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85" r:id="rId2"/>
    <p:sldId id="460" r:id="rId3"/>
    <p:sldId id="454" r:id="rId4"/>
    <p:sldId id="346" r:id="rId5"/>
    <p:sldId id="424" r:id="rId6"/>
    <p:sldId id="405" r:id="rId7"/>
    <p:sldId id="406" r:id="rId8"/>
    <p:sldId id="356" r:id="rId9"/>
    <p:sldId id="432" r:id="rId10"/>
    <p:sldId id="462" r:id="rId11"/>
    <p:sldId id="439" r:id="rId12"/>
    <p:sldId id="440" r:id="rId13"/>
    <p:sldId id="441" r:id="rId14"/>
    <p:sldId id="443" r:id="rId15"/>
    <p:sldId id="463" r:id="rId16"/>
    <p:sldId id="464" r:id="rId17"/>
    <p:sldId id="473" r:id="rId18"/>
    <p:sldId id="474" r:id="rId19"/>
    <p:sldId id="465" r:id="rId20"/>
    <p:sldId id="466" r:id="rId21"/>
    <p:sldId id="349" r:id="rId22"/>
    <p:sldId id="375" r:id="rId23"/>
    <p:sldId id="376" r:id="rId24"/>
    <p:sldId id="377" r:id="rId25"/>
    <p:sldId id="475" r:id="rId26"/>
    <p:sldId id="411" r:id="rId27"/>
    <p:sldId id="467" r:id="rId28"/>
    <p:sldId id="434" r:id="rId29"/>
    <p:sldId id="436" r:id="rId30"/>
    <p:sldId id="438" r:id="rId31"/>
    <p:sldId id="409" r:id="rId32"/>
    <p:sldId id="452" r:id="rId33"/>
    <p:sldId id="446" r:id="rId34"/>
    <p:sldId id="447" r:id="rId35"/>
    <p:sldId id="398" r:id="rId36"/>
    <p:sldId id="461" r:id="rId37"/>
    <p:sldId id="445" r:id="rId38"/>
    <p:sldId id="455" r:id="rId39"/>
    <p:sldId id="459" r:id="rId40"/>
    <p:sldId id="458" r:id="rId41"/>
    <p:sldId id="468" r:id="rId42"/>
    <p:sldId id="26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69C"/>
    <a:srgbClr val="335E32"/>
    <a:srgbClr val="C7C7C7"/>
    <a:srgbClr val="519332"/>
    <a:srgbClr val="DC241F"/>
    <a:srgbClr val="00A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94" autoAdjust="0"/>
  </p:normalViewPr>
  <p:slideViewPr>
    <p:cSldViewPr snapToGrid="0" snapToObjects="1">
      <p:cViewPr varScale="1">
        <p:scale>
          <a:sx n="69" d="100"/>
          <a:sy n="69" d="100"/>
        </p:scale>
        <p:origin x="-25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d:Documents:DANS:Presentaties:Open%20Access%20in%20NARCIS%20november%202014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:Dropbox:DANS%20strategie%202011-2015:Doelstellingen%208,%209%20en%2013:Datasets%20in%20EASY%20according%20to%20access,%20March%202014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peter:Dropbox:DANS%20strategie%202011-2015:Doelstellingen%208,%209%20en%2013:Datasets%20in%20EASY%20according%20to%20access,%20March%202014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d:Documents:DANS:Presentaties:Open%20Access%20in%20NARCIS%20november%202014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d:Documents:DANS:Presentaties:Open%20Access%20in%20NARCIS%20november%202014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:Dropbox:DANS_Visuals:eResearchData:w_datasetdownload_disc_yea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d:Documents:DANS:Presentaties:Open%20Access%20in%20NARCIS%20november%20201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d:Documents:DANS:Presentaties:Open%20Access%20in%20NARCIS%20november%20201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d:Documents:DANS:Presentaties:Open%20Access%20in%20NARCIS%20november%202014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d:Documents:DANS:Presentaties:Open%20Access%20in%20NARCIS%20november%202014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d:Documents:DANS:Presentaties:Open%20Access%20in%20NARCIS%20november%202014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:Dropbox:DANS%20strategie%202011-2015:Doelstellingen%208,%209%20en%2013:Datasets%20toegankelijk%20via%20Narcis%201960-2013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:Dropbox:DANS%20strategie%202011-2015:Doelstellingen%208,%209%20en%2013:Hergebruik%20datasets%20EASY%202005-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32476480962546"/>
          <c:y val="0.0275330296991782"/>
          <c:w val="0.785826444872168"/>
          <c:h val="0.9449339406016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Type!$B$25</c:f>
              <c:strCache>
                <c:ptCount val="1"/>
                <c:pt idx="0">
                  <c:v>Open</c:v>
                </c:pt>
              </c:strCache>
            </c:strRef>
          </c:tx>
          <c:invertIfNegative val="0"/>
          <c:cat>
            <c:strRef>
              <c:f>Type!$A$26:$A$43</c:f>
              <c:strCache>
                <c:ptCount val="18"/>
                <c:pt idx="0">
                  <c:v>    Article </c:v>
                </c:pt>
                <c:pt idx="1">
                  <c:v>    Report </c:v>
                </c:pt>
                <c:pt idx="2">
                  <c:v>    Book part </c:v>
                </c:pt>
                <c:pt idx="3">
                  <c:v>    Doctoral thesis </c:v>
                </c:pt>
                <c:pt idx="4">
                  <c:v>    Contribution to periodical </c:v>
                </c:pt>
                <c:pt idx="5">
                  <c:v>    Book </c:v>
                </c:pt>
                <c:pt idx="6">
                  <c:v>    Conference paper </c:v>
                </c:pt>
                <c:pt idx="7">
                  <c:v>    Working paper </c:v>
                </c:pt>
                <c:pt idx="8">
                  <c:v>    Book review </c:v>
                </c:pt>
                <c:pt idx="9">
                  <c:v>    Conference object </c:v>
                </c:pt>
                <c:pt idx="10">
                  <c:v>    Annotation </c:v>
                </c:pt>
                <c:pt idx="11">
                  <c:v>    Lecture </c:v>
                </c:pt>
                <c:pt idx="12">
                  <c:v>    Preprint </c:v>
                </c:pt>
                <c:pt idx="13">
                  <c:v>    Patent </c:v>
                </c:pt>
                <c:pt idx="14">
                  <c:v>    Technical documentation </c:v>
                </c:pt>
                <c:pt idx="15">
                  <c:v>    Master thesis </c:v>
                </c:pt>
                <c:pt idx="16">
                  <c:v>    Student thesis </c:v>
                </c:pt>
                <c:pt idx="17">
                  <c:v>    Bachelor thesis </c:v>
                </c:pt>
              </c:strCache>
            </c:strRef>
          </c:cat>
          <c:val>
            <c:numRef>
              <c:f>Type!$B$26:$B$43</c:f>
              <c:numCache>
                <c:formatCode>General</c:formatCode>
                <c:ptCount val="18"/>
                <c:pt idx="0">
                  <c:v>160783.0</c:v>
                </c:pt>
                <c:pt idx="1">
                  <c:v>57083.0</c:v>
                </c:pt>
                <c:pt idx="2">
                  <c:v>16661.0</c:v>
                </c:pt>
                <c:pt idx="3">
                  <c:v>52750.0</c:v>
                </c:pt>
                <c:pt idx="4">
                  <c:v>13890.0</c:v>
                </c:pt>
                <c:pt idx="5">
                  <c:v>9010.0</c:v>
                </c:pt>
                <c:pt idx="6">
                  <c:v>10904.0</c:v>
                </c:pt>
                <c:pt idx="7">
                  <c:v>12272.0</c:v>
                </c:pt>
                <c:pt idx="8">
                  <c:v>2349.0</c:v>
                </c:pt>
                <c:pt idx="9">
                  <c:v>7051.0</c:v>
                </c:pt>
                <c:pt idx="10">
                  <c:v>1336.0</c:v>
                </c:pt>
                <c:pt idx="11">
                  <c:v>7097.0</c:v>
                </c:pt>
                <c:pt idx="12">
                  <c:v>1857.0</c:v>
                </c:pt>
                <c:pt idx="13">
                  <c:v>1003.0</c:v>
                </c:pt>
                <c:pt idx="14">
                  <c:v>823.0</c:v>
                </c:pt>
                <c:pt idx="15">
                  <c:v>168.0</c:v>
                </c:pt>
                <c:pt idx="16">
                  <c:v>11.0</c:v>
                </c:pt>
                <c:pt idx="17">
                  <c:v>5.0</c:v>
                </c:pt>
              </c:numCache>
            </c:numRef>
          </c:val>
        </c:ser>
        <c:ser>
          <c:idx val="1"/>
          <c:order val="1"/>
          <c:tx>
            <c:strRef>
              <c:f>Type!$C$25</c:f>
              <c:strCache>
                <c:ptCount val="1"/>
                <c:pt idx="0">
                  <c:v>Closed</c:v>
                </c:pt>
              </c:strCache>
            </c:strRef>
          </c:tx>
          <c:invertIfNegative val="0"/>
          <c:cat>
            <c:strRef>
              <c:f>Type!$A$26:$A$43</c:f>
              <c:strCache>
                <c:ptCount val="18"/>
                <c:pt idx="0">
                  <c:v>    Article </c:v>
                </c:pt>
                <c:pt idx="1">
                  <c:v>    Report </c:v>
                </c:pt>
                <c:pt idx="2">
                  <c:v>    Book part </c:v>
                </c:pt>
                <c:pt idx="3">
                  <c:v>    Doctoral thesis </c:v>
                </c:pt>
                <c:pt idx="4">
                  <c:v>    Contribution to periodical </c:v>
                </c:pt>
                <c:pt idx="5">
                  <c:v>    Book </c:v>
                </c:pt>
                <c:pt idx="6">
                  <c:v>    Conference paper </c:v>
                </c:pt>
                <c:pt idx="7">
                  <c:v>    Working paper </c:v>
                </c:pt>
                <c:pt idx="8">
                  <c:v>    Book review </c:v>
                </c:pt>
                <c:pt idx="9">
                  <c:v>    Conference object </c:v>
                </c:pt>
                <c:pt idx="10">
                  <c:v>    Annotation </c:v>
                </c:pt>
                <c:pt idx="11">
                  <c:v>    Lecture </c:v>
                </c:pt>
                <c:pt idx="12">
                  <c:v>    Preprint </c:v>
                </c:pt>
                <c:pt idx="13">
                  <c:v>    Patent </c:v>
                </c:pt>
                <c:pt idx="14">
                  <c:v>    Technical documentation </c:v>
                </c:pt>
                <c:pt idx="15">
                  <c:v>    Master thesis </c:v>
                </c:pt>
                <c:pt idx="16">
                  <c:v>    Student thesis </c:v>
                </c:pt>
                <c:pt idx="17">
                  <c:v>    Bachelor thesis </c:v>
                </c:pt>
              </c:strCache>
            </c:strRef>
          </c:cat>
          <c:val>
            <c:numRef>
              <c:f>Type!$C$26:$C$43</c:f>
              <c:numCache>
                <c:formatCode>General</c:formatCode>
                <c:ptCount val="18"/>
                <c:pt idx="0">
                  <c:v>301107.0</c:v>
                </c:pt>
                <c:pt idx="1">
                  <c:v>43328.0</c:v>
                </c:pt>
                <c:pt idx="2">
                  <c:v>75825.0</c:v>
                </c:pt>
                <c:pt idx="3">
                  <c:v>11767.0</c:v>
                </c:pt>
                <c:pt idx="4">
                  <c:v>23591.0</c:v>
                </c:pt>
                <c:pt idx="5">
                  <c:v>23472.0</c:v>
                </c:pt>
                <c:pt idx="6">
                  <c:v>19773.0</c:v>
                </c:pt>
                <c:pt idx="7">
                  <c:v>1060.0</c:v>
                </c:pt>
                <c:pt idx="8">
                  <c:v>10176.0</c:v>
                </c:pt>
                <c:pt idx="9">
                  <c:v>5180.0</c:v>
                </c:pt>
                <c:pt idx="10">
                  <c:v>7656.0</c:v>
                </c:pt>
                <c:pt idx="11">
                  <c:v>1728.0</c:v>
                </c:pt>
                <c:pt idx="12">
                  <c:v>1055.0</c:v>
                </c:pt>
                <c:pt idx="13">
                  <c:v>224.0</c:v>
                </c:pt>
                <c:pt idx="14">
                  <c:v>0.0</c:v>
                </c:pt>
                <c:pt idx="15">
                  <c:v>42.0</c:v>
                </c:pt>
                <c:pt idx="16">
                  <c:v>4.0</c:v>
                </c:pt>
                <c:pt idx="17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25545128"/>
        <c:axId val="-2125920216"/>
      </c:barChart>
      <c:catAx>
        <c:axId val="-2125545128"/>
        <c:scaling>
          <c:orientation val="minMax"/>
        </c:scaling>
        <c:delete val="1"/>
        <c:axPos val="b"/>
        <c:majorTickMark val="out"/>
        <c:minorTickMark val="none"/>
        <c:tickLblPos val="nextTo"/>
        <c:crossAx val="-2125920216"/>
        <c:crosses val="autoZero"/>
        <c:auto val="1"/>
        <c:lblAlgn val="ctr"/>
        <c:lblOffset val="100"/>
        <c:noMultiLvlLbl val="0"/>
      </c:catAx>
      <c:valAx>
        <c:axId val="-2125920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5545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March 2014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Pt>
            <c:idx val="1"/>
            <c:bubble3D val="0"/>
            <c:spPr>
              <a:solidFill>
                <a:srgbClr val="119D53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Sheet1!$A$1:$A$5</c:f>
              <c:strCache>
                <c:ptCount val="5"/>
                <c:pt idx="0">
                  <c:v>Datasets in EASY according to access, March 2014</c:v>
                </c:pt>
                <c:pt idx="1">
                  <c:v>Open (after login)</c:v>
                </c:pt>
                <c:pt idx="2">
                  <c:v>Other (closed)</c:v>
                </c:pt>
                <c:pt idx="3">
                  <c:v>Restricted (permission request)</c:v>
                </c:pt>
                <c:pt idx="4">
                  <c:v>Restricted (group access)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1">
                  <c:v>16838.0</c:v>
                </c:pt>
                <c:pt idx="2">
                  <c:v>378.0</c:v>
                </c:pt>
                <c:pt idx="3">
                  <c:v>2945.0</c:v>
                </c:pt>
                <c:pt idx="4">
                  <c:v>6594.0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en-US">
                <a:solidFill>
                  <a:schemeClr val="tx1"/>
                </a:solidFill>
              </a:rPr>
              <a:t>2012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19D53"/>
              </a:solidFill>
            </c:spPr>
          </c:dPt>
          <c:dPt>
            <c:idx val="1"/>
            <c:bubble3D val="0"/>
            <c:spPr>
              <a:solidFill>
                <a:srgbClr val="F31A10"/>
              </a:solidFill>
            </c:spPr>
          </c:dPt>
          <c:dPt>
            <c:idx val="2"/>
            <c:bubble3D val="0"/>
            <c:spPr>
              <a:solidFill>
                <a:srgbClr val="FFDB16"/>
              </a:solidFill>
            </c:spPr>
          </c:dPt>
          <c:dPt>
            <c:idx val="3"/>
            <c:bubble3D val="0"/>
            <c:spPr>
              <a:solidFill>
                <a:schemeClr val="accent1">
                  <a:lumMod val="90000"/>
                </a:schemeClr>
              </a:solidFill>
            </c:spPr>
          </c:dPt>
          <c:dLbls>
            <c:dLbl>
              <c:idx val="0"/>
              <c:layout>
                <c:manualLayout>
                  <c:x val="0.00108738313132986"/>
                  <c:y val="-0.205569843063458"/>
                </c:manualLayout>
              </c:layout>
              <c:tx>
                <c:rich>
                  <a:bodyPr/>
                  <a:lstStyle/>
                  <a:p>
                    <a:r>
                      <a:rPr lang="en-US" sz="1000"/>
                      <a:t>Open (after login)
49%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/>
                      <a:t>Other</a:t>
                    </a:r>
                    <a:r>
                      <a:rPr lang="en-US" sz="1000" baseline="0"/>
                      <a:t> (closed)</a:t>
                    </a:r>
                    <a:r>
                      <a:rPr lang="en-US" sz="1000"/>
                      <a:t>
2%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0725329545016"/>
                  <c:y val="-0.0023948467673991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Restricted (permission request)
12%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0232606039312569"/>
                  <c:y val="-0.0346551796577337"/>
                </c:manualLayout>
              </c:layout>
              <c:tx>
                <c:rich>
                  <a:bodyPr/>
                  <a:lstStyle/>
                  <a:p>
                    <a:r>
                      <a:rPr lang="en-US" sz="1000"/>
                      <a:t>Restricted (group access)
37%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Sheet2!$A$41:$D$41</c:f>
              <c:strCache>
                <c:ptCount val="4"/>
                <c:pt idx="0">
                  <c:v>Open</c:v>
                </c:pt>
                <c:pt idx="1">
                  <c:v>Closed</c:v>
                </c:pt>
                <c:pt idx="2">
                  <c:v>Restricted</c:v>
                </c:pt>
                <c:pt idx="3">
                  <c:v>Group</c:v>
                </c:pt>
              </c:strCache>
            </c:strRef>
          </c:cat>
          <c:val>
            <c:numRef>
              <c:f>Sheet2!$A$42:$D$42</c:f>
              <c:numCache>
                <c:formatCode>General</c:formatCode>
                <c:ptCount val="4"/>
                <c:pt idx="0">
                  <c:v>11471.0</c:v>
                </c:pt>
                <c:pt idx="1">
                  <c:v>462.0</c:v>
                </c:pt>
                <c:pt idx="2">
                  <c:v>2786.0</c:v>
                </c:pt>
                <c:pt idx="3">
                  <c:v>8841.0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ysClr val="window" lastClr="FFFFFF">
        <a:alpha val="48000"/>
      </a:sysClr>
    </a:solidFill>
  </c:spPr>
  <c:txPr>
    <a:bodyPr/>
    <a:lstStyle/>
    <a:p>
      <a:pPr>
        <a:defRPr>
          <a:solidFill>
            <a:srgbClr val="FFFFFF"/>
          </a:solidFill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Datasets!$B$1</c:f>
              <c:strCache>
                <c:ptCount val="1"/>
                <c:pt idx="0">
                  <c:v>Open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Datasets!$A$2:$A$9</c:f>
              <c:strCache>
                <c:ptCount val="7"/>
                <c:pt idx="0">
                  <c:v>    Archaeology </c:v>
                </c:pt>
                <c:pt idx="1">
                  <c:v>    Humanities*</c:v>
                </c:pt>
                <c:pt idx="2">
                  <c:v>    Socio-cultural sciences </c:v>
                </c:pt>
                <c:pt idx="3">
                  <c:v>    Social sciences </c:v>
                </c:pt>
                <c:pt idx="4">
                  <c:v>    Behavioural sciences </c:v>
                </c:pt>
                <c:pt idx="5">
                  <c:v>    Health sciences</c:v>
                </c:pt>
                <c:pt idx="6">
                  <c:v>    Geospatial sciences </c:v>
                </c:pt>
              </c:strCache>
            </c:strRef>
          </c:cat>
          <c:val>
            <c:numRef>
              <c:f>Datasets!$B$2:$B$9</c:f>
              <c:numCache>
                <c:formatCode>General</c:formatCode>
                <c:ptCount val="7"/>
                <c:pt idx="0">
                  <c:v>16832.0</c:v>
                </c:pt>
                <c:pt idx="1">
                  <c:v>1550.0</c:v>
                </c:pt>
                <c:pt idx="2">
                  <c:v>1200.0</c:v>
                </c:pt>
                <c:pt idx="3">
                  <c:v>714.0</c:v>
                </c:pt>
                <c:pt idx="4">
                  <c:v>409.0</c:v>
                </c:pt>
                <c:pt idx="5">
                  <c:v>112.0</c:v>
                </c:pt>
                <c:pt idx="6">
                  <c:v>8.0</c:v>
                </c:pt>
              </c:numCache>
            </c:numRef>
          </c:val>
        </c:ser>
        <c:ser>
          <c:idx val="1"/>
          <c:order val="1"/>
          <c:tx>
            <c:strRef>
              <c:f>Datasets!$C$1</c:f>
              <c:strCache>
                <c:ptCount val="1"/>
                <c:pt idx="0">
                  <c:v>Restricted (archaeology group)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Datasets!$A$2:$A$9</c:f>
              <c:strCache>
                <c:ptCount val="7"/>
                <c:pt idx="0">
                  <c:v>    Archaeology </c:v>
                </c:pt>
                <c:pt idx="1">
                  <c:v>    Humanities*</c:v>
                </c:pt>
                <c:pt idx="2">
                  <c:v>    Socio-cultural sciences </c:v>
                </c:pt>
                <c:pt idx="3">
                  <c:v>    Social sciences </c:v>
                </c:pt>
                <c:pt idx="4">
                  <c:v>    Behavioural sciences </c:v>
                </c:pt>
                <c:pt idx="5">
                  <c:v>    Health sciences</c:v>
                </c:pt>
                <c:pt idx="6">
                  <c:v>    Geospatial sciences </c:v>
                </c:pt>
              </c:strCache>
            </c:strRef>
          </c:cat>
          <c:val>
            <c:numRef>
              <c:f>Datasets!$C$2:$C$9</c:f>
              <c:numCache>
                <c:formatCode>General</c:formatCode>
                <c:ptCount val="7"/>
                <c:pt idx="0">
                  <c:v>5987.0</c:v>
                </c:pt>
                <c:pt idx="1">
                  <c:v>0.0</c:v>
                </c:pt>
              </c:numCache>
            </c:numRef>
          </c:val>
        </c:ser>
        <c:ser>
          <c:idx val="2"/>
          <c:order val="2"/>
          <c:tx>
            <c:strRef>
              <c:f>Datasets!$D$1</c:f>
              <c:strCache>
                <c:ptCount val="1"/>
                <c:pt idx="0">
                  <c:v>Restricted (permission request)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Datasets!$A$2:$A$9</c:f>
              <c:strCache>
                <c:ptCount val="7"/>
                <c:pt idx="0">
                  <c:v>    Archaeology </c:v>
                </c:pt>
                <c:pt idx="1">
                  <c:v>    Humanities*</c:v>
                </c:pt>
                <c:pt idx="2">
                  <c:v>    Socio-cultural sciences </c:v>
                </c:pt>
                <c:pt idx="3">
                  <c:v>    Social sciences </c:v>
                </c:pt>
                <c:pt idx="4">
                  <c:v>    Behavioural sciences </c:v>
                </c:pt>
                <c:pt idx="5">
                  <c:v>    Health sciences</c:v>
                </c:pt>
                <c:pt idx="6">
                  <c:v>    Geospatial sciences </c:v>
                </c:pt>
              </c:strCache>
            </c:strRef>
          </c:cat>
          <c:val>
            <c:numRef>
              <c:f>Datasets!$D$2:$D$9</c:f>
              <c:numCache>
                <c:formatCode>General</c:formatCode>
                <c:ptCount val="7"/>
                <c:pt idx="0">
                  <c:v>220.0</c:v>
                </c:pt>
                <c:pt idx="1">
                  <c:v>2274.0</c:v>
                </c:pt>
                <c:pt idx="2">
                  <c:v>1429.0</c:v>
                </c:pt>
                <c:pt idx="3">
                  <c:v>1180.0</c:v>
                </c:pt>
                <c:pt idx="4">
                  <c:v>343.0</c:v>
                </c:pt>
                <c:pt idx="5">
                  <c:v>66.0</c:v>
                </c:pt>
                <c:pt idx="6">
                  <c:v>31.0</c:v>
                </c:pt>
              </c:numCache>
            </c:numRef>
          </c:val>
        </c:ser>
        <c:ser>
          <c:idx val="3"/>
          <c:order val="3"/>
          <c:tx>
            <c:strRef>
              <c:f>Datasets!$E$1</c:f>
              <c:strCache>
                <c:ptCount val="1"/>
                <c:pt idx="0">
                  <c:v>Other (no access at DANS)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Datasets!$A$2:$A$9</c:f>
              <c:strCache>
                <c:ptCount val="7"/>
                <c:pt idx="0">
                  <c:v>    Archaeology </c:v>
                </c:pt>
                <c:pt idx="1">
                  <c:v>    Humanities*</c:v>
                </c:pt>
                <c:pt idx="2">
                  <c:v>    Socio-cultural sciences </c:v>
                </c:pt>
                <c:pt idx="3">
                  <c:v>    Social sciences </c:v>
                </c:pt>
                <c:pt idx="4">
                  <c:v>    Behavioural sciences </c:v>
                </c:pt>
                <c:pt idx="5">
                  <c:v>    Health sciences</c:v>
                </c:pt>
                <c:pt idx="6">
                  <c:v>    Geospatial sciences </c:v>
                </c:pt>
              </c:strCache>
            </c:strRef>
          </c:cat>
          <c:val>
            <c:numRef>
              <c:f>Datasets!$E$2:$E$9</c:f>
              <c:numCache>
                <c:formatCode>General</c:formatCode>
                <c:ptCount val="7"/>
                <c:pt idx="0">
                  <c:v>65.0</c:v>
                </c:pt>
                <c:pt idx="1">
                  <c:v>38.0</c:v>
                </c:pt>
                <c:pt idx="2">
                  <c:v>180.0</c:v>
                </c:pt>
                <c:pt idx="3">
                  <c:v>235.0</c:v>
                </c:pt>
                <c:pt idx="4">
                  <c:v>128.0</c:v>
                </c:pt>
                <c:pt idx="5">
                  <c:v>38.0</c:v>
                </c:pt>
                <c:pt idx="6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03856424"/>
        <c:axId val="-2103913080"/>
      </c:barChart>
      <c:catAx>
        <c:axId val="-2103856424"/>
        <c:scaling>
          <c:orientation val="minMax"/>
        </c:scaling>
        <c:delete val="1"/>
        <c:axPos val="b"/>
        <c:majorTickMark val="out"/>
        <c:minorTickMark val="none"/>
        <c:tickLblPos val="nextTo"/>
        <c:crossAx val="-2103913080"/>
        <c:crosses val="autoZero"/>
        <c:auto val="1"/>
        <c:lblAlgn val="ctr"/>
        <c:lblOffset val="100"/>
        <c:noMultiLvlLbl val="0"/>
      </c:catAx>
      <c:valAx>
        <c:axId val="-2103913080"/>
        <c:scaling>
          <c:logBase val="10.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3856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Datasets!$B$1</c:f>
              <c:strCache>
                <c:ptCount val="1"/>
                <c:pt idx="0">
                  <c:v>Open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Datasets!$A$2:$A$9</c:f>
              <c:strCache>
                <c:ptCount val="7"/>
                <c:pt idx="0">
                  <c:v>    Archaeology </c:v>
                </c:pt>
                <c:pt idx="1">
                  <c:v>    Humanities*</c:v>
                </c:pt>
                <c:pt idx="2">
                  <c:v>    Socio-cultural sciences </c:v>
                </c:pt>
                <c:pt idx="3">
                  <c:v>    Social sciences </c:v>
                </c:pt>
                <c:pt idx="4">
                  <c:v>    Behavioural sciences </c:v>
                </c:pt>
                <c:pt idx="5">
                  <c:v>    Health sciences</c:v>
                </c:pt>
                <c:pt idx="6">
                  <c:v>    Geospatial sciences </c:v>
                </c:pt>
              </c:strCache>
            </c:strRef>
          </c:cat>
          <c:val>
            <c:numRef>
              <c:f>Datasets!$B$2:$B$9</c:f>
              <c:numCache>
                <c:formatCode>General</c:formatCode>
                <c:ptCount val="7"/>
                <c:pt idx="0">
                  <c:v>16832.0</c:v>
                </c:pt>
                <c:pt idx="1">
                  <c:v>1550.0</c:v>
                </c:pt>
                <c:pt idx="2">
                  <c:v>1200.0</c:v>
                </c:pt>
                <c:pt idx="3">
                  <c:v>714.0</c:v>
                </c:pt>
                <c:pt idx="4">
                  <c:v>409.0</c:v>
                </c:pt>
                <c:pt idx="5">
                  <c:v>112.0</c:v>
                </c:pt>
                <c:pt idx="6">
                  <c:v>8.0</c:v>
                </c:pt>
              </c:numCache>
            </c:numRef>
          </c:val>
        </c:ser>
        <c:ser>
          <c:idx val="1"/>
          <c:order val="1"/>
          <c:tx>
            <c:strRef>
              <c:f>Datasets!$C$1</c:f>
              <c:strCache>
                <c:ptCount val="1"/>
                <c:pt idx="0">
                  <c:v>Restricted (archaeology group)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Datasets!$A$2:$A$9</c:f>
              <c:strCache>
                <c:ptCount val="7"/>
                <c:pt idx="0">
                  <c:v>    Archaeology </c:v>
                </c:pt>
                <c:pt idx="1">
                  <c:v>    Humanities*</c:v>
                </c:pt>
                <c:pt idx="2">
                  <c:v>    Socio-cultural sciences </c:v>
                </c:pt>
                <c:pt idx="3">
                  <c:v>    Social sciences </c:v>
                </c:pt>
                <c:pt idx="4">
                  <c:v>    Behavioural sciences </c:v>
                </c:pt>
                <c:pt idx="5">
                  <c:v>    Health sciences</c:v>
                </c:pt>
                <c:pt idx="6">
                  <c:v>    Geospatial sciences </c:v>
                </c:pt>
              </c:strCache>
            </c:strRef>
          </c:cat>
          <c:val>
            <c:numRef>
              <c:f>Datasets!$C$2:$C$9</c:f>
              <c:numCache>
                <c:formatCode>General</c:formatCode>
                <c:ptCount val="7"/>
                <c:pt idx="0">
                  <c:v>5987.0</c:v>
                </c:pt>
                <c:pt idx="1">
                  <c:v>0.0</c:v>
                </c:pt>
              </c:numCache>
            </c:numRef>
          </c:val>
        </c:ser>
        <c:ser>
          <c:idx val="2"/>
          <c:order val="2"/>
          <c:tx>
            <c:strRef>
              <c:f>Datasets!$D$1</c:f>
              <c:strCache>
                <c:ptCount val="1"/>
                <c:pt idx="0">
                  <c:v>Restricted (permission request)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Datasets!$A$2:$A$9</c:f>
              <c:strCache>
                <c:ptCount val="7"/>
                <c:pt idx="0">
                  <c:v>    Archaeology </c:v>
                </c:pt>
                <c:pt idx="1">
                  <c:v>    Humanities*</c:v>
                </c:pt>
                <c:pt idx="2">
                  <c:v>    Socio-cultural sciences </c:v>
                </c:pt>
                <c:pt idx="3">
                  <c:v>    Social sciences </c:v>
                </c:pt>
                <c:pt idx="4">
                  <c:v>    Behavioural sciences </c:v>
                </c:pt>
                <c:pt idx="5">
                  <c:v>    Health sciences</c:v>
                </c:pt>
                <c:pt idx="6">
                  <c:v>    Geospatial sciences </c:v>
                </c:pt>
              </c:strCache>
            </c:strRef>
          </c:cat>
          <c:val>
            <c:numRef>
              <c:f>Datasets!$D$2:$D$9</c:f>
              <c:numCache>
                <c:formatCode>General</c:formatCode>
                <c:ptCount val="7"/>
                <c:pt idx="0">
                  <c:v>220.0</c:v>
                </c:pt>
                <c:pt idx="1">
                  <c:v>2274.0</c:v>
                </c:pt>
                <c:pt idx="2">
                  <c:v>1429.0</c:v>
                </c:pt>
                <c:pt idx="3">
                  <c:v>1180.0</c:v>
                </c:pt>
                <c:pt idx="4">
                  <c:v>343.0</c:v>
                </c:pt>
                <c:pt idx="5">
                  <c:v>66.0</c:v>
                </c:pt>
                <c:pt idx="6">
                  <c:v>31.0</c:v>
                </c:pt>
              </c:numCache>
            </c:numRef>
          </c:val>
        </c:ser>
        <c:ser>
          <c:idx val="3"/>
          <c:order val="3"/>
          <c:tx>
            <c:strRef>
              <c:f>Datasets!$E$1</c:f>
              <c:strCache>
                <c:ptCount val="1"/>
                <c:pt idx="0">
                  <c:v>Other (no access at DANS)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Datasets!$A$2:$A$9</c:f>
              <c:strCache>
                <c:ptCount val="7"/>
                <c:pt idx="0">
                  <c:v>    Archaeology </c:v>
                </c:pt>
                <c:pt idx="1">
                  <c:v>    Humanities*</c:v>
                </c:pt>
                <c:pt idx="2">
                  <c:v>    Socio-cultural sciences </c:v>
                </c:pt>
                <c:pt idx="3">
                  <c:v>    Social sciences </c:v>
                </c:pt>
                <c:pt idx="4">
                  <c:v>    Behavioural sciences </c:v>
                </c:pt>
                <c:pt idx="5">
                  <c:v>    Health sciences</c:v>
                </c:pt>
                <c:pt idx="6">
                  <c:v>    Geospatial sciences </c:v>
                </c:pt>
              </c:strCache>
            </c:strRef>
          </c:cat>
          <c:val>
            <c:numRef>
              <c:f>Datasets!$E$2:$E$9</c:f>
              <c:numCache>
                <c:formatCode>General</c:formatCode>
                <c:ptCount val="7"/>
                <c:pt idx="0">
                  <c:v>65.0</c:v>
                </c:pt>
                <c:pt idx="1">
                  <c:v>38.0</c:v>
                </c:pt>
                <c:pt idx="2">
                  <c:v>180.0</c:v>
                </c:pt>
                <c:pt idx="3">
                  <c:v>235.0</c:v>
                </c:pt>
                <c:pt idx="4">
                  <c:v>128.0</c:v>
                </c:pt>
                <c:pt idx="5">
                  <c:v>38.0</c:v>
                </c:pt>
                <c:pt idx="6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03961752"/>
        <c:axId val="-2103986296"/>
      </c:barChart>
      <c:catAx>
        <c:axId val="-210396175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03986296"/>
        <c:crosses val="autoZero"/>
        <c:auto val="1"/>
        <c:lblAlgn val="ctr"/>
        <c:lblOffset val="100"/>
        <c:noMultiLvlLbl val="0"/>
      </c:catAx>
      <c:valAx>
        <c:axId val="-21039862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103961752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674692643307777"/>
          <c:y val="0.066617021378652"/>
          <c:w val="0.308204818465659"/>
          <c:h val="0.379426704847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Sheet6!$A$5</c:f>
              <c:strCache>
                <c:ptCount val="1"/>
                <c:pt idx="0">
                  <c:v>Archaeology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x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Sheet6!$B$4:$I$4</c:f>
              <c:numCache>
                <c:formatCode>General</c:formatCode>
                <c:ptCount val="8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</c:numCache>
            </c:numRef>
          </c:xVal>
          <c:yVal>
            <c:numRef>
              <c:f>Sheet6!$B$5:$I$5</c:f>
              <c:numCache>
                <c:formatCode>0</c:formatCode>
                <c:ptCount val="8"/>
                <c:pt idx="0">
                  <c:v>49.0</c:v>
                </c:pt>
                <c:pt idx="1">
                  <c:v>506.0</c:v>
                </c:pt>
                <c:pt idx="2">
                  <c:v>4357.0</c:v>
                </c:pt>
                <c:pt idx="3">
                  <c:v>11224.0</c:v>
                </c:pt>
                <c:pt idx="4">
                  <c:v>13075.0</c:v>
                </c:pt>
                <c:pt idx="5">
                  <c:v>22608.3332</c:v>
                </c:pt>
                <c:pt idx="6">
                  <c:v>25170.3333</c:v>
                </c:pt>
                <c:pt idx="7">
                  <c:v>28555.5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Sheet6!$A$6</c:f>
              <c:strCache>
                <c:ptCount val="1"/>
                <c:pt idx="0">
                  <c:v>Behavioural sciences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Sheet6!$B$4:$I$4</c:f>
              <c:numCache>
                <c:formatCode>General</c:formatCode>
                <c:ptCount val="8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</c:numCache>
            </c:numRef>
          </c:xVal>
          <c:yVal>
            <c:numRef>
              <c:f>Sheet6!$B$6:$I$6</c:f>
              <c:numCache>
                <c:formatCode>0</c:formatCode>
                <c:ptCount val="8"/>
                <c:pt idx="0">
                  <c:v>64.3331</c:v>
                </c:pt>
                <c:pt idx="1">
                  <c:v>317.8327</c:v>
                </c:pt>
                <c:pt idx="2">
                  <c:v>390.7496</c:v>
                </c:pt>
                <c:pt idx="3">
                  <c:v>542.9992</c:v>
                </c:pt>
                <c:pt idx="4">
                  <c:v>558.1151</c:v>
                </c:pt>
                <c:pt idx="5">
                  <c:v>652.9811</c:v>
                </c:pt>
                <c:pt idx="6">
                  <c:v>870.8624999999988</c:v>
                </c:pt>
                <c:pt idx="7">
                  <c:v>466.2298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Sheet6!$A$7</c:f>
              <c:strCache>
                <c:ptCount val="1"/>
                <c:pt idx="0">
                  <c:v>Geospatial sciences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diamond"/>
            <c:size val="7"/>
            <c:spPr>
              <a:solidFill>
                <a:schemeClr val="accent4"/>
              </a:solidFill>
              <a:ln>
                <a:solidFill>
                  <a:schemeClr val="accent4"/>
                </a:solidFill>
              </a:ln>
            </c:spPr>
          </c:marker>
          <c:xVal>
            <c:numRef>
              <c:f>Sheet6!$B$4:$I$4</c:f>
              <c:numCache>
                <c:formatCode>General</c:formatCode>
                <c:ptCount val="8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</c:numCache>
            </c:numRef>
          </c:xVal>
          <c:yVal>
            <c:numRef>
              <c:f>Sheet6!$B$7:$I$7</c:f>
              <c:numCache>
                <c:formatCode>0</c:formatCode>
                <c:ptCount val="8"/>
                <c:pt idx="1">
                  <c:v>38.0</c:v>
                </c:pt>
                <c:pt idx="2">
                  <c:v>124.0</c:v>
                </c:pt>
                <c:pt idx="3">
                  <c:v>188.0</c:v>
                </c:pt>
                <c:pt idx="4">
                  <c:v>336.0</c:v>
                </c:pt>
                <c:pt idx="5">
                  <c:v>194.8337</c:v>
                </c:pt>
                <c:pt idx="6">
                  <c:v>125.6668</c:v>
                </c:pt>
                <c:pt idx="7">
                  <c:v>91.3338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Sheet6!$A$8</c:f>
              <c:strCache>
                <c:ptCount val="1"/>
                <c:pt idx="0">
                  <c:v>Humanities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x"/>
            <c:size val="7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xVal>
            <c:numRef>
              <c:f>Sheet6!$B$4:$I$4</c:f>
              <c:numCache>
                <c:formatCode>General</c:formatCode>
                <c:ptCount val="8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</c:numCache>
            </c:numRef>
          </c:xVal>
          <c:yVal>
            <c:numRef>
              <c:f>Sheet6!$B$8:$I$8</c:f>
              <c:numCache>
                <c:formatCode>0</c:formatCode>
                <c:ptCount val="8"/>
                <c:pt idx="0">
                  <c:v>63.6666</c:v>
                </c:pt>
                <c:pt idx="1">
                  <c:v>211.8322</c:v>
                </c:pt>
                <c:pt idx="2">
                  <c:v>328.2497</c:v>
                </c:pt>
                <c:pt idx="3">
                  <c:v>1158.6662</c:v>
                </c:pt>
                <c:pt idx="4">
                  <c:v>534.4483</c:v>
                </c:pt>
                <c:pt idx="5">
                  <c:v>1188.8967</c:v>
                </c:pt>
                <c:pt idx="6">
                  <c:v>1064.2811</c:v>
                </c:pt>
                <c:pt idx="7">
                  <c:v>627.5653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Sheet6!$A$9</c:f>
              <c:strCache>
                <c:ptCount val="1"/>
                <c:pt idx="0">
                  <c:v>Life sciences and medicine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circle"/>
            <c:size val="7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xVal>
            <c:numRef>
              <c:f>Sheet6!$B$4:$I$4</c:f>
              <c:numCache>
                <c:formatCode>General</c:formatCode>
                <c:ptCount val="8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</c:numCache>
            </c:numRef>
          </c:xVal>
          <c:yVal>
            <c:numRef>
              <c:f>Sheet6!$B$9:$I$9</c:f>
              <c:numCache>
                <c:formatCode>0</c:formatCode>
                <c:ptCount val="8"/>
                <c:pt idx="0">
                  <c:v>3.8333</c:v>
                </c:pt>
                <c:pt idx="1">
                  <c:v>37.9992</c:v>
                </c:pt>
                <c:pt idx="2">
                  <c:v>33.8328</c:v>
                </c:pt>
                <c:pt idx="3">
                  <c:v>56.1658</c:v>
                </c:pt>
                <c:pt idx="4">
                  <c:v>73.8642</c:v>
                </c:pt>
                <c:pt idx="5">
                  <c:v>119.6481</c:v>
                </c:pt>
                <c:pt idx="6">
                  <c:v>203.7811</c:v>
                </c:pt>
                <c:pt idx="7">
                  <c:v>102.7312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Sheet6!$A$10</c:f>
              <c:strCache>
                <c:ptCount val="1"/>
                <c:pt idx="0">
                  <c:v>Social sciences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Sheet6!$B$4:$I$4</c:f>
              <c:numCache>
                <c:formatCode>General</c:formatCode>
                <c:ptCount val="8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</c:numCache>
            </c:numRef>
          </c:xVal>
          <c:yVal>
            <c:numRef>
              <c:f>Sheet6!$B$10:$I$10</c:f>
              <c:numCache>
                <c:formatCode>0</c:formatCode>
                <c:ptCount val="8"/>
                <c:pt idx="0">
                  <c:v>272.9998</c:v>
                </c:pt>
                <c:pt idx="1">
                  <c:v>1024.8325</c:v>
                </c:pt>
                <c:pt idx="2">
                  <c:v>1238.9163</c:v>
                </c:pt>
                <c:pt idx="3">
                  <c:v>1330.332</c:v>
                </c:pt>
                <c:pt idx="4">
                  <c:v>1480.2801</c:v>
                </c:pt>
                <c:pt idx="5">
                  <c:v>2245.3111</c:v>
                </c:pt>
                <c:pt idx="6">
                  <c:v>2476.2769</c:v>
                </c:pt>
                <c:pt idx="7">
                  <c:v>1907.9786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Sheet6!$A$11</c:f>
              <c:strCache>
                <c:ptCount val="1"/>
                <c:pt idx="0">
                  <c:v>Socio-cultural sciences</c:v>
                </c:pt>
              </c:strCache>
            </c:strRef>
          </c:tx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Sheet6!$B$4:$I$4</c:f>
              <c:numCache>
                <c:formatCode>General</c:formatCode>
                <c:ptCount val="8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</c:numCache>
            </c:numRef>
          </c:xVal>
          <c:yVal>
            <c:numRef>
              <c:f>Sheet6!$B$11:$I$11</c:f>
              <c:numCache>
                <c:formatCode>0</c:formatCode>
                <c:ptCount val="8"/>
                <c:pt idx="0">
                  <c:v>237.1664</c:v>
                </c:pt>
                <c:pt idx="1">
                  <c:v>960.4983</c:v>
                </c:pt>
                <c:pt idx="2">
                  <c:v>1180.2492</c:v>
                </c:pt>
                <c:pt idx="3">
                  <c:v>1405.8316</c:v>
                </c:pt>
                <c:pt idx="4">
                  <c:v>1341.2803</c:v>
                </c:pt>
                <c:pt idx="5">
                  <c:v>2041.9765</c:v>
                </c:pt>
                <c:pt idx="6">
                  <c:v>2440.7761</c:v>
                </c:pt>
                <c:pt idx="7">
                  <c:v>1439.644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3953224"/>
        <c:axId val="-2103934776"/>
      </c:scatterChart>
      <c:valAx>
        <c:axId val="-2103953224"/>
        <c:scaling>
          <c:orientation val="minMax"/>
          <c:max val="2013.0"/>
          <c:min val="2007.0"/>
        </c:scaling>
        <c:delete val="0"/>
        <c:axPos val="b"/>
        <c:numFmt formatCode="General" sourceLinked="1"/>
        <c:majorTickMark val="out"/>
        <c:minorTickMark val="none"/>
        <c:tickLblPos val="nextTo"/>
        <c:crossAx val="-2103934776"/>
        <c:crosses val="autoZero"/>
        <c:crossBetween val="midCat"/>
      </c:valAx>
      <c:valAx>
        <c:axId val="-2103934776"/>
        <c:scaling>
          <c:logBase val="10.0"/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-2103953224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Type!$B$25</c:f>
              <c:strCache>
                <c:ptCount val="1"/>
                <c:pt idx="0">
                  <c:v>Open</c:v>
                </c:pt>
              </c:strCache>
            </c:strRef>
          </c:tx>
          <c:invertIfNegative val="0"/>
          <c:cat>
            <c:strRef>
              <c:f>Type!$A$26:$A$43</c:f>
              <c:strCache>
                <c:ptCount val="18"/>
                <c:pt idx="0">
                  <c:v>    Article </c:v>
                </c:pt>
                <c:pt idx="1">
                  <c:v>    Report </c:v>
                </c:pt>
                <c:pt idx="2">
                  <c:v>    Book part </c:v>
                </c:pt>
                <c:pt idx="3">
                  <c:v>    Doctoral thesis </c:v>
                </c:pt>
                <c:pt idx="4">
                  <c:v>    Contribution to periodical </c:v>
                </c:pt>
                <c:pt idx="5">
                  <c:v>    Book </c:v>
                </c:pt>
                <c:pt idx="6">
                  <c:v>    Conference paper </c:v>
                </c:pt>
                <c:pt idx="7">
                  <c:v>    Working paper </c:v>
                </c:pt>
                <c:pt idx="8">
                  <c:v>    Book review </c:v>
                </c:pt>
                <c:pt idx="9">
                  <c:v>    Conference object </c:v>
                </c:pt>
                <c:pt idx="10">
                  <c:v>    Annotation </c:v>
                </c:pt>
                <c:pt idx="11">
                  <c:v>    Lecture </c:v>
                </c:pt>
                <c:pt idx="12">
                  <c:v>    Preprint </c:v>
                </c:pt>
                <c:pt idx="13">
                  <c:v>    Patent </c:v>
                </c:pt>
                <c:pt idx="14">
                  <c:v>    Technical documentation </c:v>
                </c:pt>
                <c:pt idx="15">
                  <c:v>    Master thesis </c:v>
                </c:pt>
                <c:pt idx="16">
                  <c:v>    Student thesis </c:v>
                </c:pt>
                <c:pt idx="17">
                  <c:v>    Bachelor thesis </c:v>
                </c:pt>
              </c:strCache>
            </c:strRef>
          </c:cat>
          <c:val>
            <c:numRef>
              <c:f>Type!$B$26:$B$43</c:f>
              <c:numCache>
                <c:formatCode>General</c:formatCode>
                <c:ptCount val="18"/>
                <c:pt idx="0">
                  <c:v>160783.0</c:v>
                </c:pt>
                <c:pt idx="1">
                  <c:v>57083.0</c:v>
                </c:pt>
                <c:pt idx="2">
                  <c:v>16661.0</c:v>
                </c:pt>
                <c:pt idx="3">
                  <c:v>52750.0</c:v>
                </c:pt>
                <c:pt idx="4">
                  <c:v>13890.0</c:v>
                </c:pt>
                <c:pt idx="5">
                  <c:v>9010.0</c:v>
                </c:pt>
                <c:pt idx="6">
                  <c:v>10904.0</c:v>
                </c:pt>
                <c:pt idx="7">
                  <c:v>12272.0</c:v>
                </c:pt>
                <c:pt idx="8">
                  <c:v>2349.0</c:v>
                </c:pt>
                <c:pt idx="9">
                  <c:v>7051.0</c:v>
                </c:pt>
                <c:pt idx="10">
                  <c:v>1336.0</c:v>
                </c:pt>
                <c:pt idx="11">
                  <c:v>7097.0</c:v>
                </c:pt>
                <c:pt idx="12">
                  <c:v>1857.0</c:v>
                </c:pt>
                <c:pt idx="13">
                  <c:v>1003.0</c:v>
                </c:pt>
                <c:pt idx="14">
                  <c:v>823.0</c:v>
                </c:pt>
                <c:pt idx="15">
                  <c:v>168.0</c:v>
                </c:pt>
                <c:pt idx="16">
                  <c:v>11.0</c:v>
                </c:pt>
                <c:pt idx="17">
                  <c:v>5.0</c:v>
                </c:pt>
              </c:numCache>
            </c:numRef>
          </c:val>
        </c:ser>
        <c:ser>
          <c:idx val="1"/>
          <c:order val="1"/>
          <c:tx>
            <c:strRef>
              <c:f>Type!$C$25</c:f>
              <c:strCache>
                <c:ptCount val="1"/>
                <c:pt idx="0">
                  <c:v>Closed</c:v>
                </c:pt>
              </c:strCache>
            </c:strRef>
          </c:tx>
          <c:invertIfNegative val="0"/>
          <c:cat>
            <c:strRef>
              <c:f>Type!$A$26:$A$43</c:f>
              <c:strCache>
                <c:ptCount val="18"/>
                <c:pt idx="0">
                  <c:v>    Article </c:v>
                </c:pt>
                <c:pt idx="1">
                  <c:v>    Report </c:v>
                </c:pt>
                <c:pt idx="2">
                  <c:v>    Book part </c:v>
                </c:pt>
                <c:pt idx="3">
                  <c:v>    Doctoral thesis </c:v>
                </c:pt>
                <c:pt idx="4">
                  <c:v>    Contribution to periodical </c:v>
                </c:pt>
                <c:pt idx="5">
                  <c:v>    Book </c:v>
                </c:pt>
                <c:pt idx="6">
                  <c:v>    Conference paper </c:v>
                </c:pt>
                <c:pt idx="7">
                  <c:v>    Working paper </c:v>
                </c:pt>
                <c:pt idx="8">
                  <c:v>    Book review </c:v>
                </c:pt>
                <c:pt idx="9">
                  <c:v>    Conference object </c:v>
                </c:pt>
                <c:pt idx="10">
                  <c:v>    Annotation </c:v>
                </c:pt>
                <c:pt idx="11">
                  <c:v>    Lecture </c:v>
                </c:pt>
                <c:pt idx="12">
                  <c:v>    Preprint </c:v>
                </c:pt>
                <c:pt idx="13">
                  <c:v>    Patent </c:v>
                </c:pt>
                <c:pt idx="14">
                  <c:v>    Technical documentation </c:v>
                </c:pt>
                <c:pt idx="15">
                  <c:v>    Master thesis </c:v>
                </c:pt>
                <c:pt idx="16">
                  <c:v>    Student thesis </c:v>
                </c:pt>
                <c:pt idx="17">
                  <c:v>    Bachelor thesis </c:v>
                </c:pt>
              </c:strCache>
            </c:strRef>
          </c:cat>
          <c:val>
            <c:numRef>
              <c:f>Type!$C$26:$C$43</c:f>
              <c:numCache>
                <c:formatCode>General</c:formatCode>
                <c:ptCount val="18"/>
                <c:pt idx="0">
                  <c:v>301107.0</c:v>
                </c:pt>
                <c:pt idx="1">
                  <c:v>43328.0</c:v>
                </c:pt>
                <c:pt idx="2">
                  <c:v>75825.0</c:v>
                </c:pt>
                <c:pt idx="3">
                  <c:v>11767.0</c:v>
                </c:pt>
                <c:pt idx="4">
                  <c:v>23591.0</c:v>
                </c:pt>
                <c:pt idx="5">
                  <c:v>23472.0</c:v>
                </c:pt>
                <c:pt idx="6">
                  <c:v>19773.0</c:v>
                </c:pt>
                <c:pt idx="7">
                  <c:v>1060.0</c:v>
                </c:pt>
                <c:pt idx="8">
                  <c:v>10176.0</c:v>
                </c:pt>
                <c:pt idx="9">
                  <c:v>5180.0</c:v>
                </c:pt>
                <c:pt idx="10">
                  <c:v>7656.0</c:v>
                </c:pt>
                <c:pt idx="11">
                  <c:v>1728.0</c:v>
                </c:pt>
                <c:pt idx="12">
                  <c:v>1055.0</c:v>
                </c:pt>
                <c:pt idx="13">
                  <c:v>224.0</c:v>
                </c:pt>
                <c:pt idx="14">
                  <c:v>0.0</c:v>
                </c:pt>
                <c:pt idx="15">
                  <c:v>42.0</c:v>
                </c:pt>
                <c:pt idx="16">
                  <c:v>4.0</c:v>
                </c:pt>
                <c:pt idx="17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8951768"/>
        <c:axId val="-2130364024"/>
      </c:barChart>
      <c:catAx>
        <c:axId val="2078951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30364024"/>
        <c:crosses val="autoZero"/>
        <c:auto val="1"/>
        <c:lblAlgn val="ctr"/>
        <c:lblOffset val="100"/>
        <c:noMultiLvlLbl val="0"/>
      </c:catAx>
      <c:valAx>
        <c:axId val="-21303640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0789517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7251703297355"/>
          <c:y val="0.0370490467892883"/>
          <c:w val="0.391784629326396"/>
          <c:h val="0.89071496132963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University!$B$9</c:f>
              <c:strCache>
                <c:ptCount val="1"/>
                <c:pt idx="0">
                  <c:v>Open</c:v>
                </c:pt>
              </c:strCache>
            </c:strRef>
          </c:tx>
          <c:invertIfNegative val="0"/>
          <c:cat>
            <c:strRef>
              <c:f>University!$A$10:$A$26</c:f>
              <c:strCache>
                <c:ptCount val="17"/>
                <c:pt idx="0">
                  <c:v>    Wageningen University &amp; Research Centre </c:v>
                </c:pt>
                <c:pt idx="1">
                  <c:v>    University of Amsterdam </c:v>
                </c:pt>
                <c:pt idx="2">
                  <c:v>    Radboud University Nijmegen </c:v>
                </c:pt>
                <c:pt idx="3">
                  <c:v>    Eindhoven University of Technology </c:v>
                </c:pt>
                <c:pt idx="4">
                  <c:v>    Tilburg University </c:v>
                </c:pt>
                <c:pt idx="5">
                  <c:v>    University of Twente </c:v>
                </c:pt>
                <c:pt idx="6">
                  <c:v>    Utrecht University </c:v>
                </c:pt>
                <c:pt idx="7">
                  <c:v>    VU University Amsterdam </c:v>
                </c:pt>
                <c:pt idx="8">
                  <c:v>    University of Groningen </c:v>
                </c:pt>
                <c:pt idx="9">
                  <c:v>    Delft University of Technology </c:v>
                </c:pt>
                <c:pt idx="10">
                  <c:v>    Maastricht University </c:v>
                </c:pt>
                <c:pt idx="11">
                  <c:v>    Erasmus University Rotterdam </c:v>
                </c:pt>
                <c:pt idx="12">
                  <c:v>    CWI </c:v>
                </c:pt>
                <c:pt idx="13">
                  <c:v>    Leiden University </c:v>
                </c:pt>
                <c:pt idx="14">
                  <c:v>    TNO </c:v>
                </c:pt>
                <c:pt idx="15">
                  <c:v>    KNAW </c:v>
                </c:pt>
                <c:pt idx="16">
                  <c:v>    18 others</c:v>
                </c:pt>
              </c:strCache>
            </c:strRef>
          </c:cat>
          <c:val>
            <c:numRef>
              <c:f>University!$B$10:$B$26</c:f>
              <c:numCache>
                <c:formatCode>General</c:formatCode>
                <c:ptCount val="17"/>
                <c:pt idx="0">
                  <c:v>58532.0</c:v>
                </c:pt>
                <c:pt idx="1">
                  <c:v>22693.0</c:v>
                </c:pt>
                <c:pt idx="2">
                  <c:v>25238.0</c:v>
                </c:pt>
                <c:pt idx="3">
                  <c:v>26478.0</c:v>
                </c:pt>
                <c:pt idx="4">
                  <c:v>15372.0</c:v>
                </c:pt>
                <c:pt idx="5">
                  <c:v>21075.0</c:v>
                </c:pt>
                <c:pt idx="6">
                  <c:v>30888.0</c:v>
                </c:pt>
                <c:pt idx="7">
                  <c:v>23773.0</c:v>
                </c:pt>
                <c:pt idx="8">
                  <c:v>24992.0</c:v>
                </c:pt>
                <c:pt idx="9">
                  <c:v>31262.0</c:v>
                </c:pt>
                <c:pt idx="10">
                  <c:v>11411.0</c:v>
                </c:pt>
                <c:pt idx="11">
                  <c:v>20693.0</c:v>
                </c:pt>
                <c:pt idx="12">
                  <c:v>11476.0</c:v>
                </c:pt>
                <c:pt idx="13">
                  <c:v>15574.0</c:v>
                </c:pt>
                <c:pt idx="14">
                  <c:v>4680.0</c:v>
                </c:pt>
                <c:pt idx="15">
                  <c:v>5131.0</c:v>
                </c:pt>
                <c:pt idx="16">
                  <c:v>38429.0</c:v>
                </c:pt>
              </c:numCache>
            </c:numRef>
          </c:val>
        </c:ser>
        <c:ser>
          <c:idx val="1"/>
          <c:order val="1"/>
          <c:tx>
            <c:strRef>
              <c:f>University!$C$9</c:f>
              <c:strCache>
                <c:ptCount val="1"/>
                <c:pt idx="0">
                  <c:v>Closed</c:v>
                </c:pt>
              </c:strCache>
            </c:strRef>
          </c:tx>
          <c:invertIfNegative val="0"/>
          <c:cat>
            <c:strRef>
              <c:f>University!$A$10:$A$26</c:f>
              <c:strCache>
                <c:ptCount val="17"/>
                <c:pt idx="0">
                  <c:v>    Wageningen University &amp; Research Centre </c:v>
                </c:pt>
                <c:pt idx="1">
                  <c:v>    University of Amsterdam </c:v>
                </c:pt>
                <c:pt idx="2">
                  <c:v>    Radboud University Nijmegen </c:v>
                </c:pt>
                <c:pt idx="3">
                  <c:v>    Eindhoven University of Technology </c:v>
                </c:pt>
                <c:pt idx="4">
                  <c:v>    Tilburg University </c:v>
                </c:pt>
                <c:pt idx="5">
                  <c:v>    University of Twente </c:v>
                </c:pt>
                <c:pt idx="6">
                  <c:v>    Utrecht University </c:v>
                </c:pt>
                <c:pt idx="7">
                  <c:v>    VU University Amsterdam </c:v>
                </c:pt>
                <c:pt idx="8">
                  <c:v>    University of Groningen </c:v>
                </c:pt>
                <c:pt idx="9">
                  <c:v>    Delft University of Technology </c:v>
                </c:pt>
                <c:pt idx="10">
                  <c:v>    Maastricht University </c:v>
                </c:pt>
                <c:pt idx="11">
                  <c:v>    Erasmus University Rotterdam </c:v>
                </c:pt>
                <c:pt idx="12">
                  <c:v>    CWI </c:v>
                </c:pt>
                <c:pt idx="13">
                  <c:v>    Leiden University </c:v>
                </c:pt>
                <c:pt idx="14">
                  <c:v>    TNO </c:v>
                </c:pt>
                <c:pt idx="15">
                  <c:v>    KNAW </c:v>
                </c:pt>
                <c:pt idx="16">
                  <c:v>    18 others</c:v>
                </c:pt>
              </c:strCache>
            </c:strRef>
          </c:cat>
          <c:val>
            <c:numRef>
              <c:f>University!$C$10:$C$26</c:f>
              <c:numCache>
                <c:formatCode>General</c:formatCode>
                <c:ptCount val="17"/>
                <c:pt idx="0">
                  <c:v>127934.0</c:v>
                </c:pt>
                <c:pt idx="1">
                  <c:v>137136.0</c:v>
                </c:pt>
                <c:pt idx="2">
                  <c:v>79650.0</c:v>
                </c:pt>
                <c:pt idx="3">
                  <c:v>55211.0</c:v>
                </c:pt>
                <c:pt idx="4">
                  <c:v>48142.0</c:v>
                </c:pt>
                <c:pt idx="5">
                  <c:v>22566.0</c:v>
                </c:pt>
                <c:pt idx="6">
                  <c:v>7328.0</c:v>
                </c:pt>
                <c:pt idx="7">
                  <c:v>13777.0</c:v>
                </c:pt>
                <c:pt idx="8">
                  <c:v>6970.0</c:v>
                </c:pt>
                <c:pt idx="9">
                  <c:v>374.0</c:v>
                </c:pt>
                <c:pt idx="10">
                  <c:v>18484.0</c:v>
                </c:pt>
                <c:pt idx="11">
                  <c:v>2405.0</c:v>
                </c:pt>
                <c:pt idx="12">
                  <c:v>5994.0</c:v>
                </c:pt>
                <c:pt idx="13">
                  <c:v>167.0</c:v>
                </c:pt>
                <c:pt idx="14">
                  <c:v>10108.0</c:v>
                </c:pt>
                <c:pt idx="15">
                  <c:v>7275.0</c:v>
                </c:pt>
                <c:pt idx="16">
                  <c:v>9542.0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03750056"/>
        <c:axId val="-2103747048"/>
      </c:barChart>
      <c:catAx>
        <c:axId val="-210375005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3747048"/>
        <c:crosses val="autoZero"/>
        <c:auto val="0"/>
        <c:lblAlgn val="ctr"/>
        <c:lblOffset val="100"/>
        <c:noMultiLvlLbl val="0"/>
      </c:catAx>
      <c:valAx>
        <c:axId val="-21037470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03750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613735683602"/>
          <c:y val="0.0708637634067171"/>
          <c:w val="0.20637983697539"/>
          <c:h val="0.0955674664039647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University!$B$9</c:f>
              <c:strCache>
                <c:ptCount val="1"/>
                <c:pt idx="0">
                  <c:v>Open</c:v>
                </c:pt>
              </c:strCache>
            </c:strRef>
          </c:tx>
          <c:invertIfNegative val="0"/>
          <c:cat>
            <c:strRef>
              <c:f>University!$A$10:$A$26</c:f>
              <c:strCache>
                <c:ptCount val="17"/>
                <c:pt idx="0">
                  <c:v>    Wageningen University &amp; Research Centre </c:v>
                </c:pt>
                <c:pt idx="1">
                  <c:v>    University of Amsterdam </c:v>
                </c:pt>
                <c:pt idx="2">
                  <c:v>    Radboud University Nijmegen </c:v>
                </c:pt>
                <c:pt idx="3">
                  <c:v>    Eindhoven University of Technology </c:v>
                </c:pt>
                <c:pt idx="4">
                  <c:v>    Tilburg University </c:v>
                </c:pt>
                <c:pt idx="5">
                  <c:v>    University of Twente </c:v>
                </c:pt>
                <c:pt idx="6">
                  <c:v>    Utrecht University </c:v>
                </c:pt>
                <c:pt idx="7">
                  <c:v>    VU University Amsterdam </c:v>
                </c:pt>
                <c:pt idx="8">
                  <c:v>    University of Groningen </c:v>
                </c:pt>
                <c:pt idx="9">
                  <c:v>    Delft University of Technology </c:v>
                </c:pt>
                <c:pt idx="10">
                  <c:v>    Maastricht University </c:v>
                </c:pt>
                <c:pt idx="11">
                  <c:v>    Erasmus University Rotterdam </c:v>
                </c:pt>
                <c:pt idx="12">
                  <c:v>    CWI </c:v>
                </c:pt>
                <c:pt idx="13">
                  <c:v>    Leiden University </c:v>
                </c:pt>
                <c:pt idx="14">
                  <c:v>    TNO </c:v>
                </c:pt>
                <c:pt idx="15">
                  <c:v>    KNAW </c:v>
                </c:pt>
                <c:pt idx="16">
                  <c:v>    18 others</c:v>
                </c:pt>
              </c:strCache>
            </c:strRef>
          </c:cat>
          <c:val>
            <c:numRef>
              <c:f>University!$B$10:$B$26</c:f>
              <c:numCache>
                <c:formatCode>General</c:formatCode>
                <c:ptCount val="17"/>
                <c:pt idx="0">
                  <c:v>58532.0</c:v>
                </c:pt>
                <c:pt idx="1">
                  <c:v>22693.0</c:v>
                </c:pt>
                <c:pt idx="2">
                  <c:v>25238.0</c:v>
                </c:pt>
                <c:pt idx="3">
                  <c:v>26478.0</c:v>
                </c:pt>
                <c:pt idx="4">
                  <c:v>15372.0</c:v>
                </c:pt>
                <c:pt idx="5">
                  <c:v>21075.0</c:v>
                </c:pt>
                <c:pt idx="6">
                  <c:v>30888.0</c:v>
                </c:pt>
                <c:pt idx="7">
                  <c:v>23773.0</c:v>
                </c:pt>
                <c:pt idx="8">
                  <c:v>24992.0</c:v>
                </c:pt>
                <c:pt idx="9">
                  <c:v>31262.0</c:v>
                </c:pt>
                <c:pt idx="10">
                  <c:v>11411.0</c:v>
                </c:pt>
                <c:pt idx="11">
                  <c:v>20693.0</c:v>
                </c:pt>
                <c:pt idx="12">
                  <c:v>11476.0</c:v>
                </c:pt>
                <c:pt idx="13">
                  <c:v>15574.0</c:v>
                </c:pt>
                <c:pt idx="14">
                  <c:v>4680.0</c:v>
                </c:pt>
                <c:pt idx="15">
                  <c:v>5131.0</c:v>
                </c:pt>
                <c:pt idx="16">
                  <c:v>38429.0</c:v>
                </c:pt>
              </c:numCache>
            </c:numRef>
          </c:val>
        </c:ser>
        <c:ser>
          <c:idx val="1"/>
          <c:order val="1"/>
          <c:tx>
            <c:strRef>
              <c:f>University!$C$9</c:f>
              <c:strCache>
                <c:ptCount val="1"/>
                <c:pt idx="0">
                  <c:v>Closed</c:v>
                </c:pt>
              </c:strCache>
            </c:strRef>
          </c:tx>
          <c:invertIfNegative val="0"/>
          <c:cat>
            <c:strRef>
              <c:f>University!$A$10:$A$26</c:f>
              <c:strCache>
                <c:ptCount val="17"/>
                <c:pt idx="0">
                  <c:v>    Wageningen University &amp; Research Centre </c:v>
                </c:pt>
                <c:pt idx="1">
                  <c:v>    University of Amsterdam </c:v>
                </c:pt>
                <c:pt idx="2">
                  <c:v>    Radboud University Nijmegen </c:v>
                </c:pt>
                <c:pt idx="3">
                  <c:v>    Eindhoven University of Technology </c:v>
                </c:pt>
                <c:pt idx="4">
                  <c:v>    Tilburg University </c:v>
                </c:pt>
                <c:pt idx="5">
                  <c:v>    University of Twente </c:v>
                </c:pt>
                <c:pt idx="6">
                  <c:v>    Utrecht University </c:v>
                </c:pt>
                <c:pt idx="7">
                  <c:v>    VU University Amsterdam </c:v>
                </c:pt>
                <c:pt idx="8">
                  <c:v>    University of Groningen </c:v>
                </c:pt>
                <c:pt idx="9">
                  <c:v>    Delft University of Technology </c:v>
                </c:pt>
                <c:pt idx="10">
                  <c:v>    Maastricht University </c:v>
                </c:pt>
                <c:pt idx="11">
                  <c:v>    Erasmus University Rotterdam </c:v>
                </c:pt>
                <c:pt idx="12">
                  <c:v>    CWI </c:v>
                </c:pt>
                <c:pt idx="13">
                  <c:v>    Leiden University </c:v>
                </c:pt>
                <c:pt idx="14">
                  <c:v>    TNO </c:v>
                </c:pt>
                <c:pt idx="15">
                  <c:v>    KNAW </c:v>
                </c:pt>
                <c:pt idx="16">
                  <c:v>    18 others</c:v>
                </c:pt>
              </c:strCache>
            </c:strRef>
          </c:cat>
          <c:val>
            <c:numRef>
              <c:f>University!$C$10:$C$26</c:f>
              <c:numCache>
                <c:formatCode>General</c:formatCode>
                <c:ptCount val="17"/>
                <c:pt idx="0">
                  <c:v>127934.0</c:v>
                </c:pt>
                <c:pt idx="1">
                  <c:v>137136.0</c:v>
                </c:pt>
                <c:pt idx="2">
                  <c:v>79650.0</c:v>
                </c:pt>
                <c:pt idx="3">
                  <c:v>55211.0</c:v>
                </c:pt>
                <c:pt idx="4">
                  <c:v>48142.0</c:v>
                </c:pt>
                <c:pt idx="5">
                  <c:v>22566.0</c:v>
                </c:pt>
                <c:pt idx="6">
                  <c:v>7328.0</c:v>
                </c:pt>
                <c:pt idx="7">
                  <c:v>13777.0</c:v>
                </c:pt>
                <c:pt idx="8">
                  <c:v>6970.0</c:v>
                </c:pt>
                <c:pt idx="9">
                  <c:v>374.0</c:v>
                </c:pt>
                <c:pt idx="10">
                  <c:v>18484.0</c:v>
                </c:pt>
                <c:pt idx="11">
                  <c:v>2405.0</c:v>
                </c:pt>
                <c:pt idx="12">
                  <c:v>5994.0</c:v>
                </c:pt>
                <c:pt idx="13">
                  <c:v>167.0</c:v>
                </c:pt>
                <c:pt idx="14">
                  <c:v>10108.0</c:v>
                </c:pt>
                <c:pt idx="15">
                  <c:v>7275.0</c:v>
                </c:pt>
                <c:pt idx="16">
                  <c:v>9542.0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03786104"/>
        <c:axId val="-2103770936"/>
      </c:barChart>
      <c:catAx>
        <c:axId val="-2103786104"/>
        <c:scaling>
          <c:orientation val="minMax"/>
        </c:scaling>
        <c:delete val="1"/>
        <c:axPos val="l"/>
        <c:majorTickMark val="out"/>
        <c:minorTickMark val="none"/>
        <c:tickLblPos val="nextTo"/>
        <c:crossAx val="-2103770936"/>
        <c:crosses val="autoZero"/>
        <c:auto val="0"/>
        <c:lblAlgn val="ctr"/>
        <c:lblOffset val="100"/>
        <c:noMultiLvlLbl val="0"/>
      </c:catAx>
      <c:valAx>
        <c:axId val="-210377093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-2103786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19382252379581"/>
          <c:y val="0.0682708096953867"/>
          <c:w val="0.892265344184968"/>
          <c:h val="0.7617502843721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'all Years'!$B$3</c:f>
              <c:strCache>
                <c:ptCount val="1"/>
                <c:pt idx="0">
                  <c:v>Open</c:v>
                </c:pt>
              </c:strCache>
            </c:strRef>
          </c:tx>
          <c:invertIfNegative val="0"/>
          <c:cat>
            <c:strRef>
              <c:f>'all Years'!$A$4:$A$38</c:f>
              <c:strCache>
                <c:ptCount val="35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  <c:pt idx="4">
                  <c:v>2010</c:v>
                </c:pt>
                <c:pt idx="5">
                  <c:v>2009</c:v>
                </c:pt>
                <c:pt idx="6">
                  <c:v>2008</c:v>
                </c:pt>
                <c:pt idx="7">
                  <c:v>2007</c:v>
                </c:pt>
                <c:pt idx="8">
                  <c:v>2006</c:v>
                </c:pt>
                <c:pt idx="9">
                  <c:v>2005</c:v>
                </c:pt>
                <c:pt idx="10">
                  <c:v>2004</c:v>
                </c:pt>
                <c:pt idx="11">
                  <c:v>2003</c:v>
                </c:pt>
                <c:pt idx="12">
                  <c:v>2002</c:v>
                </c:pt>
                <c:pt idx="13">
                  <c:v>2001</c:v>
                </c:pt>
                <c:pt idx="14">
                  <c:v>2000</c:v>
                </c:pt>
                <c:pt idx="15">
                  <c:v>1999</c:v>
                </c:pt>
                <c:pt idx="16">
                  <c:v>1998</c:v>
                </c:pt>
                <c:pt idx="17">
                  <c:v>1997</c:v>
                </c:pt>
                <c:pt idx="18">
                  <c:v>1996</c:v>
                </c:pt>
                <c:pt idx="19">
                  <c:v>1995</c:v>
                </c:pt>
                <c:pt idx="20">
                  <c:v>1994</c:v>
                </c:pt>
                <c:pt idx="21">
                  <c:v>1993</c:v>
                </c:pt>
                <c:pt idx="22">
                  <c:v>1992</c:v>
                </c:pt>
                <c:pt idx="23">
                  <c:v>1991</c:v>
                </c:pt>
                <c:pt idx="24">
                  <c:v>1990</c:v>
                </c:pt>
                <c:pt idx="25">
                  <c:v>    1980 - 1989 </c:v>
                </c:pt>
                <c:pt idx="26">
                  <c:v>    1970 - 1979 </c:v>
                </c:pt>
                <c:pt idx="27">
                  <c:v>    1960 - 1969 </c:v>
                </c:pt>
                <c:pt idx="28">
                  <c:v>    1950 - 1959 </c:v>
                </c:pt>
                <c:pt idx="29">
                  <c:v>    1940 - 1949 </c:v>
                </c:pt>
                <c:pt idx="30">
                  <c:v>    1930 - 1939 </c:v>
                </c:pt>
                <c:pt idx="31">
                  <c:v>    1920 - 1929 </c:v>
                </c:pt>
                <c:pt idx="32">
                  <c:v>    1910 - 1919 </c:v>
                </c:pt>
                <c:pt idx="33">
                  <c:v>    1900 - 1909 </c:v>
                </c:pt>
                <c:pt idx="34">
                  <c:v>    &lt; 1900 </c:v>
                </c:pt>
              </c:strCache>
            </c:strRef>
          </c:cat>
          <c:val>
            <c:numRef>
              <c:f>'all Years'!$B$4:$B$38</c:f>
              <c:numCache>
                <c:formatCode>General</c:formatCode>
                <c:ptCount val="35"/>
                <c:pt idx="0">
                  <c:v>7692.0</c:v>
                </c:pt>
                <c:pt idx="1">
                  <c:v>17215.0</c:v>
                </c:pt>
                <c:pt idx="2">
                  <c:v>25395.0</c:v>
                </c:pt>
                <c:pt idx="3">
                  <c:v>21568.0</c:v>
                </c:pt>
                <c:pt idx="4">
                  <c:v>22449.0</c:v>
                </c:pt>
                <c:pt idx="5">
                  <c:v>20130.0</c:v>
                </c:pt>
                <c:pt idx="6">
                  <c:v>20188.0</c:v>
                </c:pt>
                <c:pt idx="7">
                  <c:v>19677.0</c:v>
                </c:pt>
                <c:pt idx="8">
                  <c:v>16952.0</c:v>
                </c:pt>
                <c:pt idx="9">
                  <c:v>16684.0</c:v>
                </c:pt>
                <c:pt idx="10">
                  <c:v>13943.0</c:v>
                </c:pt>
                <c:pt idx="11">
                  <c:v>12303.0</c:v>
                </c:pt>
                <c:pt idx="12">
                  <c:v>10469.0</c:v>
                </c:pt>
                <c:pt idx="13">
                  <c:v>10059.0</c:v>
                </c:pt>
                <c:pt idx="14">
                  <c:v>8713.0</c:v>
                </c:pt>
                <c:pt idx="15">
                  <c:v>7955.0</c:v>
                </c:pt>
                <c:pt idx="16">
                  <c:v>7041.0</c:v>
                </c:pt>
                <c:pt idx="17">
                  <c:v>10326.0</c:v>
                </c:pt>
                <c:pt idx="18">
                  <c:v>9241.0</c:v>
                </c:pt>
                <c:pt idx="19">
                  <c:v>9134.0</c:v>
                </c:pt>
                <c:pt idx="20">
                  <c:v>7110.0</c:v>
                </c:pt>
                <c:pt idx="21">
                  <c:v>6463.0</c:v>
                </c:pt>
                <c:pt idx="22">
                  <c:v>5972.0</c:v>
                </c:pt>
                <c:pt idx="23">
                  <c:v>5479.0</c:v>
                </c:pt>
                <c:pt idx="24">
                  <c:v>5107.0</c:v>
                </c:pt>
                <c:pt idx="25">
                  <c:v>32517.0</c:v>
                </c:pt>
                <c:pt idx="26">
                  <c:v>13394.0</c:v>
                </c:pt>
                <c:pt idx="27">
                  <c:v>7343.0</c:v>
                </c:pt>
                <c:pt idx="28">
                  <c:v>3831.0</c:v>
                </c:pt>
                <c:pt idx="29">
                  <c:v>1288.0</c:v>
                </c:pt>
                <c:pt idx="30">
                  <c:v>1261.0</c:v>
                </c:pt>
                <c:pt idx="31">
                  <c:v>1134.0</c:v>
                </c:pt>
                <c:pt idx="32">
                  <c:v>235.0</c:v>
                </c:pt>
                <c:pt idx="33">
                  <c:v>54.0</c:v>
                </c:pt>
                <c:pt idx="34">
                  <c:v>107.0</c:v>
                </c:pt>
              </c:numCache>
            </c:numRef>
          </c:val>
        </c:ser>
        <c:ser>
          <c:idx val="1"/>
          <c:order val="1"/>
          <c:tx>
            <c:strRef>
              <c:f>'all Years'!$C$3</c:f>
              <c:strCache>
                <c:ptCount val="1"/>
                <c:pt idx="0">
                  <c:v>Closed</c:v>
                </c:pt>
              </c:strCache>
            </c:strRef>
          </c:tx>
          <c:invertIfNegative val="0"/>
          <c:cat>
            <c:strRef>
              <c:f>'all Years'!$A$4:$A$38</c:f>
              <c:strCache>
                <c:ptCount val="35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  <c:pt idx="4">
                  <c:v>2010</c:v>
                </c:pt>
                <c:pt idx="5">
                  <c:v>2009</c:v>
                </c:pt>
                <c:pt idx="6">
                  <c:v>2008</c:v>
                </c:pt>
                <c:pt idx="7">
                  <c:v>2007</c:v>
                </c:pt>
                <c:pt idx="8">
                  <c:v>2006</c:v>
                </c:pt>
                <c:pt idx="9">
                  <c:v>2005</c:v>
                </c:pt>
                <c:pt idx="10">
                  <c:v>2004</c:v>
                </c:pt>
                <c:pt idx="11">
                  <c:v>2003</c:v>
                </c:pt>
                <c:pt idx="12">
                  <c:v>2002</c:v>
                </c:pt>
                <c:pt idx="13">
                  <c:v>2001</c:v>
                </c:pt>
                <c:pt idx="14">
                  <c:v>2000</c:v>
                </c:pt>
                <c:pt idx="15">
                  <c:v>1999</c:v>
                </c:pt>
                <c:pt idx="16">
                  <c:v>1998</c:v>
                </c:pt>
                <c:pt idx="17">
                  <c:v>1997</c:v>
                </c:pt>
                <c:pt idx="18">
                  <c:v>1996</c:v>
                </c:pt>
                <c:pt idx="19">
                  <c:v>1995</c:v>
                </c:pt>
                <c:pt idx="20">
                  <c:v>1994</c:v>
                </c:pt>
                <c:pt idx="21">
                  <c:v>1993</c:v>
                </c:pt>
                <c:pt idx="22">
                  <c:v>1992</c:v>
                </c:pt>
                <c:pt idx="23">
                  <c:v>1991</c:v>
                </c:pt>
                <c:pt idx="24">
                  <c:v>1990</c:v>
                </c:pt>
                <c:pt idx="25">
                  <c:v>    1980 - 1989 </c:v>
                </c:pt>
                <c:pt idx="26">
                  <c:v>    1970 - 1979 </c:v>
                </c:pt>
                <c:pt idx="27">
                  <c:v>    1960 - 1969 </c:v>
                </c:pt>
                <c:pt idx="28">
                  <c:v>    1950 - 1959 </c:v>
                </c:pt>
                <c:pt idx="29">
                  <c:v>    1940 - 1949 </c:v>
                </c:pt>
                <c:pt idx="30">
                  <c:v>    1930 - 1939 </c:v>
                </c:pt>
                <c:pt idx="31">
                  <c:v>    1920 - 1929 </c:v>
                </c:pt>
                <c:pt idx="32">
                  <c:v>    1910 - 1919 </c:v>
                </c:pt>
                <c:pt idx="33">
                  <c:v>    1900 - 1909 </c:v>
                </c:pt>
                <c:pt idx="34">
                  <c:v>    &lt; 1900 </c:v>
                </c:pt>
              </c:strCache>
            </c:strRef>
          </c:cat>
          <c:val>
            <c:numRef>
              <c:f>'all Years'!$C$4:$C$38</c:f>
              <c:numCache>
                <c:formatCode>General</c:formatCode>
                <c:ptCount val="35"/>
                <c:pt idx="0">
                  <c:v>11326.0</c:v>
                </c:pt>
                <c:pt idx="1">
                  <c:v>30606.0</c:v>
                </c:pt>
                <c:pt idx="2">
                  <c:v>33752.0</c:v>
                </c:pt>
                <c:pt idx="3">
                  <c:v>31644.0</c:v>
                </c:pt>
                <c:pt idx="4">
                  <c:v>32113.0</c:v>
                </c:pt>
                <c:pt idx="5">
                  <c:v>32810.0</c:v>
                </c:pt>
                <c:pt idx="6">
                  <c:v>27201.0</c:v>
                </c:pt>
                <c:pt idx="7">
                  <c:v>25169.0</c:v>
                </c:pt>
                <c:pt idx="8">
                  <c:v>25732.0</c:v>
                </c:pt>
                <c:pt idx="9">
                  <c:v>24876.0</c:v>
                </c:pt>
                <c:pt idx="10">
                  <c:v>24995.0</c:v>
                </c:pt>
                <c:pt idx="11">
                  <c:v>20167.0</c:v>
                </c:pt>
                <c:pt idx="12">
                  <c:v>19517.0</c:v>
                </c:pt>
                <c:pt idx="13">
                  <c:v>18927.0</c:v>
                </c:pt>
                <c:pt idx="14">
                  <c:v>18025.0</c:v>
                </c:pt>
                <c:pt idx="15">
                  <c:v>18546.0</c:v>
                </c:pt>
                <c:pt idx="16">
                  <c:v>19016.0</c:v>
                </c:pt>
                <c:pt idx="17">
                  <c:v>18284.0</c:v>
                </c:pt>
                <c:pt idx="18">
                  <c:v>15941.0</c:v>
                </c:pt>
                <c:pt idx="19">
                  <c:v>15788.0</c:v>
                </c:pt>
                <c:pt idx="20">
                  <c:v>9001.0</c:v>
                </c:pt>
                <c:pt idx="21">
                  <c:v>5177.0</c:v>
                </c:pt>
                <c:pt idx="22">
                  <c:v>4378.0</c:v>
                </c:pt>
                <c:pt idx="23">
                  <c:v>4091.0</c:v>
                </c:pt>
                <c:pt idx="24">
                  <c:v>3936.0</c:v>
                </c:pt>
                <c:pt idx="25">
                  <c:v>25986.0</c:v>
                </c:pt>
                <c:pt idx="26">
                  <c:v>9701.0</c:v>
                </c:pt>
                <c:pt idx="27">
                  <c:v>5014.0</c:v>
                </c:pt>
                <c:pt idx="28">
                  <c:v>1694.0</c:v>
                </c:pt>
                <c:pt idx="29">
                  <c:v>349.0</c:v>
                </c:pt>
                <c:pt idx="30">
                  <c:v>309.0</c:v>
                </c:pt>
                <c:pt idx="31">
                  <c:v>73.0</c:v>
                </c:pt>
                <c:pt idx="32">
                  <c:v>9.0</c:v>
                </c:pt>
                <c:pt idx="33">
                  <c:v>6.0</c:v>
                </c:pt>
                <c:pt idx="3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03800360"/>
        <c:axId val="-2103797384"/>
      </c:barChart>
      <c:catAx>
        <c:axId val="-2103800360"/>
        <c:scaling>
          <c:orientation val="maxMin"/>
        </c:scaling>
        <c:delete val="0"/>
        <c:axPos val="b"/>
        <c:majorTickMark val="out"/>
        <c:minorTickMark val="none"/>
        <c:tickLblPos val="nextTo"/>
        <c:crossAx val="-2103797384"/>
        <c:crosses val="autoZero"/>
        <c:auto val="1"/>
        <c:lblAlgn val="ctr"/>
        <c:lblOffset val="100"/>
        <c:tickLblSkip val="2"/>
        <c:noMultiLvlLbl val="0"/>
      </c:catAx>
      <c:valAx>
        <c:axId val="-2103797384"/>
        <c:scaling>
          <c:orientation val="minMax"/>
        </c:scaling>
        <c:delete val="0"/>
        <c:axPos val="r"/>
        <c:majorGridlines/>
        <c:numFmt formatCode="General" sourceLinked="1"/>
        <c:majorTickMark val="out"/>
        <c:minorTickMark val="none"/>
        <c:tickLblPos val="nextTo"/>
        <c:crossAx val="-2103800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0951482524969264"/>
          <c:y val="0.190128291781915"/>
          <c:w val="0.0662074875739835"/>
          <c:h val="0.18281023438569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'all Years'!$B$3</c:f>
              <c:strCache>
                <c:ptCount val="1"/>
                <c:pt idx="0">
                  <c:v>Open</c:v>
                </c:pt>
              </c:strCache>
            </c:strRef>
          </c:tx>
          <c:invertIfNegative val="0"/>
          <c:cat>
            <c:strRef>
              <c:f>'all Years'!$A$4:$A$38</c:f>
              <c:strCache>
                <c:ptCount val="35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  <c:pt idx="4">
                  <c:v>2010</c:v>
                </c:pt>
                <c:pt idx="5">
                  <c:v>2009</c:v>
                </c:pt>
                <c:pt idx="6">
                  <c:v>2008</c:v>
                </c:pt>
                <c:pt idx="7">
                  <c:v>2007</c:v>
                </c:pt>
                <c:pt idx="8">
                  <c:v>2006</c:v>
                </c:pt>
                <c:pt idx="9">
                  <c:v>2005</c:v>
                </c:pt>
                <c:pt idx="10">
                  <c:v>2004</c:v>
                </c:pt>
                <c:pt idx="11">
                  <c:v>2003</c:v>
                </c:pt>
                <c:pt idx="12">
                  <c:v>2002</c:v>
                </c:pt>
                <c:pt idx="13">
                  <c:v>2001</c:v>
                </c:pt>
                <c:pt idx="14">
                  <c:v>2000</c:v>
                </c:pt>
                <c:pt idx="15">
                  <c:v>1999</c:v>
                </c:pt>
                <c:pt idx="16">
                  <c:v>1998</c:v>
                </c:pt>
                <c:pt idx="17">
                  <c:v>1997</c:v>
                </c:pt>
                <c:pt idx="18">
                  <c:v>1996</c:v>
                </c:pt>
                <c:pt idx="19">
                  <c:v>1995</c:v>
                </c:pt>
                <c:pt idx="20">
                  <c:v>1994</c:v>
                </c:pt>
                <c:pt idx="21">
                  <c:v>1993</c:v>
                </c:pt>
                <c:pt idx="22">
                  <c:v>1992</c:v>
                </c:pt>
                <c:pt idx="23">
                  <c:v>1991</c:v>
                </c:pt>
                <c:pt idx="24">
                  <c:v>1990</c:v>
                </c:pt>
                <c:pt idx="25">
                  <c:v>    1980 - 1989 </c:v>
                </c:pt>
                <c:pt idx="26">
                  <c:v>    1970 - 1979 </c:v>
                </c:pt>
                <c:pt idx="27">
                  <c:v>    1960 - 1969 </c:v>
                </c:pt>
                <c:pt idx="28">
                  <c:v>    1950 - 1959 </c:v>
                </c:pt>
                <c:pt idx="29">
                  <c:v>    1940 - 1949 </c:v>
                </c:pt>
                <c:pt idx="30">
                  <c:v>    1930 - 1939 </c:v>
                </c:pt>
                <c:pt idx="31">
                  <c:v>    1920 - 1929 </c:v>
                </c:pt>
                <c:pt idx="32">
                  <c:v>    1910 - 1919 </c:v>
                </c:pt>
                <c:pt idx="33">
                  <c:v>    1900 - 1909 </c:v>
                </c:pt>
                <c:pt idx="34">
                  <c:v>    &lt; 1900 </c:v>
                </c:pt>
              </c:strCache>
            </c:strRef>
          </c:cat>
          <c:val>
            <c:numRef>
              <c:f>'all Years'!$B$4:$B$38</c:f>
              <c:numCache>
                <c:formatCode>General</c:formatCode>
                <c:ptCount val="35"/>
                <c:pt idx="0">
                  <c:v>7692.0</c:v>
                </c:pt>
                <c:pt idx="1">
                  <c:v>17215.0</c:v>
                </c:pt>
                <c:pt idx="2">
                  <c:v>25395.0</c:v>
                </c:pt>
                <c:pt idx="3">
                  <c:v>21568.0</c:v>
                </c:pt>
                <c:pt idx="4">
                  <c:v>22449.0</c:v>
                </c:pt>
                <c:pt idx="5">
                  <c:v>20130.0</c:v>
                </c:pt>
                <c:pt idx="6">
                  <c:v>20188.0</c:v>
                </c:pt>
                <c:pt idx="7">
                  <c:v>19677.0</c:v>
                </c:pt>
                <c:pt idx="8">
                  <c:v>16952.0</c:v>
                </c:pt>
                <c:pt idx="9">
                  <c:v>16684.0</c:v>
                </c:pt>
                <c:pt idx="10">
                  <c:v>13943.0</c:v>
                </c:pt>
                <c:pt idx="11">
                  <c:v>12303.0</c:v>
                </c:pt>
                <c:pt idx="12">
                  <c:v>10469.0</c:v>
                </c:pt>
                <c:pt idx="13">
                  <c:v>10059.0</c:v>
                </c:pt>
                <c:pt idx="14">
                  <c:v>8713.0</c:v>
                </c:pt>
                <c:pt idx="15">
                  <c:v>7955.0</c:v>
                </c:pt>
                <c:pt idx="16">
                  <c:v>7041.0</c:v>
                </c:pt>
                <c:pt idx="17">
                  <c:v>10326.0</c:v>
                </c:pt>
                <c:pt idx="18">
                  <c:v>9241.0</c:v>
                </c:pt>
                <c:pt idx="19">
                  <c:v>9134.0</c:v>
                </c:pt>
                <c:pt idx="20">
                  <c:v>7110.0</c:v>
                </c:pt>
                <c:pt idx="21">
                  <c:v>6463.0</c:v>
                </c:pt>
                <c:pt idx="22">
                  <c:v>5972.0</c:v>
                </c:pt>
                <c:pt idx="23">
                  <c:v>5479.0</c:v>
                </c:pt>
                <c:pt idx="24">
                  <c:v>5107.0</c:v>
                </c:pt>
                <c:pt idx="25">
                  <c:v>32517.0</c:v>
                </c:pt>
                <c:pt idx="26">
                  <c:v>13394.0</c:v>
                </c:pt>
                <c:pt idx="27">
                  <c:v>7343.0</c:v>
                </c:pt>
                <c:pt idx="28">
                  <c:v>3831.0</c:v>
                </c:pt>
                <c:pt idx="29">
                  <c:v>1288.0</c:v>
                </c:pt>
                <c:pt idx="30">
                  <c:v>1261.0</c:v>
                </c:pt>
                <c:pt idx="31">
                  <c:v>1134.0</c:v>
                </c:pt>
                <c:pt idx="32">
                  <c:v>235.0</c:v>
                </c:pt>
                <c:pt idx="33">
                  <c:v>54.0</c:v>
                </c:pt>
                <c:pt idx="34">
                  <c:v>107.0</c:v>
                </c:pt>
              </c:numCache>
            </c:numRef>
          </c:val>
        </c:ser>
        <c:ser>
          <c:idx val="1"/>
          <c:order val="1"/>
          <c:tx>
            <c:strRef>
              <c:f>'all Years'!$C$3</c:f>
              <c:strCache>
                <c:ptCount val="1"/>
                <c:pt idx="0">
                  <c:v>Closed</c:v>
                </c:pt>
              </c:strCache>
            </c:strRef>
          </c:tx>
          <c:invertIfNegative val="0"/>
          <c:cat>
            <c:strRef>
              <c:f>'all Years'!$A$4:$A$38</c:f>
              <c:strCache>
                <c:ptCount val="35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  <c:pt idx="4">
                  <c:v>2010</c:v>
                </c:pt>
                <c:pt idx="5">
                  <c:v>2009</c:v>
                </c:pt>
                <c:pt idx="6">
                  <c:v>2008</c:v>
                </c:pt>
                <c:pt idx="7">
                  <c:v>2007</c:v>
                </c:pt>
                <c:pt idx="8">
                  <c:v>2006</c:v>
                </c:pt>
                <c:pt idx="9">
                  <c:v>2005</c:v>
                </c:pt>
                <c:pt idx="10">
                  <c:v>2004</c:v>
                </c:pt>
                <c:pt idx="11">
                  <c:v>2003</c:v>
                </c:pt>
                <c:pt idx="12">
                  <c:v>2002</c:v>
                </c:pt>
                <c:pt idx="13">
                  <c:v>2001</c:v>
                </c:pt>
                <c:pt idx="14">
                  <c:v>2000</c:v>
                </c:pt>
                <c:pt idx="15">
                  <c:v>1999</c:v>
                </c:pt>
                <c:pt idx="16">
                  <c:v>1998</c:v>
                </c:pt>
                <c:pt idx="17">
                  <c:v>1997</c:v>
                </c:pt>
                <c:pt idx="18">
                  <c:v>1996</c:v>
                </c:pt>
                <c:pt idx="19">
                  <c:v>1995</c:v>
                </c:pt>
                <c:pt idx="20">
                  <c:v>1994</c:v>
                </c:pt>
                <c:pt idx="21">
                  <c:v>1993</c:v>
                </c:pt>
                <c:pt idx="22">
                  <c:v>1992</c:v>
                </c:pt>
                <c:pt idx="23">
                  <c:v>1991</c:v>
                </c:pt>
                <c:pt idx="24">
                  <c:v>1990</c:v>
                </c:pt>
                <c:pt idx="25">
                  <c:v>    1980 - 1989 </c:v>
                </c:pt>
                <c:pt idx="26">
                  <c:v>    1970 - 1979 </c:v>
                </c:pt>
                <c:pt idx="27">
                  <c:v>    1960 - 1969 </c:v>
                </c:pt>
                <c:pt idx="28">
                  <c:v>    1950 - 1959 </c:v>
                </c:pt>
                <c:pt idx="29">
                  <c:v>    1940 - 1949 </c:v>
                </c:pt>
                <c:pt idx="30">
                  <c:v>    1930 - 1939 </c:v>
                </c:pt>
                <c:pt idx="31">
                  <c:v>    1920 - 1929 </c:v>
                </c:pt>
                <c:pt idx="32">
                  <c:v>    1910 - 1919 </c:v>
                </c:pt>
                <c:pt idx="33">
                  <c:v>    1900 - 1909 </c:v>
                </c:pt>
                <c:pt idx="34">
                  <c:v>    &lt; 1900 </c:v>
                </c:pt>
              </c:strCache>
            </c:strRef>
          </c:cat>
          <c:val>
            <c:numRef>
              <c:f>'all Years'!$C$4:$C$38</c:f>
              <c:numCache>
                <c:formatCode>General</c:formatCode>
                <c:ptCount val="35"/>
                <c:pt idx="0">
                  <c:v>11326.0</c:v>
                </c:pt>
                <c:pt idx="1">
                  <c:v>30606.0</c:v>
                </c:pt>
                <c:pt idx="2">
                  <c:v>33752.0</c:v>
                </c:pt>
                <c:pt idx="3">
                  <c:v>31644.0</c:v>
                </c:pt>
                <c:pt idx="4">
                  <c:v>32113.0</c:v>
                </c:pt>
                <c:pt idx="5">
                  <c:v>32810.0</c:v>
                </c:pt>
                <c:pt idx="6">
                  <c:v>27201.0</c:v>
                </c:pt>
                <c:pt idx="7">
                  <c:v>25169.0</c:v>
                </c:pt>
                <c:pt idx="8">
                  <c:v>25732.0</c:v>
                </c:pt>
                <c:pt idx="9">
                  <c:v>24876.0</c:v>
                </c:pt>
                <c:pt idx="10">
                  <c:v>24995.0</c:v>
                </c:pt>
                <c:pt idx="11">
                  <c:v>20167.0</c:v>
                </c:pt>
                <c:pt idx="12">
                  <c:v>19517.0</c:v>
                </c:pt>
                <c:pt idx="13">
                  <c:v>18927.0</c:v>
                </c:pt>
                <c:pt idx="14">
                  <c:v>18025.0</c:v>
                </c:pt>
                <c:pt idx="15">
                  <c:v>18546.0</c:v>
                </c:pt>
                <c:pt idx="16">
                  <c:v>19016.0</c:v>
                </c:pt>
                <c:pt idx="17">
                  <c:v>18284.0</c:v>
                </c:pt>
                <c:pt idx="18">
                  <c:v>15941.0</c:v>
                </c:pt>
                <c:pt idx="19">
                  <c:v>15788.0</c:v>
                </c:pt>
                <c:pt idx="20">
                  <c:v>9001.0</c:v>
                </c:pt>
                <c:pt idx="21">
                  <c:v>5177.0</c:v>
                </c:pt>
                <c:pt idx="22">
                  <c:v>4378.0</c:v>
                </c:pt>
                <c:pt idx="23">
                  <c:v>4091.0</c:v>
                </c:pt>
                <c:pt idx="24">
                  <c:v>3936.0</c:v>
                </c:pt>
                <c:pt idx="25">
                  <c:v>25986.0</c:v>
                </c:pt>
                <c:pt idx="26">
                  <c:v>9701.0</c:v>
                </c:pt>
                <c:pt idx="27">
                  <c:v>5014.0</c:v>
                </c:pt>
                <c:pt idx="28">
                  <c:v>1694.0</c:v>
                </c:pt>
                <c:pt idx="29">
                  <c:v>349.0</c:v>
                </c:pt>
                <c:pt idx="30">
                  <c:v>309.0</c:v>
                </c:pt>
                <c:pt idx="31">
                  <c:v>73.0</c:v>
                </c:pt>
                <c:pt idx="32">
                  <c:v>9.0</c:v>
                </c:pt>
                <c:pt idx="33">
                  <c:v>6.0</c:v>
                </c:pt>
                <c:pt idx="3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03838344"/>
        <c:axId val="-2103854104"/>
      </c:barChart>
      <c:catAx>
        <c:axId val="-2103838344"/>
        <c:scaling>
          <c:orientation val="maxMin"/>
        </c:scaling>
        <c:delete val="0"/>
        <c:axPos val="b"/>
        <c:majorTickMark val="out"/>
        <c:minorTickMark val="none"/>
        <c:tickLblPos val="nextTo"/>
        <c:crossAx val="-2103854104"/>
        <c:crosses val="autoZero"/>
        <c:auto val="1"/>
        <c:lblAlgn val="ctr"/>
        <c:lblOffset val="100"/>
        <c:tickLblSkip val="2"/>
        <c:noMultiLvlLbl val="0"/>
      </c:catAx>
      <c:valAx>
        <c:axId val="-2103854104"/>
        <c:scaling>
          <c:orientation val="minMax"/>
        </c:scaling>
        <c:delete val="0"/>
        <c:axPos val="r"/>
        <c:majorGridlines/>
        <c:numFmt formatCode="0%" sourceLinked="1"/>
        <c:majorTickMark val="out"/>
        <c:minorTickMark val="none"/>
        <c:tickLblPos val="nextTo"/>
        <c:crossAx val="-21038383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02691101889904"/>
          <c:y val="0.0378378819601745"/>
          <c:w val="0.787359075212789"/>
          <c:h val="0.70875666785024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Sheet1!$H$1</c:f>
              <c:strCache>
                <c:ptCount val="1"/>
                <c:pt idx="0">
                  <c:v>DANS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Sheet1!$G$2:$G$29</c:f>
              <c:strCache>
                <c:ptCount val="28"/>
                <c:pt idx="0">
                  <c:v>1960 - 1969 </c:v>
                </c:pt>
                <c:pt idx="1">
                  <c:v>1970 - 1979 </c:v>
                </c:pt>
                <c:pt idx="2">
                  <c:v>1980 - 1989 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</c:strCache>
            </c:strRef>
          </c:cat>
          <c:val>
            <c:numRef>
              <c:f>Sheet1!$H$2:$H$28</c:f>
              <c:numCache>
                <c:formatCode>General</c:formatCode>
                <c:ptCount val="27"/>
                <c:pt idx="0">
                  <c:v>66.0</c:v>
                </c:pt>
                <c:pt idx="1">
                  <c:v>373.0</c:v>
                </c:pt>
                <c:pt idx="2">
                  <c:v>747.0</c:v>
                </c:pt>
                <c:pt idx="3">
                  <c:v>787.0</c:v>
                </c:pt>
                <c:pt idx="4">
                  <c:v>815.0</c:v>
                </c:pt>
                <c:pt idx="5">
                  <c:v>843.0</c:v>
                </c:pt>
                <c:pt idx="6">
                  <c:v>891.0</c:v>
                </c:pt>
                <c:pt idx="7">
                  <c:v>930.0</c:v>
                </c:pt>
                <c:pt idx="8">
                  <c:v>972.0</c:v>
                </c:pt>
                <c:pt idx="9">
                  <c:v>1027.0</c:v>
                </c:pt>
                <c:pt idx="10">
                  <c:v>1079.0</c:v>
                </c:pt>
                <c:pt idx="11">
                  <c:v>1120.0</c:v>
                </c:pt>
                <c:pt idx="12">
                  <c:v>1157.0</c:v>
                </c:pt>
                <c:pt idx="13">
                  <c:v>1191.0</c:v>
                </c:pt>
                <c:pt idx="14">
                  <c:v>1220.0</c:v>
                </c:pt>
                <c:pt idx="15">
                  <c:v>1260.0</c:v>
                </c:pt>
                <c:pt idx="16">
                  <c:v>1282.0</c:v>
                </c:pt>
                <c:pt idx="17">
                  <c:v>1304.0</c:v>
                </c:pt>
                <c:pt idx="18">
                  <c:v>1326.0</c:v>
                </c:pt>
                <c:pt idx="19">
                  <c:v>1330.0</c:v>
                </c:pt>
                <c:pt idx="20">
                  <c:v>1757.0</c:v>
                </c:pt>
                <c:pt idx="21">
                  <c:v>2506.0</c:v>
                </c:pt>
                <c:pt idx="22">
                  <c:v>9283.0</c:v>
                </c:pt>
                <c:pt idx="23">
                  <c:v>16515.0</c:v>
                </c:pt>
                <c:pt idx="24">
                  <c:v>21319.0</c:v>
                </c:pt>
                <c:pt idx="25">
                  <c:v>24521.0</c:v>
                </c:pt>
                <c:pt idx="26">
                  <c:v>26581.0</c:v>
                </c:pt>
              </c:numCache>
            </c:numRef>
          </c:val>
        </c:ser>
        <c:ser>
          <c:idx val="2"/>
          <c:order val="1"/>
          <c:tx>
            <c:strRef>
              <c:f>Sheet1!$I$1</c:f>
              <c:strCache>
                <c:ptCount val="1"/>
                <c:pt idx="0">
                  <c:v>3TU.DC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Sheet1!$G$2:$G$29</c:f>
              <c:strCache>
                <c:ptCount val="28"/>
                <c:pt idx="0">
                  <c:v>1960 - 1969 </c:v>
                </c:pt>
                <c:pt idx="1">
                  <c:v>1970 - 1979 </c:v>
                </c:pt>
                <c:pt idx="2">
                  <c:v>1980 - 1989 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</c:strCache>
            </c:strRef>
          </c:cat>
          <c:val>
            <c:numRef>
              <c:f>Sheet1!$I$2:$I$28</c:f>
              <c:numCache>
                <c:formatCode>General</c:formatCode>
                <c:ptCount val="2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1.0</c:v>
                </c:pt>
                <c:pt idx="6">
                  <c:v>1.0</c:v>
                </c:pt>
                <c:pt idx="7">
                  <c:v>2.0</c:v>
                </c:pt>
                <c:pt idx="8">
                  <c:v>4.0</c:v>
                </c:pt>
                <c:pt idx="9">
                  <c:v>5.0</c:v>
                </c:pt>
                <c:pt idx="10">
                  <c:v>5.0</c:v>
                </c:pt>
                <c:pt idx="11">
                  <c:v>6.0</c:v>
                </c:pt>
                <c:pt idx="12">
                  <c:v>8.0</c:v>
                </c:pt>
                <c:pt idx="13">
                  <c:v>10.0</c:v>
                </c:pt>
                <c:pt idx="14">
                  <c:v>11.0</c:v>
                </c:pt>
                <c:pt idx="15">
                  <c:v>13.0</c:v>
                </c:pt>
                <c:pt idx="16">
                  <c:v>31.0</c:v>
                </c:pt>
                <c:pt idx="17">
                  <c:v>177.0</c:v>
                </c:pt>
                <c:pt idx="18">
                  <c:v>336.0</c:v>
                </c:pt>
                <c:pt idx="19">
                  <c:v>468.0</c:v>
                </c:pt>
                <c:pt idx="20">
                  <c:v>625.0</c:v>
                </c:pt>
                <c:pt idx="21">
                  <c:v>889.0</c:v>
                </c:pt>
                <c:pt idx="22">
                  <c:v>1346.0</c:v>
                </c:pt>
                <c:pt idx="23">
                  <c:v>1683.0</c:v>
                </c:pt>
                <c:pt idx="24">
                  <c:v>2119.0</c:v>
                </c:pt>
                <c:pt idx="25">
                  <c:v>2416.0</c:v>
                </c:pt>
                <c:pt idx="26">
                  <c:v>2475.0</c:v>
                </c:pt>
              </c:numCache>
            </c:numRef>
          </c:val>
        </c:ser>
        <c:ser>
          <c:idx val="3"/>
          <c:order val="2"/>
          <c:tx>
            <c:strRef>
              <c:f>Sheet1!$J$1</c:f>
              <c:strCache>
                <c:ptCount val="1"/>
                <c:pt idx="0">
                  <c:v>Others</c:v>
                </c:pt>
              </c:strCache>
            </c:strRef>
          </c:tx>
          <c:invertIfNegative val="0"/>
          <c:cat>
            <c:strRef>
              <c:f>Sheet1!$G$2:$G$29</c:f>
              <c:strCache>
                <c:ptCount val="28"/>
                <c:pt idx="0">
                  <c:v>1960 - 1969 </c:v>
                </c:pt>
                <c:pt idx="1">
                  <c:v>1970 - 1979 </c:v>
                </c:pt>
                <c:pt idx="2">
                  <c:v>1980 - 1989 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</c:strCache>
            </c:strRef>
          </c:cat>
          <c:val>
            <c:numRef>
              <c:f>Sheet1!$J$2:$J$28</c:f>
              <c:numCache>
                <c:formatCode>General</c:formatCode>
                <c:ptCount val="27"/>
                <c:pt idx="0">
                  <c:v>8.0</c:v>
                </c:pt>
                <c:pt idx="1">
                  <c:v>17.0</c:v>
                </c:pt>
                <c:pt idx="2">
                  <c:v>23.0</c:v>
                </c:pt>
                <c:pt idx="3">
                  <c:v>24.0</c:v>
                </c:pt>
                <c:pt idx="4">
                  <c:v>25.0</c:v>
                </c:pt>
                <c:pt idx="5">
                  <c:v>25.0</c:v>
                </c:pt>
                <c:pt idx="6">
                  <c:v>26.0</c:v>
                </c:pt>
                <c:pt idx="7">
                  <c:v>27.0</c:v>
                </c:pt>
                <c:pt idx="8">
                  <c:v>27.0</c:v>
                </c:pt>
                <c:pt idx="9">
                  <c:v>29.0</c:v>
                </c:pt>
                <c:pt idx="10">
                  <c:v>31.0</c:v>
                </c:pt>
                <c:pt idx="11">
                  <c:v>32.0</c:v>
                </c:pt>
                <c:pt idx="12">
                  <c:v>33.0</c:v>
                </c:pt>
                <c:pt idx="13">
                  <c:v>35.0</c:v>
                </c:pt>
                <c:pt idx="14">
                  <c:v>36.0</c:v>
                </c:pt>
                <c:pt idx="15">
                  <c:v>40.0</c:v>
                </c:pt>
                <c:pt idx="16">
                  <c:v>44.0</c:v>
                </c:pt>
                <c:pt idx="17">
                  <c:v>49.0</c:v>
                </c:pt>
                <c:pt idx="18">
                  <c:v>53.0</c:v>
                </c:pt>
                <c:pt idx="19">
                  <c:v>60.0</c:v>
                </c:pt>
                <c:pt idx="20">
                  <c:v>62.0</c:v>
                </c:pt>
                <c:pt idx="21">
                  <c:v>68.0</c:v>
                </c:pt>
                <c:pt idx="22">
                  <c:v>83.0</c:v>
                </c:pt>
                <c:pt idx="23">
                  <c:v>139.0</c:v>
                </c:pt>
                <c:pt idx="24">
                  <c:v>214.0</c:v>
                </c:pt>
                <c:pt idx="25">
                  <c:v>275.0</c:v>
                </c:pt>
                <c:pt idx="26">
                  <c:v>304.0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03941672"/>
        <c:axId val="-2103938696"/>
      </c:barChart>
      <c:catAx>
        <c:axId val="-210394167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03938696"/>
        <c:crosses val="autoZero"/>
        <c:auto val="1"/>
        <c:lblAlgn val="ctr"/>
        <c:lblOffset val="100"/>
        <c:noMultiLvlLbl val="0"/>
      </c:catAx>
      <c:valAx>
        <c:axId val="-2103938696"/>
        <c:scaling>
          <c:orientation val="minMax"/>
          <c:max val="30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3941672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2310914202076"/>
          <c:y val="0.0350941633156098"/>
          <c:w val="0.851766134512419"/>
          <c:h val="0.712916565167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Aantal datasets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strRef>
              <c:f>Sheet2!$A$2:$A$19</c:f>
              <c:strCache>
                <c:ptCount val="15"/>
                <c:pt idx="0">
                  <c:v>50GB - 100GB</c:v>
                </c:pt>
                <c:pt idx="1">
                  <c:v>20GB - 50GB</c:v>
                </c:pt>
                <c:pt idx="2">
                  <c:v>10GB - 20GB</c:v>
                </c:pt>
                <c:pt idx="3">
                  <c:v>5GB - 10GB</c:v>
                </c:pt>
                <c:pt idx="4">
                  <c:v>2GB - 5GB</c:v>
                </c:pt>
                <c:pt idx="5">
                  <c:v>1GB - 2GB</c:v>
                </c:pt>
                <c:pt idx="6">
                  <c:v>500MB - 1GB</c:v>
                </c:pt>
                <c:pt idx="7">
                  <c:v>200MB - 500MB</c:v>
                </c:pt>
                <c:pt idx="8">
                  <c:v>100MB - 200MB</c:v>
                </c:pt>
                <c:pt idx="9">
                  <c:v>50MB - 100MB</c:v>
                </c:pt>
                <c:pt idx="10">
                  <c:v>20MB - 50MB</c:v>
                </c:pt>
                <c:pt idx="11">
                  <c:v>10MB - 20MB</c:v>
                </c:pt>
                <c:pt idx="12">
                  <c:v>5MB - 10MB</c:v>
                </c:pt>
                <c:pt idx="13">
                  <c:v>2MB - 5MB</c:v>
                </c:pt>
                <c:pt idx="14">
                  <c:v>&lt; 2MB</c:v>
                </c:pt>
              </c:strCache>
            </c:strRef>
          </c:cat>
          <c:val>
            <c:numRef>
              <c:f>Sheet2!$B$2:$B$19</c:f>
              <c:numCache>
                <c:formatCode>General</c:formatCode>
                <c:ptCount val="15"/>
                <c:pt idx="0">
                  <c:v>5.0</c:v>
                </c:pt>
                <c:pt idx="1">
                  <c:v>25.0</c:v>
                </c:pt>
                <c:pt idx="2">
                  <c:v>47.0</c:v>
                </c:pt>
                <c:pt idx="3">
                  <c:v>93.0</c:v>
                </c:pt>
                <c:pt idx="4">
                  <c:v>228.0</c:v>
                </c:pt>
                <c:pt idx="5">
                  <c:v>240.0</c:v>
                </c:pt>
                <c:pt idx="6">
                  <c:v>257.0</c:v>
                </c:pt>
                <c:pt idx="7">
                  <c:v>319.0</c:v>
                </c:pt>
                <c:pt idx="8">
                  <c:v>386.0</c:v>
                </c:pt>
                <c:pt idx="9">
                  <c:v>588.0</c:v>
                </c:pt>
                <c:pt idx="10">
                  <c:v>1484.0</c:v>
                </c:pt>
                <c:pt idx="11">
                  <c:v>2470.0</c:v>
                </c:pt>
                <c:pt idx="12">
                  <c:v>4032.0</c:v>
                </c:pt>
                <c:pt idx="13">
                  <c:v>5313.0</c:v>
                </c:pt>
                <c:pt idx="14">
                  <c:v>6924.0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2932792"/>
        <c:axId val="-2102929784"/>
      </c:barChart>
      <c:catAx>
        <c:axId val="-2102932792"/>
        <c:scaling>
          <c:orientation val="maxMin"/>
        </c:scaling>
        <c:delete val="0"/>
        <c:axPos val="b"/>
        <c:majorTickMark val="out"/>
        <c:minorTickMark val="none"/>
        <c:tickLblPos val="nextTo"/>
        <c:crossAx val="-2102929784"/>
        <c:crosses val="autoZero"/>
        <c:auto val="1"/>
        <c:lblAlgn val="ctr"/>
        <c:lblOffset val="100"/>
        <c:noMultiLvlLbl val="0"/>
      </c:catAx>
      <c:valAx>
        <c:axId val="-2102929784"/>
        <c:scaling>
          <c:orientation val="minMax"/>
          <c:max val="7000.0"/>
        </c:scaling>
        <c:delete val="0"/>
        <c:axPos val="r"/>
        <c:majorGridlines/>
        <c:numFmt formatCode="General" sourceLinked="1"/>
        <c:majorTickMark val="out"/>
        <c:minorTickMark val="none"/>
        <c:tickLblPos val="nextTo"/>
        <c:crossAx val="-2102932792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spPr>
    <a:solidFill>
      <a:srgbClr val="FFFFFF">
        <a:alpha val="48000"/>
      </a:srgbClr>
    </a:solidFill>
  </c:spPr>
  <c:txPr>
    <a:bodyPr/>
    <a:lstStyle/>
    <a:p>
      <a:pPr>
        <a:defRPr sz="1400">
          <a:solidFill>
            <a:srgbClr val="800000"/>
          </a:solidFill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2005.0</c:v>
                </c:pt>
                <c:pt idx="1">
                  <c:v>2006.0</c:v>
                </c:pt>
                <c:pt idx="2">
                  <c:v>2007.0</c:v>
                </c:pt>
                <c:pt idx="3">
                  <c:v>2008.0</c:v>
                </c:pt>
                <c:pt idx="4">
                  <c:v>2009.0</c:v>
                </c:pt>
                <c:pt idx="5">
                  <c:v>2010.0</c:v>
                </c:pt>
                <c:pt idx="6">
                  <c:v>2011.0</c:v>
                </c:pt>
                <c:pt idx="7">
                  <c:v>2012.0</c:v>
                </c:pt>
                <c:pt idx="8">
                  <c:v>2013.0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742.0</c:v>
                </c:pt>
                <c:pt idx="1">
                  <c:v>1017.0</c:v>
                </c:pt>
                <c:pt idx="2">
                  <c:v>1214.0</c:v>
                </c:pt>
                <c:pt idx="3">
                  <c:v>3585.0</c:v>
                </c:pt>
                <c:pt idx="4">
                  <c:v>8323.0</c:v>
                </c:pt>
                <c:pt idx="5">
                  <c:v>16340.0</c:v>
                </c:pt>
                <c:pt idx="6">
                  <c:v>16551.0</c:v>
                </c:pt>
                <c:pt idx="7">
                  <c:v>25472.0</c:v>
                </c:pt>
                <c:pt idx="8">
                  <c:v>30143.0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2898648"/>
        <c:axId val="-2102895640"/>
      </c:barChart>
      <c:catAx>
        <c:axId val="-2102898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2895640"/>
        <c:crosses val="autoZero"/>
        <c:auto val="1"/>
        <c:lblAlgn val="ctr"/>
        <c:lblOffset val="100"/>
        <c:noMultiLvlLbl val="0"/>
      </c:catAx>
      <c:valAx>
        <c:axId val="-2102895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2898648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5B0D61-8661-F647-8602-7E866FAFF333}" type="doc">
      <dgm:prSet loTypeId="urn:microsoft.com/office/officeart/2005/8/layout/default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EB6C78-7675-0046-8D1B-5A3537062556}">
      <dgm:prSet custT="1"/>
      <dgm:spPr/>
      <dgm:t>
        <a:bodyPr/>
        <a:lstStyle/>
        <a:p>
          <a:r>
            <a:rPr lang="nl-NL" sz="2400" dirty="0" smtClean="0"/>
            <a:t>How do </a:t>
          </a:r>
          <a:r>
            <a:rPr lang="nl-NL" sz="2400" dirty="0" err="1" smtClean="0"/>
            <a:t>they</a:t>
          </a:r>
          <a:r>
            <a:rPr lang="nl-NL" sz="2400" dirty="0" smtClean="0"/>
            <a:t> </a:t>
          </a:r>
          <a:r>
            <a:rPr lang="nl-NL" sz="2400" dirty="0" err="1" smtClean="0"/>
            <a:t>require</a:t>
          </a:r>
          <a:r>
            <a:rPr lang="nl-NL" sz="2400" dirty="0" smtClean="0"/>
            <a:t> </a:t>
          </a:r>
          <a:r>
            <a:rPr lang="nl-NL" sz="2400" dirty="0" err="1" smtClean="0"/>
            <a:t>it</a:t>
          </a:r>
          <a:r>
            <a:rPr lang="nl-NL" sz="2400" dirty="0" smtClean="0"/>
            <a:t>?</a:t>
          </a:r>
          <a:endParaRPr lang="en-US" sz="2400" dirty="0"/>
        </a:p>
      </dgm:t>
    </dgm:pt>
    <dgm:pt modelId="{9ACA0574-DF81-8647-AD2F-D1EAF047C52A}" type="parTrans" cxnId="{A1B1911F-2F9E-BC45-A977-C8D1601857ED}">
      <dgm:prSet/>
      <dgm:spPr/>
      <dgm:t>
        <a:bodyPr/>
        <a:lstStyle/>
        <a:p>
          <a:endParaRPr lang="en-US"/>
        </a:p>
      </dgm:t>
    </dgm:pt>
    <dgm:pt modelId="{013668A0-2581-4442-9B91-DB7F65C47CA4}" type="sibTrans" cxnId="{A1B1911F-2F9E-BC45-A977-C8D1601857ED}">
      <dgm:prSet/>
      <dgm:spPr/>
      <dgm:t>
        <a:bodyPr/>
        <a:lstStyle/>
        <a:p>
          <a:endParaRPr lang="en-US"/>
        </a:p>
      </dgm:t>
    </dgm:pt>
    <dgm:pt modelId="{BE4C4BB4-E28D-CB4B-8C7C-3B6F0A6DAD5D}">
      <dgm:prSet custT="1"/>
      <dgm:spPr/>
      <dgm:t>
        <a:bodyPr/>
        <a:lstStyle/>
        <a:p>
          <a:r>
            <a:rPr lang="nl-NL" sz="1600" dirty="0" smtClean="0"/>
            <a:t>via project </a:t>
          </a:r>
          <a:r>
            <a:rPr lang="nl-NL" sz="1600" dirty="0" err="1" smtClean="0"/>
            <a:t>proposal</a:t>
          </a:r>
          <a:endParaRPr lang="en-US" sz="1600" dirty="0"/>
        </a:p>
      </dgm:t>
    </dgm:pt>
    <dgm:pt modelId="{834AE44B-42D5-094C-9A13-4DE9A0CA7C51}" type="parTrans" cxnId="{298843CB-A2ED-354B-830F-60EC719509D5}">
      <dgm:prSet/>
      <dgm:spPr/>
      <dgm:t>
        <a:bodyPr/>
        <a:lstStyle/>
        <a:p>
          <a:endParaRPr lang="en-US"/>
        </a:p>
      </dgm:t>
    </dgm:pt>
    <dgm:pt modelId="{AFCA808D-E817-CA40-83AC-7BAC16AB28DE}" type="sibTrans" cxnId="{298843CB-A2ED-354B-830F-60EC719509D5}">
      <dgm:prSet/>
      <dgm:spPr/>
      <dgm:t>
        <a:bodyPr/>
        <a:lstStyle/>
        <a:p>
          <a:endParaRPr lang="en-US"/>
        </a:p>
      </dgm:t>
    </dgm:pt>
    <dgm:pt modelId="{8F614038-FF93-4D47-9664-9D7FDB8C23C6}">
      <dgm:prSet custT="1"/>
      <dgm:spPr/>
      <dgm:t>
        <a:bodyPr/>
        <a:lstStyle/>
        <a:p>
          <a:r>
            <a:rPr lang="nl-NL" sz="1600" dirty="0" smtClean="0"/>
            <a:t>at </a:t>
          </a:r>
          <a:r>
            <a:rPr lang="nl-NL" sz="1600" dirty="0" err="1" smtClean="0"/>
            <a:t>evaluations</a:t>
          </a:r>
          <a:endParaRPr lang="en-US" sz="1600" dirty="0"/>
        </a:p>
      </dgm:t>
    </dgm:pt>
    <dgm:pt modelId="{8FD8A2C8-5CA6-D74A-8B31-F0044313A36D}" type="parTrans" cxnId="{0325B73F-AC8A-EB4F-9220-2C57B4620F2D}">
      <dgm:prSet/>
      <dgm:spPr/>
      <dgm:t>
        <a:bodyPr/>
        <a:lstStyle/>
        <a:p>
          <a:endParaRPr lang="en-US"/>
        </a:p>
      </dgm:t>
    </dgm:pt>
    <dgm:pt modelId="{7B3B9D1B-CA0C-F345-BD9A-926897128BE7}" type="sibTrans" cxnId="{0325B73F-AC8A-EB4F-9220-2C57B4620F2D}">
      <dgm:prSet/>
      <dgm:spPr/>
      <dgm:t>
        <a:bodyPr/>
        <a:lstStyle/>
        <a:p>
          <a:endParaRPr lang="en-US"/>
        </a:p>
      </dgm:t>
    </dgm:pt>
    <dgm:pt modelId="{31064CE3-4591-DC4D-BBAB-8F036E9F5828}">
      <dgm:prSet custT="1"/>
      <dgm:spPr/>
      <dgm:t>
        <a:bodyPr/>
        <a:lstStyle/>
        <a:p>
          <a:r>
            <a:rPr lang="nl-NL" sz="1600" dirty="0" smtClean="0"/>
            <a:t>at performance interviews</a:t>
          </a:r>
          <a:endParaRPr lang="en-US" sz="1600" dirty="0"/>
        </a:p>
      </dgm:t>
    </dgm:pt>
    <dgm:pt modelId="{11A473D3-F768-7647-884E-371D11D0346D}" type="parTrans" cxnId="{7146C22E-4E40-9446-9FD0-7EFE22F94971}">
      <dgm:prSet/>
      <dgm:spPr/>
      <dgm:t>
        <a:bodyPr/>
        <a:lstStyle/>
        <a:p>
          <a:endParaRPr lang="en-US"/>
        </a:p>
      </dgm:t>
    </dgm:pt>
    <dgm:pt modelId="{A2841A5D-13B0-684C-BD93-95F257B0F5E0}" type="sibTrans" cxnId="{7146C22E-4E40-9446-9FD0-7EFE22F94971}">
      <dgm:prSet/>
      <dgm:spPr/>
      <dgm:t>
        <a:bodyPr/>
        <a:lstStyle/>
        <a:p>
          <a:endParaRPr lang="en-US"/>
        </a:p>
      </dgm:t>
    </dgm:pt>
    <dgm:pt modelId="{6765A78D-869A-8347-BA67-821BFA9F62A6}">
      <dgm:prSet custT="1"/>
      <dgm:spPr/>
      <dgm:t>
        <a:bodyPr/>
        <a:lstStyle/>
        <a:p>
          <a:r>
            <a:rPr lang="nl-NL" sz="1600" dirty="0" smtClean="0"/>
            <a:t>via code of </a:t>
          </a:r>
          <a:r>
            <a:rPr lang="nl-NL" sz="1600" dirty="0" err="1" smtClean="0"/>
            <a:t>conduct</a:t>
          </a:r>
          <a:endParaRPr lang="en-US" sz="1600" dirty="0"/>
        </a:p>
      </dgm:t>
    </dgm:pt>
    <dgm:pt modelId="{0505B10D-E9D4-7149-B0C4-777D58BD6075}" type="parTrans" cxnId="{5D3F3DCB-C056-5144-A432-BD662EEA1B0A}">
      <dgm:prSet/>
      <dgm:spPr/>
      <dgm:t>
        <a:bodyPr/>
        <a:lstStyle/>
        <a:p>
          <a:endParaRPr lang="en-US"/>
        </a:p>
      </dgm:t>
    </dgm:pt>
    <dgm:pt modelId="{B76BC86E-B91A-FB4B-AE62-3875196077B0}" type="sibTrans" cxnId="{5D3F3DCB-C056-5144-A432-BD662EEA1B0A}">
      <dgm:prSet/>
      <dgm:spPr/>
      <dgm:t>
        <a:bodyPr/>
        <a:lstStyle/>
        <a:p>
          <a:endParaRPr lang="en-US"/>
        </a:p>
      </dgm:t>
    </dgm:pt>
    <dgm:pt modelId="{D5F063AB-7DBC-BB48-9F8D-B59ED561B8B7}">
      <dgm:prSet custT="1"/>
      <dgm:spPr/>
      <dgm:t>
        <a:bodyPr/>
        <a:lstStyle/>
        <a:p>
          <a:r>
            <a:rPr lang="nl-NL" sz="2400" dirty="0" err="1" smtClean="0"/>
            <a:t>What</a:t>
          </a:r>
          <a:r>
            <a:rPr lang="nl-NL" sz="2400" dirty="0" smtClean="0"/>
            <a:t> do </a:t>
          </a:r>
          <a:r>
            <a:rPr lang="nl-NL" sz="2400" dirty="0" err="1" smtClean="0"/>
            <a:t>they</a:t>
          </a:r>
          <a:r>
            <a:rPr lang="nl-NL" sz="2400" dirty="0" smtClean="0"/>
            <a:t> </a:t>
          </a:r>
          <a:r>
            <a:rPr lang="nl-NL" sz="2400" dirty="0" err="1" smtClean="0"/>
            <a:t>require</a:t>
          </a:r>
          <a:r>
            <a:rPr lang="nl-NL" sz="2400" dirty="0" smtClean="0"/>
            <a:t>?</a:t>
          </a:r>
          <a:endParaRPr lang="en-US" sz="2400" dirty="0"/>
        </a:p>
      </dgm:t>
    </dgm:pt>
    <dgm:pt modelId="{1363C1C6-EE42-8C48-A60B-3C0B398EF2EB}" type="parTrans" cxnId="{A609F509-AB40-624B-B63A-03B120E32F51}">
      <dgm:prSet/>
      <dgm:spPr/>
      <dgm:t>
        <a:bodyPr/>
        <a:lstStyle/>
        <a:p>
          <a:endParaRPr lang="en-US"/>
        </a:p>
      </dgm:t>
    </dgm:pt>
    <dgm:pt modelId="{BB7AB6F7-628B-C244-957C-BECB35E4C539}" type="sibTrans" cxnId="{A609F509-AB40-624B-B63A-03B120E32F51}">
      <dgm:prSet/>
      <dgm:spPr/>
      <dgm:t>
        <a:bodyPr/>
        <a:lstStyle/>
        <a:p>
          <a:endParaRPr lang="en-US"/>
        </a:p>
      </dgm:t>
    </dgm:pt>
    <dgm:pt modelId="{E31DAE3F-AFA8-6C42-B4A3-1A4A4D2209D9}">
      <dgm:prSet custT="1"/>
      <dgm:spPr/>
      <dgm:t>
        <a:bodyPr/>
        <a:lstStyle/>
        <a:p>
          <a:r>
            <a:rPr lang="nl-NL" sz="1600" dirty="0" err="1" smtClean="0"/>
            <a:t>which</a:t>
          </a:r>
          <a:r>
            <a:rPr lang="nl-NL" sz="1600" dirty="0" smtClean="0"/>
            <a:t> criteria?</a:t>
          </a:r>
          <a:endParaRPr lang="en-US" sz="1600" dirty="0"/>
        </a:p>
      </dgm:t>
    </dgm:pt>
    <dgm:pt modelId="{965F2A5E-186A-8345-9B98-C420C3214948}" type="parTrans" cxnId="{BE8460F1-305F-5C4C-9697-144BDBBD2B29}">
      <dgm:prSet/>
      <dgm:spPr/>
      <dgm:t>
        <a:bodyPr/>
        <a:lstStyle/>
        <a:p>
          <a:endParaRPr lang="en-US"/>
        </a:p>
      </dgm:t>
    </dgm:pt>
    <dgm:pt modelId="{CEA6D8FD-C5B3-E242-A249-D2F32553C123}" type="sibTrans" cxnId="{BE8460F1-305F-5C4C-9697-144BDBBD2B29}">
      <dgm:prSet/>
      <dgm:spPr/>
      <dgm:t>
        <a:bodyPr/>
        <a:lstStyle/>
        <a:p>
          <a:endParaRPr lang="en-US"/>
        </a:p>
      </dgm:t>
    </dgm:pt>
    <dgm:pt modelId="{8AF1AA6B-19E7-6342-BDAA-445D39B26652}">
      <dgm:prSet custT="1"/>
      <dgm:spPr/>
      <dgm:t>
        <a:bodyPr/>
        <a:lstStyle/>
        <a:p>
          <a:r>
            <a:rPr lang="nl-NL" sz="1600" dirty="0" err="1" smtClean="0"/>
            <a:t>retention</a:t>
          </a:r>
          <a:r>
            <a:rPr lang="nl-NL" sz="1600" dirty="0" smtClean="0"/>
            <a:t> </a:t>
          </a:r>
          <a:r>
            <a:rPr lang="nl-NL" sz="1600" dirty="0" err="1" smtClean="0"/>
            <a:t>period</a:t>
          </a:r>
          <a:r>
            <a:rPr lang="nl-NL" sz="1600" dirty="0" smtClean="0"/>
            <a:t>?</a:t>
          </a:r>
          <a:endParaRPr lang="en-US" sz="1600" dirty="0"/>
        </a:p>
      </dgm:t>
    </dgm:pt>
    <dgm:pt modelId="{FAB00B53-04D1-1E47-BF48-28319C9FB700}" type="parTrans" cxnId="{043F81FA-CBE8-8740-AB04-802EF681E56F}">
      <dgm:prSet/>
      <dgm:spPr/>
      <dgm:t>
        <a:bodyPr/>
        <a:lstStyle/>
        <a:p>
          <a:endParaRPr lang="en-US"/>
        </a:p>
      </dgm:t>
    </dgm:pt>
    <dgm:pt modelId="{8C2EE7AD-E3BC-1748-B18C-32AA8A80ADB3}" type="sibTrans" cxnId="{043F81FA-CBE8-8740-AB04-802EF681E56F}">
      <dgm:prSet/>
      <dgm:spPr/>
      <dgm:t>
        <a:bodyPr/>
        <a:lstStyle/>
        <a:p>
          <a:endParaRPr lang="en-US"/>
        </a:p>
      </dgm:t>
    </dgm:pt>
    <dgm:pt modelId="{08C7C2B2-9D94-694D-8AA3-CF8B5835920E}">
      <dgm:prSet custT="1"/>
      <dgm:spPr/>
      <dgm:t>
        <a:bodyPr/>
        <a:lstStyle/>
        <a:p>
          <a:r>
            <a:rPr lang="nl-NL" sz="1600" dirty="0" err="1" smtClean="0"/>
            <a:t>including</a:t>
          </a:r>
          <a:r>
            <a:rPr lang="nl-NL" sz="1600" dirty="0" smtClean="0"/>
            <a:t> </a:t>
          </a:r>
          <a:r>
            <a:rPr lang="nl-NL" sz="1600" dirty="0" err="1" smtClean="0"/>
            <a:t>archiving</a:t>
          </a:r>
          <a:r>
            <a:rPr lang="nl-NL" sz="1600" dirty="0" smtClean="0"/>
            <a:t>? </a:t>
          </a:r>
          <a:endParaRPr lang="en-US" sz="1600" dirty="0"/>
        </a:p>
      </dgm:t>
    </dgm:pt>
    <dgm:pt modelId="{3416A0BF-CD68-E344-9D4A-E5AB2C73DB3A}" type="parTrans" cxnId="{85E415C4-FA2F-3F40-899F-FA0C700CF702}">
      <dgm:prSet/>
      <dgm:spPr/>
      <dgm:t>
        <a:bodyPr/>
        <a:lstStyle/>
        <a:p>
          <a:endParaRPr lang="en-US"/>
        </a:p>
      </dgm:t>
    </dgm:pt>
    <dgm:pt modelId="{78292F0C-30D6-7943-80E2-F860A3229009}" type="sibTrans" cxnId="{85E415C4-FA2F-3F40-899F-FA0C700CF702}">
      <dgm:prSet/>
      <dgm:spPr/>
      <dgm:t>
        <a:bodyPr/>
        <a:lstStyle/>
        <a:p>
          <a:endParaRPr lang="en-US"/>
        </a:p>
      </dgm:t>
    </dgm:pt>
    <dgm:pt modelId="{B93CD74A-1379-AC49-A380-3A05E6DFFF99}">
      <dgm:prSet custT="1"/>
      <dgm:spPr/>
      <dgm:t>
        <a:bodyPr/>
        <a:lstStyle/>
        <a:p>
          <a:r>
            <a:rPr lang="nl-NL" sz="1600" dirty="0" smtClean="0"/>
            <a:t>data </a:t>
          </a:r>
          <a:r>
            <a:rPr lang="nl-NL" sz="1600" dirty="0" err="1" smtClean="0"/>
            <a:t>sharing</a:t>
          </a:r>
          <a:r>
            <a:rPr lang="nl-NL" sz="1600" dirty="0" smtClean="0"/>
            <a:t>?</a:t>
          </a:r>
          <a:endParaRPr lang="en-US" sz="1600" dirty="0"/>
        </a:p>
      </dgm:t>
    </dgm:pt>
    <dgm:pt modelId="{B1BAD447-4F71-7A4A-9C84-F655FCB02EFD}" type="parTrans" cxnId="{E6635F4A-5209-4049-87F1-84DE87CBBB15}">
      <dgm:prSet/>
      <dgm:spPr/>
      <dgm:t>
        <a:bodyPr/>
        <a:lstStyle/>
        <a:p>
          <a:endParaRPr lang="en-US"/>
        </a:p>
      </dgm:t>
    </dgm:pt>
    <dgm:pt modelId="{0AE1BB0A-BBCB-D04B-BD5E-FA76354D5FB9}" type="sibTrans" cxnId="{E6635F4A-5209-4049-87F1-84DE87CBBB15}">
      <dgm:prSet/>
      <dgm:spPr/>
      <dgm:t>
        <a:bodyPr/>
        <a:lstStyle/>
        <a:p>
          <a:endParaRPr lang="en-US"/>
        </a:p>
      </dgm:t>
    </dgm:pt>
    <dgm:pt modelId="{2DF4EE11-0FB1-5B40-AC1C-F5B37E60276A}">
      <dgm:prSet custT="1"/>
      <dgm:spPr/>
      <dgm:t>
        <a:bodyPr/>
        <a:lstStyle/>
        <a:p>
          <a:r>
            <a:rPr lang="nl-NL" sz="1600" dirty="0" err="1" smtClean="0"/>
            <a:t>eligible</a:t>
          </a:r>
          <a:r>
            <a:rPr lang="nl-NL" sz="1600" dirty="0" smtClean="0"/>
            <a:t> </a:t>
          </a:r>
          <a:r>
            <a:rPr lang="nl-NL" sz="1600" dirty="0" err="1" smtClean="0"/>
            <a:t>for</a:t>
          </a:r>
          <a:r>
            <a:rPr lang="nl-NL" sz="1600" dirty="0" smtClean="0"/>
            <a:t> </a:t>
          </a:r>
          <a:r>
            <a:rPr lang="nl-NL" sz="1600" dirty="0" err="1" smtClean="0"/>
            <a:t>funding</a:t>
          </a:r>
          <a:r>
            <a:rPr lang="nl-NL" sz="1600" dirty="0" smtClean="0"/>
            <a:t>?</a:t>
          </a:r>
          <a:endParaRPr lang="en-US" sz="1600" dirty="0"/>
        </a:p>
      </dgm:t>
    </dgm:pt>
    <dgm:pt modelId="{16091A87-F37E-974B-8372-77E783421FDD}" type="parTrans" cxnId="{2CF63943-181F-C143-9C5E-A5E334AE3C8F}">
      <dgm:prSet/>
      <dgm:spPr/>
      <dgm:t>
        <a:bodyPr/>
        <a:lstStyle/>
        <a:p>
          <a:endParaRPr lang="en-US"/>
        </a:p>
      </dgm:t>
    </dgm:pt>
    <dgm:pt modelId="{1C376C20-2F4B-AD42-B71D-A78A3A6C094F}" type="sibTrans" cxnId="{2CF63943-181F-C143-9C5E-A5E334AE3C8F}">
      <dgm:prSet/>
      <dgm:spPr/>
      <dgm:t>
        <a:bodyPr/>
        <a:lstStyle/>
        <a:p>
          <a:endParaRPr lang="en-US"/>
        </a:p>
      </dgm:t>
    </dgm:pt>
    <dgm:pt modelId="{C9CC951D-B88B-C547-935C-42A410BC3479}">
      <dgm:prSet custT="1"/>
      <dgm:spPr/>
      <dgm:t>
        <a:bodyPr/>
        <a:lstStyle/>
        <a:p>
          <a:r>
            <a:rPr lang="nl-NL" sz="1600" dirty="0" err="1" smtClean="0"/>
            <a:t>including</a:t>
          </a:r>
          <a:r>
            <a:rPr lang="nl-NL" sz="1600" dirty="0" smtClean="0"/>
            <a:t> software?</a:t>
          </a:r>
          <a:endParaRPr lang="en-US" sz="1600" dirty="0"/>
        </a:p>
      </dgm:t>
    </dgm:pt>
    <dgm:pt modelId="{F9519ECA-C2C5-7344-B1BB-0CC32E319D59}" type="parTrans" cxnId="{270F5359-0D4E-3849-9954-27FBA27C167C}">
      <dgm:prSet/>
      <dgm:spPr/>
      <dgm:t>
        <a:bodyPr/>
        <a:lstStyle/>
        <a:p>
          <a:endParaRPr lang="en-US"/>
        </a:p>
      </dgm:t>
    </dgm:pt>
    <dgm:pt modelId="{1A28D2C8-79FB-2A4F-88E8-C593E8B7A5CD}" type="sibTrans" cxnId="{270F5359-0D4E-3849-9954-27FBA27C167C}">
      <dgm:prSet/>
      <dgm:spPr/>
      <dgm:t>
        <a:bodyPr/>
        <a:lstStyle/>
        <a:p>
          <a:endParaRPr lang="en-US"/>
        </a:p>
      </dgm:t>
    </dgm:pt>
    <dgm:pt modelId="{1D924FCE-B270-2046-9040-E93FF98191D9}">
      <dgm:prSet custT="1"/>
      <dgm:spPr/>
      <dgm:t>
        <a:bodyPr/>
        <a:lstStyle/>
        <a:p>
          <a:r>
            <a:rPr lang="nl-NL" sz="1600" dirty="0" smtClean="0"/>
            <a:t>in </a:t>
          </a:r>
          <a:r>
            <a:rPr lang="nl-NL" sz="1600" dirty="0" err="1" smtClean="0"/>
            <a:t>which</a:t>
          </a:r>
          <a:r>
            <a:rPr lang="nl-NL" sz="1600" dirty="0" smtClean="0"/>
            <a:t> repository?</a:t>
          </a:r>
          <a:endParaRPr lang="en-US" sz="1600" dirty="0"/>
        </a:p>
      </dgm:t>
    </dgm:pt>
    <dgm:pt modelId="{F0BCC7E2-CE9B-E94D-83B4-A2584A575445}" type="parTrans" cxnId="{305AFE78-23C4-4145-8A39-10FFA584F9A2}">
      <dgm:prSet/>
      <dgm:spPr/>
      <dgm:t>
        <a:bodyPr/>
        <a:lstStyle/>
        <a:p>
          <a:endParaRPr lang="en-US"/>
        </a:p>
      </dgm:t>
    </dgm:pt>
    <dgm:pt modelId="{ABCA2AC5-786B-684F-9465-A9FD67A4C4D4}" type="sibTrans" cxnId="{305AFE78-23C4-4145-8A39-10FFA584F9A2}">
      <dgm:prSet/>
      <dgm:spPr/>
      <dgm:t>
        <a:bodyPr/>
        <a:lstStyle/>
        <a:p>
          <a:endParaRPr lang="en-US"/>
        </a:p>
      </dgm:t>
    </dgm:pt>
    <dgm:pt modelId="{139DB8A3-AF96-C442-A4F5-C93524DEFD54}">
      <dgm:prSet custT="1"/>
      <dgm:spPr/>
      <dgm:t>
        <a:bodyPr/>
        <a:lstStyle/>
        <a:p>
          <a:r>
            <a:rPr lang="nl-NL" sz="2400" dirty="0" err="1" smtClean="0"/>
            <a:t>Who</a:t>
          </a:r>
          <a:r>
            <a:rPr lang="nl-NL" sz="2400" dirty="0" smtClean="0"/>
            <a:t> </a:t>
          </a:r>
          <a:r>
            <a:rPr lang="nl-NL" sz="2400" dirty="0" err="1" smtClean="0"/>
            <a:t>requires</a:t>
          </a:r>
          <a:r>
            <a:rPr lang="nl-NL" sz="2400" dirty="0" smtClean="0"/>
            <a:t> RDM?</a:t>
          </a:r>
          <a:endParaRPr lang="en-US" sz="2400" dirty="0"/>
        </a:p>
      </dgm:t>
    </dgm:pt>
    <dgm:pt modelId="{0D1D3A08-5712-6A47-B225-94BE0ECFB655}" type="parTrans" cxnId="{E0ADA24D-F7FD-4C4F-97B2-C049F1C91141}">
      <dgm:prSet/>
      <dgm:spPr/>
      <dgm:t>
        <a:bodyPr/>
        <a:lstStyle/>
        <a:p>
          <a:endParaRPr lang="en-US"/>
        </a:p>
      </dgm:t>
    </dgm:pt>
    <dgm:pt modelId="{E5DE77F7-AA8A-074A-AD97-FA829E1B09EF}" type="sibTrans" cxnId="{E0ADA24D-F7FD-4C4F-97B2-C049F1C91141}">
      <dgm:prSet/>
      <dgm:spPr/>
      <dgm:t>
        <a:bodyPr/>
        <a:lstStyle/>
        <a:p>
          <a:endParaRPr lang="en-US"/>
        </a:p>
      </dgm:t>
    </dgm:pt>
    <dgm:pt modelId="{059178CA-0057-5D42-A588-F5474E6BB326}">
      <dgm:prSet custT="1"/>
      <dgm:spPr/>
      <dgm:t>
        <a:bodyPr/>
        <a:lstStyle/>
        <a:p>
          <a:r>
            <a:rPr lang="nl-NL" sz="1600" dirty="0" err="1" smtClean="0"/>
            <a:t>funders</a:t>
          </a:r>
          <a:r>
            <a:rPr lang="nl-NL" sz="1600" dirty="0" smtClean="0"/>
            <a:t>, </a:t>
          </a:r>
          <a:r>
            <a:rPr lang="nl-NL" sz="1600" dirty="0" err="1" smtClean="0"/>
            <a:t>national</a:t>
          </a:r>
          <a:r>
            <a:rPr lang="nl-NL" sz="1600" dirty="0" smtClean="0"/>
            <a:t> </a:t>
          </a:r>
          <a:r>
            <a:rPr lang="nl-NL" sz="1600" dirty="0" err="1" smtClean="0"/>
            <a:t>and</a:t>
          </a:r>
          <a:r>
            <a:rPr lang="nl-NL" sz="1600" dirty="0" smtClean="0"/>
            <a:t> </a:t>
          </a:r>
          <a:r>
            <a:rPr lang="nl-NL" sz="1600" dirty="0" err="1" smtClean="0"/>
            <a:t>international</a:t>
          </a:r>
          <a:r>
            <a:rPr lang="nl-NL" sz="1600" dirty="0" smtClean="0"/>
            <a:t>, public </a:t>
          </a:r>
          <a:r>
            <a:rPr lang="nl-NL" sz="1600" dirty="0" err="1" smtClean="0"/>
            <a:t>and</a:t>
          </a:r>
          <a:r>
            <a:rPr lang="nl-NL" sz="1600" dirty="0" smtClean="0"/>
            <a:t> private</a:t>
          </a:r>
          <a:endParaRPr lang="en-US" sz="1600" dirty="0"/>
        </a:p>
      </dgm:t>
    </dgm:pt>
    <dgm:pt modelId="{C253EA23-B0B2-1B4B-B6BF-A2F45F0263FA}" type="parTrans" cxnId="{BB445F3D-7CCD-8942-B28C-14952E457660}">
      <dgm:prSet/>
      <dgm:spPr/>
      <dgm:t>
        <a:bodyPr/>
        <a:lstStyle/>
        <a:p>
          <a:endParaRPr lang="en-US"/>
        </a:p>
      </dgm:t>
    </dgm:pt>
    <dgm:pt modelId="{A7895E48-1B5C-0C40-8C0C-434B47201D04}" type="sibTrans" cxnId="{BB445F3D-7CCD-8942-B28C-14952E457660}">
      <dgm:prSet/>
      <dgm:spPr/>
      <dgm:t>
        <a:bodyPr/>
        <a:lstStyle/>
        <a:p>
          <a:endParaRPr lang="en-US"/>
        </a:p>
      </dgm:t>
    </dgm:pt>
    <dgm:pt modelId="{E0AF41B6-C28E-0643-9E50-8C72C62DACA3}">
      <dgm:prSet custT="1"/>
      <dgm:spPr/>
      <dgm:t>
        <a:bodyPr/>
        <a:lstStyle/>
        <a:p>
          <a:r>
            <a:rPr lang="nl-NL" sz="1600" dirty="0" smtClean="0"/>
            <a:t>research </a:t>
          </a:r>
          <a:r>
            <a:rPr lang="nl-NL" sz="1600" dirty="0" err="1" smtClean="0"/>
            <a:t>organisations</a:t>
          </a:r>
          <a:r>
            <a:rPr lang="nl-NL" sz="1600" dirty="0" smtClean="0"/>
            <a:t>, </a:t>
          </a:r>
          <a:r>
            <a:rPr lang="nl-NL" sz="1600" dirty="0" err="1" smtClean="0"/>
            <a:t>national</a:t>
          </a:r>
          <a:r>
            <a:rPr lang="nl-NL" sz="1600" dirty="0" smtClean="0"/>
            <a:t> </a:t>
          </a:r>
          <a:r>
            <a:rPr lang="nl-NL" sz="1600" dirty="0" err="1" smtClean="0"/>
            <a:t>and</a:t>
          </a:r>
          <a:r>
            <a:rPr lang="nl-NL" sz="1600" dirty="0" smtClean="0"/>
            <a:t> </a:t>
          </a:r>
          <a:r>
            <a:rPr lang="nl-NL" sz="1600" dirty="0" err="1" smtClean="0"/>
            <a:t>international</a:t>
          </a:r>
          <a:endParaRPr lang="en-US" sz="1600" dirty="0"/>
        </a:p>
      </dgm:t>
    </dgm:pt>
    <dgm:pt modelId="{1ECD4B50-D24C-BA41-9A1A-A49A674F9014}" type="parTrans" cxnId="{22064BA4-5FF0-5C4E-80DA-FB5630574929}">
      <dgm:prSet/>
      <dgm:spPr/>
      <dgm:t>
        <a:bodyPr/>
        <a:lstStyle/>
        <a:p>
          <a:endParaRPr lang="en-US"/>
        </a:p>
      </dgm:t>
    </dgm:pt>
    <dgm:pt modelId="{65018CB4-A890-D14C-929A-B3231F1F59D1}" type="sibTrans" cxnId="{22064BA4-5FF0-5C4E-80DA-FB5630574929}">
      <dgm:prSet/>
      <dgm:spPr/>
      <dgm:t>
        <a:bodyPr/>
        <a:lstStyle/>
        <a:p>
          <a:endParaRPr lang="en-US"/>
        </a:p>
      </dgm:t>
    </dgm:pt>
    <dgm:pt modelId="{C881CADB-2247-0046-97B7-1490AB99BDF6}">
      <dgm:prSet custT="1"/>
      <dgm:spPr/>
      <dgm:t>
        <a:bodyPr/>
        <a:lstStyle/>
        <a:p>
          <a:r>
            <a:rPr lang="nl-NL" sz="1600" dirty="0" err="1" smtClean="0"/>
            <a:t>universities</a:t>
          </a:r>
          <a:endParaRPr lang="en-US" sz="1600" dirty="0"/>
        </a:p>
      </dgm:t>
    </dgm:pt>
    <dgm:pt modelId="{011A7095-40B0-B04D-9C08-7FE2B48360F3}" type="parTrans" cxnId="{FFD10EC6-93A6-AA4B-9D82-DCB87ADF3F9F}">
      <dgm:prSet/>
      <dgm:spPr/>
      <dgm:t>
        <a:bodyPr/>
        <a:lstStyle/>
        <a:p>
          <a:endParaRPr lang="en-US"/>
        </a:p>
      </dgm:t>
    </dgm:pt>
    <dgm:pt modelId="{2534F8F2-FBBF-054A-A25F-71A7162DDB8F}" type="sibTrans" cxnId="{FFD10EC6-93A6-AA4B-9D82-DCB87ADF3F9F}">
      <dgm:prSet/>
      <dgm:spPr/>
      <dgm:t>
        <a:bodyPr/>
        <a:lstStyle/>
        <a:p>
          <a:endParaRPr lang="en-US"/>
        </a:p>
      </dgm:t>
    </dgm:pt>
    <dgm:pt modelId="{DDD23FC0-E5B7-974E-B6E5-3845D9EE0706}">
      <dgm:prSet custT="1"/>
      <dgm:spPr/>
      <dgm:t>
        <a:bodyPr/>
        <a:lstStyle/>
        <a:p>
          <a:r>
            <a:rPr lang="nl-NL" sz="1600" dirty="0" err="1" smtClean="0"/>
            <a:t>journals</a:t>
          </a:r>
          <a:r>
            <a:rPr lang="nl-NL" sz="1600" dirty="0" smtClean="0"/>
            <a:t> (DAP)</a:t>
          </a:r>
          <a:endParaRPr lang="en-US" sz="1600" dirty="0"/>
        </a:p>
      </dgm:t>
    </dgm:pt>
    <dgm:pt modelId="{124B6C4F-2126-F94F-90FE-05AD663E6278}" type="parTrans" cxnId="{DBE9A863-06F8-6949-9478-5BA7A7D6F443}">
      <dgm:prSet/>
      <dgm:spPr/>
      <dgm:t>
        <a:bodyPr/>
        <a:lstStyle/>
        <a:p>
          <a:endParaRPr lang="en-US"/>
        </a:p>
      </dgm:t>
    </dgm:pt>
    <dgm:pt modelId="{70B39CDB-3DB4-4A40-8B0B-B2655A7701D3}" type="sibTrans" cxnId="{DBE9A863-06F8-6949-9478-5BA7A7D6F443}">
      <dgm:prSet/>
      <dgm:spPr/>
      <dgm:t>
        <a:bodyPr/>
        <a:lstStyle/>
        <a:p>
          <a:endParaRPr lang="en-US"/>
        </a:p>
      </dgm:t>
    </dgm:pt>
    <dgm:pt modelId="{5C01EBA0-171D-3440-8DAC-248B23C19F95}">
      <dgm:prSet custT="1"/>
      <dgm:spPr/>
      <dgm:t>
        <a:bodyPr/>
        <a:lstStyle/>
        <a:p>
          <a:r>
            <a:rPr lang="nl-NL" sz="2400" dirty="0" smtClean="0"/>
            <a:t>How </a:t>
          </a:r>
          <a:r>
            <a:rPr lang="nl-NL" sz="2400" dirty="0" err="1" smtClean="0"/>
            <a:t>strict</a:t>
          </a:r>
          <a:r>
            <a:rPr lang="nl-NL" sz="2400" dirty="0" smtClean="0"/>
            <a:t>?</a:t>
          </a:r>
          <a:endParaRPr lang="en-US" sz="2400" dirty="0"/>
        </a:p>
      </dgm:t>
    </dgm:pt>
    <dgm:pt modelId="{B631D6DB-98A8-3A4C-B2E3-FC1607696568}" type="parTrans" cxnId="{975A251D-BB84-6A4D-A9FA-FD43064DF034}">
      <dgm:prSet/>
      <dgm:spPr/>
      <dgm:t>
        <a:bodyPr/>
        <a:lstStyle/>
        <a:p>
          <a:endParaRPr lang="en-US"/>
        </a:p>
      </dgm:t>
    </dgm:pt>
    <dgm:pt modelId="{6A807211-393D-7E45-97B0-F5B530E4499D}" type="sibTrans" cxnId="{975A251D-BB84-6A4D-A9FA-FD43064DF034}">
      <dgm:prSet/>
      <dgm:spPr/>
      <dgm:t>
        <a:bodyPr/>
        <a:lstStyle/>
        <a:p>
          <a:endParaRPr lang="en-US"/>
        </a:p>
      </dgm:t>
    </dgm:pt>
    <dgm:pt modelId="{0F0F8A3D-6DEB-A241-A078-B6DB5E3D8C60}">
      <dgm:prSet custT="1"/>
      <dgm:spPr/>
      <dgm:t>
        <a:bodyPr/>
        <a:lstStyle/>
        <a:p>
          <a:r>
            <a:rPr lang="nl-NL" sz="1600" dirty="0" err="1" smtClean="0"/>
            <a:t>demand</a:t>
          </a:r>
          <a:endParaRPr lang="en-US" sz="1600" dirty="0"/>
        </a:p>
      </dgm:t>
    </dgm:pt>
    <dgm:pt modelId="{A269892B-78DD-A847-AF60-F1C82291319F}" type="parTrans" cxnId="{76A858CB-758F-3D46-A30D-C8DD7A8B358A}">
      <dgm:prSet/>
      <dgm:spPr/>
      <dgm:t>
        <a:bodyPr/>
        <a:lstStyle/>
        <a:p>
          <a:endParaRPr lang="en-US"/>
        </a:p>
      </dgm:t>
    </dgm:pt>
    <dgm:pt modelId="{CD68F77E-CA99-2E4C-97FB-349BDC2FF65B}" type="sibTrans" cxnId="{76A858CB-758F-3D46-A30D-C8DD7A8B358A}">
      <dgm:prSet/>
      <dgm:spPr/>
      <dgm:t>
        <a:bodyPr/>
        <a:lstStyle/>
        <a:p>
          <a:endParaRPr lang="en-US"/>
        </a:p>
      </dgm:t>
    </dgm:pt>
    <dgm:pt modelId="{B938FEDB-C76B-6F4D-B69B-2568C4DC5E58}">
      <dgm:prSet custT="1"/>
      <dgm:spPr/>
      <dgm:t>
        <a:bodyPr/>
        <a:lstStyle/>
        <a:p>
          <a:r>
            <a:rPr lang="nl-NL" sz="1600" dirty="0" smtClean="0"/>
            <a:t>strong </a:t>
          </a:r>
          <a:r>
            <a:rPr lang="nl-NL" sz="1600" dirty="0" err="1" smtClean="0"/>
            <a:t>recommendation</a:t>
          </a:r>
          <a:endParaRPr lang="en-US" sz="1600" dirty="0"/>
        </a:p>
      </dgm:t>
    </dgm:pt>
    <dgm:pt modelId="{27C26F9F-A06F-504F-ACD4-70FEEED9A015}" type="parTrans" cxnId="{95425C84-B619-7F49-8F27-464E56C9B6DE}">
      <dgm:prSet/>
      <dgm:spPr/>
      <dgm:t>
        <a:bodyPr/>
        <a:lstStyle/>
        <a:p>
          <a:endParaRPr lang="en-US"/>
        </a:p>
      </dgm:t>
    </dgm:pt>
    <dgm:pt modelId="{8638A879-E8C0-0441-8D6D-B34ECE2B0258}" type="sibTrans" cxnId="{95425C84-B619-7F49-8F27-464E56C9B6DE}">
      <dgm:prSet/>
      <dgm:spPr/>
      <dgm:t>
        <a:bodyPr/>
        <a:lstStyle/>
        <a:p>
          <a:endParaRPr lang="en-US"/>
        </a:p>
      </dgm:t>
    </dgm:pt>
    <dgm:pt modelId="{20D5FB60-C485-BB44-A9DF-F5F891702533}">
      <dgm:prSet custT="1"/>
      <dgm:spPr/>
      <dgm:t>
        <a:bodyPr/>
        <a:lstStyle/>
        <a:p>
          <a:r>
            <a:rPr lang="nl-NL" sz="1600" dirty="0" err="1" smtClean="0"/>
            <a:t>advice</a:t>
          </a:r>
          <a:endParaRPr lang="en-US" sz="1600" dirty="0"/>
        </a:p>
      </dgm:t>
    </dgm:pt>
    <dgm:pt modelId="{094A3D1B-1A56-534F-965F-4A44F3B61BB8}" type="parTrans" cxnId="{ED9A3ED9-7A2D-9D41-AD3E-00F70882D520}">
      <dgm:prSet/>
      <dgm:spPr/>
      <dgm:t>
        <a:bodyPr/>
        <a:lstStyle/>
        <a:p>
          <a:endParaRPr lang="en-US"/>
        </a:p>
      </dgm:t>
    </dgm:pt>
    <dgm:pt modelId="{917E4696-F2D0-E84B-B232-6410CC2C9EE8}" type="sibTrans" cxnId="{ED9A3ED9-7A2D-9D41-AD3E-00F70882D520}">
      <dgm:prSet/>
      <dgm:spPr/>
      <dgm:t>
        <a:bodyPr/>
        <a:lstStyle/>
        <a:p>
          <a:endParaRPr lang="en-US"/>
        </a:p>
      </dgm:t>
    </dgm:pt>
    <dgm:pt modelId="{5FDDDAA6-4859-634F-82B9-07DF094046CB}">
      <dgm:prSet custT="1"/>
      <dgm:spPr/>
      <dgm:t>
        <a:bodyPr/>
        <a:lstStyle/>
        <a:p>
          <a:r>
            <a:rPr lang="nl-NL" sz="2400" dirty="0" smtClean="0"/>
            <a:t>How </a:t>
          </a:r>
          <a:r>
            <a:rPr lang="nl-NL" sz="2400" dirty="0" err="1" smtClean="0"/>
            <a:t>comprehensive</a:t>
          </a:r>
          <a:r>
            <a:rPr lang="nl-NL" sz="2400" dirty="0" smtClean="0"/>
            <a:t>?</a:t>
          </a:r>
          <a:endParaRPr lang="en-US" sz="2400" dirty="0"/>
        </a:p>
      </dgm:t>
    </dgm:pt>
    <dgm:pt modelId="{B7E1873F-1C39-9D4B-8763-0F0A2DE715F4}" type="parTrans" cxnId="{C8E5B1CC-A4AE-154F-BC58-95F7E1FE9E80}">
      <dgm:prSet/>
      <dgm:spPr/>
      <dgm:t>
        <a:bodyPr/>
        <a:lstStyle/>
        <a:p>
          <a:endParaRPr lang="en-US"/>
        </a:p>
      </dgm:t>
    </dgm:pt>
    <dgm:pt modelId="{36C8364C-6CBF-5947-A697-DB6079A16A52}" type="sibTrans" cxnId="{C8E5B1CC-A4AE-154F-BC58-95F7E1FE9E80}">
      <dgm:prSet/>
      <dgm:spPr/>
      <dgm:t>
        <a:bodyPr/>
        <a:lstStyle/>
        <a:p>
          <a:endParaRPr lang="en-US"/>
        </a:p>
      </dgm:t>
    </dgm:pt>
    <dgm:pt modelId="{32009FF4-33DC-774A-85E0-2227F26CE153}">
      <dgm:prSet custT="1"/>
      <dgm:spPr/>
      <dgm:t>
        <a:bodyPr/>
        <a:lstStyle/>
        <a:p>
          <a:r>
            <a:rPr lang="nl-NL" sz="1600" dirty="0" smtClean="0"/>
            <a:t>data management plan or </a:t>
          </a:r>
          <a:r>
            <a:rPr lang="nl-NL" sz="1600" dirty="0" err="1" smtClean="0"/>
            <a:t>paragraph</a:t>
          </a:r>
          <a:endParaRPr lang="en-US" sz="1600" dirty="0"/>
        </a:p>
      </dgm:t>
    </dgm:pt>
    <dgm:pt modelId="{20D8148F-131D-3642-93EF-36ECA5C2DC87}" type="parTrans" cxnId="{7E2C7874-C4DB-D649-A32B-A7A6DC86CBC7}">
      <dgm:prSet/>
      <dgm:spPr/>
      <dgm:t>
        <a:bodyPr/>
        <a:lstStyle/>
        <a:p>
          <a:endParaRPr lang="en-US"/>
        </a:p>
      </dgm:t>
    </dgm:pt>
    <dgm:pt modelId="{CF197EDD-DFA3-FF4E-915F-56BCBFE2988B}" type="sibTrans" cxnId="{7E2C7874-C4DB-D649-A32B-A7A6DC86CBC7}">
      <dgm:prSet/>
      <dgm:spPr/>
      <dgm:t>
        <a:bodyPr/>
        <a:lstStyle/>
        <a:p>
          <a:endParaRPr lang="en-US"/>
        </a:p>
      </dgm:t>
    </dgm:pt>
    <dgm:pt modelId="{80DF4D12-0641-3D40-A0E6-61A171A3B483}">
      <dgm:prSet custT="1"/>
      <dgm:spPr/>
      <dgm:t>
        <a:bodyPr/>
        <a:lstStyle/>
        <a:p>
          <a:r>
            <a:rPr lang="en-US" sz="1600" dirty="0" smtClean="0"/>
            <a:t>once or periodically?</a:t>
          </a:r>
          <a:endParaRPr lang="en-US" sz="1600" dirty="0"/>
        </a:p>
      </dgm:t>
    </dgm:pt>
    <dgm:pt modelId="{522FC89A-9D54-A744-857D-37E4D4F1356E}" type="parTrans" cxnId="{128C12DC-161E-1F44-AE13-3B49C275C8DC}">
      <dgm:prSet/>
      <dgm:spPr/>
      <dgm:t>
        <a:bodyPr/>
        <a:lstStyle/>
        <a:p>
          <a:endParaRPr lang="nl-NL"/>
        </a:p>
      </dgm:t>
    </dgm:pt>
    <dgm:pt modelId="{2834B83C-B16B-8244-B20D-A772790054B3}" type="sibTrans" cxnId="{128C12DC-161E-1F44-AE13-3B49C275C8DC}">
      <dgm:prSet/>
      <dgm:spPr/>
      <dgm:t>
        <a:bodyPr/>
        <a:lstStyle/>
        <a:p>
          <a:endParaRPr lang="nl-NL"/>
        </a:p>
      </dgm:t>
    </dgm:pt>
    <dgm:pt modelId="{368032C7-9AC1-BA44-B9BE-0ADC3E7BA4F2}" type="pres">
      <dgm:prSet presAssocID="{015B0D61-8661-F647-8602-7E866FAFF3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18538A15-0D73-A742-9F5D-40BA581B1B27}" type="pres">
      <dgm:prSet presAssocID="{139DB8A3-AF96-C442-A4F5-C93524DEFD54}" presName="node" presStyleLbl="node1" presStyleIdx="0" presStyleCnt="5" custScaleY="16984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6802EFD-BA2D-684D-8EA7-A5DEA240A5F5}" type="pres">
      <dgm:prSet presAssocID="{E5DE77F7-AA8A-074A-AD97-FA829E1B09EF}" presName="sibTrans" presStyleCnt="0"/>
      <dgm:spPr/>
      <dgm:t>
        <a:bodyPr/>
        <a:lstStyle/>
        <a:p>
          <a:endParaRPr lang="nl-NL"/>
        </a:p>
      </dgm:t>
    </dgm:pt>
    <dgm:pt modelId="{E661B945-B972-B34A-8856-507A0FC1FFA0}" type="pres">
      <dgm:prSet presAssocID="{D5F063AB-7DBC-BB48-9F8D-B59ED561B8B7}" presName="node" presStyleLbl="node1" presStyleIdx="1" presStyleCnt="5" custScaleY="17291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9CE7283-ABE2-CD47-AE38-258DAF6B52B5}" type="pres">
      <dgm:prSet presAssocID="{BB7AB6F7-628B-C244-957C-BECB35E4C539}" presName="sibTrans" presStyleCnt="0"/>
      <dgm:spPr/>
      <dgm:t>
        <a:bodyPr/>
        <a:lstStyle/>
        <a:p>
          <a:endParaRPr lang="nl-NL"/>
        </a:p>
      </dgm:t>
    </dgm:pt>
    <dgm:pt modelId="{76D94375-E367-E348-A5F4-68B30FAC3DDB}" type="pres">
      <dgm:prSet presAssocID="{5C01EBA0-171D-3440-8DAC-248B23C19F9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5881D6E-F7B7-CC47-9147-E1E2C5144841}" type="pres">
      <dgm:prSet presAssocID="{6A807211-393D-7E45-97B0-F5B530E4499D}" presName="sibTrans" presStyleCnt="0"/>
      <dgm:spPr/>
      <dgm:t>
        <a:bodyPr/>
        <a:lstStyle/>
        <a:p>
          <a:endParaRPr lang="nl-NL"/>
        </a:p>
      </dgm:t>
    </dgm:pt>
    <dgm:pt modelId="{B1760BAE-0CA5-694C-8913-166D9E5D4C8F}" type="pres">
      <dgm:prSet presAssocID="{89EB6C78-7675-0046-8D1B-5A3537062556}" presName="node" presStyleLbl="node1" presStyleIdx="3" presStyleCnt="5" custScaleX="14537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F31E7E6-64C8-D047-BAB7-C72821FDFF56}" type="pres">
      <dgm:prSet presAssocID="{013668A0-2581-4442-9B91-DB7F65C47CA4}" presName="sibTrans" presStyleCnt="0"/>
      <dgm:spPr/>
      <dgm:t>
        <a:bodyPr/>
        <a:lstStyle/>
        <a:p>
          <a:endParaRPr lang="nl-NL"/>
        </a:p>
      </dgm:t>
    </dgm:pt>
    <dgm:pt modelId="{CACD11CA-D978-8940-9AFE-1EF86A42E2E0}" type="pres">
      <dgm:prSet presAssocID="{5FDDDAA6-4859-634F-82B9-07DF094046CB}" presName="node" presStyleLbl="node1" presStyleIdx="4" presStyleCnt="5" custScaleX="126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0F5359-0D4E-3849-9954-27FBA27C167C}" srcId="{D5F063AB-7DBC-BB48-9F8D-B59ED561B8B7}" destId="{C9CC951D-B88B-C547-935C-42A410BC3479}" srcOrd="5" destOrd="0" parTransId="{F9519ECA-C2C5-7344-B1BB-0CC32E319D59}" sibTransId="{1A28D2C8-79FB-2A4F-88E8-C593E8B7A5CD}"/>
    <dgm:cxn modelId="{BB445F3D-7CCD-8942-B28C-14952E457660}" srcId="{139DB8A3-AF96-C442-A4F5-C93524DEFD54}" destId="{059178CA-0057-5D42-A588-F5474E6BB326}" srcOrd="0" destOrd="0" parTransId="{C253EA23-B0B2-1B4B-B6BF-A2F45F0263FA}" sibTransId="{A7895E48-1B5C-0C40-8C0C-434B47201D04}"/>
    <dgm:cxn modelId="{2A4AE118-F873-DF45-952F-8B6E786DB63D}" type="presOf" srcId="{32009FF4-33DC-774A-85E0-2227F26CE153}" destId="{CACD11CA-D978-8940-9AFE-1EF86A42E2E0}" srcOrd="0" destOrd="1" presId="urn:microsoft.com/office/officeart/2005/8/layout/default"/>
    <dgm:cxn modelId="{37395A0E-D5C7-074C-B161-DF794139A9BD}" type="presOf" srcId="{20D5FB60-C485-BB44-A9DF-F5F891702533}" destId="{76D94375-E367-E348-A5F4-68B30FAC3DDB}" srcOrd="0" destOrd="3" presId="urn:microsoft.com/office/officeart/2005/8/layout/default"/>
    <dgm:cxn modelId="{95425C84-B619-7F49-8F27-464E56C9B6DE}" srcId="{5C01EBA0-171D-3440-8DAC-248B23C19F95}" destId="{B938FEDB-C76B-6F4D-B69B-2568C4DC5E58}" srcOrd="1" destOrd="0" parTransId="{27C26F9F-A06F-504F-ACD4-70FEEED9A015}" sibTransId="{8638A879-E8C0-0441-8D6D-B34ECE2B0258}"/>
    <dgm:cxn modelId="{29ADB2B0-0924-C84D-8838-38DA276E0853}" type="presOf" srcId="{BE4C4BB4-E28D-CB4B-8C7C-3B6F0A6DAD5D}" destId="{B1760BAE-0CA5-694C-8913-166D9E5D4C8F}" srcOrd="0" destOrd="1" presId="urn:microsoft.com/office/officeart/2005/8/layout/default"/>
    <dgm:cxn modelId="{7E2C7874-C4DB-D649-A32B-A7A6DC86CBC7}" srcId="{5FDDDAA6-4859-634F-82B9-07DF094046CB}" destId="{32009FF4-33DC-774A-85E0-2227F26CE153}" srcOrd="0" destOrd="0" parTransId="{20D8148F-131D-3642-93EF-36ECA5C2DC87}" sibTransId="{CF197EDD-DFA3-FF4E-915F-56BCBFE2988B}"/>
    <dgm:cxn modelId="{C8E5B1CC-A4AE-154F-BC58-95F7E1FE9E80}" srcId="{015B0D61-8661-F647-8602-7E866FAFF333}" destId="{5FDDDAA6-4859-634F-82B9-07DF094046CB}" srcOrd="4" destOrd="0" parTransId="{B7E1873F-1C39-9D4B-8763-0F0A2DE715F4}" sibTransId="{36C8364C-6CBF-5947-A697-DB6079A16A52}"/>
    <dgm:cxn modelId="{0170892C-23B2-A34C-824D-C3BF64DDC921}" type="presOf" srcId="{2DF4EE11-0FB1-5B40-AC1C-F5B37E60276A}" destId="{E661B945-B972-B34A-8856-507A0FC1FFA0}" srcOrd="0" destOrd="5" presId="urn:microsoft.com/office/officeart/2005/8/layout/default"/>
    <dgm:cxn modelId="{E634B7EA-CF23-5142-8484-ED6A76C11F43}" type="presOf" srcId="{B93CD74A-1379-AC49-A380-3A05E6DFFF99}" destId="{E661B945-B972-B34A-8856-507A0FC1FFA0}" srcOrd="0" destOrd="4" presId="urn:microsoft.com/office/officeart/2005/8/layout/default"/>
    <dgm:cxn modelId="{A1B1911F-2F9E-BC45-A977-C8D1601857ED}" srcId="{015B0D61-8661-F647-8602-7E866FAFF333}" destId="{89EB6C78-7675-0046-8D1B-5A3537062556}" srcOrd="3" destOrd="0" parTransId="{9ACA0574-DF81-8647-AD2F-D1EAF047C52A}" sibTransId="{013668A0-2581-4442-9B91-DB7F65C47CA4}"/>
    <dgm:cxn modelId="{BE8460F1-305F-5C4C-9697-144BDBBD2B29}" srcId="{D5F063AB-7DBC-BB48-9F8D-B59ED561B8B7}" destId="{E31DAE3F-AFA8-6C42-B4A3-1A4A4D2209D9}" srcOrd="0" destOrd="0" parTransId="{965F2A5E-186A-8345-9B98-C420C3214948}" sibTransId="{CEA6D8FD-C5B3-E242-A249-D2F32553C123}"/>
    <dgm:cxn modelId="{7146C22E-4E40-9446-9FD0-7EFE22F94971}" srcId="{89EB6C78-7675-0046-8D1B-5A3537062556}" destId="{31064CE3-4591-DC4D-BBAB-8F036E9F5828}" srcOrd="2" destOrd="0" parTransId="{11A473D3-F768-7647-884E-371D11D0346D}" sibTransId="{A2841A5D-13B0-684C-BD93-95F257B0F5E0}"/>
    <dgm:cxn modelId="{FFD10EC6-93A6-AA4B-9D82-DCB87ADF3F9F}" srcId="{139DB8A3-AF96-C442-A4F5-C93524DEFD54}" destId="{C881CADB-2247-0046-97B7-1490AB99BDF6}" srcOrd="2" destOrd="0" parTransId="{011A7095-40B0-B04D-9C08-7FE2B48360F3}" sibTransId="{2534F8F2-FBBF-054A-A25F-71A7162DDB8F}"/>
    <dgm:cxn modelId="{5D3F3DCB-C056-5144-A432-BD662EEA1B0A}" srcId="{89EB6C78-7675-0046-8D1B-5A3537062556}" destId="{6765A78D-869A-8347-BA67-821BFA9F62A6}" srcOrd="3" destOrd="0" parTransId="{0505B10D-E9D4-7149-B0C4-777D58BD6075}" sibTransId="{B76BC86E-B91A-FB4B-AE62-3875196077B0}"/>
    <dgm:cxn modelId="{2E525C30-C118-DB4B-AF62-D90187AF75A9}" type="presOf" srcId="{059178CA-0057-5D42-A588-F5474E6BB326}" destId="{18538A15-0D73-A742-9F5D-40BA581B1B27}" srcOrd="0" destOrd="1" presId="urn:microsoft.com/office/officeart/2005/8/layout/default"/>
    <dgm:cxn modelId="{A1AFDE94-96D9-1140-85FE-A693271653AB}" type="presOf" srcId="{C9CC951D-B88B-C547-935C-42A410BC3479}" destId="{E661B945-B972-B34A-8856-507A0FC1FFA0}" srcOrd="0" destOrd="6" presId="urn:microsoft.com/office/officeart/2005/8/layout/default"/>
    <dgm:cxn modelId="{8B44CE5B-C9AC-774D-95BA-9AC6FF2A6BEE}" type="presOf" srcId="{139DB8A3-AF96-C442-A4F5-C93524DEFD54}" destId="{18538A15-0D73-A742-9F5D-40BA581B1B27}" srcOrd="0" destOrd="0" presId="urn:microsoft.com/office/officeart/2005/8/layout/default"/>
    <dgm:cxn modelId="{E0ADA24D-F7FD-4C4F-97B2-C049F1C91141}" srcId="{015B0D61-8661-F647-8602-7E866FAFF333}" destId="{139DB8A3-AF96-C442-A4F5-C93524DEFD54}" srcOrd="0" destOrd="0" parTransId="{0D1D3A08-5712-6A47-B225-94BE0ECFB655}" sibTransId="{E5DE77F7-AA8A-074A-AD97-FA829E1B09EF}"/>
    <dgm:cxn modelId="{A609F509-AB40-624B-B63A-03B120E32F51}" srcId="{015B0D61-8661-F647-8602-7E866FAFF333}" destId="{D5F063AB-7DBC-BB48-9F8D-B59ED561B8B7}" srcOrd="1" destOrd="0" parTransId="{1363C1C6-EE42-8C48-A60B-3C0B398EF2EB}" sibTransId="{BB7AB6F7-628B-C244-957C-BECB35E4C539}"/>
    <dgm:cxn modelId="{B26180B2-BA03-4B46-B51A-C45491BB2F00}" type="presOf" srcId="{8F614038-FF93-4D47-9664-9D7FDB8C23C6}" destId="{B1760BAE-0CA5-694C-8913-166D9E5D4C8F}" srcOrd="0" destOrd="2" presId="urn:microsoft.com/office/officeart/2005/8/layout/default"/>
    <dgm:cxn modelId="{CDEAAFE3-3862-0348-B58D-47BFA54A4DC8}" type="presOf" srcId="{C881CADB-2247-0046-97B7-1490AB99BDF6}" destId="{18538A15-0D73-A742-9F5D-40BA581B1B27}" srcOrd="0" destOrd="3" presId="urn:microsoft.com/office/officeart/2005/8/layout/default"/>
    <dgm:cxn modelId="{305AFE78-23C4-4145-8A39-10FFA584F9A2}" srcId="{D5F063AB-7DBC-BB48-9F8D-B59ED561B8B7}" destId="{1D924FCE-B270-2046-9040-E93FF98191D9}" srcOrd="6" destOrd="0" parTransId="{F0BCC7E2-CE9B-E94D-83B4-A2584A575445}" sibTransId="{ABCA2AC5-786B-684F-9465-A9FD67A4C4D4}"/>
    <dgm:cxn modelId="{1A992711-5D96-4E46-AE65-431BFA2014AD}" type="presOf" srcId="{8AF1AA6B-19E7-6342-BDAA-445D39B26652}" destId="{E661B945-B972-B34A-8856-507A0FC1FFA0}" srcOrd="0" destOrd="2" presId="urn:microsoft.com/office/officeart/2005/8/layout/default"/>
    <dgm:cxn modelId="{86ACAD4C-EEAF-7643-98A3-036C21B5B328}" type="presOf" srcId="{5C01EBA0-171D-3440-8DAC-248B23C19F95}" destId="{76D94375-E367-E348-A5F4-68B30FAC3DDB}" srcOrd="0" destOrd="0" presId="urn:microsoft.com/office/officeart/2005/8/layout/default"/>
    <dgm:cxn modelId="{043F81FA-CBE8-8740-AB04-802EF681E56F}" srcId="{D5F063AB-7DBC-BB48-9F8D-B59ED561B8B7}" destId="{8AF1AA6B-19E7-6342-BDAA-445D39B26652}" srcOrd="1" destOrd="0" parTransId="{FAB00B53-04D1-1E47-BF48-28319C9FB700}" sibTransId="{8C2EE7AD-E3BC-1748-B18C-32AA8A80ADB3}"/>
    <dgm:cxn modelId="{CF82A7CB-B5D0-764C-B218-390A4DAEBAD3}" type="presOf" srcId="{6765A78D-869A-8347-BA67-821BFA9F62A6}" destId="{B1760BAE-0CA5-694C-8913-166D9E5D4C8F}" srcOrd="0" destOrd="4" presId="urn:microsoft.com/office/officeart/2005/8/layout/default"/>
    <dgm:cxn modelId="{C80C800E-AC21-9F47-94B8-BAE6DF2614C9}" type="presOf" srcId="{B938FEDB-C76B-6F4D-B69B-2568C4DC5E58}" destId="{76D94375-E367-E348-A5F4-68B30FAC3DDB}" srcOrd="0" destOrd="2" presId="urn:microsoft.com/office/officeart/2005/8/layout/default"/>
    <dgm:cxn modelId="{128C12DC-161E-1F44-AE13-3B49C275C8DC}" srcId="{5FDDDAA6-4859-634F-82B9-07DF094046CB}" destId="{80DF4D12-0641-3D40-A0E6-61A171A3B483}" srcOrd="1" destOrd="0" parTransId="{522FC89A-9D54-A744-857D-37E4D4F1356E}" sibTransId="{2834B83C-B16B-8244-B20D-A772790054B3}"/>
    <dgm:cxn modelId="{76A858CB-758F-3D46-A30D-C8DD7A8B358A}" srcId="{5C01EBA0-171D-3440-8DAC-248B23C19F95}" destId="{0F0F8A3D-6DEB-A241-A078-B6DB5E3D8C60}" srcOrd="0" destOrd="0" parTransId="{A269892B-78DD-A847-AF60-F1C82291319F}" sibTransId="{CD68F77E-CA99-2E4C-97FB-349BDC2FF65B}"/>
    <dgm:cxn modelId="{E6635F4A-5209-4049-87F1-84DE87CBBB15}" srcId="{D5F063AB-7DBC-BB48-9F8D-B59ED561B8B7}" destId="{B93CD74A-1379-AC49-A380-3A05E6DFFF99}" srcOrd="3" destOrd="0" parTransId="{B1BAD447-4F71-7A4A-9C84-F655FCB02EFD}" sibTransId="{0AE1BB0A-BBCB-D04B-BD5E-FA76354D5FB9}"/>
    <dgm:cxn modelId="{45AE384A-C9AE-A140-B478-BF0B053A8121}" type="presOf" srcId="{1D924FCE-B270-2046-9040-E93FF98191D9}" destId="{E661B945-B972-B34A-8856-507A0FC1FFA0}" srcOrd="0" destOrd="7" presId="urn:microsoft.com/office/officeart/2005/8/layout/default"/>
    <dgm:cxn modelId="{E348F8D5-FB8B-AB45-A3B7-C3A09FD80F25}" type="presOf" srcId="{0F0F8A3D-6DEB-A241-A078-B6DB5E3D8C60}" destId="{76D94375-E367-E348-A5F4-68B30FAC3DDB}" srcOrd="0" destOrd="1" presId="urn:microsoft.com/office/officeart/2005/8/layout/default"/>
    <dgm:cxn modelId="{298843CB-A2ED-354B-830F-60EC719509D5}" srcId="{89EB6C78-7675-0046-8D1B-5A3537062556}" destId="{BE4C4BB4-E28D-CB4B-8C7C-3B6F0A6DAD5D}" srcOrd="0" destOrd="0" parTransId="{834AE44B-42D5-094C-9A13-4DE9A0CA7C51}" sibTransId="{AFCA808D-E817-CA40-83AC-7BAC16AB28DE}"/>
    <dgm:cxn modelId="{ED9A3ED9-7A2D-9D41-AD3E-00F70882D520}" srcId="{5C01EBA0-171D-3440-8DAC-248B23C19F95}" destId="{20D5FB60-C485-BB44-A9DF-F5F891702533}" srcOrd="2" destOrd="0" parTransId="{094A3D1B-1A56-534F-965F-4A44F3B61BB8}" sibTransId="{917E4696-F2D0-E84B-B232-6410CC2C9EE8}"/>
    <dgm:cxn modelId="{0325B73F-AC8A-EB4F-9220-2C57B4620F2D}" srcId="{89EB6C78-7675-0046-8D1B-5A3537062556}" destId="{8F614038-FF93-4D47-9664-9D7FDB8C23C6}" srcOrd="1" destOrd="0" parTransId="{8FD8A2C8-5CA6-D74A-8B31-F0044313A36D}" sibTransId="{7B3B9D1B-CA0C-F345-BD9A-926897128BE7}"/>
    <dgm:cxn modelId="{85E415C4-FA2F-3F40-899F-FA0C700CF702}" srcId="{D5F063AB-7DBC-BB48-9F8D-B59ED561B8B7}" destId="{08C7C2B2-9D94-694D-8AA3-CF8B5835920E}" srcOrd="2" destOrd="0" parTransId="{3416A0BF-CD68-E344-9D4A-E5AB2C73DB3A}" sibTransId="{78292F0C-30D6-7943-80E2-F860A3229009}"/>
    <dgm:cxn modelId="{22064BA4-5FF0-5C4E-80DA-FB5630574929}" srcId="{139DB8A3-AF96-C442-A4F5-C93524DEFD54}" destId="{E0AF41B6-C28E-0643-9E50-8C72C62DACA3}" srcOrd="1" destOrd="0" parTransId="{1ECD4B50-D24C-BA41-9A1A-A49A674F9014}" sibTransId="{65018CB4-A890-D14C-929A-B3231F1F59D1}"/>
    <dgm:cxn modelId="{742B276F-201A-5347-98F2-E6F0D86A93A2}" type="presOf" srcId="{D5F063AB-7DBC-BB48-9F8D-B59ED561B8B7}" destId="{E661B945-B972-B34A-8856-507A0FC1FFA0}" srcOrd="0" destOrd="0" presId="urn:microsoft.com/office/officeart/2005/8/layout/default"/>
    <dgm:cxn modelId="{2CF63943-181F-C143-9C5E-A5E334AE3C8F}" srcId="{D5F063AB-7DBC-BB48-9F8D-B59ED561B8B7}" destId="{2DF4EE11-0FB1-5B40-AC1C-F5B37E60276A}" srcOrd="4" destOrd="0" parTransId="{16091A87-F37E-974B-8372-77E783421FDD}" sibTransId="{1C376C20-2F4B-AD42-B71D-A78A3A6C094F}"/>
    <dgm:cxn modelId="{FCDF52CB-01F6-DA4D-847C-E674C41345C4}" type="presOf" srcId="{015B0D61-8661-F647-8602-7E866FAFF333}" destId="{368032C7-9AC1-BA44-B9BE-0ADC3E7BA4F2}" srcOrd="0" destOrd="0" presId="urn:microsoft.com/office/officeart/2005/8/layout/default"/>
    <dgm:cxn modelId="{B22E783A-19EB-134A-A5D0-88157E826C3A}" type="presOf" srcId="{DDD23FC0-E5B7-974E-B6E5-3845D9EE0706}" destId="{18538A15-0D73-A742-9F5D-40BA581B1B27}" srcOrd="0" destOrd="4" presId="urn:microsoft.com/office/officeart/2005/8/layout/default"/>
    <dgm:cxn modelId="{23648523-3379-884B-998E-873E0CA5405B}" type="presOf" srcId="{31064CE3-4591-DC4D-BBAB-8F036E9F5828}" destId="{B1760BAE-0CA5-694C-8913-166D9E5D4C8F}" srcOrd="0" destOrd="3" presId="urn:microsoft.com/office/officeart/2005/8/layout/default"/>
    <dgm:cxn modelId="{DBE9A863-06F8-6949-9478-5BA7A7D6F443}" srcId="{139DB8A3-AF96-C442-A4F5-C93524DEFD54}" destId="{DDD23FC0-E5B7-974E-B6E5-3845D9EE0706}" srcOrd="3" destOrd="0" parTransId="{124B6C4F-2126-F94F-90FE-05AD663E6278}" sibTransId="{70B39CDB-3DB4-4A40-8B0B-B2655A7701D3}"/>
    <dgm:cxn modelId="{41F5F1B2-3C20-9F4A-BE34-862E03B9671F}" type="presOf" srcId="{E31DAE3F-AFA8-6C42-B4A3-1A4A4D2209D9}" destId="{E661B945-B972-B34A-8856-507A0FC1FFA0}" srcOrd="0" destOrd="1" presId="urn:microsoft.com/office/officeart/2005/8/layout/default"/>
    <dgm:cxn modelId="{56918D51-2F8F-1943-9199-DAC09129F961}" type="presOf" srcId="{80DF4D12-0641-3D40-A0E6-61A171A3B483}" destId="{CACD11CA-D978-8940-9AFE-1EF86A42E2E0}" srcOrd="0" destOrd="2" presId="urn:microsoft.com/office/officeart/2005/8/layout/default"/>
    <dgm:cxn modelId="{619F9889-8D7B-B747-8776-D1F8EC56FA2F}" type="presOf" srcId="{08C7C2B2-9D94-694D-8AA3-CF8B5835920E}" destId="{E661B945-B972-B34A-8856-507A0FC1FFA0}" srcOrd="0" destOrd="3" presId="urn:microsoft.com/office/officeart/2005/8/layout/default"/>
    <dgm:cxn modelId="{2833E13D-2514-174A-A325-92F1CEA20067}" type="presOf" srcId="{E0AF41B6-C28E-0643-9E50-8C72C62DACA3}" destId="{18538A15-0D73-A742-9F5D-40BA581B1B27}" srcOrd="0" destOrd="2" presId="urn:microsoft.com/office/officeart/2005/8/layout/default"/>
    <dgm:cxn modelId="{CD6463EB-3FF6-144E-BDE5-4CC1F804F258}" type="presOf" srcId="{5FDDDAA6-4859-634F-82B9-07DF094046CB}" destId="{CACD11CA-D978-8940-9AFE-1EF86A42E2E0}" srcOrd="0" destOrd="0" presId="urn:microsoft.com/office/officeart/2005/8/layout/default"/>
    <dgm:cxn modelId="{975A251D-BB84-6A4D-A9FA-FD43064DF034}" srcId="{015B0D61-8661-F647-8602-7E866FAFF333}" destId="{5C01EBA0-171D-3440-8DAC-248B23C19F95}" srcOrd="2" destOrd="0" parTransId="{B631D6DB-98A8-3A4C-B2E3-FC1607696568}" sibTransId="{6A807211-393D-7E45-97B0-F5B530E4499D}"/>
    <dgm:cxn modelId="{A0B977F0-B67D-CD41-88D1-9A744C16C28B}" type="presOf" srcId="{89EB6C78-7675-0046-8D1B-5A3537062556}" destId="{B1760BAE-0CA5-694C-8913-166D9E5D4C8F}" srcOrd="0" destOrd="0" presId="urn:microsoft.com/office/officeart/2005/8/layout/default"/>
    <dgm:cxn modelId="{77819A43-B142-6943-B364-EFCA62CC66B3}" type="presParOf" srcId="{368032C7-9AC1-BA44-B9BE-0ADC3E7BA4F2}" destId="{18538A15-0D73-A742-9F5D-40BA581B1B27}" srcOrd="0" destOrd="0" presId="urn:microsoft.com/office/officeart/2005/8/layout/default"/>
    <dgm:cxn modelId="{B0A94719-A28B-054E-9754-A1C96B739110}" type="presParOf" srcId="{368032C7-9AC1-BA44-B9BE-0ADC3E7BA4F2}" destId="{56802EFD-BA2D-684D-8EA7-A5DEA240A5F5}" srcOrd="1" destOrd="0" presId="urn:microsoft.com/office/officeart/2005/8/layout/default"/>
    <dgm:cxn modelId="{B454FCA9-9155-D643-A833-36F034A75FDC}" type="presParOf" srcId="{368032C7-9AC1-BA44-B9BE-0ADC3E7BA4F2}" destId="{E661B945-B972-B34A-8856-507A0FC1FFA0}" srcOrd="2" destOrd="0" presId="urn:microsoft.com/office/officeart/2005/8/layout/default"/>
    <dgm:cxn modelId="{DBEE5BA2-0B38-2449-A1D3-A126B3C028A5}" type="presParOf" srcId="{368032C7-9AC1-BA44-B9BE-0ADC3E7BA4F2}" destId="{E9CE7283-ABE2-CD47-AE38-258DAF6B52B5}" srcOrd="3" destOrd="0" presId="urn:microsoft.com/office/officeart/2005/8/layout/default"/>
    <dgm:cxn modelId="{8184FB9D-5FE7-7746-9D56-91E9D1474C28}" type="presParOf" srcId="{368032C7-9AC1-BA44-B9BE-0ADC3E7BA4F2}" destId="{76D94375-E367-E348-A5F4-68B30FAC3DDB}" srcOrd="4" destOrd="0" presId="urn:microsoft.com/office/officeart/2005/8/layout/default"/>
    <dgm:cxn modelId="{E1E15A83-8576-EF42-88F3-B9C1997E8617}" type="presParOf" srcId="{368032C7-9AC1-BA44-B9BE-0ADC3E7BA4F2}" destId="{E5881D6E-F7B7-CC47-9147-E1E2C5144841}" srcOrd="5" destOrd="0" presId="urn:microsoft.com/office/officeart/2005/8/layout/default"/>
    <dgm:cxn modelId="{CD702B31-6916-3145-AD3D-30D224C9BD12}" type="presParOf" srcId="{368032C7-9AC1-BA44-B9BE-0ADC3E7BA4F2}" destId="{B1760BAE-0CA5-694C-8913-166D9E5D4C8F}" srcOrd="6" destOrd="0" presId="urn:microsoft.com/office/officeart/2005/8/layout/default"/>
    <dgm:cxn modelId="{4A22C622-92E5-074B-81A0-B0765DE7C152}" type="presParOf" srcId="{368032C7-9AC1-BA44-B9BE-0ADC3E7BA4F2}" destId="{FF31E7E6-64C8-D047-BAB7-C72821FDFF56}" srcOrd="7" destOrd="0" presId="urn:microsoft.com/office/officeart/2005/8/layout/default"/>
    <dgm:cxn modelId="{703DC6A6-BEC8-E84E-AD0C-123E7BF5790A}" type="presParOf" srcId="{368032C7-9AC1-BA44-B9BE-0ADC3E7BA4F2}" destId="{CACD11CA-D978-8940-9AFE-1EF86A42E2E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A2CC3-C4BE-4A46-9907-7CE93D776FFB}" type="datetimeFigureOut">
              <a:rPr lang="en-US" smtClean="0"/>
              <a:t>18-11-14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2823E-A64B-644F-AF38-CE1760B34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0A1A908-38BD-3A45-9B44-45240039FA7B}" type="slidenum">
              <a:rPr lang="nl-NL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nl-NL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4445F-D125-714B-8401-50257C83C6D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9A2F1F-4E0B-6B44-AC9C-6257880771F6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4445F-D125-714B-8401-50257C83C6D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4445F-D125-714B-8401-50257C83C6D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B042D-BAC8-4BD9-A0F2-9A4FE08F68E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8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NB: ook vermelden hoeveel is betaald voor publiceren en welke licentie (cc-</a:t>
            </a:r>
            <a:r>
              <a:rPr lang="nl-NL" dirty="0" err="1" smtClean="0"/>
              <a:t>by</a:t>
            </a:r>
            <a:r>
              <a:rPr lang="nl-NL" smtClean="0"/>
              <a:t>, cc-0).</a:t>
            </a: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2823E-A64B-644F-AF38-CE1760B34C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1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3100" y="1381125"/>
            <a:ext cx="6997700" cy="1108075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2501900"/>
            <a:ext cx="6400800" cy="26543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Logo 2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642402" y="2553474"/>
            <a:ext cx="6912000" cy="17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943100" y="1257"/>
            <a:ext cx="72009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sz="2400" i="1" dirty="0">
                <a:solidFill>
                  <a:srgbClr val="FF0000"/>
                </a:solidFill>
                <a:latin typeface="Verdana" charset="0"/>
                <a:ea typeface="Verdana" charset="0"/>
                <a:cs typeface="Verdana" charset="0"/>
              </a:rPr>
              <a:t>Data Archiving and Networked Services</a:t>
            </a:r>
          </a:p>
          <a:p>
            <a:endParaRPr lang="en-US" sz="2000" dirty="0">
              <a:solidFill>
                <a:srgbClr val="FF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 userDrawn="1"/>
        </p:nvSpPr>
        <p:spPr bwMode="auto">
          <a:xfrm>
            <a:off x="1988173" y="6503383"/>
            <a:ext cx="29055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DANS </a:t>
            </a:r>
            <a:r>
              <a:rPr lang="en-US" sz="1100" dirty="0">
                <a:latin typeface="Verdana" charset="0"/>
                <a:ea typeface="Verdana" charset="0"/>
                <a:cs typeface="Verdana" charset="0"/>
              </a:rPr>
              <a:t>is </a:t>
            </a:r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an institute of KNAW </a:t>
            </a:r>
            <a:r>
              <a:rPr lang="en-US" sz="1100" dirty="0">
                <a:latin typeface="Verdana" charset="0"/>
                <a:ea typeface="Verdana" charset="0"/>
                <a:cs typeface="Verdana" charset="0"/>
              </a:rPr>
              <a:t>en NWO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010" y="6442415"/>
            <a:ext cx="2425700" cy="37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26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9919F0-C201-CD43-A683-138530C6A736}" type="datetimeFigureOut">
              <a:rPr lang="en-US" smtClean="0"/>
              <a:pPr/>
              <a:t>18-11-14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9857EF-04A6-0B45-B64A-A9B2983CC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9919F0-C201-CD43-A683-138530C6A736}" type="datetimeFigureOut">
              <a:rPr lang="en-US" smtClean="0"/>
              <a:pPr/>
              <a:t>18-11-14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9857EF-04A6-0B45-B64A-A9B2983CC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34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 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615406" y="2564606"/>
            <a:ext cx="687387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 userDrawn="1"/>
        </p:nvSpPr>
        <p:spPr bwMode="auto">
          <a:xfrm>
            <a:off x="2049463" y="6345238"/>
            <a:ext cx="2994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 dirty="0">
                <a:latin typeface="Verdana" charset="0"/>
                <a:cs typeface="Verdana" charset="0"/>
              </a:rPr>
              <a:t>DANS is </a:t>
            </a:r>
            <a:r>
              <a:rPr lang="en-US" sz="1100" dirty="0" smtClean="0">
                <a:latin typeface="Verdana" charset="0"/>
                <a:cs typeface="Verdana" charset="0"/>
              </a:rPr>
              <a:t>an institute of </a:t>
            </a:r>
            <a:r>
              <a:rPr lang="en-US" sz="1100" dirty="0">
                <a:latin typeface="Verdana" charset="0"/>
                <a:cs typeface="Verdana" charset="0"/>
              </a:rPr>
              <a:t>KNAW </a:t>
            </a:r>
            <a:r>
              <a:rPr lang="en-US" sz="1100" dirty="0" smtClean="0">
                <a:latin typeface="Verdana" charset="0"/>
                <a:cs typeface="Verdana" charset="0"/>
              </a:rPr>
              <a:t>and </a:t>
            </a:r>
            <a:r>
              <a:rPr lang="en-US" sz="1100" dirty="0">
                <a:latin typeface="Verdana" charset="0"/>
                <a:cs typeface="Verdana" charset="0"/>
              </a:rPr>
              <a:t>NWO</a:t>
            </a: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907213" y="6211888"/>
            <a:ext cx="223678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nl-NL" sz="1800"/>
              <a:t> </a:t>
            </a:r>
          </a:p>
          <a:p>
            <a:pPr>
              <a:defRPr/>
            </a:pPr>
            <a:r>
              <a:rPr lang="nl-NL" sz="1800"/>
              <a:t> </a:t>
            </a:r>
          </a:p>
        </p:txBody>
      </p:sp>
      <p:sp>
        <p:nvSpPr>
          <p:cNvPr id="6" name="TextBox 8"/>
          <p:cNvSpPr txBox="1">
            <a:spLocks noChangeArrowheads="1"/>
          </p:cNvSpPr>
          <p:nvPr userDrawn="1"/>
        </p:nvSpPr>
        <p:spPr bwMode="auto">
          <a:xfrm>
            <a:off x="1943100" y="-12700"/>
            <a:ext cx="72009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1800"/>
          </a:p>
          <a:p>
            <a:pPr>
              <a:defRPr/>
            </a:pPr>
            <a:r>
              <a:rPr lang="en-US" i="1">
                <a:solidFill>
                  <a:srgbClr val="FF0000"/>
                </a:solidFill>
                <a:latin typeface="Verdana" charset="0"/>
                <a:cs typeface="Verdana" charset="0"/>
              </a:rPr>
              <a:t>Data Archiving and Networked Services</a:t>
            </a:r>
          </a:p>
          <a:p>
            <a:pPr>
              <a:defRPr/>
            </a:pPr>
            <a:endParaRPr lang="en-US" sz="200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6289675"/>
            <a:ext cx="237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981200" y="1504950"/>
            <a:ext cx="6781800" cy="3194050"/>
          </a:xfrm>
        </p:spPr>
        <p:txBody>
          <a:bodyPr>
            <a:normAutofit fontScale="90000"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nl-NL" dirty="0" smtClean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C8C3A-991B-BB4B-9FF4-A42D91B894ED}" type="datetime4">
              <a:rPr lang="en-US" smtClean="0"/>
              <a:t>November 18, 2014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CC-BY-SA, @atreloar and @hvdsomp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B00D0-E5B2-9A4B-8E7D-FF82DF74B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36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9919F0-C201-CD43-A683-138530C6A736}" type="datetimeFigureOut">
              <a:rPr lang="en-US" smtClean="0"/>
              <a:pPr/>
              <a:t>18-11-14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9857EF-04A6-0B45-B64A-A9B2983CC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09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9919F0-C201-CD43-A683-138530C6A736}" type="datetimeFigureOut">
              <a:rPr lang="en-US" smtClean="0"/>
              <a:pPr/>
              <a:t>18-11-14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9857EF-04A6-0B45-B64A-A9B2983CC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5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9919F0-C201-CD43-A683-138530C6A736}" type="datetimeFigureOut">
              <a:rPr lang="en-US" smtClean="0"/>
              <a:pPr/>
              <a:t>18-11-14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9857EF-04A6-0B45-B64A-A9B2983CC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6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9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37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9919F0-C201-CD43-A683-138530C6A736}" type="datetimeFigureOut">
              <a:rPr lang="en-US" smtClean="0"/>
              <a:pPr/>
              <a:t>18-11-14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9857EF-04A6-0B45-B64A-A9B2983CC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0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9919F0-C201-CD43-A683-138530C6A736}" type="datetimeFigureOut">
              <a:rPr lang="en-US" smtClean="0"/>
              <a:pPr/>
              <a:t>18-11-14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9857EF-04A6-0B45-B64A-A9B2983CC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2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0766" y="717846"/>
            <a:ext cx="8828654" cy="6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766" y="1600200"/>
            <a:ext cx="8828653" cy="4685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 descr="DANS band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17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720" y="6458700"/>
            <a:ext cx="2425700" cy="377198"/>
          </a:xfrm>
          <a:prstGeom prst="rect">
            <a:avLst/>
          </a:prstGeom>
        </p:spPr>
      </p:pic>
      <p:pic>
        <p:nvPicPr>
          <p:cNvPr id="8" name="Picture 7" descr="logo 2.eps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66" y="6383996"/>
            <a:ext cx="1543052" cy="3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6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://easy.dans.knaw.nl" TargetMode="External"/><Relationship Id="rId5" Type="http://schemas.openxmlformats.org/officeDocument/2006/relationships/image" Target="../media/image47.emf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Relationship Id="rId3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2.xml"/><Relationship Id="rId3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hyperlink" Target="http://sim4rdm.eu/docs/project-outputs/sim4rdm-landscape-repor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erse.nl/dvn/" TargetMode="External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hedata.or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data.org/" TargetMode="External"/><Relationship Id="rId3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rcis.nl" TargetMode="External"/><Relationship Id="rId4" Type="http://schemas.openxmlformats.org/officeDocument/2006/relationships/hyperlink" Target="mailto:peter.doorn@dans.knaw.nl" TargetMode="External"/><Relationship Id="rId5" Type="http://schemas.openxmlformats.org/officeDocument/2006/relationships/image" Target="../media/image78.png"/><Relationship Id="rId6" Type="http://schemas.openxmlformats.org/officeDocument/2006/relationships/hyperlink" Target="http://youtu.be/HJbo-OAaJ1I" TargetMode="External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dans.knaw.n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hyperlink" Target="http://www.researchdatanetherlands.nl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 descr="Logo 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615406" y="2564606"/>
            <a:ext cx="687387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8"/>
          <p:cNvSpPr txBox="1">
            <a:spLocks noChangeArrowheads="1"/>
          </p:cNvSpPr>
          <p:nvPr/>
        </p:nvSpPr>
        <p:spPr bwMode="auto">
          <a:xfrm>
            <a:off x="1943100" y="-12700"/>
            <a:ext cx="72009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r>
              <a:rPr lang="en-US" i="1" dirty="0">
                <a:solidFill>
                  <a:srgbClr val="FF0000"/>
                </a:solidFill>
                <a:latin typeface="Verdana" charset="0"/>
                <a:cs typeface="Verdana" charset="0"/>
              </a:rPr>
              <a:t>Data Archiving and Networked Services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  <a:latin typeface="Verdana" charset="0"/>
              <a:cs typeface="Verdana" charset="0"/>
            </a:endParaRPr>
          </a:p>
        </p:txBody>
      </p:sp>
      <p:sp>
        <p:nvSpPr>
          <p:cNvPr id="35843" name="Titel 1"/>
          <p:cNvSpPr>
            <a:spLocks noGrp="1"/>
          </p:cNvSpPr>
          <p:nvPr>
            <p:ph type="ctrTitle"/>
          </p:nvPr>
        </p:nvSpPr>
        <p:spPr>
          <a:xfrm>
            <a:off x="1943100" y="1405506"/>
            <a:ext cx="6997700" cy="4853436"/>
          </a:xfrm>
        </p:spPr>
        <p:txBody>
          <a:bodyPr>
            <a:normAutofit fontScale="90000"/>
          </a:bodyPr>
          <a:lstStyle/>
          <a:p>
            <a:r>
              <a:rPr lang="en-US" dirty="0"/>
              <a:t>Going Dutch: Aggregating Research Information and </a:t>
            </a:r>
            <a:br>
              <a:rPr lang="en-US" dirty="0"/>
            </a:br>
            <a:r>
              <a:rPr lang="en-US" dirty="0"/>
              <a:t>Research Data Services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600" b="0" dirty="0" smtClean="0">
                <a:latin typeface="Verdana" charset="0"/>
              </a:rPr>
              <a:t>Peter Doorn, director DANS</a:t>
            </a:r>
            <a:r>
              <a:rPr lang="en-US" sz="2600" b="0" dirty="0">
                <a:latin typeface="Verdana" charset="0"/>
              </a:rPr>
              <a:t/>
            </a:r>
            <a:br>
              <a:rPr lang="en-US" sz="2600" b="0" dirty="0">
                <a:latin typeface="Verdana" charset="0"/>
              </a:rPr>
            </a:br>
            <a:r>
              <a:rPr lang="en-US" sz="2600" b="0" dirty="0" smtClean="0">
                <a:latin typeface="Verdana" charset="0"/>
              </a:rPr>
              <a:t/>
            </a:r>
            <a:br>
              <a:rPr lang="en-US" sz="2600" b="0" dirty="0" smtClean="0">
                <a:latin typeface="Verdana" charset="0"/>
              </a:rPr>
            </a:br>
            <a:r>
              <a:rPr lang="en-US" sz="2600" b="0" dirty="0">
                <a:latin typeface="Verdana" charset="0"/>
              </a:rPr>
              <a:t/>
            </a:r>
            <a:br>
              <a:rPr lang="en-US" sz="2600" b="0" dirty="0">
                <a:latin typeface="Verdana" charset="0"/>
              </a:rPr>
            </a:br>
            <a:r>
              <a:rPr lang="en-US" sz="2600" b="0" dirty="0" smtClean="0">
                <a:latin typeface="Verdana" charset="0"/>
              </a:rPr>
              <a:t/>
            </a:r>
            <a:br>
              <a:rPr lang="en-US" sz="2600" b="0" dirty="0" smtClean="0">
                <a:latin typeface="Verdana" charset="0"/>
              </a:rPr>
            </a:br>
            <a:r>
              <a:rPr lang="en-US" sz="2600" b="0" dirty="0" smtClean="0">
                <a:latin typeface="Verdana" charset="0"/>
              </a:rPr>
              <a:t/>
            </a:r>
            <a:br>
              <a:rPr lang="en-US" sz="2600" b="0" dirty="0" smtClean="0">
                <a:latin typeface="Verdana" charset="0"/>
              </a:rPr>
            </a:br>
            <a:r>
              <a:rPr lang="en-US" sz="2600" b="0" dirty="0">
                <a:latin typeface="Verdana" charset="0"/>
              </a:rPr>
              <a:t/>
            </a:r>
            <a:br>
              <a:rPr lang="en-US" sz="2600" b="0" dirty="0">
                <a:latin typeface="Verdana" charset="0"/>
              </a:rPr>
            </a:br>
            <a:r>
              <a:rPr lang="en-US" sz="2200" b="0" dirty="0" smtClean="0"/>
              <a:t>Strategic </a:t>
            </a:r>
            <a:r>
              <a:rPr lang="en-US" sz="2200" b="0" dirty="0"/>
              <a:t>Membership Meeting</a:t>
            </a:r>
            <a:br>
              <a:rPr lang="en-US" sz="2200" b="0" dirty="0"/>
            </a:br>
            <a:r>
              <a:rPr lang="en-US" sz="2200" b="0" dirty="0" smtClean="0"/>
              <a:t>Interoperability </a:t>
            </a:r>
            <a:r>
              <a:rPr lang="en-US" sz="2200" b="0" dirty="0"/>
              <a:t>in Research </a:t>
            </a:r>
            <a:r>
              <a:rPr lang="en-US" sz="2200" b="0" dirty="0" smtClean="0"/>
              <a:t>Information</a:t>
            </a:r>
            <a:br>
              <a:rPr lang="en-US" sz="2200" b="0" dirty="0" smtClean="0"/>
            </a:br>
            <a:r>
              <a:rPr lang="en-US" sz="2200" b="0" dirty="0" smtClean="0"/>
              <a:t>11-12 November 2014, Amsterdam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600" b="0" dirty="0" smtClean="0">
                <a:latin typeface="Verdana" charset="0"/>
              </a:rPr>
              <a:t/>
            </a:r>
            <a:br>
              <a:rPr lang="en-US" sz="2600" b="0" dirty="0" smtClean="0">
                <a:latin typeface="Verdana" charset="0"/>
              </a:rPr>
            </a:br>
            <a:endParaRPr lang="nl-NL" sz="2000" b="0" dirty="0">
              <a:latin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099" y="3873197"/>
            <a:ext cx="3834215" cy="93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013" y="3873500"/>
            <a:ext cx="2955086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do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 err="1" smtClean="0"/>
              <a:t>Searching</a:t>
            </a:r>
            <a:r>
              <a:rPr lang="nl-NL" dirty="0" smtClean="0"/>
              <a:t> information: policy makers, </a:t>
            </a:r>
            <a:r>
              <a:rPr lang="nl-NL" dirty="0" err="1" smtClean="0"/>
              <a:t>journalists</a:t>
            </a:r>
            <a:r>
              <a:rPr lang="nl-NL" dirty="0" smtClean="0"/>
              <a:t>, </a:t>
            </a:r>
            <a:r>
              <a:rPr lang="nl-NL" dirty="0" err="1" smtClean="0"/>
              <a:t>researchers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 err="1" smtClean="0"/>
              <a:t>Linking</a:t>
            </a:r>
            <a:r>
              <a:rPr lang="nl-NL" dirty="0" smtClean="0"/>
              <a:t> information </a:t>
            </a:r>
            <a:r>
              <a:rPr lang="nl-NL" dirty="0"/>
              <a:t>sources: </a:t>
            </a:r>
            <a:r>
              <a:rPr lang="nl-NL" dirty="0" err="1"/>
              <a:t>publications</a:t>
            </a:r>
            <a:r>
              <a:rPr lang="nl-NL" dirty="0"/>
              <a:t>, data, </a:t>
            </a:r>
            <a:r>
              <a:rPr lang="nl-NL" dirty="0" smtClean="0"/>
              <a:t>information </a:t>
            </a:r>
            <a:r>
              <a:rPr lang="nl-NL" dirty="0"/>
              <a:t>on </a:t>
            </a:r>
            <a:r>
              <a:rPr lang="nl-NL" dirty="0" err="1"/>
              <a:t>current</a:t>
            </a:r>
            <a:r>
              <a:rPr lang="nl-NL" dirty="0"/>
              <a:t> research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 smtClean="0"/>
              <a:t>Provide</a:t>
            </a:r>
            <a:r>
              <a:rPr lang="nl-NL" dirty="0" smtClean="0"/>
              <a:t> information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aggregators</a:t>
            </a:r>
            <a:r>
              <a:rPr lang="nl-NL" dirty="0"/>
              <a:t> (</a:t>
            </a:r>
            <a:r>
              <a:rPr lang="nl-NL" dirty="0" err="1"/>
              <a:t>OpenAire</a:t>
            </a:r>
            <a:r>
              <a:rPr lang="nl-NL" dirty="0"/>
              <a:t>, Google </a:t>
            </a:r>
            <a:r>
              <a:rPr lang="nl-NL" dirty="0" err="1"/>
              <a:t>Scholar</a:t>
            </a:r>
            <a:r>
              <a:rPr lang="nl-NL" dirty="0"/>
              <a:t>, etc.</a:t>
            </a:r>
            <a:r>
              <a:rPr lang="nl-NL" dirty="0" smtClean="0"/>
              <a:t>)</a:t>
            </a:r>
            <a:r>
              <a:rPr lang="nl-NL" dirty="0"/>
              <a:t> </a:t>
            </a:r>
            <a:endParaRPr lang="nl-NL" dirty="0" smtClean="0"/>
          </a:p>
          <a:p>
            <a:pPr marL="457200" indent="-457200">
              <a:buFont typeface="+mj-lt"/>
              <a:buAutoNum type="arabicPeriod"/>
            </a:pPr>
            <a:r>
              <a:rPr lang="nl-NL" dirty="0" err="1" smtClean="0"/>
              <a:t>Mining</a:t>
            </a:r>
            <a:r>
              <a:rPr lang="nl-NL" dirty="0" smtClean="0"/>
              <a:t> </a:t>
            </a:r>
            <a:r>
              <a:rPr lang="nl-NL" dirty="0"/>
              <a:t>the </a:t>
            </a:r>
            <a:r>
              <a:rPr lang="nl-NL" dirty="0" smtClean="0"/>
              <a:t>content: </a:t>
            </a:r>
            <a:r>
              <a:rPr lang="nl-NL" dirty="0"/>
              <a:t>analyse the research </a:t>
            </a:r>
            <a:r>
              <a:rPr lang="nl-NL" dirty="0" smtClean="0"/>
              <a:t>system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err="1" smtClean="0"/>
              <a:t>Measuring</a:t>
            </a:r>
            <a:r>
              <a:rPr lang="nl-NL" dirty="0" smtClean="0"/>
              <a:t> </a:t>
            </a:r>
            <a:r>
              <a:rPr lang="nl-NL" dirty="0"/>
              <a:t>Open </a:t>
            </a:r>
            <a:r>
              <a:rPr lang="nl-NL" dirty="0" smtClean="0"/>
              <a:t>Access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689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511" y="169498"/>
            <a:ext cx="8828654" cy="699791"/>
          </a:xfrm>
        </p:spPr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Mining</a:t>
            </a:r>
            <a:r>
              <a:rPr lang="nl-NL" dirty="0" smtClean="0">
                <a:solidFill>
                  <a:schemeClr val="bg1"/>
                </a:solidFill>
              </a:rPr>
              <a:t> the NARCIS content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897"/>
            <a:ext cx="9144000" cy="4311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1070"/>
            <a:ext cx="9144000" cy="151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4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>
                <a:solidFill>
                  <a:srgbClr val="FFFFFF"/>
                </a:solidFill>
                <a:latin typeface="+mj-lt"/>
              </a:rPr>
              <a:t>Network of 8156 professors x 14 </a:t>
            </a:r>
            <a:r>
              <a:rPr lang="nl-NL" sz="3600" dirty="0" err="1" smtClean="0">
                <a:solidFill>
                  <a:srgbClr val="FFFFFF"/>
                </a:solidFill>
                <a:latin typeface="+mj-lt"/>
              </a:rPr>
              <a:t>universities</a:t>
            </a:r>
            <a:endParaRPr lang="nl-NL" sz="3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540"/>
          <a:stretch/>
        </p:blipFill>
        <p:spPr>
          <a:xfrm>
            <a:off x="0" y="1772794"/>
            <a:ext cx="9144000" cy="3683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18" y="1384300"/>
            <a:ext cx="6174123" cy="49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6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7846"/>
            <a:ext cx="9144000" cy="699791"/>
          </a:xfrm>
        </p:spPr>
        <p:txBody>
          <a:bodyPr>
            <a:noAutofit/>
          </a:bodyPr>
          <a:lstStyle/>
          <a:p>
            <a:r>
              <a:rPr lang="nl-NL" sz="3200" b="0" dirty="0" err="1" smtClean="0">
                <a:solidFill>
                  <a:srgbClr val="FFFFFF"/>
                </a:solidFill>
                <a:latin typeface="+mj-lt"/>
              </a:rPr>
              <a:t>Geographic</a:t>
            </a:r>
            <a:r>
              <a:rPr lang="nl-NL" sz="3200" b="0" dirty="0" smtClean="0">
                <a:solidFill>
                  <a:srgbClr val="FFFFFF"/>
                </a:solidFill>
                <a:latin typeface="+mj-lt"/>
              </a:rPr>
              <a:t> map </a:t>
            </a:r>
            <a:r>
              <a:rPr lang="nl-NL" sz="3200" b="0" dirty="0" err="1" smtClean="0">
                <a:solidFill>
                  <a:srgbClr val="FFFFFF"/>
                </a:solidFill>
                <a:latin typeface="+mj-lt"/>
              </a:rPr>
              <a:t>and</a:t>
            </a:r>
            <a:r>
              <a:rPr lang="nl-NL" sz="3200" b="0" dirty="0" smtClean="0">
                <a:solidFill>
                  <a:srgbClr val="FFFFFF"/>
                </a:solidFill>
                <a:latin typeface="+mj-lt"/>
              </a:rPr>
              <a:t> topic </a:t>
            </a:r>
            <a:r>
              <a:rPr lang="nl-NL" sz="3200" b="0" dirty="0" err="1" smtClean="0">
                <a:solidFill>
                  <a:srgbClr val="FFFFFF"/>
                </a:solidFill>
                <a:latin typeface="+mj-lt"/>
              </a:rPr>
              <a:t>coverage</a:t>
            </a:r>
            <a:r>
              <a:rPr lang="nl-NL" sz="3200" b="0" dirty="0" smtClean="0">
                <a:solidFill>
                  <a:srgbClr val="FFFFFF"/>
                </a:solidFill>
                <a:latin typeface="+mj-lt"/>
              </a:rPr>
              <a:t> of 14 </a:t>
            </a:r>
            <a:r>
              <a:rPr lang="nl-NL" sz="3200" b="0" dirty="0" err="1" smtClean="0">
                <a:solidFill>
                  <a:srgbClr val="FFFFFF"/>
                </a:solidFill>
                <a:latin typeface="+mj-lt"/>
              </a:rPr>
              <a:t>universities</a:t>
            </a:r>
            <a:endParaRPr lang="nl-NL" sz="3200" b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4943"/>
            <a:ext cx="9144000" cy="43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9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440"/>
            <a:ext cx="9144000" cy="6370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564" y="52916"/>
            <a:ext cx="6799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 smtClean="0">
                <a:solidFill>
                  <a:srgbClr val="FFFFFF"/>
                </a:solidFill>
              </a:rPr>
              <a:t>Geographic</a:t>
            </a:r>
            <a:r>
              <a:rPr lang="nl-NL" sz="2800" b="1" dirty="0" smtClean="0">
                <a:solidFill>
                  <a:srgbClr val="FFFFFF"/>
                </a:solidFill>
              </a:rPr>
              <a:t> Map of 400 research </a:t>
            </a:r>
            <a:r>
              <a:rPr lang="nl-NL" sz="2800" b="1" dirty="0" err="1" smtClean="0">
                <a:solidFill>
                  <a:srgbClr val="FFFFFF"/>
                </a:solidFill>
              </a:rPr>
              <a:t>institutions</a:t>
            </a:r>
            <a:endParaRPr lang="nl-NL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2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66" y="717846"/>
            <a:ext cx="8828654" cy="839522"/>
          </a:xfrm>
        </p:spPr>
        <p:txBody>
          <a:bodyPr/>
          <a:lstStyle/>
          <a:p>
            <a:r>
              <a:rPr lang="en-US" dirty="0"/>
              <a:t>Dutch State Secretary for Science Sander Dekker pleads </a:t>
            </a:r>
            <a:r>
              <a:rPr lang="en-US" dirty="0" smtClean="0"/>
              <a:t>for Open </a:t>
            </a:r>
            <a:r>
              <a:rPr lang="en-US" dirty="0"/>
              <a:t>Access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66" y="1600200"/>
            <a:ext cx="4961779" cy="468552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Open </a:t>
            </a:r>
            <a:r>
              <a:rPr lang="en-US" i="1" dirty="0"/>
              <a:t>access is a moral obligation and crucial for </a:t>
            </a:r>
            <a:r>
              <a:rPr lang="en-US" i="1" dirty="0" smtClean="0"/>
              <a:t>society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Open </a:t>
            </a:r>
            <a:r>
              <a:rPr lang="en-US" i="1" dirty="0"/>
              <a:t>access is </a:t>
            </a:r>
            <a:r>
              <a:rPr lang="en-US" i="1" dirty="0" smtClean="0"/>
              <a:t>inevitable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Preference for golden road</a:t>
            </a:r>
          </a:p>
          <a:p>
            <a:endParaRPr lang="nl-NL" dirty="0" smtClean="0"/>
          </a:p>
          <a:p>
            <a:r>
              <a:rPr lang="nl-NL" dirty="0" smtClean="0"/>
              <a:t>60</a:t>
            </a:r>
            <a:r>
              <a:rPr lang="nl-NL" dirty="0"/>
              <a:t>% Open Access </a:t>
            </a:r>
            <a:r>
              <a:rPr lang="nl-NL" dirty="0" err="1" smtClean="0"/>
              <a:t>within</a:t>
            </a:r>
            <a:r>
              <a:rPr lang="nl-NL" dirty="0" smtClean="0"/>
              <a:t> 5 </a:t>
            </a:r>
            <a:r>
              <a:rPr lang="nl-NL" dirty="0" err="1" smtClean="0"/>
              <a:t>years</a:t>
            </a:r>
            <a:r>
              <a:rPr lang="nl-NL" dirty="0" smtClean="0"/>
              <a:t> (2018) </a:t>
            </a:r>
            <a:r>
              <a:rPr lang="nl-NL" dirty="0" err="1" smtClean="0"/>
              <a:t>and</a:t>
            </a:r>
            <a:r>
              <a:rPr lang="nl-NL" dirty="0" smtClean="0"/>
              <a:t> 100</a:t>
            </a:r>
            <a:r>
              <a:rPr lang="nl-NL" dirty="0"/>
              <a:t>% </a:t>
            </a:r>
            <a:r>
              <a:rPr lang="nl-NL" dirty="0" err="1" smtClean="0"/>
              <a:t>within</a:t>
            </a:r>
            <a:r>
              <a:rPr lang="nl-NL" dirty="0" smtClean="0"/>
              <a:t> 10 </a:t>
            </a:r>
            <a:r>
              <a:rPr lang="nl-NL" dirty="0" err="1" smtClean="0"/>
              <a:t>years</a:t>
            </a:r>
            <a:r>
              <a:rPr lang="nl-NL" dirty="0" smtClean="0"/>
              <a:t> (2023)</a:t>
            </a:r>
          </a:p>
          <a:p>
            <a:r>
              <a:rPr lang="nl-NL" b="1" dirty="0" err="1" smtClean="0"/>
              <a:t>Measure</a:t>
            </a:r>
            <a:r>
              <a:rPr lang="nl-NL" b="1" dirty="0" smtClean="0"/>
              <a:t> the </a:t>
            </a:r>
            <a:r>
              <a:rPr lang="nl-NL" b="1" dirty="0" err="1" smtClean="0"/>
              <a:t>progress</a:t>
            </a:r>
            <a:endParaRPr lang="en-US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745"/>
          <a:stretch/>
        </p:blipFill>
        <p:spPr>
          <a:xfrm>
            <a:off x="5132545" y="1557368"/>
            <a:ext cx="3699168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2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415370"/>
              </p:ext>
            </p:extLst>
          </p:nvPr>
        </p:nvGraphicFramePr>
        <p:xfrm>
          <a:off x="0" y="1270066"/>
          <a:ext cx="8999419" cy="1898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66" y="717847"/>
            <a:ext cx="8828654" cy="552220"/>
          </a:xfrm>
        </p:spPr>
        <p:txBody>
          <a:bodyPr>
            <a:normAutofit/>
          </a:bodyPr>
          <a:lstStyle/>
          <a:p>
            <a:r>
              <a:rPr lang="nl-NL" sz="2400" dirty="0" smtClean="0"/>
              <a:t>Open/</a:t>
            </a:r>
            <a:r>
              <a:rPr lang="nl-NL" sz="2400" dirty="0" err="1" smtClean="0"/>
              <a:t>closed</a:t>
            </a:r>
            <a:r>
              <a:rPr lang="nl-NL" sz="2400" dirty="0" smtClean="0"/>
              <a:t> access </a:t>
            </a:r>
            <a:r>
              <a:rPr lang="nl-NL" sz="2400" dirty="0" err="1" smtClean="0"/>
              <a:t>according</a:t>
            </a:r>
            <a:r>
              <a:rPr lang="nl-NL" sz="2400" dirty="0" smtClean="0"/>
              <a:t> </a:t>
            </a:r>
            <a:r>
              <a:rPr lang="nl-NL" sz="2400" dirty="0" err="1" smtClean="0"/>
              <a:t>to</a:t>
            </a:r>
            <a:r>
              <a:rPr lang="nl-NL" sz="2400" dirty="0" smtClean="0"/>
              <a:t> </a:t>
            </a:r>
            <a:r>
              <a:rPr lang="nl-NL" sz="2400" dirty="0" err="1" smtClean="0"/>
              <a:t>publication</a:t>
            </a:r>
            <a:r>
              <a:rPr lang="nl-NL" sz="2400" dirty="0" smtClean="0"/>
              <a:t> type</a:t>
            </a:r>
            <a:endParaRPr lang="nl-NL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58870" y="2137411"/>
            <a:ext cx="442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November 2014: 41% Open Access in NARCIS </a:t>
            </a:r>
            <a:endParaRPr lang="nl-NL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801598"/>
              </p:ext>
            </p:extLst>
          </p:nvPr>
        </p:nvGraphicFramePr>
        <p:xfrm>
          <a:off x="320965" y="3168183"/>
          <a:ext cx="8498581" cy="3800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497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Open/</a:t>
            </a:r>
            <a:r>
              <a:rPr lang="nl-NL" sz="2400" dirty="0" err="1"/>
              <a:t>closed</a:t>
            </a:r>
            <a:r>
              <a:rPr lang="nl-NL" sz="2400" dirty="0"/>
              <a:t> access </a:t>
            </a:r>
            <a:r>
              <a:rPr lang="nl-NL" sz="2400" dirty="0" err="1"/>
              <a:t>according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 smtClean="0"/>
              <a:t>institution</a:t>
            </a:r>
            <a:endParaRPr lang="nl-NL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3006152"/>
              </p:ext>
            </p:extLst>
          </p:nvPr>
        </p:nvGraphicFramePr>
        <p:xfrm>
          <a:off x="182033" y="1646897"/>
          <a:ext cx="6155267" cy="4456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4283125"/>
              </p:ext>
            </p:extLst>
          </p:nvPr>
        </p:nvGraphicFramePr>
        <p:xfrm>
          <a:off x="5800859" y="1646897"/>
          <a:ext cx="3198561" cy="4456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225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66" y="717847"/>
            <a:ext cx="8828654" cy="510348"/>
          </a:xfrm>
        </p:spPr>
        <p:txBody>
          <a:bodyPr>
            <a:normAutofit/>
          </a:bodyPr>
          <a:lstStyle/>
          <a:p>
            <a:r>
              <a:rPr lang="nl-NL" sz="2400" dirty="0" smtClean="0"/>
              <a:t>Open/</a:t>
            </a:r>
            <a:r>
              <a:rPr lang="nl-NL" sz="2400" dirty="0" err="1" smtClean="0"/>
              <a:t>closed</a:t>
            </a:r>
            <a:r>
              <a:rPr lang="nl-NL" sz="2400" dirty="0" smtClean="0"/>
              <a:t> access </a:t>
            </a:r>
            <a:r>
              <a:rPr lang="nl-NL" sz="2400" dirty="0" err="1" smtClean="0"/>
              <a:t>by</a:t>
            </a:r>
            <a:r>
              <a:rPr lang="nl-NL" sz="2400" dirty="0" smtClean="0"/>
              <a:t> </a:t>
            </a:r>
            <a:r>
              <a:rPr lang="nl-NL" sz="2400" dirty="0" err="1" smtClean="0"/>
              <a:t>year</a:t>
            </a:r>
            <a:r>
              <a:rPr lang="nl-NL" sz="2400" dirty="0" smtClean="0"/>
              <a:t> of </a:t>
            </a:r>
            <a:r>
              <a:rPr lang="nl-NL" sz="2400" dirty="0" err="1" smtClean="0"/>
              <a:t>publication</a:t>
            </a:r>
            <a:endParaRPr lang="nl-NL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5084166"/>
              </p:ext>
            </p:extLst>
          </p:nvPr>
        </p:nvGraphicFramePr>
        <p:xfrm>
          <a:off x="0" y="1228194"/>
          <a:ext cx="9266106" cy="2790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3274272"/>
              </p:ext>
            </p:extLst>
          </p:nvPr>
        </p:nvGraphicFramePr>
        <p:xfrm>
          <a:off x="-41866" y="3726452"/>
          <a:ext cx="9041285" cy="2559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39246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But </a:t>
            </a:r>
            <a:r>
              <a:rPr lang="nl-NL" dirty="0" err="1" smtClean="0"/>
              <a:t>there</a:t>
            </a:r>
            <a:r>
              <a:rPr lang="nl-NL" dirty="0" smtClean="0"/>
              <a:t> are </a:t>
            </a:r>
            <a:r>
              <a:rPr lang="nl-NL" dirty="0" err="1" smtClean="0"/>
              <a:t>limitations</a:t>
            </a:r>
            <a:r>
              <a:rPr lang="nl-NL" dirty="0" smtClean="0"/>
              <a:t>…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66" y="1600200"/>
            <a:ext cx="8828653" cy="1402966"/>
          </a:xfrm>
        </p:spPr>
        <p:txBody>
          <a:bodyPr/>
          <a:lstStyle/>
          <a:p>
            <a:r>
              <a:rPr lang="nl-NL" dirty="0" err="1" smtClean="0"/>
              <a:t>Completeness</a:t>
            </a:r>
            <a:r>
              <a:rPr lang="nl-NL" dirty="0" smtClean="0"/>
              <a:t> of information?</a:t>
            </a:r>
          </a:p>
          <a:p>
            <a:r>
              <a:rPr lang="nl-NL" dirty="0" err="1" smtClean="0"/>
              <a:t>Quality</a:t>
            </a:r>
            <a:r>
              <a:rPr lang="nl-NL" dirty="0" smtClean="0"/>
              <a:t> of information?</a:t>
            </a:r>
          </a:p>
          <a:p>
            <a:r>
              <a:rPr lang="nl-NL" dirty="0" smtClean="0"/>
              <a:t>No </a:t>
            </a:r>
            <a:r>
              <a:rPr lang="nl-NL" dirty="0" err="1" smtClean="0"/>
              <a:t>distinction</a:t>
            </a:r>
            <a:r>
              <a:rPr lang="nl-NL" dirty="0" smtClean="0"/>
              <a:t> </a:t>
            </a:r>
            <a:r>
              <a:rPr lang="nl-NL" dirty="0" err="1" smtClean="0"/>
              <a:t>between</a:t>
            </a:r>
            <a:r>
              <a:rPr lang="nl-NL" dirty="0" smtClean="0"/>
              <a:t> green </a:t>
            </a:r>
            <a:r>
              <a:rPr lang="nl-NL" dirty="0" err="1" smtClean="0"/>
              <a:t>and</a:t>
            </a:r>
            <a:r>
              <a:rPr lang="nl-NL" dirty="0" smtClean="0"/>
              <a:t> gold open access</a:t>
            </a:r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378" y="3214843"/>
            <a:ext cx="4338853" cy="25470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36" y="3095775"/>
            <a:ext cx="2648127" cy="28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8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120" y="94581"/>
            <a:ext cx="6121400" cy="3175000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472" y="3529369"/>
            <a:ext cx="3849408" cy="2893265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82" y="3367787"/>
            <a:ext cx="3314368" cy="3212387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65" y="758745"/>
            <a:ext cx="2503415" cy="1648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10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66" y="731076"/>
            <a:ext cx="8828654" cy="699791"/>
          </a:xfrm>
        </p:spPr>
        <p:txBody>
          <a:bodyPr>
            <a:noAutofit/>
          </a:bodyPr>
          <a:lstStyle/>
          <a:p>
            <a:pPr algn="ctr"/>
            <a:r>
              <a:rPr lang="nl-NL" sz="2000" dirty="0" err="1" smtClean="0"/>
              <a:t>Example</a:t>
            </a:r>
            <a:r>
              <a:rPr lang="nl-NL" sz="2000" dirty="0" smtClean="0"/>
              <a:t>: </a:t>
            </a:r>
            <a:r>
              <a:rPr lang="nl-NL" sz="2000" dirty="0"/>
              <a:t>P</a:t>
            </a:r>
            <a:r>
              <a:rPr lang="nl-NL" sz="2000" dirty="0" smtClean="0"/>
              <a:t>ublications </a:t>
            </a:r>
            <a:r>
              <a:rPr lang="nl-NL" sz="2000" dirty="0" err="1" smtClean="0"/>
              <a:t>by</a:t>
            </a:r>
            <a:r>
              <a:rPr lang="nl-NL" sz="2000" dirty="0" smtClean="0"/>
              <a:t> Prof. Frank van Harmelen </a:t>
            </a:r>
            <a:br>
              <a:rPr lang="nl-NL" sz="2000" dirty="0" smtClean="0"/>
            </a:br>
            <a:r>
              <a:rPr lang="nl-NL" sz="2000" dirty="0" smtClean="0"/>
              <a:t>of Free University, Amsterdam</a:t>
            </a:r>
            <a:endParaRPr lang="nl-NL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23" y="4021223"/>
            <a:ext cx="3513376" cy="2064108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032" y="4012824"/>
            <a:ext cx="3134948" cy="2072507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503397"/>
            <a:ext cx="7817872" cy="23506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6423" y="2579811"/>
            <a:ext cx="1126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Frank’s</a:t>
            </a:r>
            <a:r>
              <a:rPr lang="nl-NL" dirty="0" smtClean="0"/>
              <a:t> </a:t>
            </a:r>
          </a:p>
          <a:p>
            <a:r>
              <a:rPr lang="nl-NL" dirty="0" err="1" smtClean="0"/>
              <a:t>Mendeley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4357735" y="2547545"/>
            <a:ext cx="92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VU CRIS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6929387" y="2593004"/>
            <a:ext cx="87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NARCIS</a:t>
            </a:r>
            <a:endParaRPr lang="nl-NL" dirty="0"/>
          </a:p>
        </p:txBody>
      </p:sp>
      <p:sp>
        <p:nvSpPr>
          <p:cNvPr id="12" name="TextBox 11"/>
          <p:cNvSpPr txBox="1"/>
          <p:nvPr/>
        </p:nvSpPr>
        <p:spPr>
          <a:xfrm>
            <a:off x="906031" y="5153265"/>
            <a:ext cx="162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Web of </a:t>
            </a:r>
            <a:r>
              <a:rPr lang="nl-NL" dirty="0" err="1" smtClean="0"/>
              <a:t>Science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5286295" y="515326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Google </a:t>
            </a:r>
            <a:r>
              <a:rPr lang="nl-NL" dirty="0" err="1" smtClean="0"/>
              <a:t>Scholar</a:t>
            </a:r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5286295" y="6005951"/>
            <a:ext cx="104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283 !!</a:t>
            </a:r>
            <a:endParaRPr lang="nl-NL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028388" y="6005951"/>
            <a:ext cx="54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43</a:t>
            </a:r>
            <a:endParaRPr lang="nl-NL" sz="2800" dirty="0"/>
          </a:p>
        </p:txBody>
      </p:sp>
      <p:sp>
        <p:nvSpPr>
          <p:cNvPr id="16" name="Rectangle 15"/>
          <p:cNvSpPr/>
          <p:nvPr/>
        </p:nvSpPr>
        <p:spPr>
          <a:xfrm>
            <a:off x="2233524" y="6488668"/>
            <a:ext cx="3339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(</a:t>
            </a:r>
            <a:r>
              <a:rPr lang="nl-NL" dirty="0" err="1" smtClean="0"/>
              <a:t>after</a:t>
            </a:r>
            <a:r>
              <a:rPr lang="nl-NL" dirty="0" smtClean="0"/>
              <a:t> Christophe </a:t>
            </a:r>
            <a:r>
              <a:rPr lang="nl-NL" dirty="0" err="1"/>
              <a:t>Gueret</a:t>
            </a:r>
            <a:r>
              <a:rPr lang="nl-NL" dirty="0"/>
              <a:t>, 2/2013)</a:t>
            </a:r>
          </a:p>
        </p:txBody>
      </p:sp>
      <p:sp>
        <p:nvSpPr>
          <p:cNvPr id="17" name="TextBox 16"/>
          <p:cNvSpPr txBox="1"/>
          <p:nvPr/>
        </p:nvSpPr>
        <p:spPr>
          <a:xfrm rot="19657661">
            <a:off x="4644862" y="4877992"/>
            <a:ext cx="3931973" cy="369332"/>
          </a:xfrm>
          <a:prstGeom prst="rect">
            <a:avLst/>
          </a:prstGeom>
          <a:solidFill>
            <a:srgbClr val="FFFF00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smtClean="0"/>
              <a:t>Google </a:t>
            </a:r>
            <a:r>
              <a:rPr lang="nl-NL" dirty="0" err="1" smtClean="0"/>
              <a:t>knows</a:t>
            </a:r>
            <a:r>
              <a:rPr lang="nl-NL" dirty="0" smtClean="0"/>
              <a:t> more </a:t>
            </a:r>
            <a:r>
              <a:rPr lang="nl-NL" dirty="0" err="1" smtClean="0"/>
              <a:t>than</a:t>
            </a:r>
            <a:r>
              <a:rPr lang="nl-NL" dirty="0" smtClean="0"/>
              <a:t> Frank </a:t>
            </a:r>
            <a:r>
              <a:rPr lang="nl-NL" dirty="0" err="1" smtClean="0"/>
              <a:t>himself</a:t>
            </a:r>
            <a:r>
              <a:rPr lang="nl-NL" dirty="0" smtClean="0"/>
              <a:t>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446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Research Data Services: the EASY long-term Electronic Archiving System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33" y="3484628"/>
            <a:ext cx="5164667" cy="2870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4" y="1506673"/>
            <a:ext cx="5533422" cy="2370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9334" y="4009144"/>
            <a:ext cx="362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Metadata in 6 varieties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2950" y="3096381"/>
            <a:ext cx="2643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&gt;28.000 datasets archived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9334" y="5735546"/>
            <a:ext cx="3830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4"/>
              </a:rPr>
              <a:t>http://easy.dans.knaw.nl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020" y="1417637"/>
            <a:ext cx="3151773" cy="173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Up Arrow 10"/>
          <p:cNvSpPr/>
          <p:nvPr/>
        </p:nvSpPr>
        <p:spPr>
          <a:xfrm>
            <a:off x="7801429" y="3151112"/>
            <a:ext cx="350761" cy="2279650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53" y="4421470"/>
            <a:ext cx="2921324" cy="11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6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4" y="760199"/>
            <a:ext cx="8255001" cy="632977"/>
          </a:xfrm>
        </p:spPr>
        <p:txBody>
          <a:bodyPr>
            <a:normAutofit/>
          </a:bodyPr>
          <a:lstStyle/>
          <a:p>
            <a:r>
              <a:rPr lang="nl-NL" sz="2400" dirty="0"/>
              <a:t>D</a:t>
            </a:r>
            <a:r>
              <a:rPr lang="nl-NL" sz="2400" b="1" dirty="0" smtClean="0"/>
              <a:t>atasets </a:t>
            </a:r>
            <a:r>
              <a:rPr lang="en-US" sz="2400" dirty="0" smtClean="0"/>
              <a:t>accessible via DANS </a:t>
            </a:r>
            <a:r>
              <a:rPr lang="nl-NL" sz="2400" b="1" dirty="0" smtClean="0"/>
              <a:t>(EASY/NARCIS)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647" y="2053581"/>
            <a:ext cx="6416276" cy="686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November </a:t>
            </a:r>
            <a:r>
              <a:rPr lang="en-US" sz="1800" dirty="0" smtClean="0"/>
              <a:t>2010</a:t>
            </a:r>
            <a:r>
              <a:rPr lang="en-GB" sz="1800" dirty="0" smtClean="0"/>
              <a:t>: 1 million data files</a:t>
            </a:r>
          </a:p>
          <a:p>
            <a:pPr marL="0" indent="0">
              <a:buNone/>
            </a:pPr>
            <a:r>
              <a:rPr lang="en-GB" sz="1800" dirty="0" smtClean="0"/>
              <a:t>March 2013: 2 million data files (25,000 data sets)</a:t>
            </a:r>
          </a:p>
          <a:p>
            <a:endParaRPr lang="en-GB" sz="1800" dirty="0" smtClean="0"/>
          </a:p>
          <a:p>
            <a:endParaRPr lang="en-US" sz="1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362976"/>
              </p:ext>
            </p:extLst>
          </p:nvPr>
        </p:nvGraphicFramePr>
        <p:xfrm>
          <a:off x="211667" y="1393176"/>
          <a:ext cx="8777111" cy="490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107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278189" y="783716"/>
            <a:ext cx="9168191" cy="812856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>
                <a:ea typeface="ＭＳ Ｐゴシック" charset="0"/>
              </a:rPr>
              <a:t>Datasets in DANS </a:t>
            </a:r>
            <a:r>
              <a:rPr lang="en-US" b="1" dirty="0" smtClean="0">
                <a:ea typeface="ＭＳ Ｐゴシック" charset="0"/>
              </a:rPr>
              <a:t>archive according to size</a:t>
            </a:r>
            <a:endParaRPr lang="en-US" b="1" dirty="0">
              <a:ea typeface="ＭＳ Ｐゴシック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240754"/>
              </p:ext>
            </p:extLst>
          </p:nvPr>
        </p:nvGraphicFramePr>
        <p:xfrm>
          <a:off x="278189" y="1479480"/>
          <a:ext cx="8442477" cy="4704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20625" y="2255919"/>
            <a:ext cx="2144713" cy="5842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rgbClr val="800000"/>
                </a:solidFill>
              </a:rPr>
              <a:t>1,8% of datasets &gt; 2 GB</a:t>
            </a:r>
          </a:p>
          <a:p>
            <a:pPr>
              <a:defRPr/>
            </a:pPr>
            <a:r>
              <a:rPr lang="en-US" sz="1600" dirty="0">
                <a:solidFill>
                  <a:srgbClr val="800000"/>
                </a:solidFill>
              </a:rPr>
              <a:t>2,8% of datasets &gt; 1 GB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906" t="4710" b="16621"/>
          <a:stretch/>
        </p:blipFill>
        <p:spPr>
          <a:xfrm>
            <a:off x="5400405" y="1689071"/>
            <a:ext cx="2647022" cy="1750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3192" y="2033997"/>
            <a:ext cx="193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The long </a:t>
            </a:r>
            <a:r>
              <a:rPr lang="nl-NL" dirty="0" err="1" smtClean="0"/>
              <a:t>tail</a:t>
            </a:r>
            <a:r>
              <a:rPr lang="nl-NL" dirty="0" smtClean="0"/>
              <a:t> of research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677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400" dirty="0" err="1" smtClean="0"/>
              <a:t>Reuse</a:t>
            </a:r>
            <a:r>
              <a:rPr lang="nl-NL" sz="2400" dirty="0" smtClean="0"/>
              <a:t> of </a:t>
            </a:r>
            <a:r>
              <a:rPr lang="nl-NL" sz="2400" b="1" dirty="0" smtClean="0"/>
              <a:t>datasets </a:t>
            </a:r>
            <a:r>
              <a:rPr lang="nl-NL" sz="2400" b="1" dirty="0" err="1" smtClean="0"/>
              <a:t>from</a:t>
            </a:r>
            <a:r>
              <a:rPr lang="nl-NL" sz="2400" b="1" dirty="0" smtClean="0"/>
              <a:t> DANS </a:t>
            </a:r>
            <a:r>
              <a:rPr lang="nl-NL" sz="2400" b="1" dirty="0" err="1" smtClean="0"/>
              <a:t>archive</a:t>
            </a:r>
            <a:r>
              <a:rPr lang="nl-NL" sz="2400" b="1" dirty="0" smtClean="0"/>
              <a:t> 2005</a:t>
            </a:r>
            <a:r>
              <a:rPr lang="nl-NL" sz="2400" b="1" dirty="0"/>
              <a:t>-</a:t>
            </a:r>
            <a:r>
              <a:rPr lang="nl-NL" sz="2400" b="1" dirty="0" smtClean="0"/>
              <a:t>2013</a:t>
            </a:r>
            <a:endParaRPr lang="en-US" sz="24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257030"/>
              </p:ext>
            </p:extLst>
          </p:nvPr>
        </p:nvGraphicFramePr>
        <p:xfrm>
          <a:off x="457200" y="1532055"/>
          <a:ext cx="4509911" cy="470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946140"/>
              </p:ext>
            </p:extLst>
          </p:nvPr>
        </p:nvGraphicFramePr>
        <p:xfrm>
          <a:off x="4967111" y="3784145"/>
          <a:ext cx="4176889" cy="2566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8194785"/>
              </p:ext>
            </p:extLst>
          </p:nvPr>
        </p:nvGraphicFramePr>
        <p:xfrm>
          <a:off x="4967111" y="1445959"/>
          <a:ext cx="4049889" cy="2261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1781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201" y="717847"/>
            <a:ext cx="8441220" cy="580132"/>
          </a:xfrm>
        </p:spPr>
        <p:txBody>
          <a:bodyPr/>
          <a:lstStyle/>
          <a:p>
            <a:r>
              <a:rPr lang="nl-NL" dirty="0" smtClean="0"/>
              <a:t>Data access </a:t>
            </a:r>
            <a:r>
              <a:rPr lang="nl-NL" dirty="0" err="1" smtClean="0"/>
              <a:t>by</a:t>
            </a:r>
            <a:r>
              <a:rPr lang="nl-NL" dirty="0" smtClean="0"/>
              <a:t> discipline (DANS </a:t>
            </a:r>
            <a:r>
              <a:rPr lang="nl-NL" dirty="0" err="1" smtClean="0"/>
              <a:t>archive</a:t>
            </a:r>
            <a:r>
              <a:rPr lang="nl-NL" dirty="0" smtClean="0"/>
              <a:t>)</a:t>
            </a:r>
            <a:endParaRPr lang="nl-NL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09167"/>
              </p:ext>
            </p:extLst>
          </p:nvPr>
        </p:nvGraphicFramePr>
        <p:xfrm>
          <a:off x="558200" y="1297978"/>
          <a:ext cx="5763406" cy="2219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048275"/>
              </p:ext>
            </p:extLst>
          </p:nvPr>
        </p:nvGraphicFramePr>
        <p:xfrm>
          <a:off x="669838" y="3419405"/>
          <a:ext cx="8329581" cy="3335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390234"/>
              </p:ext>
            </p:extLst>
          </p:nvPr>
        </p:nvGraphicFramePr>
        <p:xfrm>
          <a:off x="6321606" y="5827419"/>
          <a:ext cx="2552700" cy="195580"/>
        </p:xfrm>
        <a:graphic>
          <a:graphicData uri="http://schemas.openxmlformats.org/drawingml/2006/table">
            <a:tbl>
              <a:tblPr/>
              <a:tblGrid>
                <a:gridCol w="25527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Without archaeology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757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Yearly downloads per discipline, 2007-2013</a:t>
            </a:r>
            <a:endParaRPr lang="nl-NL" sz="20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150346"/>
              </p:ext>
            </p:extLst>
          </p:nvPr>
        </p:nvGraphicFramePr>
        <p:xfrm>
          <a:off x="0" y="1417637"/>
          <a:ext cx="8851900" cy="489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665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03" y="700560"/>
            <a:ext cx="8807402" cy="656065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b="1" dirty="0" smtClean="0"/>
              <a:t>Increased awareness of need for Data Policies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25" y="1261457"/>
            <a:ext cx="6885189" cy="4560454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Dutch </a:t>
            </a:r>
            <a:r>
              <a:rPr lang="en-US" sz="1800" b="1" dirty="0"/>
              <a:t>Academy (KNAW) </a:t>
            </a:r>
            <a:r>
              <a:rPr lang="en-US" sz="1800" b="1" dirty="0" smtClean="0"/>
              <a:t>“</a:t>
            </a:r>
            <a:r>
              <a:rPr lang="en-GB" sz="1800" dirty="0" smtClean="0"/>
              <a:t>supports </a:t>
            </a:r>
            <a:r>
              <a:rPr lang="en-GB" sz="1800" dirty="0"/>
              <a:t>the free movement of data and </a:t>
            </a:r>
            <a:r>
              <a:rPr lang="en-GB" sz="1800" dirty="0" smtClean="0"/>
              <a:t>results. </a:t>
            </a:r>
            <a:r>
              <a:rPr lang="en-GB" sz="1800" dirty="0"/>
              <a:t>Taking into account </a:t>
            </a:r>
            <a:r>
              <a:rPr lang="en-GB" sz="1800" dirty="0" smtClean="0"/>
              <a:t>variations </a:t>
            </a:r>
            <a:r>
              <a:rPr lang="en-GB" sz="1800" dirty="0"/>
              <a:t>across and within scientific disciplines, free availability of data should be the </a:t>
            </a:r>
            <a:r>
              <a:rPr lang="en-GB" sz="1800" dirty="0" smtClean="0"/>
              <a:t>default”.</a:t>
            </a:r>
          </a:p>
          <a:p>
            <a:r>
              <a:rPr lang="en-GB" sz="1800" b="1" dirty="0" smtClean="0"/>
              <a:t>Dutch Universities </a:t>
            </a:r>
            <a:r>
              <a:rPr lang="en-GB" sz="1800" dirty="0" smtClean="0"/>
              <a:t>are developing data policies </a:t>
            </a:r>
          </a:p>
          <a:p>
            <a:r>
              <a:rPr lang="en-GB" sz="1800" b="1" dirty="0" smtClean="0"/>
              <a:t>Dutch research funding organisation NWO</a:t>
            </a:r>
            <a:r>
              <a:rPr lang="en-GB" sz="1800" dirty="0" smtClean="0"/>
              <a:t>: Data Management Plans (DMP’s) and data sharing are becoming requirements for funding</a:t>
            </a:r>
          </a:p>
          <a:p>
            <a:r>
              <a:rPr lang="en-GB" sz="1800" b="1" dirty="0" smtClean="0"/>
              <a:t>Science Europe</a:t>
            </a:r>
            <a:r>
              <a:rPr lang="en-GB" sz="1800" dirty="0" smtClean="0"/>
              <a:t>: Research Data Working </a:t>
            </a:r>
            <a:r>
              <a:rPr lang="en-GB" sz="1800" dirty="0"/>
              <a:t>G</a:t>
            </a:r>
            <a:r>
              <a:rPr lang="en-GB" sz="1800" dirty="0" smtClean="0"/>
              <a:t>roup recommends members to develop open </a:t>
            </a:r>
            <a:r>
              <a:rPr lang="en-GB" sz="1800" dirty="0"/>
              <a:t>data </a:t>
            </a:r>
            <a:r>
              <a:rPr lang="en-GB" sz="1800" dirty="0" smtClean="0"/>
              <a:t>policies</a:t>
            </a:r>
          </a:p>
          <a:p>
            <a:r>
              <a:rPr lang="en-GB" sz="1800" b="1" dirty="0" smtClean="0"/>
              <a:t>EU research funding programme Horizon 2020: </a:t>
            </a:r>
            <a:r>
              <a:rPr lang="en-GB" sz="1800" dirty="0" smtClean="0"/>
              <a:t>DMP and open data access standard, opt-out possible</a:t>
            </a:r>
          </a:p>
          <a:p>
            <a:r>
              <a:rPr lang="en-GB" sz="1800" b="1" dirty="0" smtClean="0"/>
              <a:t>EU Vice-President </a:t>
            </a:r>
            <a:r>
              <a:rPr lang="en-GB" sz="1800" b="1" dirty="0" err="1" smtClean="0"/>
              <a:t>Neelie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Kroes</a:t>
            </a:r>
            <a:r>
              <a:rPr lang="en-GB" sz="1800" dirty="0" smtClean="0"/>
              <a:t>: “Data is the oil for science” (Riding the Wave report, 2010)</a:t>
            </a:r>
          </a:p>
          <a:p>
            <a:r>
              <a:rPr lang="en-GB" sz="1800" b="1" dirty="0" smtClean="0"/>
              <a:t>RECODE recommendations</a:t>
            </a:r>
            <a:r>
              <a:rPr lang="en-GB" sz="1800" dirty="0" smtClean="0"/>
              <a:t>: </a:t>
            </a:r>
            <a:r>
              <a:rPr lang="en-GB" sz="1800" dirty="0"/>
              <a:t>develop and implement explicit policies requiring timely open access to research data as the default position </a:t>
            </a:r>
            <a:endParaRPr lang="en-GB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824" y="1274832"/>
            <a:ext cx="1843175" cy="16786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823" y="2953439"/>
            <a:ext cx="1843175" cy="1340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063" y="4256943"/>
            <a:ext cx="1898266" cy="141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1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Supporting Research </a:t>
            </a:r>
            <a:r>
              <a:rPr lang="en-GB" sz="2400" dirty="0"/>
              <a:t>D</a:t>
            </a:r>
            <a:r>
              <a:rPr lang="en-GB" sz="2400" dirty="0" smtClean="0"/>
              <a:t>ata Management (RDM)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66" y="1481130"/>
            <a:ext cx="8828653" cy="4685522"/>
          </a:xfrm>
        </p:spPr>
        <p:txBody>
          <a:bodyPr>
            <a:normAutofit/>
          </a:bodyPr>
          <a:lstStyle/>
          <a:p>
            <a:r>
              <a:rPr lang="en-GB" dirty="0" smtClean="0"/>
              <a:t>RDM: How </a:t>
            </a:r>
            <a:r>
              <a:rPr lang="en-GB" dirty="0"/>
              <a:t>you organize, structure, store, and care for the information used or generated during a research project:</a:t>
            </a:r>
          </a:p>
          <a:p>
            <a:pPr lvl="1"/>
            <a:r>
              <a:rPr lang="en-GB" dirty="0"/>
              <a:t>How a researcher deals with information on a day-to-day basis </a:t>
            </a:r>
            <a:r>
              <a:rPr lang="en-GB" b="1" i="1" dirty="0">
                <a:solidFill>
                  <a:srgbClr val="FF0000"/>
                </a:solidFill>
              </a:rPr>
              <a:t>over the lifetime of a project</a:t>
            </a:r>
          </a:p>
          <a:p>
            <a:pPr lvl="1"/>
            <a:r>
              <a:rPr lang="en-GB" dirty="0"/>
              <a:t>What happens to data in the longer term – what the researcher does with it </a:t>
            </a:r>
            <a:r>
              <a:rPr lang="en-GB" b="1" i="1" dirty="0">
                <a:solidFill>
                  <a:srgbClr val="FF0000"/>
                </a:solidFill>
              </a:rPr>
              <a:t>after the project concludes</a:t>
            </a:r>
          </a:p>
          <a:p>
            <a:r>
              <a:rPr lang="en-GB" dirty="0" smtClean="0"/>
              <a:t>Research funding &amp; performing bodies </a:t>
            </a:r>
            <a:r>
              <a:rPr lang="en-GB" dirty="0"/>
              <a:t>are taking an increasing interest in what happens to research data</a:t>
            </a:r>
          </a:p>
          <a:p>
            <a:pPr lvl="1"/>
            <a:r>
              <a:rPr lang="en-GB" dirty="0" smtClean="0"/>
              <a:t>Rising requirements </a:t>
            </a:r>
            <a:r>
              <a:rPr lang="en-GB" dirty="0"/>
              <a:t>to make </a:t>
            </a:r>
            <a:r>
              <a:rPr lang="en-GB" dirty="0" smtClean="0"/>
              <a:t>research data </a:t>
            </a:r>
            <a:r>
              <a:rPr lang="en-GB" dirty="0"/>
              <a:t>publicly available at the end of a project</a:t>
            </a:r>
          </a:p>
          <a:p>
            <a:pPr lvl="1"/>
            <a:r>
              <a:rPr lang="en-GB" dirty="0"/>
              <a:t>D</a:t>
            </a:r>
            <a:r>
              <a:rPr lang="en-GB" dirty="0" smtClean="0"/>
              <a:t>ata Management Plans (DMP) increasingly required as </a:t>
            </a:r>
            <a:r>
              <a:rPr lang="en-GB" dirty="0"/>
              <a:t>part of </a:t>
            </a:r>
            <a:r>
              <a:rPr lang="en-GB" dirty="0" smtClean="0"/>
              <a:t>a grant application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27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7042"/>
            <a:ext cx="8229600" cy="508794"/>
          </a:xfrm>
        </p:spPr>
        <p:txBody>
          <a:bodyPr/>
          <a:lstStyle/>
          <a:p>
            <a:pPr algn="ctr"/>
            <a:r>
              <a:rPr lang="en-US" dirty="0" smtClean="0"/>
              <a:t>Variations on a theme…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68880752"/>
              </p:ext>
            </p:extLst>
          </p:nvPr>
        </p:nvGraphicFramePr>
        <p:xfrm>
          <a:off x="457199" y="1360714"/>
          <a:ext cx="8409349" cy="4965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311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Contents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67" y="1417637"/>
            <a:ext cx="8828653" cy="4685522"/>
          </a:xfrm>
        </p:spPr>
        <p:txBody>
          <a:bodyPr>
            <a:noAutofit/>
          </a:bodyPr>
          <a:lstStyle/>
          <a:p>
            <a:r>
              <a:rPr lang="nl-NL" dirty="0" err="1" smtClean="0"/>
              <a:t>What</a:t>
            </a:r>
            <a:r>
              <a:rPr lang="nl-NL" dirty="0" smtClean="0"/>
              <a:t> is DANS?</a:t>
            </a:r>
          </a:p>
          <a:p>
            <a:pPr lvl="1"/>
            <a:r>
              <a:rPr lang="nl-NL" dirty="0" smtClean="0"/>
              <a:t>DANS </a:t>
            </a:r>
            <a:r>
              <a:rPr lang="nl-NL" dirty="0" err="1" smtClean="0"/>
              <a:t>and</a:t>
            </a:r>
            <a:r>
              <a:rPr lang="nl-NL" dirty="0" smtClean="0"/>
              <a:t> Research Data Netherlands</a:t>
            </a:r>
          </a:p>
          <a:p>
            <a:r>
              <a:rPr lang="nl-NL" dirty="0" err="1" smtClean="0"/>
              <a:t>Aggregating</a:t>
            </a:r>
            <a:r>
              <a:rPr lang="nl-NL" dirty="0" smtClean="0"/>
              <a:t> Research Information</a:t>
            </a:r>
          </a:p>
          <a:p>
            <a:pPr lvl="1"/>
            <a:r>
              <a:rPr lang="nl-NL" dirty="0" smtClean="0"/>
              <a:t>NARCIS</a:t>
            </a:r>
          </a:p>
          <a:p>
            <a:pPr lvl="1"/>
            <a:r>
              <a:rPr lang="nl-NL" dirty="0" err="1" smtClean="0"/>
              <a:t>What</a:t>
            </a:r>
            <a:r>
              <a:rPr lang="nl-NL" dirty="0" smtClean="0"/>
              <a:t> </a:t>
            </a:r>
            <a:r>
              <a:rPr lang="nl-NL" dirty="0" err="1" smtClean="0"/>
              <a:t>can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do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it</a:t>
            </a:r>
            <a:r>
              <a:rPr lang="nl-NL" dirty="0" smtClean="0"/>
              <a:t>?</a:t>
            </a:r>
          </a:p>
          <a:p>
            <a:r>
              <a:rPr lang="nl-NL" dirty="0" smtClean="0"/>
              <a:t>Research Data Services</a:t>
            </a:r>
          </a:p>
          <a:p>
            <a:pPr lvl="1"/>
            <a:r>
              <a:rPr lang="nl-NL" dirty="0" smtClean="0"/>
              <a:t>EASY</a:t>
            </a:r>
          </a:p>
          <a:p>
            <a:pPr lvl="1"/>
            <a:r>
              <a:rPr lang="nl-NL" dirty="0" smtClean="0"/>
              <a:t>RDM / Dataverse</a:t>
            </a:r>
          </a:p>
          <a:p>
            <a:r>
              <a:rPr lang="nl-NL" dirty="0" err="1" smtClean="0"/>
              <a:t>Where</a:t>
            </a:r>
            <a:r>
              <a:rPr lang="nl-NL" dirty="0" smtClean="0"/>
              <a:t> do we </a:t>
            </a:r>
            <a:r>
              <a:rPr lang="nl-NL" dirty="0" err="1" smtClean="0"/>
              <a:t>come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where</a:t>
            </a:r>
            <a:r>
              <a:rPr lang="nl-NL" dirty="0" smtClean="0"/>
              <a:t> do we go </a:t>
            </a:r>
            <a:r>
              <a:rPr lang="nl-NL" dirty="0" err="1" smtClean="0"/>
              <a:t>to</a:t>
            </a:r>
            <a:r>
              <a:rPr lang="nl-NL" dirty="0" smtClean="0"/>
              <a:t>:</a:t>
            </a:r>
          </a:p>
          <a:p>
            <a:pPr lvl="1"/>
            <a:r>
              <a:rPr lang="nl-NL" sz="1800" dirty="0"/>
              <a:t>New </a:t>
            </a:r>
            <a:r>
              <a:rPr lang="nl-NL" sz="1800" dirty="0" smtClean="0"/>
              <a:t>DANS </a:t>
            </a:r>
            <a:r>
              <a:rPr lang="nl-NL" sz="1800" dirty="0" err="1" smtClean="0"/>
              <a:t>Strategy</a:t>
            </a:r>
            <a:r>
              <a:rPr lang="nl-NL" sz="1800" dirty="0" smtClean="0"/>
              <a:t> </a:t>
            </a:r>
            <a:r>
              <a:rPr lang="nl-NL" sz="1800" dirty="0"/>
              <a:t>2015-2020</a:t>
            </a:r>
          </a:p>
          <a:p>
            <a:pPr lvl="1"/>
            <a:r>
              <a:rPr lang="nl-NL" sz="1800" dirty="0" err="1"/>
              <a:t>C</a:t>
            </a:r>
            <a:r>
              <a:rPr lang="nl-NL" sz="1800" dirty="0" err="1" smtClean="0"/>
              <a:t>hallenges</a:t>
            </a:r>
            <a:r>
              <a:rPr lang="nl-NL" sz="1800" dirty="0" smtClean="0"/>
              <a:t> of </a:t>
            </a:r>
            <a:r>
              <a:rPr lang="nl-NL" sz="1800" dirty="0" err="1" smtClean="0"/>
              <a:t>an</a:t>
            </a:r>
            <a:r>
              <a:rPr lang="nl-NL" sz="1800" dirty="0" smtClean="0"/>
              <a:t> </a:t>
            </a:r>
            <a:r>
              <a:rPr lang="nl-NL" sz="1800" dirty="0" err="1" smtClean="0"/>
              <a:t>interoperable</a:t>
            </a:r>
            <a:r>
              <a:rPr lang="nl-NL" sz="1800" dirty="0" smtClean="0"/>
              <a:t> research information </a:t>
            </a:r>
            <a:r>
              <a:rPr lang="nl-NL" sz="1800" dirty="0" err="1" smtClean="0"/>
              <a:t>ecosystem</a:t>
            </a:r>
            <a:endParaRPr lang="nl-NL" sz="1800" dirty="0" smtClean="0"/>
          </a:p>
          <a:p>
            <a:r>
              <a:rPr lang="nl-NL" sz="2200" dirty="0" err="1" smtClean="0"/>
              <a:t>Our</a:t>
            </a:r>
            <a:r>
              <a:rPr lang="nl-NL" sz="2200" dirty="0" smtClean="0"/>
              <a:t> </a:t>
            </a:r>
            <a:r>
              <a:rPr lang="nl-NL" sz="2200" dirty="0" err="1" smtClean="0"/>
              <a:t>wish</a:t>
            </a:r>
            <a:r>
              <a:rPr lang="nl-NL" sz="2200" dirty="0" smtClean="0"/>
              <a:t> list </a:t>
            </a:r>
            <a:r>
              <a:rPr lang="nl-NL" sz="2200" dirty="0" err="1" smtClean="0"/>
              <a:t>for</a:t>
            </a:r>
            <a:r>
              <a:rPr lang="nl-NL" sz="2200" dirty="0" smtClean="0"/>
              <a:t> Santa Claus (Sinterklaas)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5063"/>
          <a:stretch/>
        </p:blipFill>
        <p:spPr>
          <a:xfrm>
            <a:off x="7449691" y="-4763"/>
            <a:ext cx="1720765" cy="202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65" y="117167"/>
            <a:ext cx="8828654" cy="699791"/>
          </a:xfrm>
        </p:spPr>
        <p:txBody>
          <a:bodyPr/>
          <a:lstStyle/>
          <a:p>
            <a:r>
              <a:rPr lang="en-US" dirty="0" smtClean="0"/>
              <a:t>SIM4RDM </a:t>
            </a:r>
            <a:r>
              <a:rPr lang="en-US" sz="2400" b="0" dirty="0" smtClean="0"/>
              <a:t>Landscape Study (N = 18; 2013)</a:t>
            </a:r>
            <a:endParaRPr lang="en-US" sz="24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1294190" y="20924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9" y="1121198"/>
            <a:ext cx="2329366" cy="2373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734" y="755775"/>
            <a:ext cx="6155870" cy="3412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7160"/>
            <a:ext cx="3482824" cy="2324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159" y="4030440"/>
            <a:ext cx="3156029" cy="1668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682" y="4167841"/>
            <a:ext cx="2802681" cy="171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307" y="5624046"/>
            <a:ext cx="2533082" cy="2623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934" y="3496455"/>
            <a:ext cx="5388429" cy="3162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t="47996" b="5215"/>
          <a:stretch/>
        </p:blipFill>
        <p:spPr>
          <a:xfrm>
            <a:off x="0" y="130984"/>
            <a:ext cx="2235566" cy="7874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765" y="6466041"/>
            <a:ext cx="8986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Authors: Wilma </a:t>
            </a:r>
            <a:r>
              <a:rPr lang="en-US" dirty="0" err="1"/>
              <a:t>Mossink</a:t>
            </a:r>
            <a:r>
              <a:rPr lang="en-US" dirty="0"/>
              <a:t>, </a:t>
            </a:r>
            <a:r>
              <a:rPr lang="en-US" dirty="0" err="1"/>
              <a:t>Magchiel</a:t>
            </a:r>
            <a:r>
              <a:rPr lang="en-US" dirty="0"/>
              <a:t> </a:t>
            </a:r>
            <a:r>
              <a:rPr lang="en-US" dirty="0" err="1"/>
              <a:t>Bijsterbosch</a:t>
            </a:r>
            <a:r>
              <a:rPr lang="en-US" dirty="0"/>
              <a:t>, </a:t>
            </a:r>
            <a:r>
              <a:rPr lang="en-US" dirty="0" err="1"/>
              <a:t>Joeri</a:t>
            </a:r>
            <a:r>
              <a:rPr lang="en-US" dirty="0"/>
              <a:t> </a:t>
            </a:r>
            <a:r>
              <a:rPr lang="en-US" dirty="0" err="1" smtClean="0"/>
              <a:t>Nortier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70765" y="6218691"/>
            <a:ext cx="8986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http://sim4rdm.eu/docs/project-outputs/sim4rdm-landscape-</a:t>
            </a:r>
            <a:r>
              <a:rPr lang="en-US" dirty="0" smtClean="0">
                <a:hlinkClick r:id="rId10"/>
              </a:rPr>
              <a:t>report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22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Dutch Dataverse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66" y="1365949"/>
            <a:ext cx="8828653" cy="468552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Dataverse software developed by IQSS, Harvard University</a:t>
            </a:r>
          </a:p>
          <a:p>
            <a:r>
              <a:rPr lang="en-US" sz="2000" dirty="0" smtClean="0">
                <a:hlinkClick r:id="rId2"/>
              </a:rPr>
              <a:t>www.thedata.org</a:t>
            </a:r>
            <a:r>
              <a:rPr lang="en-US" sz="2000" dirty="0" smtClean="0"/>
              <a:t>. </a:t>
            </a:r>
            <a:r>
              <a:rPr lang="en-US" sz="2000" dirty="0"/>
              <a:t>Dutch: </a:t>
            </a:r>
            <a:r>
              <a:rPr lang="en-US" sz="2000" dirty="0">
                <a:hlinkClick r:id="rId3"/>
              </a:rPr>
              <a:t>https://dataverse.nl/dvn</a:t>
            </a:r>
            <a:r>
              <a:rPr lang="en-US" sz="2000" dirty="0" smtClean="0">
                <a:hlinkClick r:id="rId3"/>
              </a:rPr>
              <a:t>/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World-wide use, over 50.000 datasets stored</a:t>
            </a:r>
          </a:p>
          <a:p>
            <a:r>
              <a:rPr lang="en-US" sz="2000" dirty="0" smtClean="0"/>
              <a:t>Create your own Dataverse (open source) or use one of IQSS’s </a:t>
            </a:r>
            <a:r>
              <a:rPr lang="en-US" sz="2000" dirty="0" err="1" smtClean="0"/>
              <a:t>Dataverses</a:t>
            </a:r>
            <a:endParaRPr lang="en-US" sz="2000" dirty="0" smtClean="0"/>
          </a:p>
          <a:p>
            <a:r>
              <a:rPr lang="en-US" sz="2000" dirty="0" smtClean="0"/>
              <a:t>Responsibility for maintenance and durability </a:t>
            </a:r>
          </a:p>
          <a:p>
            <a:r>
              <a:rPr lang="en-US" sz="2000" dirty="0" smtClean="0"/>
              <a:t>2008: initiative for a Dutch Dataverse Network by Utrecht University and others (Tilburg, …)</a:t>
            </a:r>
          </a:p>
          <a:p>
            <a:r>
              <a:rPr lang="en-US" sz="2000" dirty="0" smtClean="0"/>
              <a:t>May 2014: national service hosted by DANS as support for Research Data Management</a:t>
            </a:r>
          </a:p>
          <a:p>
            <a:r>
              <a:rPr lang="en-US" sz="2000" dirty="0" smtClean="0"/>
              <a:t>Now: 9 institutions as users, more to follow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0289"/>
            <a:ext cx="9144000" cy="693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547" y="6076578"/>
            <a:ext cx="3339777" cy="7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0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600" y="717846"/>
            <a:ext cx="6992820" cy="699791"/>
          </a:xfrm>
        </p:spPr>
        <p:txBody>
          <a:bodyPr/>
          <a:lstStyle/>
          <a:p>
            <a:r>
              <a:rPr lang="nl-NL" dirty="0" err="1" smtClean="0"/>
              <a:t>Codata-EuroCRIS</a:t>
            </a:r>
            <a:r>
              <a:rPr lang="nl-NL" dirty="0" smtClean="0"/>
              <a:t> &amp; DANS/RDNL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International Council for Science / </a:t>
            </a:r>
            <a:r>
              <a:rPr lang="en-US" sz="2000" b="1" dirty="0"/>
              <a:t>Committee on Data for Science and Technology </a:t>
            </a:r>
            <a:r>
              <a:rPr lang="en-US" sz="2000" dirty="0"/>
              <a:t>(ICSU/</a:t>
            </a:r>
            <a:r>
              <a:rPr lang="en-US" sz="2000" b="1" dirty="0" err="1"/>
              <a:t>Codata</a:t>
            </a:r>
            <a:r>
              <a:rPr lang="en-US" sz="2000" dirty="0"/>
              <a:t>): to strengthen international science for the benefit of society by promoting improved scientific and technical data management and use. </a:t>
            </a:r>
            <a:r>
              <a:rPr lang="en-US" sz="2000" dirty="0">
                <a:hlinkClick r:id="rId2"/>
              </a:rPr>
              <a:t>www.codata.org/</a:t>
            </a:r>
            <a:r>
              <a:rPr lang="en-US" sz="2000" dirty="0"/>
              <a:t> </a:t>
            </a:r>
          </a:p>
          <a:p>
            <a:r>
              <a:rPr lang="en-US" sz="2000" dirty="0" smtClean="0"/>
              <a:t>2012: </a:t>
            </a:r>
            <a:r>
              <a:rPr lang="en-US" sz="2000" dirty="0" err="1"/>
              <a:t>E</a:t>
            </a:r>
            <a:r>
              <a:rPr lang="en-US" sz="2000" dirty="0" err="1" smtClean="0"/>
              <a:t>uroCRIS</a:t>
            </a:r>
            <a:r>
              <a:rPr lang="en-US" sz="2000" dirty="0" smtClean="0"/>
              <a:t> </a:t>
            </a:r>
            <a:r>
              <a:rPr lang="en-US" sz="2000" dirty="0"/>
              <a:t>intends to cooperate more closely with CODATA in data interoperability, global information </a:t>
            </a:r>
            <a:r>
              <a:rPr lang="en-US" sz="2000" dirty="0" smtClean="0"/>
              <a:t>commons, </a:t>
            </a:r>
            <a:r>
              <a:rPr lang="en-US" sz="2000" dirty="0"/>
              <a:t>open access to research datasets, and the relationship of research data availability to e-government data </a:t>
            </a:r>
            <a:r>
              <a:rPr lang="en-US" sz="2000" dirty="0" smtClean="0"/>
              <a:t>initiatives.</a:t>
            </a:r>
          </a:p>
          <a:p>
            <a:r>
              <a:rPr lang="nl-NL" sz="2000" dirty="0" smtClean="0"/>
              <a:t>The </a:t>
            </a:r>
            <a:r>
              <a:rPr lang="nl-NL" sz="2000" dirty="0"/>
              <a:t>Netherlands, </a:t>
            </a:r>
            <a:r>
              <a:rPr lang="nl-NL" sz="2000" dirty="0" err="1"/>
              <a:t>through</a:t>
            </a:r>
            <a:r>
              <a:rPr lang="nl-NL" sz="2000" dirty="0"/>
              <a:t> Research Data Netherlands, is a new CODATA </a:t>
            </a:r>
            <a:r>
              <a:rPr lang="nl-NL" sz="2000" dirty="0" smtClean="0"/>
              <a:t>member </a:t>
            </a:r>
            <a:r>
              <a:rPr lang="nl-NL" sz="2000" dirty="0" err="1" smtClean="0"/>
              <a:t>since</a:t>
            </a:r>
            <a:r>
              <a:rPr lang="nl-NL" sz="2000" dirty="0" smtClean="0"/>
              <a:t> last week.</a:t>
            </a:r>
          </a:p>
          <a:p>
            <a:r>
              <a:rPr lang="nl-NL" sz="2000" dirty="0" smtClean="0"/>
              <a:t>Simon </a:t>
            </a:r>
            <a:r>
              <a:rPr lang="nl-NL" sz="2000" dirty="0" err="1" smtClean="0"/>
              <a:t>Hodson</a:t>
            </a:r>
            <a:r>
              <a:rPr lang="nl-NL" sz="2000" dirty="0" smtClean="0"/>
              <a:t>, </a:t>
            </a:r>
            <a:r>
              <a:rPr lang="nl-NL" sz="2000" dirty="0" err="1" smtClean="0"/>
              <a:t>Codata</a:t>
            </a:r>
            <a:r>
              <a:rPr lang="nl-NL" sz="2000" dirty="0" smtClean="0"/>
              <a:t> director: “It </a:t>
            </a:r>
            <a:r>
              <a:rPr lang="nl-NL" sz="2000" dirty="0" err="1"/>
              <a:t>would</a:t>
            </a:r>
            <a:r>
              <a:rPr lang="nl-NL" sz="2000" dirty="0"/>
              <a:t> </a:t>
            </a:r>
            <a:r>
              <a:rPr lang="nl-NL" sz="2000" dirty="0" err="1"/>
              <a:t>be</a:t>
            </a:r>
            <a:r>
              <a:rPr lang="nl-NL" sz="2000" dirty="0"/>
              <a:t> </a:t>
            </a:r>
            <a:r>
              <a:rPr lang="nl-NL" sz="2000" dirty="0" err="1"/>
              <a:t>good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feed back </a:t>
            </a:r>
            <a:r>
              <a:rPr lang="nl-NL" sz="2000" dirty="0" err="1"/>
              <a:t>any</a:t>
            </a:r>
            <a:r>
              <a:rPr lang="nl-NL" sz="2000" dirty="0"/>
              <a:t> </a:t>
            </a:r>
            <a:r>
              <a:rPr lang="nl-NL" sz="2000" dirty="0" err="1"/>
              <a:t>areas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collaboration</a:t>
            </a:r>
            <a:r>
              <a:rPr lang="nl-NL" sz="2000" dirty="0"/>
              <a:t> </a:t>
            </a:r>
            <a:r>
              <a:rPr lang="nl-NL" sz="2000" dirty="0" err="1"/>
              <a:t>with</a:t>
            </a:r>
            <a:r>
              <a:rPr lang="nl-NL" sz="2000" dirty="0"/>
              <a:t> </a:t>
            </a:r>
            <a:r>
              <a:rPr lang="nl-NL" sz="2000" dirty="0" err="1" smtClean="0"/>
              <a:t>EuroCris</a:t>
            </a:r>
            <a:r>
              <a:rPr lang="nl-NL" sz="2000" dirty="0" smtClean="0"/>
              <a:t>”.</a:t>
            </a:r>
          </a:p>
          <a:p>
            <a:endParaRPr lang="nl-NL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066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9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Where</a:t>
            </a:r>
            <a:r>
              <a:rPr lang="nl-NL" dirty="0" smtClean="0"/>
              <a:t> do we </a:t>
            </a:r>
            <a:r>
              <a:rPr lang="nl-NL" dirty="0" err="1" smtClean="0"/>
              <a:t>come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356" y="2304034"/>
            <a:ext cx="5450680" cy="4088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66" y="1417637"/>
            <a:ext cx="5327201" cy="399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5675832" y="1417637"/>
            <a:ext cx="3323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Agreements</a:t>
            </a:r>
            <a:r>
              <a:rPr lang="nl-NL" dirty="0" smtClean="0"/>
              <a:t> &amp; Architecture </a:t>
            </a:r>
            <a:r>
              <a:rPr lang="nl-NL" dirty="0" err="1" smtClean="0"/>
              <a:t>from</a:t>
            </a:r>
            <a:r>
              <a:rPr lang="nl-NL" dirty="0" smtClean="0"/>
              <a:t> the past are </a:t>
            </a:r>
            <a:r>
              <a:rPr lang="nl-NL" dirty="0" err="1" smtClean="0"/>
              <a:t>getting</a:t>
            </a:r>
            <a:r>
              <a:rPr lang="nl-NL" dirty="0" smtClean="0"/>
              <a:t> </a:t>
            </a:r>
            <a:r>
              <a:rPr lang="nl-NL" dirty="0" err="1" smtClean="0"/>
              <a:t>outdated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792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research information </a:t>
            </a:r>
            <a:r>
              <a:rPr lang="nl-NL" dirty="0" err="1" smtClean="0"/>
              <a:t>infrastructure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95" r="8215"/>
          <a:stretch/>
        </p:blipFill>
        <p:spPr>
          <a:xfrm>
            <a:off x="4907666" y="1915939"/>
            <a:ext cx="337748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470" r="17170"/>
          <a:stretch/>
        </p:blipFill>
        <p:spPr>
          <a:xfrm>
            <a:off x="1058256" y="1915939"/>
            <a:ext cx="3451001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286000" y="-2018643"/>
            <a:ext cx="4572000" cy="108952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Application </a:t>
            </a:r>
            <a:r>
              <a:rPr lang="nl-NL" dirty="0" err="1"/>
              <a:t>Profiles</a:t>
            </a:r>
            <a:r>
              <a:rPr lang="nl-NL" dirty="0"/>
              <a:t> </a:t>
            </a:r>
            <a:r>
              <a:rPr lang="nl-NL" dirty="0" err="1"/>
              <a:t>Used</a:t>
            </a:r>
            <a:endParaRPr lang="nl-NL" dirty="0"/>
          </a:p>
          <a:p>
            <a:endParaRPr lang="nl-NL" dirty="0"/>
          </a:p>
          <a:p>
            <a:r>
              <a:rPr lang="nl-NL" dirty="0"/>
              <a:t>    OAI-PMH (transfer)</a:t>
            </a:r>
          </a:p>
          <a:p>
            <a:r>
              <a:rPr lang="nl-NL" dirty="0"/>
              <a:t>    DIDL (</a:t>
            </a:r>
            <a:r>
              <a:rPr lang="nl-NL" dirty="0" err="1"/>
              <a:t>structure</a:t>
            </a:r>
            <a:r>
              <a:rPr lang="nl-NL" dirty="0"/>
              <a:t>)</a:t>
            </a:r>
          </a:p>
          <a:p>
            <a:r>
              <a:rPr lang="nl-NL" dirty="0"/>
              <a:t>        Remote Open Access (</a:t>
            </a:r>
            <a:r>
              <a:rPr lang="nl-NL" dirty="0" err="1"/>
              <a:t>work</a:t>
            </a:r>
            <a:r>
              <a:rPr lang="nl-NL" dirty="0"/>
              <a:t> in </a:t>
            </a:r>
            <a:r>
              <a:rPr lang="nl-NL" dirty="0" err="1"/>
              <a:t>progress</a:t>
            </a:r>
            <a:r>
              <a:rPr lang="nl-NL" dirty="0"/>
              <a:t>)</a:t>
            </a:r>
          </a:p>
          <a:p>
            <a:r>
              <a:rPr lang="nl-NL" dirty="0"/>
              <a:t>    MODS (</a:t>
            </a:r>
            <a:r>
              <a:rPr lang="nl-NL" dirty="0" err="1"/>
              <a:t>metadata</a:t>
            </a:r>
            <a:r>
              <a:rPr lang="nl-NL" dirty="0"/>
              <a:t>)</a:t>
            </a:r>
          </a:p>
          <a:p>
            <a:r>
              <a:rPr lang="nl-NL" dirty="0"/>
              <a:t>        DAI-extension (</a:t>
            </a:r>
            <a:r>
              <a:rPr lang="nl-NL" dirty="0" err="1"/>
              <a:t>metadata</a:t>
            </a:r>
            <a:r>
              <a:rPr lang="nl-NL" dirty="0"/>
              <a:t> extension)</a:t>
            </a:r>
          </a:p>
          <a:p>
            <a:r>
              <a:rPr lang="nl-NL" dirty="0"/>
              <a:t>        GAL-extension (</a:t>
            </a:r>
            <a:r>
              <a:rPr lang="nl-NL" dirty="0" err="1"/>
              <a:t>metadata</a:t>
            </a:r>
            <a:r>
              <a:rPr lang="nl-NL" dirty="0"/>
              <a:t> extension)</a:t>
            </a:r>
          </a:p>
          <a:p>
            <a:r>
              <a:rPr lang="nl-NL" dirty="0"/>
              <a:t>        WMP-extension (</a:t>
            </a:r>
            <a:r>
              <a:rPr lang="nl-NL" dirty="0" err="1"/>
              <a:t>metadata</a:t>
            </a:r>
            <a:r>
              <a:rPr lang="nl-NL" dirty="0"/>
              <a:t> extension)</a:t>
            </a:r>
          </a:p>
          <a:p>
            <a:r>
              <a:rPr lang="nl-NL" dirty="0"/>
              <a:t>        </a:t>
            </a:r>
            <a:r>
              <a:rPr lang="nl-NL" dirty="0" err="1"/>
              <a:t>DSpace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MODS (</a:t>
            </a:r>
            <a:r>
              <a:rPr lang="nl-NL" dirty="0" err="1"/>
              <a:t>metadata</a:t>
            </a:r>
            <a:r>
              <a:rPr lang="nl-NL" dirty="0"/>
              <a:t> </a:t>
            </a:r>
            <a:r>
              <a:rPr lang="nl-NL" dirty="0" err="1"/>
              <a:t>mapping</a:t>
            </a:r>
            <a:r>
              <a:rPr lang="nl-NL" dirty="0"/>
              <a:t>)</a:t>
            </a:r>
          </a:p>
          <a:p>
            <a:r>
              <a:rPr lang="nl-NL" dirty="0"/>
              <a:t>        </a:t>
            </a:r>
            <a:r>
              <a:rPr lang="nl-NL" dirty="0" err="1"/>
              <a:t>Metis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MODS (</a:t>
            </a:r>
            <a:r>
              <a:rPr lang="nl-NL" dirty="0" err="1"/>
              <a:t>metadata</a:t>
            </a:r>
            <a:r>
              <a:rPr lang="nl-NL" dirty="0"/>
              <a:t> </a:t>
            </a:r>
            <a:r>
              <a:rPr lang="nl-NL" dirty="0" err="1"/>
              <a:t>mapping</a:t>
            </a:r>
            <a:r>
              <a:rPr lang="nl-NL" dirty="0"/>
              <a:t>)</a:t>
            </a:r>
          </a:p>
          <a:p>
            <a:r>
              <a:rPr lang="nl-NL" dirty="0"/>
              <a:t>    Persistent Object </a:t>
            </a:r>
            <a:r>
              <a:rPr lang="nl-NL" dirty="0" err="1"/>
              <a:t>Identifiers</a:t>
            </a:r>
            <a:r>
              <a:rPr lang="nl-NL" dirty="0"/>
              <a:t> (</a:t>
            </a:r>
            <a:r>
              <a:rPr lang="nl-NL" dirty="0" err="1"/>
              <a:t>identification</a:t>
            </a:r>
            <a:r>
              <a:rPr lang="nl-NL" dirty="0"/>
              <a:t>)</a:t>
            </a:r>
          </a:p>
          <a:p>
            <a:r>
              <a:rPr lang="nl-NL" dirty="0"/>
              <a:t>    Author </a:t>
            </a:r>
            <a:r>
              <a:rPr lang="nl-NL" dirty="0" err="1"/>
              <a:t>Identifiers</a:t>
            </a:r>
            <a:r>
              <a:rPr lang="nl-NL" dirty="0"/>
              <a:t> (</a:t>
            </a:r>
            <a:r>
              <a:rPr lang="nl-NL" dirty="0" err="1"/>
              <a:t>identification</a:t>
            </a:r>
            <a:r>
              <a:rPr lang="nl-NL" dirty="0"/>
              <a:t>)</a:t>
            </a:r>
          </a:p>
          <a:p>
            <a:r>
              <a:rPr lang="nl-NL" dirty="0"/>
              <a:t>    SRU (transfer) (</a:t>
            </a:r>
            <a:r>
              <a:rPr lang="nl-NL" dirty="0" err="1"/>
              <a:t>expected</a:t>
            </a:r>
            <a:r>
              <a:rPr lang="nl-NL" dirty="0"/>
              <a:t>!)</a:t>
            </a:r>
          </a:p>
          <a:p>
            <a:r>
              <a:rPr lang="nl-NL" dirty="0"/>
              <a:t>    </a:t>
            </a:r>
            <a:r>
              <a:rPr lang="nl-NL" strike="sngStrike" dirty="0"/>
              <a:t>KE </a:t>
            </a:r>
            <a:r>
              <a:rPr lang="nl-NL" strike="sngStrike" dirty="0" err="1"/>
              <a:t>Usage</a:t>
            </a:r>
            <a:r>
              <a:rPr lang="nl-NL" strike="sngStrike" dirty="0"/>
              <a:t> </a:t>
            </a:r>
            <a:r>
              <a:rPr lang="nl-NL" strike="sngStrike" dirty="0" err="1"/>
              <a:t>Statistics</a:t>
            </a:r>
            <a:r>
              <a:rPr lang="nl-NL" strike="sngStrike" dirty="0"/>
              <a:t> </a:t>
            </a:r>
            <a:r>
              <a:rPr lang="nl-NL" strike="sngStrike" dirty="0" err="1"/>
              <a:t>Guidelines</a:t>
            </a:r>
            <a:r>
              <a:rPr lang="nl-NL" strike="sngStrike" dirty="0"/>
              <a:t> (SURE </a:t>
            </a:r>
            <a:r>
              <a:rPr lang="nl-NL" strike="sngStrike" dirty="0" err="1"/>
              <a:t>statistics</a:t>
            </a:r>
            <a:r>
              <a:rPr lang="nl-NL" strike="sngStrike" dirty="0"/>
              <a:t>) (transfer &amp; format)</a:t>
            </a:r>
          </a:p>
          <a:p>
            <a:r>
              <a:rPr lang="nl-NL" dirty="0"/>
              <a:t>    </a:t>
            </a:r>
            <a:r>
              <a:rPr lang="nl-NL" dirty="0" err="1"/>
              <a:t>Enhanced</a:t>
            </a:r>
            <a:r>
              <a:rPr lang="nl-NL" dirty="0"/>
              <a:t> Publications (format </a:t>
            </a:r>
            <a:r>
              <a:rPr lang="nl-NL" dirty="0" err="1"/>
              <a:t>and</a:t>
            </a:r>
            <a:r>
              <a:rPr lang="nl-NL" dirty="0"/>
              <a:t> transfer)</a:t>
            </a:r>
          </a:p>
          <a:p>
            <a:endParaRPr lang="nl-NL" dirty="0"/>
          </a:p>
          <a:p>
            <a:r>
              <a:rPr lang="nl-NL" dirty="0" err="1"/>
              <a:t>Vocabularies</a:t>
            </a:r>
            <a:r>
              <a:rPr lang="nl-NL" dirty="0"/>
              <a:t> </a:t>
            </a:r>
            <a:r>
              <a:rPr lang="nl-NL" dirty="0" err="1"/>
              <a:t>Used</a:t>
            </a:r>
            <a:endParaRPr lang="nl-NL" dirty="0"/>
          </a:p>
          <a:p>
            <a:endParaRPr lang="nl-NL" dirty="0"/>
          </a:p>
          <a:p>
            <a:r>
              <a:rPr lang="nl-NL" dirty="0"/>
              <a:t>    </a:t>
            </a:r>
            <a:r>
              <a:rPr lang="nl-NL" dirty="0" err="1"/>
              <a:t>Publication</a:t>
            </a:r>
            <a:r>
              <a:rPr lang="nl-NL" dirty="0"/>
              <a:t> Types: </a:t>
            </a:r>
            <a:r>
              <a:rPr lang="nl-NL" dirty="0" err="1"/>
              <a:t>info:eu-repo</a:t>
            </a:r>
            <a:endParaRPr lang="nl-NL" dirty="0"/>
          </a:p>
          <a:p>
            <a:r>
              <a:rPr lang="nl-NL" dirty="0"/>
              <a:t>    Object types: </a:t>
            </a:r>
            <a:r>
              <a:rPr lang="nl-NL" dirty="0" err="1"/>
              <a:t>info:eu-repo</a:t>
            </a:r>
            <a:r>
              <a:rPr lang="nl-NL" dirty="0"/>
              <a:t> </a:t>
            </a:r>
          </a:p>
          <a:p>
            <a:r>
              <a:rPr lang="nl-NL" dirty="0"/>
              <a:t>    Access </a:t>
            </a:r>
            <a:r>
              <a:rPr lang="nl-NL" dirty="0" err="1"/>
              <a:t>Rights</a:t>
            </a:r>
            <a:r>
              <a:rPr lang="nl-NL" dirty="0"/>
              <a:t>: </a:t>
            </a:r>
            <a:r>
              <a:rPr lang="nl-NL" dirty="0" err="1"/>
              <a:t>Eprints</a:t>
            </a:r>
            <a:r>
              <a:rPr lang="nl-NL" dirty="0"/>
              <a:t> Access </a:t>
            </a:r>
            <a:r>
              <a:rPr lang="nl-NL" dirty="0" err="1"/>
              <a:t>Rights</a:t>
            </a:r>
            <a:r>
              <a:rPr lang="nl-NL" dirty="0"/>
              <a:t> </a:t>
            </a:r>
            <a:r>
              <a:rPr lang="nl-NL" dirty="0" err="1"/>
              <a:t>Vocabulary</a:t>
            </a:r>
            <a:r>
              <a:rPr lang="nl-NL" dirty="0"/>
              <a:t> </a:t>
            </a:r>
            <a:r>
              <a:rPr lang="nl-NL" dirty="0" err="1"/>
              <a:t>Encoding</a:t>
            </a:r>
            <a:r>
              <a:rPr lang="nl-NL" dirty="0"/>
              <a:t> </a:t>
            </a:r>
            <a:r>
              <a:rPr lang="nl-NL" dirty="0" err="1"/>
              <a:t>Scheme</a:t>
            </a:r>
            <a:endParaRPr lang="nl-NL" dirty="0"/>
          </a:p>
          <a:p>
            <a:r>
              <a:rPr lang="nl-NL" dirty="0"/>
              <a:t>    Access </a:t>
            </a:r>
            <a:r>
              <a:rPr lang="nl-NL" dirty="0" err="1"/>
              <a:t>Rights</a:t>
            </a:r>
            <a:r>
              <a:rPr lang="nl-NL" dirty="0"/>
              <a:t>: </a:t>
            </a:r>
            <a:r>
              <a:rPr lang="nl-NL" dirty="0" err="1"/>
              <a:t>info:eu-repo</a:t>
            </a:r>
            <a:r>
              <a:rPr lang="nl-NL" dirty="0"/>
              <a:t> (</a:t>
            </a:r>
            <a:r>
              <a:rPr lang="nl-NL" dirty="0" err="1"/>
              <a:t>additional</a:t>
            </a:r>
            <a:r>
              <a:rPr lang="nl-NL" dirty="0"/>
              <a:t> </a:t>
            </a:r>
            <a:r>
              <a:rPr lang="nl-NL" dirty="0" err="1"/>
              <a:t>expressions</a:t>
            </a:r>
            <a:r>
              <a:rPr lang="nl-NL" dirty="0"/>
              <a:t>)</a:t>
            </a:r>
          </a:p>
          <a:p>
            <a:r>
              <a:rPr lang="nl-NL" dirty="0"/>
              <a:t>    Versions: </a:t>
            </a:r>
            <a:r>
              <a:rPr lang="nl-NL" dirty="0" err="1"/>
              <a:t>info:eu-repo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Identifier</a:t>
            </a:r>
            <a:r>
              <a:rPr lang="nl-NL" dirty="0"/>
              <a:t> </a:t>
            </a:r>
            <a:r>
              <a:rPr lang="nl-NL" dirty="0" err="1"/>
              <a:t>Namespaces</a:t>
            </a:r>
            <a:r>
              <a:rPr lang="nl-NL" dirty="0"/>
              <a:t> </a:t>
            </a:r>
            <a:r>
              <a:rPr lang="nl-NL" dirty="0" err="1"/>
              <a:t>Used</a:t>
            </a:r>
            <a:endParaRPr lang="nl-NL" dirty="0"/>
          </a:p>
          <a:p>
            <a:endParaRPr lang="nl-NL" dirty="0"/>
          </a:p>
          <a:p>
            <a:r>
              <a:rPr lang="nl-NL" dirty="0"/>
              <a:t>    Digital Author </a:t>
            </a:r>
            <a:r>
              <a:rPr lang="nl-NL" dirty="0" err="1"/>
              <a:t>Identifier</a:t>
            </a:r>
            <a:r>
              <a:rPr lang="nl-NL" dirty="0"/>
              <a:t>: </a:t>
            </a:r>
            <a:r>
              <a:rPr lang="nl-NL" dirty="0" err="1"/>
              <a:t>info:eu-repo</a:t>
            </a:r>
            <a:r>
              <a:rPr lang="nl-NL" dirty="0"/>
              <a:t> </a:t>
            </a:r>
          </a:p>
          <a:p>
            <a:r>
              <a:rPr lang="nl-NL" dirty="0"/>
              <a:t>    Persistent Object </a:t>
            </a:r>
            <a:r>
              <a:rPr lang="nl-NL" dirty="0" err="1"/>
              <a:t>Identifier</a:t>
            </a:r>
            <a:r>
              <a:rPr lang="nl-NL" dirty="0"/>
              <a:t>: URN:NBN:NL:UI</a:t>
            </a:r>
          </a:p>
          <a:p>
            <a:r>
              <a:rPr lang="nl-NL" dirty="0"/>
              <a:t>    Grant Agreement </a:t>
            </a:r>
            <a:r>
              <a:rPr lang="nl-NL" dirty="0" err="1"/>
              <a:t>Identifiers</a:t>
            </a:r>
            <a:r>
              <a:rPr lang="nl-NL" dirty="0"/>
              <a:t>: </a:t>
            </a:r>
            <a:r>
              <a:rPr lang="nl-NL" dirty="0" err="1"/>
              <a:t>info:eu-repo</a:t>
            </a:r>
            <a:endParaRPr lang="nl-NL" dirty="0"/>
          </a:p>
          <a:p>
            <a:endParaRPr lang="nl-NL" dirty="0"/>
          </a:p>
          <a:p>
            <a:r>
              <a:rPr lang="nl-NL" dirty="0"/>
              <a:t>Services </a:t>
            </a:r>
            <a:r>
              <a:rPr lang="nl-NL" dirty="0" err="1"/>
              <a:t>Used</a:t>
            </a:r>
            <a:endParaRPr lang="nl-NL" dirty="0"/>
          </a:p>
          <a:p>
            <a:endParaRPr lang="nl-NL" dirty="0"/>
          </a:p>
          <a:p>
            <a:r>
              <a:rPr lang="nl-NL" dirty="0"/>
              <a:t>    DAI-API</a:t>
            </a:r>
          </a:p>
          <a:p>
            <a:r>
              <a:rPr lang="nl-NL" dirty="0"/>
              <a:t>    URN:NBN </a:t>
            </a:r>
            <a:r>
              <a:rPr lang="nl-NL" dirty="0" err="1"/>
              <a:t>Resolver</a:t>
            </a:r>
            <a:r>
              <a:rPr lang="nl-NL" dirty="0"/>
              <a:t> API</a:t>
            </a:r>
          </a:p>
          <a:p>
            <a:r>
              <a:rPr lang="nl-NL" dirty="0"/>
              <a:t>   </a:t>
            </a:r>
            <a:r>
              <a:rPr lang="nl-NL" strike="sngStrike" dirty="0"/>
              <a:t> SURE-</a:t>
            </a:r>
            <a:r>
              <a:rPr lang="nl-NL" strike="sngStrike" dirty="0" err="1"/>
              <a:t>Statistiscs</a:t>
            </a:r>
            <a:r>
              <a:rPr lang="nl-NL" strike="sngStrike" dirty="0"/>
              <a:t> API</a:t>
            </a:r>
          </a:p>
        </p:txBody>
      </p:sp>
    </p:spTree>
    <p:extLst>
      <p:ext uri="{BB962C8B-B14F-4D97-AF65-F5344CB8AC3E}">
        <p14:creationId xmlns:p14="http://schemas.microsoft.com/office/powerpoint/2010/main" val="66855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way to go?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7846"/>
            <a:ext cx="3886707" cy="56004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15007" y="3166639"/>
            <a:ext cx="4818047" cy="32970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100" dirty="0"/>
              <a:t>	</a:t>
            </a:r>
            <a:r>
              <a:rPr lang="en-US" sz="2100" dirty="0" smtClean="0"/>
              <a:t>"</a:t>
            </a:r>
            <a:r>
              <a:rPr lang="en-US" sz="2100" dirty="0"/>
              <a:t>Would you tell me, please, which way I ought to go from here?"</a:t>
            </a:r>
          </a:p>
          <a:p>
            <a:pPr>
              <a:lnSpc>
                <a:spcPct val="90000"/>
              </a:lnSpc>
            </a:pPr>
            <a:r>
              <a:rPr lang="en-US" sz="2100" dirty="0" smtClean="0"/>
              <a:t>	"</a:t>
            </a:r>
            <a:r>
              <a:rPr lang="en-US" sz="2100" dirty="0"/>
              <a:t>That depends a good deal on where you want to get to," said the Cat. </a:t>
            </a:r>
            <a:endParaRPr lang="en-US" sz="2100" dirty="0" smtClean="0"/>
          </a:p>
          <a:p>
            <a:pPr>
              <a:lnSpc>
                <a:spcPct val="90000"/>
              </a:lnSpc>
            </a:pPr>
            <a:r>
              <a:rPr lang="en-US" sz="2100" dirty="0"/>
              <a:t>	</a:t>
            </a:r>
            <a:r>
              <a:rPr lang="en-US" sz="2100" dirty="0" smtClean="0"/>
              <a:t>"</a:t>
            </a:r>
            <a:r>
              <a:rPr lang="en-US" sz="2100" dirty="0"/>
              <a:t>I don't much care where –" said Alice. </a:t>
            </a:r>
            <a:endParaRPr lang="en-US" sz="2100" dirty="0" smtClean="0"/>
          </a:p>
          <a:p>
            <a:pPr>
              <a:lnSpc>
                <a:spcPct val="90000"/>
              </a:lnSpc>
            </a:pPr>
            <a:r>
              <a:rPr lang="en-US" sz="2100" dirty="0"/>
              <a:t>	</a:t>
            </a:r>
            <a:r>
              <a:rPr lang="en-US" sz="2100" dirty="0" smtClean="0"/>
              <a:t>"</a:t>
            </a:r>
            <a:r>
              <a:rPr lang="en-US" sz="2100" dirty="0"/>
              <a:t>Then it doesn't matter which way you go," said the Cat. </a:t>
            </a:r>
            <a:endParaRPr lang="en-US" sz="2100" dirty="0" smtClean="0"/>
          </a:p>
          <a:p>
            <a:pPr>
              <a:lnSpc>
                <a:spcPct val="90000"/>
              </a:lnSpc>
            </a:pPr>
            <a:r>
              <a:rPr lang="en-US" sz="2100" dirty="0"/>
              <a:t>	</a:t>
            </a:r>
            <a:r>
              <a:rPr lang="en-US" sz="2100" dirty="0" smtClean="0"/>
              <a:t>"</a:t>
            </a:r>
            <a:r>
              <a:rPr lang="en-US" sz="2100" dirty="0"/>
              <a:t>– so long as I get </a:t>
            </a:r>
            <a:r>
              <a:rPr lang="en-US" sz="2100" i="1" dirty="0"/>
              <a:t>somewhere</a:t>
            </a:r>
            <a:r>
              <a:rPr lang="en-US" sz="2100" dirty="0"/>
              <a:t>," Alice added as an explanation</a:t>
            </a:r>
            <a:r>
              <a:rPr lang="en-US" sz="21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sz="2100" dirty="0"/>
              <a:t>	</a:t>
            </a:r>
            <a:r>
              <a:rPr lang="en-US" sz="2100" dirty="0" smtClean="0"/>
              <a:t>"</a:t>
            </a:r>
            <a:r>
              <a:rPr lang="en-US" sz="2100" dirty="0"/>
              <a:t>Oh, you're sure to do that," said the Cat, "if you only walk long enough."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457" y="705146"/>
            <a:ext cx="3060638" cy="5880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24807" y="914400"/>
            <a:ext cx="2343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Where should we go from here?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7558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DANS </a:t>
            </a:r>
            <a:r>
              <a:rPr lang="nl-NL" dirty="0" err="1" smtClean="0"/>
              <a:t>strategic</a:t>
            </a:r>
            <a:r>
              <a:rPr lang="nl-NL" dirty="0" smtClean="0"/>
              <a:t> </a:t>
            </a:r>
            <a:r>
              <a:rPr lang="nl-NL" dirty="0" err="1" smtClean="0"/>
              <a:t>vision</a:t>
            </a:r>
            <a:r>
              <a:rPr lang="nl-NL" dirty="0" smtClean="0"/>
              <a:t> 2015-2020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66" y="1441440"/>
            <a:ext cx="8828653" cy="4685522"/>
          </a:xfrm>
        </p:spPr>
        <p:txBody>
          <a:bodyPr/>
          <a:lstStyle/>
          <a:p>
            <a:r>
              <a:rPr lang="nl-NL" dirty="0" smtClean="0"/>
              <a:t>Mission: promoting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providing</a:t>
            </a:r>
            <a:r>
              <a:rPr lang="nl-NL" dirty="0" smtClean="0"/>
              <a:t> permanent access </a:t>
            </a:r>
            <a:r>
              <a:rPr lang="nl-NL" dirty="0" err="1" smtClean="0"/>
              <a:t>to</a:t>
            </a:r>
            <a:r>
              <a:rPr lang="nl-NL" dirty="0" smtClean="0"/>
              <a:t> research data</a:t>
            </a:r>
          </a:p>
          <a:p>
            <a:pPr lvl="1"/>
            <a:r>
              <a:rPr lang="nl-NL" dirty="0" smtClean="0"/>
              <a:t>long-term </a:t>
            </a:r>
            <a:r>
              <a:rPr lang="nl-NL" dirty="0" err="1" smtClean="0"/>
              <a:t>archiving</a:t>
            </a:r>
            <a:r>
              <a:rPr lang="nl-NL" dirty="0" smtClean="0"/>
              <a:t> of research data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finished</a:t>
            </a:r>
            <a:r>
              <a:rPr lang="nl-NL" dirty="0" smtClean="0"/>
              <a:t> </a:t>
            </a:r>
            <a:r>
              <a:rPr lang="nl-NL" dirty="0" err="1" smtClean="0"/>
              <a:t>projects</a:t>
            </a:r>
            <a:endParaRPr lang="nl-NL" dirty="0" smtClean="0"/>
          </a:p>
          <a:p>
            <a:pPr lvl="1"/>
            <a:r>
              <a:rPr lang="nl-NL" dirty="0" smtClean="0"/>
              <a:t>support data management </a:t>
            </a:r>
            <a:r>
              <a:rPr lang="nl-NL" dirty="0" err="1" smtClean="0"/>
              <a:t>during</a:t>
            </a:r>
            <a:r>
              <a:rPr lang="nl-NL" dirty="0" smtClean="0"/>
              <a:t> </a:t>
            </a:r>
            <a:r>
              <a:rPr lang="nl-NL" dirty="0" err="1" smtClean="0"/>
              <a:t>current</a:t>
            </a:r>
            <a:r>
              <a:rPr lang="nl-NL" dirty="0" smtClean="0"/>
              <a:t> research</a:t>
            </a:r>
          </a:p>
          <a:p>
            <a:pPr lvl="1"/>
            <a:r>
              <a:rPr lang="nl-NL" dirty="0" smtClean="0"/>
              <a:t>software </a:t>
            </a:r>
            <a:r>
              <a:rPr lang="nl-NL" dirty="0" err="1" smtClean="0"/>
              <a:t>sustainability</a:t>
            </a:r>
            <a:r>
              <a:rPr lang="nl-NL" dirty="0" smtClean="0"/>
              <a:t> (</a:t>
            </a:r>
            <a:r>
              <a:rPr lang="nl-NL" dirty="0" err="1" smtClean="0"/>
              <a:t>conditional</a:t>
            </a:r>
            <a:r>
              <a:rPr lang="nl-NL" dirty="0" smtClean="0"/>
              <a:t>)</a:t>
            </a:r>
          </a:p>
          <a:p>
            <a:r>
              <a:rPr lang="nl-NL" dirty="0"/>
              <a:t>F</a:t>
            </a:r>
            <a:r>
              <a:rPr lang="nl-NL" dirty="0" smtClean="0"/>
              <a:t>ocus: </a:t>
            </a:r>
            <a:r>
              <a:rPr lang="nl-NL" dirty="0" err="1" smtClean="0"/>
              <a:t>humanities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social</a:t>
            </a:r>
            <a:r>
              <a:rPr lang="nl-NL" dirty="0" smtClean="0"/>
              <a:t> </a:t>
            </a:r>
            <a:r>
              <a:rPr lang="nl-NL" dirty="0" err="1" smtClean="0"/>
              <a:t>sciences</a:t>
            </a:r>
            <a:r>
              <a:rPr lang="nl-NL" dirty="0" smtClean="0"/>
              <a:t> data &amp; tools</a:t>
            </a:r>
            <a:endParaRPr lang="nl-NL" dirty="0"/>
          </a:p>
          <a:p>
            <a:pPr lvl="1"/>
            <a:r>
              <a:rPr lang="nl-NL" dirty="0" smtClean="0"/>
              <a:t>Supra-</a:t>
            </a:r>
            <a:r>
              <a:rPr lang="nl-NL" dirty="0" err="1" smtClean="0"/>
              <a:t>disciplinary</a:t>
            </a:r>
            <a:r>
              <a:rPr lang="nl-NL" dirty="0" smtClean="0"/>
              <a:t> </a:t>
            </a:r>
            <a:r>
              <a:rPr lang="nl-NL" dirty="0" err="1" smtClean="0"/>
              <a:t>functions</a:t>
            </a:r>
            <a:r>
              <a:rPr lang="nl-NL" dirty="0" smtClean="0"/>
              <a:t> (Narcis, </a:t>
            </a:r>
            <a:r>
              <a:rPr lang="nl-NL" dirty="0" err="1" smtClean="0"/>
              <a:t>DataVerse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Federated data </a:t>
            </a:r>
            <a:r>
              <a:rPr lang="nl-NL" dirty="0" err="1" smtClean="0"/>
              <a:t>infrastructure</a:t>
            </a:r>
            <a:r>
              <a:rPr lang="nl-NL" dirty="0" smtClean="0"/>
              <a:t>: RDNL</a:t>
            </a:r>
          </a:p>
          <a:p>
            <a:pPr lvl="1"/>
            <a:r>
              <a:rPr lang="nl-NL" dirty="0" smtClean="0"/>
              <a:t>Building block in </a:t>
            </a:r>
            <a:r>
              <a:rPr lang="nl-NL" dirty="0" err="1" smtClean="0"/>
              <a:t>international</a:t>
            </a:r>
            <a:r>
              <a:rPr lang="nl-NL" dirty="0" smtClean="0"/>
              <a:t> data </a:t>
            </a:r>
            <a:r>
              <a:rPr lang="nl-NL" dirty="0" err="1" smtClean="0"/>
              <a:t>infrastructure</a:t>
            </a:r>
            <a:endParaRPr lang="nl-NL" dirty="0" smtClean="0"/>
          </a:p>
          <a:p>
            <a:r>
              <a:rPr lang="nl-NL" dirty="0" smtClean="0"/>
              <a:t>Data research </a:t>
            </a:r>
            <a:r>
              <a:rPr lang="nl-NL" dirty="0" err="1" smtClean="0"/>
              <a:t>supporting</a:t>
            </a:r>
            <a:r>
              <a:rPr lang="nl-NL" dirty="0" smtClean="0"/>
              <a:t> basic services</a:t>
            </a:r>
          </a:p>
          <a:p>
            <a:r>
              <a:rPr lang="nl-NL" dirty="0" err="1" smtClean="0"/>
              <a:t>Linking</a:t>
            </a:r>
            <a:r>
              <a:rPr lang="nl-NL" dirty="0" smtClean="0"/>
              <a:t> research data sets, </a:t>
            </a:r>
            <a:r>
              <a:rPr lang="nl-NL" dirty="0" err="1" smtClean="0"/>
              <a:t>publications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research information: </a:t>
            </a:r>
            <a:r>
              <a:rPr lang="nl-NL" dirty="0" err="1" smtClean="0"/>
              <a:t>improving</a:t>
            </a:r>
            <a:r>
              <a:rPr lang="nl-NL" dirty="0" smtClean="0"/>
              <a:t> </a:t>
            </a:r>
            <a:r>
              <a:rPr lang="nl-NL" dirty="0" err="1" smtClean="0"/>
              <a:t>interoperability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77155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507288" y="3601535"/>
            <a:ext cx="227216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latin typeface="PDfont"/>
                <a:cs typeface="PDfont"/>
              </a:rPr>
              <a:t>EASY archive management &amp; workflow</a:t>
            </a:r>
            <a:endParaRPr lang="en-US" dirty="0">
              <a:latin typeface="PDfont"/>
              <a:cs typeface="PDfon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48860" y="3897856"/>
            <a:ext cx="1226821" cy="64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PDfont"/>
                <a:cs typeface="PDfont"/>
              </a:rPr>
              <a:t> Input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PDfont"/>
              <a:cs typeface="PDfont"/>
            </a:endParaRPr>
          </a:p>
        </p:txBody>
      </p:sp>
      <p:sp>
        <p:nvSpPr>
          <p:cNvPr id="13" name="Freeform 500"/>
          <p:cNvSpPr>
            <a:spLocks noEditPoints="1"/>
          </p:cNvSpPr>
          <p:nvPr/>
        </p:nvSpPr>
        <p:spPr bwMode="auto">
          <a:xfrm>
            <a:off x="2878074" y="3332160"/>
            <a:ext cx="2901376" cy="1945697"/>
          </a:xfrm>
          <a:custGeom>
            <a:avLst/>
            <a:gdLst>
              <a:gd name="T0" fmla="*/ 62 w 588"/>
              <a:gd name="T1" fmla="*/ 191 h 267"/>
              <a:gd name="T2" fmla="*/ 45 w 588"/>
              <a:gd name="T3" fmla="*/ 165 h 267"/>
              <a:gd name="T4" fmla="*/ 34 w 588"/>
              <a:gd name="T5" fmla="*/ 119 h 267"/>
              <a:gd name="T6" fmla="*/ 42 w 588"/>
              <a:gd name="T7" fmla="*/ 12 h 267"/>
              <a:gd name="T8" fmla="*/ 41 w 588"/>
              <a:gd name="T9" fmla="*/ 17 h 267"/>
              <a:gd name="T10" fmla="*/ 44 w 588"/>
              <a:gd name="T11" fmla="*/ 13 h 267"/>
              <a:gd name="T12" fmla="*/ 38 w 588"/>
              <a:gd name="T13" fmla="*/ 11 h 267"/>
              <a:gd name="T14" fmla="*/ 44 w 588"/>
              <a:gd name="T15" fmla="*/ 12 h 267"/>
              <a:gd name="T16" fmla="*/ 44 w 588"/>
              <a:gd name="T17" fmla="*/ 12 h 267"/>
              <a:gd name="T18" fmla="*/ 43 w 588"/>
              <a:gd name="T19" fmla="*/ 10 h 267"/>
              <a:gd name="T20" fmla="*/ 40 w 588"/>
              <a:gd name="T21" fmla="*/ 8 h 267"/>
              <a:gd name="T22" fmla="*/ 36 w 588"/>
              <a:gd name="T23" fmla="*/ 5 h 267"/>
              <a:gd name="T24" fmla="*/ 27 w 588"/>
              <a:gd name="T25" fmla="*/ 76 h 267"/>
              <a:gd name="T26" fmla="*/ 39 w 588"/>
              <a:gd name="T27" fmla="*/ 11 h 267"/>
              <a:gd name="T28" fmla="*/ 44 w 588"/>
              <a:gd name="T29" fmla="*/ 11 h 267"/>
              <a:gd name="T30" fmla="*/ 44 w 588"/>
              <a:gd name="T31" fmla="*/ 10 h 267"/>
              <a:gd name="T32" fmla="*/ 36 w 588"/>
              <a:gd name="T33" fmla="*/ 47 h 267"/>
              <a:gd name="T34" fmla="*/ 24 w 588"/>
              <a:gd name="T35" fmla="*/ 44 h 267"/>
              <a:gd name="T36" fmla="*/ 17 w 588"/>
              <a:gd name="T37" fmla="*/ 41 h 267"/>
              <a:gd name="T38" fmla="*/ 12 w 588"/>
              <a:gd name="T39" fmla="*/ 37 h 267"/>
              <a:gd name="T40" fmla="*/ 2 w 588"/>
              <a:gd name="T41" fmla="*/ 39 h 267"/>
              <a:gd name="T42" fmla="*/ 0 w 588"/>
              <a:gd name="T43" fmla="*/ 48 h 267"/>
              <a:gd name="T44" fmla="*/ 6 w 588"/>
              <a:gd name="T45" fmla="*/ 55 h 267"/>
              <a:gd name="T46" fmla="*/ 15 w 588"/>
              <a:gd name="T47" fmla="*/ 58 h 267"/>
              <a:gd name="T48" fmla="*/ 32 w 588"/>
              <a:gd name="T49" fmla="*/ 46 h 267"/>
              <a:gd name="T50" fmla="*/ 38 w 588"/>
              <a:gd name="T51" fmla="*/ 11 h 267"/>
              <a:gd name="T52" fmla="*/ 37 w 588"/>
              <a:gd name="T53" fmla="*/ 13 h 267"/>
              <a:gd name="T54" fmla="*/ 588 w 588"/>
              <a:gd name="T55" fmla="*/ 101 h 267"/>
              <a:gd name="T56" fmla="*/ 537 w 588"/>
              <a:gd name="T57" fmla="*/ 218 h 267"/>
              <a:gd name="T58" fmla="*/ 232 w 588"/>
              <a:gd name="T59" fmla="*/ 260 h 267"/>
              <a:gd name="T60" fmla="*/ 76 w 588"/>
              <a:gd name="T61" fmla="*/ 220 h 267"/>
              <a:gd name="T62" fmla="*/ 31 w 588"/>
              <a:gd name="T63" fmla="*/ 161 h 267"/>
              <a:gd name="T64" fmla="*/ 30 w 588"/>
              <a:gd name="T65" fmla="*/ 87 h 267"/>
              <a:gd name="T66" fmla="*/ 31 w 588"/>
              <a:gd name="T67" fmla="*/ 107 h 267"/>
              <a:gd name="T68" fmla="*/ 35 w 588"/>
              <a:gd name="T69" fmla="*/ 159 h 267"/>
              <a:gd name="T70" fmla="*/ 34 w 588"/>
              <a:gd name="T71" fmla="*/ 76 h 267"/>
              <a:gd name="T72" fmla="*/ 37 w 588"/>
              <a:gd name="T73" fmla="*/ 153 h 267"/>
              <a:gd name="T74" fmla="*/ 36 w 588"/>
              <a:gd name="T75" fmla="*/ 64 h 267"/>
              <a:gd name="T76" fmla="*/ 37 w 588"/>
              <a:gd name="T77" fmla="*/ 73 h 267"/>
              <a:gd name="T78" fmla="*/ 37 w 588"/>
              <a:gd name="T79" fmla="*/ 79 h 267"/>
              <a:gd name="T80" fmla="*/ 38 w 588"/>
              <a:gd name="T81" fmla="*/ 142 h 267"/>
              <a:gd name="T82" fmla="*/ 70 w 588"/>
              <a:gd name="T83" fmla="*/ 202 h 267"/>
              <a:gd name="T84" fmla="*/ 174 w 588"/>
              <a:gd name="T85" fmla="*/ 237 h 267"/>
              <a:gd name="T86" fmla="*/ 423 w 588"/>
              <a:gd name="T87" fmla="*/ 246 h 267"/>
              <a:gd name="T88" fmla="*/ 573 w 588"/>
              <a:gd name="T89" fmla="*/ 108 h 267"/>
              <a:gd name="T90" fmla="*/ 464 w 588"/>
              <a:gd name="T91" fmla="*/ 15 h 267"/>
              <a:gd name="T92" fmla="*/ 300 w 588"/>
              <a:gd name="T93" fmla="*/ 28 h 267"/>
              <a:gd name="T94" fmla="*/ 139 w 588"/>
              <a:gd name="T95" fmla="*/ 58 h 267"/>
              <a:gd name="T96" fmla="*/ 38 w 588"/>
              <a:gd name="T97" fmla="*/ 64 h 267"/>
              <a:gd name="T98" fmla="*/ 175 w 588"/>
              <a:gd name="T99" fmla="*/ 35 h 267"/>
              <a:gd name="T100" fmla="*/ 372 w 588"/>
              <a:gd name="T101" fmla="*/ 5 h 267"/>
              <a:gd name="T102" fmla="*/ 588 w 588"/>
              <a:gd name="T103" fmla="*/ 101 h 267"/>
              <a:gd name="T104" fmla="*/ 37 w 588"/>
              <a:gd name="T105" fmla="*/ 139 h 267"/>
              <a:gd name="T106" fmla="*/ 36 w 588"/>
              <a:gd name="T107" fmla="*/ 64 h 267"/>
              <a:gd name="T108" fmla="*/ 38 w 588"/>
              <a:gd name="T109" fmla="*/ 47 h 267"/>
              <a:gd name="T110" fmla="*/ 43 w 588"/>
              <a:gd name="T111" fmla="*/ 1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88" h="267">
                <a:moveTo>
                  <a:pt x="124" y="240"/>
                </a:moveTo>
                <a:cubicBezTo>
                  <a:pt x="124" y="240"/>
                  <a:pt x="127" y="240"/>
                  <a:pt x="128" y="241"/>
                </a:cubicBezTo>
                <a:cubicBezTo>
                  <a:pt x="127" y="241"/>
                  <a:pt x="126" y="240"/>
                  <a:pt x="124" y="240"/>
                </a:cubicBezTo>
                <a:close/>
                <a:moveTo>
                  <a:pt x="67" y="197"/>
                </a:moveTo>
                <a:cubicBezTo>
                  <a:pt x="66" y="196"/>
                  <a:pt x="65" y="195"/>
                  <a:pt x="63" y="193"/>
                </a:cubicBezTo>
                <a:cubicBezTo>
                  <a:pt x="63" y="193"/>
                  <a:pt x="66" y="196"/>
                  <a:pt x="67" y="197"/>
                </a:cubicBezTo>
                <a:close/>
                <a:moveTo>
                  <a:pt x="62" y="191"/>
                </a:moveTo>
                <a:cubicBezTo>
                  <a:pt x="61" y="191"/>
                  <a:pt x="59" y="187"/>
                  <a:pt x="58" y="187"/>
                </a:cubicBezTo>
                <a:cubicBezTo>
                  <a:pt x="59" y="189"/>
                  <a:pt x="62" y="191"/>
                  <a:pt x="62" y="191"/>
                </a:cubicBezTo>
                <a:close/>
                <a:moveTo>
                  <a:pt x="48" y="175"/>
                </a:moveTo>
                <a:cubicBezTo>
                  <a:pt x="47" y="173"/>
                  <a:pt x="45" y="170"/>
                  <a:pt x="45" y="170"/>
                </a:cubicBezTo>
                <a:cubicBezTo>
                  <a:pt x="45" y="171"/>
                  <a:pt x="47" y="173"/>
                  <a:pt x="48" y="175"/>
                </a:cubicBezTo>
                <a:close/>
                <a:moveTo>
                  <a:pt x="43" y="156"/>
                </a:moveTo>
                <a:cubicBezTo>
                  <a:pt x="44" y="160"/>
                  <a:pt x="45" y="163"/>
                  <a:pt x="45" y="165"/>
                </a:cubicBezTo>
                <a:cubicBezTo>
                  <a:pt x="44" y="162"/>
                  <a:pt x="43" y="157"/>
                  <a:pt x="43" y="156"/>
                </a:cubicBezTo>
                <a:close/>
                <a:moveTo>
                  <a:pt x="30" y="120"/>
                </a:moveTo>
                <a:cubicBezTo>
                  <a:pt x="29" y="123"/>
                  <a:pt x="30" y="134"/>
                  <a:pt x="30" y="139"/>
                </a:cubicBezTo>
                <a:cubicBezTo>
                  <a:pt x="30" y="133"/>
                  <a:pt x="29" y="126"/>
                  <a:pt x="30" y="120"/>
                </a:cubicBezTo>
                <a:close/>
                <a:moveTo>
                  <a:pt x="35" y="100"/>
                </a:moveTo>
                <a:cubicBezTo>
                  <a:pt x="35" y="108"/>
                  <a:pt x="34" y="119"/>
                  <a:pt x="34" y="125"/>
                </a:cubicBezTo>
                <a:cubicBezTo>
                  <a:pt x="34" y="123"/>
                  <a:pt x="34" y="121"/>
                  <a:pt x="34" y="119"/>
                </a:cubicBezTo>
                <a:cubicBezTo>
                  <a:pt x="34" y="114"/>
                  <a:pt x="34" y="114"/>
                  <a:pt x="34" y="114"/>
                </a:cubicBezTo>
                <a:cubicBezTo>
                  <a:pt x="34" y="111"/>
                  <a:pt x="35" y="99"/>
                  <a:pt x="35" y="100"/>
                </a:cubicBezTo>
                <a:close/>
                <a:moveTo>
                  <a:pt x="42" y="11"/>
                </a:move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2" y="12"/>
                </a:moveTo>
                <a:cubicBezTo>
                  <a:pt x="42" y="12"/>
                  <a:pt x="42" y="12"/>
                  <a:pt x="42" y="11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1" y="14"/>
                  <a:pt x="41" y="14"/>
                  <a:pt x="41" y="14"/>
                </a:cubicBezTo>
                <a:cubicBezTo>
                  <a:pt x="41" y="17"/>
                  <a:pt x="41" y="17"/>
                  <a:pt x="41" y="17"/>
                </a:cubicBezTo>
                <a:cubicBezTo>
                  <a:pt x="42" y="12"/>
                  <a:pt x="42" y="12"/>
                  <a:pt x="42" y="12"/>
                </a:cubicBezTo>
                <a:close/>
                <a:moveTo>
                  <a:pt x="42" y="11"/>
                </a:move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4" y="13"/>
                </a:move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lose/>
                <a:moveTo>
                  <a:pt x="38" y="11"/>
                </a:move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lose/>
                <a:moveTo>
                  <a:pt x="44" y="12"/>
                </a:moveTo>
                <a:cubicBezTo>
                  <a:pt x="44" y="12"/>
                  <a:pt x="43" y="12"/>
                  <a:pt x="44" y="13"/>
                </a:cubicBezTo>
                <a:cubicBezTo>
                  <a:pt x="44" y="12"/>
                  <a:pt x="44" y="12"/>
                  <a:pt x="44" y="12"/>
                </a:cubicBezTo>
                <a:close/>
                <a:moveTo>
                  <a:pt x="44" y="12"/>
                </a:move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lose/>
                <a:moveTo>
                  <a:pt x="37" y="10"/>
                </a:move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lose/>
                <a:moveTo>
                  <a:pt x="39" y="9"/>
                </a:moveTo>
                <a:cubicBezTo>
                  <a:pt x="39" y="10"/>
                  <a:pt x="38" y="10"/>
                  <a:pt x="38" y="10"/>
                </a:cubicBezTo>
                <a:cubicBezTo>
                  <a:pt x="39" y="10"/>
                  <a:pt x="39" y="10"/>
                  <a:pt x="39" y="9"/>
                </a:cubicBezTo>
                <a:close/>
                <a:moveTo>
                  <a:pt x="44" y="12"/>
                </a:moveTo>
                <a:cubicBezTo>
                  <a:pt x="44" y="11"/>
                  <a:pt x="45" y="11"/>
                  <a:pt x="44" y="11"/>
                </a:cubicBezTo>
                <a:cubicBezTo>
                  <a:pt x="44" y="11"/>
                  <a:pt x="44" y="11"/>
                  <a:pt x="44" y="12"/>
                </a:cubicBezTo>
                <a:close/>
                <a:moveTo>
                  <a:pt x="42" y="10"/>
                </a:moveTo>
                <a:cubicBezTo>
                  <a:pt x="42" y="10"/>
                  <a:pt x="42" y="10"/>
                  <a:pt x="42" y="11"/>
                </a:cubicBezTo>
                <a:cubicBezTo>
                  <a:pt x="42" y="10"/>
                  <a:pt x="42" y="10"/>
                  <a:pt x="42" y="10"/>
                </a:cubicBezTo>
                <a:close/>
                <a:moveTo>
                  <a:pt x="43" y="10"/>
                </a:move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lose/>
                <a:moveTo>
                  <a:pt x="44" y="10"/>
                </a:move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3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lose/>
                <a:moveTo>
                  <a:pt x="40" y="8"/>
                </a:moveTo>
                <a:cubicBezTo>
                  <a:pt x="40" y="9"/>
                  <a:pt x="40" y="8"/>
                  <a:pt x="40" y="8"/>
                </a:cubicBezTo>
                <a:close/>
                <a:moveTo>
                  <a:pt x="39" y="7"/>
                </a:moveTo>
                <a:cubicBezTo>
                  <a:pt x="39" y="7"/>
                  <a:pt x="39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lose/>
                <a:moveTo>
                  <a:pt x="39" y="7"/>
                </a:moveTo>
                <a:cubicBezTo>
                  <a:pt x="38" y="7"/>
                  <a:pt x="38" y="7"/>
                  <a:pt x="38" y="7"/>
                </a:cubicBezTo>
                <a:lnTo>
                  <a:pt x="39" y="7"/>
                </a:lnTo>
                <a:close/>
                <a:moveTo>
                  <a:pt x="36" y="5"/>
                </a:moveTo>
                <a:cubicBezTo>
                  <a:pt x="36" y="6"/>
                  <a:pt x="36" y="6"/>
                  <a:pt x="36" y="6"/>
                </a:cubicBezTo>
                <a:cubicBezTo>
                  <a:pt x="36" y="6"/>
                  <a:pt x="36" y="6"/>
                  <a:pt x="36" y="5"/>
                </a:cubicBezTo>
                <a:close/>
                <a:moveTo>
                  <a:pt x="37" y="5"/>
                </a:moveTo>
                <a:cubicBezTo>
                  <a:pt x="37" y="4"/>
                  <a:pt x="37" y="4"/>
                  <a:pt x="37" y="5"/>
                </a:cubicBezTo>
                <a:close/>
                <a:moveTo>
                  <a:pt x="27" y="87"/>
                </a:moveTo>
                <a:cubicBezTo>
                  <a:pt x="27" y="88"/>
                  <a:pt x="27" y="90"/>
                  <a:pt x="27" y="91"/>
                </a:cubicBezTo>
                <a:cubicBezTo>
                  <a:pt x="27" y="85"/>
                  <a:pt x="27" y="80"/>
                  <a:pt x="27" y="76"/>
                </a:cubicBezTo>
                <a:cubicBezTo>
                  <a:pt x="27" y="80"/>
                  <a:pt x="27" y="84"/>
                  <a:pt x="27" y="87"/>
                </a:cubicBezTo>
                <a:close/>
                <a:moveTo>
                  <a:pt x="40" y="11"/>
                </a:moveTo>
                <a:cubicBezTo>
                  <a:pt x="40" y="11"/>
                  <a:pt x="40" y="10"/>
                  <a:pt x="40" y="9"/>
                </a:cubicBezTo>
                <a:cubicBezTo>
                  <a:pt x="40" y="10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10"/>
                  <a:pt x="40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40" y="11"/>
                  <a:pt x="39" y="11"/>
                  <a:pt x="40" y="11"/>
                </a:cubicBezTo>
                <a:close/>
                <a:moveTo>
                  <a:pt x="44" y="11"/>
                </a:moveTo>
                <a:cubicBezTo>
                  <a:pt x="44" y="11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1"/>
                  <a:pt x="44" y="11"/>
                </a:cubicBezTo>
                <a:close/>
                <a:moveTo>
                  <a:pt x="44" y="11"/>
                </a:moveTo>
                <a:cubicBezTo>
                  <a:pt x="44" y="10"/>
                  <a:pt x="44" y="10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8"/>
                  <a:pt x="45" y="8"/>
                  <a:pt x="45" y="7"/>
                </a:cubicBezTo>
                <a:cubicBezTo>
                  <a:pt x="44" y="7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9"/>
                  <a:pt x="44" y="9"/>
                  <a:pt x="44" y="10"/>
                </a:cubicBezTo>
                <a:cubicBezTo>
                  <a:pt x="44" y="10"/>
                  <a:pt x="44" y="9"/>
                  <a:pt x="44" y="10"/>
                </a:cubicBezTo>
                <a:cubicBezTo>
                  <a:pt x="44" y="10"/>
                  <a:pt x="43" y="11"/>
                  <a:pt x="44" y="11"/>
                </a:cubicBezTo>
                <a:close/>
                <a:moveTo>
                  <a:pt x="38" y="6"/>
                </a:move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6"/>
                  <a:pt x="38" y="6"/>
                </a:cubicBezTo>
                <a:close/>
                <a:moveTo>
                  <a:pt x="39" y="25"/>
                </a:moveTo>
                <a:cubicBezTo>
                  <a:pt x="38" y="32"/>
                  <a:pt x="37" y="40"/>
                  <a:pt x="36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7" y="40"/>
                  <a:pt x="38" y="33"/>
                  <a:pt x="39" y="25"/>
                </a:cubicBezTo>
                <a:close/>
                <a:moveTo>
                  <a:pt x="29" y="148"/>
                </a:moveTo>
                <a:cubicBezTo>
                  <a:pt x="29" y="148"/>
                  <a:pt x="29" y="148"/>
                  <a:pt x="29" y="148"/>
                </a:cubicBezTo>
                <a:cubicBezTo>
                  <a:pt x="29" y="148"/>
                  <a:pt x="29" y="148"/>
                  <a:pt x="29" y="148"/>
                </a:cubicBezTo>
                <a:close/>
                <a:moveTo>
                  <a:pt x="32" y="46"/>
                </a:moveTo>
                <a:cubicBezTo>
                  <a:pt x="29" y="45"/>
                  <a:pt x="27" y="45"/>
                  <a:pt x="24" y="4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2"/>
                  <a:pt x="21" y="42"/>
                  <a:pt x="21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19" y="42"/>
                  <a:pt x="18" y="41"/>
                </a:cubicBezTo>
                <a:cubicBezTo>
                  <a:pt x="19" y="40"/>
                  <a:pt x="18" y="41"/>
                  <a:pt x="17" y="41"/>
                </a:cubicBezTo>
                <a:cubicBezTo>
                  <a:pt x="17" y="40"/>
                  <a:pt x="17" y="40"/>
                  <a:pt x="17" y="40"/>
                </a:cubicBezTo>
                <a:cubicBezTo>
                  <a:pt x="17" y="39"/>
                  <a:pt x="17" y="39"/>
                  <a:pt x="16" y="39"/>
                </a:cubicBezTo>
                <a:cubicBezTo>
                  <a:pt x="16" y="39"/>
                  <a:pt x="16" y="38"/>
                  <a:pt x="16" y="38"/>
                </a:cubicBezTo>
                <a:cubicBezTo>
                  <a:pt x="16" y="38"/>
                  <a:pt x="15" y="38"/>
                  <a:pt x="15" y="38"/>
                </a:cubicBezTo>
                <a:cubicBezTo>
                  <a:pt x="15" y="38"/>
                  <a:pt x="14" y="38"/>
                  <a:pt x="14" y="37"/>
                </a:cubicBezTo>
                <a:cubicBezTo>
                  <a:pt x="14" y="37"/>
                  <a:pt x="13" y="37"/>
                  <a:pt x="13" y="37"/>
                </a:cubicBezTo>
                <a:cubicBezTo>
                  <a:pt x="12" y="37"/>
                  <a:pt x="12" y="37"/>
                  <a:pt x="12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0" y="37"/>
                  <a:pt x="9" y="37"/>
                  <a:pt x="9" y="37"/>
                </a:cubicBezTo>
                <a:cubicBezTo>
                  <a:pt x="9" y="37"/>
                  <a:pt x="9" y="37"/>
                  <a:pt x="9" y="37"/>
                </a:cubicBezTo>
                <a:cubicBezTo>
                  <a:pt x="7" y="37"/>
                  <a:pt x="6" y="38"/>
                  <a:pt x="5" y="37"/>
                </a:cubicBezTo>
                <a:cubicBezTo>
                  <a:pt x="5" y="38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3" y="38"/>
                  <a:pt x="3" y="39"/>
                  <a:pt x="2" y="39"/>
                </a:cubicBezTo>
                <a:cubicBezTo>
                  <a:pt x="2" y="39"/>
                  <a:pt x="2" y="40"/>
                  <a:pt x="2" y="40"/>
                </a:cubicBezTo>
                <a:cubicBezTo>
                  <a:pt x="1" y="41"/>
                  <a:pt x="1" y="42"/>
                  <a:pt x="0" y="42"/>
                </a:cubicBezTo>
                <a:cubicBezTo>
                  <a:pt x="0" y="43"/>
                  <a:pt x="0" y="43"/>
                  <a:pt x="0" y="44"/>
                </a:cubicBezTo>
                <a:cubicBezTo>
                  <a:pt x="0" y="44"/>
                  <a:pt x="0" y="45"/>
                  <a:pt x="0" y="45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9"/>
                  <a:pt x="0" y="49"/>
                </a:cubicBezTo>
                <a:cubicBezTo>
                  <a:pt x="1" y="50"/>
                  <a:pt x="1" y="51"/>
                  <a:pt x="2" y="52"/>
                </a:cubicBezTo>
                <a:cubicBezTo>
                  <a:pt x="2" y="52"/>
                  <a:pt x="2" y="52"/>
                  <a:pt x="2" y="52"/>
                </a:cubicBezTo>
                <a:cubicBezTo>
                  <a:pt x="3" y="52"/>
                  <a:pt x="4" y="53"/>
                  <a:pt x="4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4"/>
                  <a:pt x="5" y="55"/>
                  <a:pt x="5" y="55"/>
                </a:cubicBezTo>
                <a:cubicBezTo>
                  <a:pt x="5" y="55"/>
                  <a:pt x="6" y="55"/>
                  <a:pt x="6" y="55"/>
                </a:cubicBezTo>
                <a:cubicBezTo>
                  <a:pt x="7" y="55"/>
                  <a:pt x="7" y="56"/>
                  <a:pt x="7" y="56"/>
                </a:cubicBezTo>
                <a:cubicBezTo>
                  <a:pt x="7" y="56"/>
                  <a:pt x="8" y="56"/>
                  <a:pt x="8" y="56"/>
                </a:cubicBezTo>
                <a:cubicBezTo>
                  <a:pt x="8" y="56"/>
                  <a:pt x="9" y="56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57"/>
                  <a:pt x="11" y="57"/>
                  <a:pt x="11" y="57"/>
                </a:cubicBezTo>
                <a:cubicBezTo>
                  <a:pt x="12" y="56"/>
                  <a:pt x="13" y="58"/>
                  <a:pt x="14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8" y="59"/>
                  <a:pt x="18" y="59"/>
                  <a:pt x="18" y="59"/>
                </a:cubicBezTo>
                <a:cubicBezTo>
                  <a:pt x="21" y="60"/>
                  <a:pt x="24" y="61"/>
                  <a:pt x="27" y="61"/>
                </a:cubicBezTo>
                <a:cubicBezTo>
                  <a:pt x="28" y="62"/>
                  <a:pt x="29" y="62"/>
                  <a:pt x="31" y="62"/>
                </a:cubicBezTo>
                <a:cubicBezTo>
                  <a:pt x="31" y="60"/>
                  <a:pt x="31" y="57"/>
                  <a:pt x="31" y="54"/>
                </a:cubicBezTo>
                <a:cubicBezTo>
                  <a:pt x="31" y="52"/>
                  <a:pt x="32" y="49"/>
                  <a:pt x="32" y="46"/>
                </a:cubicBezTo>
                <a:close/>
                <a:moveTo>
                  <a:pt x="37" y="13"/>
                </a:moveTo>
                <a:cubicBezTo>
                  <a:pt x="38" y="11"/>
                  <a:pt x="38" y="11"/>
                  <a:pt x="38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9" y="8"/>
                  <a:pt x="39" y="8"/>
                  <a:pt x="39" y="8"/>
                </a:cubicBezTo>
                <a:cubicBezTo>
                  <a:pt x="38" y="8"/>
                  <a:pt x="38" y="9"/>
                  <a:pt x="38" y="10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7" y="13"/>
                  <a:pt x="37" y="13"/>
                  <a:pt x="37" y="13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8"/>
                  <a:pt x="36" y="19"/>
                </a:cubicBezTo>
                <a:cubicBezTo>
                  <a:pt x="34" y="28"/>
                  <a:pt x="33" y="37"/>
                  <a:pt x="32" y="46"/>
                </a:cubicBezTo>
                <a:cubicBezTo>
                  <a:pt x="32" y="46"/>
                  <a:pt x="32" y="46"/>
                  <a:pt x="32" y="46"/>
                </a:cubicBezTo>
                <a:cubicBezTo>
                  <a:pt x="33" y="35"/>
                  <a:pt x="35" y="24"/>
                  <a:pt x="37" y="13"/>
                </a:cubicBezTo>
                <a:close/>
                <a:moveTo>
                  <a:pt x="34" y="63"/>
                </a:moveTo>
                <a:cubicBezTo>
                  <a:pt x="34" y="63"/>
                  <a:pt x="35" y="63"/>
                  <a:pt x="35" y="63"/>
                </a:cubicBezTo>
                <a:cubicBezTo>
                  <a:pt x="35" y="58"/>
                  <a:pt x="35" y="52"/>
                  <a:pt x="36" y="47"/>
                </a:cubicBezTo>
                <a:cubicBezTo>
                  <a:pt x="35" y="47"/>
                  <a:pt x="33" y="46"/>
                  <a:pt x="32" y="46"/>
                </a:cubicBezTo>
                <a:cubicBezTo>
                  <a:pt x="31" y="52"/>
                  <a:pt x="31" y="57"/>
                  <a:pt x="31" y="63"/>
                </a:cubicBezTo>
                <a:cubicBezTo>
                  <a:pt x="32" y="63"/>
                  <a:pt x="33" y="63"/>
                  <a:pt x="34" y="63"/>
                </a:cubicBezTo>
                <a:close/>
                <a:moveTo>
                  <a:pt x="588" y="101"/>
                </a:moveTo>
                <a:cubicBezTo>
                  <a:pt x="588" y="108"/>
                  <a:pt x="587" y="115"/>
                  <a:pt x="586" y="121"/>
                </a:cubicBezTo>
                <a:cubicBezTo>
                  <a:pt x="585" y="133"/>
                  <a:pt x="583" y="145"/>
                  <a:pt x="580" y="157"/>
                </a:cubicBezTo>
                <a:cubicBezTo>
                  <a:pt x="579" y="162"/>
                  <a:pt x="577" y="166"/>
                  <a:pt x="576" y="170"/>
                </a:cubicBezTo>
                <a:cubicBezTo>
                  <a:pt x="575" y="173"/>
                  <a:pt x="574" y="176"/>
                  <a:pt x="573" y="179"/>
                </a:cubicBezTo>
                <a:cubicBezTo>
                  <a:pt x="571" y="182"/>
                  <a:pt x="569" y="186"/>
                  <a:pt x="567" y="190"/>
                </a:cubicBezTo>
                <a:cubicBezTo>
                  <a:pt x="564" y="194"/>
                  <a:pt x="561" y="197"/>
                  <a:pt x="558" y="201"/>
                </a:cubicBezTo>
                <a:cubicBezTo>
                  <a:pt x="552" y="207"/>
                  <a:pt x="544" y="213"/>
                  <a:pt x="537" y="218"/>
                </a:cubicBezTo>
                <a:cubicBezTo>
                  <a:pt x="526" y="225"/>
                  <a:pt x="516" y="230"/>
                  <a:pt x="505" y="235"/>
                </a:cubicBezTo>
                <a:cubicBezTo>
                  <a:pt x="494" y="240"/>
                  <a:pt x="483" y="244"/>
                  <a:pt x="471" y="248"/>
                </a:cubicBezTo>
                <a:cubicBezTo>
                  <a:pt x="452" y="254"/>
                  <a:pt x="432" y="259"/>
                  <a:pt x="411" y="262"/>
                </a:cubicBezTo>
                <a:cubicBezTo>
                  <a:pt x="398" y="264"/>
                  <a:pt x="384" y="266"/>
                  <a:pt x="370" y="266"/>
                </a:cubicBezTo>
                <a:cubicBezTo>
                  <a:pt x="356" y="267"/>
                  <a:pt x="341" y="267"/>
                  <a:pt x="327" y="267"/>
                </a:cubicBezTo>
                <a:cubicBezTo>
                  <a:pt x="297" y="267"/>
                  <a:pt x="266" y="265"/>
                  <a:pt x="237" y="261"/>
                </a:cubicBezTo>
                <a:cubicBezTo>
                  <a:pt x="236" y="260"/>
                  <a:pt x="234" y="260"/>
                  <a:pt x="232" y="260"/>
                </a:cubicBezTo>
                <a:cubicBezTo>
                  <a:pt x="229" y="259"/>
                  <a:pt x="230" y="260"/>
                  <a:pt x="226" y="259"/>
                </a:cubicBezTo>
                <a:cubicBezTo>
                  <a:pt x="223" y="259"/>
                  <a:pt x="225" y="259"/>
                  <a:pt x="223" y="259"/>
                </a:cubicBezTo>
                <a:cubicBezTo>
                  <a:pt x="210" y="257"/>
                  <a:pt x="198" y="254"/>
                  <a:pt x="185" y="252"/>
                </a:cubicBezTo>
                <a:cubicBezTo>
                  <a:pt x="173" y="250"/>
                  <a:pt x="161" y="247"/>
                  <a:pt x="149" y="245"/>
                </a:cubicBezTo>
                <a:cubicBezTo>
                  <a:pt x="145" y="244"/>
                  <a:pt x="149" y="245"/>
                  <a:pt x="146" y="244"/>
                </a:cubicBezTo>
                <a:cubicBezTo>
                  <a:pt x="132" y="241"/>
                  <a:pt x="113" y="236"/>
                  <a:pt x="96" y="230"/>
                </a:cubicBezTo>
                <a:cubicBezTo>
                  <a:pt x="90" y="227"/>
                  <a:pt x="82" y="223"/>
                  <a:pt x="76" y="220"/>
                </a:cubicBezTo>
                <a:cubicBezTo>
                  <a:pt x="74" y="219"/>
                  <a:pt x="75" y="219"/>
                  <a:pt x="74" y="218"/>
                </a:cubicBezTo>
                <a:cubicBezTo>
                  <a:pt x="72" y="217"/>
                  <a:pt x="73" y="218"/>
                  <a:pt x="72" y="217"/>
                </a:cubicBezTo>
                <a:cubicBezTo>
                  <a:pt x="71" y="217"/>
                  <a:pt x="68" y="214"/>
                  <a:pt x="67" y="213"/>
                </a:cubicBezTo>
                <a:cubicBezTo>
                  <a:pt x="59" y="207"/>
                  <a:pt x="53" y="201"/>
                  <a:pt x="47" y="193"/>
                </a:cubicBezTo>
                <a:cubicBezTo>
                  <a:pt x="45" y="190"/>
                  <a:pt x="42" y="186"/>
                  <a:pt x="40" y="182"/>
                </a:cubicBezTo>
                <a:cubicBezTo>
                  <a:pt x="38" y="178"/>
                  <a:pt x="35" y="174"/>
                  <a:pt x="33" y="169"/>
                </a:cubicBezTo>
                <a:cubicBezTo>
                  <a:pt x="32" y="166"/>
                  <a:pt x="32" y="166"/>
                  <a:pt x="31" y="161"/>
                </a:cubicBezTo>
                <a:cubicBezTo>
                  <a:pt x="30" y="156"/>
                  <a:pt x="30" y="157"/>
                  <a:pt x="30" y="154"/>
                </a:cubicBezTo>
                <a:cubicBezTo>
                  <a:pt x="29" y="153"/>
                  <a:pt x="29" y="149"/>
                  <a:pt x="29" y="148"/>
                </a:cubicBezTo>
                <a:cubicBezTo>
                  <a:pt x="29" y="147"/>
                  <a:pt x="29" y="148"/>
                  <a:pt x="29" y="148"/>
                </a:cubicBezTo>
                <a:cubicBezTo>
                  <a:pt x="28" y="144"/>
                  <a:pt x="28" y="133"/>
                  <a:pt x="28" y="127"/>
                </a:cubicBezTo>
                <a:cubicBezTo>
                  <a:pt x="28" y="120"/>
                  <a:pt x="28" y="111"/>
                  <a:pt x="28" y="102"/>
                </a:cubicBezTo>
                <a:cubicBezTo>
                  <a:pt x="28" y="111"/>
                  <a:pt x="28" y="118"/>
                  <a:pt x="29" y="120"/>
                </a:cubicBezTo>
                <a:cubicBezTo>
                  <a:pt x="29" y="112"/>
                  <a:pt x="29" y="96"/>
                  <a:pt x="30" y="87"/>
                </a:cubicBezTo>
                <a:cubicBezTo>
                  <a:pt x="30" y="80"/>
                  <a:pt x="30" y="71"/>
                  <a:pt x="31" y="62"/>
                </a:cubicBezTo>
                <a:cubicBezTo>
                  <a:pt x="31" y="63"/>
                  <a:pt x="31" y="63"/>
                  <a:pt x="31" y="63"/>
                </a:cubicBezTo>
                <a:cubicBezTo>
                  <a:pt x="30" y="69"/>
                  <a:pt x="30" y="75"/>
                  <a:pt x="30" y="81"/>
                </a:cubicBezTo>
                <a:cubicBezTo>
                  <a:pt x="30" y="91"/>
                  <a:pt x="29" y="117"/>
                  <a:pt x="29" y="133"/>
                </a:cubicBezTo>
                <a:cubicBezTo>
                  <a:pt x="30" y="142"/>
                  <a:pt x="31" y="147"/>
                  <a:pt x="31" y="143"/>
                </a:cubicBezTo>
                <a:cubicBezTo>
                  <a:pt x="30" y="130"/>
                  <a:pt x="30" y="120"/>
                  <a:pt x="31" y="109"/>
                </a:cubicBezTo>
                <a:cubicBezTo>
                  <a:pt x="31" y="107"/>
                  <a:pt x="31" y="104"/>
                  <a:pt x="31" y="107"/>
                </a:cubicBezTo>
                <a:cubicBezTo>
                  <a:pt x="31" y="119"/>
                  <a:pt x="31" y="132"/>
                  <a:pt x="32" y="144"/>
                </a:cubicBezTo>
                <a:cubicBezTo>
                  <a:pt x="33" y="156"/>
                  <a:pt x="36" y="168"/>
                  <a:pt x="41" y="177"/>
                </a:cubicBezTo>
                <a:cubicBezTo>
                  <a:pt x="43" y="179"/>
                  <a:pt x="45" y="183"/>
                  <a:pt x="47" y="186"/>
                </a:cubicBezTo>
                <a:cubicBezTo>
                  <a:pt x="48" y="188"/>
                  <a:pt x="49" y="189"/>
                  <a:pt x="50" y="190"/>
                </a:cubicBezTo>
                <a:cubicBezTo>
                  <a:pt x="50" y="189"/>
                  <a:pt x="49" y="188"/>
                  <a:pt x="49" y="188"/>
                </a:cubicBezTo>
                <a:cubicBezTo>
                  <a:pt x="46" y="183"/>
                  <a:pt x="43" y="179"/>
                  <a:pt x="41" y="174"/>
                </a:cubicBezTo>
                <a:cubicBezTo>
                  <a:pt x="38" y="169"/>
                  <a:pt x="37" y="164"/>
                  <a:pt x="35" y="159"/>
                </a:cubicBezTo>
                <a:cubicBezTo>
                  <a:pt x="33" y="149"/>
                  <a:pt x="33" y="139"/>
                  <a:pt x="33" y="12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87"/>
                  <a:pt x="34" y="88"/>
                  <a:pt x="34" y="87"/>
                </a:cubicBezTo>
                <a:cubicBezTo>
                  <a:pt x="34" y="79"/>
                  <a:pt x="34" y="71"/>
                  <a:pt x="35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8"/>
                  <a:pt x="35" y="72"/>
                  <a:pt x="34" y="76"/>
                </a:cubicBezTo>
                <a:cubicBezTo>
                  <a:pt x="34" y="78"/>
                  <a:pt x="35" y="79"/>
                  <a:pt x="35" y="81"/>
                </a:cubicBezTo>
                <a:cubicBezTo>
                  <a:pt x="34" y="95"/>
                  <a:pt x="33" y="115"/>
                  <a:pt x="34" y="132"/>
                </a:cubicBezTo>
                <a:cubicBezTo>
                  <a:pt x="34" y="135"/>
                  <a:pt x="34" y="135"/>
                  <a:pt x="34" y="128"/>
                </a:cubicBezTo>
                <a:cubicBezTo>
                  <a:pt x="34" y="130"/>
                  <a:pt x="34" y="131"/>
                  <a:pt x="34" y="134"/>
                </a:cubicBezTo>
                <a:cubicBezTo>
                  <a:pt x="34" y="134"/>
                  <a:pt x="34" y="134"/>
                  <a:pt x="34" y="133"/>
                </a:cubicBezTo>
                <a:cubicBezTo>
                  <a:pt x="35" y="142"/>
                  <a:pt x="35" y="143"/>
                  <a:pt x="36" y="152"/>
                </a:cubicBezTo>
                <a:cubicBezTo>
                  <a:pt x="37" y="154"/>
                  <a:pt x="37" y="155"/>
                  <a:pt x="37" y="153"/>
                </a:cubicBezTo>
                <a:cubicBezTo>
                  <a:pt x="35" y="146"/>
                  <a:pt x="35" y="139"/>
                  <a:pt x="35" y="132"/>
                </a:cubicBezTo>
                <a:cubicBezTo>
                  <a:pt x="35" y="128"/>
                  <a:pt x="35" y="125"/>
                  <a:pt x="35" y="121"/>
                </a:cubicBezTo>
                <a:cubicBezTo>
                  <a:pt x="35" y="119"/>
                  <a:pt x="35" y="119"/>
                  <a:pt x="35" y="117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5" y="96"/>
                  <a:pt x="35" y="87"/>
                  <a:pt x="36" y="78"/>
                </a:cubicBezTo>
                <a:cubicBezTo>
                  <a:pt x="36" y="73"/>
                  <a:pt x="36" y="69"/>
                  <a:pt x="36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36" y="66"/>
                  <a:pt x="36" y="68"/>
                  <a:pt x="36" y="71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6" y="125"/>
                  <a:pt x="36" y="122"/>
                  <a:pt x="36" y="120"/>
                </a:cubicBezTo>
                <a:cubicBezTo>
                  <a:pt x="36" y="115"/>
                  <a:pt x="36" y="112"/>
                  <a:pt x="36" y="108"/>
                </a:cubicBezTo>
                <a:cubicBezTo>
                  <a:pt x="36" y="106"/>
                  <a:pt x="36" y="109"/>
                  <a:pt x="36" y="107"/>
                </a:cubicBezTo>
                <a:cubicBezTo>
                  <a:pt x="36" y="96"/>
                  <a:pt x="36" y="86"/>
                  <a:pt x="37" y="73"/>
                </a:cubicBezTo>
                <a:cubicBezTo>
                  <a:pt x="37" y="72"/>
                  <a:pt x="37" y="69"/>
                  <a:pt x="37" y="71"/>
                </a:cubicBezTo>
                <a:cubicBezTo>
                  <a:pt x="37" y="69"/>
                  <a:pt x="37" y="69"/>
                  <a:pt x="37" y="68"/>
                </a:cubicBezTo>
                <a:cubicBezTo>
                  <a:pt x="37" y="64"/>
                  <a:pt x="37" y="68"/>
                  <a:pt x="37" y="67"/>
                </a:cubicBezTo>
                <a:cubicBezTo>
                  <a:pt x="37" y="66"/>
                  <a:pt x="37" y="65"/>
                  <a:pt x="37" y="64"/>
                </a:cubicBezTo>
                <a:cubicBezTo>
                  <a:pt x="37" y="64"/>
                  <a:pt x="38" y="64"/>
                  <a:pt x="38" y="64"/>
                </a:cubicBezTo>
                <a:cubicBezTo>
                  <a:pt x="37" y="65"/>
                  <a:pt x="37" y="66"/>
                  <a:pt x="37" y="68"/>
                </a:cubicBezTo>
                <a:cubicBezTo>
                  <a:pt x="37" y="73"/>
                  <a:pt x="37" y="74"/>
                  <a:pt x="37" y="79"/>
                </a:cubicBezTo>
                <a:cubicBezTo>
                  <a:pt x="37" y="83"/>
                  <a:pt x="37" y="89"/>
                  <a:pt x="37" y="94"/>
                </a:cubicBezTo>
                <a:cubicBezTo>
                  <a:pt x="37" y="99"/>
                  <a:pt x="37" y="103"/>
                  <a:pt x="37" y="108"/>
                </a:cubicBezTo>
                <a:cubicBezTo>
                  <a:pt x="37" y="110"/>
                  <a:pt x="37" y="109"/>
                  <a:pt x="37" y="113"/>
                </a:cubicBezTo>
                <a:cubicBezTo>
                  <a:pt x="37" y="114"/>
                  <a:pt x="37" y="109"/>
                  <a:pt x="37" y="112"/>
                </a:cubicBezTo>
                <a:cubicBezTo>
                  <a:pt x="37" y="115"/>
                  <a:pt x="37" y="112"/>
                  <a:pt x="37" y="114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27"/>
                  <a:pt x="37" y="134"/>
                  <a:pt x="38" y="142"/>
                </a:cubicBezTo>
                <a:cubicBezTo>
                  <a:pt x="38" y="144"/>
                  <a:pt x="38" y="139"/>
                  <a:pt x="38" y="141"/>
                </a:cubicBezTo>
                <a:cubicBezTo>
                  <a:pt x="38" y="144"/>
                  <a:pt x="40" y="154"/>
                  <a:pt x="40" y="156"/>
                </a:cubicBezTo>
                <a:cubicBezTo>
                  <a:pt x="41" y="160"/>
                  <a:pt x="42" y="163"/>
                  <a:pt x="43" y="167"/>
                </a:cubicBezTo>
                <a:cubicBezTo>
                  <a:pt x="45" y="170"/>
                  <a:pt x="46" y="172"/>
                  <a:pt x="49" y="177"/>
                </a:cubicBezTo>
                <a:cubicBezTo>
                  <a:pt x="50" y="179"/>
                  <a:pt x="49" y="177"/>
                  <a:pt x="50" y="178"/>
                </a:cubicBezTo>
                <a:cubicBezTo>
                  <a:pt x="53" y="183"/>
                  <a:pt x="55" y="186"/>
                  <a:pt x="59" y="191"/>
                </a:cubicBezTo>
                <a:cubicBezTo>
                  <a:pt x="61" y="194"/>
                  <a:pt x="66" y="199"/>
                  <a:pt x="70" y="202"/>
                </a:cubicBezTo>
                <a:cubicBezTo>
                  <a:pt x="71" y="202"/>
                  <a:pt x="68" y="199"/>
                  <a:pt x="65" y="197"/>
                </a:cubicBezTo>
                <a:cubicBezTo>
                  <a:pt x="67" y="198"/>
                  <a:pt x="71" y="203"/>
                  <a:pt x="73" y="204"/>
                </a:cubicBezTo>
                <a:cubicBezTo>
                  <a:pt x="87" y="215"/>
                  <a:pt x="101" y="220"/>
                  <a:pt x="122" y="226"/>
                </a:cubicBezTo>
                <a:cubicBezTo>
                  <a:pt x="125" y="226"/>
                  <a:pt x="126" y="227"/>
                  <a:pt x="129" y="227"/>
                </a:cubicBezTo>
                <a:cubicBezTo>
                  <a:pt x="130" y="228"/>
                  <a:pt x="130" y="228"/>
                  <a:pt x="129" y="227"/>
                </a:cubicBezTo>
                <a:cubicBezTo>
                  <a:pt x="140" y="230"/>
                  <a:pt x="166" y="236"/>
                  <a:pt x="174" y="237"/>
                </a:cubicBezTo>
                <a:cubicBezTo>
                  <a:pt x="177" y="237"/>
                  <a:pt x="173" y="236"/>
                  <a:pt x="174" y="237"/>
                </a:cubicBezTo>
                <a:cubicBezTo>
                  <a:pt x="179" y="237"/>
                  <a:pt x="186" y="239"/>
                  <a:pt x="189" y="239"/>
                </a:cubicBezTo>
                <a:cubicBezTo>
                  <a:pt x="201" y="241"/>
                  <a:pt x="213" y="244"/>
                  <a:pt x="222" y="245"/>
                </a:cubicBezTo>
                <a:cubicBezTo>
                  <a:pt x="225" y="245"/>
                  <a:pt x="228" y="246"/>
                  <a:pt x="229" y="246"/>
                </a:cubicBezTo>
                <a:cubicBezTo>
                  <a:pt x="235" y="247"/>
                  <a:pt x="244" y="248"/>
                  <a:pt x="250" y="249"/>
                </a:cubicBezTo>
                <a:cubicBezTo>
                  <a:pt x="287" y="253"/>
                  <a:pt x="326" y="255"/>
                  <a:pt x="365" y="253"/>
                </a:cubicBezTo>
                <a:cubicBezTo>
                  <a:pt x="375" y="252"/>
                  <a:pt x="385" y="252"/>
                  <a:pt x="394" y="250"/>
                </a:cubicBezTo>
                <a:cubicBezTo>
                  <a:pt x="404" y="249"/>
                  <a:pt x="414" y="248"/>
                  <a:pt x="423" y="246"/>
                </a:cubicBezTo>
                <a:cubicBezTo>
                  <a:pt x="442" y="242"/>
                  <a:pt x="461" y="237"/>
                  <a:pt x="479" y="231"/>
                </a:cubicBezTo>
                <a:cubicBezTo>
                  <a:pt x="496" y="225"/>
                  <a:pt x="516" y="216"/>
                  <a:pt x="530" y="206"/>
                </a:cubicBezTo>
                <a:cubicBezTo>
                  <a:pt x="534" y="203"/>
                  <a:pt x="538" y="200"/>
                  <a:pt x="542" y="197"/>
                </a:cubicBezTo>
                <a:cubicBezTo>
                  <a:pt x="546" y="193"/>
                  <a:pt x="551" y="188"/>
                  <a:pt x="554" y="184"/>
                </a:cubicBezTo>
                <a:cubicBezTo>
                  <a:pt x="557" y="179"/>
                  <a:pt x="560" y="173"/>
                  <a:pt x="562" y="167"/>
                </a:cubicBezTo>
                <a:cubicBezTo>
                  <a:pt x="567" y="155"/>
                  <a:pt x="569" y="143"/>
                  <a:pt x="571" y="133"/>
                </a:cubicBezTo>
                <a:cubicBezTo>
                  <a:pt x="572" y="125"/>
                  <a:pt x="573" y="116"/>
                  <a:pt x="573" y="108"/>
                </a:cubicBezTo>
                <a:cubicBezTo>
                  <a:pt x="574" y="100"/>
                  <a:pt x="573" y="91"/>
                  <a:pt x="572" y="83"/>
                </a:cubicBezTo>
                <a:cubicBezTo>
                  <a:pt x="571" y="76"/>
                  <a:pt x="570" y="70"/>
                  <a:pt x="568" y="65"/>
                </a:cubicBezTo>
                <a:cubicBezTo>
                  <a:pt x="567" y="63"/>
                  <a:pt x="566" y="60"/>
                  <a:pt x="565" y="58"/>
                </a:cubicBezTo>
                <a:cubicBezTo>
                  <a:pt x="560" y="49"/>
                  <a:pt x="552" y="42"/>
                  <a:pt x="543" y="36"/>
                </a:cubicBezTo>
                <a:cubicBezTo>
                  <a:pt x="537" y="33"/>
                  <a:pt x="533" y="31"/>
                  <a:pt x="528" y="28"/>
                </a:cubicBezTo>
                <a:cubicBezTo>
                  <a:pt x="519" y="25"/>
                  <a:pt x="509" y="21"/>
                  <a:pt x="498" y="19"/>
                </a:cubicBezTo>
                <a:cubicBezTo>
                  <a:pt x="487" y="17"/>
                  <a:pt x="475" y="16"/>
                  <a:pt x="464" y="15"/>
                </a:cubicBezTo>
                <a:cubicBezTo>
                  <a:pt x="458" y="15"/>
                  <a:pt x="452" y="15"/>
                  <a:pt x="447" y="15"/>
                </a:cubicBezTo>
                <a:cubicBezTo>
                  <a:pt x="444" y="15"/>
                  <a:pt x="441" y="15"/>
                  <a:pt x="438" y="15"/>
                </a:cubicBezTo>
                <a:cubicBezTo>
                  <a:pt x="428" y="16"/>
                  <a:pt x="414" y="16"/>
                  <a:pt x="403" y="17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74" y="20"/>
                  <a:pt x="362" y="21"/>
                  <a:pt x="352" y="22"/>
                </a:cubicBezTo>
                <a:cubicBezTo>
                  <a:pt x="339" y="23"/>
                  <a:pt x="318" y="26"/>
                  <a:pt x="302" y="28"/>
                </a:cubicBezTo>
                <a:cubicBezTo>
                  <a:pt x="301" y="28"/>
                  <a:pt x="301" y="28"/>
                  <a:pt x="300" y="28"/>
                </a:cubicBezTo>
                <a:cubicBezTo>
                  <a:pt x="288" y="30"/>
                  <a:pt x="276" y="33"/>
                  <a:pt x="265" y="34"/>
                </a:cubicBezTo>
                <a:cubicBezTo>
                  <a:pt x="263" y="35"/>
                  <a:pt x="263" y="35"/>
                  <a:pt x="261" y="35"/>
                </a:cubicBezTo>
                <a:cubicBezTo>
                  <a:pt x="256" y="36"/>
                  <a:pt x="251" y="37"/>
                  <a:pt x="246" y="38"/>
                </a:cubicBezTo>
                <a:cubicBezTo>
                  <a:pt x="224" y="42"/>
                  <a:pt x="208" y="45"/>
                  <a:pt x="189" y="48"/>
                </a:cubicBezTo>
                <a:cubicBezTo>
                  <a:pt x="178" y="50"/>
                  <a:pt x="167" y="53"/>
                  <a:pt x="156" y="55"/>
                </a:cubicBezTo>
                <a:cubicBezTo>
                  <a:pt x="147" y="57"/>
                  <a:pt x="147" y="57"/>
                  <a:pt x="147" y="57"/>
                </a:cubicBezTo>
                <a:cubicBezTo>
                  <a:pt x="144" y="57"/>
                  <a:pt x="142" y="58"/>
                  <a:pt x="139" y="58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29" y="60"/>
                  <a:pt x="126" y="60"/>
                  <a:pt x="122" y="61"/>
                </a:cubicBezTo>
                <a:cubicBezTo>
                  <a:pt x="112" y="63"/>
                  <a:pt x="112" y="63"/>
                  <a:pt x="112" y="63"/>
                </a:cubicBezTo>
                <a:cubicBezTo>
                  <a:pt x="108" y="63"/>
                  <a:pt x="105" y="63"/>
                  <a:pt x="102" y="64"/>
                </a:cubicBezTo>
                <a:cubicBezTo>
                  <a:pt x="92" y="65"/>
                  <a:pt x="84" y="66"/>
                  <a:pt x="73" y="66"/>
                </a:cubicBezTo>
                <a:cubicBezTo>
                  <a:pt x="66" y="66"/>
                  <a:pt x="58" y="66"/>
                  <a:pt x="49" y="65"/>
                </a:cubicBezTo>
                <a:cubicBezTo>
                  <a:pt x="45" y="65"/>
                  <a:pt x="41" y="64"/>
                  <a:pt x="38" y="64"/>
                </a:cubicBezTo>
                <a:cubicBezTo>
                  <a:pt x="38" y="62"/>
                  <a:pt x="38" y="59"/>
                  <a:pt x="38" y="56"/>
                </a:cubicBezTo>
                <a:cubicBezTo>
                  <a:pt x="38" y="54"/>
                  <a:pt x="38" y="58"/>
                  <a:pt x="38" y="55"/>
                </a:cubicBezTo>
                <a:cubicBezTo>
                  <a:pt x="38" y="52"/>
                  <a:pt x="39" y="50"/>
                  <a:pt x="39" y="47"/>
                </a:cubicBezTo>
                <a:cubicBezTo>
                  <a:pt x="42" y="48"/>
                  <a:pt x="46" y="49"/>
                  <a:pt x="49" y="49"/>
                </a:cubicBezTo>
                <a:cubicBezTo>
                  <a:pt x="56" y="50"/>
                  <a:pt x="63" y="50"/>
                  <a:pt x="70" y="50"/>
                </a:cubicBezTo>
                <a:cubicBezTo>
                  <a:pt x="92" y="50"/>
                  <a:pt x="113" y="46"/>
                  <a:pt x="135" y="43"/>
                </a:cubicBezTo>
                <a:cubicBezTo>
                  <a:pt x="147" y="40"/>
                  <a:pt x="164" y="37"/>
                  <a:pt x="175" y="35"/>
                </a:cubicBezTo>
                <a:cubicBezTo>
                  <a:pt x="189" y="32"/>
                  <a:pt x="203" y="30"/>
                  <a:pt x="215" y="28"/>
                </a:cubicBezTo>
                <a:cubicBezTo>
                  <a:pt x="224" y="26"/>
                  <a:pt x="231" y="25"/>
                  <a:pt x="239" y="24"/>
                </a:cubicBezTo>
                <a:cubicBezTo>
                  <a:pt x="246" y="22"/>
                  <a:pt x="246" y="22"/>
                  <a:pt x="246" y="22"/>
                </a:cubicBezTo>
                <a:cubicBezTo>
                  <a:pt x="254" y="21"/>
                  <a:pt x="261" y="20"/>
                  <a:pt x="269" y="18"/>
                </a:cubicBezTo>
                <a:cubicBezTo>
                  <a:pt x="276" y="17"/>
                  <a:pt x="283" y="16"/>
                  <a:pt x="291" y="15"/>
                </a:cubicBezTo>
                <a:cubicBezTo>
                  <a:pt x="312" y="12"/>
                  <a:pt x="341" y="7"/>
                  <a:pt x="367" y="5"/>
                </a:cubicBezTo>
                <a:cubicBezTo>
                  <a:pt x="372" y="5"/>
                  <a:pt x="372" y="5"/>
                  <a:pt x="372" y="5"/>
                </a:cubicBezTo>
                <a:cubicBezTo>
                  <a:pt x="389" y="3"/>
                  <a:pt x="405" y="2"/>
                  <a:pt x="421" y="1"/>
                </a:cubicBezTo>
                <a:cubicBezTo>
                  <a:pt x="439" y="0"/>
                  <a:pt x="464" y="0"/>
                  <a:pt x="484" y="3"/>
                </a:cubicBezTo>
                <a:cubicBezTo>
                  <a:pt x="502" y="4"/>
                  <a:pt x="521" y="9"/>
                  <a:pt x="538" y="17"/>
                </a:cubicBezTo>
                <a:cubicBezTo>
                  <a:pt x="550" y="23"/>
                  <a:pt x="563" y="31"/>
                  <a:pt x="573" y="44"/>
                </a:cubicBezTo>
                <a:cubicBezTo>
                  <a:pt x="576" y="49"/>
                  <a:pt x="579" y="54"/>
                  <a:pt x="581" y="59"/>
                </a:cubicBezTo>
                <a:cubicBezTo>
                  <a:pt x="584" y="66"/>
                  <a:pt x="585" y="73"/>
                  <a:pt x="586" y="81"/>
                </a:cubicBezTo>
                <a:cubicBezTo>
                  <a:pt x="587" y="88"/>
                  <a:pt x="588" y="95"/>
                  <a:pt x="588" y="101"/>
                </a:cubicBezTo>
                <a:close/>
                <a:moveTo>
                  <a:pt x="37" y="139"/>
                </a:moveTo>
                <a:cubicBezTo>
                  <a:pt x="37" y="133"/>
                  <a:pt x="37" y="131"/>
                  <a:pt x="37" y="123"/>
                </a:cubicBezTo>
                <a:cubicBezTo>
                  <a:pt x="37" y="121"/>
                  <a:pt x="37" y="120"/>
                  <a:pt x="37" y="116"/>
                </a:cubicBezTo>
                <a:cubicBezTo>
                  <a:pt x="36" y="115"/>
                  <a:pt x="37" y="105"/>
                  <a:pt x="37" y="106"/>
                </a:cubicBezTo>
                <a:cubicBezTo>
                  <a:pt x="36" y="111"/>
                  <a:pt x="36" y="114"/>
                  <a:pt x="36" y="117"/>
                </a:cubicBezTo>
                <a:cubicBezTo>
                  <a:pt x="36" y="119"/>
                  <a:pt x="36" y="117"/>
                  <a:pt x="36" y="118"/>
                </a:cubicBezTo>
                <a:cubicBezTo>
                  <a:pt x="36" y="123"/>
                  <a:pt x="36" y="132"/>
                  <a:pt x="37" y="139"/>
                </a:cubicBezTo>
                <a:cubicBezTo>
                  <a:pt x="37" y="140"/>
                  <a:pt x="37" y="137"/>
                  <a:pt x="37" y="139"/>
                </a:cubicBezTo>
                <a:close/>
                <a:moveTo>
                  <a:pt x="37" y="140"/>
                </a:moveTo>
                <a:cubicBezTo>
                  <a:pt x="37" y="141"/>
                  <a:pt x="37" y="141"/>
                  <a:pt x="37" y="141"/>
                </a:cubicBezTo>
                <a:cubicBezTo>
                  <a:pt x="37" y="146"/>
                  <a:pt x="37" y="142"/>
                  <a:pt x="37" y="140"/>
                </a:cubicBezTo>
                <a:close/>
                <a:moveTo>
                  <a:pt x="36" y="64"/>
                </a:moveTo>
                <a:cubicBezTo>
                  <a:pt x="36" y="61"/>
                  <a:pt x="37" y="59"/>
                  <a:pt x="37" y="57"/>
                </a:cubicBezTo>
                <a:cubicBezTo>
                  <a:pt x="37" y="58"/>
                  <a:pt x="37" y="61"/>
                  <a:pt x="36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37" y="62"/>
                  <a:pt x="38" y="59"/>
                  <a:pt x="38" y="58"/>
                </a:cubicBezTo>
                <a:cubicBezTo>
                  <a:pt x="38" y="54"/>
                  <a:pt x="38" y="51"/>
                  <a:pt x="39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5"/>
                  <a:pt x="38" y="45"/>
                  <a:pt x="38" y="45"/>
                </a:cubicBezTo>
                <a:cubicBezTo>
                  <a:pt x="38" y="45"/>
                  <a:pt x="38" y="45"/>
                  <a:pt x="38" y="46"/>
                </a:cubicBezTo>
                <a:cubicBezTo>
                  <a:pt x="38" y="46"/>
                  <a:pt x="38" y="47"/>
                  <a:pt x="38" y="47"/>
                </a:cubicBezTo>
                <a:cubicBezTo>
                  <a:pt x="37" y="47"/>
                  <a:pt x="37" y="47"/>
                  <a:pt x="36" y="47"/>
                </a:cubicBezTo>
                <a:cubicBezTo>
                  <a:pt x="36" y="53"/>
                  <a:pt x="35" y="58"/>
                  <a:pt x="35" y="63"/>
                </a:cubicBezTo>
                <a:cubicBezTo>
                  <a:pt x="35" y="64"/>
                  <a:pt x="36" y="64"/>
                  <a:pt x="36" y="64"/>
                </a:cubicBezTo>
                <a:close/>
                <a:moveTo>
                  <a:pt x="43" y="19"/>
                </a:moveTo>
                <a:cubicBezTo>
                  <a:pt x="41" y="30"/>
                  <a:pt x="39" y="38"/>
                  <a:pt x="39" y="47"/>
                </a:cubicBezTo>
                <a:cubicBezTo>
                  <a:pt x="39" y="47"/>
                  <a:pt x="39" y="47"/>
                  <a:pt x="39" y="47"/>
                </a:cubicBezTo>
                <a:cubicBezTo>
                  <a:pt x="40" y="37"/>
                  <a:pt x="41" y="28"/>
                  <a:pt x="43" y="1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95"/>
          <p:cNvSpPr>
            <a:spLocks noEditPoints="1"/>
          </p:cNvSpPr>
          <p:nvPr/>
        </p:nvSpPr>
        <p:spPr bwMode="auto">
          <a:xfrm>
            <a:off x="2248860" y="3897856"/>
            <a:ext cx="1084649" cy="507669"/>
          </a:xfrm>
          <a:custGeom>
            <a:avLst/>
            <a:gdLst>
              <a:gd name="T0" fmla="*/ 283 w 573"/>
              <a:gd name="T1" fmla="*/ 1 h 360"/>
              <a:gd name="T2" fmla="*/ 247 w 573"/>
              <a:gd name="T3" fmla="*/ 3 h 360"/>
              <a:gd name="T4" fmla="*/ 180 w 573"/>
              <a:gd name="T5" fmla="*/ 13 h 360"/>
              <a:gd name="T6" fmla="*/ 98 w 573"/>
              <a:gd name="T7" fmla="*/ 10 h 360"/>
              <a:gd name="T8" fmla="*/ 54 w 573"/>
              <a:gd name="T9" fmla="*/ 13 h 360"/>
              <a:gd name="T10" fmla="*/ 61 w 573"/>
              <a:gd name="T11" fmla="*/ 13 h 360"/>
              <a:gd name="T12" fmla="*/ 56 w 573"/>
              <a:gd name="T13" fmla="*/ 11 h 360"/>
              <a:gd name="T14" fmla="*/ 56 w 573"/>
              <a:gd name="T15" fmla="*/ 11 h 360"/>
              <a:gd name="T16" fmla="*/ 55 w 573"/>
              <a:gd name="T17" fmla="*/ 12 h 360"/>
              <a:gd name="T18" fmla="*/ 55 w 573"/>
              <a:gd name="T19" fmla="*/ 19 h 360"/>
              <a:gd name="T20" fmla="*/ 55 w 573"/>
              <a:gd name="T21" fmla="*/ 11 h 360"/>
              <a:gd name="T22" fmla="*/ 53 w 573"/>
              <a:gd name="T23" fmla="*/ 13 h 360"/>
              <a:gd name="T24" fmla="*/ 52 w 573"/>
              <a:gd name="T25" fmla="*/ 16 h 360"/>
              <a:gd name="T26" fmla="*/ 51 w 573"/>
              <a:gd name="T27" fmla="*/ 21 h 360"/>
              <a:gd name="T28" fmla="*/ 147 w 573"/>
              <a:gd name="T29" fmla="*/ 17 h 360"/>
              <a:gd name="T30" fmla="*/ 53 w 573"/>
              <a:gd name="T31" fmla="*/ 16 h 360"/>
              <a:gd name="T32" fmla="*/ 55 w 573"/>
              <a:gd name="T33" fmla="*/ 12 h 360"/>
              <a:gd name="T34" fmla="*/ 53 w 573"/>
              <a:gd name="T35" fmla="*/ 12 h 360"/>
              <a:gd name="T36" fmla="*/ 51 w 573"/>
              <a:gd name="T37" fmla="*/ 12 h 360"/>
              <a:gd name="T38" fmla="*/ 567 w 573"/>
              <a:gd name="T39" fmla="*/ 24 h 360"/>
              <a:gd name="T40" fmla="*/ 486 w 573"/>
              <a:gd name="T41" fmla="*/ 1 h 360"/>
              <a:gd name="T42" fmla="*/ 367 w 573"/>
              <a:gd name="T43" fmla="*/ 0 h 360"/>
              <a:gd name="T44" fmla="*/ 252 w 573"/>
              <a:gd name="T45" fmla="*/ 3 h 360"/>
              <a:gd name="T46" fmla="*/ 174 w 573"/>
              <a:gd name="T47" fmla="*/ 6 h 360"/>
              <a:gd name="T48" fmla="*/ 120 w 573"/>
              <a:gd name="T49" fmla="*/ 8 h 360"/>
              <a:gd name="T50" fmla="*/ 120 w 573"/>
              <a:gd name="T51" fmla="*/ 9 h 360"/>
              <a:gd name="T52" fmla="*/ 184 w 573"/>
              <a:gd name="T53" fmla="*/ 7 h 360"/>
              <a:gd name="T54" fmla="*/ 177 w 573"/>
              <a:gd name="T55" fmla="*/ 8 h 360"/>
              <a:gd name="T56" fmla="*/ 197 w 573"/>
              <a:gd name="T57" fmla="*/ 8 h 360"/>
              <a:gd name="T58" fmla="*/ 142 w 573"/>
              <a:gd name="T59" fmla="*/ 11 h 360"/>
              <a:gd name="T60" fmla="*/ 258 w 573"/>
              <a:gd name="T61" fmla="*/ 10 h 360"/>
              <a:gd name="T62" fmla="*/ 136 w 573"/>
              <a:gd name="T63" fmla="*/ 15 h 360"/>
              <a:gd name="T64" fmla="*/ 55 w 573"/>
              <a:gd name="T65" fmla="*/ 18 h 360"/>
              <a:gd name="T66" fmla="*/ 189 w 573"/>
              <a:gd name="T67" fmla="*/ 15 h 360"/>
              <a:gd name="T68" fmla="*/ 295 w 573"/>
              <a:gd name="T69" fmla="*/ 13 h 360"/>
              <a:gd name="T70" fmla="*/ 395 w 573"/>
              <a:gd name="T71" fmla="*/ 13 h 360"/>
              <a:gd name="T72" fmla="*/ 546 w 573"/>
              <a:gd name="T73" fmla="*/ 20 h 360"/>
              <a:gd name="T74" fmla="*/ 558 w 573"/>
              <a:gd name="T75" fmla="*/ 58 h 360"/>
              <a:gd name="T76" fmla="*/ 548 w 573"/>
              <a:gd name="T77" fmla="*/ 328 h 360"/>
              <a:gd name="T78" fmla="*/ 553 w 573"/>
              <a:gd name="T79" fmla="*/ 331 h 360"/>
              <a:gd name="T80" fmla="*/ 548 w 573"/>
              <a:gd name="T81" fmla="*/ 331 h 360"/>
              <a:gd name="T82" fmla="*/ 545 w 573"/>
              <a:gd name="T83" fmla="*/ 329 h 360"/>
              <a:gd name="T84" fmla="*/ 417 w 573"/>
              <a:gd name="T85" fmla="*/ 342 h 360"/>
              <a:gd name="T86" fmla="*/ 138 w 573"/>
              <a:gd name="T87" fmla="*/ 343 h 360"/>
              <a:gd name="T88" fmla="*/ 28 w 573"/>
              <a:gd name="T89" fmla="*/ 328 h 360"/>
              <a:gd name="T90" fmla="*/ 21 w 573"/>
              <a:gd name="T91" fmla="*/ 297 h 360"/>
              <a:gd name="T92" fmla="*/ 27 w 573"/>
              <a:gd name="T93" fmla="*/ 44 h 360"/>
              <a:gd name="T94" fmla="*/ 29 w 573"/>
              <a:gd name="T95" fmla="*/ 35 h 360"/>
              <a:gd name="T96" fmla="*/ 30 w 573"/>
              <a:gd name="T97" fmla="*/ 29 h 360"/>
              <a:gd name="T98" fmla="*/ 26 w 573"/>
              <a:gd name="T99" fmla="*/ 21 h 360"/>
              <a:gd name="T100" fmla="*/ 18 w 573"/>
              <a:gd name="T101" fmla="*/ 20 h 360"/>
              <a:gd name="T102" fmla="*/ 13 w 573"/>
              <a:gd name="T103" fmla="*/ 25 h 360"/>
              <a:gd name="T104" fmla="*/ 11 w 573"/>
              <a:gd name="T105" fmla="*/ 31 h 360"/>
              <a:gd name="T106" fmla="*/ 11 w 573"/>
              <a:gd name="T107" fmla="*/ 38 h 360"/>
              <a:gd name="T108" fmla="*/ 5 w 573"/>
              <a:gd name="T109" fmla="*/ 102 h 360"/>
              <a:gd name="T110" fmla="*/ 0 w 573"/>
              <a:gd name="T111" fmla="*/ 186 h 360"/>
              <a:gd name="T112" fmla="*/ 13 w 573"/>
              <a:gd name="T113" fmla="*/ 332 h 360"/>
              <a:gd name="T114" fmla="*/ 51 w 573"/>
              <a:gd name="T115" fmla="*/ 350 h 360"/>
              <a:gd name="T116" fmla="*/ 224 w 573"/>
              <a:gd name="T117" fmla="*/ 359 h 360"/>
              <a:gd name="T118" fmla="*/ 417 w 573"/>
              <a:gd name="T119" fmla="*/ 356 h 360"/>
              <a:gd name="T120" fmla="*/ 561 w 573"/>
              <a:gd name="T121" fmla="*/ 336 h 360"/>
              <a:gd name="T122" fmla="*/ 573 w 573"/>
              <a:gd name="T123" fmla="*/ 102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3" h="360">
                <a:moveTo>
                  <a:pt x="370" y="13"/>
                </a:moveTo>
                <a:cubicBezTo>
                  <a:pt x="369" y="13"/>
                  <a:pt x="367" y="13"/>
                  <a:pt x="365" y="13"/>
                </a:cubicBezTo>
                <a:cubicBezTo>
                  <a:pt x="365" y="13"/>
                  <a:pt x="368" y="13"/>
                  <a:pt x="370" y="13"/>
                </a:cubicBezTo>
                <a:close/>
                <a:moveTo>
                  <a:pt x="283" y="1"/>
                </a:moveTo>
                <a:cubicBezTo>
                  <a:pt x="277" y="1"/>
                  <a:pt x="277" y="1"/>
                  <a:pt x="277" y="1"/>
                </a:cubicBezTo>
                <a:cubicBezTo>
                  <a:pt x="276" y="1"/>
                  <a:pt x="282" y="1"/>
                  <a:pt x="283" y="1"/>
                </a:cubicBezTo>
                <a:close/>
                <a:moveTo>
                  <a:pt x="267" y="1"/>
                </a:moveTo>
                <a:cubicBezTo>
                  <a:pt x="269" y="1"/>
                  <a:pt x="274" y="1"/>
                  <a:pt x="274" y="1"/>
                </a:cubicBezTo>
                <a:cubicBezTo>
                  <a:pt x="273" y="1"/>
                  <a:pt x="267" y="1"/>
                  <a:pt x="267" y="1"/>
                </a:cubicBezTo>
                <a:close/>
                <a:moveTo>
                  <a:pt x="247" y="3"/>
                </a:moveTo>
                <a:cubicBezTo>
                  <a:pt x="245" y="3"/>
                  <a:pt x="241" y="3"/>
                  <a:pt x="241" y="3"/>
                </a:cubicBezTo>
                <a:cubicBezTo>
                  <a:pt x="242" y="3"/>
                  <a:pt x="246" y="3"/>
                  <a:pt x="247" y="3"/>
                </a:cubicBezTo>
                <a:close/>
                <a:moveTo>
                  <a:pt x="224" y="2"/>
                </a:moveTo>
                <a:cubicBezTo>
                  <a:pt x="229" y="2"/>
                  <a:pt x="233" y="1"/>
                  <a:pt x="235" y="1"/>
                </a:cubicBezTo>
                <a:cubicBezTo>
                  <a:pt x="231" y="1"/>
                  <a:pt x="226" y="2"/>
                  <a:pt x="224" y="2"/>
                </a:cubicBezTo>
                <a:close/>
                <a:moveTo>
                  <a:pt x="180" y="13"/>
                </a:moveTo>
                <a:cubicBezTo>
                  <a:pt x="185" y="13"/>
                  <a:pt x="197" y="13"/>
                  <a:pt x="202" y="13"/>
                </a:cubicBezTo>
                <a:lnTo>
                  <a:pt x="180" y="13"/>
                </a:lnTo>
                <a:close/>
                <a:moveTo>
                  <a:pt x="179" y="9"/>
                </a:moveTo>
                <a:cubicBezTo>
                  <a:pt x="173" y="9"/>
                  <a:pt x="173" y="9"/>
                  <a:pt x="173" y="9"/>
                </a:cubicBezTo>
                <a:cubicBezTo>
                  <a:pt x="171" y="9"/>
                  <a:pt x="156" y="9"/>
                  <a:pt x="157" y="9"/>
                </a:cubicBezTo>
                <a:cubicBezTo>
                  <a:pt x="166" y="9"/>
                  <a:pt x="179" y="9"/>
                  <a:pt x="187" y="8"/>
                </a:cubicBezTo>
                <a:cubicBezTo>
                  <a:pt x="184" y="8"/>
                  <a:pt x="182" y="9"/>
                  <a:pt x="179" y="9"/>
                </a:cubicBezTo>
                <a:close/>
                <a:moveTo>
                  <a:pt x="98" y="10"/>
                </a:moveTo>
                <a:cubicBezTo>
                  <a:pt x="94" y="10"/>
                  <a:pt x="94" y="10"/>
                  <a:pt x="94" y="10"/>
                </a:cubicBezTo>
                <a:cubicBezTo>
                  <a:pt x="94" y="10"/>
                  <a:pt x="94" y="11"/>
                  <a:pt x="95" y="11"/>
                </a:cubicBezTo>
                <a:cubicBezTo>
                  <a:pt x="97" y="10"/>
                  <a:pt x="98" y="10"/>
                  <a:pt x="98" y="10"/>
                </a:cubicBezTo>
                <a:close/>
                <a:moveTo>
                  <a:pt x="55" y="14"/>
                </a:moveTo>
                <a:cubicBezTo>
                  <a:pt x="55" y="14"/>
                  <a:pt x="55" y="13"/>
                  <a:pt x="55" y="13"/>
                </a:cubicBezTo>
                <a:cubicBezTo>
                  <a:pt x="55" y="13"/>
                  <a:pt x="55" y="13"/>
                  <a:pt x="54" y="13"/>
                </a:cubicBezTo>
                <a:cubicBezTo>
                  <a:pt x="54" y="14"/>
                  <a:pt x="55" y="14"/>
                  <a:pt x="55" y="14"/>
                </a:cubicBezTo>
                <a:close/>
                <a:moveTo>
                  <a:pt x="55" y="13"/>
                </a:moveTo>
                <a:cubicBezTo>
                  <a:pt x="55" y="13"/>
                  <a:pt x="55" y="13"/>
                  <a:pt x="55" y="13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3"/>
                  <a:pt x="55" y="13"/>
                  <a:pt x="55" y="13"/>
                </a:cubicBezTo>
                <a:close/>
                <a:moveTo>
                  <a:pt x="61" y="13"/>
                </a:moveTo>
                <a:cubicBezTo>
                  <a:pt x="55" y="13"/>
                  <a:pt x="55" y="13"/>
                  <a:pt x="55" y="13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4"/>
                  <a:pt x="55" y="14"/>
                  <a:pt x="56" y="14"/>
                </a:cubicBezTo>
                <a:cubicBezTo>
                  <a:pt x="56" y="14"/>
                  <a:pt x="56" y="14"/>
                  <a:pt x="56" y="13"/>
                </a:cubicBezTo>
                <a:lnTo>
                  <a:pt x="61" y="13"/>
                </a:lnTo>
                <a:close/>
                <a:moveTo>
                  <a:pt x="56" y="11"/>
                </a:move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lose/>
                <a:moveTo>
                  <a:pt x="56" y="17"/>
                </a:moveTo>
                <a:cubicBezTo>
                  <a:pt x="56" y="17"/>
                  <a:pt x="55" y="17"/>
                  <a:pt x="55" y="17"/>
                </a:cubicBezTo>
                <a:cubicBezTo>
                  <a:pt x="55" y="17"/>
                  <a:pt x="56" y="17"/>
                  <a:pt x="56" y="17"/>
                </a:cubicBezTo>
                <a:close/>
                <a:moveTo>
                  <a:pt x="55" y="12"/>
                </a:moveTo>
                <a:cubicBezTo>
                  <a:pt x="55" y="12"/>
                  <a:pt x="55" y="12"/>
                  <a:pt x="56" y="12"/>
                </a:cubicBezTo>
                <a:cubicBezTo>
                  <a:pt x="55" y="12"/>
                  <a:pt x="55" y="12"/>
                  <a:pt x="55" y="12"/>
                </a:cubicBezTo>
                <a:close/>
                <a:moveTo>
                  <a:pt x="55" y="11"/>
                </a:move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lose/>
                <a:moveTo>
                  <a:pt x="55" y="19"/>
                </a:moveTo>
                <a:cubicBezTo>
                  <a:pt x="55" y="19"/>
                  <a:pt x="55" y="19"/>
                  <a:pt x="55" y="18"/>
                </a:cubicBezTo>
                <a:cubicBezTo>
                  <a:pt x="55" y="18"/>
                  <a:pt x="55" y="18"/>
                  <a:pt x="55" y="19"/>
                </a:cubicBezTo>
                <a:close/>
                <a:moveTo>
                  <a:pt x="55" y="17"/>
                </a:moveTo>
                <a:cubicBezTo>
                  <a:pt x="55" y="17"/>
                  <a:pt x="54" y="17"/>
                  <a:pt x="54" y="17"/>
                </a:cubicBezTo>
                <a:cubicBezTo>
                  <a:pt x="54" y="17"/>
                  <a:pt x="55" y="17"/>
                  <a:pt x="55" y="17"/>
                </a:cubicBezTo>
                <a:close/>
                <a:moveTo>
                  <a:pt x="55" y="11"/>
                </a:moveTo>
                <a:cubicBezTo>
                  <a:pt x="54" y="11"/>
                  <a:pt x="54" y="11"/>
                  <a:pt x="54" y="11"/>
                </a:cubicBezTo>
                <a:cubicBezTo>
                  <a:pt x="54" y="11"/>
                  <a:pt x="54" y="11"/>
                  <a:pt x="55" y="11"/>
                </a:cubicBezTo>
                <a:close/>
                <a:moveTo>
                  <a:pt x="54" y="14"/>
                </a:moveTo>
                <a:cubicBezTo>
                  <a:pt x="54" y="14"/>
                  <a:pt x="54" y="14"/>
                  <a:pt x="54" y="14"/>
                </a:cubicBezTo>
                <a:cubicBezTo>
                  <a:pt x="54" y="14"/>
                  <a:pt x="54" y="13"/>
                  <a:pt x="54" y="14"/>
                </a:cubicBezTo>
                <a:close/>
                <a:moveTo>
                  <a:pt x="53" y="13"/>
                </a:moveTo>
                <a:cubicBezTo>
                  <a:pt x="53" y="13"/>
                  <a:pt x="54" y="13"/>
                  <a:pt x="54" y="13"/>
                </a:cubicBezTo>
                <a:cubicBezTo>
                  <a:pt x="54" y="13"/>
                  <a:pt x="53" y="13"/>
                  <a:pt x="53" y="13"/>
                </a:cubicBezTo>
                <a:close/>
                <a:moveTo>
                  <a:pt x="53" y="12"/>
                </a:moveTo>
                <a:cubicBezTo>
                  <a:pt x="53" y="13"/>
                  <a:pt x="53" y="13"/>
                  <a:pt x="53" y="12"/>
                </a:cubicBezTo>
                <a:cubicBezTo>
                  <a:pt x="53" y="12"/>
                  <a:pt x="53" y="13"/>
                  <a:pt x="53" y="13"/>
                </a:cubicBezTo>
                <a:cubicBezTo>
                  <a:pt x="53" y="12"/>
                  <a:pt x="53" y="12"/>
                  <a:pt x="53" y="12"/>
                </a:cubicBezTo>
                <a:close/>
                <a:moveTo>
                  <a:pt x="52" y="16"/>
                </a:moveTo>
                <a:cubicBezTo>
                  <a:pt x="53" y="16"/>
                  <a:pt x="53" y="16"/>
                  <a:pt x="52" y="16"/>
                </a:cubicBezTo>
                <a:close/>
                <a:moveTo>
                  <a:pt x="51" y="18"/>
                </a:moveTo>
                <a:cubicBezTo>
                  <a:pt x="52" y="18"/>
                  <a:pt x="52" y="18"/>
                  <a:pt x="52" y="18"/>
                </a:cubicBezTo>
                <a:cubicBezTo>
                  <a:pt x="52" y="18"/>
                  <a:pt x="51" y="18"/>
                  <a:pt x="51" y="18"/>
                </a:cubicBezTo>
                <a:close/>
                <a:moveTo>
                  <a:pt x="52" y="18"/>
                </a:moveTo>
                <a:cubicBezTo>
                  <a:pt x="51" y="18"/>
                  <a:pt x="52" y="18"/>
                  <a:pt x="52" y="18"/>
                </a:cubicBezTo>
                <a:close/>
                <a:moveTo>
                  <a:pt x="51" y="21"/>
                </a:moveTo>
                <a:cubicBezTo>
                  <a:pt x="51" y="21"/>
                  <a:pt x="51" y="21"/>
                  <a:pt x="51" y="21"/>
                </a:cubicBezTo>
                <a:cubicBezTo>
                  <a:pt x="51" y="21"/>
                  <a:pt x="51" y="21"/>
                  <a:pt x="51" y="21"/>
                </a:cubicBezTo>
                <a:close/>
                <a:moveTo>
                  <a:pt x="50" y="21"/>
                </a:moveTo>
                <a:cubicBezTo>
                  <a:pt x="50" y="21"/>
                  <a:pt x="50" y="21"/>
                  <a:pt x="50" y="21"/>
                </a:cubicBezTo>
                <a:close/>
                <a:moveTo>
                  <a:pt x="143" y="18"/>
                </a:moveTo>
                <a:cubicBezTo>
                  <a:pt x="144" y="18"/>
                  <a:pt x="146" y="18"/>
                  <a:pt x="147" y="17"/>
                </a:cubicBezTo>
                <a:cubicBezTo>
                  <a:pt x="140" y="18"/>
                  <a:pt x="135" y="18"/>
                  <a:pt x="130" y="18"/>
                </a:cubicBezTo>
                <a:cubicBezTo>
                  <a:pt x="134" y="18"/>
                  <a:pt x="140" y="18"/>
                  <a:pt x="143" y="18"/>
                </a:cubicBezTo>
                <a:close/>
                <a:moveTo>
                  <a:pt x="55" y="16"/>
                </a:move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6" y="16"/>
                  <a:pt x="56" y="16"/>
                </a:cubicBezTo>
                <a:cubicBezTo>
                  <a:pt x="55" y="16"/>
                  <a:pt x="54" y="16"/>
                  <a:pt x="53" y="16"/>
                </a:cubicBezTo>
                <a:cubicBezTo>
                  <a:pt x="54" y="16"/>
                  <a:pt x="54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lose/>
                <a:moveTo>
                  <a:pt x="55" y="12"/>
                </a:moveTo>
                <a:cubicBezTo>
                  <a:pt x="55" y="12"/>
                  <a:pt x="55" y="12"/>
                  <a:pt x="55" y="12"/>
                </a:cubicBezTo>
                <a:cubicBezTo>
                  <a:pt x="55" y="12"/>
                  <a:pt x="54" y="12"/>
                  <a:pt x="54" y="12"/>
                </a:cubicBezTo>
                <a:cubicBezTo>
                  <a:pt x="54" y="12"/>
                  <a:pt x="55" y="12"/>
                  <a:pt x="55" y="12"/>
                </a:cubicBezTo>
                <a:close/>
                <a:moveTo>
                  <a:pt x="51" y="12"/>
                </a:moveTo>
                <a:cubicBezTo>
                  <a:pt x="51" y="13"/>
                  <a:pt x="51" y="13"/>
                  <a:pt x="51" y="13"/>
                </a:cubicBezTo>
                <a:cubicBezTo>
                  <a:pt x="52" y="12"/>
                  <a:pt x="52" y="12"/>
                  <a:pt x="53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2"/>
                  <a:pt x="54" y="12"/>
                  <a:pt x="54" y="12"/>
                </a:cubicBezTo>
                <a:cubicBezTo>
                  <a:pt x="54" y="12"/>
                  <a:pt x="53" y="12"/>
                  <a:pt x="52" y="12"/>
                </a:cubicBezTo>
                <a:cubicBezTo>
                  <a:pt x="52" y="12"/>
                  <a:pt x="52" y="12"/>
                  <a:pt x="51" y="12"/>
                </a:cubicBezTo>
                <a:cubicBezTo>
                  <a:pt x="51" y="12"/>
                  <a:pt x="50" y="12"/>
                  <a:pt x="50" y="12"/>
                </a:cubicBezTo>
                <a:cubicBezTo>
                  <a:pt x="50" y="12"/>
                  <a:pt x="51" y="12"/>
                  <a:pt x="51" y="12"/>
                </a:cubicBezTo>
                <a:close/>
                <a:moveTo>
                  <a:pt x="51" y="19"/>
                </a:moveTo>
                <a:cubicBezTo>
                  <a:pt x="51" y="19"/>
                  <a:pt x="52" y="19"/>
                  <a:pt x="52" y="19"/>
                </a:cubicBezTo>
                <a:cubicBezTo>
                  <a:pt x="52" y="18"/>
                  <a:pt x="51" y="19"/>
                  <a:pt x="51" y="19"/>
                </a:cubicBezTo>
                <a:close/>
                <a:moveTo>
                  <a:pt x="572" y="68"/>
                </a:moveTo>
                <a:cubicBezTo>
                  <a:pt x="571" y="56"/>
                  <a:pt x="571" y="45"/>
                  <a:pt x="569" y="33"/>
                </a:cubicBezTo>
                <a:cubicBezTo>
                  <a:pt x="568" y="30"/>
                  <a:pt x="567" y="27"/>
                  <a:pt x="567" y="24"/>
                </a:cubicBezTo>
                <a:cubicBezTo>
                  <a:pt x="566" y="21"/>
                  <a:pt x="565" y="18"/>
                  <a:pt x="563" y="15"/>
                </a:cubicBezTo>
                <a:cubicBezTo>
                  <a:pt x="561" y="13"/>
                  <a:pt x="560" y="12"/>
                  <a:pt x="558" y="10"/>
                </a:cubicBezTo>
                <a:cubicBezTo>
                  <a:pt x="556" y="9"/>
                  <a:pt x="554" y="9"/>
                  <a:pt x="553" y="8"/>
                </a:cubicBezTo>
                <a:cubicBezTo>
                  <a:pt x="550" y="7"/>
                  <a:pt x="547" y="7"/>
                  <a:pt x="544" y="6"/>
                </a:cubicBezTo>
                <a:cubicBezTo>
                  <a:pt x="532" y="4"/>
                  <a:pt x="521" y="3"/>
                  <a:pt x="510" y="2"/>
                </a:cubicBezTo>
                <a:cubicBezTo>
                  <a:pt x="503" y="2"/>
                  <a:pt x="492" y="1"/>
                  <a:pt x="486" y="1"/>
                </a:cubicBezTo>
                <a:cubicBezTo>
                  <a:pt x="485" y="1"/>
                  <a:pt x="481" y="1"/>
                  <a:pt x="478" y="1"/>
                </a:cubicBezTo>
                <a:cubicBezTo>
                  <a:pt x="439" y="0"/>
                  <a:pt x="439" y="0"/>
                  <a:pt x="439" y="0"/>
                </a:cubicBezTo>
                <a:cubicBezTo>
                  <a:pt x="435" y="0"/>
                  <a:pt x="427" y="0"/>
                  <a:pt x="421" y="0"/>
                </a:cubicBezTo>
                <a:cubicBezTo>
                  <a:pt x="419" y="0"/>
                  <a:pt x="424" y="0"/>
                  <a:pt x="420" y="0"/>
                </a:cubicBezTo>
                <a:cubicBezTo>
                  <a:pt x="411" y="0"/>
                  <a:pt x="381" y="0"/>
                  <a:pt x="367" y="0"/>
                </a:cubicBezTo>
                <a:cubicBezTo>
                  <a:pt x="368" y="0"/>
                  <a:pt x="368" y="0"/>
                  <a:pt x="367" y="0"/>
                </a:cubicBezTo>
                <a:cubicBezTo>
                  <a:pt x="364" y="0"/>
                  <a:pt x="362" y="0"/>
                  <a:pt x="358" y="0"/>
                </a:cubicBezTo>
                <a:cubicBezTo>
                  <a:pt x="333" y="1"/>
                  <a:pt x="315" y="1"/>
                  <a:pt x="294" y="2"/>
                </a:cubicBezTo>
                <a:cubicBezTo>
                  <a:pt x="291" y="2"/>
                  <a:pt x="284" y="2"/>
                  <a:pt x="282" y="2"/>
                </a:cubicBezTo>
                <a:cubicBezTo>
                  <a:pt x="286" y="2"/>
                  <a:pt x="291" y="2"/>
                  <a:pt x="290" y="2"/>
                </a:cubicBezTo>
                <a:cubicBezTo>
                  <a:pt x="284" y="2"/>
                  <a:pt x="275" y="2"/>
                  <a:pt x="271" y="3"/>
                </a:cubicBezTo>
                <a:cubicBezTo>
                  <a:pt x="263" y="3"/>
                  <a:pt x="259" y="3"/>
                  <a:pt x="252" y="3"/>
                </a:cubicBezTo>
                <a:cubicBezTo>
                  <a:pt x="250" y="3"/>
                  <a:pt x="254" y="3"/>
                  <a:pt x="250" y="3"/>
                </a:cubicBezTo>
                <a:cubicBezTo>
                  <a:pt x="224" y="4"/>
                  <a:pt x="224" y="4"/>
                  <a:pt x="224" y="4"/>
                </a:cubicBezTo>
                <a:cubicBezTo>
                  <a:pt x="221" y="4"/>
                  <a:pt x="209" y="4"/>
                  <a:pt x="205" y="4"/>
                </a:cubicBezTo>
                <a:cubicBezTo>
                  <a:pt x="202" y="5"/>
                  <a:pt x="209" y="5"/>
                  <a:pt x="206" y="5"/>
                </a:cubicBezTo>
                <a:cubicBezTo>
                  <a:pt x="197" y="5"/>
                  <a:pt x="189" y="5"/>
                  <a:pt x="181" y="5"/>
                </a:cubicBezTo>
                <a:cubicBezTo>
                  <a:pt x="179" y="5"/>
                  <a:pt x="177" y="6"/>
                  <a:pt x="174" y="6"/>
                </a:cubicBezTo>
                <a:cubicBezTo>
                  <a:pt x="172" y="6"/>
                  <a:pt x="174" y="6"/>
                  <a:pt x="171" y="6"/>
                </a:cubicBezTo>
                <a:cubicBezTo>
                  <a:pt x="168" y="6"/>
                  <a:pt x="174" y="6"/>
                  <a:pt x="173" y="6"/>
                </a:cubicBezTo>
                <a:cubicBezTo>
                  <a:pt x="168" y="6"/>
                  <a:pt x="169" y="6"/>
                  <a:pt x="167" y="7"/>
                </a:cubicBezTo>
                <a:cubicBezTo>
                  <a:pt x="161" y="7"/>
                  <a:pt x="156" y="7"/>
                  <a:pt x="151" y="7"/>
                </a:cubicBezTo>
                <a:cubicBezTo>
                  <a:pt x="133" y="8"/>
                  <a:pt x="133" y="8"/>
                  <a:pt x="133" y="8"/>
                </a:cubicBezTo>
                <a:cubicBezTo>
                  <a:pt x="128" y="8"/>
                  <a:pt x="126" y="8"/>
                  <a:pt x="120" y="8"/>
                </a:cubicBezTo>
                <a:cubicBezTo>
                  <a:pt x="107" y="9"/>
                  <a:pt x="107" y="9"/>
                  <a:pt x="107" y="9"/>
                </a:cubicBezTo>
                <a:cubicBezTo>
                  <a:pt x="104" y="9"/>
                  <a:pt x="109" y="9"/>
                  <a:pt x="105" y="9"/>
                </a:cubicBezTo>
                <a:cubicBezTo>
                  <a:pt x="87" y="10"/>
                  <a:pt x="70" y="10"/>
                  <a:pt x="57" y="11"/>
                </a:cubicBezTo>
                <a:cubicBezTo>
                  <a:pt x="77" y="10"/>
                  <a:pt x="91" y="10"/>
                  <a:pt x="109" y="9"/>
                </a:cubicBezTo>
                <a:cubicBezTo>
                  <a:pt x="111" y="9"/>
                  <a:pt x="116" y="9"/>
                  <a:pt x="119" y="9"/>
                </a:cubicBezTo>
                <a:cubicBezTo>
                  <a:pt x="120" y="9"/>
                  <a:pt x="116" y="9"/>
                  <a:pt x="120" y="9"/>
                </a:cubicBezTo>
                <a:cubicBezTo>
                  <a:pt x="121" y="9"/>
                  <a:pt x="122" y="9"/>
                  <a:pt x="124" y="8"/>
                </a:cubicBezTo>
                <a:cubicBezTo>
                  <a:pt x="121" y="9"/>
                  <a:pt x="125" y="9"/>
                  <a:pt x="126" y="9"/>
                </a:cubicBezTo>
                <a:cubicBezTo>
                  <a:pt x="165" y="8"/>
                  <a:pt x="165" y="8"/>
                  <a:pt x="165" y="8"/>
                </a:cubicBezTo>
                <a:cubicBezTo>
                  <a:pt x="168" y="7"/>
                  <a:pt x="164" y="7"/>
                  <a:pt x="166" y="7"/>
                </a:cubicBezTo>
                <a:cubicBezTo>
                  <a:pt x="181" y="7"/>
                  <a:pt x="181" y="7"/>
                  <a:pt x="181" y="7"/>
                </a:cubicBezTo>
                <a:cubicBezTo>
                  <a:pt x="182" y="7"/>
                  <a:pt x="186" y="7"/>
                  <a:pt x="184" y="7"/>
                </a:cubicBezTo>
                <a:cubicBezTo>
                  <a:pt x="167" y="8"/>
                  <a:pt x="144" y="9"/>
                  <a:pt x="123" y="9"/>
                </a:cubicBezTo>
                <a:cubicBezTo>
                  <a:pt x="117" y="10"/>
                  <a:pt x="111" y="10"/>
                  <a:pt x="107" y="10"/>
                </a:cubicBezTo>
                <a:cubicBezTo>
                  <a:pt x="116" y="10"/>
                  <a:pt x="124" y="10"/>
                  <a:pt x="132" y="10"/>
                </a:cubicBezTo>
                <a:cubicBezTo>
                  <a:pt x="163" y="8"/>
                  <a:pt x="163" y="8"/>
                  <a:pt x="163" y="8"/>
                </a:cubicBezTo>
                <a:cubicBezTo>
                  <a:pt x="170" y="8"/>
                  <a:pt x="170" y="8"/>
                  <a:pt x="170" y="8"/>
                </a:cubicBezTo>
                <a:cubicBezTo>
                  <a:pt x="177" y="8"/>
                  <a:pt x="177" y="8"/>
                  <a:pt x="177" y="8"/>
                </a:cubicBezTo>
                <a:cubicBezTo>
                  <a:pt x="182" y="8"/>
                  <a:pt x="182" y="8"/>
                  <a:pt x="182" y="8"/>
                </a:cubicBezTo>
                <a:cubicBezTo>
                  <a:pt x="194" y="8"/>
                  <a:pt x="194" y="8"/>
                  <a:pt x="194" y="8"/>
                </a:cubicBezTo>
                <a:cubicBezTo>
                  <a:pt x="219" y="7"/>
                  <a:pt x="219" y="7"/>
                  <a:pt x="219" y="7"/>
                </a:cubicBezTo>
                <a:cubicBezTo>
                  <a:pt x="221" y="7"/>
                  <a:pt x="220" y="7"/>
                  <a:pt x="218" y="7"/>
                </a:cubicBezTo>
                <a:cubicBezTo>
                  <a:pt x="195" y="8"/>
                  <a:pt x="195" y="8"/>
                  <a:pt x="195" y="8"/>
                </a:cubicBezTo>
                <a:cubicBezTo>
                  <a:pt x="196" y="8"/>
                  <a:pt x="197" y="8"/>
                  <a:pt x="197" y="8"/>
                </a:cubicBezTo>
                <a:cubicBezTo>
                  <a:pt x="194" y="8"/>
                  <a:pt x="193" y="8"/>
                  <a:pt x="190" y="8"/>
                </a:cubicBezTo>
                <a:cubicBezTo>
                  <a:pt x="198" y="8"/>
                  <a:pt x="198" y="8"/>
                  <a:pt x="195" y="9"/>
                </a:cubicBezTo>
                <a:cubicBezTo>
                  <a:pt x="135" y="10"/>
                  <a:pt x="135" y="10"/>
                  <a:pt x="135" y="10"/>
                </a:cubicBezTo>
                <a:cubicBezTo>
                  <a:pt x="133" y="10"/>
                  <a:pt x="132" y="11"/>
                  <a:pt x="129" y="11"/>
                </a:cubicBezTo>
                <a:cubicBezTo>
                  <a:pt x="71" y="13"/>
                  <a:pt x="71" y="13"/>
                  <a:pt x="71" y="13"/>
                </a:cubicBezTo>
                <a:cubicBezTo>
                  <a:pt x="93" y="12"/>
                  <a:pt x="117" y="11"/>
                  <a:pt x="142" y="11"/>
                </a:cubicBezTo>
                <a:cubicBezTo>
                  <a:pt x="143" y="11"/>
                  <a:pt x="143" y="11"/>
                  <a:pt x="145" y="11"/>
                </a:cubicBezTo>
                <a:cubicBezTo>
                  <a:pt x="178" y="10"/>
                  <a:pt x="178" y="10"/>
                  <a:pt x="178" y="10"/>
                </a:cubicBezTo>
                <a:cubicBezTo>
                  <a:pt x="189" y="10"/>
                  <a:pt x="189" y="10"/>
                  <a:pt x="189" y="10"/>
                </a:cubicBezTo>
                <a:cubicBezTo>
                  <a:pt x="216" y="9"/>
                  <a:pt x="235" y="9"/>
                  <a:pt x="261" y="9"/>
                </a:cubicBezTo>
                <a:cubicBezTo>
                  <a:pt x="261" y="9"/>
                  <a:pt x="263" y="9"/>
                  <a:pt x="264" y="9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54" y="10"/>
                  <a:pt x="250" y="10"/>
                  <a:pt x="246" y="10"/>
                </a:cubicBezTo>
                <a:cubicBezTo>
                  <a:pt x="166" y="12"/>
                  <a:pt x="166" y="12"/>
                  <a:pt x="166" y="12"/>
                </a:cubicBezTo>
                <a:cubicBezTo>
                  <a:pt x="163" y="13"/>
                  <a:pt x="165" y="13"/>
                  <a:pt x="168" y="13"/>
                </a:cubicBezTo>
                <a:cubicBezTo>
                  <a:pt x="181" y="13"/>
                  <a:pt x="193" y="12"/>
                  <a:pt x="206" y="12"/>
                </a:cubicBezTo>
                <a:cubicBezTo>
                  <a:pt x="211" y="12"/>
                  <a:pt x="206" y="13"/>
                  <a:pt x="195" y="13"/>
                </a:cubicBezTo>
                <a:cubicBezTo>
                  <a:pt x="136" y="15"/>
                  <a:pt x="136" y="15"/>
                  <a:pt x="136" y="15"/>
                </a:cubicBezTo>
                <a:cubicBezTo>
                  <a:pt x="58" y="18"/>
                  <a:pt x="58" y="18"/>
                  <a:pt x="58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2" y="18"/>
                  <a:pt x="52" y="18"/>
                  <a:pt x="52" y="18"/>
                </a:cubicBezTo>
                <a:cubicBezTo>
                  <a:pt x="53" y="18"/>
                  <a:pt x="54" y="18"/>
                  <a:pt x="54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62" y="18"/>
                  <a:pt x="62" y="18"/>
                  <a:pt x="62" y="18"/>
                </a:cubicBezTo>
                <a:cubicBezTo>
                  <a:pt x="62" y="17"/>
                  <a:pt x="63" y="17"/>
                  <a:pt x="65" y="17"/>
                </a:cubicBezTo>
                <a:cubicBezTo>
                  <a:pt x="143" y="15"/>
                  <a:pt x="143" y="15"/>
                  <a:pt x="143" y="15"/>
                </a:cubicBezTo>
                <a:cubicBezTo>
                  <a:pt x="153" y="15"/>
                  <a:pt x="171" y="14"/>
                  <a:pt x="181" y="14"/>
                </a:cubicBezTo>
                <a:cubicBezTo>
                  <a:pt x="179" y="15"/>
                  <a:pt x="171" y="15"/>
                  <a:pt x="161" y="1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96" y="15"/>
                  <a:pt x="208" y="14"/>
                  <a:pt x="212" y="14"/>
                </a:cubicBezTo>
                <a:cubicBezTo>
                  <a:pt x="213" y="14"/>
                  <a:pt x="211" y="14"/>
                  <a:pt x="212" y="14"/>
                </a:cubicBezTo>
                <a:cubicBezTo>
                  <a:pt x="213" y="14"/>
                  <a:pt x="218" y="14"/>
                  <a:pt x="218" y="14"/>
                </a:cubicBezTo>
                <a:cubicBezTo>
                  <a:pt x="222" y="14"/>
                  <a:pt x="221" y="14"/>
                  <a:pt x="226" y="14"/>
                </a:cubicBezTo>
                <a:cubicBezTo>
                  <a:pt x="232" y="14"/>
                  <a:pt x="232" y="14"/>
                  <a:pt x="235" y="14"/>
                </a:cubicBezTo>
                <a:cubicBezTo>
                  <a:pt x="256" y="14"/>
                  <a:pt x="275" y="13"/>
                  <a:pt x="295" y="13"/>
                </a:cubicBezTo>
                <a:cubicBezTo>
                  <a:pt x="302" y="13"/>
                  <a:pt x="302" y="13"/>
                  <a:pt x="302" y="13"/>
                </a:cubicBezTo>
                <a:cubicBezTo>
                  <a:pt x="304" y="13"/>
                  <a:pt x="302" y="13"/>
                  <a:pt x="305" y="13"/>
                </a:cubicBezTo>
                <a:cubicBezTo>
                  <a:pt x="306" y="13"/>
                  <a:pt x="305" y="13"/>
                  <a:pt x="307" y="13"/>
                </a:cubicBezTo>
                <a:cubicBezTo>
                  <a:pt x="332" y="13"/>
                  <a:pt x="332" y="13"/>
                  <a:pt x="332" y="13"/>
                </a:cubicBezTo>
                <a:cubicBezTo>
                  <a:pt x="352" y="12"/>
                  <a:pt x="375" y="12"/>
                  <a:pt x="391" y="12"/>
                </a:cubicBezTo>
                <a:cubicBezTo>
                  <a:pt x="394" y="12"/>
                  <a:pt x="390" y="13"/>
                  <a:pt x="395" y="13"/>
                </a:cubicBezTo>
                <a:cubicBezTo>
                  <a:pt x="422" y="13"/>
                  <a:pt x="451" y="13"/>
                  <a:pt x="481" y="14"/>
                </a:cubicBezTo>
                <a:cubicBezTo>
                  <a:pt x="483" y="14"/>
                  <a:pt x="481" y="14"/>
                  <a:pt x="484" y="15"/>
                </a:cubicBezTo>
                <a:cubicBezTo>
                  <a:pt x="488" y="15"/>
                  <a:pt x="487" y="14"/>
                  <a:pt x="491" y="15"/>
                </a:cubicBezTo>
                <a:cubicBezTo>
                  <a:pt x="493" y="15"/>
                  <a:pt x="495" y="15"/>
                  <a:pt x="496" y="15"/>
                </a:cubicBezTo>
                <a:cubicBezTo>
                  <a:pt x="505" y="16"/>
                  <a:pt x="513" y="16"/>
                  <a:pt x="522" y="17"/>
                </a:cubicBezTo>
                <a:cubicBezTo>
                  <a:pt x="530" y="18"/>
                  <a:pt x="538" y="19"/>
                  <a:pt x="546" y="20"/>
                </a:cubicBezTo>
                <a:cubicBezTo>
                  <a:pt x="548" y="21"/>
                  <a:pt x="550" y="22"/>
                  <a:pt x="550" y="22"/>
                </a:cubicBezTo>
                <a:cubicBezTo>
                  <a:pt x="550" y="22"/>
                  <a:pt x="551" y="22"/>
                  <a:pt x="551" y="22"/>
                </a:cubicBezTo>
                <a:cubicBezTo>
                  <a:pt x="551" y="22"/>
                  <a:pt x="551" y="22"/>
                  <a:pt x="551" y="23"/>
                </a:cubicBezTo>
                <a:cubicBezTo>
                  <a:pt x="551" y="23"/>
                  <a:pt x="551" y="23"/>
                  <a:pt x="551" y="23"/>
                </a:cubicBezTo>
                <a:cubicBezTo>
                  <a:pt x="553" y="26"/>
                  <a:pt x="554" y="30"/>
                  <a:pt x="555" y="33"/>
                </a:cubicBezTo>
                <a:cubicBezTo>
                  <a:pt x="556" y="41"/>
                  <a:pt x="557" y="50"/>
                  <a:pt x="558" y="58"/>
                </a:cubicBezTo>
                <a:cubicBezTo>
                  <a:pt x="560" y="90"/>
                  <a:pt x="559" y="123"/>
                  <a:pt x="558" y="153"/>
                </a:cubicBezTo>
                <a:cubicBezTo>
                  <a:pt x="557" y="178"/>
                  <a:pt x="556" y="201"/>
                  <a:pt x="555" y="223"/>
                </a:cubicBezTo>
                <a:cubicBezTo>
                  <a:pt x="553" y="252"/>
                  <a:pt x="552" y="277"/>
                  <a:pt x="550" y="304"/>
                </a:cubicBezTo>
                <a:cubicBezTo>
                  <a:pt x="549" y="319"/>
                  <a:pt x="549" y="319"/>
                  <a:pt x="549" y="319"/>
                </a:cubicBezTo>
                <a:cubicBezTo>
                  <a:pt x="548" y="327"/>
                  <a:pt x="548" y="327"/>
                  <a:pt x="548" y="327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9" y="328"/>
                  <a:pt x="549" y="328"/>
                  <a:pt x="550" y="328"/>
                </a:cubicBezTo>
                <a:cubicBezTo>
                  <a:pt x="550" y="328"/>
                  <a:pt x="550" y="328"/>
                  <a:pt x="550" y="328"/>
                </a:cubicBezTo>
                <a:cubicBezTo>
                  <a:pt x="550" y="328"/>
                  <a:pt x="550" y="328"/>
                  <a:pt x="550" y="328"/>
                </a:cubicBezTo>
                <a:cubicBezTo>
                  <a:pt x="550" y="328"/>
                  <a:pt x="551" y="329"/>
                  <a:pt x="551" y="329"/>
                </a:cubicBezTo>
                <a:cubicBezTo>
                  <a:pt x="552" y="330"/>
                  <a:pt x="552" y="331"/>
                  <a:pt x="553" y="331"/>
                </a:cubicBezTo>
                <a:cubicBezTo>
                  <a:pt x="553" y="331"/>
                  <a:pt x="553" y="331"/>
                  <a:pt x="553" y="331"/>
                </a:cubicBezTo>
                <a:cubicBezTo>
                  <a:pt x="555" y="331"/>
                  <a:pt x="556" y="332"/>
                  <a:pt x="554" y="331"/>
                </a:cubicBezTo>
                <a:cubicBezTo>
                  <a:pt x="554" y="331"/>
                  <a:pt x="554" y="331"/>
                  <a:pt x="554" y="331"/>
                </a:cubicBezTo>
                <a:cubicBezTo>
                  <a:pt x="554" y="332"/>
                  <a:pt x="554" y="332"/>
                  <a:pt x="554" y="332"/>
                </a:cubicBezTo>
                <a:cubicBezTo>
                  <a:pt x="554" y="332"/>
                  <a:pt x="554" y="331"/>
                  <a:pt x="553" y="331"/>
                </a:cubicBezTo>
                <a:cubicBezTo>
                  <a:pt x="553" y="331"/>
                  <a:pt x="553" y="331"/>
                  <a:pt x="553" y="331"/>
                </a:cubicBezTo>
                <a:cubicBezTo>
                  <a:pt x="551" y="331"/>
                  <a:pt x="547" y="331"/>
                  <a:pt x="548" y="331"/>
                </a:cubicBezTo>
                <a:cubicBezTo>
                  <a:pt x="548" y="331"/>
                  <a:pt x="548" y="331"/>
                  <a:pt x="548" y="331"/>
                </a:cubicBezTo>
                <a:cubicBezTo>
                  <a:pt x="548" y="331"/>
                  <a:pt x="548" y="331"/>
                  <a:pt x="548" y="331"/>
                </a:cubicBezTo>
                <a:cubicBezTo>
                  <a:pt x="548" y="331"/>
                  <a:pt x="548" y="331"/>
                  <a:pt x="548" y="331"/>
                </a:cubicBezTo>
                <a:cubicBezTo>
                  <a:pt x="548" y="330"/>
                  <a:pt x="548" y="330"/>
                  <a:pt x="548" y="330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7" y="329"/>
                  <a:pt x="546" y="329"/>
                  <a:pt x="545" y="329"/>
                </a:cubicBezTo>
                <a:cubicBezTo>
                  <a:pt x="543" y="330"/>
                  <a:pt x="541" y="331"/>
                  <a:pt x="538" y="331"/>
                </a:cubicBezTo>
                <a:cubicBezTo>
                  <a:pt x="534" y="332"/>
                  <a:pt x="530" y="333"/>
                  <a:pt x="526" y="333"/>
                </a:cubicBezTo>
                <a:cubicBezTo>
                  <a:pt x="523" y="334"/>
                  <a:pt x="520" y="334"/>
                  <a:pt x="517" y="335"/>
                </a:cubicBezTo>
                <a:cubicBezTo>
                  <a:pt x="512" y="335"/>
                  <a:pt x="507" y="336"/>
                  <a:pt x="502" y="336"/>
                </a:cubicBezTo>
                <a:cubicBezTo>
                  <a:pt x="488" y="337"/>
                  <a:pt x="475" y="339"/>
                  <a:pt x="461" y="340"/>
                </a:cubicBezTo>
                <a:cubicBezTo>
                  <a:pt x="446" y="341"/>
                  <a:pt x="432" y="341"/>
                  <a:pt x="417" y="342"/>
                </a:cubicBezTo>
                <a:cubicBezTo>
                  <a:pt x="392" y="343"/>
                  <a:pt x="392" y="343"/>
                  <a:pt x="392" y="343"/>
                </a:cubicBezTo>
                <a:cubicBezTo>
                  <a:pt x="375" y="343"/>
                  <a:pt x="375" y="343"/>
                  <a:pt x="375" y="343"/>
                </a:cubicBezTo>
                <a:cubicBezTo>
                  <a:pt x="359" y="344"/>
                  <a:pt x="343" y="345"/>
                  <a:pt x="328" y="345"/>
                </a:cubicBezTo>
                <a:cubicBezTo>
                  <a:pt x="266" y="345"/>
                  <a:pt x="266" y="345"/>
                  <a:pt x="266" y="345"/>
                </a:cubicBezTo>
                <a:cubicBezTo>
                  <a:pt x="243" y="345"/>
                  <a:pt x="216" y="345"/>
                  <a:pt x="194" y="345"/>
                </a:cubicBezTo>
                <a:cubicBezTo>
                  <a:pt x="176" y="344"/>
                  <a:pt x="158" y="344"/>
                  <a:pt x="138" y="343"/>
                </a:cubicBezTo>
                <a:cubicBezTo>
                  <a:pt x="133" y="342"/>
                  <a:pt x="133" y="342"/>
                  <a:pt x="133" y="342"/>
                </a:cubicBezTo>
                <a:cubicBezTo>
                  <a:pt x="103" y="341"/>
                  <a:pt x="69" y="339"/>
                  <a:pt x="46" y="334"/>
                </a:cubicBezTo>
                <a:cubicBezTo>
                  <a:pt x="41" y="333"/>
                  <a:pt x="37" y="332"/>
                  <a:pt x="34" y="331"/>
                </a:cubicBezTo>
                <a:cubicBezTo>
                  <a:pt x="32" y="331"/>
                  <a:pt x="30" y="330"/>
                  <a:pt x="29" y="329"/>
                </a:cubicBezTo>
                <a:cubicBezTo>
                  <a:pt x="28" y="329"/>
                  <a:pt x="28" y="329"/>
                  <a:pt x="28" y="329"/>
                </a:cubicBezTo>
                <a:cubicBezTo>
                  <a:pt x="28" y="329"/>
                  <a:pt x="28" y="328"/>
                  <a:pt x="28" y="328"/>
                </a:cubicBezTo>
                <a:cubicBezTo>
                  <a:pt x="27" y="328"/>
                  <a:pt x="27" y="328"/>
                  <a:pt x="27" y="328"/>
                </a:cubicBezTo>
                <a:cubicBezTo>
                  <a:pt x="27" y="327"/>
                  <a:pt x="27" y="327"/>
                  <a:pt x="27" y="327"/>
                </a:cubicBezTo>
                <a:cubicBezTo>
                  <a:pt x="26" y="324"/>
                  <a:pt x="26" y="324"/>
                  <a:pt x="26" y="324"/>
                </a:cubicBezTo>
                <a:cubicBezTo>
                  <a:pt x="25" y="318"/>
                  <a:pt x="25" y="318"/>
                  <a:pt x="25" y="318"/>
                </a:cubicBezTo>
                <a:cubicBezTo>
                  <a:pt x="24" y="314"/>
                  <a:pt x="23" y="309"/>
                  <a:pt x="22" y="305"/>
                </a:cubicBezTo>
                <a:cubicBezTo>
                  <a:pt x="22" y="302"/>
                  <a:pt x="21" y="300"/>
                  <a:pt x="21" y="297"/>
                </a:cubicBezTo>
                <a:cubicBezTo>
                  <a:pt x="20" y="288"/>
                  <a:pt x="18" y="280"/>
                  <a:pt x="18" y="270"/>
                </a:cubicBezTo>
                <a:cubicBezTo>
                  <a:pt x="16" y="256"/>
                  <a:pt x="16" y="240"/>
                  <a:pt x="16" y="223"/>
                </a:cubicBezTo>
                <a:cubicBezTo>
                  <a:pt x="16" y="210"/>
                  <a:pt x="16" y="191"/>
                  <a:pt x="16" y="176"/>
                </a:cubicBezTo>
                <a:cubicBezTo>
                  <a:pt x="18" y="151"/>
                  <a:pt x="19" y="126"/>
                  <a:pt x="21" y="100"/>
                </a:cubicBezTo>
                <a:cubicBezTo>
                  <a:pt x="22" y="91"/>
                  <a:pt x="23" y="83"/>
                  <a:pt x="24" y="75"/>
                </a:cubicBezTo>
                <a:cubicBezTo>
                  <a:pt x="27" y="44"/>
                  <a:pt x="27" y="44"/>
                  <a:pt x="27" y="44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9"/>
                  <a:pt x="28" y="39"/>
                  <a:pt x="28" y="39"/>
                </a:cubicBezTo>
                <a:cubicBezTo>
                  <a:pt x="28" y="39"/>
                  <a:pt x="28" y="39"/>
                  <a:pt x="28" y="39"/>
                </a:cubicBezTo>
                <a:cubicBezTo>
                  <a:pt x="28" y="38"/>
                  <a:pt x="28" y="37"/>
                  <a:pt x="29" y="36"/>
                </a:cubicBezTo>
                <a:cubicBezTo>
                  <a:pt x="30" y="36"/>
                  <a:pt x="28" y="35"/>
                  <a:pt x="29" y="35"/>
                </a:cubicBezTo>
                <a:cubicBezTo>
                  <a:pt x="29" y="34"/>
                  <a:pt x="29" y="34"/>
                  <a:pt x="30" y="34"/>
                </a:cubicBezTo>
                <a:cubicBezTo>
                  <a:pt x="30" y="34"/>
                  <a:pt x="30" y="34"/>
                  <a:pt x="30" y="33"/>
                </a:cubicBezTo>
                <a:cubicBezTo>
                  <a:pt x="30" y="33"/>
                  <a:pt x="30" y="33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31"/>
                  <a:pt x="31" y="31"/>
                  <a:pt x="31" y="30"/>
                </a:cubicBezTo>
                <a:cubicBezTo>
                  <a:pt x="31" y="30"/>
                  <a:pt x="30" y="29"/>
                  <a:pt x="30" y="29"/>
                </a:cubicBezTo>
                <a:cubicBezTo>
                  <a:pt x="30" y="28"/>
                  <a:pt x="30" y="28"/>
                  <a:pt x="30" y="28"/>
                </a:cubicBezTo>
                <a:cubicBezTo>
                  <a:pt x="30" y="27"/>
                  <a:pt x="30" y="27"/>
                  <a:pt x="30" y="26"/>
                </a:cubicBezTo>
                <a:cubicBezTo>
                  <a:pt x="30" y="26"/>
                  <a:pt x="30" y="25"/>
                  <a:pt x="29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23"/>
                  <a:pt x="28" y="23"/>
                  <a:pt x="27" y="21"/>
                </a:cubicBezTo>
                <a:cubicBezTo>
                  <a:pt x="27" y="21"/>
                  <a:pt x="27" y="21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5" y="20"/>
                  <a:pt x="25" y="20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3" y="19"/>
                  <a:pt x="22" y="19"/>
                  <a:pt x="21" y="19"/>
                </a:cubicBezTo>
                <a:cubicBezTo>
                  <a:pt x="20" y="19"/>
                  <a:pt x="20" y="19"/>
                  <a:pt x="19" y="19"/>
                </a:cubicBezTo>
                <a:cubicBezTo>
                  <a:pt x="19" y="19"/>
                  <a:pt x="18" y="20"/>
                  <a:pt x="18" y="20"/>
                </a:cubicBezTo>
                <a:cubicBezTo>
                  <a:pt x="18" y="20"/>
                  <a:pt x="17" y="20"/>
                  <a:pt x="17" y="20"/>
                </a:cubicBezTo>
                <a:cubicBezTo>
                  <a:pt x="17" y="20"/>
                  <a:pt x="16" y="21"/>
                  <a:pt x="16" y="21"/>
                </a:cubicBezTo>
                <a:cubicBezTo>
                  <a:pt x="16" y="21"/>
                  <a:pt x="16" y="21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2"/>
                  <a:pt x="13" y="23"/>
                  <a:pt x="13" y="24"/>
                </a:cubicBezTo>
                <a:cubicBezTo>
                  <a:pt x="13" y="24"/>
                  <a:pt x="13" y="25"/>
                  <a:pt x="13" y="25"/>
                </a:cubicBezTo>
                <a:cubicBezTo>
                  <a:pt x="13" y="25"/>
                  <a:pt x="12" y="27"/>
                  <a:pt x="12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1" y="28"/>
                  <a:pt x="11" y="28"/>
                </a:cubicBezTo>
                <a:cubicBezTo>
                  <a:pt x="11" y="28"/>
                  <a:pt x="11" y="29"/>
                  <a:pt x="11" y="29"/>
                </a:cubicBezTo>
                <a:cubicBezTo>
                  <a:pt x="12" y="29"/>
                  <a:pt x="11" y="30"/>
                  <a:pt x="11" y="30"/>
                </a:cubicBezTo>
                <a:cubicBezTo>
                  <a:pt x="11" y="30"/>
                  <a:pt x="11" y="30"/>
                  <a:pt x="11" y="31"/>
                </a:cubicBezTo>
                <a:cubicBezTo>
                  <a:pt x="11" y="31"/>
                  <a:pt x="11" y="32"/>
                  <a:pt x="11" y="32"/>
                </a:cubicBezTo>
                <a:cubicBezTo>
                  <a:pt x="11" y="33"/>
                  <a:pt x="11" y="33"/>
                  <a:pt x="11" y="33"/>
                </a:cubicBezTo>
                <a:cubicBezTo>
                  <a:pt x="11" y="33"/>
                  <a:pt x="11" y="33"/>
                  <a:pt x="11" y="33"/>
                </a:cubicBezTo>
                <a:cubicBezTo>
                  <a:pt x="12" y="34"/>
                  <a:pt x="11" y="36"/>
                  <a:pt x="12" y="37"/>
                </a:cubicBezTo>
                <a:cubicBezTo>
                  <a:pt x="11" y="37"/>
                  <a:pt x="11" y="37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40"/>
                  <a:pt x="11" y="40"/>
                  <a:pt x="11" y="40"/>
                </a:cubicBezTo>
                <a:cubicBezTo>
                  <a:pt x="10" y="50"/>
                  <a:pt x="10" y="50"/>
                  <a:pt x="10" y="50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63"/>
                  <a:pt x="8" y="69"/>
                  <a:pt x="8" y="75"/>
                </a:cubicBezTo>
                <a:cubicBezTo>
                  <a:pt x="7" y="85"/>
                  <a:pt x="6" y="93"/>
                  <a:pt x="5" y="102"/>
                </a:cubicBezTo>
                <a:cubicBezTo>
                  <a:pt x="4" y="114"/>
                  <a:pt x="4" y="123"/>
                  <a:pt x="3" y="134"/>
                </a:cubicBezTo>
                <a:cubicBezTo>
                  <a:pt x="2" y="146"/>
                  <a:pt x="2" y="146"/>
                  <a:pt x="2" y="146"/>
                </a:cubicBezTo>
                <a:cubicBezTo>
                  <a:pt x="2" y="158"/>
                  <a:pt x="2" y="158"/>
                  <a:pt x="2" y="158"/>
                </a:cubicBezTo>
                <a:cubicBezTo>
                  <a:pt x="1" y="170"/>
                  <a:pt x="1" y="170"/>
                  <a:pt x="1" y="170"/>
                </a:cubicBezTo>
                <a:cubicBezTo>
                  <a:pt x="1" y="178"/>
                  <a:pt x="1" y="178"/>
                  <a:pt x="1" y="178"/>
                </a:cubicBezTo>
                <a:cubicBezTo>
                  <a:pt x="1" y="181"/>
                  <a:pt x="0" y="183"/>
                  <a:pt x="0" y="186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10"/>
                  <a:pt x="0" y="224"/>
                  <a:pt x="1" y="236"/>
                </a:cubicBezTo>
                <a:cubicBezTo>
                  <a:pt x="1" y="259"/>
                  <a:pt x="3" y="278"/>
                  <a:pt x="6" y="304"/>
                </a:cubicBezTo>
                <a:cubicBezTo>
                  <a:pt x="8" y="311"/>
                  <a:pt x="9" y="316"/>
                  <a:pt x="10" y="323"/>
                </a:cubicBezTo>
                <a:cubicBezTo>
                  <a:pt x="11" y="324"/>
                  <a:pt x="11" y="324"/>
                  <a:pt x="11" y="327"/>
                </a:cubicBezTo>
                <a:cubicBezTo>
                  <a:pt x="12" y="328"/>
                  <a:pt x="12" y="330"/>
                  <a:pt x="13" y="332"/>
                </a:cubicBezTo>
                <a:cubicBezTo>
                  <a:pt x="13" y="333"/>
                  <a:pt x="14" y="335"/>
                  <a:pt x="14" y="336"/>
                </a:cubicBezTo>
                <a:cubicBezTo>
                  <a:pt x="15" y="337"/>
                  <a:pt x="16" y="338"/>
                  <a:pt x="17" y="340"/>
                </a:cubicBezTo>
                <a:cubicBezTo>
                  <a:pt x="18" y="341"/>
                  <a:pt x="19" y="341"/>
                  <a:pt x="21" y="342"/>
                </a:cubicBezTo>
                <a:cubicBezTo>
                  <a:pt x="22" y="343"/>
                  <a:pt x="23" y="343"/>
                  <a:pt x="24" y="344"/>
                </a:cubicBezTo>
                <a:cubicBezTo>
                  <a:pt x="26" y="344"/>
                  <a:pt x="28" y="345"/>
                  <a:pt x="30" y="346"/>
                </a:cubicBezTo>
                <a:cubicBezTo>
                  <a:pt x="37" y="348"/>
                  <a:pt x="44" y="349"/>
                  <a:pt x="51" y="350"/>
                </a:cubicBezTo>
                <a:cubicBezTo>
                  <a:pt x="52" y="350"/>
                  <a:pt x="52" y="350"/>
                  <a:pt x="53" y="350"/>
                </a:cubicBezTo>
                <a:cubicBezTo>
                  <a:pt x="73" y="354"/>
                  <a:pt x="97" y="355"/>
                  <a:pt x="113" y="356"/>
                </a:cubicBezTo>
                <a:cubicBezTo>
                  <a:pt x="124" y="357"/>
                  <a:pt x="138" y="357"/>
                  <a:pt x="153" y="358"/>
                </a:cubicBezTo>
                <a:cubicBezTo>
                  <a:pt x="159" y="358"/>
                  <a:pt x="166" y="359"/>
                  <a:pt x="173" y="359"/>
                </a:cubicBezTo>
                <a:cubicBezTo>
                  <a:pt x="185" y="359"/>
                  <a:pt x="202" y="359"/>
                  <a:pt x="214" y="360"/>
                </a:cubicBezTo>
                <a:cubicBezTo>
                  <a:pt x="224" y="359"/>
                  <a:pt x="224" y="359"/>
                  <a:pt x="224" y="359"/>
                </a:cubicBezTo>
                <a:cubicBezTo>
                  <a:pt x="244" y="360"/>
                  <a:pt x="244" y="360"/>
                  <a:pt x="244" y="360"/>
                </a:cubicBezTo>
                <a:cubicBezTo>
                  <a:pt x="270" y="360"/>
                  <a:pt x="300" y="360"/>
                  <a:pt x="323" y="359"/>
                </a:cubicBezTo>
                <a:cubicBezTo>
                  <a:pt x="344" y="359"/>
                  <a:pt x="344" y="359"/>
                  <a:pt x="344" y="359"/>
                </a:cubicBezTo>
                <a:cubicBezTo>
                  <a:pt x="357" y="358"/>
                  <a:pt x="371" y="358"/>
                  <a:pt x="384" y="358"/>
                </a:cubicBezTo>
                <a:cubicBezTo>
                  <a:pt x="394" y="357"/>
                  <a:pt x="394" y="357"/>
                  <a:pt x="394" y="357"/>
                </a:cubicBezTo>
                <a:cubicBezTo>
                  <a:pt x="417" y="356"/>
                  <a:pt x="417" y="356"/>
                  <a:pt x="417" y="356"/>
                </a:cubicBezTo>
                <a:cubicBezTo>
                  <a:pt x="438" y="355"/>
                  <a:pt x="458" y="354"/>
                  <a:pt x="477" y="353"/>
                </a:cubicBezTo>
                <a:cubicBezTo>
                  <a:pt x="490" y="352"/>
                  <a:pt x="505" y="350"/>
                  <a:pt x="520" y="348"/>
                </a:cubicBezTo>
                <a:cubicBezTo>
                  <a:pt x="528" y="347"/>
                  <a:pt x="536" y="346"/>
                  <a:pt x="544" y="344"/>
                </a:cubicBezTo>
                <a:cubicBezTo>
                  <a:pt x="546" y="344"/>
                  <a:pt x="548" y="343"/>
                  <a:pt x="550" y="343"/>
                </a:cubicBezTo>
                <a:cubicBezTo>
                  <a:pt x="552" y="342"/>
                  <a:pt x="554" y="341"/>
                  <a:pt x="557" y="340"/>
                </a:cubicBezTo>
                <a:cubicBezTo>
                  <a:pt x="558" y="339"/>
                  <a:pt x="559" y="339"/>
                  <a:pt x="561" y="336"/>
                </a:cubicBezTo>
                <a:cubicBezTo>
                  <a:pt x="562" y="333"/>
                  <a:pt x="562" y="332"/>
                  <a:pt x="562" y="332"/>
                </a:cubicBezTo>
                <a:cubicBezTo>
                  <a:pt x="562" y="330"/>
                  <a:pt x="562" y="330"/>
                  <a:pt x="562" y="330"/>
                </a:cubicBezTo>
                <a:cubicBezTo>
                  <a:pt x="563" y="325"/>
                  <a:pt x="563" y="325"/>
                  <a:pt x="563" y="325"/>
                </a:cubicBezTo>
                <a:cubicBezTo>
                  <a:pt x="563" y="318"/>
                  <a:pt x="563" y="312"/>
                  <a:pt x="564" y="306"/>
                </a:cubicBezTo>
                <a:cubicBezTo>
                  <a:pt x="568" y="238"/>
                  <a:pt x="568" y="238"/>
                  <a:pt x="568" y="238"/>
                </a:cubicBezTo>
                <a:cubicBezTo>
                  <a:pt x="570" y="194"/>
                  <a:pt x="573" y="148"/>
                  <a:pt x="573" y="102"/>
                </a:cubicBezTo>
                <a:cubicBezTo>
                  <a:pt x="573" y="91"/>
                  <a:pt x="572" y="79"/>
                  <a:pt x="572" y="68"/>
                </a:cubicBezTo>
                <a:close/>
                <a:moveTo>
                  <a:pt x="213" y="14"/>
                </a:moveTo>
                <a:cubicBezTo>
                  <a:pt x="212" y="14"/>
                  <a:pt x="212" y="14"/>
                  <a:pt x="212" y="14"/>
                </a:cubicBezTo>
                <a:cubicBezTo>
                  <a:pt x="212" y="14"/>
                  <a:pt x="212" y="14"/>
                  <a:pt x="213" y="1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95"/>
          <p:cNvSpPr>
            <a:spLocks noEditPoints="1"/>
          </p:cNvSpPr>
          <p:nvPr/>
        </p:nvSpPr>
        <p:spPr bwMode="auto">
          <a:xfrm>
            <a:off x="5040925" y="4530673"/>
            <a:ext cx="1258428" cy="645996"/>
          </a:xfrm>
          <a:custGeom>
            <a:avLst/>
            <a:gdLst>
              <a:gd name="T0" fmla="*/ 283 w 573"/>
              <a:gd name="T1" fmla="*/ 1 h 360"/>
              <a:gd name="T2" fmla="*/ 247 w 573"/>
              <a:gd name="T3" fmla="*/ 3 h 360"/>
              <a:gd name="T4" fmla="*/ 180 w 573"/>
              <a:gd name="T5" fmla="*/ 13 h 360"/>
              <a:gd name="T6" fmla="*/ 98 w 573"/>
              <a:gd name="T7" fmla="*/ 10 h 360"/>
              <a:gd name="T8" fmla="*/ 54 w 573"/>
              <a:gd name="T9" fmla="*/ 13 h 360"/>
              <a:gd name="T10" fmla="*/ 61 w 573"/>
              <a:gd name="T11" fmla="*/ 13 h 360"/>
              <a:gd name="T12" fmla="*/ 56 w 573"/>
              <a:gd name="T13" fmla="*/ 11 h 360"/>
              <a:gd name="T14" fmla="*/ 56 w 573"/>
              <a:gd name="T15" fmla="*/ 11 h 360"/>
              <a:gd name="T16" fmla="*/ 55 w 573"/>
              <a:gd name="T17" fmla="*/ 12 h 360"/>
              <a:gd name="T18" fmla="*/ 55 w 573"/>
              <a:gd name="T19" fmla="*/ 19 h 360"/>
              <a:gd name="T20" fmla="*/ 55 w 573"/>
              <a:gd name="T21" fmla="*/ 11 h 360"/>
              <a:gd name="T22" fmla="*/ 53 w 573"/>
              <a:gd name="T23" fmla="*/ 13 h 360"/>
              <a:gd name="T24" fmla="*/ 52 w 573"/>
              <a:gd name="T25" fmla="*/ 16 h 360"/>
              <a:gd name="T26" fmla="*/ 51 w 573"/>
              <a:gd name="T27" fmla="*/ 21 h 360"/>
              <a:gd name="T28" fmla="*/ 147 w 573"/>
              <a:gd name="T29" fmla="*/ 17 h 360"/>
              <a:gd name="T30" fmla="*/ 53 w 573"/>
              <a:gd name="T31" fmla="*/ 16 h 360"/>
              <a:gd name="T32" fmla="*/ 55 w 573"/>
              <a:gd name="T33" fmla="*/ 12 h 360"/>
              <a:gd name="T34" fmla="*/ 53 w 573"/>
              <a:gd name="T35" fmla="*/ 12 h 360"/>
              <a:gd name="T36" fmla="*/ 51 w 573"/>
              <a:gd name="T37" fmla="*/ 12 h 360"/>
              <a:gd name="T38" fmla="*/ 567 w 573"/>
              <a:gd name="T39" fmla="*/ 24 h 360"/>
              <a:gd name="T40" fmla="*/ 486 w 573"/>
              <a:gd name="T41" fmla="*/ 1 h 360"/>
              <a:gd name="T42" fmla="*/ 367 w 573"/>
              <a:gd name="T43" fmla="*/ 0 h 360"/>
              <a:gd name="T44" fmla="*/ 252 w 573"/>
              <a:gd name="T45" fmla="*/ 3 h 360"/>
              <a:gd name="T46" fmla="*/ 174 w 573"/>
              <a:gd name="T47" fmla="*/ 6 h 360"/>
              <a:gd name="T48" fmla="*/ 120 w 573"/>
              <a:gd name="T49" fmla="*/ 8 h 360"/>
              <a:gd name="T50" fmla="*/ 120 w 573"/>
              <a:gd name="T51" fmla="*/ 9 h 360"/>
              <a:gd name="T52" fmla="*/ 184 w 573"/>
              <a:gd name="T53" fmla="*/ 7 h 360"/>
              <a:gd name="T54" fmla="*/ 177 w 573"/>
              <a:gd name="T55" fmla="*/ 8 h 360"/>
              <a:gd name="T56" fmla="*/ 197 w 573"/>
              <a:gd name="T57" fmla="*/ 8 h 360"/>
              <a:gd name="T58" fmla="*/ 142 w 573"/>
              <a:gd name="T59" fmla="*/ 11 h 360"/>
              <a:gd name="T60" fmla="*/ 258 w 573"/>
              <a:gd name="T61" fmla="*/ 10 h 360"/>
              <a:gd name="T62" fmla="*/ 136 w 573"/>
              <a:gd name="T63" fmla="*/ 15 h 360"/>
              <a:gd name="T64" fmla="*/ 55 w 573"/>
              <a:gd name="T65" fmla="*/ 18 h 360"/>
              <a:gd name="T66" fmla="*/ 189 w 573"/>
              <a:gd name="T67" fmla="*/ 15 h 360"/>
              <a:gd name="T68" fmla="*/ 295 w 573"/>
              <a:gd name="T69" fmla="*/ 13 h 360"/>
              <a:gd name="T70" fmla="*/ 395 w 573"/>
              <a:gd name="T71" fmla="*/ 13 h 360"/>
              <a:gd name="T72" fmla="*/ 546 w 573"/>
              <a:gd name="T73" fmla="*/ 20 h 360"/>
              <a:gd name="T74" fmla="*/ 558 w 573"/>
              <a:gd name="T75" fmla="*/ 58 h 360"/>
              <a:gd name="T76" fmla="*/ 548 w 573"/>
              <a:gd name="T77" fmla="*/ 328 h 360"/>
              <a:gd name="T78" fmla="*/ 553 w 573"/>
              <a:gd name="T79" fmla="*/ 331 h 360"/>
              <a:gd name="T80" fmla="*/ 548 w 573"/>
              <a:gd name="T81" fmla="*/ 331 h 360"/>
              <a:gd name="T82" fmla="*/ 545 w 573"/>
              <a:gd name="T83" fmla="*/ 329 h 360"/>
              <a:gd name="T84" fmla="*/ 417 w 573"/>
              <a:gd name="T85" fmla="*/ 342 h 360"/>
              <a:gd name="T86" fmla="*/ 138 w 573"/>
              <a:gd name="T87" fmla="*/ 343 h 360"/>
              <a:gd name="T88" fmla="*/ 28 w 573"/>
              <a:gd name="T89" fmla="*/ 328 h 360"/>
              <a:gd name="T90" fmla="*/ 21 w 573"/>
              <a:gd name="T91" fmla="*/ 297 h 360"/>
              <a:gd name="T92" fmla="*/ 27 w 573"/>
              <a:gd name="T93" fmla="*/ 44 h 360"/>
              <a:gd name="T94" fmla="*/ 29 w 573"/>
              <a:gd name="T95" fmla="*/ 35 h 360"/>
              <a:gd name="T96" fmla="*/ 30 w 573"/>
              <a:gd name="T97" fmla="*/ 29 h 360"/>
              <a:gd name="T98" fmla="*/ 26 w 573"/>
              <a:gd name="T99" fmla="*/ 21 h 360"/>
              <a:gd name="T100" fmla="*/ 18 w 573"/>
              <a:gd name="T101" fmla="*/ 20 h 360"/>
              <a:gd name="T102" fmla="*/ 13 w 573"/>
              <a:gd name="T103" fmla="*/ 25 h 360"/>
              <a:gd name="T104" fmla="*/ 11 w 573"/>
              <a:gd name="T105" fmla="*/ 31 h 360"/>
              <a:gd name="T106" fmla="*/ 11 w 573"/>
              <a:gd name="T107" fmla="*/ 38 h 360"/>
              <a:gd name="T108" fmla="*/ 5 w 573"/>
              <a:gd name="T109" fmla="*/ 102 h 360"/>
              <a:gd name="T110" fmla="*/ 0 w 573"/>
              <a:gd name="T111" fmla="*/ 186 h 360"/>
              <a:gd name="T112" fmla="*/ 13 w 573"/>
              <a:gd name="T113" fmla="*/ 332 h 360"/>
              <a:gd name="T114" fmla="*/ 51 w 573"/>
              <a:gd name="T115" fmla="*/ 350 h 360"/>
              <a:gd name="T116" fmla="*/ 224 w 573"/>
              <a:gd name="T117" fmla="*/ 359 h 360"/>
              <a:gd name="T118" fmla="*/ 417 w 573"/>
              <a:gd name="T119" fmla="*/ 356 h 360"/>
              <a:gd name="T120" fmla="*/ 561 w 573"/>
              <a:gd name="T121" fmla="*/ 336 h 360"/>
              <a:gd name="T122" fmla="*/ 573 w 573"/>
              <a:gd name="T123" fmla="*/ 102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3" h="360">
                <a:moveTo>
                  <a:pt x="370" y="13"/>
                </a:moveTo>
                <a:cubicBezTo>
                  <a:pt x="369" y="13"/>
                  <a:pt x="367" y="13"/>
                  <a:pt x="365" y="13"/>
                </a:cubicBezTo>
                <a:cubicBezTo>
                  <a:pt x="365" y="13"/>
                  <a:pt x="368" y="13"/>
                  <a:pt x="370" y="13"/>
                </a:cubicBezTo>
                <a:close/>
                <a:moveTo>
                  <a:pt x="283" y="1"/>
                </a:moveTo>
                <a:cubicBezTo>
                  <a:pt x="277" y="1"/>
                  <a:pt x="277" y="1"/>
                  <a:pt x="277" y="1"/>
                </a:cubicBezTo>
                <a:cubicBezTo>
                  <a:pt x="276" y="1"/>
                  <a:pt x="282" y="1"/>
                  <a:pt x="283" y="1"/>
                </a:cubicBezTo>
                <a:close/>
                <a:moveTo>
                  <a:pt x="267" y="1"/>
                </a:moveTo>
                <a:cubicBezTo>
                  <a:pt x="269" y="1"/>
                  <a:pt x="274" y="1"/>
                  <a:pt x="274" y="1"/>
                </a:cubicBezTo>
                <a:cubicBezTo>
                  <a:pt x="273" y="1"/>
                  <a:pt x="267" y="1"/>
                  <a:pt x="267" y="1"/>
                </a:cubicBezTo>
                <a:close/>
                <a:moveTo>
                  <a:pt x="247" y="3"/>
                </a:moveTo>
                <a:cubicBezTo>
                  <a:pt x="245" y="3"/>
                  <a:pt x="241" y="3"/>
                  <a:pt x="241" y="3"/>
                </a:cubicBezTo>
                <a:cubicBezTo>
                  <a:pt x="242" y="3"/>
                  <a:pt x="246" y="3"/>
                  <a:pt x="247" y="3"/>
                </a:cubicBezTo>
                <a:close/>
                <a:moveTo>
                  <a:pt x="224" y="2"/>
                </a:moveTo>
                <a:cubicBezTo>
                  <a:pt x="229" y="2"/>
                  <a:pt x="233" y="1"/>
                  <a:pt x="235" y="1"/>
                </a:cubicBezTo>
                <a:cubicBezTo>
                  <a:pt x="231" y="1"/>
                  <a:pt x="226" y="2"/>
                  <a:pt x="224" y="2"/>
                </a:cubicBezTo>
                <a:close/>
                <a:moveTo>
                  <a:pt x="180" y="13"/>
                </a:moveTo>
                <a:cubicBezTo>
                  <a:pt x="185" y="13"/>
                  <a:pt x="197" y="13"/>
                  <a:pt x="202" y="13"/>
                </a:cubicBezTo>
                <a:lnTo>
                  <a:pt x="180" y="13"/>
                </a:lnTo>
                <a:close/>
                <a:moveTo>
                  <a:pt x="179" y="9"/>
                </a:moveTo>
                <a:cubicBezTo>
                  <a:pt x="173" y="9"/>
                  <a:pt x="173" y="9"/>
                  <a:pt x="173" y="9"/>
                </a:cubicBezTo>
                <a:cubicBezTo>
                  <a:pt x="171" y="9"/>
                  <a:pt x="156" y="9"/>
                  <a:pt x="157" y="9"/>
                </a:cubicBezTo>
                <a:cubicBezTo>
                  <a:pt x="166" y="9"/>
                  <a:pt x="179" y="9"/>
                  <a:pt x="187" y="8"/>
                </a:cubicBezTo>
                <a:cubicBezTo>
                  <a:pt x="184" y="8"/>
                  <a:pt x="182" y="9"/>
                  <a:pt x="179" y="9"/>
                </a:cubicBezTo>
                <a:close/>
                <a:moveTo>
                  <a:pt x="98" y="10"/>
                </a:moveTo>
                <a:cubicBezTo>
                  <a:pt x="94" y="10"/>
                  <a:pt x="94" y="10"/>
                  <a:pt x="94" y="10"/>
                </a:cubicBezTo>
                <a:cubicBezTo>
                  <a:pt x="94" y="10"/>
                  <a:pt x="94" y="11"/>
                  <a:pt x="95" y="11"/>
                </a:cubicBezTo>
                <a:cubicBezTo>
                  <a:pt x="97" y="10"/>
                  <a:pt x="98" y="10"/>
                  <a:pt x="98" y="10"/>
                </a:cubicBezTo>
                <a:close/>
                <a:moveTo>
                  <a:pt x="55" y="14"/>
                </a:moveTo>
                <a:cubicBezTo>
                  <a:pt x="55" y="14"/>
                  <a:pt x="55" y="13"/>
                  <a:pt x="55" y="13"/>
                </a:cubicBezTo>
                <a:cubicBezTo>
                  <a:pt x="55" y="13"/>
                  <a:pt x="55" y="13"/>
                  <a:pt x="54" y="13"/>
                </a:cubicBezTo>
                <a:cubicBezTo>
                  <a:pt x="54" y="14"/>
                  <a:pt x="55" y="14"/>
                  <a:pt x="55" y="14"/>
                </a:cubicBezTo>
                <a:close/>
                <a:moveTo>
                  <a:pt x="55" y="13"/>
                </a:moveTo>
                <a:cubicBezTo>
                  <a:pt x="55" y="13"/>
                  <a:pt x="55" y="13"/>
                  <a:pt x="55" y="13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3"/>
                  <a:pt x="55" y="13"/>
                  <a:pt x="55" y="13"/>
                </a:cubicBezTo>
                <a:close/>
                <a:moveTo>
                  <a:pt x="61" y="13"/>
                </a:moveTo>
                <a:cubicBezTo>
                  <a:pt x="55" y="13"/>
                  <a:pt x="55" y="13"/>
                  <a:pt x="55" y="13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4"/>
                  <a:pt x="55" y="14"/>
                  <a:pt x="56" y="14"/>
                </a:cubicBezTo>
                <a:cubicBezTo>
                  <a:pt x="56" y="14"/>
                  <a:pt x="56" y="14"/>
                  <a:pt x="56" y="13"/>
                </a:cubicBezTo>
                <a:lnTo>
                  <a:pt x="61" y="13"/>
                </a:lnTo>
                <a:close/>
                <a:moveTo>
                  <a:pt x="56" y="11"/>
                </a:move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lose/>
                <a:moveTo>
                  <a:pt x="56" y="17"/>
                </a:moveTo>
                <a:cubicBezTo>
                  <a:pt x="56" y="17"/>
                  <a:pt x="55" y="17"/>
                  <a:pt x="55" y="17"/>
                </a:cubicBezTo>
                <a:cubicBezTo>
                  <a:pt x="55" y="17"/>
                  <a:pt x="56" y="17"/>
                  <a:pt x="56" y="17"/>
                </a:cubicBezTo>
                <a:close/>
                <a:moveTo>
                  <a:pt x="55" y="12"/>
                </a:moveTo>
                <a:cubicBezTo>
                  <a:pt x="55" y="12"/>
                  <a:pt x="55" y="12"/>
                  <a:pt x="56" y="12"/>
                </a:cubicBezTo>
                <a:cubicBezTo>
                  <a:pt x="55" y="12"/>
                  <a:pt x="55" y="12"/>
                  <a:pt x="55" y="12"/>
                </a:cubicBezTo>
                <a:close/>
                <a:moveTo>
                  <a:pt x="55" y="11"/>
                </a:move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lose/>
                <a:moveTo>
                  <a:pt x="55" y="19"/>
                </a:moveTo>
                <a:cubicBezTo>
                  <a:pt x="55" y="19"/>
                  <a:pt x="55" y="19"/>
                  <a:pt x="55" y="18"/>
                </a:cubicBezTo>
                <a:cubicBezTo>
                  <a:pt x="55" y="18"/>
                  <a:pt x="55" y="18"/>
                  <a:pt x="55" y="19"/>
                </a:cubicBezTo>
                <a:close/>
                <a:moveTo>
                  <a:pt x="55" y="17"/>
                </a:moveTo>
                <a:cubicBezTo>
                  <a:pt x="55" y="17"/>
                  <a:pt x="54" y="17"/>
                  <a:pt x="54" y="17"/>
                </a:cubicBezTo>
                <a:cubicBezTo>
                  <a:pt x="54" y="17"/>
                  <a:pt x="55" y="17"/>
                  <a:pt x="55" y="17"/>
                </a:cubicBezTo>
                <a:close/>
                <a:moveTo>
                  <a:pt x="55" y="11"/>
                </a:moveTo>
                <a:cubicBezTo>
                  <a:pt x="54" y="11"/>
                  <a:pt x="54" y="11"/>
                  <a:pt x="54" y="11"/>
                </a:cubicBezTo>
                <a:cubicBezTo>
                  <a:pt x="54" y="11"/>
                  <a:pt x="54" y="11"/>
                  <a:pt x="55" y="11"/>
                </a:cubicBezTo>
                <a:close/>
                <a:moveTo>
                  <a:pt x="54" y="14"/>
                </a:moveTo>
                <a:cubicBezTo>
                  <a:pt x="54" y="14"/>
                  <a:pt x="54" y="14"/>
                  <a:pt x="54" y="14"/>
                </a:cubicBezTo>
                <a:cubicBezTo>
                  <a:pt x="54" y="14"/>
                  <a:pt x="54" y="13"/>
                  <a:pt x="54" y="14"/>
                </a:cubicBezTo>
                <a:close/>
                <a:moveTo>
                  <a:pt x="53" y="13"/>
                </a:moveTo>
                <a:cubicBezTo>
                  <a:pt x="53" y="13"/>
                  <a:pt x="54" y="13"/>
                  <a:pt x="54" y="13"/>
                </a:cubicBezTo>
                <a:cubicBezTo>
                  <a:pt x="54" y="13"/>
                  <a:pt x="53" y="13"/>
                  <a:pt x="53" y="13"/>
                </a:cubicBezTo>
                <a:close/>
                <a:moveTo>
                  <a:pt x="53" y="12"/>
                </a:moveTo>
                <a:cubicBezTo>
                  <a:pt x="53" y="13"/>
                  <a:pt x="53" y="13"/>
                  <a:pt x="53" y="12"/>
                </a:cubicBezTo>
                <a:cubicBezTo>
                  <a:pt x="53" y="12"/>
                  <a:pt x="53" y="13"/>
                  <a:pt x="53" y="13"/>
                </a:cubicBezTo>
                <a:cubicBezTo>
                  <a:pt x="53" y="12"/>
                  <a:pt x="53" y="12"/>
                  <a:pt x="53" y="12"/>
                </a:cubicBezTo>
                <a:close/>
                <a:moveTo>
                  <a:pt x="52" y="16"/>
                </a:moveTo>
                <a:cubicBezTo>
                  <a:pt x="53" y="16"/>
                  <a:pt x="53" y="16"/>
                  <a:pt x="52" y="16"/>
                </a:cubicBezTo>
                <a:close/>
                <a:moveTo>
                  <a:pt x="51" y="18"/>
                </a:moveTo>
                <a:cubicBezTo>
                  <a:pt x="52" y="18"/>
                  <a:pt x="52" y="18"/>
                  <a:pt x="52" y="18"/>
                </a:cubicBezTo>
                <a:cubicBezTo>
                  <a:pt x="52" y="18"/>
                  <a:pt x="51" y="18"/>
                  <a:pt x="51" y="18"/>
                </a:cubicBezTo>
                <a:close/>
                <a:moveTo>
                  <a:pt x="52" y="18"/>
                </a:moveTo>
                <a:cubicBezTo>
                  <a:pt x="51" y="18"/>
                  <a:pt x="52" y="18"/>
                  <a:pt x="52" y="18"/>
                </a:cubicBezTo>
                <a:close/>
                <a:moveTo>
                  <a:pt x="51" y="21"/>
                </a:moveTo>
                <a:cubicBezTo>
                  <a:pt x="51" y="21"/>
                  <a:pt x="51" y="21"/>
                  <a:pt x="51" y="21"/>
                </a:cubicBezTo>
                <a:cubicBezTo>
                  <a:pt x="51" y="21"/>
                  <a:pt x="51" y="21"/>
                  <a:pt x="51" y="21"/>
                </a:cubicBezTo>
                <a:close/>
                <a:moveTo>
                  <a:pt x="50" y="21"/>
                </a:moveTo>
                <a:cubicBezTo>
                  <a:pt x="50" y="21"/>
                  <a:pt x="50" y="21"/>
                  <a:pt x="50" y="21"/>
                </a:cubicBezTo>
                <a:close/>
                <a:moveTo>
                  <a:pt x="143" y="18"/>
                </a:moveTo>
                <a:cubicBezTo>
                  <a:pt x="144" y="18"/>
                  <a:pt x="146" y="18"/>
                  <a:pt x="147" y="17"/>
                </a:cubicBezTo>
                <a:cubicBezTo>
                  <a:pt x="140" y="18"/>
                  <a:pt x="135" y="18"/>
                  <a:pt x="130" y="18"/>
                </a:cubicBezTo>
                <a:cubicBezTo>
                  <a:pt x="134" y="18"/>
                  <a:pt x="140" y="18"/>
                  <a:pt x="143" y="18"/>
                </a:cubicBezTo>
                <a:close/>
                <a:moveTo>
                  <a:pt x="55" y="16"/>
                </a:move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6" y="16"/>
                  <a:pt x="56" y="16"/>
                </a:cubicBezTo>
                <a:cubicBezTo>
                  <a:pt x="55" y="16"/>
                  <a:pt x="54" y="16"/>
                  <a:pt x="53" y="16"/>
                </a:cubicBezTo>
                <a:cubicBezTo>
                  <a:pt x="54" y="16"/>
                  <a:pt x="54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lose/>
                <a:moveTo>
                  <a:pt x="55" y="12"/>
                </a:moveTo>
                <a:cubicBezTo>
                  <a:pt x="55" y="12"/>
                  <a:pt x="55" y="12"/>
                  <a:pt x="55" y="12"/>
                </a:cubicBezTo>
                <a:cubicBezTo>
                  <a:pt x="55" y="12"/>
                  <a:pt x="54" y="12"/>
                  <a:pt x="54" y="12"/>
                </a:cubicBezTo>
                <a:cubicBezTo>
                  <a:pt x="54" y="12"/>
                  <a:pt x="55" y="12"/>
                  <a:pt x="55" y="12"/>
                </a:cubicBezTo>
                <a:close/>
                <a:moveTo>
                  <a:pt x="51" y="12"/>
                </a:moveTo>
                <a:cubicBezTo>
                  <a:pt x="51" y="13"/>
                  <a:pt x="51" y="13"/>
                  <a:pt x="51" y="13"/>
                </a:cubicBezTo>
                <a:cubicBezTo>
                  <a:pt x="52" y="12"/>
                  <a:pt x="52" y="12"/>
                  <a:pt x="53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2"/>
                  <a:pt x="54" y="12"/>
                  <a:pt x="54" y="12"/>
                </a:cubicBezTo>
                <a:cubicBezTo>
                  <a:pt x="54" y="12"/>
                  <a:pt x="53" y="12"/>
                  <a:pt x="52" y="12"/>
                </a:cubicBezTo>
                <a:cubicBezTo>
                  <a:pt x="52" y="12"/>
                  <a:pt x="52" y="12"/>
                  <a:pt x="51" y="12"/>
                </a:cubicBezTo>
                <a:cubicBezTo>
                  <a:pt x="51" y="12"/>
                  <a:pt x="50" y="12"/>
                  <a:pt x="50" y="12"/>
                </a:cubicBezTo>
                <a:cubicBezTo>
                  <a:pt x="50" y="12"/>
                  <a:pt x="51" y="12"/>
                  <a:pt x="51" y="12"/>
                </a:cubicBezTo>
                <a:close/>
                <a:moveTo>
                  <a:pt x="51" y="19"/>
                </a:moveTo>
                <a:cubicBezTo>
                  <a:pt x="51" y="19"/>
                  <a:pt x="52" y="19"/>
                  <a:pt x="52" y="19"/>
                </a:cubicBezTo>
                <a:cubicBezTo>
                  <a:pt x="52" y="18"/>
                  <a:pt x="51" y="19"/>
                  <a:pt x="51" y="19"/>
                </a:cubicBezTo>
                <a:close/>
                <a:moveTo>
                  <a:pt x="572" y="68"/>
                </a:moveTo>
                <a:cubicBezTo>
                  <a:pt x="571" y="56"/>
                  <a:pt x="571" y="45"/>
                  <a:pt x="569" y="33"/>
                </a:cubicBezTo>
                <a:cubicBezTo>
                  <a:pt x="568" y="30"/>
                  <a:pt x="567" y="27"/>
                  <a:pt x="567" y="24"/>
                </a:cubicBezTo>
                <a:cubicBezTo>
                  <a:pt x="566" y="21"/>
                  <a:pt x="565" y="18"/>
                  <a:pt x="563" y="15"/>
                </a:cubicBezTo>
                <a:cubicBezTo>
                  <a:pt x="561" y="13"/>
                  <a:pt x="560" y="12"/>
                  <a:pt x="558" y="10"/>
                </a:cubicBezTo>
                <a:cubicBezTo>
                  <a:pt x="556" y="9"/>
                  <a:pt x="554" y="9"/>
                  <a:pt x="553" y="8"/>
                </a:cubicBezTo>
                <a:cubicBezTo>
                  <a:pt x="550" y="7"/>
                  <a:pt x="547" y="7"/>
                  <a:pt x="544" y="6"/>
                </a:cubicBezTo>
                <a:cubicBezTo>
                  <a:pt x="532" y="4"/>
                  <a:pt x="521" y="3"/>
                  <a:pt x="510" y="2"/>
                </a:cubicBezTo>
                <a:cubicBezTo>
                  <a:pt x="503" y="2"/>
                  <a:pt x="492" y="1"/>
                  <a:pt x="486" y="1"/>
                </a:cubicBezTo>
                <a:cubicBezTo>
                  <a:pt x="485" y="1"/>
                  <a:pt x="481" y="1"/>
                  <a:pt x="478" y="1"/>
                </a:cubicBezTo>
                <a:cubicBezTo>
                  <a:pt x="439" y="0"/>
                  <a:pt x="439" y="0"/>
                  <a:pt x="439" y="0"/>
                </a:cubicBezTo>
                <a:cubicBezTo>
                  <a:pt x="435" y="0"/>
                  <a:pt x="427" y="0"/>
                  <a:pt x="421" y="0"/>
                </a:cubicBezTo>
                <a:cubicBezTo>
                  <a:pt x="419" y="0"/>
                  <a:pt x="424" y="0"/>
                  <a:pt x="420" y="0"/>
                </a:cubicBezTo>
                <a:cubicBezTo>
                  <a:pt x="411" y="0"/>
                  <a:pt x="381" y="0"/>
                  <a:pt x="367" y="0"/>
                </a:cubicBezTo>
                <a:cubicBezTo>
                  <a:pt x="368" y="0"/>
                  <a:pt x="368" y="0"/>
                  <a:pt x="367" y="0"/>
                </a:cubicBezTo>
                <a:cubicBezTo>
                  <a:pt x="364" y="0"/>
                  <a:pt x="362" y="0"/>
                  <a:pt x="358" y="0"/>
                </a:cubicBezTo>
                <a:cubicBezTo>
                  <a:pt x="333" y="1"/>
                  <a:pt x="315" y="1"/>
                  <a:pt x="294" y="2"/>
                </a:cubicBezTo>
                <a:cubicBezTo>
                  <a:pt x="291" y="2"/>
                  <a:pt x="284" y="2"/>
                  <a:pt x="282" y="2"/>
                </a:cubicBezTo>
                <a:cubicBezTo>
                  <a:pt x="286" y="2"/>
                  <a:pt x="291" y="2"/>
                  <a:pt x="290" y="2"/>
                </a:cubicBezTo>
                <a:cubicBezTo>
                  <a:pt x="284" y="2"/>
                  <a:pt x="275" y="2"/>
                  <a:pt x="271" y="3"/>
                </a:cubicBezTo>
                <a:cubicBezTo>
                  <a:pt x="263" y="3"/>
                  <a:pt x="259" y="3"/>
                  <a:pt x="252" y="3"/>
                </a:cubicBezTo>
                <a:cubicBezTo>
                  <a:pt x="250" y="3"/>
                  <a:pt x="254" y="3"/>
                  <a:pt x="250" y="3"/>
                </a:cubicBezTo>
                <a:cubicBezTo>
                  <a:pt x="224" y="4"/>
                  <a:pt x="224" y="4"/>
                  <a:pt x="224" y="4"/>
                </a:cubicBezTo>
                <a:cubicBezTo>
                  <a:pt x="221" y="4"/>
                  <a:pt x="209" y="4"/>
                  <a:pt x="205" y="4"/>
                </a:cubicBezTo>
                <a:cubicBezTo>
                  <a:pt x="202" y="5"/>
                  <a:pt x="209" y="5"/>
                  <a:pt x="206" y="5"/>
                </a:cubicBezTo>
                <a:cubicBezTo>
                  <a:pt x="197" y="5"/>
                  <a:pt x="189" y="5"/>
                  <a:pt x="181" y="5"/>
                </a:cubicBezTo>
                <a:cubicBezTo>
                  <a:pt x="179" y="5"/>
                  <a:pt x="177" y="6"/>
                  <a:pt x="174" y="6"/>
                </a:cubicBezTo>
                <a:cubicBezTo>
                  <a:pt x="172" y="6"/>
                  <a:pt x="174" y="6"/>
                  <a:pt x="171" y="6"/>
                </a:cubicBezTo>
                <a:cubicBezTo>
                  <a:pt x="168" y="6"/>
                  <a:pt x="174" y="6"/>
                  <a:pt x="173" y="6"/>
                </a:cubicBezTo>
                <a:cubicBezTo>
                  <a:pt x="168" y="6"/>
                  <a:pt x="169" y="6"/>
                  <a:pt x="167" y="7"/>
                </a:cubicBezTo>
                <a:cubicBezTo>
                  <a:pt x="161" y="7"/>
                  <a:pt x="156" y="7"/>
                  <a:pt x="151" y="7"/>
                </a:cubicBezTo>
                <a:cubicBezTo>
                  <a:pt x="133" y="8"/>
                  <a:pt x="133" y="8"/>
                  <a:pt x="133" y="8"/>
                </a:cubicBezTo>
                <a:cubicBezTo>
                  <a:pt x="128" y="8"/>
                  <a:pt x="126" y="8"/>
                  <a:pt x="120" y="8"/>
                </a:cubicBezTo>
                <a:cubicBezTo>
                  <a:pt x="107" y="9"/>
                  <a:pt x="107" y="9"/>
                  <a:pt x="107" y="9"/>
                </a:cubicBezTo>
                <a:cubicBezTo>
                  <a:pt x="104" y="9"/>
                  <a:pt x="109" y="9"/>
                  <a:pt x="105" y="9"/>
                </a:cubicBezTo>
                <a:cubicBezTo>
                  <a:pt x="87" y="10"/>
                  <a:pt x="70" y="10"/>
                  <a:pt x="57" y="11"/>
                </a:cubicBezTo>
                <a:cubicBezTo>
                  <a:pt x="77" y="10"/>
                  <a:pt x="91" y="10"/>
                  <a:pt x="109" y="9"/>
                </a:cubicBezTo>
                <a:cubicBezTo>
                  <a:pt x="111" y="9"/>
                  <a:pt x="116" y="9"/>
                  <a:pt x="119" y="9"/>
                </a:cubicBezTo>
                <a:cubicBezTo>
                  <a:pt x="120" y="9"/>
                  <a:pt x="116" y="9"/>
                  <a:pt x="120" y="9"/>
                </a:cubicBezTo>
                <a:cubicBezTo>
                  <a:pt x="121" y="9"/>
                  <a:pt x="122" y="9"/>
                  <a:pt x="124" y="8"/>
                </a:cubicBezTo>
                <a:cubicBezTo>
                  <a:pt x="121" y="9"/>
                  <a:pt x="125" y="9"/>
                  <a:pt x="126" y="9"/>
                </a:cubicBezTo>
                <a:cubicBezTo>
                  <a:pt x="165" y="8"/>
                  <a:pt x="165" y="8"/>
                  <a:pt x="165" y="8"/>
                </a:cubicBezTo>
                <a:cubicBezTo>
                  <a:pt x="168" y="7"/>
                  <a:pt x="164" y="7"/>
                  <a:pt x="166" y="7"/>
                </a:cubicBezTo>
                <a:cubicBezTo>
                  <a:pt x="181" y="7"/>
                  <a:pt x="181" y="7"/>
                  <a:pt x="181" y="7"/>
                </a:cubicBezTo>
                <a:cubicBezTo>
                  <a:pt x="182" y="7"/>
                  <a:pt x="186" y="7"/>
                  <a:pt x="184" y="7"/>
                </a:cubicBezTo>
                <a:cubicBezTo>
                  <a:pt x="167" y="8"/>
                  <a:pt x="144" y="9"/>
                  <a:pt x="123" y="9"/>
                </a:cubicBezTo>
                <a:cubicBezTo>
                  <a:pt x="117" y="10"/>
                  <a:pt x="111" y="10"/>
                  <a:pt x="107" y="10"/>
                </a:cubicBezTo>
                <a:cubicBezTo>
                  <a:pt x="116" y="10"/>
                  <a:pt x="124" y="10"/>
                  <a:pt x="132" y="10"/>
                </a:cubicBezTo>
                <a:cubicBezTo>
                  <a:pt x="163" y="8"/>
                  <a:pt x="163" y="8"/>
                  <a:pt x="163" y="8"/>
                </a:cubicBezTo>
                <a:cubicBezTo>
                  <a:pt x="170" y="8"/>
                  <a:pt x="170" y="8"/>
                  <a:pt x="170" y="8"/>
                </a:cubicBezTo>
                <a:cubicBezTo>
                  <a:pt x="177" y="8"/>
                  <a:pt x="177" y="8"/>
                  <a:pt x="177" y="8"/>
                </a:cubicBezTo>
                <a:cubicBezTo>
                  <a:pt x="182" y="8"/>
                  <a:pt x="182" y="8"/>
                  <a:pt x="182" y="8"/>
                </a:cubicBezTo>
                <a:cubicBezTo>
                  <a:pt x="194" y="8"/>
                  <a:pt x="194" y="8"/>
                  <a:pt x="194" y="8"/>
                </a:cubicBezTo>
                <a:cubicBezTo>
                  <a:pt x="219" y="7"/>
                  <a:pt x="219" y="7"/>
                  <a:pt x="219" y="7"/>
                </a:cubicBezTo>
                <a:cubicBezTo>
                  <a:pt x="221" y="7"/>
                  <a:pt x="220" y="7"/>
                  <a:pt x="218" y="7"/>
                </a:cubicBezTo>
                <a:cubicBezTo>
                  <a:pt x="195" y="8"/>
                  <a:pt x="195" y="8"/>
                  <a:pt x="195" y="8"/>
                </a:cubicBezTo>
                <a:cubicBezTo>
                  <a:pt x="196" y="8"/>
                  <a:pt x="197" y="8"/>
                  <a:pt x="197" y="8"/>
                </a:cubicBezTo>
                <a:cubicBezTo>
                  <a:pt x="194" y="8"/>
                  <a:pt x="193" y="8"/>
                  <a:pt x="190" y="8"/>
                </a:cubicBezTo>
                <a:cubicBezTo>
                  <a:pt x="198" y="8"/>
                  <a:pt x="198" y="8"/>
                  <a:pt x="195" y="9"/>
                </a:cubicBezTo>
                <a:cubicBezTo>
                  <a:pt x="135" y="10"/>
                  <a:pt x="135" y="10"/>
                  <a:pt x="135" y="10"/>
                </a:cubicBezTo>
                <a:cubicBezTo>
                  <a:pt x="133" y="10"/>
                  <a:pt x="132" y="11"/>
                  <a:pt x="129" y="11"/>
                </a:cubicBezTo>
                <a:cubicBezTo>
                  <a:pt x="71" y="13"/>
                  <a:pt x="71" y="13"/>
                  <a:pt x="71" y="13"/>
                </a:cubicBezTo>
                <a:cubicBezTo>
                  <a:pt x="93" y="12"/>
                  <a:pt x="117" y="11"/>
                  <a:pt x="142" y="11"/>
                </a:cubicBezTo>
                <a:cubicBezTo>
                  <a:pt x="143" y="11"/>
                  <a:pt x="143" y="11"/>
                  <a:pt x="145" y="11"/>
                </a:cubicBezTo>
                <a:cubicBezTo>
                  <a:pt x="178" y="10"/>
                  <a:pt x="178" y="10"/>
                  <a:pt x="178" y="10"/>
                </a:cubicBezTo>
                <a:cubicBezTo>
                  <a:pt x="189" y="10"/>
                  <a:pt x="189" y="10"/>
                  <a:pt x="189" y="10"/>
                </a:cubicBezTo>
                <a:cubicBezTo>
                  <a:pt x="216" y="9"/>
                  <a:pt x="235" y="9"/>
                  <a:pt x="261" y="9"/>
                </a:cubicBezTo>
                <a:cubicBezTo>
                  <a:pt x="261" y="9"/>
                  <a:pt x="263" y="9"/>
                  <a:pt x="264" y="9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54" y="10"/>
                  <a:pt x="250" y="10"/>
                  <a:pt x="246" y="10"/>
                </a:cubicBezTo>
                <a:cubicBezTo>
                  <a:pt x="166" y="12"/>
                  <a:pt x="166" y="12"/>
                  <a:pt x="166" y="12"/>
                </a:cubicBezTo>
                <a:cubicBezTo>
                  <a:pt x="163" y="13"/>
                  <a:pt x="165" y="13"/>
                  <a:pt x="168" y="13"/>
                </a:cubicBezTo>
                <a:cubicBezTo>
                  <a:pt x="181" y="13"/>
                  <a:pt x="193" y="12"/>
                  <a:pt x="206" y="12"/>
                </a:cubicBezTo>
                <a:cubicBezTo>
                  <a:pt x="211" y="12"/>
                  <a:pt x="206" y="13"/>
                  <a:pt x="195" y="13"/>
                </a:cubicBezTo>
                <a:cubicBezTo>
                  <a:pt x="136" y="15"/>
                  <a:pt x="136" y="15"/>
                  <a:pt x="136" y="15"/>
                </a:cubicBezTo>
                <a:cubicBezTo>
                  <a:pt x="58" y="18"/>
                  <a:pt x="58" y="18"/>
                  <a:pt x="58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2" y="18"/>
                  <a:pt x="52" y="18"/>
                  <a:pt x="52" y="18"/>
                </a:cubicBezTo>
                <a:cubicBezTo>
                  <a:pt x="53" y="18"/>
                  <a:pt x="54" y="18"/>
                  <a:pt x="54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62" y="18"/>
                  <a:pt x="62" y="18"/>
                  <a:pt x="62" y="18"/>
                </a:cubicBezTo>
                <a:cubicBezTo>
                  <a:pt x="62" y="17"/>
                  <a:pt x="63" y="17"/>
                  <a:pt x="65" y="17"/>
                </a:cubicBezTo>
                <a:cubicBezTo>
                  <a:pt x="143" y="15"/>
                  <a:pt x="143" y="15"/>
                  <a:pt x="143" y="15"/>
                </a:cubicBezTo>
                <a:cubicBezTo>
                  <a:pt x="153" y="15"/>
                  <a:pt x="171" y="14"/>
                  <a:pt x="181" y="14"/>
                </a:cubicBezTo>
                <a:cubicBezTo>
                  <a:pt x="179" y="15"/>
                  <a:pt x="171" y="15"/>
                  <a:pt x="161" y="1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96" y="15"/>
                  <a:pt x="208" y="14"/>
                  <a:pt x="212" y="14"/>
                </a:cubicBezTo>
                <a:cubicBezTo>
                  <a:pt x="213" y="14"/>
                  <a:pt x="211" y="14"/>
                  <a:pt x="212" y="14"/>
                </a:cubicBezTo>
                <a:cubicBezTo>
                  <a:pt x="213" y="14"/>
                  <a:pt x="218" y="14"/>
                  <a:pt x="218" y="14"/>
                </a:cubicBezTo>
                <a:cubicBezTo>
                  <a:pt x="222" y="14"/>
                  <a:pt x="221" y="14"/>
                  <a:pt x="226" y="14"/>
                </a:cubicBezTo>
                <a:cubicBezTo>
                  <a:pt x="232" y="14"/>
                  <a:pt x="232" y="14"/>
                  <a:pt x="235" y="14"/>
                </a:cubicBezTo>
                <a:cubicBezTo>
                  <a:pt x="256" y="14"/>
                  <a:pt x="275" y="13"/>
                  <a:pt x="295" y="13"/>
                </a:cubicBezTo>
                <a:cubicBezTo>
                  <a:pt x="302" y="13"/>
                  <a:pt x="302" y="13"/>
                  <a:pt x="302" y="13"/>
                </a:cubicBezTo>
                <a:cubicBezTo>
                  <a:pt x="304" y="13"/>
                  <a:pt x="302" y="13"/>
                  <a:pt x="305" y="13"/>
                </a:cubicBezTo>
                <a:cubicBezTo>
                  <a:pt x="306" y="13"/>
                  <a:pt x="305" y="13"/>
                  <a:pt x="307" y="13"/>
                </a:cubicBezTo>
                <a:cubicBezTo>
                  <a:pt x="332" y="13"/>
                  <a:pt x="332" y="13"/>
                  <a:pt x="332" y="13"/>
                </a:cubicBezTo>
                <a:cubicBezTo>
                  <a:pt x="352" y="12"/>
                  <a:pt x="375" y="12"/>
                  <a:pt x="391" y="12"/>
                </a:cubicBezTo>
                <a:cubicBezTo>
                  <a:pt x="394" y="12"/>
                  <a:pt x="390" y="13"/>
                  <a:pt x="395" y="13"/>
                </a:cubicBezTo>
                <a:cubicBezTo>
                  <a:pt x="422" y="13"/>
                  <a:pt x="451" y="13"/>
                  <a:pt x="481" y="14"/>
                </a:cubicBezTo>
                <a:cubicBezTo>
                  <a:pt x="483" y="14"/>
                  <a:pt x="481" y="14"/>
                  <a:pt x="484" y="15"/>
                </a:cubicBezTo>
                <a:cubicBezTo>
                  <a:pt x="488" y="15"/>
                  <a:pt x="487" y="14"/>
                  <a:pt x="491" y="15"/>
                </a:cubicBezTo>
                <a:cubicBezTo>
                  <a:pt x="493" y="15"/>
                  <a:pt x="495" y="15"/>
                  <a:pt x="496" y="15"/>
                </a:cubicBezTo>
                <a:cubicBezTo>
                  <a:pt x="505" y="16"/>
                  <a:pt x="513" y="16"/>
                  <a:pt x="522" y="17"/>
                </a:cubicBezTo>
                <a:cubicBezTo>
                  <a:pt x="530" y="18"/>
                  <a:pt x="538" y="19"/>
                  <a:pt x="546" y="20"/>
                </a:cubicBezTo>
                <a:cubicBezTo>
                  <a:pt x="548" y="21"/>
                  <a:pt x="550" y="22"/>
                  <a:pt x="550" y="22"/>
                </a:cubicBezTo>
                <a:cubicBezTo>
                  <a:pt x="550" y="22"/>
                  <a:pt x="551" y="22"/>
                  <a:pt x="551" y="22"/>
                </a:cubicBezTo>
                <a:cubicBezTo>
                  <a:pt x="551" y="22"/>
                  <a:pt x="551" y="22"/>
                  <a:pt x="551" y="23"/>
                </a:cubicBezTo>
                <a:cubicBezTo>
                  <a:pt x="551" y="23"/>
                  <a:pt x="551" y="23"/>
                  <a:pt x="551" y="23"/>
                </a:cubicBezTo>
                <a:cubicBezTo>
                  <a:pt x="553" y="26"/>
                  <a:pt x="554" y="30"/>
                  <a:pt x="555" y="33"/>
                </a:cubicBezTo>
                <a:cubicBezTo>
                  <a:pt x="556" y="41"/>
                  <a:pt x="557" y="50"/>
                  <a:pt x="558" y="58"/>
                </a:cubicBezTo>
                <a:cubicBezTo>
                  <a:pt x="560" y="90"/>
                  <a:pt x="559" y="123"/>
                  <a:pt x="558" y="153"/>
                </a:cubicBezTo>
                <a:cubicBezTo>
                  <a:pt x="557" y="178"/>
                  <a:pt x="556" y="201"/>
                  <a:pt x="555" y="223"/>
                </a:cubicBezTo>
                <a:cubicBezTo>
                  <a:pt x="553" y="252"/>
                  <a:pt x="552" y="277"/>
                  <a:pt x="550" y="304"/>
                </a:cubicBezTo>
                <a:cubicBezTo>
                  <a:pt x="549" y="319"/>
                  <a:pt x="549" y="319"/>
                  <a:pt x="549" y="319"/>
                </a:cubicBezTo>
                <a:cubicBezTo>
                  <a:pt x="548" y="327"/>
                  <a:pt x="548" y="327"/>
                  <a:pt x="548" y="327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9" y="328"/>
                  <a:pt x="549" y="328"/>
                  <a:pt x="550" y="328"/>
                </a:cubicBezTo>
                <a:cubicBezTo>
                  <a:pt x="550" y="328"/>
                  <a:pt x="550" y="328"/>
                  <a:pt x="550" y="328"/>
                </a:cubicBezTo>
                <a:cubicBezTo>
                  <a:pt x="550" y="328"/>
                  <a:pt x="550" y="328"/>
                  <a:pt x="550" y="328"/>
                </a:cubicBezTo>
                <a:cubicBezTo>
                  <a:pt x="550" y="328"/>
                  <a:pt x="551" y="329"/>
                  <a:pt x="551" y="329"/>
                </a:cubicBezTo>
                <a:cubicBezTo>
                  <a:pt x="552" y="330"/>
                  <a:pt x="552" y="331"/>
                  <a:pt x="553" y="331"/>
                </a:cubicBezTo>
                <a:cubicBezTo>
                  <a:pt x="553" y="331"/>
                  <a:pt x="553" y="331"/>
                  <a:pt x="553" y="331"/>
                </a:cubicBezTo>
                <a:cubicBezTo>
                  <a:pt x="555" y="331"/>
                  <a:pt x="556" y="332"/>
                  <a:pt x="554" y="331"/>
                </a:cubicBezTo>
                <a:cubicBezTo>
                  <a:pt x="554" y="331"/>
                  <a:pt x="554" y="331"/>
                  <a:pt x="554" y="331"/>
                </a:cubicBezTo>
                <a:cubicBezTo>
                  <a:pt x="554" y="332"/>
                  <a:pt x="554" y="332"/>
                  <a:pt x="554" y="332"/>
                </a:cubicBezTo>
                <a:cubicBezTo>
                  <a:pt x="554" y="332"/>
                  <a:pt x="554" y="331"/>
                  <a:pt x="553" y="331"/>
                </a:cubicBezTo>
                <a:cubicBezTo>
                  <a:pt x="553" y="331"/>
                  <a:pt x="553" y="331"/>
                  <a:pt x="553" y="331"/>
                </a:cubicBezTo>
                <a:cubicBezTo>
                  <a:pt x="551" y="331"/>
                  <a:pt x="547" y="331"/>
                  <a:pt x="548" y="331"/>
                </a:cubicBezTo>
                <a:cubicBezTo>
                  <a:pt x="548" y="331"/>
                  <a:pt x="548" y="331"/>
                  <a:pt x="548" y="331"/>
                </a:cubicBezTo>
                <a:cubicBezTo>
                  <a:pt x="548" y="331"/>
                  <a:pt x="548" y="331"/>
                  <a:pt x="548" y="331"/>
                </a:cubicBezTo>
                <a:cubicBezTo>
                  <a:pt x="548" y="331"/>
                  <a:pt x="548" y="331"/>
                  <a:pt x="548" y="331"/>
                </a:cubicBezTo>
                <a:cubicBezTo>
                  <a:pt x="548" y="330"/>
                  <a:pt x="548" y="330"/>
                  <a:pt x="548" y="330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7" y="329"/>
                  <a:pt x="546" y="329"/>
                  <a:pt x="545" y="329"/>
                </a:cubicBezTo>
                <a:cubicBezTo>
                  <a:pt x="543" y="330"/>
                  <a:pt x="541" y="331"/>
                  <a:pt x="538" y="331"/>
                </a:cubicBezTo>
                <a:cubicBezTo>
                  <a:pt x="534" y="332"/>
                  <a:pt x="530" y="333"/>
                  <a:pt x="526" y="333"/>
                </a:cubicBezTo>
                <a:cubicBezTo>
                  <a:pt x="523" y="334"/>
                  <a:pt x="520" y="334"/>
                  <a:pt x="517" y="335"/>
                </a:cubicBezTo>
                <a:cubicBezTo>
                  <a:pt x="512" y="335"/>
                  <a:pt x="507" y="336"/>
                  <a:pt x="502" y="336"/>
                </a:cubicBezTo>
                <a:cubicBezTo>
                  <a:pt x="488" y="337"/>
                  <a:pt x="475" y="339"/>
                  <a:pt x="461" y="340"/>
                </a:cubicBezTo>
                <a:cubicBezTo>
                  <a:pt x="446" y="341"/>
                  <a:pt x="432" y="341"/>
                  <a:pt x="417" y="342"/>
                </a:cubicBezTo>
                <a:cubicBezTo>
                  <a:pt x="392" y="343"/>
                  <a:pt x="392" y="343"/>
                  <a:pt x="392" y="343"/>
                </a:cubicBezTo>
                <a:cubicBezTo>
                  <a:pt x="375" y="343"/>
                  <a:pt x="375" y="343"/>
                  <a:pt x="375" y="343"/>
                </a:cubicBezTo>
                <a:cubicBezTo>
                  <a:pt x="359" y="344"/>
                  <a:pt x="343" y="345"/>
                  <a:pt x="328" y="345"/>
                </a:cubicBezTo>
                <a:cubicBezTo>
                  <a:pt x="266" y="345"/>
                  <a:pt x="266" y="345"/>
                  <a:pt x="266" y="345"/>
                </a:cubicBezTo>
                <a:cubicBezTo>
                  <a:pt x="243" y="345"/>
                  <a:pt x="216" y="345"/>
                  <a:pt x="194" y="345"/>
                </a:cubicBezTo>
                <a:cubicBezTo>
                  <a:pt x="176" y="344"/>
                  <a:pt x="158" y="344"/>
                  <a:pt x="138" y="343"/>
                </a:cubicBezTo>
                <a:cubicBezTo>
                  <a:pt x="133" y="342"/>
                  <a:pt x="133" y="342"/>
                  <a:pt x="133" y="342"/>
                </a:cubicBezTo>
                <a:cubicBezTo>
                  <a:pt x="103" y="341"/>
                  <a:pt x="69" y="339"/>
                  <a:pt x="46" y="334"/>
                </a:cubicBezTo>
                <a:cubicBezTo>
                  <a:pt x="41" y="333"/>
                  <a:pt x="37" y="332"/>
                  <a:pt x="34" y="331"/>
                </a:cubicBezTo>
                <a:cubicBezTo>
                  <a:pt x="32" y="331"/>
                  <a:pt x="30" y="330"/>
                  <a:pt x="29" y="329"/>
                </a:cubicBezTo>
                <a:cubicBezTo>
                  <a:pt x="28" y="329"/>
                  <a:pt x="28" y="329"/>
                  <a:pt x="28" y="329"/>
                </a:cubicBezTo>
                <a:cubicBezTo>
                  <a:pt x="28" y="329"/>
                  <a:pt x="28" y="328"/>
                  <a:pt x="28" y="328"/>
                </a:cubicBezTo>
                <a:cubicBezTo>
                  <a:pt x="27" y="328"/>
                  <a:pt x="27" y="328"/>
                  <a:pt x="27" y="328"/>
                </a:cubicBezTo>
                <a:cubicBezTo>
                  <a:pt x="27" y="327"/>
                  <a:pt x="27" y="327"/>
                  <a:pt x="27" y="327"/>
                </a:cubicBezTo>
                <a:cubicBezTo>
                  <a:pt x="26" y="324"/>
                  <a:pt x="26" y="324"/>
                  <a:pt x="26" y="324"/>
                </a:cubicBezTo>
                <a:cubicBezTo>
                  <a:pt x="25" y="318"/>
                  <a:pt x="25" y="318"/>
                  <a:pt x="25" y="318"/>
                </a:cubicBezTo>
                <a:cubicBezTo>
                  <a:pt x="24" y="314"/>
                  <a:pt x="23" y="309"/>
                  <a:pt x="22" y="305"/>
                </a:cubicBezTo>
                <a:cubicBezTo>
                  <a:pt x="22" y="302"/>
                  <a:pt x="21" y="300"/>
                  <a:pt x="21" y="297"/>
                </a:cubicBezTo>
                <a:cubicBezTo>
                  <a:pt x="20" y="288"/>
                  <a:pt x="18" y="280"/>
                  <a:pt x="18" y="270"/>
                </a:cubicBezTo>
                <a:cubicBezTo>
                  <a:pt x="16" y="256"/>
                  <a:pt x="16" y="240"/>
                  <a:pt x="16" y="223"/>
                </a:cubicBezTo>
                <a:cubicBezTo>
                  <a:pt x="16" y="210"/>
                  <a:pt x="16" y="191"/>
                  <a:pt x="16" y="176"/>
                </a:cubicBezTo>
                <a:cubicBezTo>
                  <a:pt x="18" y="151"/>
                  <a:pt x="19" y="126"/>
                  <a:pt x="21" y="100"/>
                </a:cubicBezTo>
                <a:cubicBezTo>
                  <a:pt x="22" y="91"/>
                  <a:pt x="23" y="83"/>
                  <a:pt x="24" y="75"/>
                </a:cubicBezTo>
                <a:cubicBezTo>
                  <a:pt x="27" y="44"/>
                  <a:pt x="27" y="44"/>
                  <a:pt x="27" y="44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9"/>
                  <a:pt x="28" y="39"/>
                  <a:pt x="28" y="39"/>
                </a:cubicBezTo>
                <a:cubicBezTo>
                  <a:pt x="28" y="39"/>
                  <a:pt x="28" y="39"/>
                  <a:pt x="28" y="39"/>
                </a:cubicBezTo>
                <a:cubicBezTo>
                  <a:pt x="28" y="38"/>
                  <a:pt x="28" y="37"/>
                  <a:pt x="29" y="36"/>
                </a:cubicBezTo>
                <a:cubicBezTo>
                  <a:pt x="30" y="36"/>
                  <a:pt x="28" y="35"/>
                  <a:pt x="29" y="35"/>
                </a:cubicBezTo>
                <a:cubicBezTo>
                  <a:pt x="29" y="34"/>
                  <a:pt x="29" y="34"/>
                  <a:pt x="30" y="34"/>
                </a:cubicBezTo>
                <a:cubicBezTo>
                  <a:pt x="30" y="34"/>
                  <a:pt x="30" y="34"/>
                  <a:pt x="30" y="33"/>
                </a:cubicBezTo>
                <a:cubicBezTo>
                  <a:pt x="30" y="33"/>
                  <a:pt x="30" y="33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31"/>
                  <a:pt x="31" y="31"/>
                  <a:pt x="31" y="30"/>
                </a:cubicBezTo>
                <a:cubicBezTo>
                  <a:pt x="31" y="30"/>
                  <a:pt x="30" y="29"/>
                  <a:pt x="30" y="29"/>
                </a:cubicBezTo>
                <a:cubicBezTo>
                  <a:pt x="30" y="28"/>
                  <a:pt x="30" y="28"/>
                  <a:pt x="30" y="28"/>
                </a:cubicBezTo>
                <a:cubicBezTo>
                  <a:pt x="30" y="27"/>
                  <a:pt x="30" y="27"/>
                  <a:pt x="30" y="26"/>
                </a:cubicBezTo>
                <a:cubicBezTo>
                  <a:pt x="30" y="26"/>
                  <a:pt x="30" y="25"/>
                  <a:pt x="29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23"/>
                  <a:pt x="28" y="23"/>
                  <a:pt x="27" y="21"/>
                </a:cubicBezTo>
                <a:cubicBezTo>
                  <a:pt x="27" y="21"/>
                  <a:pt x="27" y="21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5" y="20"/>
                  <a:pt x="25" y="20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3" y="19"/>
                  <a:pt x="22" y="19"/>
                  <a:pt x="21" y="19"/>
                </a:cubicBezTo>
                <a:cubicBezTo>
                  <a:pt x="20" y="19"/>
                  <a:pt x="20" y="19"/>
                  <a:pt x="19" y="19"/>
                </a:cubicBezTo>
                <a:cubicBezTo>
                  <a:pt x="19" y="19"/>
                  <a:pt x="18" y="20"/>
                  <a:pt x="18" y="20"/>
                </a:cubicBezTo>
                <a:cubicBezTo>
                  <a:pt x="18" y="20"/>
                  <a:pt x="17" y="20"/>
                  <a:pt x="17" y="20"/>
                </a:cubicBezTo>
                <a:cubicBezTo>
                  <a:pt x="17" y="20"/>
                  <a:pt x="16" y="21"/>
                  <a:pt x="16" y="21"/>
                </a:cubicBezTo>
                <a:cubicBezTo>
                  <a:pt x="16" y="21"/>
                  <a:pt x="16" y="21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2"/>
                  <a:pt x="13" y="23"/>
                  <a:pt x="13" y="24"/>
                </a:cubicBezTo>
                <a:cubicBezTo>
                  <a:pt x="13" y="24"/>
                  <a:pt x="13" y="25"/>
                  <a:pt x="13" y="25"/>
                </a:cubicBezTo>
                <a:cubicBezTo>
                  <a:pt x="13" y="25"/>
                  <a:pt x="12" y="27"/>
                  <a:pt x="12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1" y="28"/>
                  <a:pt x="11" y="28"/>
                </a:cubicBezTo>
                <a:cubicBezTo>
                  <a:pt x="11" y="28"/>
                  <a:pt x="11" y="29"/>
                  <a:pt x="11" y="29"/>
                </a:cubicBezTo>
                <a:cubicBezTo>
                  <a:pt x="12" y="29"/>
                  <a:pt x="11" y="30"/>
                  <a:pt x="11" y="30"/>
                </a:cubicBezTo>
                <a:cubicBezTo>
                  <a:pt x="11" y="30"/>
                  <a:pt x="11" y="30"/>
                  <a:pt x="11" y="31"/>
                </a:cubicBezTo>
                <a:cubicBezTo>
                  <a:pt x="11" y="31"/>
                  <a:pt x="11" y="32"/>
                  <a:pt x="11" y="32"/>
                </a:cubicBezTo>
                <a:cubicBezTo>
                  <a:pt x="11" y="33"/>
                  <a:pt x="11" y="33"/>
                  <a:pt x="11" y="33"/>
                </a:cubicBezTo>
                <a:cubicBezTo>
                  <a:pt x="11" y="33"/>
                  <a:pt x="11" y="33"/>
                  <a:pt x="11" y="33"/>
                </a:cubicBezTo>
                <a:cubicBezTo>
                  <a:pt x="12" y="34"/>
                  <a:pt x="11" y="36"/>
                  <a:pt x="12" y="37"/>
                </a:cubicBezTo>
                <a:cubicBezTo>
                  <a:pt x="11" y="37"/>
                  <a:pt x="11" y="37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40"/>
                  <a:pt x="11" y="40"/>
                  <a:pt x="11" y="40"/>
                </a:cubicBezTo>
                <a:cubicBezTo>
                  <a:pt x="10" y="50"/>
                  <a:pt x="10" y="50"/>
                  <a:pt x="10" y="50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63"/>
                  <a:pt x="8" y="69"/>
                  <a:pt x="8" y="75"/>
                </a:cubicBezTo>
                <a:cubicBezTo>
                  <a:pt x="7" y="85"/>
                  <a:pt x="6" y="93"/>
                  <a:pt x="5" y="102"/>
                </a:cubicBezTo>
                <a:cubicBezTo>
                  <a:pt x="4" y="114"/>
                  <a:pt x="4" y="123"/>
                  <a:pt x="3" y="134"/>
                </a:cubicBezTo>
                <a:cubicBezTo>
                  <a:pt x="2" y="146"/>
                  <a:pt x="2" y="146"/>
                  <a:pt x="2" y="146"/>
                </a:cubicBezTo>
                <a:cubicBezTo>
                  <a:pt x="2" y="158"/>
                  <a:pt x="2" y="158"/>
                  <a:pt x="2" y="158"/>
                </a:cubicBezTo>
                <a:cubicBezTo>
                  <a:pt x="1" y="170"/>
                  <a:pt x="1" y="170"/>
                  <a:pt x="1" y="170"/>
                </a:cubicBezTo>
                <a:cubicBezTo>
                  <a:pt x="1" y="178"/>
                  <a:pt x="1" y="178"/>
                  <a:pt x="1" y="178"/>
                </a:cubicBezTo>
                <a:cubicBezTo>
                  <a:pt x="1" y="181"/>
                  <a:pt x="0" y="183"/>
                  <a:pt x="0" y="186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10"/>
                  <a:pt x="0" y="224"/>
                  <a:pt x="1" y="236"/>
                </a:cubicBezTo>
                <a:cubicBezTo>
                  <a:pt x="1" y="259"/>
                  <a:pt x="3" y="278"/>
                  <a:pt x="6" y="304"/>
                </a:cubicBezTo>
                <a:cubicBezTo>
                  <a:pt x="8" y="311"/>
                  <a:pt x="9" y="316"/>
                  <a:pt x="10" y="323"/>
                </a:cubicBezTo>
                <a:cubicBezTo>
                  <a:pt x="11" y="324"/>
                  <a:pt x="11" y="324"/>
                  <a:pt x="11" y="327"/>
                </a:cubicBezTo>
                <a:cubicBezTo>
                  <a:pt x="12" y="328"/>
                  <a:pt x="12" y="330"/>
                  <a:pt x="13" y="332"/>
                </a:cubicBezTo>
                <a:cubicBezTo>
                  <a:pt x="13" y="333"/>
                  <a:pt x="14" y="335"/>
                  <a:pt x="14" y="336"/>
                </a:cubicBezTo>
                <a:cubicBezTo>
                  <a:pt x="15" y="337"/>
                  <a:pt x="16" y="338"/>
                  <a:pt x="17" y="340"/>
                </a:cubicBezTo>
                <a:cubicBezTo>
                  <a:pt x="18" y="341"/>
                  <a:pt x="19" y="341"/>
                  <a:pt x="21" y="342"/>
                </a:cubicBezTo>
                <a:cubicBezTo>
                  <a:pt x="22" y="343"/>
                  <a:pt x="23" y="343"/>
                  <a:pt x="24" y="344"/>
                </a:cubicBezTo>
                <a:cubicBezTo>
                  <a:pt x="26" y="344"/>
                  <a:pt x="28" y="345"/>
                  <a:pt x="30" y="346"/>
                </a:cubicBezTo>
                <a:cubicBezTo>
                  <a:pt x="37" y="348"/>
                  <a:pt x="44" y="349"/>
                  <a:pt x="51" y="350"/>
                </a:cubicBezTo>
                <a:cubicBezTo>
                  <a:pt x="52" y="350"/>
                  <a:pt x="52" y="350"/>
                  <a:pt x="53" y="350"/>
                </a:cubicBezTo>
                <a:cubicBezTo>
                  <a:pt x="73" y="354"/>
                  <a:pt x="97" y="355"/>
                  <a:pt x="113" y="356"/>
                </a:cubicBezTo>
                <a:cubicBezTo>
                  <a:pt x="124" y="357"/>
                  <a:pt x="138" y="357"/>
                  <a:pt x="153" y="358"/>
                </a:cubicBezTo>
                <a:cubicBezTo>
                  <a:pt x="159" y="358"/>
                  <a:pt x="166" y="359"/>
                  <a:pt x="173" y="359"/>
                </a:cubicBezTo>
                <a:cubicBezTo>
                  <a:pt x="185" y="359"/>
                  <a:pt x="202" y="359"/>
                  <a:pt x="214" y="360"/>
                </a:cubicBezTo>
                <a:cubicBezTo>
                  <a:pt x="224" y="359"/>
                  <a:pt x="224" y="359"/>
                  <a:pt x="224" y="359"/>
                </a:cubicBezTo>
                <a:cubicBezTo>
                  <a:pt x="244" y="360"/>
                  <a:pt x="244" y="360"/>
                  <a:pt x="244" y="360"/>
                </a:cubicBezTo>
                <a:cubicBezTo>
                  <a:pt x="270" y="360"/>
                  <a:pt x="300" y="360"/>
                  <a:pt x="323" y="359"/>
                </a:cubicBezTo>
                <a:cubicBezTo>
                  <a:pt x="344" y="359"/>
                  <a:pt x="344" y="359"/>
                  <a:pt x="344" y="359"/>
                </a:cubicBezTo>
                <a:cubicBezTo>
                  <a:pt x="357" y="358"/>
                  <a:pt x="371" y="358"/>
                  <a:pt x="384" y="358"/>
                </a:cubicBezTo>
                <a:cubicBezTo>
                  <a:pt x="394" y="357"/>
                  <a:pt x="394" y="357"/>
                  <a:pt x="394" y="357"/>
                </a:cubicBezTo>
                <a:cubicBezTo>
                  <a:pt x="417" y="356"/>
                  <a:pt x="417" y="356"/>
                  <a:pt x="417" y="356"/>
                </a:cubicBezTo>
                <a:cubicBezTo>
                  <a:pt x="438" y="355"/>
                  <a:pt x="458" y="354"/>
                  <a:pt x="477" y="353"/>
                </a:cubicBezTo>
                <a:cubicBezTo>
                  <a:pt x="490" y="352"/>
                  <a:pt x="505" y="350"/>
                  <a:pt x="520" y="348"/>
                </a:cubicBezTo>
                <a:cubicBezTo>
                  <a:pt x="528" y="347"/>
                  <a:pt x="536" y="346"/>
                  <a:pt x="544" y="344"/>
                </a:cubicBezTo>
                <a:cubicBezTo>
                  <a:pt x="546" y="344"/>
                  <a:pt x="548" y="343"/>
                  <a:pt x="550" y="343"/>
                </a:cubicBezTo>
                <a:cubicBezTo>
                  <a:pt x="552" y="342"/>
                  <a:pt x="554" y="341"/>
                  <a:pt x="557" y="340"/>
                </a:cubicBezTo>
                <a:cubicBezTo>
                  <a:pt x="558" y="339"/>
                  <a:pt x="559" y="339"/>
                  <a:pt x="561" y="336"/>
                </a:cubicBezTo>
                <a:cubicBezTo>
                  <a:pt x="562" y="333"/>
                  <a:pt x="562" y="332"/>
                  <a:pt x="562" y="332"/>
                </a:cubicBezTo>
                <a:cubicBezTo>
                  <a:pt x="562" y="330"/>
                  <a:pt x="562" y="330"/>
                  <a:pt x="562" y="330"/>
                </a:cubicBezTo>
                <a:cubicBezTo>
                  <a:pt x="563" y="325"/>
                  <a:pt x="563" y="325"/>
                  <a:pt x="563" y="325"/>
                </a:cubicBezTo>
                <a:cubicBezTo>
                  <a:pt x="563" y="318"/>
                  <a:pt x="563" y="312"/>
                  <a:pt x="564" y="306"/>
                </a:cubicBezTo>
                <a:cubicBezTo>
                  <a:pt x="568" y="238"/>
                  <a:pt x="568" y="238"/>
                  <a:pt x="568" y="238"/>
                </a:cubicBezTo>
                <a:cubicBezTo>
                  <a:pt x="570" y="194"/>
                  <a:pt x="573" y="148"/>
                  <a:pt x="573" y="102"/>
                </a:cubicBezTo>
                <a:cubicBezTo>
                  <a:pt x="573" y="91"/>
                  <a:pt x="572" y="79"/>
                  <a:pt x="572" y="68"/>
                </a:cubicBezTo>
                <a:close/>
                <a:moveTo>
                  <a:pt x="213" y="14"/>
                </a:moveTo>
                <a:cubicBezTo>
                  <a:pt x="212" y="14"/>
                  <a:pt x="212" y="14"/>
                  <a:pt x="212" y="14"/>
                </a:cubicBezTo>
                <a:cubicBezTo>
                  <a:pt x="212" y="14"/>
                  <a:pt x="212" y="14"/>
                  <a:pt x="213" y="1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40129" y="2051630"/>
            <a:ext cx="736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PDfont"/>
                <a:cs typeface="PDfont"/>
              </a:rPr>
              <a:t>Mass</a:t>
            </a:r>
          </a:p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PDfont"/>
                <a:cs typeface="PDfont"/>
              </a:rPr>
              <a:t>ingest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PDfont"/>
              <a:cs typeface="PDfon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210984" y="1641094"/>
            <a:ext cx="20757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PDfont"/>
                <a:cs typeface="PDfont"/>
              </a:rPr>
              <a:t>Dutch Dataverse</a:t>
            </a:r>
            <a:endParaRPr lang="en-US" sz="2800" dirty="0">
              <a:latin typeface="PDfont"/>
              <a:cs typeface="PDfont"/>
            </a:endParaRPr>
          </a:p>
        </p:txBody>
      </p:sp>
      <p:sp>
        <p:nvSpPr>
          <p:cNvPr id="18" name="Freeform 500"/>
          <p:cNvSpPr>
            <a:spLocks noEditPoints="1"/>
          </p:cNvSpPr>
          <p:nvPr/>
        </p:nvSpPr>
        <p:spPr bwMode="auto">
          <a:xfrm>
            <a:off x="628463" y="1561714"/>
            <a:ext cx="2901376" cy="1770446"/>
          </a:xfrm>
          <a:custGeom>
            <a:avLst/>
            <a:gdLst>
              <a:gd name="T0" fmla="*/ 62 w 588"/>
              <a:gd name="T1" fmla="*/ 191 h 267"/>
              <a:gd name="T2" fmla="*/ 45 w 588"/>
              <a:gd name="T3" fmla="*/ 165 h 267"/>
              <a:gd name="T4" fmla="*/ 34 w 588"/>
              <a:gd name="T5" fmla="*/ 119 h 267"/>
              <a:gd name="T6" fmla="*/ 42 w 588"/>
              <a:gd name="T7" fmla="*/ 12 h 267"/>
              <a:gd name="T8" fmla="*/ 41 w 588"/>
              <a:gd name="T9" fmla="*/ 17 h 267"/>
              <a:gd name="T10" fmla="*/ 44 w 588"/>
              <a:gd name="T11" fmla="*/ 13 h 267"/>
              <a:gd name="T12" fmla="*/ 38 w 588"/>
              <a:gd name="T13" fmla="*/ 11 h 267"/>
              <a:gd name="T14" fmla="*/ 44 w 588"/>
              <a:gd name="T15" fmla="*/ 12 h 267"/>
              <a:gd name="T16" fmla="*/ 44 w 588"/>
              <a:gd name="T17" fmla="*/ 12 h 267"/>
              <a:gd name="T18" fmla="*/ 43 w 588"/>
              <a:gd name="T19" fmla="*/ 10 h 267"/>
              <a:gd name="T20" fmla="*/ 40 w 588"/>
              <a:gd name="T21" fmla="*/ 8 h 267"/>
              <a:gd name="T22" fmla="*/ 36 w 588"/>
              <a:gd name="T23" fmla="*/ 5 h 267"/>
              <a:gd name="T24" fmla="*/ 27 w 588"/>
              <a:gd name="T25" fmla="*/ 76 h 267"/>
              <a:gd name="T26" fmla="*/ 39 w 588"/>
              <a:gd name="T27" fmla="*/ 11 h 267"/>
              <a:gd name="T28" fmla="*/ 44 w 588"/>
              <a:gd name="T29" fmla="*/ 11 h 267"/>
              <a:gd name="T30" fmla="*/ 44 w 588"/>
              <a:gd name="T31" fmla="*/ 10 h 267"/>
              <a:gd name="T32" fmla="*/ 36 w 588"/>
              <a:gd name="T33" fmla="*/ 47 h 267"/>
              <a:gd name="T34" fmla="*/ 24 w 588"/>
              <a:gd name="T35" fmla="*/ 44 h 267"/>
              <a:gd name="T36" fmla="*/ 17 w 588"/>
              <a:gd name="T37" fmla="*/ 41 h 267"/>
              <a:gd name="T38" fmla="*/ 12 w 588"/>
              <a:gd name="T39" fmla="*/ 37 h 267"/>
              <a:gd name="T40" fmla="*/ 2 w 588"/>
              <a:gd name="T41" fmla="*/ 39 h 267"/>
              <a:gd name="T42" fmla="*/ 0 w 588"/>
              <a:gd name="T43" fmla="*/ 48 h 267"/>
              <a:gd name="T44" fmla="*/ 6 w 588"/>
              <a:gd name="T45" fmla="*/ 55 h 267"/>
              <a:gd name="T46" fmla="*/ 15 w 588"/>
              <a:gd name="T47" fmla="*/ 58 h 267"/>
              <a:gd name="T48" fmla="*/ 32 w 588"/>
              <a:gd name="T49" fmla="*/ 46 h 267"/>
              <a:gd name="T50" fmla="*/ 38 w 588"/>
              <a:gd name="T51" fmla="*/ 11 h 267"/>
              <a:gd name="T52" fmla="*/ 37 w 588"/>
              <a:gd name="T53" fmla="*/ 13 h 267"/>
              <a:gd name="T54" fmla="*/ 588 w 588"/>
              <a:gd name="T55" fmla="*/ 101 h 267"/>
              <a:gd name="T56" fmla="*/ 537 w 588"/>
              <a:gd name="T57" fmla="*/ 218 h 267"/>
              <a:gd name="T58" fmla="*/ 232 w 588"/>
              <a:gd name="T59" fmla="*/ 260 h 267"/>
              <a:gd name="T60" fmla="*/ 76 w 588"/>
              <a:gd name="T61" fmla="*/ 220 h 267"/>
              <a:gd name="T62" fmla="*/ 31 w 588"/>
              <a:gd name="T63" fmla="*/ 161 h 267"/>
              <a:gd name="T64" fmla="*/ 30 w 588"/>
              <a:gd name="T65" fmla="*/ 87 h 267"/>
              <a:gd name="T66" fmla="*/ 31 w 588"/>
              <a:gd name="T67" fmla="*/ 107 h 267"/>
              <a:gd name="T68" fmla="*/ 35 w 588"/>
              <a:gd name="T69" fmla="*/ 159 h 267"/>
              <a:gd name="T70" fmla="*/ 34 w 588"/>
              <a:gd name="T71" fmla="*/ 76 h 267"/>
              <a:gd name="T72" fmla="*/ 37 w 588"/>
              <a:gd name="T73" fmla="*/ 153 h 267"/>
              <a:gd name="T74" fmla="*/ 36 w 588"/>
              <a:gd name="T75" fmla="*/ 64 h 267"/>
              <a:gd name="T76" fmla="*/ 37 w 588"/>
              <a:gd name="T77" fmla="*/ 73 h 267"/>
              <a:gd name="T78" fmla="*/ 37 w 588"/>
              <a:gd name="T79" fmla="*/ 79 h 267"/>
              <a:gd name="T80" fmla="*/ 38 w 588"/>
              <a:gd name="T81" fmla="*/ 142 h 267"/>
              <a:gd name="T82" fmla="*/ 70 w 588"/>
              <a:gd name="T83" fmla="*/ 202 h 267"/>
              <a:gd name="T84" fmla="*/ 174 w 588"/>
              <a:gd name="T85" fmla="*/ 237 h 267"/>
              <a:gd name="T86" fmla="*/ 423 w 588"/>
              <a:gd name="T87" fmla="*/ 246 h 267"/>
              <a:gd name="T88" fmla="*/ 573 w 588"/>
              <a:gd name="T89" fmla="*/ 108 h 267"/>
              <a:gd name="T90" fmla="*/ 464 w 588"/>
              <a:gd name="T91" fmla="*/ 15 h 267"/>
              <a:gd name="T92" fmla="*/ 300 w 588"/>
              <a:gd name="T93" fmla="*/ 28 h 267"/>
              <a:gd name="T94" fmla="*/ 139 w 588"/>
              <a:gd name="T95" fmla="*/ 58 h 267"/>
              <a:gd name="T96" fmla="*/ 38 w 588"/>
              <a:gd name="T97" fmla="*/ 64 h 267"/>
              <a:gd name="T98" fmla="*/ 175 w 588"/>
              <a:gd name="T99" fmla="*/ 35 h 267"/>
              <a:gd name="T100" fmla="*/ 372 w 588"/>
              <a:gd name="T101" fmla="*/ 5 h 267"/>
              <a:gd name="T102" fmla="*/ 588 w 588"/>
              <a:gd name="T103" fmla="*/ 101 h 267"/>
              <a:gd name="T104" fmla="*/ 37 w 588"/>
              <a:gd name="T105" fmla="*/ 139 h 267"/>
              <a:gd name="T106" fmla="*/ 36 w 588"/>
              <a:gd name="T107" fmla="*/ 64 h 267"/>
              <a:gd name="T108" fmla="*/ 38 w 588"/>
              <a:gd name="T109" fmla="*/ 47 h 267"/>
              <a:gd name="T110" fmla="*/ 43 w 588"/>
              <a:gd name="T111" fmla="*/ 1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88" h="267">
                <a:moveTo>
                  <a:pt x="124" y="240"/>
                </a:moveTo>
                <a:cubicBezTo>
                  <a:pt x="124" y="240"/>
                  <a:pt x="127" y="240"/>
                  <a:pt x="128" y="241"/>
                </a:cubicBezTo>
                <a:cubicBezTo>
                  <a:pt x="127" y="241"/>
                  <a:pt x="126" y="240"/>
                  <a:pt x="124" y="240"/>
                </a:cubicBezTo>
                <a:close/>
                <a:moveTo>
                  <a:pt x="67" y="197"/>
                </a:moveTo>
                <a:cubicBezTo>
                  <a:pt x="66" y="196"/>
                  <a:pt x="65" y="195"/>
                  <a:pt x="63" y="193"/>
                </a:cubicBezTo>
                <a:cubicBezTo>
                  <a:pt x="63" y="193"/>
                  <a:pt x="66" y="196"/>
                  <a:pt x="67" y="197"/>
                </a:cubicBezTo>
                <a:close/>
                <a:moveTo>
                  <a:pt x="62" y="191"/>
                </a:moveTo>
                <a:cubicBezTo>
                  <a:pt x="61" y="191"/>
                  <a:pt x="59" y="187"/>
                  <a:pt x="58" y="187"/>
                </a:cubicBezTo>
                <a:cubicBezTo>
                  <a:pt x="59" y="189"/>
                  <a:pt x="62" y="191"/>
                  <a:pt x="62" y="191"/>
                </a:cubicBezTo>
                <a:close/>
                <a:moveTo>
                  <a:pt x="48" y="175"/>
                </a:moveTo>
                <a:cubicBezTo>
                  <a:pt x="47" y="173"/>
                  <a:pt x="45" y="170"/>
                  <a:pt x="45" y="170"/>
                </a:cubicBezTo>
                <a:cubicBezTo>
                  <a:pt x="45" y="171"/>
                  <a:pt x="47" y="173"/>
                  <a:pt x="48" y="175"/>
                </a:cubicBezTo>
                <a:close/>
                <a:moveTo>
                  <a:pt x="43" y="156"/>
                </a:moveTo>
                <a:cubicBezTo>
                  <a:pt x="44" y="160"/>
                  <a:pt x="45" y="163"/>
                  <a:pt x="45" y="165"/>
                </a:cubicBezTo>
                <a:cubicBezTo>
                  <a:pt x="44" y="162"/>
                  <a:pt x="43" y="157"/>
                  <a:pt x="43" y="156"/>
                </a:cubicBezTo>
                <a:close/>
                <a:moveTo>
                  <a:pt x="30" y="120"/>
                </a:moveTo>
                <a:cubicBezTo>
                  <a:pt x="29" y="123"/>
                  <a:pt x="30" y="134"/>
                  <a:pt x="30" y="139"/>
                </a:cubicBezTo>
                <a:cubicBezTo>
                  <a:pt x="30" y="133"/>
                  <a:pt x="29" y="126"/>
                  <a:pt x="30" y="120"/>
                </a:cubicBezTo>
                <a:close/>
                <a:moveTo>
                  <a:pt x="35" y="100"/>
                </a:moveTo>
                <a:cubicBezTo>
                  <a:pt x="35" y="108"/>
                  <a:pt x="34" y="119"/>
                  <a:pt x="34" y="125"/>
                </a:cubicBezTo>
                <a:cubicBezTo>
                  <a:pt x="34" y="123"/>
                  <a:pt x="34" y="121"/>
                  <a:pt x="34" y="119"/>
                </a:cubicBezTo>
                <a:cubicBezTo>
                  <a:pt x="34" y="114"/>
                  <a:pt x="34" y="114"/>
                  <a:pt x="34" y="114"/>
                </a:cubicBezTo>
                <a:cubicBezTo>
                  <a:pt x="34" y="111"/>
                  <a:pt x="35" y="99"/>
                  <a:pt x="35" y="100"/>
                </a:cubicBezTo>
                <a:close/>
                <a:moveTo>
                  <a:pt x="42" y="11"/>
                </a:move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2" y="12"/>
                </a:moveTo>
                <a:cubicBezTo>
                  <a:pt x="42" y="12"/>
                  <a:pt x="42" y="12"/>
                  <a:pt x="42" y="11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1" y="14"/>
                  <a:pt x="41" y="14"/>
                  <a:pt x="41" y="14"/>
                </a:cubicBezTo>
                <a:cubicBezTo>
                  <a:pt x="41" y="17"/>
                  <a:pt x="41" y="17"/>
                  <a:pt x="41" y="17"/>
                </a:cubicBezTo>
                <a:cubicBezTo>
                  <a:pt x="42" y="12"/>
                  <a:pt x="42" y="12"/>
                  <a:pt x="42" y="12"/>
                </a:cubicBezTo>
                <a:close/>
                <a:moveTo>
                  <a:pt x="42" y="11"/>
                </a:move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4" y="13"/>
                </a:move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lose/>
                <a:moveTo>
                  <a:pt x="38" y="11"/>
                </a:move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lose/>
                <a:moveTo>
                  <a:pt x="44" y="12"/>
                </a:moveTo>
                <a:cubicBezTo>
                  <a:pt x="44" y="12"/>
                  <a:pt x="43" y="12"/>
                  <a:pt x="44" y="13"/>
                </a:cubicBezTo>
                <a:cubicBezTo>
                  <a:pt x="44" y="12"/>
                  <a:pt x="44" y="12"/>
                  <a:pt x="44" y="12"/>
                </a:cubicBezTo>
                <a:close/>
                <a:moveTo>
                  <a:pt x="44" y="12"/>
                </a:move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lose/>
                <a:moveTo>
                  <a:pt x="37" y="10"/>
                </a:move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lose/>
                <a:moveTo>
                  <a:pt x="39" y="9"/>
                </a:moveTo>
                <a:cubicBezTo>
                  <a:pt x="39" y="10"/>
                  <a:pt x="38" y="10"/>
                  <a:pt x="38" y="10"/>
                </a:cubicBezTo>
                <a:cubicBezTo>
                  <a:pt x="39" y="10"/>
                  <a:pt x="39" y="10"/>
                  <a:pt x="39" y="9"/>
                </a:cubicBezTo>
                <a:close/>
                <a:moveTo>
                  <a:pt x="44" y="12"/>
                </a:moveTo>
                <a:cubicBezTo>
                  <a:pt x="44" y="11"/>
                  <a:pt x="45" y="11"/>
                  <a:pt x="44" y="11"/>
                </a:cubicBezTo>
                <a:cubicBezTo>
                  <a:pt x="44" y="11"/>
                  <a:pt x="44" y="11"/>
                  <a:pt x="44" y="12"/>
                </a:cubicBezTo>
                <a:close/>
                <a:moveTo>
                  <a:pt x="42" y="10"/>
                </a:moveTo>
                <a:cubicBezTo>
                  <a:pt x="42" y="10"/>
                  <a:pt x="42" y="10"/>
                  <a:pt x="42" y="11"/>
                </a:cubicBezTo>
                <a:cubicBezTo>
                  <a:pt x="42" y="10"/>
                  <a:pt x="42" y="10"/>
                  <a:pt x="42" y="10"/>
                </a:cubicBezTo>
                <a:close/>
                <a:moveTo>
                  <a:pt x="43" y="10"/>
                </a:move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lose/>
                <a:moveTo>
                  <a:pt x="44" y="10"/>
                </a:move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3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lose/>
                <a:moveTo>
                  <a:pt x="40" y="8"/>
                </a:moveTo>
                <a:cubicBezTo>
                  <a:pt x="40" y="9"/>
                  <a:pt x="40" y="8"/>
                  <a:pt x="40" y="8"/>
                </a:cubicBezTo>
                <a:close/>
                <a:moveTo>
                  <a:pt x="39" y="7"/>
                </a:moveTo>
                <a:cubicBezTo>
                  <a:pt x="39" y="7"/>
                  <a:pt x="39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lose/>
                <a:moveTo>
                  <a:pt x="39" y="7"/>
                </a:moveTo>
                <a:cubicBezTo>
                  <a:pt x="38" y="7"/>
                  <a:pt x="38" y="7"/>
                  <a:pt x="38" y="7"/>
                </a:cubicBezTo>
                <a:lnTo>
                  <a:pt x="39" y="7"/>
                </a:lnTo>
                <a:close/>
                <a:moveTo>
                  <a:pt x="36" y="5"/>
                </a:moveTo>
                <a:cubicBezTo>
                  <a:pt x="36" y="6"/>
                  <a:pt x="36" y="6"/>
                  <a:pt x="36" y="6"/>
                </a:cubicBezTo>
                <a:cubicBezTo>
                  <a:pt x="36" y="6"/>
                  <a:pt x="36" y="6"/>
                  <a:pt x="36" y="5"/>
                </a:cubicBezTo>
                <a:close/>
                <a:moveTo>
                  <a:pt x="37" y="5"/>
                </a:moveTo>
                <a:cubicBezTo>
                  <a:pt x="37" y="4"/>
                  <a:pt x="37" y="4"/>
                  <a:pt x="37" y="5"/>
                </a:cubicBezTo>
                <a:close/>
                <a:moveTo>
                  <a:pt x="27" y="87"/>
                </a:moveTo>
                <a:cubicBezTo>
                  <a:pt x="27" y="88"/>
                  <a:pt x="27" y="90"/>
                  <a:pt x="27" y="91"/>
                </a:cubicBezTo>
                <a:cubicBezTo>
                  <a:pt x="27" y="85"/>
                  <a:pt x="27" y="80"/>
                  <a:pt x="27" y="76"/>
                </a:cubicBezTo>
                <a:cubicBezTo>
                  <a:pt x="27" y="80"/>
                  <a:pt x="27" y="84"/>
                  <a:pt x="27" y="87"/>
                </a:cubicBezTo>
                <a:close/>
                <a:moveTo>
                  <a:pt x="40" y="11"/>
                </a:moveTo>
                <a:cubicBezTo>
                  <a:pt x="40" y="11"/>
                  <a:pt x="40" y="10"/>
                  <a:pt x="40" y="9"/>
                </a:cubicBezTo>
                <a:cubicBezTo>
                  <a:pt x="40" y="10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10"/>
                  <a:pt x="40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40" y="11"/>
                  <a:pt x="39" y="11"/>
                  <a:pt x="40" y="11"/>
                </a:cubicBezTo>
                <a:close/>
                <a:moveTo>
                  <a:pt x="44" y="11"/>
                </a:moveTo>
                <a:cubicBezTo>
                  <a:pt x="44" y="11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1"/>
                  <a:pt x="44" y="11"/>
                </a:cubicBezTo>
                <a:close/>
                <a:moveTo>
                  <a:pt x="44" y="11"/>
                </a:moveTo>
                <a:cubicBezTo>
                  <a:pt x="44" y="10"/>
                  <a:pt x="44" y="10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8"/>
                  <a:pt x="45" y="8"/>
                  <a:pt x="45" y="7"/>
                </a:cubicBezTo>
                <a:cubicBezTo>
                  <a:pt x="44" y="7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9"/>
                  <a:pt x="44" y="9"/>
                  <a:pt x="44" y="10"/>
                </a:cubicBezTo>
                <a:cubicBezTo>
                  <a:pt x="44" y="10"/>
                  <a:pt x="44" y="9"/>
                  <a:pt x="44" y="10"/>
                </a:cubicBezTo>
                <a:cubicBezTo>
                  <a:pt x="44" y="10"/>
                  <a:pt x="43" y="11"/>
                  <a:pt x="44" y="11"/>
                </a:cubicBezTo>
                <a:close/>
                <a:moveTo>
                  <a:pt x="38" y="6"/>
                </a:move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6"/>
                  <a:pt x="38" y="6"/>
                </a:cubicBezTo>
                <a:close/>
                <a:moveTo>
                  <a:pt x="39" y="25"/>
                </a:moveTo>
                <a:cubicBezTo>
                  <a:pt x="38" y="32"/>
                  <a:pt x="37" y="40"/>
                  <a:pt x="36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7" y="40"/>
                  <a:pt x="38" y="33"/>
                  <a:pt x="39" y="25"/>
                </a:cubicBezTo>
                <a:close/>
                <a:moveTo>
                  <a:pt x="29" y="148"/>
                </a:moveTo>
                <a:cubicBezTo>
                  <a:pt x="29" y="148"/>
                  <a:pt x="29" y="148"/>
                  <a:pt x="29" y="148"/>
                </a:cubicBezTo>
                <a:cubicBezTo>
                  <a:pt x="29" y="148"/>
                  <a:pt x="29" y="148"/>
                  <a:pt x="29" y="148"/>
                </a:cubicBezTo>
                <a:close/>
                <a:moveTo>
                  <a:pt x="32" y="46"/>
                </a:moveTo>
                <a:cubicBezTo>
                  <a:pt x="29" y="45"/>
                  <a:pt x="27" y="45"/>
                  <a:pt x="24" y="4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2"/>
                  <a:pt x="21" y="42"/>
                  <a:pt x="21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19" y="42"/>
                  <a:pt x="18" y="41"/>
                </a:cubicBezTo>
                <a:cubicBezTo>
                  <a:pt x="19" y="40"/>
                  <a:pt x="18" y="41"/>
                  <a:pt x="17" y="41"/>
                </a:cubicBezTo>
                <a:cubicBezTo>
                  <a:pt x="17" y="40"/>
                  <a:pt x="17" y="40"/>
                  <a:pt x="17" y="40"/>
                </a:cubicBezTo>
                <a:cubicBezTo>
                  <a:pt x="17" y="39"/>
                  <a:pt x="17" y="39"/>
                  <a:pt x="16" y="39"/>
                </a:cubicBezTo>
                <a:cubicBezTo>
                  <a:pt x="16" y="39"/>
                  <a:pt x="16" y="38"/>
                  <a:pt x="16" y="38"/>
                </a:cubicBezTo>
                <a:cubicBezTo>
                  <a:pt x="16" y="38"/>
                  <a:pt x="15" y="38"/>
                  <a:pt x="15" y="38"/>
                </a:cubicBezTo>
                <a:cubicBezTo>
                  <a:pt x="15" y="38"/>
                  <a:pt x="14" y="38"/>
                  <a:pt x="14" y="37"/>
                </a:cubicBezTo>
                <a:cubicBezTo>
                  <a:pt x="14" y="37"/>
                  <a:pt x="13" y="37"/>
                  <a:pt x="13" y="37"/>
                </a:cubicBezTo>
                <a:cubicBezTo>
                  <a:pt x="12" y="37"/>
                  <a:pt x="12" y="37"/>
                  <a:pt x="12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0" y="37"/>
                  <a:pt x="9" y="37"/>
                  <a:pt x="9" y="37"/>
                </a:cubicBezTo>
                <a:cubicBezTo>
                  <a:pt x="9" y="37"/>
                  <a:pt x="9" y="37"/>
                  <a:pt x="9" y="37"/>
                </a:cubicBezTo>
                <a:cubicBezTo>
                  <a:pt x="7" y="37"/>
                  <a:pt x="6" y="38"/>
                  <a:pt x="5" y="37"/>
                </a:cubicBezTo>
                <a:cubicBezTo>
                  <a:pt x="5" y="38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3" y="38"/>
                  <a:pt x="3" y="39"/>
                  <a:pt x="2" y="39"/>
                </a:cubicBezTo>
                <a:cubicBezTo>
                  <a:pt x="2" y="39"/>
                  <a:pt x="2" y="40"/>
                  <a:pt x="2" y="40"/>
                </a:cubicBezTo>
                <a:cubicBezTo>
                  <a:pt x="1" y="41"/>
                  <a:pt x="1" y="42"/>
                  <a:pt x="0" y="42"/>
                </a:cubicBezTo>
                <a:cubicBezTo>
                  <a:pt x="0" y="43"/>
                  <a:pt x="0" y="43"/>
                  <a:pt x="0" y="44"/>
                </a:cubicBezTo>
                <a:cubicBezTo>
                  <a:pt x="0" y="44"/>
                  <a:pt x="0" y="45"/>
                  <a:pt x="0" y="45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9"/>
                  <a:pt x="0" y="49"/>
                </a:cubicBezTo>
                <a:cubicBezTo>
                  <a:pt x="1" y="50"/>
                  <a:pt x="1" y="51"/>
                  <a:pt x="2" y="52"/>
                </a:cubicBezTo>
                <a:cubicBezTo>
                  <a:pt x="2" y="52"/>
                  <a:pt x="2" y="52"/>
                  <a:pt x="2" y="52"/>
                </a:cubicBezTo>
                <a:cubicBezTo>
                  <a:pt x="3" y="52"/>
                  <a:pt x="4" y="53"/>
                  <a:pt x="4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4"/>
                  <a:pt x="5" y="55"/>
                  <a:pt x="5" y="55"/>
                </a:cubicBezTo>
                <a:cubicBezTo>
                  <a:pt x="5" y="55"/>
                  <a:pt x="6" y="55"/>
                  <a:pt x="6" y="55"/>
                </a:cubicBezTo>
                <a:cubicBezTo>
                  <a:pt x="7" y="55"/>
                  <a:pt x="7" y="56"/>
                  <a:pt x="7" y="56"/>
                </a:cubicBezTo>
                <a:cubicBezTo>
                  <a:pt x="7" y="56"/>
                  <a:pt x="8" y="56"/>
                  <a:pt x="8" y="56"/>
                </a:cubicBezTo>
                <a:cubicBezTo>
                  <a:pt x="8" y="56"/>
                  <a:pt x="9" y="56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57"/>
                  <a:pt x="11" y="57"/>
                  <a:pt x="11" y="57"/>
                </a:cubicBezTo>
                <a:cubicBezTo>
                  <a:pt x="12" y="56"/>
                  <a:pt x="13" y="58"/>
                  <a:pt x="14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8" y="59"/>
                  <a:pt x="18" y="59"/>
                  <a:pt x="18" y="59"/>
                </a:cubicBezTo>
                <a:cubicBezTo>
                  <a:pt x="21" y="60"/>
                  <a:pt x="24" y="61"/>
                  <a:pt x="27" y="61"/>
                </a:cubicBezTo>
                <a:cubicBezTo>
                  <a:pt x="28" y="62"/>
                  <a:pt x="29" y="62"/>
                  <a:pt x="31" y="62"/>
                </a:cubicBezTo>
                <a:cubicBezTo>
                  <a:pt x="31" y="60"/>
                  <a:pt x="31" y="57"/>
                  <a:pt x="31" y="54"/>
                </a:cubicBezTo>
                <a:cubicBezTo>
                  <a:pt x="31" y="52"/>
                  <a:pt x="32" y="49"/>
                  <a:pt x="32" y="46"/>
                </a:cubicBezTo>
                <a:close/>
                <a:moveTo>
                  <a:pt x="37" y="13"/>
                </a:moveTo>
                <a:cubicBezTo>
                  <a:pt x="38" y="11"/>
                  <a:pt x="38" y="11"/>
                  <a:pt x="38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9" y="8"/>
                  <a:pt x="39" y="8"/>
                  <a:pt x="39" y="8"/>
                </a:cubicBezTo>
                <a:cubicBezTo>
                  <a:pt x="38" y="8"/>
                  <a:pt x="38" y="9"/>
                  <a:pt x="38" y="10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7" y="13"/>
                  <a:pt x="37" y="13"/>
                  <a:pt x="37" y="13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8"/>
                  <a:pt x="36" y="19"/>
                </a:cubicBezTo>
                <a:cubicBezTo>
                  <a:pt x="34" y="28"/>
                  <a:pt x="33" y="37"/>
                  <a:pt x="32" y="46"/>
                </a:cubicBezTo>
                <a:cubicBezTo>
                  <a:pt x="32" y="46"/>
                  <a:pt x="32" y="46"/>
                  <a:pt x="32" y="46"/>
                </a:cubicBezTo>
                <a:cubicBezTo>
                  <a:pt x="33" y="35"/>
                  <a:pt x="35" y="24"/>
                  <a:pt x="37" y="13"/>
                </a:cubicBezTo>
                <a:close/>
                <a:moveTo>
                  <a:pt x="34" y="63"/>
                </a:moveTo>
                <a:cubicBezTo>
                  <a:pt x="34" y="63"/>
                  <a:pt x="35" y="63"/>
                  <a:pt x="35" y="63"/>
                </a:cubicBezTo>
                <a:cubicBezTo>
                  <a:pt x="35" y="58"/>
                  <a:pt x="35" y="52"/>
                  <a:pt x="36" y="47"/>
                </a:cubicBezTo>
                <a:cubicBezTo>
                  <a:pt x="35" y="47"/>
                  <a:pt x="33" y="46"/>
                  <a:pt x="32" y="46"/>
                </a:cubicBezTo>
                <a:cubicBezTo>
                  <a:pt x="31" y="52"/>
                  <a:pt x="31" y="57"/>
                  <a:pt x="31" y="63"/>
                </a:cubicBezTo>
                <a:cubicBezTo>
                  <a:pt x="32" y="63"/>
                  <a:pt x="33" y="63"/>
                  <a:pt x="34" y="63"/>
                </a:cubicBezTo>
                <a:close/>
                <a:moveTo>
                  <a:pt x="588" y="101"/>
                </a:moveTo>
                <a:cubicBezTo>
                  <a:pt x="588" y="108"/>
                  <a:pt x="587" y="115"/>
                  <a:pt x="586" y="121"/>
                </a:cubicBezTo>
                <a:cubicBezTo>
                  <a:pt x="585" y="133"/>
                  <a:pt x="583" y="145"/>
                  <a:pt x="580" y="157"/>
                </a:cubicBezTo>
                <a:cubicBezTo>
                  <a:pt x="579" y="162"/>
                  <a:pt x="577" y="166"/>
                  <a:pt x="576" y="170"/>
                </a:cubicBezTo>
                <a:cubicBezTo>
                  <a:pt x="575" y="173"/>
                  <a:pt x="574" y="176"/>
                  <a:pt x="573" y="179"/>
                </a:cubicBezTo>
                <a:cubicBezTo>
                  <a:pt x="571" y="182"/>
                  <a:pt x="569" y="186"/>
                  <a:pt x="567" y="190"/>
                </a:cubicBezTo>
                <a:cubicBezTo>
                  <a:pt x="564" y="194"/>
                  <a:pt x="561" y="197"/>
                  <a:pt x="558" y="201"/>
                </a:cubicBezTo>
                <a:cubicBezTo>
                  <a:pt x="552" y="207"/>
                  <a:pt x="544" y="213"/>
                  <a:pt x="537" y="218"/>
                </a:cubicBezTo>
                <a:cubicBezTo>
                  <a:pt x="526" y="225"/>
                  <a:pt x="516" y="230"/>
                  <a:pt x="505" y="235"/>
                </a:cubicBezTo>
                <a:cubicBezTo>
                  <a:pt x="494" y="240"/>
                  <a:pt x="483" y="244"/>
                  <a:pt x="471" y="248"/>
                </a:cubicBezTo>
                <a:cubicBezTo>
                  <a:pt x="452" y="254"/>
                  <a:pt x="432" y="259"/>
                  <a:pt x="411" y="262"/>
                </a:cubicBezTo>
                <a:cubicBezTo>
                  <a:pt x="398" y="264"/>
                  <a:pt x="384" y="266"/>
                  <a:pt x="370" y="266"/>
                </a:cubicBezTo>
                <a:cubicBezTo>
                  <a:pt x="356" y="267"/>
                  <a:pt x="341" y="267"/>
                  <a:pt x="327" y="267"/>
                </a:cubicBezTo>
                <a:cubicBezTo>
                  <a:pt x="297" y="267"/>
                  <a:pt x="266" y="265"/>
                  <a:pt x="237" y="261"/>
                </a:cubicBezTo>
                <a:cubicBezTo>
                  <a:pt x="236" y="260"/>
                  <a:pt x="234" y="260"/>
                  <a:pt x="232" y="260"/>
                </a:cubicBezTo>
                <a:cubicBezTo>
                  <a:pt x="229" y="259"/>
                  <a:pt x="230" y="260"/>
                  <a:pt x="226" y="259"/>
                </a:cubicBezTo>
                <a:cubicBezTo>
                  <a:pt x="223" y="259"/>
                  <a:pt x="225" y="259"/>
                  <a:pt x="223" y="259"/>
                </a:cubicBezTo>
                <a:cubicBezTo>
                  <a:pt x="210" y="257"/>
                  <a:pt x="198" y="254"/>
                  <a:pt x="185" y="252"/>
                </a:cubicBezTo>
                <a:cubicBezTo>
                  <a:pt x="173" y="250"/>
                  <a:pt x="161" y="247"/>
                  <a:pt x="149" y="245"/>
                </a:cubicBezTo>
                <a:cubicBezTo>
                  <a:pt x="145" y="244"/>
                  <a:pt x="149" y="245"/>
                  <a:pt x="146" y="244"/>
                </a:cubicBezTo>
                <a:cubicBezTo>
                  <a:pt x="132" y="241"/>
                  <a:pt x="113" y="236"/>
                  <a:pt x="96" y="230"/>
                </a:cubicBezTo>
                <a:cubicBezTo>
                  <a:pt x="90" y="227"/>
                  <a:pt x="82" y="223"/>
                  <a:pt x="76" y="220"/>
                </a:cubicBezTo>
                <a:cubicBezTo>
                  <a:pt x="74" y="219"/>
                  <a:pt x="75" y="219"/>
                  <a:pt x="74" y="218"/>
                </a:cubicBezTo>
                <a:cubicBezTo>
                  <a:pt x="72" y="217"/>
                  <a:pt x="73" y="218"/>
                  <a:pt x="72" y="217"/>
                </a:cubicBezTo>
                <a:cubicBezTo>
                  <a:pt x="71" y="217"/>
                  <a:pt x="68" y="214"/>
                  <a:pt x="67" y="213"/>
                </a:cubicBezTo>
                <a:cubicBezTo>
                  <a:pt x="59" y="207"/>
                  <a:pt x="53" y="201"/>
                  <a:pt x="47" y="193"/>
                </a:cubicBezTo>
                <a:cubicBezTo>
                  <a:pt x="45" y="190"/>
                  <a:pt x="42" y="186"/>
                  <a:pt x="40" y="182"/>
                </a:cubicBezTo>
                <a:cubicBezTo>
                  <a:pt x="38" y="178"/>
                  <a:pt x="35" y="174"/>
                  <a:pt x="33" y="169"/>
                </a:cubicBezTo>
                <a:cubicBezTo>
                  <a:pt x="32" y="166"/>
                  <a:pt x="32" y="166"/>
                  <a:pt x="31" y="161"/>
                </a:cubicBezTo>
                <a:cubicBezTo>
                  <a:pt x="30" y="156"/>
                  <a:pt x="30" y="157"/>
                  <a:pt x="30" y="154"/>
                </a:cubicBezTo>
                <a:cubicBezTo>
                  <a:pt x="29" y="153"/>
                  <a:pt x="29" y="149"/>
                  <a:pt x="29" y="148"/>
                </a:cubicBezTo>
                <a:cubicBezTo>
                  <a:pt x="29" y="147"/>
                  <a:pt x="29" y="148"/>
                  <a:pt x="29" y="148"/>
                </a:cubicBezTo>
                <a:cubicBezTo>
                  <a:pt x="28" y="144"/>
                  <a:pt x="28" y="133"/>
                  <a:pt x="28" y="127"/>
                </a:cubicBezTo>
                <a:cubicBezTo>
                  <a:pt x="28" y="120"/>
                  <a:pt x="28" y="111"/>
                  <a:pt x="28" y="102"/>
                </a:cubicBezTo>
                <a:cubicBezTo>
                  <a:pt x="28" y="111"/>
                  <a:pt x="28" y="118"/>
                  <a:pt x="29" y="120"/>
                </a:cubicBezTo>
                <a:cubicBezTo>
                  <a:pt x="29" y="112"/>
                  <a:pt x="29" y="96"/>
                  <a:pt x="30" y="87"/>
                </a:cubicBezTo>
                <a:cubicBezTo>
                  <a:pt x="30" y="80"/>
                  <a:pt x="30" y="71"/>
                  <a:pt x="31" y="62"/>
                </a:cubicBezTo>
                <a:cubicBezTo>
                  <a:pt x="31" y="63"/>
                  <a:pt x="31" y="63"/>
                  <a:pt x="31" y="63"/>
                </a:cubicBezTo>
                <a:cubicBezTo>
                  <a:pt x="30" y="69"/>
                  <a:pt x="30" y="75"/>
                  <a:pt x="30" y="81"/>
                </a:cubicBezTo>
                <a:cubicBezTo>
                  <a:pt x="30" y="91"/>
                  <a:pt x="29" y="117"/>
                  <a:pt x="29" y="133"/>
                </a:cubicBezTo>
                <a:cubicBezTo>
                  <a:pt x="30" y="142"/>
                  <a:pt x="31" y="147"/>
                  <a:pt x="31" y="143"/>
                </a:cubicBezTo>
                <a:cubicBezTo>
                  <a:pt x="30" y="130"/>
                  <a:pt x="30" y="120"/>
                  <a:pt x="31" y="109"/>
                </a:cubicBezTo>
                <a:cubicBezTo>
                  <a:pt x="31" y="107"/>
                  <a:pt x="31" y="104"/>
                  <a:pt x="31" y="107"/>
                </a:cubicBezTo>
                <a:cubicBezTo>
                  <a:pt x="31" y="119"/>
                  <a:pt x="31" y="132"/>
                  <a:pt x="32" y="144"/>
                </a:cubicBezTo>
                <a:cubicBezTo>
                  <a:pt x="33" y="156"/>
                  <a:pt x="36" y="168"/>
                  <a:pt x="41" y="177"/>
                </a:cubicBezTo>
                <a:cubicBezTo>
                  <a:pt x="43" y="179"/>
                  <a:pt x="45" y="183"/>
                  <a:pt x="47" y="186"/>
                </a:cubicBezTo>
                <a:cubicBezTo>
                  <a:pt x="48" y="188"/>
                  <a:pt x="49" y="189"/>
                  <a:pt x="50" y="190"/>
                </a:cubicBezTo>
                <a:cubicBezTo>
                  <a:pt x="50" y="189"/>
                  <a:pt x="49" y="188"/>
                  <a:pt x="49" y="188"/>
                </a:cubicBezTo>
                <a:cubicBezTo>
                  <a:pt x="46" y="183"/>
                  <a:pt x="43" y="179"/>
                  <a:pt x="41" y="174"/>
                </a:cubicBezTo>
                <a:cubicBezTo>
                  <a:pt x="38" y="169"/>
                  <a:pt x="37" y="164"/>
                  <a:pt x="35" y="159"/>
                </a:cubicBezTo>
                <a:cubicBezTo>
                  <a:pt x="33" y="149"/>
                  <a:pt x="33" y="139"/>
                  <a:pt x="33" y="12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87"/>
                  <a:pt x="34" y="88"/>
                  <a:pt x="34" y="87"/>
                </a:cubicBezTo>
                <a:cubicBezTo>
                  <a:pt x="34" y="79"/>
                  <a:pt x="34" y="71"/>
                  <a:pt x="35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8"/>
                  <a:pt x="35" y="72"/>
                  <a:pt x="34" y="76"/>
                </a:cubicBezTo>
                <a:cubicBezTo>
                  <a:pt x="34" y="78"/>
                  <a:pt x="35" y="79"/>
                  <a:pt x="35" y="81"/>
                </a:cubicBezTo>
                <a:cubicBezTo>
                  <a:pt x="34" y="95"/>
                  <a:pt x="33" y="115"/>
                  <a:pt x="34" y="132"/>
                </a:cubicBezTo>
                <a:cubicBezTo>
                  <a:pt x="34" y="135"/>
                  <a:pt x="34" y="135"/>
                  <a:pt x="34" y="128"/>
                </a:cubicBezTo>
                <a:cubicBezTo>
                  <a:pt x="34" y="130"/>
                  <a:pt x="34" y="131"/>
                  <a:pt x="34" y="134"/>
                </a:cubicBezTo>
                <a:cubicBezTo>
                  <a:pt x="34" y="134"/>
                  <a:pt x="34" y="134"/>
                  <a:pt x="34" y="133"/>
                </a:cubicBezTo>
                <a:cubicBezTo>
                  <a:pt x="35" y="142"/>
                  <a:pt x="35" y="143"/>
                  <a:pt x="36" y="152"/>
                </a:cubicBezTo>
                <a:cubicBezTo>
                  <a:pt x="37" y="154"/>
                  <a:pt x="37" y="155"/>
                  <a:pt x="37" y="153"/>
                </a:cubicBezTo>
                <a:cubicBezTo>
                  <a:pt x="35" y="146"/>
                  <a:pt x="35" y="139"/>
                  <a:pt x="35" y="132"/>
                </a:cubicBezTo>
                <a:cubicBezTo>
                  <a:pt x="35" y="128"/>
                  <a:pt x="35" y="125"/>
                  <a:pt x="35" y="121"/>
                </a:cubicBezTo>
                <a:cubicBezTo>
                  <a:pt x="35" y="119"/>
                  <a:pt x="35" y="119"/>
                  <a:pt x="35" y="117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5" y="96"/>
                  <a:pt x="35" y="87"/>
                  <a:pt x="36" y="78"/>
                </a:cubicBezTo>
                <a:cubicBezTo>
                  <a:pt x="36" y="73"/>
                  <a:pt x="36" y="69"/>
                  <a:pt x="36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36" y="66"/>
                  <a:pt x="36" y="68"/>
                  <a:pt x="36" y="71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6" y="125"/>
                  <a:pt x="36" y="122"/>
                  <a:pt x="36" y="120"/>
                </a:cubicBezTo>
                <a:cubicBezTo>
                  <a:pt x="36" y="115"/>
                  <a:pt x="36" y="112"/>
                  <a:pt x="36" y="108"/>
                </a:cubicBezTo>
                <a:cubicBezTo>
                  <a:pt x="36" y="106"/>
                  <a:pt x="36" y="109"/>
                  <a:pt x="36" y="107"/>
                </a:cubicBezTo>
                <a:cubicBezTo>
                  <a:pt x="36" y="96"/>
                  <a:pt x="36" y="86"/>
                  <a:pt x="37" y="73"/>
                </a:cubicBezTo>
                <a:cubicBezTo>
                  <a:pt x="37" y="72"/>
                  <a:pt x="37" y="69"/>
                  <a:pt x="37" y="71"/>
                </a:cubicBezTo>
                <a:cubicBezTo>
                  <a:pt x="37" y="69"/>
                  <a:pt x="37" y="69"/>
                  <a:pt x="37" y="68"/>
                </a:cubicBezTo>
                <a:cubicBezTo>
                  <a:pt x="37" y="64"/>
                  <a:pt x="37" y="68"/>
                  <a:pt x="37" y="67"/>
                </a:cubicBezTo>
                <a:cubicBezTo>
                  <a:pt x="37" y="66"/>
                  <a:pt x="37" y="65"/>
                  <a:pt x="37" y="64"/>
                </a:cubicBezTo>
                <a:cubicBezTo>
                  <a:pt x="37" y="64"/>
                  <a:pt x="38" y="64"/>
                  <a:pt x="38" y="64"/>
                </a:cubicBezTo>
                <a:cubicBezTo>
                  <a:pt x="37" y="65"/>
                  <a:pt x="37" y="66"/>
                  <a:pt x="37" y="68"/>
                </a:cubicBezTo>
                <a:cubicBezTo>
                  <a:pt x="37" y="73"/>
                  <a:pt x="37" y="74"/>
                  <a:pt x="37" y="79"/>
                </a:cubicBezTo>
                <a:cubicBezTo>
                  <a:pt x="37" y="83"/>
                  <a:pt x="37" y="89"/>
                  <a:pt x="37" y="94"/>
                </a:cubicBezTo>
                <a:cubicBezTo>
                  <a:pt x="37" y="99"/>
                  <a:pt x="37" y="103"/>
                  <a:pt x="37" y="108"/>
                </a:cubicBezTo>
                <a:cubicBezTo>
                  <a:pt x="37" y="110"/>
                  <a:pt x="37" y="109"/>
                  <a:pt x="37" y="113"/>
                </a:cubicBezTo>
                <a:cubicBezTo>
                  <a:pt x="37" y="114"/>
                  <a:pt x="37" y="109"/>
                  <a:pt x="37" y="112"/>
                </a:cubicBezTo>
                <a:cubicBezTo>
                  <a:pt x="37" y="115"/>
                  <a:pt x="37" y="112"/>
                  <a:pt x="37" y="114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27"/>
                  <a:pt x="37" y="134"/>
                  <a:pt x="38" y="142"/>
                </a:cubicBezTo>
                <a:cubicBezTo>
                  <a:pt x="38" y="144"/>
                  <a:pt x="38" y="139"/>
                  <a:pt x="38" y="141"/>
                </a:cubicBezTo>
                <a:cubicBezTo>
                  <a:pt x="38" y="144"/>
                  <a:pt x="40" y="154"/>
                  <a:pt x="40" y="156"/>
                </a:cubicBezTo>
                <a:cubicBezTo>
                  <a:pt x="41" y="160"/>
                  <a:pt x="42" y="163"/>
                  <a:pt x="43" y="167"/>
                </a:cubicBezTo>
                <a:cubicBezTo>
                  <a:pt x="45" y="170"/>
                  <a:pt x="46" y="172"/>
                  <a:pt x="49" y="177"/>
                </a:cubicBezTo>
                <a:cubicBezTo>
                  <a:pt x="50" y="179"/>
                  <a:pt x="49" y="177"/>
                  <a:pt x="50" y="178"/>
                </a:cubicBezTo>
                <a:cubicBezTo>
                  <a:pt x="53" y="183"/>
                  <a:pt x="55" y="186"/>
                  <a:pt x="59" y="191"/>
                </a:cubicBezTo>
                <a:cubicBezTo>
                  <a:pt x="61" y="194"/>
                  <a:pt x="66" y="199"/>
                  <a:pt x="70" y="202"/>
                </a:cubicBezTo>
                <a:cubicBezTo>
                  <a:pt x="71" y="202"/>
                  <a:pt x="68" y="199"/>
                  <a:pt x="65" y="197"/>
                </a:cubicBezTo>
                <a:cubicBezTo>
                  <a:pt x="67" y="198"/>
                  <a:pt x="71" y="203"/>
                  <a:pt x="73" y="204"/>
                </a:cubicBezTo>
                <a:cubicBezTo>
                  <a:pt x="87" y="215"/>
                  <a:pt x="101" y="220"/>
                  <a:pt x="122" y="226"/>
                </a:cubicBezTo>
                <a:cubicBezTo>
                  <a:pt x="125" y="226"/>
                  <a:pt x="126" y="227"/>
                  <a:pt x="129" y="227"/>
                </a:cubicBezTo>
                <a:cubicBezTo>
                  <a:pt x="130" y="228"/>
                  <a:pt x="130" y="228"/>
                  <a:pt x="129" y="227"/>
                </a:cubicBezTo>
                <a:cubicBezTo>
                  <a:pt x="140" y="230"/>
                  <a:pt x="166" y="236"/>
                  <a:pt x="174" y="237"/>
                </a:cubicBezTo>
                <a:cubicBezTo>
                  <a:pt x="177" y="237"/>
                  <a:pt x="173" y="236"/>
                  <a:pt x="174" y="237"/>
                </a:cubicBezTo>
                <a:cubicBezTo>
                  <a:pt x="179" y="237"/>
                  <a:pt x="186" y="239"/>
                  <a:pt x="189" y="239"/>
                </a:cubicBezTo>
                <a:cubicBezTo>
                  <a:pt x="201" y="241"/>
                  <a:pt x="213" y="244"/>
                  <a:pt x="222" y="245"/>
                </a:cubicBezTo>
                <a:cubicBezTo>
                  <a:pt x="225" y="245"/>
                  <a:pt x="228" y="246"/>
                  <a:pt x="229" y="246"/>
                </a:cubicBezTo>
                <a:cubicBezTo>
                  <a:pt x="235" y="247"/>
                  <a:pt x="244" y="248"/>
                  <a:pt x="250" y="249"/>
                </a:cubicBezTo>
                <a:cubicBezTo>
                  <a:pt x="287" y="253"/>
                  <a:pt x="326" y="255"/>
                  <a:pt x="365" y="253"/>
                </a:cubicBezTo>
                <a:cubicBezTo>
                  <a:pt x="375" y="252"/>
                  <a:pt x="385" y="252"/>
                  <a:pt x="394" y="250"/>
                </a:cubicBezTo>
                <a:cubicBezTo>
                  <a:pt x="404" y="249"/>
                  <a:pt x="414" y="248"/>
                  <a:pt x="423" y="246"/>
                </a:cubicBezTo>
                <a:cubicBezTo>
                  <a:pt x="442" y="242"/>
                  <a:pt x="461" y="237"/>
                  <a:pt x="479" y="231"/>
                </a:cubicBezTo>
                <a:cubicBezTo>
                  <a:pt x="496" y="225"/>
                  <a:pt x="516" y="216"/>
                  <a:pt x="530" y="206"/>
                </a:cubicBezTo>
                <a:cubicBezTo>
                  <a:pt x="534" y="203"/>
                  <a:pt x="538" y="200"/>
                  <a:pt x="542" y="197"/>
                </a:cubicBezTo>
                <a:cubicBezTo>
                  <a:pt x="546" y="193"/>
                  <a:pt x="551" y="188"/>
                  <a:pt x="554" y="184"/>
                </a:cubicBezTo>
                <a:cubicBezTo>
                  <a:pt x="557" y="179"/>
                  <a:pt x="560" y="173"/>
                  <a:pt x="562" y="167"/>
                </a:cubicBezTo>
                <a:cubicBezTo>
                  <a:pt x="567" y="155"/>
                  <a:pt x="569" y="143"/>
                  <a:pt x="571" y="133"/>
                </a:cubicBezTo>
                <a:cubicBezTo>
                  <a:pt x="572" y="125"/>
                  <a:pt x="573" y="116"/>
                  <a:pt x="573" y="108"/>
                </a:cubicBezTo>
                <a:cubicBezTo>
                  <a:pt x="574" y="100"/>
                  <a:pt x="573" y="91"/>
                  <a:pt x="572" y="83"/>
                </a:cubicBezTo>
                <a:cubicBezTo>
                  <a:pt x="571" y="76"/>
                  <a:pt x="570" y="70"/>
                  <a:pt x="568" y="65"/>
                </a:cubicBezTo>
                <a:cubicBezTo>
                  <a:pt x="567" y="63"/>
                  <a:pt x="566" y="60"/>
                  <a:pt x="565" y="58"/>
                </a:cubicBezTo>
                <a:cubicBezTo>
                  <a:pt x="560" y="49"/>
                  <a:pt x="552" y="42"/>
                  <a:pt x="543" y="36"/>
                </a:cubicBezTo>
                <a:cubicBezTo>
                  <a:pt x="537" y="33"/>
                  <a:pt x="533" y="31"/>
                  <a:pt x="528" y="28"/>
                </a:cubicBezTo>
                <a:cubicBezTo>
                  <a:pt x="519" y="25"/>
                  <a:pt x="509" y="21"/>
                  <a:pt x="498" y="19"/>
                </a:cubicBezTo>
                <a:cubicBezTo>
                  <a:pt x="487" y="17"/>
                  <a:pt x="475" y="16"/>
                  <a:pt x="464" y="15"/>
                </a:cubicBezTo>
                <a:cubicBezTo>
                  <a:pt x="458" y="15"/>
                  <a:pt x="452" y="15"/>
                  <a:pt x="447" y="15"/>
                </a:cubicBezTo>
                <a:cubicBezTo>
                  <a:pt x="444" y="15"/>
                  <a:pt x="441" y="15"/>
                  <a:pt x="438" y="15"/>
                </a:cubicBezTo>
                <a:cubicBezTo>
                  <a:pt x="428" y="16"/>
                  <a:pt x="414" y="16"/>
                  <a:pt x="403" y="17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74" y="20"/>
                  <a:pt x="362" y="21"/>
                  <a:pt x="352" y="22"/>
                </a:cubicBezTo>
                <a:cubicBezTo>
                  <a:pt x="339" y="23"/>
                  <a:pt x="318" y="26"/>
                  <a:pt x="302" y="28"/>
                </a:cubicBezTo>
                <a:cubicBezTo>
                  <a:pt x="301" y="28"/>
                  <a:pt x="301" y="28"/>
                  <a:pt x="300" y="28"/>
                </a:cubicBezTo>
                <a:cubicBezTo>
                  <a:pt x="288" y="30"/>
                  <a:pt x="276" y="33"/>
                  <a:pt x="265" y="34"/>
                </a:cubicBezTo>
                <a:cubicBezTo>
                  <a:pt x="263" y="35"/>
                  <a:pt x="263" y="35"/>
                  <a:pt x="261" y="35"/>
                </a:cubicBezTo>
                <a:cubicBezTo>
                  <a:pt x="256" y="36"/>
                  <a:pt x="251" y="37"/>
                  <a:pt x="246" y="38"/>
                </a:cubicBezTo>
                <a:cubicBezTo>
                  <a:pt x="224" y="42"/>
                  <a:pt x="208" y="45"/>
                  <a:pt x="189" y="48"/>
                </a:cubicBezTo>
                <a:cubicBezTo>
                  <a:pt x="178" y="50"/>
                  <a:pt x="167" y="53"/>
                  <a:pt x="156" y="55"/>
                </a:cubicBezTo>
                <a:cubicBezTo>
                  <a:pt x="147" y="57"/>
                  <a:pt x="147" y="57"/>
                  <a:pt x="147" y="57"/>
                </a:cubicBezTo>
                <a:cubicBezTo>
                  <a:pt x="144" y="57"/>
                  <a:pt x="142" y="58"/>
                  <a:pt x="139" y="58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29" y="60"/>
                  <a:pt x="126" y="60"/>
                  <a:pt x="122" y="61"/>
                </a:cubicBezTo>
                <a:cubicBezTo>
                  <a:pt x="112" y="63"/>
                  <a:pt x="112" y="63"/>
                  <a:pt x="112" y="63"/>
                </a:cubicBezTo>
                <a:cubicBezTo>
                  <a:pt x="108" y="63"/>
                  <a:pt x="105" y="63"/>
                  <a:pt x="102" y="64"/>
                </a:cubicBezTo>
                <a:cubicBezTo>
                  <a:pt x="92" y="65"/>
                  <a:pt x="84" y="66"/>
                  <a:pt x="73" y="66"/>
                </a:cubicBezTo>
                <a:cubicBezTo>
                  <a:pt x="66" y="66"/>
                  <a:pt x="58" y="66"/>
                  <a:pt x="49" y="65"/>
                </a:cubicBezTo>
                <a:cubicBezTo>
                  <a:pt x="45" y="65"/>
                  <a:pt x="41" y="64"/>
                  <a:pt x="38" y="64"/>
                </a:cubicBezTo>
                <a:cubicBezTo>
                  <a:pt x="38" y="62"/>
                  <a:pt x="38" y="59"/>
                  <a:pt x="38" y="56"/>
                </a:cubicBezTo>
                <a:cubicBezTo>
                  <a:pt x="38" y="54"/>
                  <a:pt x="38" y="58"/>
                  <a:pt x="38" y="55"/>
                </a:cubicBezTo>
                <a:cubicBezTo>
                  <a:pt x="38" y="52"/>
                  <a:pt x="39" y="50"/>
                  <a:pt x="39" y="47"/>
                </a:cubicBezTo>
                <a:cubicBezTo>
                  <a:pt x="42" y="48"/>
                  <a:pt x="46" y="49"/>
                  <a:pt x="49" y="49"/>
                </a:cubicBezTo>
                <a:cubicBezTo>
                  <a:pt x="56" y="50"/>
                  <a:pt x="63" y="50"/>
                  <a:pt x="70" y="50"/>
                </a:cubicBezTo>
                <a:cubicBezTo>
                  <a:pt x="92" y="50"/>
                  <a:pt x="113" y="46"/>
                  <a:pt x="135" y="43"/>
                </a:cubicBezTo>
                <a:cubicBezTo>
                  <a:pt x="147" y="40"/>
                  <a:pt x="164" y="37"/>
                  <a:pt x="175" y="35"/>
                </a:cubicBezTo>
                <a:cubicBezTo>
                  <a:pt x="189" y="32"/>
                  <a:pt x="203" y="30"/>
                  <a:pt x="215" y="28"/>
                </a:cubicBezTo>
                <a:cubicBezTo>
                  <a:pt x="224" y="26"/>
                  <a:pt x="231" y="25"/>
                  <a:pt x="239" y="24"/>
                </a:cubicBezTo>
                <a:cubicBezTo>
                  <a:pt x="246" y="22"/>
                  <a:pt x="246" y="22"/>
                  <a:pt x="246" y="22"/>
                </a:cubicBezTo>
                <a:cubicBezTo>
                  <a:pt x="254" y="21"/>
                  <a:pt x="261" y="20"/>
                  <a:pt x="269" y="18"/>
                </a:cubicBezTo>
                <a:cubicBezTo>
                  <a:pt x="276" y="17"/>
                  <a:pt x="283" y="16"/>
                  <a:pt x="291" y="15"/>
                </a:cubicBezTo>
                <a:cubicBezTo>
                  <a:pt x="312" y="12"/>
                  <a:pt x="341" y="7"/>
                  <a:pt x="367" y="5"/>
                </a:cubicBezTo>
                <a:cubicBezTo>
                  <a:pt x="372" y="5"/>
                  <a:pt x="372" y="5"/>
                  <a:pt x="372" y="5"/>
                </a:cubicBezTo>
                <a:cubicBezTo>
                  <a:pt x="389" y="3"/>
                  <a:pt x="405" y="2"/>
                  <a:pt x="421" y="1"/>
                </a:cubicBezTo>
                <a:cubicBezTo>
                  <a:pt x="439" y="0"/>
                  <a:pt x="464" y="0"/>
                  <a:pt x="484" y="3"/>
                </a:cubicBezTo>
                <a:cubicBezTo>
                  <a:pt x="502" y="4"/>
                  <a:pt x="521" y="9"/>
                  <a:pt x="538" y="17"/>
                </a:cubicBezTo>
                <a:cubicBezTo>
                  <a:pt x="550" y="23"/>
                  <a:pt x="563" y="31"/>
                  <a:pt x="573" y="44"/>
                </a:cubicBezTo>
                <a:cubicBezTo>
                  <a:pt x="576" y="49"/>
                  <a:pt x="579" y="54"/>
                  <a:pt x="581" y="59"/>
                </a:cubicBezTo>
                <a:cubicBezTo>
                  <a:pt x="584" y="66"/>
                  <a:pt x="585" y="73"/>
                  <a:pt x="586" y="81"/>
                </a:cubicBezTo>
                <a:cubicBezTo>
                  <a:pt x="587" y="88"/>
                  <a:pt x="588" y="95"/>
                  <a:pt x="588" y="101"/>
                </a:cubicBezTo>
                <a:close/>
                <a:moveTo>
                  <a:pt x="37" y="139"/>
                </a:moveTo>
                <a:cubicBezTo>
                  <a:pt x="37" y="133"/>
                  <a:pt x="37" y="131"/>
                  <a:pt x="37" y="123"/>
                </a:cubicBezTo>
                <a:cubicBezTo>
                  <a:pt x="37" y="121"/>
                  <a:pt x="37" y="120"/>
                  <a:pt x="37" y="116"/>
                </a:cubicBezTo>
                <a:cubicBezTo>
                  <a:pt x="36" y="115"/>
                  <a:pt x="37" y="105"/>
                  <a:pt x="37" y="106"/>
                </a:cubicBezTo>
                <a:cubicBezTo>
                  <a:pt x="36" y="111"/>
                  <a:pt x="36" y="114"/>
                  <a:pt x="36" y="117"/>
                </a:cubicBezTo>
                <a:cubicBezTo>
                  <a:pt x="36" y="119"/>
                  <a:pt x="36" y="117"/>
                  <a:pt x="36" y="118"/>
                </a:cubicBezTo>
                <a:cubicBezTo>
                  <a:pt x="36" y="123"/>
                  <a:pt x="36" y="132"/>
                  <a:pt x="37" y="139"/>
                </a:cubicBezTo>
                <a:cubicBezTo>
                  <a:pt x="37" y="140"/>
                  <a:pt x="37" y="137"/>
                  <a:pt x="37" y="139"/>
                </a:cubicBezTo>
                <a:close/>
                <a:moveTo>
                  <a:pt x="37" y="140"/>
                </a:moveTo>
                <a:cubicBezTo>
                  <a:pt x="37" y="141"/>
                  <a:pt x="37" y="141"/>
                  <a:pt x="37" y="141"/>
                </a:cubicBezTo>
                <a:cubicBezTo>
                  <a:pt x="37" y="146"/>
                  <a:pt x="37" y="142"/>
                  <a:pt x="37" y="140"/>
                </a:cubicBezTo>
                <a:close/>
                <a:moveTo>
                  <a:pt x="36" y="64"/>
                </a:moveTo>
                <a:cubicBezTo>
                  <a:pt x="36" y="61"/>
                  <a:pt x="37" y="59"/>
                  <a:pt x="37" y="57"/>
                </a:cubicBezTo>
                <a:cubicBezTo>
                  <a:pt x="37" y="58"/>
                  <a:pt x="37" y="61"/>
                  <a:pt x="36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37" y="62"/>
                  <a:pt x="38" y="59"/>
                  <a:pt x="38" y="58"/>
                </a:cubicBezTo>
                <a:cubicBezTo>
                  <a:pt x="38" y="54"/>
                  <a:pt x="38" y="51"/>
                  <a:pt x="39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5"/>
                  <a:pt x="38" y="45"/>
                  <a:pt x="38" y="45"/>
                </a:cubicBezTo>
                <a:cubicBezTo>
                  <a:pt x="38" y="45"/>
                  <a:pt x="38" y="45"/>
                  <a:pt x="38" y="46"/>
                </a:cubicBezTo>
                <a:cubicBezTo>
                  <a:pt x="38" y="46"/>
                  <a:pt x="38" y="47"/>
                  <a:pt x="38" y="47"/>
                </a:cubicBezTo>
                <a:cubicBezTo>
                  <a:pt x="37" y="47"/>
                  <a:pt x="37" y="47"/>
                  <a:pt x="36" y="47"/>
                </a:cubicBezTo>
                <a:cubicBezTo>
                  <a:pt x="36" y="53"/>
                  <a:pt x="35" y="58"/>
                  <a:pt x="35" y="63"/>
                </a:cubicBezTo>
                <a:cubicBezTo>
                  <a:pt x="35" y="64"/>
                  <a:pt x="36" y="64"/>
                  <a:pt x="36" y="64"/>
                </a:cubicBezTo>
                <a:close/>
                <a:moveTo>
                  <a:pt x="43" y="19"/>
                </a:moveTo>
                <a:cubicBezTo>
                  <a:pt x="41" y="30"/>
                  <a:pt x="39" y="38"/>
                  <a:pt x="39" y="47"/>
                </a:cubicBezTo>
                <a:cubicBezTo>
                  <a:pt x="39" y="47"/>
                  <a:pt x="39" y="47"/>
                  <a:pt x="39" y="47"/>
                </a:cubicBezTo>
                <a:cubicBezTo>
                  <a:pt x="40" y="37"/>
                  <a:pt x="41" y="28"/>
                  <a:pt x="43" y="1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906870" y="1641094"/>
            <a:ext cx="20757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PDfont"/>
                <a:cs typeface="PDfont"/>
              </a:rPr>
              <a:t>NARCIS</a:t>
            </a:r>
            <a:br>
              <a:rPr lang="en-US" sz="2800" dirty="0" smtClean="0">
                <a:latin typeface="PDfont"/>
                <a:cs typeface="PDfont"/>
              </a:rPr>
            </a:br>
            <a:r>
              <a:rPr lang="en-US" sz="2800" dirty="0" smtClean="0">
                <a:latin typeface="PDfont"/>
                <a:cs typeface="PDfont"/>
              </a:rPr>
              <a:t>Retrieval</a:t>
            </a:r>
            <a:endParaRPr lang="en-US" sz="2800" dirty="0">
              <a:latin typeface="PDfont"/>
              <a:cs typeface="PDfont"/>
            </a:endParaRPr>
          </a:p>
        </p:txBody>
      </p:sp>
      <p:sp>
        <p:nvSpPr>
          <p:cNvPr id="20" name="Freeform 500"/>
          <p:cNvSpPr>
            <a:spLocks noEditPoints="1"/>
          </p:cNvSpPr>
          <p:nvPr/>
        </p:nvSpPr>
        <p:spPr bwMode="auto">
          <a:xfrm>
            <a:off x="5407505" y="1601593"/>
            <a:ext cx="2901376" cy="1730567"/>
          </a:xfrm>
          <a:custGeom>
            <a:avLst/>
            <a:gdLst>
              <a:gd name="T0" fmla="*/ 62 w 588"/>
              <a:gd name="T1" fmla="*/ 191 h 267"/>
              <a:gd name="T2" fmla="*/ 45 w 588"/>
              <a:gd name="T3" fmla="*/ 165 h 267"/>
              <a:gd name="T4" fmla="*/ 34 w 588"/>
              <a:gd name="T5" fmla="*/ 119 h 267"/>
              <a:gd name="T6" fmla="*/ 42 w 588"/>
              <a:gd name="T7" fmla="*/ 12 h 267"/>
              <a:gd name="T8" fmla="*/ 41 w 588"/>
              <a:gd name="T9" fmla="*/ 17 h 267"/>
              <a:gd name="T10" fmla="*/ 44 w 588"/>
              <a:gd name="T11" fmla="*/ 13 h 267"/>
              <a:gd name="T12" fmla="*/ 38 w 588"/>
              <a:gd name="T13" fmla="*/ 11 h 267"/>
              <a:gd name="T14" fmla="*/ 44 w 588"/>
              <a:gd name="T15" fmla="*/ 12 h 267"/>
              <a:gd name="T16" fmla="*/ 44 w 588"/>
              <a:gd name="T17" fmla="*/ 12 h 267"/>
              <a:gd name="T18" fmla="*/ 43 w 588"/>
              <a:gd name="T19" fmla="*/ 10 h 267"/>
              <a:gd name="T20" fmla="*/ 40 w 588"/>
              <a:gd name="T21" fmla="*/ 8 h 267"/>
              <a:gd name="T22" fmla="*/ 36 w 588"/>
              <a:gd name="T23" fmla="*/ 5 h 267"/>
              <a:gd name="T24" fmla="*/ 27 w 588"/>
              <a:gd name="T25" fmla="*/ 76 h 267"/>
              <a:gd name="T26" fmla="*/ 39 w 588"/>
              <a:gd name="T27" fmla="*/ 11 h 267"/>
              <a:gd name="T28" fmla="*/ 44 w 588"/>
              <a:gd name="T29" fmla="*/ 11 h 267"/>
              <a:gd name="T30" fmla="*/ 44 w 588"/>
              <a:gd name="T31" fmla="*/ 10 h 267"/>
              <a:gd name="T32" fmla="*/ 36 w 588"/>
              <a:gd name="T33" fmla="*/ 47 h 267"/>
              <a:gd name="T34" fmla="*/ 24 w 588"/>
              <a:gd name="T35" fmla="*/ 44 h 267"/>
              <a:gd name="T36" fmla="*/ 17 w 588"/>
              <a:gd name="T37" fmla="*/ 41 h 267"/>
              <a:gd name="T38" fmla="*/ 12 w 588"/>
              <a:gd name="T39" fmla="*/ 37 h 267"/>
              <a:gd name="T40" fmla="*/ 2 w 588"/>
              <a:gd name="T41" fmla="*/ 39 h 267"/>
              <a:gd name="T42" fmla="*/ 0 w 588"/>
              <a:gd name="T43" fmla="*/ 48 h 267"/>
              <a:gd name="T44" fmla="*/ 6 w 588"/>
              <a:gd name="T45" fmla="*/ 55 h 267"/>
              <a:gd name="T46" fmla="*/ 15 w 588"/>
              <a:gd name="T47" fmla="*/ 58 h 267"/>
              <a:gd name="T48" fmla="*/ 32 w 588"/>
              <a:gd name="T49" fmla="*/ 46 h 267"/>
              <a:gd name="T50" fmla="*/ 38 w 588"/>
              <a:gd name="T51" fmla="*/ 11 h 267"/>
              <a:gd name="T52" fmla="*/ 37 w 588"/>
              <a:gd name="T53" fmla="*/ 13 h 267"/>
              <a:gd name="T54" fmla="*/ 588 w 588"/>
              <a:gd name="T55" fmla="*/ 101 h 267"/>
              <a:gd name="T56" fmla="*/ 537 w 588"/>
              <a:gd name="T57" fmla="*/ 218 h 267"/>
              <a:gd name="T58" fmla="*/ 232 w 588"/>
              <a:gd name="T59" fmla="*/ 260 h 267"/>
              <a:gd name="T60" fmla="*/ 76 w 588"/>
              <a:gd name="T61" fmla="*/ 220 h 267"/>
              <a:gd name="T62" fmla="*/ 31 w 588"/>
              <a:gd name="T63" fmla="*/ 161 h 267"/>
              <a:gd name="T64" fmla="*/ 30 w 588"/>
              <a:gd name="T65" fmla="*/ 87 h 267"/>
              <a:gd name="T66" fmla="*/ 31 w 588"/>
              <a:gd name="T67" fmla="*/ 107 h 267"/>
              <a:gd name="T68" fmla="*/ 35 w 588"/>
              <a:gd name="T69" fmla="*/ 159 h 267"/>
              <a:gd name="T70" fmla="*/ 34 w 588"/>
              <a:gd name="T71" fmla="*/ 76 h 267"/>
              <a:gd name="T72" fmla="*/ 37 w 588"/>
              <a:gd name="T73" fmla="*/ 153 h 267"/>
              <a:gd name="T74" fmla="*/ 36 w 588"/>
              <a:gd name="T75" fmla="*/ 64 h 267"/>
              <a:gd name="T76" fmla="*/ 37 w 588"/>
              <a:gd name="T77" fmla="*/ 73 h 267"/>
              <a:gd name="T78" fmla="*/ 37 w 588"/>
              <a:gd name="T79" fmla="*/ 79 h 267"/>
              <a:gd name="T80" fmla="*/ 38 w 588"/>
              <a:gd name="T81" fmla="*/ 142 h 267"/>
              <a:gd name="T82" fmla="*/ 70 w 588"/>
              <a:gd name="T83" fmla="*/ 202 h 267"/>
              <a:gd name="T84" fmla="*/ 174 w 588"/>
              <a:gd name="T85" fmla="*/ 237 h 267"/>
              <a:gd name="T86" fmla="*/ 423 w 588"/>
              <a:gd name="T87" fmla="*/ 246 h 267"/>
              <a:gd name="T88" fmla="*/ 573 w 588"/>
              <a:gd name="T89" fmla="*/ 108 h 267"/>
              <a:gd name="T90" fmla="*/ 464 w 588"/>
              <a:gd name="T91" fmla="*/ 15 h 267"/>
              <a:gd name="T92" fmla="*/ 300 w 588"/>
              <a:gd name="T93" fmla="*/ 28 h 267"/>
              <a:gd name="T94" fmla="*/ 139 w 588"/>
              <a:gd name="T95" fmla="*/ 58 h 267"/>
              <a:gd name="T96" fmla="*/ 38 w 588"/>
              <a:gd name="T97" fmla="*/ 64 h 267"/>
              <a:gd name="T98" fmla="*/ 175 w 588"/>
              <a:gd name="T99" fmla="*/ 35 h 267"/>
              <a:gd name="T100" fmla="*/ 372 w 588"/>
              <a:gd name="T101" fmla="*/ 5 h 267"/>
              <a:gd name="T102" fmla="*/ 588 w 588"/>
              <a:gd name="T103" fmla="*/ 101 h 267"/>
              <a:gd name="T104" fmla="*/ 37 w 588"/>
              <a:gd name="T105" fmla="*/ 139 h 267"/>
              <a:gd name="T106" fmla="*/ 36 w 588"/>
              <a:gd name="T107" fmla="*/ 64 h 267"/>
              <a:gd name="T108" fmla="*/ 38 w 588"/>
              <a:gd name="T109" fmla="*/ 47 h 267"/>
              <a:gd name="T110" fmla="*/ 43 w 588"/>
              <a:gd name="T111" fmla="*/ 1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88" h="267">
                <a:moveTo>
                  <a:pt x="124" y="240"/>
                </a:moveTo>
                <a:cubicBezTo>
                  <a:pt x="124" y="240"/>
                  <a:pt x="127" y="240"/>
                  <a:pt x="128" y="241"/>
                </a:cubicBezTo>
                <a:cubicBezTo>
                  <a:pt x="127" y="241"/>
                  <a:pt x="126" y="240"/>
                  <a:pt x="124" y="240"/>
                </a:cubicBezTo>
                <a:close/>
                <a:moveTo>
                  <a:pt x="67" y="197"/>
                </a:moveTo>
                <a:cubicBezTo>
                  <a:pt x="66" y="196"/>
                  <a:pt x="65" y="195"/>
                  <a:pt x="63" y="193"/>
                </a:cubicBezTo>
                <a:cubicBezTo>
                  <a:pt x="63" y="193"/>
                  <a:pt x="66" y="196"/>
                  <a:pt x="67" y="197"/>
                </a:cubicBezTo>
                <a:close/>
                <a:moveTo>
                  <a:pt x="62" y="191"/>
                </a:moveTo>
                <a:cubicBezTo>
                  <a:pt x="61" y="191"/>
                  <a:pt x="59" y="187"/>
                  <a:pt x="58" y="187"/>
                </a:cubicBezTo>
                <a:cubicBezTo>
                  <a:pt x="59" y="189"/>
                  <a:pt x="62" y="191"/>
                  <a:pt x="62" y="191"/>
                </a:cubicBezTo>
                <a:close/>
                <a:moveTo>
                  <a:pt x="48" y="175"/>
                </a:moveTo>
                <a:cubicBezTo>
                  <a:pt x="47" y="173"/>
                  <a:pt x="45" y="170"/>
                  <a:pt x="45" y="170"/>
                </a:cubicBezTo>
                <a:cubicBezTo>
                  <a:pt x="45" y="171"/>
                  <a:pt x="47" y="173"/>
                  <a:pt x="48" y="175"/>
                </a:cubicBezTo>
                <a:close/>
                <a:moveTo>
                  <a:pt x="43" y="156"/>
                </a:moveTo>
                <a:cubicBezTo>
                  <a:pt x="44" y="160"/>
                  <a:pt x="45" y="163"/>
                  <a:pt x="45" y="165"/>
                </a:cubicBezTo>
                <a:cubicBezTo>
                  <a:pt x="44" y="162"/>
                  <a:pt x="43" y="157"/>
                  <a:pt x="43" y="156"/>
                </a:cubicBezTo>
                <a:close/>
                <a:moveTo>
                  <a:pt x="30" y="120"/>
                </a:moveTo>
                <a:cubicBezTo>
                  <a:pt x="29" y="123"/>
                  <a:pt x="30" y="134"/>
                  <a:pt x="30" y="139"/>
                </a:cubicBezTo>
                <a:cubicBezTo>
                  <a:pt x="30" y="133"/>
                  <a:pt x="29" y="126"/>
                  <a:pt x="30" y="120"/>
                </a:cubicBezTo>
                <a:close/>
                <a:moveTo>
                  <a:pt x="35" y="100"/>
                </a:moveTo>
                <a:cubicBezTo>
                  <a:pt x="35" y="108"/>
                  <a:pt x="34" y="119"/>
                  <a:pt x="34" y="125"/>
                </a:cubicBezTo>
                <a:cubicBezTo>
                  <a:pt x="34" y="123"/>
                  <a:pt x="34" y="121"/>
                  <a:pt x="34" y="119"/>
                </a:cubicBezTo>
                <a:cubicBezTo>
                  <a:pt x="34" y="114"/>
                  <a:pt x="34" y="114"/>
                  <a:pt x="34" y="114"/>
                </a:cubicBezTo>
                <a:cubicBezTo>
                  <a:pt x="34" y="111"/>
                  <a:pt x="35" y="99"/>
                  <a:pt x="35" y="100"/>
                </a:cubicBezTo>
                <a:close/>
                <a:moveTo>
                  <a:pt x="42" y="11"/>
                </a:move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2" y="12"/>
                </a:moveTo>
                <a:cubicBezTo>
                  <a:pt x="42" y="12"/>
                  <a:pt x="42" y="12"/>
                  <a:pt x="42" y="11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1" y="14"/>
                  <a:pt x="41" y="14"/>
                  <a:pt x="41" y="14"/>
                </a:cubicBezTo>
                <a:cubicBezTo>
                  <a:pt x="41" y="17"/>
                  <a:pt x="41" y="17"/>
                  <a:pt x="41" y="17"/>
                </a:cubicBezTo>
                <a:cubicBezTo>
                  <a:pt x="42" y="12"/>
                  <a:pt x="42" y="12"/>
                  <a:pt x="42" y="12"/>
                </a:cubicBezTo>
                <a:close/>
                <a:moveTo>
                  <a:pt x="42" y="11"/>
                </a:move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4" y="13"/>
                </a:move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lose/>
                <a:moveTo>
                  <a:pt x="38" y="11"/>
                </a:move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lose/>
                <a:moveTo>
                  <a:pt x="44" y="12"/>
                </a:moveTo>
                <a:cubicBezTo>
                  <a:pt x="44" y="12"/>
                  <a:pt x="43" y="12"/>
                  <a:pt x="44" y="13"/>
                </a:cubicBezTo>
                <a:cubicBezTo>
                  <a:pt x="44" y="12"/>
                  <a:pt x="44" y="12"/>
                  <a:pt x="44" y="12"/>
                </a:cubicBezTo>
                <a:close/>
                <a:moveTo>
                  <a:pt x="44" y="12"/>
                </a:move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lose/>
                <a:moveTo>
                  <a:pt x="37" y="10"/>
                </a:move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lose/>
                <a:moveTo>
                  <a:pt x="39" y="9"/>
                </a:moveTo>
                <a:cubicBezTo>
                  <a:pt x="39" y="10"/>
                  <a:pt x="38" y="10"/>
                  <a:pt x="38" y="10"/>
                </a:cubicBezTo>
                <a:cubicBezTo>
                  <a:pt x="39" y="10"/>
                  <a:pt x="39" y="10"/>
                  <a:pt x="39" y="9"/>
                </a:cubicBezTo>
                <a:close/>
                <a:moveTo>
                  <a:pt x="44" y="12"/>
                </a:moveTo>
                <a:cubicBezTo>
                  <a:pt x="44" y="11"/>
                  <a:pt x="45" y="11"/>
                  <a:pt x="44" y="11"/>
                </a:cubicBezTo>
                <a:cubicBezTo>
                  <a:pt x="44" y="11"/>
                  <a:pt x="44" y="11"/>
                  <a:pt x="44" y="12"/>
                </a:cubicBezTo>
                <a:close/>
                <a:moveTo>
                  <a:pt x="42" y="10"/>
                </a:moveTo>
                <a:cubicBezTo>
                  <a:pt x="42" y="10"/>
                  <a:pt x="42" y="10"/>
                  <a:pt x="42" y="11"/>
                </a:cubicBezTo>
                <a:cubicBezTo>
                  <a:pt x="42" y="10"/>
                  <a:pt x="42" y="10"/>
                  <a:pt x="42" y="10"/>
                </a:cubicBezTo>
                <a:close/>
                <a:moveTo>
                  <a:pt x="43" y="10"/>
                </a:move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lose/>
                <a:moveTo>
                  <a:pt x="44" y="10"/>
                </a:move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3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lose/>
                <a:moveTo>
                  <a:pt x="40" y="8"/>
                </a:moveTo>
                <a:cubicBezTo>
                  <a:pt x="40" y="9"/>
                  <a:pt x="40" y="8"/>
                  <a:pt x="40" y="8"/>
                </a:cubicBezTo>
                <a:close/>
                <a:moveTo>
                  <a:pt x="39" y="7"/>
                </a:moveTo>
                <a:cubicBezTo>
                  <a:pt x="39" y="7"/>
                  <a:pt x="39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lose/>
                <a:moveTo>
                  <a:pt x="39" y="7"/>
                </a:moveTo>
                <a:cubicBezTo>
                  <a:pt x="38" y="7"/>
                  <a:pt x="38" y="7"/>
                  <a:pt x="38" y="7"/>
                </a:cubicBezTo>
                <a:lnTo>
                  <a:pt x="39" y="7"/>
                </a:lnTo>
                <a:close/>
                <a:moveTo>
                  <a:pt x="36" y="5"/>
                </a:moveTo>
                <a:cubicBezTo>
                  <a:pt x="36" y="6"/>
                  <a:pt x="36" y="6"/>
                  <a:pt x="36" y="6"/>
                </a:cubicBezTo>
                <a:cubicBezTo>
                  <a:pt x="36" y="6"/>
                  <a:pt x="36" y="6"/>
                  <a:pt x="36" y="5"/>
                </a:cubicBezTo>
                <a:close/>
                <a:moveTo>
                  <a:pt x="37" y="5"/>
                </a:moveTo>
                <a:cubicBezTo>
                  <a:pt x="37" y="4"/>
                  <a:pt x="37" y="4"/>
                  <a:pt x="37" y="5"/>
                </a:cubicBezTo>
                <a:close/>
                <a:moveTo>
                  <a:pt x="27" y="87"/>
                </a:moveTo>
                <a:cubicBezTo>
                  <a:pt x="27" y="88"/>
                  <a:pt x="27" y="90"/>
                  <a:pt x="27" y="91"/>
                </a:cubicBezTo>
                <a:cubicBezTo>
                  <a:pt x="27" y="85"/>
                  <a:pt x="27" y="80"/>
                  <a:pt x="27" y="76"/>
                </a:cubicBezTo>
                <a:cubicBezTo>
                  <a:pt x="27" y="80"/>
                  <a:pt x="27" y="84"/>
                  <a:pt x="27" y="87"/>
                </a:cubicBezTo>
                <a:close/>
                <a:moveTo>
                  <a:pt x="40" y="11"/>
                </a:moveTo>
                <a:cubicBezTo>
                  <a:pt x="40" y="11"/>
                  <a:pt x="40" y="10"/>
                  <a:pt x="40" y="9"/>
                </a:cubicBezTo>
                <a:cubicBezTo>
                  <a:pt x="40" y="10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10"/>
                  <a:pt x="40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40" y="11"/>
                  <a:pt x="39" y="11"/>
                  <a:pt x="40" y="11"/>
                </a:cubicBezTo>
                <a:close/>
                <a:moveTo>
                  <a:pt x="44" y="11"/>
                </a:moveTo>
                <a:cubicBezTo>
                  <a:pt x="44" y="11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1"/>
                  <a:pt x="44" y="11"/>
                </a:cubicBezTo>
                <a:close/>
                <a:moveTo>
                  <a:pt x="44" y="11"/>
                </a:moveTo>
                <a:cubicBezTo>
                  <a:pt x="44" y="10"/>
                  <a:pt x="44" y="10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8"/>
                  <a:pt x="45" y="8"/>
                  <a:pt x="45" y="7"/>
                </a:cubicBezTo>
                <a:cubicBezTo>
                  <a:pt x="44" y="7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9"/>
                  <a:pt x="44" y="9"/>
                  <a:pt x="44" y="10"/>
                </a:cubicBezTo>
                <a:cubicBezTo>
                  <a:pt x="44" y="10"/>
                  <a:pt x="44" y="9"/>
                  <a:pt x="44" y="10"/>
                </a:cubicBezTo>
                <a:cubicBezTo>
                  <a:pt x="44" y="10"/>
                  <a:pt x="43" y="11"/>
                  <a:pt x="44" y="11"/>
                </a:cubicBezTo>
                <a:close/>
                <a:moveTo>
                  <a:pt x="38" y="6"/>
                </a:move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6"/>
                  <a:pt x="38" y="6"/>
                </a:cubicBezTo>
                <a:close/>
                <a:moveTo>
                  <a:pt x="39" y="25"/>
                </a:moveTo>
                <a:cubicBezTo>
                  <a:pt x="38" y="32"/>
                  <a:pt x="37" y="40"/>
                  <a:pt x="36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7" y="40"/>
                  <a:pt x="38" y="33"/>
                  <a:pt x="39" y="25"/>
                </a:cubicBezTo>
                <a:close/>
                <a:moveTo>
                  <a:pt x="29" y="148"/>
                </a:moveTo>
                <a:cubicBezTo>
                  <a:pt x="29" y="148"/>
                  <a:pt x="29" y="148"/>
                  <a:pt x="29" y="148"/>
                </a:cubicBezTo>
                <a:cubicBezTo>
                  <a:pt x="29" y="148"/>
                  <a:pt x="29" y="148"/>
                  <a:pt x="29" y="148"/>
                </a:cubicBezTo>
                <a:close/>
                <a:moveTo>
                  <a:pt x="32" y="46"/>
                </a:moveTo>
                <a:cubicBezTo>
                  <a:pt x="29" y="45"/>
                  <a:pt x="27" y="45"/>
                  <a:pt x="24" y="4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2"/>
                  <a:pt x="21" y="42"/>
                  <a:pt x="21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19" y="42"/>
                  <a:pt x="18" y="41"/>
                </a:cubicBezTo>
                <a:cubicBezTo>
                  <a:pt x="19" y="40"/>
                  <a:pt x="18" y="41"/>
                  <a:pt x="17" y="41"/>
                </a:cubicBezTo>
                <a:cubicBezTo>
                  <a:pt x="17" y="40"/>
                  <a:pt x="17" y="40"/>
                  <a:pt x="17" y="40"/>
                </a:cubicBezTo>
                <a:cubicBezTo>
                  <a:pt x="17" y="39"/>
                  <a:pt x="17" y="39"/>
                  <a:pt x="16" y="39"/>
                </a:cubicBezTo>
                <a:cubicBezTo>
                  <a:pt x="16" y="39"/>
                  <a:pt x="16" y="38"/>
                  <a:pt x="16" y="38"/>
                </a:cubicBezTo>
                <a:cubicBezTo>
                  <a:pt x="16" y="38"/>
                  <a:pt x="15" y="38"/>
                  <a:pt x="15" y="38"/>
                </a:cubicBezTo>
                <a:cubicBezTo>
                  <a:pt x="15" y="38"/>
                  <a:pt x="14" y="38"/>
                  <a:pt x="14" y="37"/>
                </a:cubicBezTo>
                <a:cubicBezTo>
                  <a:pt x="14" y="37"/>
                  <a:pt x="13" y="37"/>
                  <a:pt x="13" y="37"/>
                </a:cubicBezTo>
                <a:cubicBezTo>
                  <a:pt x="12" y="37"/>
                  <a:pt x="12" y="37"/>
                  <a:pt x="12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0" y="37"/>
                  <a:pt x="9" y="37"/>
                  <a:pt x="9" y="37"/>
                </a:cubicBezTo>
                <a:cubicBezTo>
                  <a:pt x="9" y="37"/>
                  <a:pt x="9" y="37"/>
                  <a:pt x="9" y="37"/>
                </a:cubicBezTo>
                <a:cubicBezTo>
                  <a:pt x="7" y="37"/>
                  <a:pt x="6" y="38"/>
                  <a:pt x="5" y="37"/>
                </a:cubicBezTo>
                <a:cubicBezTo>
                  <a:pt x="5" y="38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3" y="38"/>
                  <a:pt x="3" y="39"/>
                  <a:pt x="2" y="39"/>
                </a:cubicBezTo>
                <a:cubicBezTo>
                  <a:pt x="2" y="39"/>
                  <a:pt x="2" y="40"/>
                  <a:pt x="2" y="40"/>
                </a:cubicBezTo>
                <a:cubicBezTo>
                  <a:pt x="1" y="41"/>
                  <a:pt x="1" y="42"/>
                  <a:pt x="0" y="42"/>
                </a:cubicBezTo>
                <a:cubicBezTo>
                  <a:pt x="0" y="43"/>
                  <a:pt x="0" y="43"/>
                  <a:pt x="0" y="44"/>
                </a:cubicBezTo>
                <a:cubicBezTo>
                  <a:pt x="0" y="44"/>
                  <a:pt x="0" y="45"/>
                  <a:pt x="0" y="45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9"/>
                  <a:pt x="0" y="49"/>
                </a:cubicBezTo>
                <a:cubicBezTo>
                  <a:pt x="1" y="50"/>
                  <a:pt x="1" y="51"/>
                  <a:pt x="2" y="52"/>
                </a:cubicBezTo>
                <a:cubicBezTo>
                  <a:pt x="2" y="52"/>
                  <a:pt x="2" y="52"/>
                  <a:pt x="2" y="52"/>
                </a:cubicBezTo>
                <a:cubicBezTo>
                  <a:pt x="3" y="52"/>
                  <a:pt x="4" y="53"/>
                  <a:pt x="4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4"/>
                  <a:pt x="5" y="55"/>
                  <a:pt x="5" y="55"/>
                </a:cubicBezTo>
                <a:cubicBezTo>
                  <a:pt x="5" y="55"/>
                  <a:pt x="6" y="55"/>
                  <a:pt x="6" y="55"/>
                </a:cubicBezTo>
                <a:cubicBezTo>
                  <a:pt x="7" y="55"/>
                  <a:pt x="7" y="56"/>
                  <a:pt x="7" y="56"/>
                </a:cubicBezTo>
                <a:cubicBezTo>
                  <a:pt x="7" y="56"/>
                  <a:pt x="8" y="56"/>
                  <a:pt x="8" y="56"/>
                </a:cubicBezTo>
                <a:cubicBezTo>
                  <a:pt x="8" y="56"/>
                  <a:pt x="9" y="56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57"/>
                  <a:pt x="11" y="57"/>
                  <a:pt x="11" y="57"/>
                </a:cubicBezTo>
                <a:cubicBezTo>
                  <a:pt x="12" y="56"/>
                  <a:pt x="13" y="58"/>
                  <a:pt x="14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8" y="59"/>
                  <a:pt x="18" y="59"/>
                  <a:pt x="18" y="59"/>
                </a:cubicBezTo>
                <a:cubicBezTo>
                  <a:pt x="21" y="60"/>
                  <a:pt x="24" y="61"/>
                  <a:pt x="27" y="61"/>
                </a:cubicBezTo>
                <a:cubicBezTo>
                  <a:pt x="28" y="62"/>
                  <a:pt x="29" y="62"/>
                  <a:pt x="31" y="62"/>
                </a:cubicBezTo>
                <a:cubicBezTo>
                  <a:pt x="31" y="60"/>
                  <a:pt x="31" y="57"/>
                  <a:pt x="31" y="54"/>
                </a:cubicBezTo>
                <a:cubicBezTo>
                  <a:pt x="31" y="52"/>
                  <a:pt x="32" y="49"/>
                  <a:pt x="32" y="46"/>
                </a:cubicBezTo>
                <a:close/>
                <a:moveTo>
                  <a:pt x="37" y="13"/>
                </a:moveTo>
                <a:cubicBezTo>
                  <a:pt x="38" y="11"/>
                  <a:pt x="38" y="11"/>
                  <a:pt x="38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9" y="8"/>
                  <a:pt x="39" y="8"/>
                  <a:pt x="39" y="8"/>
                </a:cubicBezTo>
                <a:cubicBezTo>
                  <a:pt x="38" y="8"/>
                  <a:pt x="38" y="9"/>
                  <a:pt x="38" y="10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7" y="13"/>
                  <a:pt x="37" y="13"/>
                  <a:pt x="37" y="13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8"/>
                  <a:pt x="36" y="19"/>
                </a:cubicBezTo>
                <a:cubicBezTo>
                  <a:pt x="34" y="28"/>
                  <a:pt x="33" y="37"/>
                  <a:pt x="32" y="46"/>
                </a:cubicBezTo>
                <a:cubicBezTo>
                  <a:pt x="32" y="46"/>
                  <a:pt x="32" y="46"/>
                  <a:pt x="32" y="46"/>
                </a:cubicBezTo>
                <a:cubicBezTo>
                  <a:pt x="33" y="35"/>
                  <a:pt x="35" y="24"/>
                  <a:pt x="37" y="13"/>
                </a:cubicBezTo>
                <a:close/>
                <a:moveTo>
                  <a:pt x="34" y="63"/>
                </a:moveTo>
                <a:cubicBezTo>
                  <a:pt x="34" y="63"/>
                  <a:pt x="35" y="63"/>
                  <a:pt x="35" y="63"/>
                </a:cubicBezTo>
                <a:cubicBezTo>
                  <a:pt x="35" y="58"/>
                  <a:pt x="35" y="52"/>
                  <a:pt x="36" y="47"/>
                </a:cubicBezTo>
                <a:cubicBezTo>
                  <a:pt x="35" y="47"/>
                  <a:pt x="33" y="46"/>
                  <a:pt x="32" y="46"/>
                </a:cubicBezTo>
                <a:cubicBezTo>
                  <a:pt x="31" y="52"/>
                  <a:pt x="31" y="57"/>
                  <a:pt x="31" y="63"/>
                </a:cubicBezTo>
                <a:cubicBezTo>
                  <a:pt x="32" y="63"/>
                  <a:pt x="33" y="63"/>
                  <a:pt x="34" y="63"/>
                </a:cubicBezTo>
                <a:close/>
                <a:moveTo>
                  <a:pt x="588" y="101"/>
                </a:moveTo>
                <a:cubicBezTo>
                  <a:pt x="588" y="108"/>
                  <a:pt x="587" y="115"/>
                  <a:pt x="586" y="121"/>
                </a:cubicBezTo>
                <a:cubicBezTo>
                  <a:pt x="585" y="133"/>
                  <a:pt x="583" y="145"/>
                  <a:pt x="580" y="157"/>
                </a:cubicBezTo>
                <a:cubicBezTo>
                  <a:pt x="579" y="162"/>
                  <a:pt x="577" y="166"/>
                  <a:pt x="576" y="170"/>
                </a:cubicBezTo>
                <a:cubicBezTo>
                  <a:pt x="575" y="173"/>
                  <a:pt x="574" y="176"/>
                  <a:pt x="573" y="179"/>
                </a:cubicBezTo>
                <a:cubicBezTo>
                  <a:pt x="571" y="182"/>
                  <a:pt x="569" y="186"/>
                  <a:pt x="567" y="190"/>
                </a:cubicBezTo>
                <a:cubicBezTo>
                  <a:pt x="564" y="194"/>
                  <a:pt x="561" y="197"/>
                  <a:pt x="558" y="201"/>
                </a:cubicBezTo>
                <a:cubicBezTo>
                  <a:pt x="552" y="207"/>
                  <a:pt x="544" y="213"/>
                  <a:pt x="537" y="218"/>
                </a:cubicBezTo>
                <a:cubicBezTo>
                  <a:pt x="526" y="225"/>
                  <a:pt x="516" y="230"/>
                  <a:pt x="505" y="235"/>
                </a:cubicBezTo>
                <a:cubicBezTo>
                  <a:pt x="494" y="240"/>
                  <a:pt x="483" y="244"/>
                  <a:pt x="471" y="248"/>
                </a:cubicBezTo>
                <a:cubicBezTo>
                  <a:pt x="452" y="254"/>
                  <a:pt x="432" y="259"/>
                  <a:pt x="411" y="262"/>
                </a:cubicBezTo>
                <a:cubicBezTo>
                  <a:pt x="398" y="264"/>
                  <a:pt x="384" y="266"/>
                  <a:pt x="370" y="266"/>
                </a:cubicBezTo>
                <a:cubicBezTo>
                  <a:pt x="356" y="267"/>
                  <a:pt x="341" y="267"/>
                  <a:pt x="327" y="267"/>
                </a:cubicBezTo>
                <a:cubicBezTo>
                  <a:pt x="297" y="267"/>
                  <a:pt x="266" y="265"/>
                  <a:pt x="237" y="261"/>
                </a:cubicBezTo>
                <a:cubicBezTo>
                  <a:pt x="236" y="260"/>
                  <a:pt x="234" y="260"/>
                  <a:pt x="232" y="260"/>
                </a:cubicBezTo>
                <a:cubicBezTo>
                  <a:pt x="229" y="259"/>
                  <a:pt x="230" y="260"/>
                  <a:pt x="226" y="259"/>
                </a:cubicBezTo>
                <a:cubicBezTo>
                  <a:pt x="223" y="259"/>
                  <a:pt x="225" y="259"/>
                  <a:pt x="223" y="259"/>
                </a:cubicBezTo>
                <a:cubicBezTo>
                  <a:pt x="210" y="257"/>
                  <a:pt x="198" y="254"/>
                  <a:pt x="185" y="252"/>
                </a:cubicBezTo>
                <a:cubicBezTo>
                  <a:pt x="173" y="250"/>
                  <a:pt x="161" y="247"/>
                  <a:pt x="149" y="245"/>
                </a:cubicBezTo>
                <a:cubicBezTo>
                  <a:pt x="145" y="244"/>
                  <a:pt x="149" y="245"/>
                  <a:pt x="146" y="244"/>
                </a:cubicBezTo>
                <a:cubicBezTo>
                  <a:pt x="132" y="241"/>
                  <a:pt x="113" y="236"/>
                  <a:pt x="96" y="230"/>
                </a:cubicBezTo>
                <a:cubicBezTo>
                  <a:pt x="90" y="227"/>
                  <a:pt x="82" y="223"/>
                  <a:pt x="76" y="220"/>
                </a:cubicBezTo>
                <a:cubicBezTo>
                  <a:pt x="74" y="219"/>
                  <a:pt x="75" y="219"/>
                  <a:pt x="74" y="218"/>
                </a:cubicBezTo>
                <a:cubicBezTo>
                  <a:pt x="72" y="217"/>
                  <a:pt x="73" y="218"/>
                  <a:pt x="72" y="217"/>
                </a:cubicBezTo>
                <a:cubicBezTo>
                  <a:pt x="71" y="217"/>
                  <a:pt x="68" y="214"/>
                  <a:pt x="67" y="213"/>
                </a:cubicBezTo>
                <a:cubicBezTo>
                  <a:pt x="59" y="207"/>
                  <a:pt x="53" y="201"/>
                  <a:pt x="47" y="193"/>
                </a:cubicBezTo>
                <a:cubicBezTo>
                  <a:pt x="45" y="190"/>
                  <a:pt x="42" y="186"/>
                  <a:pt x="40" y="182"/>
                </a:cubicBezTo>
                <a:cubicBezTo>
                  <a:pt x="38" y="178"/>
                  <a:pt x="35" y="174"/>
                  <a:pt x="33" y="169"/>
                </a:cubicBezTo>
                <a:cubicBezTo>
                  <a:pt x="32" y="166"/>
                  <a:pt x="32" y="166"/>
                  <a:pt x="31" y="161"/>
                </a:cubicBezTo>
                <a:cubicBezTo>
                  <a:pt x="30" y="156"/>
                  <a:pt x="30" y="157"/>
                  <a:pt x="30" y="154"/>
                </a:cubicBezTo>
                <a:cubicBezTo>
                  <a:pt x="29" y="153"/>
                  <a:pt x="29" y="149"/>
                  <a:pt x="29" y="148"/>
                </a:cubicBezTo>
                <a:cubicBezTo>
                  <a:pt x="29" y="147"/>
                  <a:pt x="29" y="148"/>
                  <a:pt x="29" y="148"/>
                </a:cubicBezTo>
                <a:cubicBezTo>
                  <a:pt x="28" y="144"/>
                  <a:pt x="28" y="133"/>
                  <a:pt x="28" y="127"/>
                </a:cubicBezTo>
                <a:cubicBezTo>
                  <a:pt x="28" y="120"/>
                  <a:pt x="28" y="111"/>
                  <a:pt x="28" y="102"/>
                </a:cubicBezTo>
                <a:cubicBezTo>
                  <a:pt x="28" y="111"/>
                  <a:pt x="28" y="118"/>
                  <a:pt x="29" y="120"/>
                </a:cubicBezTo>
                <a:cubicBezTo>
                  <a:pt x="29" y="112"/>
                  <a:pt x="29" y="96"/>
                  <a:pt x="30" y="87"/>
                </a:cubicBezTo>
                <a:cubicBezTo>
                  <a:pt x="30" y="80"/>
                  <a:pt x="30" y="71"/>
                  <a:pt x="31" y="62"/>
                </a:cubicBezTo>
                <a:cubicBezTo>
                  <a:pt x="31" y="63"/>
                  <a:pt x="31" y="63"/>
                  <a:pt x="31" y="63"/>
                </a:cubicBezTo>
                <a:cubicBezTo>
                  <a:pt x="30" y="69"/>
                  <a:pt x="30" y="75"/>
                  <a:pt x="30" y="81"/>
                </a:cubicBezTo>
                <a:cubicBezTo>
                  <a:pt x="30" y="91"/>
                  <a:pt x="29" y="117"/>
                  <a:pt x="29" y="133"/>
                </a:cubicBezTo>
                <a:cubicBezTo>
                  <a:pt x="30" y="142"/>
                  <a:pt x="31" y="147"/>
                  <a:pt x="31" y="143"/>
                </a:cubicBezTo>
                <a:cubicBezTo>
                  <a:pt x="30" y="130"/>
                  <a:pt x="30" y="120"/>
                  <a:pt x="31" y="109"/>
                </a:cubicBezTo>
                <a:cubicBezTo>
                  <a:pt x="31" y="107"/>
                  <a:pt x="31" y="104"/>
                  <a:pt x="31" y="107"/>
                </a:cubicBezTo>
                <a:cubicBezTo>
                  <a:pt x="31" y="119"/>
                  <a:pt x="31" y="132"/>
                  <a:pt x="32" y="144"/>
                </a:cubicBezTo>
                <a:cubicBezTo>
                  <a:pt x="33" y="156"/>
                  <a:pt x="36" y="168"/>
                  <a:pt x="41" y="177"/>
                </a:cubicBezTo>
                <a:cubicBezTo>
                  <a:pt x="43" y="179"/>
                  <a:pt x="45" y="183"/>
                  <a:pt x="47" y="186"/>
                </a:cubicBezTo>
                <a:cubicBezTo>
                  <a:pt x="48" y="188"/>
                  <a:pt x="49" y="189"/>
                  <a:pt x="50" y="190"/>
                </a:cubicBezTo>
                <a:cubicBezTo>
                  <a:pt x="50" y="189"/>
                  <a:pt x="49" y="188"/>
                  <a:pt x="49" y="188"/>
                </a:cubicBezTo>
                <a:cubicBezTo>
                  <a:pt x="46" y="183"/>
                  <a:pt x="43" y="179"/>
                  <a:pt x="41" y="174"/>
                </a:cubicBezTo>
                <a:cubicBezTo>
                  <a:pt x="38" y="169"/>
                  <a:pt x="37" y="164"/>
                  <a:pt x="35" y="159"/>
                </a:cubicBezTo>
                <a:cubicBezTo>
                  <a:pt x="33" y="149"/>
                  <a:pt x="33" y="139"/>
                  <a:pt x="33" y="12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87"/>
                  <a:pt x="34" y="88"/>
                  <a:pt x="34" y="87"/>
                </a:cubicBezTo>
                <a:cubicBezTo>
                  <a:pt x="34" y="79"/>
                  <a:pt x="34" y="71"/>
                  <a:pt x="35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8"/>
                  <a:pt x="35" y="72"/>
                  <a:pt x="34" y="76"/>
                </a:cubicBezTo>
                <a:cubicBezTo>
                  <a:pt x="34" y="78"/>
                  <a:pt x="35" y="79"/>
                  <a:pt x="35" y="81"/>
                </a:cubicBezTo>
                <a:cubicBezTo>
                  <a:pt x="34" y="95"/>
                  <a:pt x="33" y="115"/>
                  <a:pt x="34" y="132"/>
                </a:cubicBezTo>
                <a:cubicBezTo>
                  <a:pt x="34" y="135"/>
                  <a:pt x="34" y="135"/>
                  <a:pt x="34" y="128"/>
                </a:cubicBezTo>
                <a:cubicBezTo>
                  <a:pt x="34" y="130"/>
                  <a:pt x="34" y="131"/>
                  <a:pt x="34" y="134"/>
                </a:cubicBezTo>
                <a:cubicBezTo>
                  <a:pt x="34" y="134"/>
                  <a:pt x="34" y="134"/>
                  <a:pt x="34" y="133"/>
                </a:cubicBezTo>
                <a:cubicBezTo>
                  <a:pt x="35" y="142"/>
                  <a:pt x="35" y="143"/>
                  <a:pt x="36" y="152"/>
                </a:cubicBezTo>
                <a:cubicBezTo>
                  <a:pt x="37" y="154"/>
                  <a:pt x="37" y="155"/>
                  <a:pt x="37" y="153"/>
                </a:cubicBezTo>
                <a:cubicBezTo>
                  <a:pt x="35" y="146"/>
                  <a:pt x="35" y="139"/>
                  <a:pt x="35" y="132"/>
                </a:cubicBezTo>
                <a:cubicBezTo>
                  <a:pt x="35" y="128"/>
                  <a:pt x="35" y="125"/>
                  <a:pt x="35" y="121"/>
                </a:cubicBezTo>
                <a:cubicBezTo>
                  <a:pt x="35" y="119"/>
                  <a:pt x="35" y="119"/>
                  <a:pt x="35" y="117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5" y="96"/>
                  <a:pt x="35" y="87"/>
                  <a:pt x="36" y="78"/>
                </a:cubicBezTo>
                <a:cubicBezTo>
                  <a:pt x="36" y="73"/>
                  <a:pt x="36" y="69"/>
                  <a:pt x="36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36" y="66"/>
                  <a:pt x="36" y="68"/>
                  <a:pt x="36" y="71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6" y="125"/>
                  <a:pt x="36" y="122"/>
                  <a:pt x="36" y="120"/>
                </a:cubicBezTo>
                <a:cubicBezTo>
                  <a:pt x="36" y="115"/>
                  <a:pt x="36" y="112"/>
                  <a:pt x="36" y="108"/>
                </a:cubicBezTo>
                <a:cubicBezTo>
                  <a:pt x="36" y="106"/>
                  <a:pt x="36" y="109"/>
                  <a:pt x="36" y="107"/>
                </a:cubicBezTo>
                <a:cubicBezTo>
                  <a:pt x="36" y="96"/>
                  <a:pt x="36" y="86"/>
                  <a:pt x="37" y="73"/>
                </a:cubicBezTo>
                <a:cubicBezTo>
                  <a:pt x="37" y="72"/>
                  <a:pt x="37" y="69"/>
                  <a:pt x="37" y="71"/>
                </a:cubicBezTo>
                <a:cubicBezTo>
                  <a:pt x="37" y="69"/>
                  <a:pt x="37" y="69"/>
                  <a:pt x="37" y="68"/>
                </a:cubicBezTo>
                <a:cubicBezTo>
                  <a:pt x="37" y="64"/>
                  <a:pt x="37" y="68"/>
                  <a:pt x="37" y="67"/>
                </a:cubicBezTo>
                <a:cubicBezTo>
                  <a:pt x="37" y="66"/>
                  <a:pt x="37" y="65"/>
                  <a:pt x="37" y="64"/>
                </a:cubicBezTo>
                <a:cubicBezTo>
                  <a:pt x="37" y="64"/>
                  <a:pt x="38" y="64"/>
                  <a:pt x="38" y="64"/>
                </a:cubicBezTo>
                <a:cubicBezTo>
                  <a:pt x="37" y="65"/>
                  <a:pt x="37" y="66"/>
                  <a:pt x="37" y="68"/>
                </a:cubicBezTo>
                <a:cubicBezTo>
                  <a:pt x="37" y="73"/>
                  <a:pt x="37" y="74"/>
                  <a:pt x="37" y="79"/>
                </a:cubicBezTo>
                <a:cubicBezTo>
                  <a:pt x="37" y="83"/>
                  <a:pt x="37" y="89"/>
                  <a:pt x="37" y="94"/>
                </a:cubicBezTo>
                <a:cubicBezTo>
                  <a:pt x="37" y="99"/>
                  <a:pt x="37" y="103"/>
                  <a:pt x="37" y="108"/>
                </a:cubicBezTo>
                <a:cubicBezTo>
                  <a:pt x="37" y="110"/>
                  <a:pt x="37" y="109"/>
                  <a:pt x="37" y="113"/>
                </a:cubicBezTo>
                <a:cubicBezTo>
                  <a:pt x="37" y="114"/>
                  <a:pt x="37" y="109"/>
                  <a:pt x="37" y="112"/>
                </a:cubicBezTo>
                <a:cubicBezTo>
                  <a:pt x="37" y="115"/>
                  <a:pt x="37" y="112"/>
                  <a:pt x="37" y="114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27"/>
                  <a:pt x="37" y="134"/>
                  <a:pt x="38" y="142"/>
                </a:cubicBezTo>
                <a:cubicBezTo>
                  <a:pt x="38" y="144"/>
                  <a:pt x="38" y="139"/>
                  <a:pt x="38" y="141"/>
                </a:cubicBezTo>
                <a:cubicBezTo>
                  <a:pt x="38" y="144"/>
                  <a:pt x="40" y="154"/>
                  <a:pt x="40" y="156"/>
                </a:cubicBezTo>
                <a:cubicBezTo>
                  <a:pt x="41" y="160"/>
                  <a:pt x="42" y="163"/>
                  <a:pt x="43" y="167"/>
                </a:cubicBezTo>
                <a:cubicBezTo>
                  <a:pt x="45" y="170"/>
                  <a:pt x="46" y="172"/>
                  <a:pt x="49" y="177"/>
                </a:cubicBezTo>
                <a:cubicBezTo>
                  <a:pt x="50" y="179"/>
                  <a:pt x="49" y="177"/>
                  <a:pt x="50" y="178"/>
                </a:cubicBezTo>
                <a:cubicBezTo>
                  <a:pt x="53" y="183"/>
                  <a:pt x="55" y="186"/>
                  <a:pt x="59" y="191"/>
                </a:cubicBezTo>
                <a:cubicBezTo>
                  <a:pt x="61" y="194"/>
                  <a:pt x="66" y="199"/>
                  <a:pt x="70" y="202"/>
                </a:cubicBezTo>
                <a:cubicBezTo>
                  <a:pt x="71" y="202"/>
                  <a:pt x="68" y="199"/>
                  <a:pt x="65" y="197"/>
                </a:cubicBezTo>
                <a:cubicBezTo>
                  <a:pt x="67" y="198"/>
                  <a:pt x="71" y="203"/>
                  <a:pt x="73" y="204"/>
                </a:cubicBezTo>
                <a:cubicBezTo>
                  <a:pt x="87" y="215"/>
                  <a:pt x="101" y="220"/>
                  <a:pt x="122" y="226"/>
                </a:cubicBezTo>
                <a:cubicBezTo>
                  <a:pt x="125" y="226"/>
                  <a:pt x="126" y="227"/>
                  <a:pt x="129" y="227"/>
                </a:cubicBezTo>
                <a:cubicBezTo>
                  <a:pt x="130" y="228"/>
                  <a:pt x="130" y="228"/>
                  <a:pt x="129" y="227"/>
                </a:cubicBezTo>
                <a:cubicBezTo>
                  <a:pt x="140" y="230"/>
                  <a:pt x="166" y="236"/>
                  <a:pt x="174" y="237"/>
                </a:cubicBezTo>
                <a:cubicBezTo>
                  <a:pt x="177" y="237"/>
                  <a:pt x="173" y="236"/>
                  <a:pt x="174" y="237"/>
                </a:cubicBezTo>
                <a:cubicBezTo>
                  <a:pt x="179" y="237"/>
                  <a:pt x="186" y="239"/>
                  <a:pt x="189" y="239"/>
                </a:cubicBezTo>
                <a:cubicBezTo>
                  <a:pt x="201" y="241"/>
                  <a:pt x="213" y="244"/>
                  <a:pt x="222" y="245"/>
                </a:cubicBezTo>
                <a:cubicBezTo>
                  <a:pt x="225" y="245"/>
                  <a:pt x="228" y="246"/>
                  <a:pt x="229" y="246"/>
                </a:cubicBezTo>
                <a:cubicBezTo>
                  <a:pt x="235" y="247"/>
                  <a:pt x="244" y="248"/>
                  <a:pt x="250" y="249"/>
                </a:cubicBezTo>
                <a:cubicBezTo>
                  <a:pt x="287" y="253"/>
                  <a:pt x="326" y="255"/>
                  <a:pt x="365" y="253"/>
                </a:cubicBezTo>
                <a:cubicBezTo>
                  <a:pt x="375" y="252"/>
                  <a:pt x="385" y="252"/>
                  <a:pt x="394" y="250"/>
                </a:cubicBezTo>
                <a:cubicBezTo>
                  <a:pt x="404" y="249"/>
                  <a:pt x="414" y="248"/>
                  <a:pt x="423" y="246"/>
                </a:cubicBezTo>
                <a:cubicBezTo>
                  <a:pt x="442" y="242"/>
                  <a:pt x="461" y="237"/>
                  <a:pt x="479" y="231"/>
                </a:cubicBezTo>
                <a:cubicBezTo>
                  <a:pt x="496" y="225"/>
                  <a:pt x="516" y="216"/>
                  <a:pt x="530" y="206"/>
                </a:cubicBezTo>
                <a:cubicBezTo>
                  <a:pt x="534" y="203"/>
                  <a:pt x="538" y="200"/>
                  <a:pt x="542" y="197"/>
                </a:cubicBezTo>
                <a:cubicBezTo>
                  <a:pt x="546" y="193"/>
                  <a:pt x="551" y="188"/>
                  <a:pt x="554" y="184"/>
                </a:cubicBezTo>
                <a:cubicBezTo>
                  <a:pt x="557" y="179"/>
                  <a:pt x="560" y="173"/>
                  <a:pt x="562" y="167"/>
                </a:cubicBezTo>
                <a:cubicBezTo>
                  <a:pt x="567" y="155"/>
                  <a:pt x="569" y="143"/>
                  <a:pt x="571" y="133"/>
                </a:cubicBezTo>
                <a:cubicBezTo>
                  <a:pt x="572" y="125"/>
                  <a:pt x="573" y="116"/>
                  <a:pt x="573" y="108"/>
                </a:cubicBezTo>
                <a:cubicBezTo>
                  <a:pt x="574" y="100"/>
                  <a:pt x="573" y="91"/>
                  <a:pt x="572" y="83"/>
                </a:cubicBezTo>
                <a:cubicBezTo>
                  <a:pt x="571" y="76"/>
                  <a:pt x="570" y="70"/>
                  <a:pt x="568" y="65"/>
                </a:cubicBezTo>
                <a:cubicBezTo>
                  <a:pt x="567" y="63"/>
                  <a:pt x="566" y="60"/>
                  <a:pt x="565" y="58"/>
                </a:cubicBezTo>
                <a:cubicBezTo>
                  <a:pt x="560" y="49"/>
                  <a:pt x="552" y="42"/>
                  <a:pt x="543" y="36"/>
                </a:cubicBezTo>
                <a:cubicBezTo>
                  <a:pt x="537" y="33"/>
                  <a:pt x="533" y="31"/>
                  <a:pt x="528" y="28"/>
                </a:cubicBezTo>
                <a:cubicBezTo>
                  <a:pt x="519" y="25"/>
                  <a:pt x="509" y="21"/>
                  <a:pt x="498" y="19"/>
                </a:cubicBezTo>
                <a:cubicBezTo>
                  <a:pt x="487" y="17"/>
                  <a:pt x="475" y="16"/>
                  <a:pt x="464" y="15"/>
                </a:cubicBezTo>
                <a:cubicBezTo>
                  <a:pt x="458" y="15"/>
                  <a:pt x="452" y="15"/>
                  <a:pt x="447" y="15"/>
                </a:cubicBezTo>
                <a:cubicBezTo>
                  <a:pt x="444" y="15"/>
                  <a:pt x="441" y="15"/>
                  <a:pt x="438" y="15"/>
                </a:cubicBezTo>
                <a:cubicBezTo>
                  <a:pt x="428" y="16"/>
                  <a:pt x="414" y="16"/>
                  <a:pt x="403" y="17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74" y="20"/>
                  <a:pt x="362" y="21"/>
                  <a:pt x="352" y="22"/>
                </a:cubicBezTo>
                <a:cubicBezTo>
                  <a:pt x="339" y="23"/>
                  <a:pt x="318" y="26"/>
                  <a:pt x="302" y="28"/>
                </a:cubicBezTo>
                <a:cubicBezTo>
                  <a:pt x="301" y="28"/>
                  <a:pt x="301" y="28"/>
                  <a:pt x="300" y="28"/>
                </a:cubicBezTo>
                <a:cubicBezTo>
                  <a:pt x="288" y="30"/>
                  <a:pt x="276" y="33"/>
                  <a:pt x="265" y="34"/>
                </a:cubicBezTo>
                <a:cubicBezTo>
                  <a:pt x="263" y="35"/>
                  <a:pt x="263" y="35"/>
                  <a:pt x="261" y="35"/>
                </a:cubicBezTo>
                <a:cubicBezTo>
                  <a:pt x="256" y="36"/>
                  <a:pt x="251" y="37"/>
                  <a:pt x="246" y="38"/>
                </a:cubicBezTo>
                <a:cubicBezTo>
                  <a:pt x="224" y="42"/>
                  <a:pt x="208" y="45"/>
                  <a:pt x="189" y="48"/>
                </a:cubicBezTo>
                <a:cubicBezTo>
                  <a:pt x="178" y="50"/>
                  <a:pt x="167" y="53"/>
                  <a:pt x="156" y="55"/>
                </a:cubicBezTo>
                <a:cubicBezTo>
                  <a:pt x="147" y="57"/>
                  <a:pt x="147" y="57"/>
                  <a:pt x="147" y="57"/>
                </a:cubicBezTo>
                <a:cubicBezTo>
                  <a:pt x="144" y="57"/>
                  <a:pt x="142" y="58"/>
                  <a:pt x="139" y="58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29" y="60"/>
                  <a:pt x="126" y="60"/>
                  <a:pt x="122" y="61"/>
                </a:cubicBezTo>
                <a:cubicBezTo>
                  <a:pt x="112" y="63"/>
                  <a:pt x="112" y="63"/>
                  <a:pt x="112" y="63"/>
                </a:cubicBezTo>
                <a:cubicBezTo>
                  <a:pt x="108" y="63"/>
                  <a:pt x="105" y="63"/>
                  <a:pt x="102" y="64"/>
                </a:cubicBezTo>
                <a:cubicBezTo>
                  <a:pt x="92" y="65"/>
                  <a:pt x="84" y="66"/>
                  <a:pt x="73" y="66"/>
                </a:cubicBezTo>
                <a:cubicBezTo>
                  <a:pt x="66" y="66"/>
                  <a:pt x="58" y="66"/>
                  <a:pt x="49" y="65"/>
                </a:cubicBezTo>
                <a:cubicBezTo>
                  <a:pt x="45" y="65"/>
                  <a:pt x="41" y="64"/>
                  <a:pt x="38" y="64"/>
                </a:cubicBezTo>
                <a:cubicBezTo>
                  <a:pt x="38" y="62"/>
                  <a:pt x="38" y="59"/>
                  <a:pt x="38" y="56"/>
                </a:cubicBezTo>
                <a:cubicBezTo>
                  <a:pt x="38" y="54"/>
                  <a:pt x="38" y="58"/>
                  <a:pt x="38" y="55"/>
                </a:cubicBezTo>
                <a:cubicBezTo>
                  <a:pt x="38" y="52"/>
                  <a:pt x="39" y="50"/>
                  <a:pt x="39" y="47"/>
                </a:cubicBezTo>
                <a:cubicBezTo>
                  <a:pt x="42" y="48"/>
                  <a:pt x="46" y="49"/>
                  <a:pt x="49" y="49"/>
                </a:cubicBezTo>
                <a:cubicBezTo>
                  <a:pt x="56" y="50"/>
                  <a:pt x="63" y="50"/>
                  <a:pt x="70" y="50"/>
                </a:cubicBezTo>
                <a:cubicBezTo>
                  <a:pt x="92" y="50"/>
                  <a:pt x="113" y="46"/>
                  <a:pt x="135" y="43"/>
                </a:cubicBezTo>
                <a:cubicBezTo>
                  <a:pt x="147" y="40"/>
                  <a:pt x="164" y="37"/>
                  <a:pt x="175" y="35"/>
                </a:cubicBezTo>
                <a:cubicBezTo>
                  <a:pt x="189" y="32"/>
                  <a:pt x="203" y="30"/>
                  <a:pt x="215" y="28"/>
                </a:cubicBezTo>
                <a:cubicBezTo>
                  <a:pt x="224" y="26"/>
                  <a:pt x="231" y="25"/>
                  <a:pt x="239" y="24"/>
                </a:cubicBezTo>
                <a:cubicBezTo>
                  <a:pt x="246" y="22"/>
                  <a:pt x="246" y="22"/>
                  <a:pt x="246" y="22"/>
                </a:cubicBezTo>
                <a:cubicBezTo>
                  <a:pt x="254" y="21"/>
                  <a:pt x="261" y="20"/>
                  <a:pt x="269" y="18"/>
                </a:cubicBezTo>
                <a:cubicBezTo>
                  <a:pt x="276" y="17"/>
                  <a:pt x="283" y="16"/>
                  <a:pt x="291" y="15"/>
                </a:cubicBezTo>
                <a:cubicBezTo>
                  <a:pt x="312" y="12"/>
                  <a:pt x="341" y="7"/>
                  <a:pt x="367" y="5"/>
                </a:cubicBezTo>
                <a:cubicBezTo>
                  <a:pt x="372" y="5"/>
                  <a:pt x="372" y="5"/>
                  <a:pt x="372" y="5"/>
                </a:cubicBezTo>
                <a:cubicBezTo>
                  <a:pt x="389" y="3"/>
                  <a:pt x="405" y="2"/>
                  <a:pt x="421" y="1"/>
                </a:cubicBezTo>
                <a:cubicBezTo>
                  <a:pt x="439" y="0"/>
                  <a:pt x="464" y="0"/>
                  <a:pt x="484" y="3"/>
                </a:cubicBezTo>
                <a:cubicBezTo>
                  <a:pt x="502" y="4"/>
                  <a:pt x="521" y="9"/>
                  <a:pt x="538" y="17"/>
                </a:cubicBezTo>
                <a:cubicBezTo>
                  <a:pt x="550" y="23"/>
                  <a:pt x="563" y="31"/>
                  <a:pt x="573" y="44"/>
                </a:cubicBezTo>
                <a:cubicBezTo>
                  <a:pt x="576" y="49"/>
                  <a:pt x="579" y="54"/>
                  <a:pt x="581" y="59"/>
                </a:cubicBezTo>
                <a:cubicBezTo>
                  <a:pt x="584" y="66"/>
                  <a:pt x="585" y="73"/>
                  <a:pt x="586" y="81"/>
                </a:cubicBezTo>
                <a:cubicBezTo>
                  <a:pt x="587" y="88"/>
                  <a:pt x="588" y="95"/>
                  <a:pt x="588" y="101"/>
                </a:cubicBezTo>
                <a:close/>
                <a:moveTo>
                  <a:pt x="37" y="139"/>
                </a:moveTo>
                <a:cubicBezTo>
                  <a:pt x="37" y="133"/>
                  <a:pt x="37" y="131"/>
                  <a:pt x="37" y="123"/>
                </a:cubicBezTo>
                <a:cubicBezTo>
                  <a:pt x="37" y="121"/>
                  <a:pt x="37" y="120"/>
                  <a:pt x="37" y="116"/>
                </a:cubicBezTo>
                <a:cubicBezTo>
                  <a:pt x="36" y="115"/>
                  <a:pt x="37" y="105"/>
                  <a:pt x="37" y="106"/>
                </a:cubicBezTo>
                <a:cubicBezTo>
                  <a:pt x="36" y="111"/>
                  <a:pt x="36" y="114"/>
                  <a:pt x="36" y="117"/>
                </a:cubicBezTo>
                <a:cubicBezTo>
                  <a:pt x="36" y="119"/>
                  <a:pt x="36" y="117"/>
                  <a:pt x="36" y="118"/>
                </a:cubicBezTo>
                <a:cubicBezTo>
                  <a:pt x="36" y="123"/>
                  <a:pt x="36" y="132"/>
                  <a:pt x="37" y="139"/>
                </a:cubicBezTo>
                <a:cubicBezTo>
                  <a:pt x="37" y="140"/>
                  <a:pt x="37" y="137"/>
                  <a:pt x="37" y="139"/>
                </a:cubicBezTo>
                <a:close/>
                <a:moveTo>
                  <a:pt x="37" y="140"/>
                </a:moveTo>
                <a:cubicBezTo>
                  <a:pt x="37" y="141"/>
                  <a:pt x="37" y="141"/>
                  <a:pt x="37" y="141"/>
                </a:cubicBezTo>
                <a:cubicBezTo>
                  <a:pt x="37" y="146"/>
                  <a:pt x="37" y="142"/>
                  <a:pt x="37" y="140"/>
                </a:cubicBezTo>
                <a:close/>
                <a:moveTo>
                  <a:pt x="36" y="64"/>
                </a:moveTo>
                <a:cubicBezTo>
                  <a:pt x="36" y="61"/>
                  <a:pt x="37" y="59"/>
                  <a:pt x="37" y="57"/>
                </a:cubicBezTo>
                <a:cubicBezTo>
                  <a:pt x="37" y="58"/>
                  <a:pt x="37" y="61"/>
                  <a:pt x="36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37" y="62"/>
                  <a:pt x="38" y="59"/>
                  <a:pt x="38" y="58"/>
                </a:cubicBezTo>
                <a:cubicBezTo>
                  <a:pt x="38" y="54"/>
                  <a:pt x="38" y="51"/>
                  <a:pt x="39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5"/>
                  <a:pt x="38" y="45"/>
                  <a:pt x="38" y="45"/>
                </a:cubicBezTo>
                <a:cubicBezTo>
                  <a:pt x="38" y="45"/>
                  <a:pt x="38" y="45"/>
                  <a:pt x="38" y="46"/>
                </a:cubicBezTo>
                <a:cubicBezTo>
                  <a:pt x="38" y="46"/>
                  <a:pt x="38" y="47"/>
                  <a:pt x="38" y="47"/>
                </a:cubicBezTo>
                <a:cubicBezTo>
                  <a:pt x="37" y="47"/>
                  <a:pt x="37" y="47"/>
                  <a:pt x="36" y="47"/>
                </a:cubicBezTo>
                <a:cubicBezTo>
                  <a:pt x="36" y="53"/>
                  <a:pt x="35" y="58"/>
                  <a:pt x="35" y="63"/>
                </a:cubicBezTo>
                <a:cubicBezTo>
                  <a:pt x="35" y="64"/>
                  <a:pt x="36" y="64"/>
                  <a:pt x="36" y="64"/>
                </a:cubicBezTo>
                <a:close/>
                <a:moveTo>
                  <a:pt x="43" y="19"/>
                </a:moveTo>
                <a:cubicBezTo>
                  <a:pt x="41" y="30"/>
                  <a:pt x="39" y="38"/>
                  <a:pt x="39" y="47"/>
                </a:cubicBezTo>
                <a:cubicBezTo>
                  <a:pt x="39" y="47"/>
                  <a:pt x="39" y="47"/>
                  <a:pt x="39" y="47"/>
                </a:cubicBezTo>
                <a:cubicBezTo>
                  <a:pt x="40" y="37"/>
                  <a:pt x="41" y="28"/>
                  <a:pt x="43" y="1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8"/>
          <p:cNvSpPr>
            <a:spLocks noChangeAspect="1" noEditPoints="1"/>
          </p:cNvSpPr>
          <p:nvPr/>
        </p:nvSpPr>
        <p:spPr bwMode="auto">
          <a:xfrm rot="1418361">
            <a:off x="2816515" y="3019152"/>
            <a:ext cx="1187575" cy="503345"/>
          </a:xfrm>
          <a:custGeom>
            <a:avLst/>
            <a:gdLst>
              <a:gd name="T0" fmla="*/ 266 w 578"/>
              <a:gd name="T1" fmla="*/ 80 h 179"/>
              <a:gd name="T2" fmla="*/ 212 w 578"/>
              <a:gd name="T3" fmla="*/ 39 h 179"/>
              <a:gd name="T4" fmla="*/ 51 w 578"/>
              <a:gd name="T5" fmla="*/ 101 h 179"/>
              <a:gd name="T6" fmla="*/ 204 w 578"/>
              <a:gd name="T7" fmla="*/ 36 h 179"/>
              <a:gd name="T8" fmla="*/ 277 w 578"/>
              <a:gd name="T9" fmla="*/ 48 h 179"/>
              <a:gd name="T10" fmla="*/ 376 w 578"/>
              <a:gd name="T11" fmla="*/ 58 h 179"/>
              <a:gd name="T12" fmla="*/ 464 w 578"/>
              <a:gd name="T13" fmla="*/ 100 h 179"/>
              <a:gd name="T14" fmla="*/ 386 w 578"/>
              <a:gd name="T15" fmla="*/ 94 h 179"/>
              <a:gd name="T16" fmla="*/ 328 w 578"/>
              <a:gd name="T17" fmla="*/ 96 h 179"/>
              <a:gd name="T18" fmla="*/ 277 w 578"/>
              <a:gd name="T19" fmla="*/ 93 h 179"/>
              <a:gd name="T20" fmla="*/ 244 w 578"/>
              <a:gd name="T21" fmla="*/ 91 h 179"/>
              <a:gd name="T22" fmla="*/ 156 w 578"/>
              <a:gd name="T23" fmla="*/ 81 h 179"/>
              <a:gd name="T24" fmla="*/ 73 w 578"/>
              <a:gd name="T25" fmla="*/ 90 h 179"/>
              <a:gd name="T26" fmla="*/ 22 w 578"/>
              <a:gd name="T27" fmla="*/ 121 h 179"/>
              <a:gd name="T28" fmla="*/ 17 w 578"/>
              <a:gd name="T29" fmla="*/ 76 h 179"/>
              <a:gd name="T30" fmla="*/ 90 w 578"/>
              <a:gd name="T31" fmla="*/ 45 h 179"/>
              <a:gd name="T32" fmla="*/ 179 w 578"/>
              <a:gd name="T33" fmla="*/ 79 h 179"/>
              <a:gd name="T34" fmla="*/ 170 w 578"/>
              <a:gd name="T35" fmla="*/ 56 h 179"/>
              <a:gd name="T36" fmla="*/ 303 w 578"/>
              <a:gd name="T37" fmla="*/ 55 h 179"/>
              <a:gd name="T38" fmla="*/ 404 w 578"/>
              <a:gd name="T39" fmla="*/ 83 h 179"/>
              <a:gd name="T40" fmla="*/ 324 w 578"/>
              <a:gd name="T41" fmla="*/ 82 h 179"/>
              <a:gd name="T42" fmla="*/ 219 w 578"/>
              <a:gd name="T43" fmla="*/ 71 h 179"/>
              <a:gd name="T44" fmla="*/ 25 w 578"/>
              <a:gd name="T45" fmla="*/ 95 h 179"/>
              <a:gd name="T46" fmla="*/ 39 w 578"/>
              <a:gd name="T47" fmla="*/ 89 h 179"/>
              <a:gd name="T48" fmla="*/ 150 w 578"/>
              <a:gd name="T49" fmla="*/ 60 h 179"/>
              <a:gd name="T50" fmla="*/ 141 w 578"/>
              <a:gd name="T51" fmla="*/ 60 h 179"/>
              <a:gd name="T52" fmla="*/ 230 w 578"/>
              <a:gd name="T53" fmla="*/ 93 h 179"/>
              <a:gd name="T54" fmla="*/ 424 w 578"/>
              <a:gd name="T55" fmla="*/ 89 h 179"/>
              <a:gd name="T56" fmla="*/ 323 w 578"/>
              <a:gd name="T57" fmla="*/ 100 h 179"/>
              <a:gd name="T58" fmla="*/ 427 w 578"/>
              <a:gd name="T59" fmla="*/ 177 h 179"/>
              <a:gd name="T60" fmla="*/ 500 w 578"/>
              <a:gd name="T61" fmla="*/ 119 h 179"/>
              <a:gd name="T62" fmla="*/ 523 w 578"/>
              <a:gd name="T63" fmla="*/ 124 h 179"/>
              <a:gd name="T64" fmla="*/ 520 w 578"/>
              <a:gd name="T65" fmla="*/ 39 h 179"/>
              <a:gd name="T66" fmla="*/ 534 w 578"/>
              <a:gd name="T67" fmla="*/ 76 h 179"/>
              <a:gd name="T68" fmla="*/ 573 w 578"/>
              <a:gd name="T69" fmla="*/ 123 h 179"/>
              <a:gd name="T70" fmla="*/ 549 w 578"/>
              <a:gd name="T71" fmla="*/ 152 h 179"/>
              <a:gd name="T72" fmla="*/ 461 w 578"/>
              <a:gd name="T73" fmla="*/ 162 h 179"/>
              <a:gd name="T74" fmla="*/ 439 w 578"/>
              <a:gd name="T75" fmla="*/ 166 h 179"/>
              <a:gd name="T76" fmla="*/ 477 w 578"/>
              <a:gd name="T77" fmla="*/ 147 h 179"/>
              <a:gd name="T78" fmla="*/ 493 w 578"/>
              <a:gd name="T79" fmla="*/ 129 h 179"/>
              <a:gd name="T80" fmla="*/ 500 w 578"/>
              <a:gd name="T81" fmla="*/ 119 h 179"/>
              <a:gd name="T82" fmla="*/ 509 w 578"/>
              <a:gd name="T83" fmla="*/ 117 h 179"/>
              <a:gd name="T84" fmla="*/ 496 w 578"/>
              <a:gd name="T85" fmla="*/ 105 h 179"/>
              <a:gd name="T86" fmla="*/ 487 w 578"/>
              <a:gd name="T87" fmla="*/ 74 h 179"/>
              <a:gd name="T88" fmla="*/ 469 w 578"/>
              <a:gd name="T89" fmla="*/ 36 h 179"/>
              <a:gd name="T90" fmla="*/ 440 w 578"/>
              <a:gd name="T91" fmla="*/ 8 h 179"/>
              <a:gd name="T92" fmla="*/ 500 w 578"/>
              <a:gd name="T93" fmla="*/ 9 h 179"/>
              <a:gd name="T94" fmla="*/ 552 w 578"/>
              <a:gd name="T95" fmla="*/ 103 h 179"/>
              <a:gd name="T96" fmla="*/ 540 w 578"/>
              <a:gd name="T97" fmla="*/ 98 h 179"/>
              <a:gd name="T98" fmla="*/ 521 w 578"/>
              <a:gd name="T99" fmla="*/ 78 h 179"/>
              <a:gd name="T100" fmla="*/ 513 w 578"/>
              <a:gd name="T101" fmla="*/ 155 h 179"/>
              <a:gd name="T102" fmla="*/ 486 w 578"/>
              <a:gd name="T103" fmla="*/ 154 h 179"/>
              <a:gd name="T104" fmla="*/ 504 w 578"/>
              <a:gd name="T105" fmla="*/ 133 h 179"/>
              <a:gd name="T106" fmla="*/ 520 w 578"/>
              <a:gd name="T107" fmla="*/ 108 h 179"/>
              <a:gd name="T108" fmla="*/ 469 w 578"/>
              <a:gd name="T109" fmla="*/ 16 h 179"/>
              <a:gd name="T110" fmla="*/ 474 w 578"/>
              <a:gd name="T111" fmla="*/ 23 h 179"/>
              <a:gd name="T112" fmla="*/ 513 w 578"/>
              <a:gd name="T113" fmla="*/ 71 h 179"/>
              <a:gd name="T114" fmla="*/ 512 w 578"/>
              <a:gd name="T115" fmla="*/ 66 h 179"/>
              <a:gd name="T116" fmla="*/ 496 w 578"/>
              <a:gd name="T117" fmla="*/ 109 h 179"/>
              <a:gd name="T118" fmla="*/ 457 w 578"/>
              <a:gd name="T119" fmla="*/ 157 h 179"/>
              <a:gd name="T120" fmla="*/ 488 w 578"/>
              <a:gd name="T121" fmla="*/ 12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78" h="179">
                <a:moveTo>
                  <a:pt x="484" y="109"/>
                </a:moveTo>
                <a:cubicBezTo>
                  <a:pt x="484" y="110"/>
                  <a:pt x="484" y="110"/>
                  <a:pt x="484" y="110"/>
                </a:cubicBezTo>
                <a:cubicBezTo>
                  <a:pt x="483" y="110"/>
                  <a:pt x="483" y="110"/>
                  <a:pt x="484" y="109"/>
                </a:cubicBezTo>
                <a:close/>
                <a:moveTo>
                  <a:pt x="484" y="110"/>
                </a:moveTo>
                <a:cubicBezTo>
                  <a:pt x="486" y="114"/>
                  <a:pt x="491" y="116"/>
                  <a:pt x="494" y="118"/>
                </a:cubicBezTo>
                <a:cubicBezTo>
                  <a:pt x="496" y="111"/>
                  <a:pt x="487" y="111"/>
                  <a:pt x="484" y="110"/>
                </a:cubicBezTo>
                <a:close/>
                <a:moveTo>
                  <a:pt x="491" y="102"/>
                </a:moveTo>
                <a:cubicBezTo>
                  <a:pt x="488" y="99"/>
                  <a:pt x="488" y="99"/>
                  <a:pt x="488" y="99"/>
                </a:cubicBezTo>
                <a:cubicBezTo>
                  <a:pt x="489" y="100"/>
                  <a:pt x="488" y="103"/>
                  <a:pt x="491" y="102"/>
                </a:cubicBezTo>
                <a:close/>
                <a:moveTo>
                  <a:pt x="484" y="104"/>
                </a:moveTo>
                <a:cubicBezTo>
                  <a:pt x="485" y="108"/>
                  <a:pt x="485" y="108"/>
                  <a:pt x="485" y="108"/>
                </a:cubicBezTo>
                <a:cubicBezTo>
                  <a:pt x="486" y="105"/>
                  <a:pt x="486" y="105"/>
                  <a:pt x="486" y="105"/>
                </a:cubicBezTo>
                <a:lnTo>
                  <a:pt x="484" y="104"/>
                </a:lnTo>
                <a:close/>
                <a:moveTo>
                  <a:pt x="277" y="97"/>
                </a:moveTo>
                <a:cubicBezTo>
                  <a:pt x="277" y="96"/>
                  <a:pt x="277" y="94"/>
                  <a:pt x="277" y="93"/>
                </a:cubicBezTo>
                <a:lnTo>
                  <a:pt x="277" y="97"/>
                </a:lnTo>
                <a:close/>
                <a:moveTo>
                  <a:pt x="266" y="80"/>
                </a:moveTo>
                <a:cubicBezTo>
                  <a:pt x="267" y="80"/>
                  <a:pt x="267" y="81"/>
                  <a:pt x="268" y="81"/>
                </a:cubicBezTo>
                <a:cubicBezTo>
                  <a:pt x="267" y="80"/>
                  <a:pt x="267" y="80"/>
                  <a:pt x="266" y="80"/>
                </a:cubicBezTo>
                <a:close/>
                <a:moveTo>
                  <a:pt x="284" y="93"/>
                </a:moveTo>
                <a:cubicBezTo>
                  <a:pt x="286" y="93"/>
                  <a:pt x="286" y="93"/>
                  <a:pt x="286" y="93"/>
                </a:cubicBezTo>
                <a:cubicBezTo>
                  <a:pt x="285" y="93"/>
                  <a:pt x="284" y="93"/>
                  <a:pt x="284" y="93"/>
                </a:cubicBezTo>
                <a:close/>
                <a:moveTo>
                  <a:pt x="394" y="100"/>
                </a:moveTo>
                <a:cubicBezTo>
                  <a:pt x="393" y="99"/>
                  <a:pt x="391" y="97"/>
                  <a:pt x="390" y="95"/>
                </a:cubicBezTo>
                <a:cubicBezTo>
                  <a:pt x="391" y="97"/>
                  <a:pt x="390" y="101"/>
                  <a:pt x="394" y="100"/>
                </a:cubicBezTo>
                <a:close/>
                <a:moveTo>
                  <a:pt x="225" y="44"/>
                </a:moveTo>
                <a:cubicBezTo>
                  <a:pt x="225" y="42"/>
                  <a:pt x="225" y="42"/>
                  <a:pt x="225" y="42"/>
                </a:cubicBezTo>
                <a:cubicBezTo>
                  <a:pt x="224" y="42"/>
                  <a:pt x="224" y="43"/>
                  <a:pt x="225" y="44"/>
                </a:cubicBezTo>
                <a:close/>
                <a:moveTo>
                  <a:pt x="267" y="49"/>
                </a:moveTo>
                <a:cubicBezTo>
                  <a:pt x="267" y="49"/>
                  <a:pt x="267" y="49"/>
                  <a:pt x="267" y="49"/>
                </a:cubicBezTo>
                <a:cubicBezTo>
                  <a:pt x="267" y="48"/>
                  <a:pt x="268" y="48"/>
                  <a:pt x="268" y="46"/>
                </a:cubicBezTo>
                <a:lnTo>
                  <a:pt x="267" y="49"/>
                </a:lnTo>
                <a:close/>
                <a:moveTo>
                  <a:pt x="294" y="90"/>
                </a:moveTo>
                <a:cubicBezTo>
                  <a:pt x="293" y="89"/>
                  <a:pt x="293" y="89"/>
                  <a:pt x="293" y="89"/>
                </a:cubicBezTo>
                <a:cubicBezTo>
                  <a:pt x="292" y="89"/>
                  <a:pt x="292" y="89"/>
                  <a:pt x="292" y="89"/>
                </a:cubicBezTo>
                <a:cubicBezTo>
                  <a:pt x="293" y="90"/>
                  <a:pt x="293" y="90"/>
                  <a:pt x="294" y="90"/>
                </a:cubicBezTo>
                <a:close/>
                <a:moveTo>
                  <a:pt x="210" y="34"/>
                </a:moveTo>
                <a:cubicBezTo>
                  <a:pt x="210" y="36"/>
                  <a:pt x="211" y="38"/>
                  <a:pt x="212" y="39"/>
                </a:cubicBezTo>
                <a:cubicBezTo>
                  <a:pt x="212" y="37"/>
                  <a:pt x="211" y="35"/>
                  <a:pt x="210" y="34"/>
                </a:cubicBezTo>
                <a:close/>
                <a:moveTo>
                  <a:pt x="266" y="80"/>
                </a:move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lose/>
                <a:moveTo>
                  <a:pt x="279" y="48"/>
                </a:moveTo>
                <a:cubicBezTo>
                  <a:pt x="280" y="49"/>
                  <a:pt x="281" y="49"/>
                  <a:pt x="281" y="49"/>
                </a:cubicBezTo>
                <a:cubicBezTo>
                  <a:pt x="281" y="48"/>
                  <a:pt x="280" y="48"/>
                  <a:pt x="279" y="48"/>
                </a:cubicBezTo>
                <a:close/>
                <a:moveTo>
                  <a:pt x="389" y="93"/>
                </a:moveTo>
                <a:cubicBezTo>
                  <a:pt x="390" y="95"/>
                  <a:pt x="390" y="95"/>
                  <a:pt x="390" y="95"/>
                </a:cubicBezTo>
                <a:cubicBezTo>
                  <a:pt x="390" y="94"/>
                  <a:pt x="390" y="93"/>
                  <a:pt x="389" y="93"/>
                </a:cubicBezTo>
                <a:close/>
                <a:moveTo>
                  <a:pt x="471" y="106"/>
                </a:moveTo>
                <a:cubicBezTo>
                  <a:pt x="471" y="108"/>
                  <a:pt x="470" y="109"/>
                  <a:pt x="472" y="110"/>
                </a:cubicBezTo>
                <a:cubicBezTo>
                  <a:pt x="472" y="108"/>
                  <a:pt x="471" y="107"/>
                  <a:pt x="471" y="106"/>
                </a:cubicBezTo>
                <a:close/>
                <a:moveTo>
                  <a:pt x="5" y="110"/>
                </a:moveTo>
                <a:cubicBezTo>
                  <a:pt x="5" y="110"/>
                  <a:pt x="5" y="110"/>
                  <a:pt x="5" y="110"/>
                </a:cubicBezTo>
                <a:cubicBezTo>
                  <a:pt x="5" y="110"/>
                  <a:pt x="5" y="110"/>
                  <a:pt x="5" y="110"/>
                </a:cubicBezTo>
                <a:close/>
                <a:moveTo>
                  <a:pt x="52" y="103"/>
                </a:moveTo>
                <a:cubicBezTo>
                  <a:pt x="51" y="102"/>
                  <a:pt x="51" y="102"/>
                  <a:pt x="51" y="101"/>
                </a:cubicBezTo>
                <a:cubicBezTo>
                  <a:pt x="51" y="103"/>
                  <a:pt x="51" y="104"/>
                  <a:pt x="52" y="103"/>
                </a:cubicBezTo>
                <a:close/>
                <a:moveTo>
                  <a:pt x="87" y="38"/>
                </a:moveTo>
                <a:cubicBezTo>
                  <a:pt x="96" y="43"/>
                  <a:pt x="96" y="43"/>
                  <a:pt x="96" y="43"/>
                </a:cubicBezTo>
                <a:cubicBezTo>
                  <a:pt x="96" y="41"/>
                  <a:pt x="100" y="39"/>
                  <a:pt x="97" y="37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5" y="31"/>
                  <a:pt x="128" y="52"/>
                  <a:pt x="141" y="38"/>
                </a:cubicBezTo>
                <a:cubicBezTo>
                  <a:pt x="141" y="37"/>
                  <a:pt x="141" y="37"/>
                  <a:pt x="141" y="37"/>
                </a:cubicBezTo>
                <a:cubicBezTo>
                  <a:pt x="150" y="43"/>
                  <a:pt x="150" y="43"/>
                  <a:pt x="150" y="43"/>
                </a:cubicBezTo>
                <a:cubicBezTo>
                  <a:pt x="151" y="43"/>
                  <a:pt x="151" y="37"/>
                  <a:pt x="154" y="35"/>
                </a:cubicBezTo>
                <a:cubicBezTo>
                  <a:pt x="153" y="41"/>
                  <a:pt x="159" y="36"/>
                  <a:pt x="160" y="41"/>
                </a:cubicBezTo>
                <a:cubicBezTo>
                  <a:pt x="162" y="38"/>
                  <a:pt x="160" y="37"/>
                  <a:pt x="159" y="35"/>
                </a:cubicBezTo>
                <a:cubicBezTo>
                  <a:pt x="167" y="29"/>
                  <a:pt x="174" y="38"/>
                  <a:pt x="182" y="34"/>
                </a:cubicBezTo>
                <a:cubicBezTo>
                  <a:pt x="174" y="42"/>
                  <a:pt x="174" y="40"/>
                  <a:pt x="168" y="43"/>
                </a:cubicBezTo>
                <a:cubicBezTo>
                  <a:pt x="175" y="46"/>
                  <a:pt x="176" y="40"/>
                  <a:pt x="184" y="42"/>
                </a:cubicBezTo>
                <a:cubicBezTo>
                  <a:pt x="180" y="40"/>
                  <a:pt x="180" y="40"/>
                  <a:pt x="180" y="40"/>
                </a:cubicBezTo>
                <a:cubicBezTo>
                  <a:pt x="184" y="31"/>
                  <a:pt x="192" y="44"/>
                  <a:pt x="193" y="35"/>
                </a:cubicBezTo>
                <a:cubicBezTo>
                  <a:pt x="197" y="36"/>
                  <a:pt x="201" y="45"/>
                  <a:pt x="206" y="44"/>
                </a:cubicBezTo>
                <a:cubicBezTo>
                  <a:pt x="204" y="36"/>
                  <a:pt x="204" y="36"/>
                  <a:pt x="204" y="36"/>
                </a:cubicBezTo>
                <a:cubicBezTo>
                  <a:pt x="209" y="35"/>
                  <a:pt x="209" y="35"/>
                  <a:pt x="209" y="35"/>
                </a:cubicBezTo>
                <a:cubicBezTo>
                  <a:pt x="209" y="41"/>
                  <a:pt x="209" y="41"/>
                  <a:pt x="209" y="41"/>
                </a:cubicBezTo>
                <a:cubicBezTo>
                  <a:pt x="211" y="41"/>
                  <a:pt x="211" y="40"/>
                  <a:pt x="212" y="39"/>
                </a:cubicBezTo>
                <a:cubicBezTo>
                  <a:pt x="215" y="45"/>
                  <a:pt x="220" y="42"/>
                  <a:pt x="224" y="47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5"/>
                  <a:pt x="226" y="45"/>
                  <a:pt x="226" y="46"/>
                </a:cubicBezTo>
                <a:cubicBezTo>
                  <a:pt x="227" y="41"/>
                  <a:pt x="230" y="43"/>
                  <a:pt x="231" y="39"/>
                </a:cubicBezTo>
                <a:cubicBezTo>
                  <a:pt x="229" y="37"/>
                  <a:pt x="226" y="35"/>
                  <a:pt x="226" y="38"/>
                </a:cubicBezTo>
                <a:cubicBezTo>
                  <a:pt x="222" y="32"/>
                  <a:pt x="231" y="35"/>
                  <a:pt x="233" y="35"/>
                </a:cubicBezTo>
                <a:cubicBezTo>
                  <a:pt x="230" y="37"/>
                  <a:pt x="234" y="38"/>
                  <a:pt x="235" y="39"/>
                </a:cubicBezTo>
                <a:cubicBezTo>
                  <a:pt x="236" y="39"/>
                  <a:pt x="235" y="38"/>
                  <a:pt x="235" y="37"/>
                </a:cubicBezTo>
                <a:cubicBezTo>
                  <a:pt x="240" y="34"/>
                  <a:pt x="241" y="48"/>
                  <a:pt x="244" y="39"/>
                </a:cubicBezTo>
                <a:cubicBezTo>
                  <a:pt x="245" y="44"/>
                  <a:pt x="245" y="44"/>
                  <a:pt x="245" y="44"/>
                </a:cubicBezTo>
                <a:cubicBezTo>
                  <a:pt x="249" y="40"/>
                  <a:pt x="249" y="40"/>
                  <a:pt x="249" y="40"/>
                </a:cubicBezTo>
                <a:cubicBezTo>
                  <a:pt x="249" y="50"/>
                  <a:pt x="254" y="41"/>
                  <a:pt x="254" y="51"/>
                </a:cubicBezTo>
                <a:cubicBezTo>
                  <a:pt x="258" y="51"/>
                  <a:pt x="254" y="45"/>
                  <a:pt x="255" y="46"/>
                </a:cubicBezTo>
                <a:cubicBezTo>
                  <a:pt x="259" y="44"/>
                  <a:pt x="266" y="54"/>
                  <a:pt x="267" y="49"/>
                </a:cubicBezTo>
                <a:cubicBezTo>
                  <a:pt x="270" y="53"/>
                  <a:pt x="274" y="51"/>
                  <a:pt x="277" y="53"/>
                </a:cubicBezTo>
                <a:cubicBezTo>
                  <a:pt x="277" y="48"/>
                  <a:pt x="277" y="48"/>
                  <a:pt x="277" y="48"/>
                </a:cubicBezTo>
                <a:cubicBezTo>
                  <a:pt x="279" y="50"/>
                  <a:pt x="280" y="52"/>
                  <a:pt x="282" y="51"/>
                </a:cubicBezTo>
                <a:cubicBezTo>
                  <a:pt x="282" y="51"/>
                  <a:pt x="282" y="50"/>
                  <a:pt x="281" y="49"/>
                </a:cubicBezTo>
                <a:cubicBezTo>
                  <a:pt x="287" y="52"/>
                  <a:pt x="291" y="53"/>
                  <a:pt x="296" y="53"/>
                </a:cubicBezTo>
                <a:cubicBezTo>
                  <a:pt x="296" y="50"/>
                  <a:pt x="296" y="49"/>
                  <a:pt x="293" y="47"/>
                </a:cubicBezTo>
                <a:cubicBezTo>
                  <a:pt x="298" y="43"/>
                  <a:pt x="305" y="54"/>
                  <a:pt x="311" y="53"/>
                </a:cubicBezTo>
                <a:cubicBezTo>
                  <a:pt x="311" y="50"/>
                  <a:pt x="311" y="50"/>
                  <a:pt x="311" y="50"/>
                </a:cubicBezTo>
                <a:cubicBezTo>
                  <a:pt x="314" y="54"/>
                  <a:pt x="314" y="54"/>
                  <a:pt x="314" y="54"/>
                </a:cubicBezTo>
                <a:cubicBezTo>
                  <a:pt x="314" y="53"/>
                  <a:pt x="314" y="51"/>
                  <a:pt x="315" y="50"/>
                </a:cubicBezTo>
                <a:cubicBezTo>
                  <a:pt x="321" y="49"/>
                  <a:pt x="329" y="50"/>
                  <a:pt x="331" y="59"/>
                </a:cubicBezTo>
                <a:cubicBezTo>
                  <a:pt x="330" y="57"/>
                  <a:pt x="335" y="54"/>
                  <a:pt x="331" y="50"/>
                </a:cubicBezTo>
                <a:cubicBezTo>
                  <a:pt x="337" y="57"/>
                  <a:pt x="345" y="56"/>
                  <a:pt x="352" y="59"/>
                </a:cubicBezTo>
                <a:cubicBezTo>
                  <a:pt x="352" y="59"/>
                  <a:pt x="352" y="59"/>
                  <a:pt x="352" y="59"/>
                </a:cubicBezTo>
                <a:cubicBezTo>
                  <a:pt x="355" y="62"/>
                  <a:pt x="355" y="62"/>
                  <a:pt x="355" y="62"/>
                </a:cubicBezTo>
                <a:cubicBezTo>
                  <a:pt x="355" y="61"/>
                  <a:pt x="355" y="61"/>
                  <a:pt x="355" y="61"/>
                </a:cubicBezTo>
                <a:cubicBezTo>
                  <a:pt x="353" y="59"/>
                  <a:pt x="353" y="59"/>
                  <a:pt x="353" y="59"/>
                </a:cubicBezTo>
                <a:cubicBezTo>
                  <a:pt x="356" y="60"/>
                  <a:pt x="359" y="62"/>
                  <a:pt x="360" y="65"/>
                </a:cubicBezTo>
                <a:cubicBezTo>
                  <a:pt x="361" y="63"/>
                  <a:pt x="362" y="60"/>
                  <a:pt x="364" y="58"/>
                </a:cubicBezTo>
                <a:cubicBezTo>
                  <a:pt x="364" y="64"/>
                  <a:pt x="373" y="54"/>
                  <a:pt x="376" y="61"/>
                </a:cubicBezTo>
                <a:cubicBezTo>
                  <a:pt x="377" y="60"/>
                  <a:pt x="375" y="60"/>
                  <a:pt x="376" y="58"/>
                </a:cubicBezTo>
                <a:cubicBezTo>
                  <a:pt x="385" y="60"/>
                  <a:pt x="397" y="69"/>
                  <a:pt x="408" y="67"/>
                </a:cubicBezTo>
                <a:cubicBezTo>
                  <a:pt x="407" y="77"/>
                  <a:pt x="416" y="76"/>
                  <a:pt x="420" y="83"/>
                </a:cubicBezTo>
                <a:cubicBezTo>
                  <a:pt x="423" y="77"/>
                  <a:pt x="418" y="79"/>
                  <a:pt x="417" y="74"/>
                </a:cubicBezTo>
                <a:cubicBezTo>
                  <a:pt x="420" y="76"/>
                  <a:pt x="420" y="66"/>
                  <a:pt x="424" y="72"/>
                </a:cubicBezTo>
                <a:cubicBezTo>
                  <a:pt x="424" y="71"/>
                  <a:pt x="425" y="71"/>
                  <a:pt x="423" y="70"/>
                </a:cubicBezTo>
                <a:cubicBezTo>
                  <a:pt x="427" y="71"/>
                  <a:pt x="421" y="78"/>
                  <a:pt x="426" y="77"/>
                </a:cubicBezTo>
                <a:cubicBezTo>
                  <a:pt x="428" y="73"/>
                  <a:pt x="428" y="73"/>
                  <a:pt x="428" y="73"/>
                </a:cubicBezTo>
                <a:cubicBezTo>
                  <a:pt x="429" y="79"/>
                  <a:pt x="429" y="79"/>
                  <a:pt x="429" y="79"/>
                </a:cubicBezTo>
                <a:cubicBezTo>
                  <a:pt x="440" y="79"/>
                  <a:pt x="447" y="84"/>
                  <a:pt x="457" y="82"/>
                </a:cubicBezTo>
                <a:cubicBezTo>
                  <a:pt x="457" y="83"/>
                  <a:pt x="457" y="85"/>
                  <a:pt x="455" y="86"/>
                </a:cubicBezTo>
                <a:cubicBezTo>
                  <a:pt x="459" y="87"/>
                  <a:pt x="461" y="96"/>
                  <a:pt x="467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75" y="89"/>
                  <a:pt x="472" y="98"/>
                  <a:pt x="479" y="103"/>
                </a:cubicBezTo>
                <a:cubicBezTo>
                  <a:pt x="478" y="102"/>
                  <a:pt x="474" y="98"/>
                  <a:pt x="472" y="102"/>
                </a:cubicBezTo>
                <a:cubicBezTo>
                  <a:pt x="472" y="106"/>
                  <a:pt x="476" y="107"/>
                  <a:pt x="478" y="105"/>
                </a:cubicBezTo>
                <a:cubicBezTo>
                  <a:pt x="476" y="110"/>
                  <a:pt x="476" y="110"/>
                  <a:pt x="476" y="110"/>
                </a:cubicBezTo>
                <a:cubicBezTo>
                  <a:pt x="476" y="106"/>
                  <a:pt x="473" y="106"/>
                  <a:pt x="471" y="103"/>
                </a:cubicBezTo>
                <a:cubicBezTo>
                  <a:pt x="471" y="104"/>
                  <a:pt x="471" y="105"/>
                  <a:pt x="471" y="106"/>
                </a:cubicBezTo>
                <a:cubicBezTo>
                  <a:pt x="470" y="104"/>
                  <a:pt x="467" y="103"/>
                  <a:pt x="464" y="100"/>
                </a:cubicBezTo>
                <a:cubicBezTo>
                  <a:pt x="469" y="101"/>
                  <a:pt x="469" y="101"/>
                  <a:pt x="469" y="101"/>
                </a:cubicBezTo>
                <a:cubicBezTo>
                  <a:pt x="469" y="95"/>
                  <a:pt x="462" y="99"/>
                  <a:pt x="461" y="97"/>
                </a:cubicBezTo>
                <a:cubicBezTo>
                  <a:pt x="459" y="102"/>
                  <a:pt x="462" y="102"/>
                  <a:pt x="458" y="105"/>
                </a:cubicBezTo>
                <a:cubicBezTo>
                  <a:pt x="451" y="105"/>
                  <a:pt x="456" y="99"/>
                  <a:pt x="451" y="92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0" y="89"/>
                  <a:pt x="450" y="83"/>
                  <a:pt x="446" y="86"/>
                </a:cubicBezTo>
                <a:cubicBezTo>
                  <a:pt x="445" y="90"/>
                  <a:pt x="448" y="90"/>
                  <a:pt x="448" y="92"/>
                </a:cubicBezTo>
                <a:cubicBezTo>
                  <a:pt x="447" y="94"/>
                  <a:pt x="446" y="85"/>
                  <a:pt x="443" y="88"/>
                </a:cubicBezTo>
                <a:cubicBezTo>
                  <a:pt x="444" y="94"/>
                  <a:pt x="448" y="97"/>
                  <a:pt x="452" y="98"/>
                </a:cubicBezTo>
                <a:cubicBezTo>
                  <a:pt x="451" y="99"/>
                  <a:pt x="450" y="101"/>
                  <a:pt x="450" y="103"/>
                </a:cubicBezTo>
                <a:cubicBezTo>
                  <a:pt x="441" y="96"/>
                  <a:pt x="431" y="87"/>
                  <a:pt x="420" y="88"/>
                </a:cubicBezTo>
                <a:cubicBezTo>
                  <a:pt x="424" y="96"/>
                  <a:pt x="418" y="87"/>
                  <a:pt x="417" y="95"/>
                </a:cubicBezTo>
                <a:cubicBezTo>
                  <a:pt x="418" y="90"/>
                  <a:pt x="414" y="94"/>
                  <a:pt x="411" y="91"/>
                </a:cubicBezTo>
                <a:cubicBezTo>
                  <a:pt x="409" y="96"/>
                  <a:pt x="416" y="96"/>
                  <a:pt x="413" y="100"/>
                </a:cubicBezTo>
                <a:cubicBezTo>
                  <a:pt x="408" y="97"/>
                  <a:pt x="402" y="86"/>
                  <a:pt x="395" y="86"/>
                </a:cubicBezTo>
                <a:cubicBezTo>
                  <a:pt x="395" y="89"/>
                  <a:pt x="397" y="89"/>
                  <a:pt x="397" y="90"/>
                </a:cubicBezTo>
                <a:cubicBezTo>
                  <a:pt x="392" y="88"/>
                  <a:pt x="388" y="74"/>
                  <a:pt x="383" y="82"/>
                </a:cubicBezTo>
                <a:cubicBezTo>
                  <a:pt x="385" y="86"/>
                  <a:pt x="387" y="89"/>
                  <a:pt x="389" y="93"/>
                </a:cubicBezTo>
                <a:cubicBezTo>
                  <a:pt x="389" y="93"/>
                  <a:pt x="388" y="93"/>
                  <a:pt x="386" y="94"/>
                </a:cubicBezTo>
                <a:cubicBezTo>
                  <a:pt x="387" y="99"/>
                  <a:pt x="387" y="99"/>
                  <a:pt x="387" y="99"/>
                </a:cubicBezTo>
                <a:cubicBezTo>
                  <a:pt x="381" y="99"/>
                  <a:pt x="384" y="89"/>
                  <a:pt x="382" y="84"/>
                </a:cubicBezTo>
                <a:cubicBezTo>
                  <a:pt x="378" y="89"/>
                  <a:pt x="378" y="89"/>
                  <a:pt x="378" y="89"/>
                </a:cubicBezTo>
                <a:cubicBezTo>
                  <a:pt x="371" y="91"/>
                  <a:pt x="365" y="87"/>
                  <a:pt x="362" y="79"/>
                </a:cubicBezTo>
                <a:cubicBezTo>
                  <a:pt x="361" y="79"/>
                  <a:pt x="356" y="78"/>
                  <a:pt x="358" y="83"/>
                </a:cubicBezTo>
                <a:cubicBezTo>
                  <a:pt x="360" y="91"/>
                  <a:pt x="361" y="96"/>
                  <a:pt x="367" y="97"/>
                </a:cubicBezTo>
                <a:cubicBezTo>
                  <a:pt x="369" y="92"/>
                  <a:pt x="363" y="91"/>
                  <a:pt x="365" y="91"/>
                </a:cubicBezTo>
                <a:cubicBezTo>
                  <a:pt x="367" y="92"/>
                  <a:pt x="373" y="89"/>
                  <a:pt x="374" y="94"/>
                </a:cubicBezTo>
                <a:cubicBezTo>
                  <a:pt x="367" y="92"/>
                  <a:pt x="367" y="92"/>
                  <a:pt x="367" y="92"/>
                </a:cubicBezTo>
                <a:cubicBezTo>
                  <a:pt x="366" y="99"/>
                  <a:pt x="370" y="93"/>
                  <a:pt x="371" y="97"/>
                </a:cubicBezTo>
                <a:cubicBezTo>
                  <a:pt x="368" y="102"/>
                  <a:pt x="365" y="95"/>
                  <a:pt x="362" y="98"/>
                </a:cubicBezTo>
                <a:cubicBezTo>
                  <a:pt x="362" y="98"/>
                  <a:pt x="362" y="98"/>
                  <a:pt x="362" y="98"/>
                </a:cubicBezTo>
                <a:cubicBezTo>
                  <a:pt x="357" y="96"/>
                  <a:pt x="358" y="98"/>
                  <a:pt x="353" y="94"/>
                </a:cubicBezTo>
                <a:cubicBezTo>
                  <a:pt x="353" y="87"/>
                  <a:pt x="355" y="90"/>
                  <a:pt x="358" y="88"/>
                </a:cubicBezTo>
                <a:cubicBezTo>
                  <a:pt x="349" y="87"/>
                  <a:pt x="338" y="73"/>
                  <a:pt x="328" y="83"/>
                </a:cubicBezTo>
                <a:cubicBezTo>
                  <a:pt x="333" y="90"/>
                  <a:pt x="333" y="90"/>
                  <a:pt x="333" y="90"/>
                </a:cubicBezTo>
                <a:cubicBezTo>
                  <a:pt x="330" y="91"/>
                  <a:pt x="324" y="84"/>
                  <a:pt x="324" y="92"/>
                </a:cubicBezTo>
                <a:cubicBezTo>
                  <a:pt x="328" y="90"/>
                  <a:pt x="326" y="95"/>
                  <a:pt x="328" y="97"/>
                </a:cubicBezTo>
                <a:cubicBezTo>
                  <a:pt x="328" y="96"/>
                  <a:pt x="328" y="96"/>
                  <a:pt x="328" y="96"/>
                </a:cubicBezTo>
                <a:cubicBezTo>
                  <a:pt x="328" y="96"/>
                  <a:pt x="330" y="98"/>
                  <a:pt x="329" y="99"/>
                </a:cubicBezTo>
                <a:cubicBezTo>
                  <a:pt x="326" y="94"/>
                  <a:pt x="322" y="92"/>
                  <a:pt x="319" y="89"/>
                </a:cubicBezTo>
                <a:cubicBezTo>
                  <a:pt x="320" y="91"/>
                  <a:pt x="317" y="93"/>
                  <a:pt x="316" y="94"/>
                </a:cubicBezTo>
                <a:cubicBezTo>
                  <a:pt x="313" y="93"/>
                  <a:pt x="317" y="91"/>
                  <a:pt x="317" y="88"/>
                </a:cubicBezTo>
                <a:cubicBezTo>
                  <a:pt x="315" y="88"/>
                  <a:pt x="313" y="83"/>
                  <a:pt x="311" y="87"/>
                </a:cubicBezTo>
                <a:cubicBezTo>
                  <a:pt x="309" y="91"/>
                  <a:pt x="314" y="91"/>
                  <a:pt x="314" y="95"/>
                </a:cubicBezTo>
                <a:cubicBezTo>
                  <a:pt x="306" y="88"/>
                  <a:pt x="306" y="88"/>
                  <a:pt x="306" y="8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87"/>
                  <a:pt x="304" y="86"/>
                  <a:pt x="303" y="87"/>
                </a:cubicBezTo>
                <a:cubicBezTo>
                  <a:pt x="302" y="90"/>
                  <a:pt x="304" y="91"/>
                  <a:pt x="305" y="90"/>
                </a:cubicBezTo>
                <a:cubicBezTo>
                  <a:pt x="300" y="94"/>
                  <a:pt x="297" y="80"/>
                  <a:pt x="293" y="89"/>
                </a:cubicBezTo>
                <a:cubicBezTo>
                  <a:pt x="290" y="86"/>
                  <a:pt x="290" y="86"/>
                  <a:pt x="290" y="86"/>
                </a:cubicBezTo>
                <a:cubicBezTo>
                  <a:pt x="290" y="87"/>
                  <a:pt x="289" y="88"/>
                  <a:pt x="290" y="88"/>
                </a:cubicBezTo>
                <a:cubicBezTo>
                  <a:pt x="287" y="85"/>
                  <a:pt x="287" y="85"/>
                  <a:pt x="287" y="85"/>
                </a:cubicBezTo>
                <a:cubicBezTo>
                  <a:pt x="282" y="82"/>
                  <a:pt x="285" y="92"/>
                  <a:pt x="284" y="93"/>
                </a:cubicBezTo>
                <a:cubicBezTo>
                  <a:pt x="284" y="93"/>
                  <a:pt x="284" y="93"/>
                  <a:pt x="284" y="93"/>
                </a:cubicBezTo>
                <a:cubicBezTo>
                  <a:pt x="282" y="94"/>
                  <a:pt x="281" y="97"/>
                  <a:pt x="282" y="97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5" y="88"/>
                  <a:pt x="268" y="86"/>
                  <a:pt x="268" y="76"/>
                </a:cubicBezTo>
                <a:cubicBezTo>
                  <a:pt x="267" y="77"/>
                  <a:pt x="265" y="79"/>
                  <a:pt x="266" y="80"/>
                </a:cubicBezTo>
                <a:cubicBezTo>
                  <a:pt x="262" y="79"/>
                  <a:pt x="267" y="88"/>
                  <a:pt x="260" y="86"/>
                </a:cubicBezTo>
                <a:cubicBezTo>
                  <a:pt x="260" y="88"/>
                  <a:pt x="261" y="88"/>
                  <a:pt x="262" y="88"/>
                </a:cubicBezTo>
                <a:cubicBezTo>
                  <a:pt x="260" y="88"/>
                  <a:pt x="260" y="88"/>
                  <a:pt x="259" y="87"/>
                </a:cubicBezTo>
                <a:cubicBezTo>
                  <a:pt x="259" y="88"/>
                  <a:pt x="259" y="89"/>
                  <a:pt x="259" y="90"/>
                </a:cubicBezTo>
                <a:cubicBezTo>
                  <a:pt x="259" y="87"/>
                  <a:pt x="256" y="87"/>
                  <a:pt x="255" y="88"/>
                </a:cubicBezTo>
                <a:cubicBezTo>
                  <a:pt x="257" y="94"/>
                  <a:pt x="257" y="94"/>
                  <a:pt x="257" y="94"/>
                </a:cubicBezTo>
                <a:cubicBezTo>
                  <a:pt x="255" y="91"/>
                  <a:pt x="254" y="91"/>
                  <a:pt x="252" y="91"/>
                </a:cubicBezTo>
                <a:cubicBezTo>
                  <a:pt x="253" y="95"/>
                  <a:pt x="253" y="95"/>
                  <a:pt x="253" y="95"/>
                </a:cubicBezTo>
                <a:cubicBezTo>
                  <a:pt x="249" y="94"/>
                  <a:pt x="253" y="87"/>
                  <a:pt x="248" y="90"/>
                </a:cubicBezTo>
                <a:cubicBezTo>
                  <a:pt x="253" y="87"/>
                  <a:pt x="253" y="87"/>
                  <a:pt x="253" y="87"/>
                </a:cubicBezTo>
                <a:cubicBezTo>
                  <a:pt x="247" y="85"/>
                  <a:pt x="250" y="77"/>
                  <a:pt x="247" y="74"/>
                </a:cubicBezTo>
                <a:cubicBezTo>
                  <a:pt x="242" y="67"/>
                  <a:pt x="234" y="78"/>
                  <a:pt x="230" y="66"/>
                </a:cubicBezTo>
                <a:cubicBezTo>
                  <a:pt x="229" y="70"/>
                  <a:pt x="230" y="71"/>
                  <a:pt x="228" y="75"/>
                </a:cubicBezTo>
                <a:cubicBezTo>
                  <a:pt x="232" y="77"/>
                  <a:pt x="234" y="78"/>
                  <a:pt x="235" y="84"/>
                </a:cubicBezTo>
                <a:cubicBezTo>
                  <a:pt x="242" y="90"/>
                  <a:pt x="237" y="69"/>
                  <a:pt x="245" y="78"/>
                </a:cubicBezTo>
                <a:cubicBezTo>
                  <a:pt x="244" y="84"/>
                  <a:pt x="242" y="84"/>
                  <a:pt x="240" y="81"/>
                </a:cubicBezTo>
                <a:cubicBezTo>
                  <a:pt x="240" y="85"/>
                  <a:pt x="242" y="88"/>
                  <a:pt x="244" y="91"/>
                </a:cubicBezTo>
                <a:cubicBezTo>
                  <a:pt x="239" y="88"/>
                  <a:pt x="233" y="93"/>
                  <a:pt x="230" y="93"/>
                </a:cubicBezTo>
                <a:cubicBezTo>
                  <a:pt x="229" y="90"/>
                  <a:pt x="225" y="87"/>
                  <a:pt x="224" y="88"/>
                </a:cubicBezTo>
                <a:cubicBezTo>
                  <a:pt x="224" y="85"/>
                  <a:pt x="217" y="82"/>
                  <a:pt x="220" y="76"/>
                </a:cubicBezTo>
                <a:cubicBezTo>
                  <a:pt x="215" y="74"/>
                  <a:pt x="216" y="85"/>
                  <a:pt x="212" y="77"/>
                </a:cubicBezTo>
                <a:cubicBezTo>
                  <a:pt x="214" y="83"/>
                  <a:pt x="209" y="81"/>
                  <a:pt x="211" y="86"/>
                </a:cubicBezTo>
                <a:cubicBezTo>
                  <a:pt x="212" y="81"/>
                  <a:pt x="217" y="90"/>
                  <a:pt x="220" y="93"/>
                </a:cubicBezTo>
                <a:cubicBezTo>
                  <a:pt x="213" y="96"/>
                  <a:pt x="213" y="96"/>
                  <a:pt x="213" y="96"/>
                </a:cubicBezTo>
                <a:cubicBezTo>
                  <a:pt x="214" y="95"/>
                  <a:pt x="212" y="91"/>
                  <a:pt x="211" y="90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09" y="83"/>
                  <a:pt x="198" y="104"/>
                  <a:pt x="195" y="90"/>
                </a:cubicBezTo>
                <a:cubicBezTo>
                  <a:pt x="197" y="91"/>
                  <a:pt x="199" y="87"/>
                  <a:pt x="200" y="93"/>
                </a:cubicBezTo>
                <a:cubicBezTo>
                  <a:pt x="204" y="89"/>
                  <a:pt x="199" y="84"/>
                  <a:pt x="201" y="80"/>
                </a:cubicBezTo>
                <a:cubicBezTo>
                  <a:pt x="194" y="75"/>
                  <a:pt x="185" y="83"/>
                  <a:pt x="178" y="74"/>
                </a:cubicBezTo>
                <a:cubicBezTo>
                  <a:pt x="179" y="78"/>
                  <a:pt x="183" y="78"/>
                  <a:pt x="183" y="82"/>
                </a:cubicBezTo>
                <a:cubicBezTo>
                  <a:pt x="178" y="85"/>
                  <a:pt x="172" y="74"/>
                  <a:pt x="166" y="70"/>
                </a:cubicBezTo>
                <a:cubicBezTo>
                  <a:pt x="167" y="76"/>
                  <a:pt x="167" y="76"/>
                  <a:pt x="167" y="76"/>
                </a:cubicBezTo>
                <a:cubicBezTo>
                  <a:pt x="162" y="71"/>
                  <a:pt x="165" y="79"/>
                  <a:pt x="160" y="77"/>
                </a:cubicBezTo>
                <a:cubicBezTo>
                  <a:pt x="160" y="76"/>
                  <a:pt x="161" y="74"/>
                  <a:pt x="159" y="74"/>
                </a:cubicBezTo>
                <a:cubicBezTo>
                  <a:pt x="155" y="75"/>
                  <a:pt x="159" y="79"/>
                  <a:pt x="156" y="81"/>
                </a:cubicBezTo>
                <a:cubicBezTo>
                  <a:pt x="150" y="71"/>
                  <a:pt x="154" y="87"/>
                  <a:pt x="147" y="82"/>
                </a:cubicBezTo>
                <a:cubicBezTo>
                  <a:pt x="148" y="85"/>
                  <a:pt x="148" y="85"/>
                  <a:pt x="148" y="85"/>
                </a:cubicBezTo>
                <a:cubicBezTo>
                  <a:pt x="142" y="81"/>
                  <a:pt x="136" y="90"/>
                  <a:pt x="130" y="92"/>
                </a:cubicBezTo>
                <a:cubicBezTo>
                  <a:pt x="131" y="90"/>
                  <a:pt x="135" y="91"/>
                  <a:pt x="134" y="85"/>
                </a:cubicBezTo>
                <a:cubicBezTo>
                  <a:pt x="127" y="84"/>
                  <a:pt x="127" y="84"/>
                  <a:pt x="127" y="84"/>
                </a:cubicBezTo>
                <a:cubicBezTo>
                  <a:pt x="126" y="86"/>
                  <a:pt x="123" y="86"/>
                  <a:pt x="126" y="89"/>
                </a:cubicBezTo>
                <a:cubicBezTo>
                  <a:pt x="127" y="90"/>
                  <a:pt x="127" y="89"/>
                  <a:pt x="128" y="88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0" y="89"/>
                  <a:pt x="127" y="83"/>
                  <a:pt x="127" y="77"/>
                </a:cubicBezTo>
                <a:cubicBezTo>
                  <a:pt x="123" y="79"/>
                  <a:pt x="122" y="74"/>
                  <a:pt x="119" y="74"/>
                </a:cubicBezTo>
                <a:cubicBezTo>
                  <a:pt x="118" y="80"/>
                  <a:pt x="124" y="80"/>
                  <a:pt x="122" y="86"/>
                </a:cubicBezTo>
                <a:cubicBezTo>
                  <a:pt x="120" y="89"/>
                  <a:pt x="113" y="85"/>
                  <a:pt x="110" y="80"/>
                </a:cubicBezTo>
                <a:cubicBezTo>
                  <a:pt x="107" y="93"/>
                  <a:pt x="96" y="84"/>
                  <a:pt x="97" y="94"/>
                </a:cubicBezTo>
                <a:cubicBezTo>
                  <a:pt x="97" y="93"/>
                  <a:pt x="96" y="90"/>
                  <a:pt x="94" y="91"/>
                </a:cubicBezTo>
                <a:cubicBezTo>
                  <a:pt x="95" y="94"/>
                  <a:pt x="95" y="94"/>
                  <a:pt x="95" y="94"/>
                </a:cubicBezTo>
                <a:cubicBezTo>
                  <a:pt x="91" y="99"/>
                  <a:pt x="90" y="85"/>
                  <a:pt x="87" y="88"/>
                </a:cubicBezTo>
                <a:cubicBezTo>
                  <a:pt x="87" y="90"/>
                  <a:pt x="88" y="90"/>
                  <a:pt x="89" y="93"/>
                </a:cubicBezTo>
                <a:cubicBezTo>
                  <a:pt x="83" y="96"/>
                  <a:pt x="77" y="82"/>
                  <a:pt x="71" y="89"/>
                </a:cubicBezTo>
                <a:cubicBezTo>
                  <a:pt x="72" y="90"/>
                  <a:pt x="72" y="91"/>
                  <a:pt x="73" y="90"/>
                </a:cubicBezTo>
                <a:cubicBezTo>
                  <a:pt x="73" y="91"/>
                  <a:pt x="72" y="91"/>
                  <a:pt x="69" y="89"/>
                </a:cubicBezTo>
                <a:cubicBezTo>
                  <a:pt x="71" y="85"/>
                  <a:pt x="71" y="85"/>
                  <a:pt x="71" y="85"/>
                </a:cubicBezTo>
                <a:cubicBezTo>
                  <a:pt x="66" y="74"/>
                  <a:pt x="63" y="92"/>
                  <a:pt x="57" y="89"/>
                </a:cubicBezTo>
                <a:cubicBezTo>
                  <a:pt x="58" y="91"/>
                  <a:pt x="62" y="91"/>
                  <a:pt x="60" y="94"/>
                </a:cubicBezTo>
                <a:cubicBezTo>
                  <a:pt x="57" y="95"/>
                  <a:pt x="55" y="83"/>
                  <a:pt x="52" y="89"/>
                </a:cubicBezTo>
                <a:cubicBezTo>
                  <a:pt x="54" y="90"/>
                  <a:pt x="55" y="96"/>
                  <a:pt x="57" y="97"/>
                </a:cubicBezTo>
                <a:cubicBezTo>
                  <a:pt x="54" y="98"/>
                  <a:pt x="53" y="102"/>
                  <a:pt x="51" y="98"/>
                </a:cubicBezTo>
                <a:cubicBezTo>
                  <a:pt x="50" y="98"/>
                  <a:pt x="50" y="100"/>
                  <a:pt x="51" y="101"/>
                </a:cubicBezTo>
                <a:cubicBezTo>
                  <a:pt x="48" y="98"/>
                  <a:pt x="46" y="101"/>
                  <a:pt x="45" y="103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0" y="94"/>
                  <a:pt x="40" y="105"/>
                  <a:pt x="36" y="106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5" y="108"/>
                  <a:pt x="32" y="105"/>
                  <a:pt x="30" y="110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29" y="111"/>
                  <a:pt x="27" y="119"/>
                  <a:pt x="24" y="114"/>
                </a:cubicBezTo>
                <a:cubicBezTo>
                  <a:pt x="23" y="115"/>
                  <a:pt x="28" y="120"/>
                  <a:pt x="25" y="121"/>
                </a:cubicBezTo>
                <a:cubicBezTo>
                  <a:pt x="23" y="119"/>
                  <a:pt x="20" y="118"/>
                  <a:pt x="20" y="122"/>
                </a:cubicBezTo>
                <a:cubicBezTo>
                  <a:pt x="21" y="123"/>
                  <a:pt x="22" y="125"/>
                  <a:pt x="22" y="123"/>
                </a:cubicBezTo>
                <a:cubicBezTo>
                  <a:pt x="23" y="123"/>
                  <a:pt x="22" y="122"/>
                  <a:pt x="22" y="121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3" y="127"/>
                  <a:pt x="21" y="122"/>
                  <a:pt x="19" y="125"/>
                </a:cubicBezTo>
                <a:cubicBezTo>
                  <a:pt x="20" y="127"/>
                  <a:pt x="22" y="128"/>
                  <a:pt x="23" y="130"/>
                </a:cubicBezTo>
                <a:cubicBezTo>
                  <a:pt x="19" y="128"/>
                  <a:pt x="16" y="127"/>
                  <a:pt x="13" y="126"/>
                </a:cubicBezTo>
                <a:cubicBezTo>
                  <a:pt x="12" y="124"/>
                  <a:pt x="12" y="122"/>
                  <a:pt x="9" y="120"/>
                </a:cubicBezTo>
                <a:cubicBezTo>
                  <a:pt x="9" y="119"/>
                  <a:pt x="10" y="118"/>
                  <a:pt x="11" y="117"/>
                </a:cubicBezTo>
                <a:cubicBezTo>
                  <a:pt x="10" y="112"/>
                  <a:pt x="6" y="113"/>
                  <a:pt x="5" y="113"/>
                </a:cubicBezTo>
                <a:cubicBezTo>
                  <a:pt x="5" y="112"/>
                  <a:pt x="6" y="112"/>
                  <a:pt x="6" y="111"/>
                </a:cubicBezTo>
                <a:cubicBezTo>
                  <a:pt x="6" y="111"/>
                  <a:pt x="6" y="110"/>
                  <a:pt x="5" y="110"/>
                </a:cubicBezTo>
                <a:cubicBezTo>
                  <a:pt x="7" y="109"/>
                  <a:pt x="7" y="109"/>
                  <a:pt x="7" y="109"/>
                </a:cubicBezTo>
                <a:cubicBezTo>
                  <a:pt x="3" y="108"/>
                  <a:pt x="3" y="105"/>
                  <a:pt x="4" y="103"/>
                </a:cubicBezTo>
                <a:cubicBezTo>
                  <a:pt x="4" y="100"/>
                  <a:pt x="4" y="98"/>
                  <a:pt x="0" y="97"/>
                </a:cubicBezTo>
                <a:cubicBezTo>
                  <a:pt x="2" y="97"/>
                  <a:pt x="5" y="99"/>
                  <a:pt x="7" y="101"/>
                </a:cubicBezTo>
                <a:cubicBezTo>
                  <a:pt x="10" y="101"/>
                  <a:pt x="8" y="98"/>
                  <a:pt x="9" y="96"/>
                </a:cubicBezTo>
                <a:cubicBezTo>
                  <a:pt x="7" y="95"/>
                  <a:pt x="5" y="94"/>
                  <a:pt x="3" y="94"/>
                </a:cubicBezTo>
                <a:cubicBezTo>
                  <a:pt x="10" y="92"/>
                  <a:pt x="0" y="89"/>
                  <a:pt x="3" y="84"/>
                </a:cubicBezTo>
                <a:cubicBezTo>
                  <a:pt x="7" y="84"/>
                  <a:pt x="8" y="81"/>
                  <a:pt x="9" y="77"/>
                </a:cubicBezTo>
                <a:cubicBezTo>
                  <a:pt x="10" y="73"/>
                  <a:pt x="11" y="69"/>
                  <a:pt x="13" y="68"/>
                </a:cubicBezTo>
                <a:cubicBezTo>
                  <a:pt x="20" y="67"/>
                  <a:pt x="12" y="74"/>
                  <a:pt x="17" y="76"/>
                </a:cubicBezTo>
                <a:cubicBezTo>
                  <a:pt x="21" y="75"/>
                  <a:pt x="18" y="72"/>
                  <a:pt x="20" y="70"/>
                </a:cubicBezTo>
                <a:cubicBezTo>
                  <a:pt x="23" y="76"/>
                  <a:pt x="23" y="76"/>
                  <a:pt x="23" y="76"/>
                </a:cubicBezTo>
                <a:cubicBezTo>
                  <a:pt x="27" y="76"/>
                  <a:pt x="21" y="70"/>
                  <a:pt x="24" y="72"/>
                </a:cubicBezTo>
                <a:cubicBezTo>
                  <a:pt x="26" y="67"/>
                  <a:pt x="23" y="70"/>
                  <a:pt x="20" y="65"/>
                </a:cubicBezTo>
                <a:cubicBezTo>
                  <a:pt x="22" y="66"/>
                  <a:pt x="26" y="68"/>
                  <a:pt x="27" y="65"/>
                </a:cubicBezTo>
                <a:cubicBezTo>
                  <a:pt x="26" y="63"/>
                  <a:pt x="22" y="64"/>
                  <a:pt x="24" y="62"/>
                </a:cubicBezTo>
                <a:cubicBezTo>
                  <a:pt x="35" y="63"/>
                  <a:pt x="36" y="55"/>
                  <a:pt x="46" y="54"/>
                </a:cubicBezTo>
                <a:cubicBezTo>
                  <a:pt x="44" y="51"/>
                  <a:pt x="44" y="51"/>
                  <a:pt x="44" y="51"/>
                </a:cubicBezTo>
                <a:cubicBezTo>
                  <a:pt x="45" y="52"/>
                  <a:pt x="46" y="53"/>
                  <a:pt x="47" y="52"/>
                </a:cubicBezTo>
                <a:cubicBezTo>
                  <a:pt x="46" y="50"/>
                  <a:pt x="46" y="50"/>
                  <a:pt x="46" y="50"/>
                </a:cubicBezTo>
                <a:cubicBezTo>
                  <a:pt x="48" y="49"/>
                  <a:pt x="58" y="52"/>
                  <a:pt x="63" y="50"/>
                </a:cubicBezTo>
                <a:cubicBezTo>
                  <a:pt x="60" y="47"/>
                  <a:pt x="60" y="47"/>
                  <a:pt x="60" y="47"/>
                </a:cubicBezTo>
                <a:cubicBezTo>
                  <a:pt x="66" y="51"/>
                  <a:pt x="66" y="51"/>
                  <a:pt x="66" y="51"/>
                </a:cubicBezTo>
                <a:cubicBezTo>
                  <a:pt x="64" y="45"/>
                  <a:pt x="64" y="45"/>
                  <a:pt x="64" y="45"/>
                </a:cubicBezTo>
                <a:cubicBezTo>
                  <a:pt x="67" y="50"/>
                  <a:pt x="73" y="46"/>
                  <a:pt x="78" y="47"/>
                </a:cubicBezTo>
                <a:cubicBezTo>
                  <a:pt x="78" y="43"/>
                  <a:pt x="78" y="43"/>
                  <a:pt x="78" y="43"/>
                </a:cubicBezTo>
                <a:cubicBezTo>
                  <a:pt x="81" y="45"/>
                  <a:pt x="81" y="45"/>
                  <a:pt x="81" y="45"/>
                </a:cubicBezTo>
                <a:cubicBezTo>
                  <a:pt x="80" y="42"/>
                  <a:pt x="80" y="42"/>
                  <a:pt x="80" y="42"/>
                </a:cubicBezTo>
                <a:cubicBezTo>
                  <a:pt x="83" y="42"/>
                  <a:pt x="87" y="48"/>
                  <a:pt x="90" y="45"/>
                </a:cubicBezTo>
                <a:cubicBezTo>
                  <a:pt x="88" y="46"/>
                  <a:pt x="87" y="40"/>
                  <a:pt x="87" y="38"/>
                </a:cubicBezTo>
                <a:close/>
                <a:moveTo>
                  <a:pt x="211" y="42"/>
                </a:moveTo>
                <a:cubicBezTo>
                  <a:pt x="212" y="42"/>
                  <a:pt x="212" y="42"/>
                  <a:pt x="212" y="42"/>
                </a:cubicBezTo>
                <a:cubicBezTo>
                  <a:pt x="212" y="42"/>
                  <a:pt x="211" y="42"/>
                  <a:pt x="211" y="42"/>
                </a:cubicBezTo>
                <a:cubicBezTo>
                  <a:pt x="209" y="42"/>
                  <a:pt x="209" y="42"/>
                  <a:pt x="209" y="42"/>
                </a:cubicBezTo>
                <a:cubicBezTo>
                  <a:pt x="209" y="45"/>
                  <a:pt x="210" y="43"/>
                  <a:pt x="211" y="42"/>
                </a:cubicBezTo>
                <a:close/>
                <a:moveTo>
                  <a:pt x="403" y="71"/>
                </a:moveTo>
                <a:cubicBezTo>
                  <a:pt x="400" y="69"/>
                  <a:pt x="400" y="69"/>
                  <a:pt x="400" y="69"/>
                </a:cubicBezTo>
                <a:cubicBezTo>
                  <a:pt x="401" y="69"/>
                  <a:pt x="403" y="71"/>
                  <a:pt x="402" y="69"/>
                </a:cubicBezTo>
                <a:cubicBezTo>
                  <a:pt x="403" y="69"/>
                  <a:pt x="404" y="69"/>
                  <a:pt x="403" y="71"/>
                </a:cubicBezTo>
                <a:close/>
                <a:moveTo>
                  <a:pt x="206" y="78"/>
                </a:moveTo>
                <a:cubicBezTo>
                  <a:pt x="208" y="81"/>
                  <a:pt x="208" y="81"/>
                  <a:pt x="208" y="81"/>
                </a:cubicBezTo>
                <a:cubicBezTo>
                  <a:pt x="209" y="78"/>
                  <a:pt x="209" y="78"/>
                  <a:pt x="209" y="78"/>
                </a:cubicBezTo>
                <a:lnTo>
                  <a:pt x="206" y="78"/>
                </a:lnTo>
                <a:close/>
                <a:moveTo>
                  <a:pt x="179" y="79"/>
                </a:moveTo>
                <a:cubicBezTo>
                  <a:pt x="182" y="81"/>
                  <a:pt x="182" y="81"/>
                  <a:pt x="182" y="81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79"/>
                </a:lnTo>
                <a:close/>
                <a:moveTo>
                  <a:pt x="140" y="47"/>
                </a:moveTo>
                <a:cubicBezTo>
                  <a:pt x="142" y="53"/>
                  <a:pt x="143" y="47"/>
                  <a:pt x="146" y="49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46" y="50"/>
                  <a:pt x="146" y="49"/>
                  <a:pt x="146" y="49"/>
                </a:cubicBezTo>
                <a:cubicBezTo>
                  <a:pt x="144" y="47"/>
                  <a:pt x="142" y="41"/>
                  <a:pt x="140" y="47"/>
                </a:cubicBezTo>
                <a:close/>
                <a:moveTo>
                  <a:pt x="204" y="49"/>
                </a:moveTo>
                <a:cubicBezTo>
                  <a:pt x="204" y="46"/>
                  <a:pt x="200" y="45"/>
                  <a:pt x="199" y="42"/>
                </a:cubicBezTo>
                <a:cubicBezTo>
                  <a:pt x="198" y="43"/>
                  <a:pt x="200" y="46"/>
                  <a:pt x="200" y="49"/>
                </a:cubicBezTo>
                <a:cubicBezTo>
                  <a:pt x="200" y="49"/>
                  <a:pt x="199" y="49"/>
                  <a:pt x="198" y="48"/>
                </a:cubicBezTo>
                <a:cubicBezTo>
                  <a:pt x="199" y="56"/>
                  <a:pt x="201" y="45"/>
                  <a:pt x="204" y="49"/>
                </a:cubicBezTo>
                <a:close/>
                <a:moveTo>
                  <a:pt x="270" y="55"/>
                </a:moveTo>
                <a:cubicBezTo>
                  <a:pt x="268" y="52"/>
                  <a:pt x="268" y="52"/>
                  <a:pt x="268" y="52"/>
                </a:cubicBezTo>
                <a:cubicBezTo>
                  <a:pt x="269" y="52"/>
                  <a:pt x="269" y="52"/>
                  <a:pt x="269" y="52"/>
                </a:cubicBezTo>
                <a:lnTo>
                  <a:pt x="270" y="55"/>
                </a:lnTo>
                <a:close/>
                <a:moveTo>
                  <a:pt x="284" y="53"/>
                </a:moveTo>
                <a:cubicBezTo>
                  <a:pt x="287" y="53"/>
                  <a:pt x="290" y="58"/>
                  <a:pt x="289" y="62"/>
                </a:cubicBezTo>
                <a:cubicBezTo>
                  <a:pt x="286" y="61"/>
                  <a:pt x="282" y="61"/>
                  <a:pt x="281" y="56"/>
                </a:cubicBezTo>
                <a:cubicBezTo>
                  <a:pt x="282" y="59"/>
                  <a:pt x="281" y="49"/>
                  <a:pt x="284" y="53"/>
                </a:cubicBezTo>
                <a:close/>
                <a:moveTo>
                  <a:pt x="170" y="56"/>
                </a:moveTo>
                <a:cubicBezTo>
                  <a:pt x="172" y="57"/>
                  <a:pt x="175" y="66"/>
                  <a:pt x="178" y="61"/>
                </a:cubicBezTo>
                <a:cubicBezTo>
                  <a:pt x="175" y="59"/>
                  <a:pt x="175" y="59"/>
                  <a:pt x="175" y="59"/>
                </a:cubicBezTo>
                <a:cubicBezTo>
                  <a:pt x="176" y="59"/>
                  <a:pt x="176" y="59"/>
                  <a:pt x="176" y="59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6" y="64"/>
                  <a:pt x="171" y="56"/>
                  <a:pt x="170" y="56"/>
                </a:cubicBezTo>
                <a:close/>
                <a:moveTo>
                  <a:pt x="310" y="61"/>
                </a:moveTo>
                <a:cubicBezTo>
                  <a:pt x="311" y="62"/>
                  <a:pt x="315" y="65"/>
                  <a:pt x="314" y="71"/>
                </a:cubicBezTo>
                <a:cubicBezTo>
                  <a:pt x="315" y="68"/>
                  <a:pt x="311" y="64"/>
                  <a:pt x="308" y="61"/>
                </a:cubicBezTo>
                <a:cubicBezTo>
                  <a:pt x="309" y="61"/>
                  <a:pt x="309" y="62"/>
                  <a:pt x="310" y="61"/>
                </a:cubicBezTo>
                <a:close/>
                <a:moveTo>
                  <a:pt x="308" y="68"/>
                </a:moveTo>
                <a:cubicBezTo>
                  <a:pt x="307" y="68"/>
                  <a:pt x="307" y="72"/>
                  <a:pt x="305" y="69"/>
                </a:cubicBezTo>
                <a:cubicBezTo>
                  <a:pt x="305" y="66"/>
                  <a:pt x="305" y="58"/>
                  <a:pt x="301" y="60"/>
                </a:cubicBezTo>
                <a:cubicBezTo>
                  <a:pt x="303" y="66"/>
                  <a:pt x="303" y="69"/>
                  <a:pt x="307" y="72"/>
                </a:cubicBezTo>
                <a:lnTo>
                  <a:pt x="308" y="68"/>
                </a:lnTo>
                <a:close/>
                <a:moveTo>
                  <a:pt x="303" y="55"/>
                </a:moveTo>
                <a:cubicBezTo>
                  <a:pt x="297" y="57"/>
                  <a:pt x="297" y="57"/>
                  <a:pt x="297" y="57"/>
                </a:cubicBezTo>
                <a:cubicBezTo>
                  <a:pt x="300" y="65"/>
                  <a:pt x="301" y="58"/>
                  <a:pt x="303" y="55"/>
                </a:cubicBezTo>
                <a:cubicBezTo>
                  <a:pt x="304" y="54"/>
                  <a:pt x="304" y="54"/>
                  <a:pt x="304" y="54"/>
                </a:cubicBezTo>
                <a:cubicBezTo>
                  <a:pt x="304" y="54"/>
                  <a:pt x="303" y="55"/>
                  <a:pt x="303" y="55"/>
                </a:cubicBezTo>
                <a:close/>
                <a:moveTo>
                  <a:pt x="339" y="60"/>
                </a:moveTo>
                <a:cubicBezTo>
                  <a:pt x="337" y="58"/>
                  <a:pt x="337" y="58"/>
                  <a:pt x="337" y="58"/>
                </a:cubicBezTo>
                <a:cubicBezTo>
                  <a:pt x="338" y="57"/>
                  <a:pt x="338" y="56"/>
                  <a:pt x="336" y="56"/>
                </a:cubicBezTo>
                <a:cubicBezTo>
                  <a:pt x="337" y="58"/>
                  <a:pt x="337" y="58"/>
                  <a:pt x="337" y="58"/>
                </a:cubicBezTo>
                <a:cubicBezTo>
                  <a:pt x="337" y="60"/>
                  <a:pt x="335" y="62"/>
                  <a:pt x="339" y="60"/>
                </a:cubicBezTo>
                <a:close/>
                <a:moveTo>
                  <a:pt x="307" y="56"/>
                </a:moveTo>
                <a:cubicBezTo>
                  <a:pt x="312" y="57"/>
                  <a:pt x="312" y="57"/>
                  <a:pt x="312" y="57"/>
                </a:cubicBezTo>
                <a:cubicBezTo>
                  <a:pt x="310" y="58"/>
                  <a:pt x="307" y="59"/>
                  <a:pt x="307" y="56"/>
                </a:cubicBezTo>
                <a:close/>
                <a:moveTo>
                  <a:pt x="329" y="64"/>
                </a:moveTo>
                <a:cubicBezTo>
                  <a:pt x="329" y="64"/>
                  <a:pt x="334" y="63"/>
                  <a:pt x="336" y="63"/>
                </a:cubicBezTo>
                <a:cubicBezTo>
                  <a:pt x="335" y="61"/>
                  <a:pt x="330" y="60"/>
                  <a:pt x="329" y="64"/>
                </a:cubicBezTo>
                <a:close/>
                <a:moveTo>
                  <a:pt x="435" y="84"/>
                </a:moveTo>
                <a:cubicBezTo>
                  <a:pt x="433" y="88"/>
                  <a:pt x="433" y="88"/>
                  <a:pt x="433" y="88"/>
                </a:cubicBezTo>
                <a:cubicBezTo>
                  <a:pt x="436" y="89"/>
                  <a:pt x="436" y="89"/>
                  <a:pt x="436" y="89"/>
                </a:cubicBezTo>
                <a:lnTo>
                  <a:pt x="435" y="84"/>
                </a:lnTo>
                <a:close/>
                <a:moveTo>
                  <a:pt x="404" y="83"/>
                </a:moveTo>
                <a:cubicBezTo>
                  <a:pt x="403" y="83"/>
                  <a:pt x="403" y="83"/>
                  <a:pt x="403" y="83"/>
                </a:cubicBezTo>
                <a:cubicBezTo>
                  <a:pt x="401" y="85"/>
                  <a:pt x="401" y="85"/>
                  <a:pt x="401" y="85"/>
                </a:cubicBezTo>
                <a:lnTo>
                  <a:pt x="404" y="83"/>
                </a:lnTo>
                <a:close/>
                <a:moveTo>
                  <a:pt x="369" y="81"/>
                </a:moveTo>
                <a:cubicBezTo>
                  <a:pt x="370" y="81"/>
                  <a:pt x="370" y="81"/>
                  <a:pt x="370" y="80"/>
                </a:cubicBezTo>
                <a:cubicBezTo>
                  <a:pt x="373" y="78"/>
                  <a:pt x="380" y="77"/>
                  <a:pt x="383" y="78"/>
                </a:cubicBezTo>
                <a:cubicBezTo>
                  <a:pt x="385" y="76"/>
                  <a:pt x="381" y="71"/>
                  <a:pt x="380" y="69"/>
                </a:cubicBezTo>
                <a:cubicBezTo>
                  <a:pt x="380" y="85"/>
                  <a:pt x="376" y="68"/>
                  <a:pt x="372" y="73"/>
                </a:cubicBezTo>
                <a:cubicBezTo>
                  <a:pt x="373" y="74"/>
                  <a:pt x="375" y="74"/>
                  <a:pt x="375" y="77"/>
                </a:cubicBezTo>
                <a:cubicBezTo>
                  <a:pt x="374" y="78"/>
                  <a:pt x="372" y="78"/>
                  <a:pt x="371" y="77"/>
                </a:cubicBezTo>
                <a:cubicBezTo>
                  <a:pt x="371" y="76"/>
                  <a:pt x="370" y="75"/>
                  <a:pt x="370" y="75"/>
                </a:cubicBezTo>
                <a:cubicBezTo>
                  <a:pt x="370" y="76"/>
                  <a:pt x="370" y="76"/>
                  <a:pt x="371" y="77"/>
                </a:cubicBezTo>
                <a:cubicBezTo>
                  <a:pt x="371" y="78"/>
                  <a:pt x="371" y="79"/>
                  <a:pt x="370" y="80"/>
                </a:cubicBezTo>
                <a:cubicBezTo>
                  <a:pt x="370" y="80"/>
                  <a:pt x="369" y="81"/>
                  <a:pt x="369" y="81"/>
                </a:cubicBezTo>
                <a:close/>
                <a:moveTo>
                  <a:pt x="326" y="77"/>
                </a:moveTo>
                <a:cubicBezTo>
                  <a:pt x="326" y="75"/>
                  <a:pt x="328" y="74"/>
                  <a:pt x="325" y="72"/>
                </a:cubicBezTo>
                <a:cubicBezTo>
                  <a:pt x="325" y="74"/>
                  <a:pt x="325" y="75"/>
                  <a:pt x="326" y="77"/>
                </a:cubicBezTo>
                <a:cubicBezTo>
                  <a:pt x="326" y="77"/>
                  <a:pt x="327" y="78"/>
                  <a:pt x="328" y="78"/>
                </a:cubicBezTo>
                <a:cubicBezTo>
                  <a:pt x="327" y="78"/>
                  <a:pt x="327" y="77"/>
                  <a:pt x="326" y="77"/>
                </a:cubicBezTo>
                <a:close/>
                <a:moveTo>
                  <a:pt x="328" y="85"/>
                </a:moveTo>
                <a:cubicBezTo>
                  <a:pt x="322" y="78"/>
                  <a:pt x="322" y="78"/>
                  <a:pt x="322" y="78"/>
                </a:cubicBezTo>
                <a:cubicBezTo>
                  <a:pt x="324" y="82"/>
                  <a:pt x="324" y="82"/>
                  <a:pt x="324" y="82"/>
                </a:cubicBezTo>
                <a:cubicBezTo>
                  <a:pt x="321" y="78"/>
                  <a:pt x="321" y="78"/>
                  <a:pt x="321" y="78"/>
                </a:cubicBezTo>
                <a:cubicBezTo>
                  <a:pt x="321" y="82"/>
                  <a:pt x="324" y="88"/>
                  <a:pt x="328" y="85"/>
                </a:cubicBezTo>
                <a:close/>
                <a:moveTo>
                  <a:pt x="313" y="79"/>
                </a:moveTo>
                <a:cubicBezTo>
                  <a:pt x="319" y="82"/>
                  <a:pt x="319" y="82"/>
                  <a:pt x="319" y="82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8" y="78"/>
                  <a:pt x="318" y="78"/>
                  <a:pt x="318" y="78"/>
                </a:cubicBezTo>
                <a:cubicBezTo>
                  <a:pt x="319" y="81"/>
                  <a:pt x="319" y="81"/>
                  <a:pt x="319" y="81"/>
                </a:cubicBezTo>
                <a:lnTo>
                  <a:pt x="313" y="79"/>
                </a:lnTo>
                <a:close/>
                <a:moveTo>
                  <a:pt x="260" y="69"/>
                </a:moveTo>
                <a:cubicBezTo>
                  <a:pt x="257" y="69"/>
                  <a:pt x="257" y="69"/>
                  <a:pt x="257" y="69"/>
                </a:cubicBezTo>
                <a:cubicBezTo>
                  <a:pt x="257" y="69"/>
                  <a:pt x="260" y="73"/>
                  <a:pt x="263" y="72"/>
                </a:cubicBezTo>
                <a:cubicBezTo>
                  <a:pt x="259" y="82"/>
                  <a:pt x="262" y="70"/>
                  <a:pt x="256" y="74"/>
                </a:cubicBezTo>
                <a:cubicBezTo>
                  <a:pt x="263" y="74"/>
                  <a:pt x="260" y="81"/>
                  <a:pt x="259" y="85"/>
                </a:cubicBezTo>
                <a:cubicBezTo>
                  <a:pt x="258" y="79"/>
                  <a:pt x="250" y="82"/>
                  <a:pt x="253" y="70"/>
                </a:cubicBezTo>
                <a:cubicBezTo>
                  <a:pt x="255" y="72"/>
                  <a:pt x="258" y="61"/>
                  <a:pt x="260" y="69"/>
                </a:cubicBezTo>
                <a:close/>
                <a:moveTo>
                  <a:pt x="219" y="71"/>
                </a:moveTo>
                <a:cubicBezTo>
                  <a:pt x="215" y="70"/>
                  <a:pt x="215" y="70"/>
                  <a:pt x="215" y="70"/>
                </a:cubicBezTo>
                <a:cubicBezTo>
                  <a:pt x="219" y="71"/>
                  <a:pt x="219" y="71"/>
                  <a:pt x="219" y="71"/>
                </a:cubicBezTo>
                <a:close/>
                <a:moveTo>
                  <a:pt x="113" y="80"/>
                </a:moveTo>
                <a:cubicBezTo>
                  <a:pt x="114" y="86"/>
                  <a:pt x="119" y="80"/>
                  <a:pt x="119" y="77"/>
                </a:cubicBezTo>
                <a:cubicBezTo>
                  <a:pt x="118" y="79"/>
                  <a:pt x="115" y="79"/>
                  <a:pt x="113" y="80"/>
                </a:cubicBezTo>
                <a:close/>
                <a:moveTo>
                  <a:pt x="74" y="84"/>
                </a:moveTo>
                <a:cubicBezTo>
                  <a:pt x="76" y="83"/>
                  <a:pt x="80" y="89"/>
                  <a:pt x="80" y="83"/>
                </a:cubicBezTo>
                <a:cubicBezTo>
                  <a:pt x="75" y="81"/>
                  <a:pt x="75" y="81"/>
                  <a:pt x="75" y="81"/>
                </a:cubicBezTo>
                <a:cubicBezTo>
                  <a:pt x="75" y="83"/>
                  <a:pt x="73" y="81"/>
                  <a:pt x="74" y="84"/>
                </a:cubicBezTo>
                <a:close/>
                <a:moveTo>
                  <a:pt x="47" y="91"/>
                </a:moveTo>
                <a:cubicBezTo>
                  <a:pt x="44" y="85"/>
                  <a:pt x="44" y="85"/>
                  <a:pt x="44" y="85"/>
                </a:cubicBezTo>
                <a:cubicBezTo>
                  <a:pt x="46" y="86"/>
                  <a:pt x="46" y="86"/>
                  <a:pt x="46" y="86"/>
                </a:cubicBezTo>
                <a:lnTo>
                  <a:pt x="47" y="91"/>
                </a:lnTo>
                <a:close/>
                <a:moveTo>
                  <a:pt x="53" y="97"/>
                </a:moveTo>
                <a:cubicBezTo>
                  <a:pt x="53" y="98"/>
                  <a:pt x="49" y="97"/>
                  <a:pt x="50" y="94"/>
                </a:cubicBezTo>
                <a:lnTo>
                  <a:pt x="53" y="97"/>
                </a:lnTo>
                <a:close/>
                <a:moveTo>
                  <a:pt x="25" y="100"/>
                </a:moveTo>
                <a:cubicBezTo>
                  <a:pt x="28" y="105"/>
                  <a:pt x="28" y="105"/>
                  <a:pt x="28" y="105"/>
                </a:cubicBezTo>
                <a:cubicBezTo>
                  <a:pt x="26" y="106"/>
                  <a:pt x="26" y="106"/>
                  <a:pt x="26" y="106"/>
                </a:cubicBezTo>
                <a:lnTo>
                  <a:pt x="25" y="100"/>
                </a:lnTo>
                <a:close/>
                <a:moveTo>
                  <a:pt x="25" y="95"/>
                </a:moveTo>
                <a:cubicBezTo>
                  <a:pt x="26" y="96"/>
                  <a:pt x="27" y="97"/>
                  <a:pt x="27" y="98"/>
                </a:cubicBezTo>
                <a:cubicBezTo>
                  <a:pt x="28" y="99"/>
                  <a:pt x="30" y="99"/>
                  <a:pt x="31" y="97"/>
                </a:cubicBezTo>
                <a:cubicBezTo>
                  <a:pt x="30" y="95"/>
                  <a:pt x="30" y="97"/>
                  <a:pt x="29" y="96"/>
                </a:cubicBezTo>
                <a:cubicBezTo>
                  <a:pt x="29" y="96"/>
                  <a:pt x="30" y="94"/>
                  <a:pt x="31" y="94"/>
                </a:cubicBezTo>
                <a:cubicBezTo>
                  <a:pt x="31" y="100"/>
                  <a:pt x="32" y="99"/>
                  <a:pt x="33" y="104"/>
                </a:cubicBezTo>
                <a:cubicBezTo>
                  <a:pt x="30" y="108"/>
                  <a:pt x="29" y="102"/>
                  <a:pt x="27" y="98"/>
                </a:cubicBezTo>
                <a:cubicBezTo>
                  <a:pt x="26" y="97"/>
                  <a:pt x="26" y="96"/>
                  <a:pt x="25" y="95"/>
                </a:cubicBezTo>
                <a:close/>
                <a:moveTo>
                  <a:pt x="39" y="89"/>
                </a:moveTo>
                <a:cubicBezTo>
                  <a:pt x="39" y="90"/>
                  <a:pt x="39" y="91"/>
                  <a:pt x="39" y="92"/>
                </a:cubicBezTo>
                <a:cubicBezTo>
                  <a:pt x="37" y="94"/>
                  <a:pt x="35" y="96"/>
                  <a:pt x="39" y="101"/>
                </a:cubicBezTo>
                <a:cubicBezTo>
                  <a:pt x="41" y="99"/>
                  <a:pt x="41" y="99"/>
                  <a:pt x="41" y="99"/>
                </a:cubicBezTo>
                <a:cubicBezTo>
                  <a:pt x="40" y="100"/>
                  <a:pt x="40" y="99"/>
                  <a:pt x="39" y="98"/>
                </a:cubicBezTo>
                <a:cubicBezTo>
                  <a:pt x="41" y="95"/>
                  <a:pt x="43" y="99"/>
                  <a:pt x="44" y="99"/>
                </a:cubicBezTo>
                <a:cubicBezTo>
                  <a:pt x="43" y="97"/>
                  <a:pt x="40" y="96"/>
                  <a:pt x="39" y="92"/>
                </a:cubicBezTo>
                <a:cubicBezTo>
                  <a:pt x="40" y="91"/>
                  <a:pt x="40" y="91"/>
                  <a:pt x="41" y="90"/>
                </a:cubicBezTo>
                <a:cubicBezTo>
                  <a:pt x="42" y="90"/>
                  <a:pt x="42" y="91"/>
                  <a:pt x="42" y="89"/>
                </a:cubicBezTo>
                <a:cubicBezTo>
                  <a:pt x="42" y="88"/>
                  <a:pt x="42" y="88"/>
                  <a:pt x="42" y="88"/>
                </a:cubicBezTo>
                <a:cubicBezTo>
                  <a:pt x="42" y="89"/>
                  <a:pt x="41" y="89"/>
                  <a:pt x="41" y="90"/>
                </a:cubicBezTo>
                <a:cubicBezTo>
                  <a:pt x="40" y="89"/>
                  <a:pt x="40" y="88"/>
                  <a:pt x="39" y="89"/>
                </a:cubicBezTo>
                <a:close/>
                <a:moveTo>
                  <a:pt x="22" y="92"/>
                </a:moveTo>
                <a:cubicBezTo>
                  <a:pt x="21" y="91"/>
                  <a:pt x="21" y="89"/>
                  <a:pt x="20" y="88"/>
                </a:cubicBezTo>
                <a:cubicBezTo>
                  <a:pt x="18" y="87"/>
                  <a:pt x="18" y="87"/>
                  <a:pt x="18" y="87"/>
                </a:cubicBezTo>
                <a:cubicBezTo>
                  <a:pt x="17" y="90"/>
                  <a:pt x="20" y="92"/>
                  <a:pt x="22" y="92"/>
                </a:cubicBezTo>
                <a:close/>
                <a:moveTo>
                  <a:pt x="102" y="77"/>
                </a:moveTo>
                <a:cubicBezTo>
                  <a:pt x="103" y="78"/>
                  <a:pt x="107" y="77"/>
                  <a:pt x="107" y="81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106" y="76"/>
                  <a:pt x="103" y="72"/>
                  <a:pt x="104" y="71"/>
                </a:cubicBezTo>
                <a:cubicBezTo>
                  <a:pt x="103" y="74"/>
                  <a:pt x="101" y="72"/>
                  <a:pt x="102" y="77"/>
                </a:cubicBezTo>
                <a:close/>
                <a:moveTo>
                  <a:pt x="213" y="71"/>
                </a:moveTo>
                <a:cubicBezTo>
                  <a:pt x="211" y="69"/>
                  <a:pt x="206" y="74"/>
                  <a:pt x="205" y="67"/>
                </a:cubicBezTo>
                <a:cubicBezTo>
                  <a:pt x="203" y="74"/>
                  <a:pt x="210" y="73"/>
                  <a:pt x="213" y="71"/>
                </a:cubicBezTo>
                <a:close/>
                <a:moveTo>
                  <a:pt x="213" y="63"/>
                </a:moveTo>
                <a:cubicBezTo>
                  <a:pt x="214" y="64"/>
                  <a:pt x="214" y="64"/>
                  <a:pt x="215" y="64"/>
                </a:cubicBezTo>
                <a:cubicBezTo>
                  <a:pt x="216" y="65"/>
                  <a:pt x="216" y="71"/>
                  <a:pt x="219" y="68"/>
                </a:cubicBezTo>
                <a:cubicBezTo>
                  <a:pt x="218" y="66"/>
                  <a:pt x="217" y="68"/>
                  <a:pt x="216" y="67"/>
                </a:cubicBezTo>
                <a:cubicBezTo>
                  <a:pt x="217" y="63"/>
                  <a:pt x="216" y="64"/>
                  <a:pt x="215" y="64"/>
                </a:cubicBezTo>
                <a:cubicBezTo>
                  <a:pt x="214" y="63"/>
                  <a:pt x="214" y="63"/>
                  <a:pt x="213" y="63"/>
                </a:cubicBezTo>
                <a:close/>
                <a:moveTo>
                  <a:pt x="150" y="60"/>
                </a:moveTo>
                <a:cubicBezTo>
                  <a:pt x="153" y="59"/>
                  <a:pt x="153" y="59"/>
                  <a:pt x="153" y="59"/>
                </a:cubicBezTo>
                <a:cubicBezTo>
                  <a:pt x="155" y="64"/>
                  <a:pt x="155" y="64"/>
                  <a:pt x="155" y="64"/>
                </a:cubicBezTo>
                <a:lnTo>
                  <a:pt x="150" y="60"/>
                </a:lnTo>
                <a:close/>
                <a:moveTo>
                  <a:pt x="119" y="56"/>
                </a:moveTo>
                <a:cubicBezTo>
                  <a:pt x="122" y="57"/>
                  <a:pt x="122" y="57"/>
                  <a:pt x="122" y="57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1" y="59"/>
                  <a:pt x="121" y="61"/>
                  <a:pt x="122" y="62"/>
                </a:cubicBezTo>
                <a:cubicBezTo>
                  <a:pt x="122" y="62"/>
                  <a:pt x="123" y="62"/>
                  <a:pt x="123" y="63"/>
                </a:cubicBezTo>
                <a:cubicBezTo>
                  <a:pt x="123" y="63"/>
                  <a:pt x="122" y="62"/>
                  <a:pt x="122" y="62"/>
                </a:cubicBezTo>
                <a:cubicBezTo>
                  <a:pt x="120" y="62"/>
                  <a:pt x="117" y="63"/>
                  <a:pt x="117" y="59"/>
                </a:cubicBezTo>
                <a:cubicBezTo>
                  <a:pt x="118" y="60"/>
                  <a:pt x="121" y="60"/>
                  <a:pt x="121" y="57"/>
                </a:cubicBezTo>
                <a:lnTo>
                  <a:pt x="119" y="56"/>
                </a:lnTo>
                <a:close/>
                <a:moveTo>
                  <a:pt x="56" y="61"/>
                </a:moveTo>
                <a:cubicBezTo>
                  <a:pt x="58" y="62"/>
                  <a:pt x="58" y="63"/>
                  <a:pt x="60" y="59"/>
                </a:cubicBezTo>
                <a:cubicBezTo>
                  <a:pt x="58" y="59"/>
                  <a:pt x="56" y="59"/>
                  <a:pt x="56" y="61"/>
                </a:cubicBezTo>
                <a:close/>
                <a:moveTo>
                  <a:pt x="135" y="50"/>
                </a:moveTo>
                <a:cubicBezTo>
                  <a:pt x="135" y="53"/>
                  <a:pt x="138" y="52"/>
                  <a:pt x="137" y="56"/>
                </a:cubicBezTo>
                <a:cubicBezTo>
                  <a:pt x="136" y="57"/>
                  <a:pt x="136" y="57"/>
                  <a:pt x="136" y="57"/>
                </a:cubicBezTo>
                <a:cubicBezTo>
                  <a:pt x="138" y="55"/>
                  <a:pt x="138" y="64"/>
                  <a:pt x="141" y="60"/>
                </a:cubicBezTo>
                <a:cubicBezTo>
                  <a:pt x="139" y="60"/>
                  <a:pt x="139" y="60"/>
                  <a:pt x="139" y="60"/>
                </a:cubicBezTo>
                <a:cubicBezTo>
                  <a:pt x="141" y="58"/>
                  <a:pt x="135" y="54"/>
                  <a:pt x="139" y="52"/>
                </a:cubicBezTo>
                <a:cubicBezTo>
                  <a:pt x="140" y="51"/>
                  <a:pt x="136" y="49"/>
                  <a:pt x="135" y="50"/>
                </a:cubicBezTo>
                <a:close/>
                <a:moveTo>
                  <a:pt x="50" y="54"/>
                </a:moveTo>
                <a:cubicBezTo>
                  <a:pt x="52" y="54"/>
                  <a:pt x="53" y="62"/>
                  <a:pt x="56" y="58"/>
                </a:cubicBezTo>
                <a:cubicBezTo>
                  <a:pt x="53" y="57"/>
                  <a:pt x="52" y="50"/>
                  <a:pt x="50" y="54"/>
                </a:cubicBezTo>
                <a:close/>
                <a:moveTo>
                  <a:pt x="112" y="41"/>
                </a:moveTo>
                <a:cubicBezTo>
                  <a:pt x="112" y="40"/>
                  <a:pt x="112" y="40"/>
                  <a:pt x="112" y="40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5" y="43"/>
                  <a:pt x="115" y="43"/>
                  <a:pt x="115" y="43"/>
                </a:cubicBezTo>
                <a:lnTo>
                  <a:pt x="112" y="41"/>
                </a:lnTo>
                <a:close/>
                <a:moveTo>
                  <a:pt x="57" y="97"/>
                </a:moveTo>
                <a:cubicBezTo>
                  <a:pt x="57" y="97"/>
                  <a:pt x="58" y="97"/>
                  <a:pt x="58" y="97"/>
                </a:cubicBezTo>
                <a:cubicBezTo>
                  <a:pt x="58" y="97"/>
                  <a:pt x="57" y="97"/>
                  <a:pt x="57" y="97"/>
                </a:cubicBezTo>
                <a:close/>
                <a:moveTo>
                  <a:pt x="224" y="88"/>
                </a:moveTo>
                <a:cubicBezTo>
                  <a:pt x="223" y="89"/>
                  <a:pt x="223" y="89"/>
                  <a:pt x="223" y="90"/>
                </a:cubicBezTo>
                <a:cubicBezTo>
                  <a:pt x="224" y="90"/>
                  <a:pt x="224" y="89"/>
                  <a:pt x="224" y="88"/>
                </a:cubicBezTo>
                <a:close/>
                <a:moveTo>
                  <a:pt x="230" y="93"/>
                </a:moveTo>
                <a:cubicBezTo>
                  <a:pt x="230" y="93"/>
                  <a:pt x="230" y="93"/>
                  <a:pt x="230" y="93"/>
                </a:cubicBezTo>
                <a:cubicBezTo>
                  <a:pt x="230" y="93"/>
                  <a:pt x="230" y="93"/>
                  <a:pt x="230" y="93"/>
                </a:cubicBezTo>
                <a:close/>
                <a:moveTo>
                  <a:pt x="465" y="113"/>
                </a:moveTo>
                <a:cubicBezTo>
                  <a:pt x="467" y="114"/>
                  <a:pt x="468" y="119"/>
                  <a:pt x="468" y="114"/>
                </a:cubicBezTo>
                <a:cubicBezTo>
                  <a:pt x="468" y="111"/>
                  <a:pt x="467" y="114"/>
                  <a:pt x="465" y="113"/>
                </a:cubicBezTo>
                <a:close/>
                <a:moveTo>
                  <a:pt x="464" y="107"/>
                </a:moveTo>
                <a:cubicBezTo>
                  <a:pt x="463" y="106"/>
                  <a:pt x="462" y="105"/>
                  <a:pt x="462" y="103"/>
                </a:cubicBezTo>
                <a:cubicBezTo>
                  <a:pt x="462" y="106"/>
                  <a:pt x="463" y="106"/>
                  <a:pt x="464" y="107"/>
                </a:cubicBezTo>
                <a:close/>
                <a:moveTo>
                  <a:pt x="464" y="107"/>
                </a:moveTo>
                <a:cubicBezTo>
                  <a:pt x="465" y="107"/>
                  <a:pt x="466" y="108"/>
                  <a:pt x="468" y="107"/>
                </a:cubicBezTo>
                <a:cubicBezTo>
                  <a:pt x="467" y="105"/>
                  <a:pt x="465" y="107"/>
                  <a:pt x="464" y="107"/>
                </a:cubicBezTo>
                <a:close/>
                <a:moveTo>
                  <a:pt x="441" y="108"/>
                </a:moveTo>
                <a:cubicBezTo>
                  <a:pt x="441" y="105"/>
                  <a:pt x="434" y="101"/>
                  <a:pt x="441" y="100"/>
                </a:cubicBezTo>
                <a:cubicBezTo>
                  <a:pt x="441" y="100"/>
                  <a:pt x="438" y="100"/>
                  <a:pt x="437" y="97"/>
                </a:cubicBezTo>
                <a:cubicBezTo>
                  <a:pt x="438" y="102"/>
                  <a:pt x="437" y="106"/>
                  <a:pt x="441" y="108"/>
                </a:cubicBezTo>
                <a:close/>
                <a:moveTo>
                  <a:pt x="431" y="94"/>
                </a:moveTo>
                <a:cubicBezTo>
                  <a:pt x="431" y="94"/>
                  <a:pt x="430" y="94"/>
                  <a:pt x="429" y="94"/>
                </a:cubicBezTo>
                <a:cubicBezTo>
                  <a:pt x="430" y="94"/>
                  <a:pt x="430" y="94"/>
                  <a:pt x="431" y="94"/>
                </a:cubicBezTo>
                <a:close/>
                <a:moveTo>
                  <a:pt x="429" y="94"/>
                </a:moveTo>
                <a:cubicBezTo>
                  <a:pt x="428" y="93"/>
                  <a:pt x="427" y="87"/>
                  <a:pt x="424" y="89"/>
                </a:cubicBezTo>
                <a:cubicBezTo>
                  <a:pt x="425" y="92"/>
                  <a:pt x="425" y="95"/>
                  <a:pt x="426" y="96"/>
                </a:cubicBezTo>
                <a:cubicBezTo>
                  <a:pt x="426" y="93"/>
                  <a:pt x="428" y="94"/>
                  <a:pt x="429" y="94"/>
                </a:cubicBezTo>
                <a:close/>
                <a:moveTo>
                  <a:pt x="357" y="102"/>
                </a:moveTo>
                <a:cubicBezTo>
                  <a:pt x="360" y="103"/>
                  <a:pt x="360" y="103"/>
                  <a:pt x="360" y="103"/>
                </a:cubicBezTo>
                <a:cubicBezTo>
                  <a:pt x="361" y="101"/>
                  <a:pt x="359" y="101"/>
                  <a:pt x="359" y="100"/>
                </a:cubicBezTo>
                <a:cubicBezTo>
                  <a:pt x="358" y="101"/>
                  <a:pt x="356" y="101"/>
                  <a:pt x="357" y="102"/>
                </a:cubicBezTo>
                <a:close/>
                <a:moveTo>
                  <a:pt x="345" y="87"/>
                </a:moveTo>
                <a:cubicBezTo>
                  <a:pt x="344" y="93"/>
                  <a:pt x="344" y="93"/>
                  <a:pt x="344" y="93"/>
                </a:cubicBezTo>
                <a:cubicBezTo>
                  <a:pt x="345" y="94"/>
                  <a:pt x="344" y="89"/>
                  <a:pt x="347" y="90"/>
                </a:cubicBezTo>
                <a:lnTo>
                  <a:pt x="345" y="87"/>
                </a:lnTo>
                <a:close/>
                <a:moveTo>
                  <a:pt x="352" y="59"/>
                </a:moveTo>
                <a:cubicBezTo>
                  <a:pt x="353" y="59"/>
                  <a:pt x="353" y="59"/>
                  <a:pt x="353" y="59"/>
                </a:cubicBezTo>
                <a:cubicBezTo>
                  <a:pt x="353" y="59"/>
                  <a:pt x="353" y="59"/>
                  <a:pt x="353" y="59"/>
                </a:cubicBezTo>
                <a:lnTo>
                  <a:pt x="352" y="59"/>
                </a:lnTo>
                <a:close/>
                <a:moveTo>
                  <a:pt x="334" y="102"/>
                </a:moveTo>
                <a:cubicBezTo>
                  <a:pt x="333" y="94"/>
                  <a:pt x="333" y="94"/>
                  <a:pt x="333" y="94"/>
                </a:cubicBezTo>
                <a:cubicBezTo>
                  <a:pt x="332" y="94"/>
                  <a:pt x="332" y="100"/>
                  <a:pt x="334" y="102"/>
                </a:cubicBezTo>
                <a:close/>
                <a:moveTo>
                  <a:pt x="318" y="98"/>
                </a:moveTo>
                <a:cubicBezTo>
                  <a:pt x="323" y="100"/>
                  <a:pt x="323" y="100"/>
                  <a:pt x="323" y="100"/>
                </a:cubicBezTo>
                <a:cubicBezTo>
                  <a:pt x="322" y="98"/>
                  <a:pt x="322" y="98"/>
                  <a:pt x="322" y="98"/>
                </a:cubicBezTo>
                <a:lnTo>
                  <a:pt x="318" y="98"/>
                </a:lnTo>
                <a:close/>
                <a:moveTo>
                  <a:pt x="305" y="93"/>
                </a:moveTo>
                <a:cubicBezTo>
                  <a:pt x="308" y="95"/>
                  <a:pt x="308" y="95"/>
                  <a:pt x="308" y="95"/>
                </a:cubicBezTo>
                <a:cubicBezTo>
                  <a:pt x="309" y="94"/>
                  <a:pt x="309" y="94"/>
                  <a:pt x="309" y="94"/>
                </a:cubicBezTo>
                <a:lnTo>
                  <a:pt x="305" y="93"/>
                </a:lnTo>
                <a:close/>
                <a:moveTo>
                  <a:pt x="173" y="79"/>
                </a:moveTo>
                <a:cubicBezTo>
                  <a:pt x="171" y="80"/>
                  <a:pt x="165" y="78"/>
                  <a:pt x="166" y="84"/>
                </a:cubicBezTo>
                <a:cubicBezTo>
                  <a:pt x="168" y="76"/>
                  <a:pt x="172" y="86"/>
                  <a:pt x="173" y="79"/>
                </a:cubicBezTo>
                <a:close/>
                <a:moveTo>
                  <a:pt x="68" y="94"/>
                </a:moveTo>
                <a:cubicBezTo>
                  <a:pt x="63" y="93"/>
                  <a:pt x="63" y="93"/>
                  <a:pt x="63" y="93"/>
                </a:cubicBezTo>
                <a:cubicBezTo>
                  <a:pt x="67" y="94"/>
                  <a:pt x="64" y="97"/>
                  <a:pt x="68" y="94"/>
                </a:cubicBezTo>
                <a:close/>
                <a:moveTo>
                  <a:pt x="424" y="167"/>
                </a:moveTo>
                <a:cubicBezTo>
                  <a:pt x="425" y="167"/>
                  <a:pt x="425" y="167"/>
                  <a:pt x="425" y="167"/>
                </a:cubicBezTo>
                <a:cubicBezTo>
                  <a:pt x="425" y="167"/>
                  <a:pt x="425" y="167"/>
                  <a:pt x="424" y="167"/>
                </a:cubicBezTo>
                <a:close/>
                <a:moveTo>
                  <a:pt x="424" y="167"/>
                </a:moveTo>
                <a:cubicBezTo>
                  <a:pt x="422" y="165"/>
                  <a:pt x="419" y="166"/>
                  <a:pt x="418" y="167"/>
                </a:cubicBezTo>
                <a:cubicBezTo>
                  <a:pt x="421" y="173"/>
                  <a:pt x="423" y="168"/>
                  <a:pt x="424" y="167"/>
                </a:cubicBezTo>
                <a:close/>
                <a:moveTo>
                  <a:pt x="427" y="177"/>
                </a:moveTo>
                <a:cubicBezTo>
                  <a:pt x="430" y="178"/>
                  <a:pt x="430" y="178"/>
                  <a:pt x="430" y="178"/>
                </a:cubicBezTo>
                <a:cubicBezTo>
                  <a:pt x="429" y="178"/>
                  <a:pt x="427" y="174"/>
                  <a:pt x="427" y="177"/>
                </a:cubicBezTo>
                <a:close/>
                <a:moveTo>
                  <a:pt x="428" y="171"/>
                </a:moveTo>
                <a:cubicBezTo>
                  <a:pt x="426" y="170"/>
                  <a:pt x="426" y="170"/>
                  <a:pt x="426" y="170"/>
                </a:cubicBezTo>
                <a:cubicBezTo>
                  <a:pt x="427" y="172"/>
                  <a:pt x="427" y="172"/>
                  <a:pt x="427" y="172"/>
                </a:cubicBezTo>
                <a:lnTo>
                  <a:pt x="428" y="171"/>
                </a:lnTo>
                <a:close/>
                <a:moveTo>
                  <a:pt x="495" y="116"/>
                </a:moveTo>
                <a:cubicBezTo>
                  <a:pt x="498" y="117"/>
                  <a:pt x="499" y="118"/>
                  <a:pt x="501" y="118"/>
                </a:cubicBezTo>
                <a:lnTo>
                  <a:pt x="495" y="116"/>
                </a:lnTo>
                <a:close/>
                <a:moveTo>
                  <a:pt x="523" y="125"/>
                </a:moveTo>
                <a:cubicBezTo>
                  <a:pt x="523" y="125"/>
                  <a:pt x="523" y="125"/>
                  <a:pt x="523" y="125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lnTo>
                  <a:pt x="523" y="125"/>
                </a:lnTo>
                <a:close/>
                <a:moveTo>
                  <a:pt x="500" y="119"/>
                </a:moveTo>
                <a:cubicBezTo>
                  <a:pt x="500" y="120"/>
                  <a:pt x="500" y="120"/>
                  <a:pt x="500" y="120"/>
                </a:cubicBezTo>
                <a:cubicBezTo>
                  <a:pt x="501" y="120"/>
                  <a:pt x="501" y="120"/>
                  <a:pt x="500" y="119"/>
                </a:cubicBezTo>
                <a:close/>
                <a:moveTo>
                  <a:pt x="466" y="136"/>
                </a:moveTo>
                <a:cubicBezTo>
                  <a:pt x="466" y="137"/>
                  <a:pt x="468" y="139"/>
                  <a:pt x="469" y="140"/>
                </a:cubicBezTo>
                <a:cubicBezTo>
                  <a:pt x="468" y="138"/>
                  <a:pt x="466" y="134"/>
                  <a:pt x="466" y="136"/>
                </a:cubicBezTo>
                <a:close/>
                <a:moveTo>
                  <a:pt x="557" y="113"/>
                </a:moveTo>
                <a:cubicBezTo>
                  <a:pt x="560" y="114"/>
                  <a:pt x="560" y="114"/>
                  <a:pt x="560" y="114"/>
                </a:cubicBezTo>
                <a:cubicBezTo>
                  <a:pt x="560" y="113"/>
                  <a:pt x="558" y="113"/>
                  <a:pt x="557" y="113"/>
                </a:cubicBezTo>
                <a:close/>
                <a:moveTo>
                  <a:pt x="575" y="142"/>
                </a:moveTo>
                <a:cubicBezTo>
                  <a:pt x="574" y="142"/>
                  <a:pt x="574" y="142"/>
                  <a:pt x="574" y="142"/>
                </a:cubicBezTo>
                <a:cubicBezTo>
                  <a:pt x="575" y="143"/>
                  <a:pt x="576" y="143"/>
                  <a:pt x="578" y="144"/>
                </a:cubicBezTo>
                <a:lnTo>
                  <a:pt x="575" y="142"/>
                </a:lnTo>
                <a:close/>
                <a:moveTo>
                  <a:pt x="502" y="122"/>
                </a:moveTo>
                <a:cubicBezTo>
                  <a:pt x="504" y="123"/>
                  <a:pt x="504" y="123"/>
                  <a:pt x="504" y="123"/>
                </a:cubicBezTo>
                <a:cubicBezTo>
                  <a:pt x="504" y="123"/>
                  <a:pt x="504" y="123"/>
                  <a:pt x="504" y="123"/>
                </a:cubicBezTo>
                <a:cubicBezTo>
                  <a:pt x="502" y="122"/>
                  <a:pt x="502" y="122"/>
                  <a:pt x="502" y="122"/>
                </a:cubicBezTo>
                <a:close/>
                <a:moveTo>
                  <a:pt x="560" y="102"/>
                </a:moveTo>
                <a:cubicBezTo>
                  <a:pt x="558" y="102"/>
                  <a:pt x="557" y="103"/>
                  <a:pt x="556" y="103"/>
                </a:cubicBezTo>
                <a:cubicBezTo>
                  <a:pt x="558" y="103"/>
                  <a:pt x="560" y="103"/>
                  <a:pt x="560" y="102"/>
                </a:cubicBezTo>
                <a:close/>
                <a:moveTo>
                  <a:pt x="523" y="124"/>
                </a:move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lose/>
                <a:moveTo>
                  <a:pt x="567" y="146"/>
                </a:moveTo>
                <a:cubicBezTo>
                  <a:pt x="566" y="146"/>
                  <a:pt x="565" y="146"/>
                  <a:pt x="564" y="146"/>
                </a:cubicBezTo>
                <a:cubicBezTo>
                  <a:pt x="565" y="147"/>
                  <a:pt x="567" y="147"/>
                  <a:pt x="567" y="146"/>
                </a:cubicBezTo>
                <a:close/>
                <a:moveTo>
                  <a:pt x="470" y="141"/>
                </a:moveTo>
                <a:cubicBezTo>
                  <a:pt x="469" y="140"/>
                  <a:pt x="469" y="140"/>
                  <a:pt x="469" y="140"/>
                </a:cubicBezTo>
                <a:cubicBezTo>
                  <a:pt x="470" y="141"/>
                  <a:pt x="470" y="141"/>
                  <a:pt x="470" y="141"/>
                </a:cubicBezTo>
                <a:close/>
                <a:moveTo>
                  <a:pt x="431" y="163"/>
                </a:moveTo>
                <a:cubicBezTo>
                  <a:pt x="430" y="162"/>
                  <a:pt x="429" y="160"/>
                  <a:pt x="429" y="161"/>
                </a:cubicBezTo>
                <a:cubicBezTo>
                  <a:pt x="430" y="162"/>
                  <a:pt x="430" y="163"/>
                  <a:pt x="431" y="163"/>
                </a:cubicBezTo>
                <a:close/>
                <a:moveTo>
                  <a:pt x="458" y="4"/>
                </a:moveTo>
                <a:cubicBezTo>
                  <a:pt x="458" y="5"/>
                  <a:pt x="458" y="5"/>
                  <a:pt x="458" y="5"/>
                </a:cubicBezTo>
                <a:cubicBezTo>
                  <a:pt x="458" y="4"/>
                  <a:pt x="458" y="4"/>
                  <a:pt x="458" y="4"/>
                </a:cubicBezTo>
                <a:close/>
                <a:moveTo>
                  <a:pt x="461" y="34"/>
                </a:moveTo>
                <a:cubicBezTo>
                  <a:pt x="461" y="33"/>
                  <a:pt x="462" y="33"/>
                  <a:pt x="462" y="33"/>
                </a:cubicBezTo>
                <a:cubicBezTo>
                  <a:pt x="461" y="33"/>
                  <a:pt x="460" y="34"/>
                  <a:pt x="461" y="34"/>
                </a:cubicBezTo>
                <a:close/>
                <a:moveTo>
                  <a:pt x="524" y="32"/>
                </a:moveTo>
                <a:cubicBezTo>
                  <a:pt x="520" y="39"/>
                  <a:pt x="520" y="39"/>
                  <a:pt x="520" y="39"/>
                </a:cubicBezTo>
                <a:cubicBezTo>
                  <a:pt x="523" y="38"/>
                  <a:pt x="524" y="39"/>
                  <a:pt x="526" y="37"/>
                </a:cubicBezTo>
                <a:cubicBezTo>
                  <a:pt x="523" y="40"/>
                  <a:pt x="523" y="40"/>
                  <a:pt x="523" y="40"/>
                </a:cubicBezTo>
                <a:cubicBezTo>
                  <a:pt x="526" y="39"/>
                  <a:pt x="526" y="39"/>
                  <a:pt x="526" y="39"/>
                </a:cubicBezTo>
                <a:cubicBezTo>
                  <a:pt x="533" y="42"/>
                  <a:pt x="517" y="57"/>
                  <a:pt x="531" y="58"/>
                </a:cubicBezTo>
                <a:cubicBezTo>
                  <a:pt x="532" y="57"/>
                  <a:pt x="532" y="57"/>
                  <a:pt x="532" y="57"/>
                </a:cubicBezTo>
                <a:cubicBezTo>
                  <a:pt x="528" y="64"/>
                  <a:pt x="528" y="64"/>
                  <a:pt x="528" y="64"/>
                </a:cubicBezTo>
                <a:cubicBezTo>
                  <a:pt x="529" y="64"/>
                  <a:pt x="534" y="62"/>
                  <a:pt x="536" y="62"/>
                </a:cubicBezTo>
                <a:cubicBezTo>
                  <a:pt x="531" y="64"/>
                  <a:pt x="536" y="64"/>
                  <a:pt x="532" y="67"/>
                </a:cubicBezTo>
                <a:cubicBezTo>
                  <a:pt x="535" y="67"/>
                  <a:pt x="536" y="65"/>
                  <a:pt x="537" y="64"/>
                </a:cubicBezTo>
                <a:cubicBezTo>
                  <a:pt x="541" y="64"/>
                  <a:pt x="541" y="66"/>
                  <a:pt x="541" y="68"/>
                </a:cubicBezTo>
                <a:cubicBezTo>
                  <a:pt x="541" y="69"/>
                  <a:pt x="540" y="69"/>
                  <a:pt x="541" y="69"/>
                </a:cubicBezTo>
                <a:cubicBezTo>
                  <a:pt x="541" y="71"/>
                  <a:pt x="541" y="71"/>
                  <a:pt x="541" y="71"/>
                </a:cubicBezTo>
                <a:cubicBezTo>
                  <a:pt x="541" y="72"/>
                  <a:pt x="541" y="72"/>
                  <a:pt x="542" y="73"/>
                </a:cubicBezTo>
                <a:cubicBezTo>
                  <a:pt x="542" y="75"/>
                  <a:pt x="544" y="77"/>
                  <a:pt x="546" y="78"/>
                </a:cubicBezTo>
                <a:cubicBezTo>
                  <a:pt x="540" y="76"/>
                  <a:pt x="538" y="75"/>
                  <a:pt x="536" y="74"/>
                </a:cubicBezTo>
                <a:cubicBezTo>
                  <a:pt x="535" y="73"/>
                  <a:pt x="535" y="73"/>
                  <a:pt x="534" y="72"/>
                </a:cubicBezTo>
                <a:cubicBezTo>
                  <a:pt x="533" y="72"/>
                  <a:pt x="533" y="72"/>
                  <a:pt x="532" y="72"/>
                </a:cubicBezTo>
                <a:cubicBezTo>
                  <a:pt x="531" y="73"/>
                  <a:pt x="531" y="73"/>
                  <a:pt x="532" y="74"/>
                </a:cubicBezTo>
                <a:cubicBezTo>
                  <a:pt x="533" y="75"/>
                  <a:pt x="533" y="76"/>
                  <a:pt x="534" y="76"/>
                </a:cubicBezTo>
                <a:cubicBezTo>
                  <a:pt x="536" y="77"/>
                  <a:pt x="538" y="79"/>
                  <a:pt x="538" y="82"/>
                </a:cubicBezTo>
                <a:cubicBezTo>
                  <a:pt x="539" y="78"/>
                  <a:pt x="539" y="78"/>
                  <a:pt x="539" y="78"/>
                </a:cubicBezTo>
                <a:cubicBezTo>
                  <a:pt x="544" y="78"/>
                  <a:pt x="544" y="81"/>
                  <a:pt x="545" y="83"/>
                </a:cubicBezTo>
                <a:cubicBezTo>
                  <a:pt x="545" y="86"/>
                  <a:pt x="545" y="88"/>
                  <a:pt x="550" y="87"/>
                </a:cubicBezTo>
                <a:cubicBezTo>
                  <a:pt x="550" y="89"/>
                  <a:pt x="549" y="91"/>
                  <a:pt x="548" y="94"/>
                </a:cubicBezTo>
                <a:cubicBezTo>
                  <a:pt x="546" y="96"/>
                  <a:pt x="545" y="98"/>
                  <a:pt x="548" y="99"/>
                </a:cubicBezTo>
                <a:cubicBezTo>
                  <a:pt x="550" y="99"/>
                  <a:pt x="553" y="98"/>
                  <a:pt x="555" y="97"/>
                </a:cubicBezTo>
                <a:cubicBezTo>
                  <a:pt x="558" y="101"/>
                  <a:pt x="558" y="101"/>
                  <a:pt x="558" y="101"/>
                </a:cubicBezTo>
                <a:cubicBezTo>
                  <a:pt x="552" y="101"/>
                  <a:pt x="552" y="101"/>
                  <a:pt x="552" y="101"/>
                </a:cubicBezTo>
                <a:cubicBezTo>
                  <a:pt x="553" y="103"/>
                  <a:pt x="554" y="103"/>
                  <a:pt x="556" y="103"/>
                </a:cubicBezTo>
                <a:cubicBezTo>
                  <a:pt x="553" y="105"/>
                  <a:pt x="554" y="106"/>
                  <a:pt x="554" y="108"/>
                </a:cubicBezTo>
                <a:cubicBezTo>
                  <a:pt x="555" y="109"/>
                  <a:pt x="556" y="111"/>
                  <a:pt x="554" y="113"/>
                </a:cubicBezTo>
                <a:cubicBezTo>
                  <a:pt x="557" y="113"/>
                  <a:pt x="557" y="113"/>
                  <a:pt x="557" y="113"/>
                </a:cubicBezTo>
                <a:cubicBezTo>
                  <a:pt x="557" y="114"/>
                  <a:pt x="556" y="114"/>
                  <a:pt x="555" y="114"/>
                </a:cubicBezTo>
                <a:cubicBezTo>
                  <a:pt x="562" y="115"/>
                  <a:pt x="562" y="118"/>
                  <a:pt x="568" y="119"/>
                </a:cubicBezTo>
                <a:cubicBezTo>
                  <a:pt x="569" y="118"/>
                  <a:pt x="570" y="115"/>
                  <a:pt x="566" y="115"/>
                </a:cubicBezTo>
                <a:cubicBezTo>
                  <a:pt x="571" y="112"/>
                  <a:pt x="573" y="119"/>
                  <a:pt x="575" y="121"/>
                </a:cubicBezTo>
                <a:cubicBezTo>
                  <a:pt x="570" y="119"/>
                  <a:pt x="571" y="121"/>
                  <a:pt x="570" y="122"/>
                </a:cubicBezTo>
                <a:cubicBezTo>
                  <a:pt x="572" y="123"/>
                  <a:pt x="572" y="122"/>
                  <a:pt x="573" y="123"/>
                </a:cubicBezTo>
                <a:cubicBezTo>
                  <a:pt x="577" y="125"/>
                  <a:pt x="574" y="126"/>
                  <a:pt x="572" y="126"/>
                </a:cubicBezTo>
                <a:cubicBezTo>
                  <a:pt x="570" y="127"/>
                  <a:pt x="569" y="127"/>
                  <a:pt x="577" y="130"/>
                </a:cubicBezTo>
                <a:cubicBezTo>
                  <a:pt x="570" y="129"/>
                  <a:pt x="570" y="129"/>
                  <a:pt x="570" y="129"/>
                </a:cubicBezTo>
                <a:cubicBezTo>
                  <a:pt x="578" y="133"/>
                  <a:pt x="578" y="133"/>
                  <a:pt x="578" y="133"/>
                </a:cubicBezTo>
                <a:cubicBezTo>
                  <a:pt x="570" y="131"/>
                  <a:pt x="570" y="132"/>
                  <a:pt x="571" y="133"/>
                </a:cubicBezTo>
                <a:cubicBezTo>
                  <a:pt x="571" y="134"/>
                  <a:pt x="572" y="135"/>
                  <a:pt x="564" y="133"/>
                </a:cubicBezTo>
                <a:cubicBezTo>
                  <a:pt x="566" y="135"/>
                  <a:pt x="574" y="135"/>
                  <a:pt x="573" y="136"/>
                </a:cubicBezTo>
                <a:cubicBezTo>
                  <a:pt x="577" y="139"/>
                  <a:pt x="570" y="139"/>
                  <a:pt x="572" y="141"/>
                </a:cubicBezTo>
                <a:cubicBezTo>
                  <a:pt x="572" y="141"/>
                  <a:pt x="572" y="142"/>
                  <a:pt x="574" y="142"/>
                </a:cubicBezTo>
                <a:cubicBezTo>
                  <a:pt x="573" y="142"/>
                  <a:pt x="572" y="142"/>
                  <a:pt x="571" y="142"/>
                </a:cubicBezTo>
                <a:cubicBezTo>
                  <a:pt x="570" y="142"/>
                  <a:pt x="570" y="142"/>
                  <a:pt x="570" y="142"/>
                </a:cubicBezTo>
                <a:cubicBezTo>
                  <a:pt x="568" y="142"/>
                  <a:pt x="568" y="142"/>
                  <a:pt x="567" y="142"/>
                </a:cubicBezTo>
                <a:cubicBezTo>
                  <a:pt x="565" y="143"/>
                  <a:pt x="564" y="143"/>
                  <a:pt x="561" y="143"/>
                </a:cubicBezTo>
                <a:cubicBezTo>
                  <a:pt x="568" y="146"/>
                  <a:pt x="568" y="146"/>
                  <a:pt x="568" y="146"/>
                </a:cubicBezTo>
                <a:cubicBezTo>
                  <a:pt x="565" y="145"/>
                  <a:pt x="561" y="144"/>
                  <a:pt x="561" y="145"/>
                </a:cubicBezTo>
                <a:cubicBezTo>
                  <a:pt x="561" y="145"/>
                  <a:pt x="563" y="146"/>
                  <a:pt x="564" y="146"/>
                </a:cubicBezTo>
                <a:cubicBezTo>
                  <a:pt x="555" y="146"/>
                  <a:pt x="552" y="146"/>
                  <a:pt x="548" y="147"/>
                </a:cubicBezTo>
                <a:cubicBezTo>
                  <a:pt x="552" y="149"/>
                  <a:pt x="554" y="151"/>
                  <a:pt x="558" y="151"/>
                </a:cubicBezTo>
                <a:cubicBezTo>
                  <a:pt x="558" y="153"/>
                  <a:pt x="554" y="152"/>
                  <a:pt x="549" y="152"/>
                </a:cubicBezTo>
                <a:cubicBezTo>
                  <a:pt x="545" y="151"/>
                  <a:pt x="540" y="151"/>
                  <a:pt x="538" y="152"/>
                </a:cubicBezTo>
                <a:cubicBezTo>
                  <a:pt x="541" y="154"/>
                  <a:pt x="541" y="154"/>
                  <a:pt x="541" y="154"/>
                </a:cubicBezTo>
                <a:cubicBezTo>
                  <a:pt x="534" y="152"/>
                  <a:pt x="534" y="152"/>
                  <a:pt x="534" y="152"/>
                </a:cubicBezTo>
                <a:cubicBezTo>
                  <a:pt x="536" y="153"/>
                  <a:pt x="537" y="154"/>
                  <a:pt x="539" y="155"/>
                </a:cubicBezTo>
                <a:cubicBezTo>
                  <a:pt x="535" y="157"/>
                  <a:pt x="527" y="159"/>
                  <a:pt x="518" y="153"/>
                </a:cubicBezTo>
                <a:cubicBezTo>
                  <a:pt x="521" y="154"/>
                  <a:pt x="520" y="158"/>
                  <a:pt x="526" y="160"/>
                </a:cubicBezTo>
                <a:cubicBezTo>
                  <a:pt x="521" y="158"/>
                  <a:pt x="517" y="158"/>
                  <a:pt x="514" y="159"/>
                </a:cubicBezTo>
                <a:cubicBezTo>
                  <a:pt x="510" y="159"/>
                  <a:pt x="507" y="160"/>
                  <a:pt x="504" y="160"/>
                </a:cubicBezTo>
                <a:cubicBezTo>
                  <a:pt x="504" y="160"/>
                  <a:pt x="504" y="160"/>
                  <a:pt x="504" y="160"/>
                </a:cubicBezTo>
                <a:cubicBezTo>
                  <a:pt x="501" y="158"/>
                  <a:pt x="501" y="158"/>
                  <a:pt x="501" y="158"/>
                </a:cubicBezTo>
                <a:cubicBezTo>
                  <a:pt x="501" y="159"/>
                  <a:pt x="501" y="159"/>
                  <a:pt x="501" y="159"/>
                </a:cubicBezTo>
                <a:cubicBezTo>
                  <a:pt x="503" y="160"/>
                  <a:pt x="503" y="160"/>
                  <a:pt x="503" y="160"/>
                </a:cubicBezTo>
                <a:cubicBezTo>
                  <a:pt x="501" y="160"/>
                  <a:pt x="498" y="159"/>
                  <a:pt x="496" y="158"/>
                </a:cubicBezTo>
                <a:cubicBezTo>
                  <a:pt x="496" y="159"/>
                  <a:pt x="497" y="163"/>
                  <a:pt x="496" y="165"/>
                </a:cubicBezTo>
                <a:cubicBezTo>
                  <a:pt x="495" y="162"/>
                  <a:pt x="494" y="164"/>
                  <a:pt x="493" y="166"/>
                </a:cubicBezTo>
                <a:cubicBezTo>
                  <a:pt x="492" y="167"/>
                  <a:pt x="491" y="169"/>
                  <a:pt x="489" y="166"/>
                </a:cubicBezTo>
                <a:cubicBezTo>
                  <a:pt x="489" y="167"/>
                  <a:pt x="490" y="167"/>
                  <a:pt x="490" y="169"/>
                </a:cubicBezTo>
                <a:cubicBezTo>
                  <a:pt x="485" y="169"/>
                  <a:pt x="477" y="165"/>
                  <a:pt x="473" y="171"/>
                </a:cubicBezTo>
                <a:cubicBezTo>
                  <a:pt x="469" y="161"/>
                  <a:pt x="466" y="165"/>
                  <a:pt x="461" y="162"/>
                </a:cubicBezTo>
                <a:cubicBezTo>
                  <a:pt x="463" y="168"/>
                  <a:pt x="464" y="164"/>
                  <a:pt x="466" y="168"/>
                </a:cubicBezTo>
                <a:cubicBezTo>
                  <a:pt x="464" y="167"/>
                  <a:pt x="469" y="176"/>
                  <a:pt x="464" y="172"/>
                </a:cubicBezTo>
                <a:cubicBezTo>
                  <a:pt x="465" y="173"/>
                  <a:pt x="465" y="174"/>
                  <a:pt x="465" y="173"/>
                </a:cubicBezTo>
                <a:cubicBezTo>
                  <a:pt x="464" y="174"/>
                  <a:pt x="463" y="166"/>
                  <a:pt x="461" y="169"/>
                </a:cubicBezTo>
                <a:cubicBezTo>
                  <a:pt x="463" y="173"/>
                  <a:pt x="463" y="173"/>
                  <a:pt x="463" y="173"/>
                </a:cubicBezTo>
                <a:cubicBezTo>
                  <a:pt x="459" y="168"/>
                  <a:pt x="459" y="168"/>
                  <a:pt x="459" y="168"/>
                </a:cubicBezTo>
                <a:cubicBezTo>
                  <a:pt x="455" y="172"/>
                  <a:pt x="450" y="171"/>
                  <a:pt x="448" y="177"/>
                </a:cubicBezTo>
                <a:cubicBezTo>
                  <a:pt x="447" y="176"/>
                  <a:pt x="446" y="174"/>
                  <a:pt x="446" y="172"/>
                </a:cubicBezTo>
                <a:cubicBezTo>
                  <a:pt x="445" y="173"/>
                  <a:pt x="440" y="167"/>
                  <a:pt x="439" y="172"/>
                </a:cubicBezTo>
                <a:cubicBezTo>
                  <a:pt x="440" y="174"/>
                  <a:pt x="440" y="174"/>
                  <a:pt x="440" y="174"/>
                </a:cubicBezTo>
                <a:cubicBezTo>
                  <a:pt x="438" y="179"/>
                  <a:pt x="435" y="170"/>
                  <a:pt x="430" y="170"/>
                </a:cubicBezTo>
                <a:cubicBezTo>
                  <a:pt x="431" y="170"/>
                  <a:pt x="434" y="172"/>
                  <a:pt x="432" y="167"/>
                </a:cubicBezTo>
                <a:cubicBezTo>
                  <a:pt x="431" y="164"/>
                  <a:pt x="429" y="165"/>
                  <a:pt x="429" y="168"/>
                </a:cubicBezTo>
                <a:cubicBezTo>
                  <a:pt x="427" y="162"/>
                  <a:pt x="427" y="162"/>
                  <a:pt x="427" y="162"/>
                </a:cubicBezTo>
                <a:cubicBezTo>
                  <a:pt x="429" y="165"/>
                  <a:pt x="431" y="164"/>
                  <a:pt x="432" y="166"/>
                </a:cubicBezTo>
                <a:cubicBezTo>
                  <a:pt x="432" y="165"/>
                  <a:pt x="431" y="164"/>
                  <a:pt x="431" y="163"/>
                </a:cubicBezTo>
                <a:cubicBezTo>
                  <a:pt x="433" y="164"/>
                  <a:pt x="434" y="164"/>
                  <a:pt x="436" y="165"/>
                </a:cubicBezTo>
                <a:cubicBezTo>
                  <a:pt x="434" y="166"/>
                  <a:pt x="434" y="166"/>
                  <a:pt x="434" y="166"/>
                </a:cubicBezTo>
                <a:cubicBezTo>
                  <a:pt x="437" y="171"/>
                  <a:pt x="438" y="164"/>
                  <a:pt x="439" y="166"/>
                </a:cubicBezTo>
                <a:cubicBezTo>
                  <a:pt x="437" y="161"/>
                  <a:pt x="436" y="162"/>
                  <a:pt x="436" y="158"/>
                </a:cubicBezTo>
                <a:cubicBezTo>
                  <a:pt x="439" y="154"/>
                  <a:pt x="440" y="162"/>
                  <a:pt x="445" y="166"/>
                </a:cubicBezTo>
                <a:cubicBezTo>
                  <a:pt x="445" y="167"/>
                  <a:pt x="445" y="167"/>
                  <a:pt x="445" y="167"/>
                </a:cubicBezTo>
                <a:cubicBezTo>
                  <a:pt x="447" y="168"/>
                  <a:pt x="450" y="173"/>
                  <a:pt x="450" y="168"/>
                </a:cubicBezTo>
                <a:cubicBezTo>
                  <a:pt x="448" y="165"/>
                  <a:pt x="447" y="165"/>
                  <a:pt x="446" y="164"/>
                </a:cubicBezTo>
                <a:cubicBezTo>
                  <a:pt x="445" y="162"/>
                  <a:pt x="450" y="169"/>
                  <a:pt x="450" y="165"/>
                </a:cubicBezTo>
                <a:cubicBezTo>
                  <a:pt x="447" y="161"/>
                  <a:pt x="444" y="160"/>
                  <a:pt x="442" y="161"/>
                </a:cubicBezTo>
                <a:cubicBezTo>
                  <a:pt x="442" y="159"/>
                  <a:pt x="441" y="158"/>
                  <a:pt x="440" y="156"/>
                </a:cubicBezTo>
                <a:cubicBezTo>
                  <a:pt x="447" y="158"/>
                  <a:pt x="455" y="162"/>
                  <a:pt x="459" y="157"/>
                </a:cubicBezTo>
                <a:cubicBezTo>
                  <a:pt x="454" y="151"/>
                  <a:pt x="460" y="156"/>
                  <a:pt x="457" y="150"/>
                </a:cubicBezTo>
                <a:cubicBezTo>
                  <a:pt x="459" y="154"/>
                  <a:pt x="459" y="149"/>
                  <a:pt x="462" y="151"/>
                </a:cubicBezTo>
                <a:cubicBezTo>
                  <a:pt x="460" y="145"/>
                  <a:pt x="457" y="148"/>
                  <a:pt x="457" y="144"/>
                </a:cubicBezTo>
                <a:cubicBezTo>
                  <a:pt x="460" y="144"/>
                  <a:pt x="468" y="152"/>
                  <a:pt x="471" y="149"/>
                </a:cubicBezTo>
                <a:cubicBezTo>
                  <a:pt x="470" y="147"/>
                  <a:pt x="469" y="147"/>
                  <a:pt x="468" y="146"/>
                </a:cubicBezTo>
                <a:cubicBezTo>
                  <a:pt x="471" y="147"/>
                  <a:pt x="478" y="158"/>
                  <a:pt x="477" y="149"/>
                </a:cubicBezTo>
                <a:cubicBezTo>
                  <a:pt x="475" y="147"/>
                  <a:pt x="473" y="144"/>
                  <a:pt x="470" y="141"/>
                </a:cubicBezTo>
                <a:cubicBezTo>
                  <a:pt x="471" y="141"/>
                  <a:pt x="471" y="141"/>
                  <a:pt x="471" y="139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1" y="133"/>
                  <a:pt x="474" y="143"/>
                  <a:pt x="477" y="147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8" y="139"/>
                  <a:pt x="480" y="139"/>
                  <a:pt x="482" y="139"/>
                </a:cubicBezTo>
                <a:cubicBezTo>
                  <a:pt x="484" y="140"/>
                  <a:pt x="486" y="143"/>
                  <a:pt x="488" y="146"/>
                </a:cubicBezTo>
                <a:cubicBezTo>
                  <a:pt x="489" y="145"/>
                  <a:pt x="491" y="145"/>
                  <a:pt x="488" y="140"/>
                </a:cubicBezTo>
                <a:cubicBezTo>
                  <a:pt x="486" y="137"/>
                  <a:pt x="484" y="135"/>
                  <a:pt x="483" y="133"/>
                </a:cubicBezTo>
                <a:cubicBezTo>
                  <a:pt x="482" y="131"/>
                  <a:pt x="481" y="130"/>
                  <a:pt x="479" y="131"/>
                </a:cubicBezTo>
                <a:cubicBezTo>
                  <a:pt x="480" y="135"/>
                  <a:pt x="483" y="135"/>
                  <a:pt x="482" y="136"/>
                </a:cubicBezTo>
                <a:cubicBezTo>
                  <a:pt x="481" y="135"/>
                  <a:pt x="480" y="140"/>
                  <a:pt x="477" y="136"/>
                </a:cubicBezTo>
                <a:cubicBezTo>
                  <a:pt x="481" y="135"/>
                  <a:pt x="481" y="135"/>
                  <a:pt x="481" y="135"/>
                </a:cubicBezTo>
                <a:cubicBezTo>
                  <a:pt x="478" y="128"/>
                  <a:pt x="479" y="135"/>
                  <a:pt x="477" y="132"/>
                </a:cubicBezTo>
                <a:cubicBezTo>
                  <a:pt x="477" y="129"/>
                  <a:pt x="478" y="129"/>
                  <a:pt x="479" y="129"/>
                </a:cubicBezTo>
                <a:cubicBezTo>
                  <a:pt x="479" y="129"/>
                  <a:pt x="480" y="129"/>
                  <a:pt x="480" y="129"/>
                </a:cubicBezTo>
                <a:cubicBezTo>
                  <a:pt x="480" y="129"/>
                  <a:pt x="481" y="129"/>
                  <a:pt x="481" y="128"/>
                </a:cubicBezTo>
                <a:cubicBezTo>
                  <a:pt x="480" y="128"/>
                  <a:pt x="480" y="128"/>
                  <a:pt x="480" y="128"/>
                </a:cubicBezTo>
                <a:cubicBezTo>
                  <a:pt x="482" y="129"/>
                  <a:pt x="481" y="127"/>
                  <a:pt x="485" y="130"/>
                </a:cubicBezTo>
                <a:cubicBezTo>
                  <a:pt x="488" y="136"/>
                  <a:pt x="486" y="134"/>
                  <a:pt x="486" y="136"/>
                </a:cubicBezTo>
                <a:cubicBezTo>
                  <a:pt x="488" y="136"/>
                  <a:pt x="491" y="138"/>
                  <a:pt x="495" y="139"/>
                </a:cubicBezTo>
                <a:cubicBezTo>
                  <a:pt x="499" y="139"/>
                  <a:pt x="502" y="139"/>
                  <a:pt x="499" y="133"/>
                </a:cubicBezTo>
                <a:cubicBezTo>
                  <a:pt x="497" y="132"/>
                  <a:pt x="495" y="131"/>
                  <a:pt x="493" y="129"/>
                </a:cubicBezTo>
                <a:cubicBezTo>
                  <a:pt x="493" y="128"/>
                  <a:pt x="500" y="132"/>
                  <a:pt x="493" y="126"/>
                </a:cubicBezTo>
                <a:cubicBezTo>
                  <a:pt x="494" y="128"/>
                  <a:pt x="490" y="124"/>
                  <a:pt x="489" y="123"/>
                </a:cubicBezTo>
                <a:cubicBezTo>
                  <a:pt x="489" y="123"/>
                  <a:pt x="489" y="123"/>
                  <a:pt x="489" y="123"/>
                </a:cubicBezTo>
                <a:cubicBezTo>
                  <a:pt x="489" y="123"/>
                  <a:pt x="488" y="122"/>
                  <a:pt x="487" y="121"/>
                </a:cubicBezTo>
                <a:cubicBezTo>
                  <a:pt x="491" y="125"/>
                  <a:pt x="494" y="126"/>
                  <a:pt x="497" y="127"/>
                </a:cubicBezTo>
                <a:cubicBezTo>
                  <a:pt x="495" y="126"/>
                  <a:pt x="494" y="124"/>
                  <a:pt x="493" y="123"/>
                </a:cubicBezTo>
                <a:cubicBezTo>
                  <a:pt x="495" y="123"/>
                  <a:pt x="496" y="125"/>
                  <a:pt x="498" y="127"/>
                </a:cubicBezTo>
                <a:cubicBezTo>
                  <a:pt x="499" y="128"/>
                  <a:pt x="505" y="131"/>
                  <a:pt x="501" y="127"/>
                </a:cubicBezTo>
                <a:cubicBezTo>
                  <a:pt x="498" y="124"/>
                  <a:pt x="496" y="125"/>
                  <a:pt x="493" y="122"/>
                </a:cubicBezTo>
                <a:cubicBezTo>
                  <a:pt x="496" y="123"/>
                  <a:pt x="499" y="125"/>
                  <a:pt x="502" y="126"/>
                </a:cubicBezTo>
                <a:cubicBezTo>
                  <a:pt x="501" y="125"/>
                  <a:pt x="501" y="125"/>
                  <a:pt x="501" y="125"/>
                </a:cubicBezTo>
                <a:cubicBezTo>
                  <a:pt x="502" y="126"/>
                  <a:pt x="504" y="127"/>
                  <a:pt x="503" y="126"/>
                </a:cubicBezTo>
                <a:cubicBezTo>
                  <a:pt x="500" y="124"/>
                  <a:pt x="499" y="123"/>
                  <a:pt x="499" y="124"/>
                </a:cubicBezTo>
                <a:cubicBezTo>
                  <a:pt x="497" y="122"/>
                  <a:pt x="501" y="124"/>
                  <a:pt x="504" y="125"/>
                </a:cubicBezTo>
                <a:cubicBezTo>
                  <a:pt x="506" y="126"/>
                  <a:pt x="509" y="126"/>
                  <a:pt x="504" y="123"/>
                </a:cubicBezTo>
                <a:cubicBezTo>
                  <a:pt x="508" y="125"/>
                  <a:pt x="508" y="125"/>
                  <a:pt x="508" y="125"/>
                </a:cubicBezTo>
                <a:cubicBezTo>
                  <a:pt x="507" y="124"/>
                  <a:pt x="506" y="123"/>
                  <a:pt x="505" y="123"/>
                </a:cubicBezTo>
                <a:cubicBezTo>
                  <a:pt x="510" y="125"/>
                  <a:pt x="510" y="125"/>
                  <a:pt x="510" y="125"/>
                </a:cubicBezTo>
                <a:cubicBezTo>
                  <a:pt x="515" y="126"/>
                  <a:pt x="502" y="120"/>
                  <a:pt x="500" y="119"/>
                </a:cubicBezTo>
                <a:cubicBezTo>
                  <a:pt x="500" y="119"/>
                  <a:pt x="500" y="119"/>
                  <a:pt x="500" y="119"/>
                </a:cubicBezTo>
                <a:cubicBezTo>
                  <a:pt x="499" y="119"/>
                  <a:pt x="496" y="117"/>
                  <a:pt x="495" y="116"/>
                </a:cubicBezTo>
                <a:cubicBezTo>
                  <a:pt x="497" y="117"/>
                  <a:pt x="499" y="118"/>
                  <a:pt x="501" y="118"/>
                </a:cubicBezTo>
                <a:cubicBezTo>
                  <a:pt x="501" y="118"/>
                  <a:pt x="501" y="118"/>
                  <a:pt x="501" y="118"/>
                </a:cubicBezTo>
                <a:cubicBezTo>
                  <a:pt x="509" y="122"/>
                  <a:pt x="514" y="122"/>
                  <a:pt x="529" y="127"/>
                </a:cubicBezTo>
                <a:cubicBezTo>
                  <a:pt x="529" y="127"/>
                  <a:pt x="528" y="127"/>
                  <a:pt x="528" y="126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5" y="125"/>
                  <a:pt x="524" y="125"/>
                  <a:pt x="523" y="124"/>
                </a:cubicBezTo>
                <a:cubicBezTo>
                  <a:pt x="523" y="124"/>
                  <a:pt x="522" y="124"/>
                  <a:pt x="521" y="123"/>
                </a:cubicBezTo>
                <a:cubicBezTo>
                  <a:pt x="518" y="122"/>
                  <a:pt x="511" y="120"/>
                  <a:pt x="512" y="119"/>
                </a:cubicBezTo>
                <a:cubicBezTo>
                  <a:pt x="509" y="118"/>
                  <a:pt x="510" y="119"/>
                  <a:pt x="509" y="119"/>
                </a:cubicBezTo>
                <a:cubicBezTo>
                  <a:pt x="509" y="118"/>
                  <a:pt x="509" y="118"/>
                  <a:pt x="511" y="119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11" y="119"/>
                  <a:pt x="509" y="117"/>
                  <a:pt x="508" y="117"/>
                </a:cubicBezTo>
                <a:cubicBezTo>
                  <a:pt x="499" y="114"/>
                  <a:pt x="499" y="114"/>
                  <a:pt x="499" y="114"/>
                </a:cubicBezTo>
                <a:cubicBezTo>
                  <a:pt x="503" y="116"/>
                  <a:pt x="504" y="116"/>
                  <a:pt x="502" y="115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98" y="113"/>
                  <a:pt x="509" y="117"/>
                  <a:pt x="503" y="114"/>
                </a:cubicBezTo>
                <a:cubicBezTo>
                  <a:pt x="505" y="115"/>
                  <a:pt x="507" y="116"/>
                  <a:pt x="509" y="117"/>
                </a:cubicBezTo>
                <a:cubicBezTo>
                  <a:pt x="510" y="116"/>
                  <a:pt x="521" y="119"/>
                  <a:pt x="526" y="120"/>
                </a:cubicBezTo>
                <a:cubicBezTo>
                  <a:pt x="529" y="120"/>
                  <a:pt x="526" y="118"/>
                  <a:pt x="525" y="116"/>
                </a:cubicBezTo>
                <a:cubicBezTo>
                  <a:pt x="523" y="115"/>
                  <a:pt x="523" y="114"/>
                  <a:pt x="531" y="114"/>
                </a:cubicBezTo>
                <a:cubicBezTo>
                  <a:pt x="528" y="113"/>
                  <a:pt x="526" y="113"/>
                  <a:pt x="524" y="113"/>
                </a:cubicBezTo>
                <a:cubicBezTo>
                  <a:pt x="522" y="112"/>
                  <a:pt x="521" y="112"/>
                  <a:pt x="518" y="112"/>
                </a:cubicBezTo>
                <a:cubicBezTo>
                  <a:pt x="517" y="113"/>
                  <a:pt x="516" y="113"/>
                  <a:pt x="509" y="112"/>
                </a:cubicBezTo>
                <a:cubicBezTo>
                  <a:pt x="502" y="113"/>
                  <a:pt x="529" y="117"/>
                  <a:pt x="519" y="117"/>
                </a:cubicBezTo>
                <a:cubicBezTo>
                  <a:pt x="511" y="115"/>
                  <a:pt x="511" y="115"/>
                  <a:pt x="514" y="115"/>
                </a:cubicBezTo>
                <a:cubicBezTo>
                  <a:pt x="508" y="113"/>
                  <a:pt x="504" y="113"/>
                  <a:pt x="502" y="113"/>
                </a:cubicBezTo>
                <a:cubicBezTo>
                  <a:pt x="503" y="113"/>
                  <a:pt x="501" y="112"/>
                  <a:pt x="500" y="111"/>
                </a:cubicBezTo>
                <a:cubicBezTo>
                  <a:pt x="498" y="110"/>
                  <a:pt x="496" y="110"/>
                  <a:pt x="496" y="109"/>
                </a:cubicBezTo>
                <a:cubicBezTo>
                  <a:pt x="499" y="110"/>
                  <a:pt x="502" y="109"/>
                  <a:pt x="501" y="109"/>
                </a:cubicBezTo>
                <a:cubicBezTo>
                  <a:pt x="505" y="109"/>
                  <a:pt x="506" y="107"/>
                  <a:pt x="515" y="108"/>
                </a:cubicBezTo>
                <a:cubicBezTo>
                  <a:pt x="516" y="106"/>
                  <a:pt x="503" y="107"/>
                  <a:pt x="511" y="105"/>
                </a:cubicBezTo>
                <a:cubicBezTo>
                  <a:pt x="505" y="106"/>
                  <a:pt x="506" y="104"/>
                  <a:pt x="501" y="105"/>
                </a:cubicBezTo>
                <a:cubicBezTo>
                  <a:pt x="504" y="105"/>
                  <a:pt x="503" y="106"/>
                  <a:pt x="501" y="106"/>
                </a:cubicBezTo>
                <a:cubicBezTo>
                  <a:pt x="499" y="107"/>
                  <a:pt x="496" y="107"/>
                  <a:pt x="494" y="107"/>
                </a:cubicBezTo>
                <a:cubicBezTo>
                  <a:pt x="493" y="107"/>
                  <a:pt x="491" y="106"/>
                  <a:pt x="490" y="106"/>
                </a:cubicBezTo>
                <a:cubicBezTo>
                  <a:pt x="492" y="106"/>
                  <a:pt x="495" y="106"/>
                  <a:pt x="496" y="105"/>
                </a:cubicBezTo>
                <a:cubicBezTo>
                  <a:pt x="491" y="105"/>
                  <a:pt x="491" y="105"/>
                  <a:pt x="491" y="105"/>
                </a:cubicBezTo>
                <a:cubicBezTo>
                  <a:pt x="497" y="105"/>
                  <a:pt x="494" y="104"/>
                  <a:pt x="492" y="104"/>
                </a:cubicBezTo>
                <a:cubicBezTo>
                  <a:pt x="489" y="103"/>
                  <a:pt x="487" y="103"/>
                  <a:pt x="494" y="101"/>
                </a:cubicBezTo>
                <a:cubicBezTo>
                  <a:pt x="494" y="102"/>
                  <a:pt x="498" y="102"/>
                  <a:pt x="492" y="103"/>
                </a:cubicBezTo>
                <a:cubicBezTo>
                  <a:pt x="494" y="103"/>
                  <a:pt x="496" y="103"/>
                  <a:pt x="499" y="102"/>
                </a:cubicBezTo>
                <a:cubicBezTo>
                  <a:pt x="501" y="102"/>
                  <a:pt x="503" y="101"/>
                  <a:pt x="506" y="101"/>
                </a:cubicBezTo>
                <a:cubicBezTo>
                  <a:pt x="508" y="100"/>
                  <a:pt x="506" y="98"/>
                  <a:pt x="505" y="97"/>
                </a:cubicBezTo>
                <a:cubicBezTo>
                  <a:pt x="504" y="95"/>
                  <a:pt x="503" y="94"/>
                  <a:pt x="506" y="91"/>
                </a:cubicBezTo>
                <a:cubicBezTo>
                  <a:pt x="503" y="93"/>
                  <a:pt x="504" y="94"/>
                  <a:pt x="500" y="96"/>
                </a:cubicBezTo>
                <a:cubicBezTo>
                  <a:pt x="498" y="95"/>
                  <a:pt x="500" y="94"/>
                  <a:pt x="502" y="91"/>
                </a:cubicBezTo>
                <a:cubicBezTo>
                  <a:pt x="504" y="89"/>
                  <a:pt x="506" y="85"/>
                  <a:pt x="507" y="83"/>
                </a:cubicBezTo>
                <a:cubicBezTo>
                  <a:pt x="502" y="86"/>
                  <a:pt x="502" y="86"/>
                  <a:pt x="502" y="86"/>
                </a:cubicBezTo>
                <a:cubicBezTo>
                  <a:pt x="506" y="82"/>
                  <a:pt x="500" y="87"/>
                  <a:pt x="500" y="83"/>
                </a:cubicBezTo>
                <a:cubicBezTo>
                  <a:pt x="501" y="83"/>
                  <a:pt x="503" y="82"/>
                  <a:pt x="503" y="82"/>
                </a:cubicBezTo>
                <a:cubicBezTo>
                  <a:pt x="501" y="80"/>
                  <a:pt x="498" y="84"/>
                  <a:pt x="496" y="83"/>
                </a:cubicBezTo>
                <a:cubicBezTo>
                  <a:pt x="503" y="76"/>
                  <a:pt x="489" y="85"/>
                  <a:pt x="492" y="79"/>
                </a:cubicBezTo>
                <a:cubicBezTo>
                  <a:pt x="490" y="80"/>
                  <a:pt x="490" y="80"/>
                  <a:pt x="490" y="80"/>
                </a:cubicBezTo>
                <a:cubicBezTo>
                  <a:pt x="493" y="76"/>
                  <a:pt x="483" y="77"/>
                  <a:pt x="481" y="74"/>
                </a:cubicBezTo>
                <a:cubicBezTo>
                  <a:pt x="482" y="74"/>
                  <a:pt x="482" y="77"/>
                  <a:pt x="487" y="74"/>
                </a:cubicBezTo>
                <a:cubicBezTo>
                  <a:pt x="487" y="69"/>
                  <a:pt x="487" y="69"/>
                  <a:pt x="487" y="69"/>
                </a:cubicBezTo>
                <a:cubicBezTo>
                  <a:pt x="485" y="70"/>
                  <a:pt x="484" y="69"/>
                  <a:pt x="482" y="71"/>
                </a:cubicBezTo>
                <a:cubicBezTo>
                  <a:pt x="481" y="72"/>
                  <a:pt x="483" y="72"/>
                  <a:pt x="483" y="72"/>
                </a:cubicBezTo>
                <a:cubicBezTo>
                  <a:pt x="480" y="73"/>
                  <a:pt x="480" y="73"/>
                  <a:pt x="480" y="73"/>
                </a:cubicBezTo>
                <a:cubicBezTo>
                  <a:pt x="481" y="68"/>
                  <a:pt x="488" y="69"/>
                  <a:pt x="493" y="67"/>
                </a:cubicBezTo>
                <a:cubicBezTo>
                  <a:pt x="491" y="66"/>
                  <a:pt x="495" y="63"/>
                  <a:pt x="495" y="62"/>
                </a:cubicBezTo>
                <a:cubicBezTo>
                  <a:pt x="489" y="63"/>
                  <a:pt x="490" y="66"/>
                  <a:pt x="484" y="68"/>
                </a:cubicBezTo>
                <a:cubicBezTo>
                  <a:pt x="481" y="68"/>
                  <a:pt x="483" y="62"/>
                  <a:pt x="488" y="59"/>
                </a:cubicBezTo>
                <a:cubicBezTo>
                  <a:pt x="475" y="63"/>
                  <a:pt x="482" y="53"/>
                  <a:pt x="473" y="57"/>
                </a:cubicBezTo>
                <a:cubicBezTo>
                  <a:pt x="474" y="57"/>
                  <a:pt x="477" y="55"/>
                  <a:pt x="475" y="55"/>
                </a:cubicBezTo>
                <a:cubicBezTo>
                  <a:pt x="473" y="56"/>
                  <a:pt x="473" y="56"/>
                  <a:pt x="473" y="56"/>
                </a:cubicBezTo>
                <a:cubicBezTo>
                  <a:pt x="468" y="55"/>
                  <a:pt x="480" y="50"/>
                  <a:pt x="477" y="49"/>
                </a:cubicBezTo>
                <a:cubicBezTo>
                  <a:pt x="476" y="50"/>
                  <a:pt x="475" y="51"/>
                  <a:pt x="473" y="52"/>
                </a:cubicBezTo>
                <a:cubicBezTo>
                  <a:pt x="470" y="50"/>
                  <a:pt x="482" y="42"/>
                  <a:pt x="475" y="41"/>
                </a:cubicBezTo>
                <a:cubicBezTo>
                  <a:pt x="475" y="42"/>
                  <a:pt x="474" y="42"/>
                  <a:pt x="474" y="42"/>
                </a:cubicBezTo>
                <a:cubicBezTo>
                  <a:pt x="473" y="43"/>
                  <a:pt x="473" y="42"/>
                  <a:pt x="475" y="40"/>
                </a:cubicBezTo>
                <a:cubicBezTo>
                  <a:pt x="479" y="40"/>
                  <a:pt x="479" y="40"/>
                  <a:pt x="479" y="40"/>
                </a:cubicBezTo>
                <a:cubicBezTo>
                  <a:pt x="489" y="34"/>
                  <a:pt x="472" y="37"/>
                  <a:pt x="474" y="33"/>
                </a:cubicBezTo>
                <a:cubicBezTo>
                  <a:pt x="472" y="34"/>
                  <a:pt x="473" y="36"/>
                  <a:pt x="469" y="36"/>
                </a:cubicBezTo>
                <a:cubicBezTo>
                  <a:pt x="468" y="35"/>
                  <a:pt x="480" y="30"/>
                  <a:pt x="474" y="30"/>
                </a:cubicBezTo>
                <a:cubicBezTo>
                  <a:pt x="473" y="32"/>
                  <a:pt x="467" y="34"/>
                  <a:pt x="467" y="35"/>
                </a:cubicBezTo>
                <a:cubicBezTo>
                  <a:pt x="465" y="34"/>
                  <a:pt x="462" y="34"/>
                  <a:pt x="466" y="32"/>
                </a:cubicBezTo>
                <a:cubicBezTo>
                  <a:pt x="465" y="32"/>
                  <a:pt x="463" y="32"/>
                  <a:pt x="462" y="33"/>
                </a:cubicBezTo>
                <a:cubicBezTo>
                  <a:pt x="465" y="31"/>
                  <a:pt x="462" y="30"/>
                  <a:pt x="461" y="29"/>
                </a:cubicBezTo>
                <a:cubicBezTo>
                  <a:pt x="459" y="30"/>
                  <a:pt x="459" y="30"/>
                  <a:pt x="459" y="30"/>
                </a:cubicBezTo>
                <a:cubicBezTo>
                  <a:pt x="469" y="24"/>
                  <a:pt x="458" y="27"/>
                  <a:pt x="458" y="25"/>
                </a:cubicBezTo>
                <a:cubicBezTo>
                  <a:pt x="455" y="26"/>
                  <a:pt x="455" y="26"/>
                  <a:pt x="455" y="26"/>
                </a:cubicBezTo>
                <a:cubicBezTo>
                  <a:pt x="456" y="25"/>
                  <a:pt x="459" y="22"/>
                  <a:pt x="454" y="22"/>
                </a:cubicBezTo>
                <a:cubicBezTo>
                  <a:pt x="451" y="24"/>
                  <a:pt x="451" y="24"/>
                  <a:pt x="451" y="24"/>
                </a:cubicBezTo>
                <a:cubicBezTo>
                  <a:pt x="453" y="22"/>
                  <a:pt x="446" y="21"/>
                  <a:pt x="451" y="18"/>
                </a:cubicBezTo>
                <a:cubicBezTo>
                  <a:pt x="450" y="18"/>
                  <a:pt x="445" y="22"/>
                  <a:pt x="444" y="20"/>
                </a:cubicBezTo>
                <a:cubicBezTo>
                  <a:pt x="446" y="18"/>
                  <a:pt x="447" y="16"/>
                  <a:pt x="444" y="16"/>
                </a:cubicBezTo>
                <a:cubicBezTo>
                  <a:pt x="442" y="17"/>
                  <a:pt x="440" y="18"/>
                  <a:pt x="442" y="18"/>
                </a:cubicBezTo>
                <a:cubicBezTo>
                  <a:pt x="443" y="18"/>
                  <a:pt x="443" y="18"/>
                  <a:pt x="444" y="17"/>
                </a:cubicBezTo>
                <a:cubicBezTo>
                  <a:pt x="441" y="19"/>
                  <a:pt x="441" y="19"/>
                  <a:pt x="441" y="19"/>
                </a:cubicBezTo>
                <a:cubicBezTo>
                  <a:pt x="438" y="18"/>
                  <a:pt x="443" y="17"/>
                  <a:pt x="441" y="15"/>
                </a:cubicBezTo>
                <a:cubicBezTo>
                  <a:pt x="439" y="16"/>
                  <a:pt x="438" y="17"/>
                  <a:pt x="436" y="18"/>
                </a:cubicBezTo>
                <a:cubicBezTo>
                  <a:pt x="437" y="15"/>
                  <a:pt x="439" y="12"/>
                  <a:pt x="440" y="8"/>
                </a:cubicBezTo>
                <a:cubicBezTo>
                  <a:pt x="443" y="7"/>
                  <a:pt x="444" y="8"/>
                  <a:pt x="448" y="6"/>
                </a:cubicBezTo>
                <a:cubicBezTo>
                  <a:pt x="448" y="7"/>
                  <a:pt x="449" y="7"/>
                  <a:pt x="450" y="8"/>
                </a:cubicBezTo>
                <a:cubicBezTo>
                  <a:pt x="455" y="8"/>
                  <a:pt x="454" y="5"/>
                  <a:pt x="455" y="3"/>
                </a:cubicBezTo>
                <a:cubicBezTo>
                  <a:pt x="456" y="5"/>
                  <a:pt x="456" y="5"/>
                  <a:pt x="456" y="5"/>
                </a:cubicBezTo>
                <a:cubicBezTo>
                  <a:pt x="457" y="5"/>
                  <a:pt x="458" y="5"/>
                  <a:pt x="458" y="5"/>
                </a:cubicBezTo>
                <a:cubicBezTo>
                  <a:pt x="458" y="6"/>
                  <a:pt x="458" y="6"/>
                  <a:pt x="458" y="6"/>
                </a:cubicBezTo>
                <a:cubicBezTo>
                  <a:pt x="463" y="0"/>
                  <a:pt x="468" y="6"/>
                  <a:pt x="471" y="1"/>
                </a:cubicBezTo>
                <a:cubicBezTo>
                  <a:pt x="471" y="2"/>
                  <a:pt x="468" y="4"/>
                  <a:pt x="466" y="6"/>
                </a:cubicBezTo>
                <a:cubicBezTo>
                  <a:pt x="465" y="8"/>
                  <a:pt x="468" y="6"/>
                  <a:pt x="470" y="6"/>
                </a:cubicBezTo>
                <a:cubicBezTo>
                  <a:pt x="474" y="2"/>
                  <a:pt x="474" y="2"/>
                  <a:pt x="474" y="2"/>
                </a:cubicBezTo>
                <a:cubicBezTo>
                  <a:pt x="473" y="7"/>
                  <a:pt x="478" y="0"/>
                  <a:pt x="482" y="2"/>
                </a:cubicBezTo>
                <a:cubicBezTo>
                  <a:pt x="480" y="6"/>
                  <a:pt x="495" y="3"/>
                  <a:pt x="496" y="4"/>
                </a:cubicBezTo>
                <a:cubicBezTo>
                  <a:pt x="496" y="7"/>
                  <a:pt x="490" y="5"/>
                  <a:pt x="488" y="8"/>
                </a:cubicBezTo>
                <a:cubicBezTo>
                  <a:pt x="488" y="9"/>
                  <a:pt x="491" y="7"/>
                  <a:pt x="493" y="8"/>
                </a:cubicBezTo>
                <a:cubicBezTo>
                  <a:pt x="487" y="11"/>
                  <a:pt x="487" y="11"/>
                  <a:pt x="487" y="11"/>
                </a:cubicBezTo>
                <a:cubicBezTo>
                  <a:pt x="487" y="13"/>
                  <a:pt x="493" y="9"/>
                  <a:pt x="491" y="11"/>
                </a:cubicBezTo>
                <a:cubicBezTo>
                  <a:pt x="495" y="11"/>
                  <a:pt x="493" y="9"/>
                  <a:pt x="498" y="7"/>
                </a:cubicBezTo>
                <a:cubicBezTo>
                  <a:pt x="497" y="8"/>
                  <a:pt x="495" y="11"/>
                  <a:pt x="498" y="10"/>
                </a:cubicBezTo>
                <a:cubicBezTo>
                  <a:pt x="499" y="10"/>
                  <a:pt x="499" y="8"/>
                  <a:pt x="500" y="9"/>
                </a:cubicBezTo>
                <a:cubicBezTo>
                  <a:pt x="499" y="14"/>
                  <a:pt x="506" y="13"/>
                  <a:pt x="507" y="17"/>
                </a:cubicBezTo>
                <a:cubicBezTo>
                  <a:pt x="510" y="16"/>
                  <a:pt x="510" y="16"/>
                  <a:pt x="510" y="16"/>
                </a:cubicBezTo>
                <a:cubicBezTo>
                  <a:pt x="509" y="16"/>
                  <a:pt x="508" y="17"/>
                  <a:pt x="509" y="17"/>
                </a:cubicBezTo>
                <a:cubicBezTo>
                  <a:pt x="511" y="16"/>
                  <a:pt x="511" y="16"/>
                  <a:pt x="511" y="16"/>
                </a:cubicBezTo>
                <a:cubicBezTo>
                  <a:pt x="511" y="17"/>
                  <a:pt x="509" y="23"/>
                  <a:pt x="511" y="25"/>
                </a:cubicBezTo>
                <a:cubicBezTo>
                  <a:pt x="514" y="22"/>
                  <a:pt x="514" y="22"/>
                  <a:pt x="514" y="22"/>
                </a:cubicBezTo>
                <a:cubicBezTo>
                  <a:pt x="511" y="26"/>
                  <a:pt x="511" y="26"/>
                  <a:pt x="511" y="26"/>
                </a:cubicBezTo>
                <a:cubicBezTo>
                  <a:pt x="516" y="24"/>
                  <a:pt x="516" y="24"/>
                  <a:pt x="516" y="24"/>
                </a:cubicBezTo>
                <a:cubicBezTo>
                  <a:pt x="511" y="27"/>
                  <a:pt x="516" y="28"/>
                  <a:pt x="515" y="31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17" y="32"/>
                  <a:pt x="517" y="32"/>
                  <a:pt x="517" y="32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20" y="32"/>
                  <a:pt x="515" y="36"/>
                  <a:pt x="518" y="36"/>
                </a:cubicBezTo>
                <a:cubicBezTo>
                  <a:pt x="517" y="36"/>
                  <a:pt x="522" y="33"/>
                  <a:pt x="524" y="32"/>
                </a:cubicBezTo>
                <a:close/>
                <a:moveTo>
                  <a:pt x="552" y="103"/>
                </a:moveTo>
                <a:cubicBezTo>
                  <a:pt x="552" y="104"/>
                  <a:pt x="552" y="104"/>
                  <a:pt x="552" y="104"/>
                </a:cubicBezTo>
                <a:cubicBezTo>
                  <a:pt x="553" y="103"/>
                  <a:pt x="552" y="103"/>
                  <a:pt x="552" y="103"/>
                </a:cubicBezTo>
                <a:cubicBezTo>
                  <a:pt x="551" y="101"/>
                  <a:pt x="551" y="101"/>
                  <a:pt x="551" y="101"/>
                </a:cubicBezTo>
                <a:cubicBezTo>
                  <a:pt x="547" y="102"/>
                  <a:pt x="550" y="102"/>
                  <a:pt x="552" y="103"/>
                </a:cubicBezTo>
                <a:close/>
                <a:moveTo>
                  <a:pt x="473" y="166"/>
                </a:moveTo>
                <a:cubicBezTo>
                  <a:pt x="475" y="166"/>
                  <a:pt x="475" y="166"/>
                  <a:pt x="475" y="166"/>
                </a:cubicBezTo>
                <a:cubicBezTo>
                  <a:pt x="475" y="167"/>
                  <a:pt x="473" y="165"/>
                  <a:pt x="475" y="168"/>
                </a:cubicBezTo>
                <a:cubicBezTo>
                  <a:pt x="474" y="167"/>
                  <a:pt x="474" y="168"/>
                  <a:pt x="473" y="166"/>
                </a:cubicBezTo>
                <a:close/>
                <a:moveTo>
                  <a:pt x="509" y="103"/>
                </a:moveTo>
                <a:cubicBezTo>
                  <a:pt x="506" y="104"/>
                  <a:pt x="506" y="104"/>
                  <a:pt x="506" y="104"/>
                </a:cubicBezTo>
                <a:cubicBezTo>
                  <a:pt x="510" y="104"/>
                  <a:pt x="510" y="104"/>
                  <a:pt x="510" y="104"/>
                </a:cubicBezTo>
                <a:lnTo>
                  <a:pt x="509" y="103"/>
                </a:lnTo>
                <a:close/>
                <a:moveTo>
                  <a:pt x="502" y="93"/>
                </a:moveTo>
                <a:cubicBezTo>
                  <a:pt x="502" y="94"/>
                  <a:pt x="502" y="94"/>
                  <a:pt x="501" y="95"/>
                </a:cubicBezTo>
                <a:cubicBezTo>
                  <a:pt x="502" y="95"/>
                  <a:pt x="502" y="95"/>
                  <a:pt x="502" y="95"/>
                </a:cubicBezTo>
                <a:cubicBezTo>
                  <a:pt x="502" y="94"/>
                  <a:pt x="503" y="93"/>
                  <a:pt x="503" y="93"/>
                </a:cubicBezTo>
                <a:lnTo>
                  <a:pt x="502" y="93"/>
                </a:lnTo>
                <a:close/>
                <a:moveTo>
                  <a:pt x="523" y="61"/>
                </a:moveTo>
                <a:cubicBezTo>
                  <a:pt x="518" y="65"/>
                  <a:pt x="524" y="62"/>
                  <a:pt x="522" y="64"/>
                </a:cubicBezTo>
                <a:cubicBezTo>
                  <a:pt x="522" y="64"/>
                  <a:pt x="521" y="65"/>
                  <a:pt x="521" y="65"/>
                </a:cubicBezTo>
                <a:cubicBezTo>
                  <a:pt x="522" y="65"/>
                  <a:pt x="522" y="64"/>
                  <a:pt x="522" y="64"/>
                </a:cubicBezTo>
                <a:cubicBezTo>
                  <a:pt x="524" y="63"/>
                  <a:pt x="528" y="59"/>
                  <a:pt x="523" y="61"/>
                </a:cubicBezTo>
                <a:close/>
                <a:moveTo>
                  <a:pt x="540" y="98"/>
                </a:moveTo>
                <a:cubicBezTo>
                  <a:pt x="544" y="98"/>
                  <a:pt x="543" y="95"/>
                  <a:pt x="545" y="94"/>
                </a:cubicBezTo>
                <a:cubicBezTo>
                  <a:pt x="544" y="93"/>
                  <a:pt x="541" y="95"/>
                  <a:pt x="539" y="96"/>
                </a:cubicBezTo>
                <a:cubicBezTo>
                  <a:pt x="539" y="95"/>
                  <a:pt x="539" y="95"/>
                  <a:pt x="539" y="94"/>
                </a:cubicBezTo>
                <a:cubicBezTo>
                  <a:pt x="531" y="96"/>
                  <a:pt x="543" y="96"/>
                  <a:pt x="540" y="98"/>
                </a:cubicBezTo>
                <a:close/>
                <a:moveTo>
                  <a:pt x="562" y="140"/>
                </a:moveTo>
                <a:cubicBezTo>
                  <a:pt x="565" y="140"/>
                  <a:pt x="565" y="140"/>
                  <a:pt x="565" y="140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569" y="141"/>
                  <a:pt x="569" y="141"/>
                  <a:pt x="569" y="141"/>
                </a:cubicBezTo>
                <a:lnTo>
                  <a:pt x="562" y="140"/>
                </a:lnTo>
                <a:close/>
                <a:moveTo>
                  <a:pt x="556" y="144"/>
                </a:moveTo>
                <a:cubicBezTo>
                  <a:pt x="554" y="145"/>
                  <a:pt x="546" y="143"/>
                  <a:pt x="541" y="140"/>
                </a:cubicBezTo>
                <a:cubicBezTo>
                  <a:pt x="544" y="140"/>
                  <a:pt x="545" y="139"/>
                  <a:pt x="553" y="142"/>
                </a:cubicBezTo>
                <a:cubicBezTo>
                  <a:pt x="548" y="140"/>
                  <a:pt x="564" y="146"/>
                  <a:pt x="556" y="144"/>
                </a:cubicBezTo>
                <a:close/>
                <a:moveTo>
                  <a:pt x="521" y="78"/>
                </a:moveTo>
                <a:cubicBezTo>
                  <a:pt x="520" y="80"/>
                  <a:pt x="513" y="85"/>
                  <a:pt x="519" y="86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3" y="81"/>
                  <a:pt x="523" y="81"/>
                  <a:pt x="523" y="81"/>
                </a:cubicBezTo>
                <a:cubicBezTo>
                  <a:pt x="515" y="86"/>
                  <a:pt x="521" y="79"/>
                  <a:pt x="521" y="78"/>
                </a:cubicBezTo>
                <a:close/>
                <a:moveTo>
                  <a:pt x="529" y="145"/>
                </a:moveTo>
                <a:cubicBezTo>
                  <a:pt x="528" y="146"/>
                  <a:pt x="522" y="144"/>
                  <a:pt x="516" y="140"/>
                </a:cubicBezTo>
                <a:cubicBezTo>
                  <a:pt x="519" y="142"/>
                  <a:pt x="526" y="144"/>
                  <a:pt x="531" y="146"/>
                </a:cubicBezTo>
                <a:cubicBezTo>
                  <a:pt x="530" y="145"/>
                  <a:pt x="529" y="145"/>
                  <a:pt x="529" y="145"/>
                </a:cubicBezTo>
                <a:close/>
                <a:moveTo>
                  <a:pt x="523" y="141"/>
                </a:moveTo>
                <a:cubicBezTo>
                  <a:pt x="523" y="140"/>
                  <a:pt x="518" y="137"/>
                  <a:pt x="523" y="139"/>
                </a:cubicBezTo>
                <a:cubicBezTo>
                  <a:pt x="526" y="141"/>
                  <a:pt x="536" y="147"/>
                  <a:pt x="536" y="144"/>
                </a:cubicBezTo>
                <a:cubicBezTo>
                  <a:pt x="527" y="140"/>
                  <a:pt x="524" y="138"/>
                  <a:pt x="518" y="137"/>
                </a:cubicBezTo>
                <a:lnTo>
                  <a:pt x="523" y="141"/>
                </a:lnTo>
                <a:close/>
                <a:moveTo>
                  <a:pt x="541" y="148"/>
                </a:moveTo>
                <a:cubicBezTo>
                  <a:pt x="541" y="147"/>
                  <a:pt x="541" y="146"/>
                  <a:pt x="541" y="145"/>
                </a:cubicBezTo>
                <a:cubicBezTo>
                  <a:pt x="531" y="141"/>
                  <a:pt x="539" y="146"/>
                  <a:pt x="541" y="148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49"/>
                  <a:pt x="541" y="148"/>
                  <a:pt x="541" y="148"/>
                </a:cubicBezTo>
                <a:close/>
                <a:moveTo>
                  <a:pt x="513" y="155"/>
                </a:moveTo>
                <a:cubicBezTo>
                  <a:pt x="515" y="156"/>
                  <a:pt x="515" y="156"/>
                  <a:pt x="515" y="156"/>
                </a:cubicBezTo>
                <a:cubicBezTo>
                  <a:pt x="516" y="157"/>
                  <a:pt x="517" y="158"/>
                  <a:pt x="518" y="157"/>
                </a:cubicBezTo>
                <a:cubicBezTo>
                  <a:pt x="515" y="156"/>
                  <a:pt x="515" y="156"/>
                  <a:pt x="515" y="156"/>
                </a:cubicBezTo>
                <a:cubicBezTo>
                  <a:pt x="514" y="154"/>
                  <a:pt x="514" y="152"/>
                  <a:pt x="513" y="155"/>
                </a:cubicBezTo>
                <a:close/>
                <a:moveTo>
                  <a:pt x="537" y="149"/>
                </a:moveTo>
                <a:cubicBezTo>
                  <a:pt x="533" y="149"/>
                  <a:pt x="533" y="149"/>
                  <a:pt x="533" y="149"/>
                </a:cubicBezTo>
                <a:cubicBezTo>
                  <a:pt x="533" y="148"/>
                  <a:pt x="533" y="146"/>
                  <a:pt x="537" y="149"/>
                </a:cubicBezTo>
                <a:close/>
                <a:moveTo>
                  <a:pt x="516" y="149"/>
                </a:moveTo>
                <a:cubicBezTo>
                  <a:pt x="516" y="149"/>
                  <a:pt x="513" y="150"/>
                  <a:pt x="512" y="151"/>
                </a:cubicBezTo>
                <a:cubicBezTo>
                  <a:pt x="514" y="152"/>
                  <a:pt x="518" y="152"/>
                  <a:pt x="516" y="149"/>
                </a:cubicBezTo>
                <a:close/>
                <a:moveTo>
                  <a:pt x="455" y="166"/>
                </a:moveTo>
                <a:cubicBezTo>
                  <a:pt x="454" y="162"/>
                  <a:pt x="454" y="162"/>
                  <a:pt x="454" y="162"/>
                </a:cubicBezTo>
                <a:cubicBezTo>
                  <a:pt x="452" y="162"/>
                  <a:pt x="452" y="162"/>
                  <a:pt x="452" y="162"/>
                </a:cubicBezTo>
                <a:lnTo>
                  <a:pt x="455" y="166"/>
                </a:lnTo>
                <a:close/>
                <a:moveTo>
                  <a:pt x="468" y="155"/>
                </a:moveTo>
                <a:cubicBezTo>
                  <a:pt x="469" y="155"/>
                  <a:pt x="469" y="155"/>
                  <a:pt x="469" y="155"/>
                </a:cubicBezTo>
                <a:cubicBezTo>
                  <a:pt x="468" y="153"/>
                  <a:pt x="468" y="153"/>
                  <a:pt x="468" y="153"/>
                </a:cubicBezTo>
                <a:lnTo>
                  <a:pt x="468" y="155"/>
                </a:lnTo>
                <a:close/>
                <a:moveTo>
                  <a:pt x="484" y="145"/>
                </a:moveTo>
                <a:cubicBezTo>
                  <a:pt x="484" y="146"/>
                  <a:pt x="484" y="146"/>
                  <a:pt x="484" y="147"/>
                </a:cubicBezTo>
                <a:cubicBezTo>
                  <a:pt x="484" y="150"/>
                  <a:pt x="481" y="153"/>
                  <a:pt x="479" y="152"/>
                </a:cubicBezTo>
                <a:cubicBezTo>
                  <a:pt x="479" y="155"/>
                  <a:pt x="483" y="158"/>
                  <a:pt x="484" y="160"/>
                </a:cubicBezTo>
                <a:cubicBezTo>
                  <a:pt x="478" y="146"/>
                  <a:pt x="486" y="160"/>
                  <a:pt x="486" y="154"/>
                </a:cubicBezTo>
                <a:cubicBezTo>
                  <a:pt x="485" y="153"/>
                  <a:pt x="484" y="154"/>
                  <a:pt x="483" y="152"/>
                </a:cubicBezTo>
                <a:cubicBezTo>
                  <a:pt x="483" y="150"/>
                  <a:pt x="484" y="149"/>
                  <a:pt x="485" y="150"/>
                </a:cubicBezTo>
                <a:cubicBezTo>
                  <a:pt x="486" y="151"/>
                  <a:pt x="486" y="152"/>
                  <a:pt x="486" y="152"/>
                </a:cubicBezTo>
                <a:cubicBezTo>
                  <a:pt x="486" y="151"/>
                  <a:pt x="485" y="150"/>
                  <a:pt x="485" y="150"/>
                </a:cubicBezTo>
                <a:cubicBezTo>
                  <a:pt x="485" y="149"/>
                  <a:pt x="484" y="148"/>
                  <a:pt x="484" y="147"/>
                </a:cubicBezTo>
                <a:cubicBezTo>
                  <a:pt x="484" y="146"/>
                  <a:pt x="484" y="146"/>
                  <a:pt x="484" y="145"/>
                </a:cubicBezTo>
                <a:close/>
                <a:moveTo>
                  <a:pt x="506" y="138"/>
                </a:moveTo>
                <a:cubicBezTo>
                  <a:pt x="507" y="139"/>
                  <a:pt x="508" y="141"/>
                  <a:pt x="510" y="142"/>
                </a:cubicBezTo>
                <a:cubicBezTo>
                  <a:pt x="509" y="140"/>
                  <a:pt x="507" y="139"/>
                  <a:pt x="506" y="138"/>
                </a:cubicBezTo>
                <a:cubicBezTo>
                  <a:pt x="505" y="138"/>
                  <a:pt x="504" y="137"/>
                  <a:pt x="504" y="137"/>
                </a:cubicBezTo>
                <a:cubicBezTo>
                  <a:pt x="504" y="137"/>
                  <a:pt x="505" y="138"/>
                  <a:pt x="506" y="138"/>
                </a:cubicBezTo>
                <a:close/>
                <a:moveTo>
                  <a:pt x="498" y="132"/>
                </a:moveTo>
                <a:cubicBezTo>
                  <a:pt x="501" y="133"/>
                  <a:pt x="503" y="135"/>
                  <a:pt x="506" y="136"/>
                </a:cubicBezTo>
                <a:cubicBezTo>
                  <a:pt x="502" y="134"/>
                  <a:pt x="502" y="134"/>
                  <a:pt x="502" y="134"/>
                </a:cubicBezTo>
                <a:cubicBezTo>
                  <a:pt x="504" y="134"/>
                  <a:pt x="505" y="135"/>
                  <a:pt x="506" y="135"/>
                </a:cubicBezTo>
                <a:cubicBezTo>
                  <a:pt x="502" y="132"/>
                  <a:pt x="497" y="129"/>
                  <a:pt x="498" y="132"/>
                </a:cubicBezTo>
                <a:close/>
                <a:moveTo>
                  <a:pt x="508" y="133"/>
                </a:moveTo>
                <a:cubicBezTo>
                  <a:pt x="504" y="132"/>
                  <a:pt x="504" y="132"/>
                  <a:pt x="504" y="132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8" y="136"/>
                  <a:pt x="508" y="136"/>
                  <a:pt x="508" y="136"/>
                </a:cubicBezTo>
                <a:cubicBezTo>
                  <a:pt x="504" y="133"/>
                  <a:pt x="504" y="133"/>
                  <a:pt x="504" y="133"/>
                </a:cubicBezTo>
                <a:lnTo>
                  <a:pt x="508" y="133"/>
                </a:lnTo>
                <a:close/>
                <a:moveTo>
                  <a:pt x="539" y="127"/>
                </a:moveTo>
                <a:cubicBezTo>
                  <a:pt x="542" y="128"/>
                  <a:pt x="544" y="129"/>
                  <a:pt x="538" y="128"/>
                </a:cubicBezTo>
                <a:cubicBezTo>
                  <a:pt x="536" y="126"/>
                  <a:pt x="536" y="126"/>
                  <a:pt x="536" y="126"/>
                </a:cubicBezTo>
                <a:cubicBezTo>
                  <a:pt x="536" y="126"/>
                  <a:pt x="532" y="126"/>
                  <a:pt x="534" y="127"/>
                </a:cubicBezTo>
                <a:cubicBezTo>
                  <a:pt x="517" y="121"/>
                  <a:pt x="536" y="128"/>
                  <a:pt x="528" y="123"/>
                </a:cubicBezTo>
                <a:cubicBezTo>
                  <a:pt x="530" y="126"/>
                  <a:pt x="520" y="122"/>
                  <a:pt x="514" y="120"/>
                </a:cubicBezTo>
                <a:cubicBezTo>
                  <a:pt x="518" y="121"/>
                  <a:pt x="518" y="120"/>
                  <a:pt x="520" y="120"/>
                </a:cubicBezTo>
                <a:cubicBezTo>
                  <a:pt x="521" y="120"/>
                  <a:pt x="522" y="120"/>
                  <a:pt x="524" y="121"/>
                </a:cubicBezTo>
                <a:cubicBezTo>
                  <a:pt x="525" y="121"/>
                  <a:pt x="526" y="121"/>
                  <a:pt x="528" y="122"/>
                </a:cubicBezTo>
                <a:cubicBezTo>
                  <a:pt x="529" y="122"/>
                  <a:pt x="531" y="123"/>
                  <a:pt x="534" y="124"/>
                </a:cubicBezTo>
                <a:cubicBezTo>
                  <a:pt x="532" y="124"/>
                  <a:pt x="536" y="125"/>
                  <a:pt x="539" y="127"/>
                </a:cubicBezTo>
                <a:close/>
                <a:moveTo>
                  <a:pt x="520" y="108"/>
                </a:moveTo>
                <a:cubicBezTo>
                  <a:pt x="520" y="106"/>
                  <a:pt x="520" y="106"/>
                  <a:pt x="520" y="106"/>
                </a:cubicBezTo>
                <a:cubicBezTo>
                  <a:pt x="521" y="108"/>
                  <a:pt x="521" y="108"/>
                  <a:pt x="521" y="108"/>
                </a:cubicBezTo>
                <a:lnTo>
                  <a:pt x="520" y="108"/>
                </a:lnTo>
                <a:close/>
                <a:moveTo>
                  <a:pt x="488" y="61"/>
                </a:moveTo>
                <a:cubicBezTo>
                  <a:pt x="483" y="63"/>
                  <a:pt x="489" y="64"/>
                  <a:pt x="492" y="62"/>
                </a:cubicBezTo>
                <a:cubicBezTo>
                  <a:pt x="490" y="63"/>
                  <a:pt x="489" y="61"/>
                  <a:pt x="488" y="61"/>
                </a:cubicBezTo>
                <a:close/>
                <a:moveTo>
                  <a:pt x="480" y="41"/>
                </a:moveTo>
                <a:cubicBezTo>
                  <a:pt x="481" y="42"/>
                  <a:pt x="476" y="46"/>
                  <a:pt x="482" y="44"/>
                </a:cubicBezTo>
                <a:cubicBezTo>
                  <a:pt x="483" y="41"/>
                  <a:pt x="483" y="41"/>
                  <a:pt x="483" y="41"/>
                </a:cubicBezTo>
                <a:cubicBezTo>
                  <a:pt x="481" y="41"/>
                  <a:pt x="483" y="40"/>
                  <a:pt x="480" y="41"/>
                </a:cubicBezTo>
                <a:close/>
                <a:moveTo>
                  <a:pt x="472" y="28"/>
                </a:moveTo>
                <a:cubicBezTo>
                  <a:pt x="478" y="25"/>
                  <a:pt x="478" y="25"/>
                  <a:pt x="478" y="25"/>
                </a:cubicBezTo>
                <a:cubicBezTo>
                  <a:pt x="477" y="26"/>
                  <a:pt x="477" y="26"/>
                  <a:pt x="477" y="26"/>
                </a:cubicBezTo>
                <a:lnTo>
                  <a:pt x="472" y="28"/>
                </a:lnTo>
                <a:close/>
                <a:moveTo>
                  <a:pt x="466" y="33"/>
                </a:moveTo>
                <a:cubicBezTo>
                  <a:pt x="466" y="33"/>
                  <a:pt x="466" y="31"/>
                  <a:pt x="469" y="30"/>
                </a:cubicBezTo>
                <a:lnTo>
                  <a:pt x="466" y="33"/>
                </a:lnTo>
                <a:close/>
                <a:moveTo>
                  <a:pt x="465" y="16"/>
                </a:moveTo>
                <a:cubicBezTo>
                  <a:pt x="459" y="19"/>
                  <a:pt x="459" y="19"/>
                  <a:pt x="459" y="19"/>
                </a:cubicBezTo>
                <a:cubicBezTo>
                  <a:pt x="459" y="19"/>
                  <a:pt x="459" y="19"/>
                  <a:pt x="459" y="19"/>
                </a:cubicBezTo>
                <a:lnTo>
                  <a:pt x="465" y="16"/>
                </a:lnTo>
                <a:close/>
                <a:moveTo>
                  <a:pt x="469" y="16"/>
                </a:moveTo>
                <a:cubicBezTo>
                  <a:pt x="468" y="17"/>
                  <a:pt x="467" y="17"/>
                  <a:pt x="466" y="18"/>
                </a:cubicBezTo>
                <a:cubicBezTo>
                  <a:pt x="464" y="19"/>
                  <a:pt x="464" y="20"/>
                  <a:pt x="466" y="20"/>
                </a:cubicBezTo>
                <a:cubicBezTo>
                  <a:pt x="469" y="19"/>
                  <a:pt x="467" y="19"/>
                  <a:pt x="467" y="18"/>
                </a:cubicBezTo>
                <a:cubicBezTo>
                  <a:pt x="468" y="18"/>
                  <a:pt x="470" y="18"/>
                  <a:pt x="469" y="20"/>
                </a:cubicBezTo>
                <a:cubicBezTo>
                  <a:pt x="464" y="21"/>
                  <a:pt x="464" y="21"/>
                  <a:pt x="460" y="23"/>
                </a:cubicBezTo>
                <a:cubicBezTo>
                  <a:pt x="456" y="21"/>
                  <a:pt x="462" y="19"/>
                  <a:pt x="466" y="18"/>
                </a:cubicBezTo>
                <a:cubicBezTo>
                  <a:pt x="466" y="17"/>
                  <a:pt x="468" y="17"/>
                  <a:pt x="469" y="16"/>
                </a:cubicBezTo>
                <a:close/>
                <a:moveTo>
                  <a:pt x="474" y="23"/>
                </a:moveTo>
                <a:cubicBezTo>
                  <a:pt x="473" y="23"/>
                  <a:pt x="472" y="23"/>
                  <a:pt x="471" y="24"/>
                </a:cubicBezTo>
                <a:cubicBezTo>
                  <a:pt x="469" y="23"/>
                  <a:pt x="467" y="22"/>
                  <a:pt x="463" y="25"/>
                </a:cubicBezTo>
                <a:cubicBezTo>
                  <a:pt x="464" y="26"/>
                  <a:pt x="464" y="26"/>
                  <a:pt x="464" y="26"/>
                </a:cubicBezTo>
                <a:cubicBezTo>
                  <a:pt x="464" y="26"/>
                  <a:pt x="464" y="26"/>
                  <a:pt x="465" y="25"/>
                </a:cubicBezTo>
                <a:cubicBezTo>
                  <a:pt x="468" y="25"/>
                  <a:pt x="465" y="27"/>
                  <a:pt x="464" y="28"/>
                </a:cubicBezTo>
                <a:cubicBezTo>
                  <a:pt x="466" y="27"/>
                  <a:pt x="468" y="25"/>
                  <a:pt x="471" y="24"/>
                </a:cubicBezTo>
                <a:cubicBezTo>
                  <a:pt x="472" y="24"/>
                  <a:pt x="472" y="24"/>
                  <a:pt x="473" y="24"/>
                </a:cubicBezTo>
                <a:cubicBezTo>
                  <a:pt x="473" y="25"/>
                  <a:pt x="472" y="25"/>
                  <a:pt x="474" y="25"/>
                </a:cubicBezTo>
                <a:cubicBezTo>
                  <a:pt x="475" y="24"/>
                  <a:pt x="475" y="24"/>
                  <a:pt x="475" y="24"/>
                </a:cubicBezTo>
                <a:cubicBezTo>
                  <a:pt x="474" y="24"/>
                  <a:pt x="474" y="24"/>
                  <a:pt x="473" y="24"/>
                </a:cubicBezTo>
                <a:cubicBezTo>
                  <a:pt x="474" y="24"/>
                  <a:pt x="474" y="23"/>
                  <a:pt x="474" y="23"/>
                </a:cubicBezTo>
                <a:close/>
                <a:moveTo>
                  <a:pt x="472" y="13"/>
                </a:moveTo>
                <a:cubicBezTo>
                  <a:pt x="473" y="13"/>
                  <a:pt x="475" y="13"/>
                  <a:pt x="476" y="12"/>
                </a:cubicBezTo>
                <a:cubicBezTo>
                  <a:pt x="477" y="11"/>
                  <a:pt x="477" y="11"/>
                  <a:pt x="477" y="11"/>
                </a:cubicBezTo>
                <a:cubicBezTo>
                  <a:pt x="474" y="10"/>
                  <a:pt x="472" y="12"/>
                  <a:pt x="472" y="13"/>
                </a:cubicBezTo>
                <a:close/>
                <a:moveTo>
                  <a:pt x="489" y="54"/>
                </a:moveTo>
                <a:cubicBezTo>
                  <a:pt x="489" y="54"/>
                  <a:pt x="490" y="56"/>
                  <a:pt x="487" y="58"/>
                </a:cubicBezTo>
                <a:cubicBezTo>
                  <a:pt x="492" y="56"/>
                  <a:pt x="492" y="56"/>
                  <a:pt x="492" y="56"/>
                </a:cubicBezTo>
                <a:cubicBezTo>
                  <a:pt x="491" y="55"/>
                  <a:pt x="494" y="53"/>
                  <a:pt x="496" y="53"/>
                </a:cubicBezTo>
                <a:cubicBezTo>
                  <a:pt x="492" y="53"/>
                  <a:pt x="494" y="51"/>
                  <a:pt x="489" y="54"/>
                </a:cubicBezTo>
                <a:close/>
                <a:moveTo>
                  <a:pt x="518" y="105"/>
                </a:moveTo>
                <a:cubicBezTo>
                  <a:pt x="520" y="104"/>
                  <a:pt x="514" y="102"/>
                  <a:pt x="521" y="101"/>
                </a:cubicBezTo>
                <a:cubicBezTo>
                  <a:pt x="512" y="101"/>
                  <a:pt x="516" y="104"/>
                  <a:pt x="518" y="105"/>
                </a:cubicBezTo>
                <a:close/>
                <a:moveTo>
                  <a:pt x="528" y="105"/>
                </a:moveTo>
                <a:cubicBezTo>
                  <a:pt x="528" y="106"/>
                  <a:pt x="528" y="106"/>
                  <a:pt x="528" y="106"/>
                </a:cubicBezTo>
                <a:cubicBezTo>
                  <a:pt x="527" y="107"/>
                  <a:pt x="520" y="107"/>
                  <a:pt x="524" y="108"/>
                </a:cubicBezTo>
                <a:cubicBezTo>
                  <a:pt x="526" y="108"/>
                  <a:pt x="523" y="107"/>
                  <a:pt x="525" y="107"/>
                </a:cubicBezTo>
                <a:cubicBezTo>
                  <a:pt x="529" y="107"/>
                  <a:pt x="528" y="107"/>
                  <a:pt x="528" y="106"/>
                </a:cubicBezTo>
                <a:cubicBezTo>
                  <a:pt x="528" y="106"/>
                  <a:pt x="528" y="106"/>
                  <a:pt x="528" y="105"/>
                </a:cubicBezTo>
                <a:close/>
                <a:moveTo>
                  <a:pt x="513" y="71"/>
                </a:moveTo>
                <a:cubicBezTo>
                  <a:pt x="514" y="72"/>
                  <a:pt x="514" y="72"/>
                  <a:pt x="514" y="72"/>
                </a:cubicBezTo>
                <a:cubicBezTo>
                  <a:pt x="510" y="75"/>
                  <a:pt x="510" y="75"/>
                  <a:pt x="510" y="75"/>
                </a:cubicBezTo>
                <a:lnTo>
                  <a:pt x="513" y="71"/>
                </a:lnTo>
                <a:close/>
                <a:moveTo>
                  <a:pt x="511" y="55"/>
                </a:moveTo>
                <a:cubicBezTo>
                  <a:pt x="511" y="56"/>
                  <a:pt x="511" y="56"/>
                  <a:pt x="511" y="56"/>
                </a:cubicBezTo>
                <a:cubicBezTo>
                  <a:pt x="510" y="56"/>
                  <a:pt x="510" y="56"/>
                  <a:pt x="510" y="56"/>
                </a:cubicBezTo>
                <a:cubicBezTo>
                  <a:pt x="509" y="57"/>
                  <a:pt x="507" y="57"/>
                  <a:pt x="506" y="58"/>
                </a:cubicBezTo>
                <a:cubicBezTo>
                  <a:pt x="506" y="58"/>
                  <a:pt x="506" y="59"/>
                  <a:pt x="506" y="59"/>
                </a:cubicBezTo>
                <a:cubicBezTo>
                  <a:pt x="506" y="59"/>
                  <a:pt x="506" y="58"/>
                  <a:pt x="506" y="58"/>
                </a:cubicBezTo>
                <a:cubicBezTo>
                  <a:pt x="506" y="57"/>
                  <a:pt x="505" y="56"/>
                  <a:pt x="509" y="54"/>
                </a:cubicBezTo>
                <a:cubicBezTo>
                  <a:pt x="507" y="55"/>
                  <a:pt x="508" y="57"/>
                  <a:pt x="511" y="56"/>
                </a:cubicBezTo>
                <a:lnTo>
                  <a:pt x="511" y="55"/>
                </a:lnTo>
                <a:close/>
                <a:moveTo>
                  <a:pt x="501" y="25"/>
                </a:moveTo>
                <a:cubicBezTo>
                  <a:pt x="500" y="26"/>
                  <a:pt x="499" y="26"/>
                  <a:pt x="502" y="26"/>
                </a:cubicBezTo>
                <a:cubicBezTo>
                  <a:pt x="503" y="25"/>
                  <a:pt x="502" y="24"/>
                  <a:pt x="501" y="25"/>
                </a:cubicBezTo>
                <a:close/>
                <a:moveTo>
                  <a:pt x="519" y="60"/>
                </a:moveTo>
                <a:cubicBezTo>
                  <a:pt x="516" y="61"/>
                  <a:pt x="518" y="62"/>
                  <a:pt x="514" y="63"/>
                </a:cubicBezTo>
                <a:cubicBezTo>
                  <a:pt x="513" y="63"/>
                  <a:pt x="513" y="63"/>
                  <a:pt x="513" y="63"/>
                </a:cubicBezTo>
                <a:cubicBezTo>
                  <a:pt x="515" y="63"/>
                  <a:pt x="507" y="67"/>
                  <a:pt x="512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3" y="66"/>
                  <a:pt x="515" y="62"/>
                  <a:pt x="518" y="62"/>
                </a:cubicBezTo>
                <a:cubicBezTo>
                  <a:pt x="519" y="63"/>
                  <a:pt x="521" y="60"/>
                  <a:pt x="519" y="60"/>
                </a:cubicBezTo>
                <a:close/>
                <a:moveTo>
                  <a:pt x="507" y="19"/>
                </a:moveTo>
                <a:cubicBezTo>
                  <a:pt x="507" y="21"/>
                  <a:pt x="500" y="23"/>
                  <a:pt x="504" y="24"/>
                </a:cubicBezTo>
                <a:cubicBezTo>
                  <a:pt x="504" y="22"/>
                  <a:pt x="511" y="19"/>
                  <a:pt x="507" y="19"/>
                </a:cubicBezTo>
                <a:close/>
                <a:moveTo>
                  <a:pt x="524" y="45"/>
                </a:moveTo>
                <a:cubicBezTo>
                  <a:pt x="525" y="45"/>
                  <a:pt x="525" y="45"/>
                  <a:pt x="525" y="45"/>
                </a:cubicBezTo>
                <a:cubicBezTo>
                  <a:pt x="524" y="47"/>
                  <a:pt x="524" y="47"/>
                  <a:pt x="524" y="47"/>
                </a:cubicBezTo>
                <a:cubicBezTo>
                  <a:pt x="523" y="47"/>
                  <a:pt x="523" y="47"/>
                  <a:pt x="523" y="47"/>
                </a:cubicBezTo>
                <a:lnTo>
                  <a:pt x="524" y="45"/>
                </a:lnTo>
                <a:close/>
                <a:moveTo>
                  <a:pt x="467" y="35"/>
                </a:moveTo>
                <a:cubicBezTo>
                  <a:pt x="466" y="35"/>
                  <a:pt x="466" y="36"/>
                  <a:pt x="467" y="36"/>
                </a:cubicBezTo>
                <a:cubicBezTo>
                  <a:pt x="467" y="36"/>
                  <a:pt x="467" y="35"/>
                  <a:pt x="467" y="35"/>
                </a:cubicBezTo>
                <a:close/>
                <a:moveTo>
                  <a:pt x="501" y="109"/>
                </a:moveTo>
                <a:cubicBezTo>
                  <a:pt x="500" y="108"/>
                  <a:pt x="499" y="108"/>
                  <a:pt x="498" y="108"/>
                </a:cubicBezTo>
                <a:cubicBezTo>
                  <a:pt x="499" y="108"/>
                  <a:pt x="500" y="108"/>
                  <a:pt x="501" y="109"/>
                </a:cubicBezTo>
                <a:close/>
                <a:moveTo>
                  <a:pt x="496" y="109"/>
                </a:moveTo>
                <a:cubicBezTo>
                  <a:pt x="496" y="109"/>
                  <a:pt x="496" y="109"/>
                  <a:pt x="496" y="109"/>
                </a:cubicBezTo>
                <a:cubicBezTo>
                  <a:pt x="496" y="109"/>
                  <a:pt x="496" y="109"/>
                  <a:pt x="496" y="109"/>
                </a:cubicBezTo>
                <a:close/>
                <a:moveTo>
                  <a:pt x="429" y="155"/>
                </a:moveTo>
                <a:cubicBezTo>
                  <a:pt x="428" y="155"/>
                  <a:pt x="425" y="152"/>
                  <a:pt x="428" y="156"/>
                </a:cubicBezTo>
                <a:cubicBezTo>
                  <a:pt x="429" y="158"/>
                  <a:pt x="428" y="155"/>
                  <a:pt x="429" y="155"/>
                </a:cubicBezTo>
                <a:close/>
                <a:moveTo>
                  <a:pt x="433" y="159"/>
                </a:moveTo>
                <a:cubicBezTo>
                  <a:pt x="434" y="159"/>
                  <a:pt x="435" y="160"/>
                  <a:pt x="436" y="161"/>
                </a:cubicBezTo>
                <a:cubicBezTo>
                  <a:pt x="434" y="159"/>
                  <a:pt x="434" y="159"/>
                  <a:pt x="433" y="159"/>
                </a:cubicBezTo>
                <a:close/>
                <a:moveTo>
                  <a:pt x="433" y="159"/>
                </a:moveTo>
                <a:cubicBezTo>
                  <a:pt x="432" y="159"/>
                  <a:pt x="432" y="160"/>
                  <a:pt x="431" y="161"/>
                </a:cubicBezTo>
                <a:cubicBezTo>
                  <a:pt x="433" y="162"/>
                  <a:pt x="433" y="160"/>
                  <a:pt x="433" y="159"/>
                </a:cubicBezTo>
                <a:close/>
                <a:moveTo>
                  <a:pt x="442" y="148"/>
                </a:moveTo>
                <a:cubicBezTo>
                  <a:pt x="443" y="150"/>
                  <a:pt x="447" y="151"/>
                  <a:pt x="445" y="155"/>
                </a:cubicBezTo>
                <a:cubicBezTo>
                  <a:pt x="445" y="155"/>
                  <a:pt x="446" y="153"/>
                  <a:pt x="448" y="155"/>
                </a:cubicBezTo>
                <a:cubicBezTo>
                  <a:pt x="445" y="151"/>
                  <a:pt x="444" y="148"/>
                  <a:pt x="442" y="148"/>
                </a:cubicBezTo>
                <a:close/>
                <a:moveTo>
                  <a:pt x="452" y="156"/>
                </a:moveTo>
                <a:cubicBezTo>
                  <a:pt x="452" y="155"/>
                  <a:pt x="452" y="155"/>
                  <a:pt x="453" y="155"/>
                </a:cubicBezTo>
                <a:cubicBezTo>
                  <a:pt x="452" y="155"/>
                  <a:pt x="452" y="155"/>
                  <a:pt x="452" y="156"/>
                </a:cubicBezTo>
                <a:close/>
                <a:moveTo>
                  <a:pt x="453" y="155"/>
                </a:moveTo>
                <a:cubicBezTo>
                  <a:pt x="454" y="155"/>
                  <a:pt x="457" y="160"/>
                  <a:pt x="457" y="157"/>
                </a:cubicBezTo>
                <a:cubicBezTo>
                  <a:pt x="456" y="155"/>
                  <a:pt x="454" y="152"/>
                  <a:pt x="453" y="152"/>
                </a:cubicBezTo>
                <a:cubicBezTo>
                  <a:pt x="454" y="155"/>
                  <a:pt x="453" y="155"/>
                  <a:pt x="453" y="155"/>
                </a:cubicBezTo>
                <a:close/>
                <a:moveTo>
                  <a:pt x="480" y="123"/>
                </a:moveTo>
                <a:cubicBezTo>
                  <a:pt x="479" y="124"/>
                  <a:pt x="479" y="124"/>
                  <a:pt x="479" y="124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80" y="125"/>
                  <a:pt x="481" y="124"/>
                  <a:pt x="480" y="123"/>
                </a:cubicBezTo>
                <a:close/>
                <a:moveTo>
                  <a:pt x="491" y="134"/>
                </a:moveTo>
                <a:cubicBezTo>
                  <a:pt x="488" y="129"/>
                  <a:pt x="488" y="129"/>
                  <a:pt x="488" y="129"/>
                </a:cubicBezTo>
                <a:cubicBezTo>
                  <a:pt x="487" y="128"/>
                  <a:pt x="490" y="132"/>
                  <a:pt x="489" y="132"/>
                </a:cubicBezTo>
                <a:cubicBezTo>
                  <a:pt x="489" y="133"/>
                  <a:pt x="490" y="134"/>
                  <a:pt x="491" y="134"/>
                </a:cubicBezTo>
                <a:close/>
                <a:moveTo>
                  <a:pt x="504" y="160"/>
                </a:moveTo>
                <a:cubicBezTo>
                  <a:pt x="504" y="160"/>
                  <a:pt x="504" y="160"/>
                  <a:pt x="503" y="160"/>
                </a:cubicBezTo>
                <a:cubicBezTo>
                  <a:pt x="504" y="160"/>
                  <a:pt x="504" y="160"/>
                  <a:pt x="504" y="160"/>
                </a:cubicBezTo>
                <a:close/>
                <a:moveTo>
                  <a:pt x="484" y="120"/>
                </a:moveTo>
                <a:cubicBezTo>
                  <a:pt x="486" y="122"/>
                  <a:pt x="487" y="124"/>
                  <a:pt x="489" y="125"/>
                </a:cubicBezTo>
                <a:cubicBezTo>
                  <a:pt x="490" y="126"/>
                  <a:pt x="486" y="121"/>
                  <a:pt x="484" y="120"/>
                </a:cubicBezTo>
                <a:close/>
                <a:moveTo>
                  <a:pt x="489" y="120"/>
                </a:moveTo>
                <a:cubicBezTo>
                  <a:pt x="488" y="120"/>
                  <a:pt x="487" y="120"/>
                  <a:pt x="486" y="119"/>
                </a:cubicBezTo>
                <a:cubicBezTo>
                  <a:pt x="488" y="121"/>
                  <a:pt x="488" y="121"/>
                  <a:pt x="488" y="121"/>
                </a:cubicBezTo>
                <a:lnTo>
                  <a:pt x="489" y="120"/>
                </a:lnTo>
                <a:close/>
                <a:moveTo>
                  <a:pt x="496" y="122"/>
                </a:moveTo>
                <a:cubicBezTo>
                  <a:pt x="494" y="121"/>
                  <a:pt x="494" y="121"/>
                  <a:pt x="494" y="121"/>
                </a:cubicBezTo>
                <a:cubicBezTo>
                  <a:pt x="495" y="122"/>
                  <a:pt x="495" y="122"/>
                  <a:pt x="495" y="122"/>
                </a:cubicBezTo>
                <a:lnTo>
                  <a:pt x="496" y="122"/>
                </a:lnTo>
                <a:close/>
                <a:moveTo>
                  <a:pt x="501" y="90"/>
                </a:moveTo>
                <a:cubicBezTo>
                  <a:pt x="500" y="90"/>
                  <a:pt x="500" y="86"/>
                  <a:pt x="495" y="89"/>
                </a:cubicBezTo>
                <a:cubicBezTo>
                  <a:pt x="502" y="87"/>
                  <a:pt x="495" y="93"/>
                  <a:pt x="501" y="90"/>
                </a:cubicBezTo>
                <a:close/>
                <a:moveTo>
                  <a:pt x="470" y="41"/>
                </a:moveTo>
                <a:cubicBezTo>
                  <a:pt x="471" y="38"/>
                  <a:pt x="471" y="38"/>
                  <a:pt x="471" y="38"/>
                </a:cubicBezTo>
                <a:cubicBezTo>
                  <a:pt x="470" y="40"/>
                  <a:pt x="467" y="40"/>
                  <a:pt x="470" y="4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8"/>
          <p:cNvSpPr>
            <a:spLocks noChangeAspect="1" noEditPoints="1"/>
          </p:cNvSpPr>
          <p:nvPr/>
        </p:nvSpPr>
        <p:spPr bwMode="auto">
          <a:xfrm rot="6790287">
            <a:off x="7025911" y="1229436"/>
            <a:ext cx="700506" cy="503345"/>
          </a:xfrm>
          <a:custGeom>
            <a:avLst/>
            <a:gdLst>
              <a:gd name="T0" fmla="*/ 266 w 578"/>
              <a:gd name="T1" fmla="*/ 80 h 179"/>
              <a:gd name="T2" fmla="*/ 212 w 578"/>
              <a:gd name="T3" fmla="*/ 39 h 179"/>
              <a:gd name="T4" fmla="*/ 51 w 578"/>
              <a:gd name="T5" fmla="*/ 101 h 179"/>
              <a:gd name="T6" fmla="*/ 204 w 578"/>
              <a:gd name="T7" fmla="*/ 36 h 179"/>
              <a:gd name="T8" fmla="*/ 277 w 578"/>
              <a:gd name="T9" fmla="*/ 48 h 179"/>
              <a:gd name="T10" fmla="*/ 376 w 578"/>
              <a:gd name="T11" fmla="*/ 58 h 179"/>
              <a:gd name="T12" fmla="*/ 464 w 578"/>
              <a:gd name="T13" fmla="*/ 100 h 179"/>
              <a:gd name="T14" fmla="*/ 386 w 578"/>
              <a:gd name="T15" fmla="*/ 94 h 179"/>
              <a:gd name="T16" fmla="*/ 328 w 578"/>
              <a:gd name="T17" fmla="*/ 96 h 179"/>
              <a:gd name="T18" fmla="*/ 277 w 578"/>
              <a:gd name="T19" fmla="*/ 93 h 179"/>
              <a:gd name="T20" fmla="*/ 244 w 578"/>
              <a:gd name="T21" fmla="*/ 91 h 179"/>
              <a:gd name="T22" fmla="*/ 156 w 578"/>
              <a:gd name="T23" fmla="*/ 81 h 179"/>
              <a:gd name="T24" fmla="*/ 73 w 578"/>
              <a:gd name="T25" fmla="*/ 90 h 179"/>
              <a:gd name="T26" fmla="*/ 22 w 578"/>
              <a:gd name="T27" fmla="*/ 121 h 179"/>
              <a:gd name="T28" fmla="*/ 17 w 578"/>
              <a:gd name="T29" fmla="*/ 76 h 179"/>
              <a:gd name="T30" fmla="*/ 90 w 578"/>
              <a:gd name="T31" fmla="*/ 45 h 179"/>
              <a:gd name="T32" fmla="*/ 179 w 578"/>
              <a:gd name="T33" fmla="*/ 79 h 179"/>
              <a:gd name="T34" fmla="*/ 170 w 578"/>
              <a:gd name="T35" fmla="*/ 56 h 179"/>
              <a:gd name="T36" fmla="*/ 303 w 578"/>
              <a:gd name="T37" fmla="*/ 55 h 179"/>
              <a:gd name="T38" fmla="*/ 404 w 578"/>
              <a:gd name="T39" fmla="*/ 83 h 179"/>
              <a:gd name="T40" fmla="*/ 324 w 578"/>
              <a:gd name="T41" fmla="*/ 82 h 179"/>
              <a:gd name="T42" fmla="*/ 219 w 578"/>
              <a:gd name="T43" fmla="*/ 71 h 179"/>
              <a:gd name="T44" fmla="*/ 25 w 578"/>
              <a:gd name="T45" fmla="*/ 95 h 179"/>
              <a:gd name="T46" fmla="*/ 39 w 578"/>
              <a:gd name="T47" fmla="*/ 89 h 179"/>
              <a:gd name="T48" fmla="*/ 150 w 578"/>
              <a:gd name="T49" fmla="*/ 60 h 179"/>
              <a:gd name="T50" fmla="*/ 141 w 578"/>
              <a:gd name="T51" fmla="*/ 60 h 179"/>
              <a:gd name="T52" fmla="*/ 230 w 578"/>
              <a:gd name="T53" fmla="*/ 93 h 179"/>
              <a:gd name="T54" fmla="*/ 424 w 578"/>
              <a:gd name="T55" fmla="*/ 89 h 179"/>
              <a:gd name="T56" fmla="*/ 323 w 578"/>
              <a:gd name="T57" fmla="*/ 100 h 179"/>
              <a:gd name="T58" fmla="*/ 427 w 578"/>
              <a:gd name="T59" fmla="*/ 177 h 179"/>
              <a:gd name="T60" fmla="*/ 500 w 578"/>
              <a:gd name="T61" fmla="*/ 119 h 179"/>
              <a:gd name="T62" fmla="*/ 523 w 578"/>
              <a:gd name="T63" fmla="*/ 124 h 179"/>
              <a:gd name="T64" fmla="*/ 520 w 578"/>
              <a:gd name="T65" fmla="*/ 39 h 179"/>
              <a:gd name="T66" fmla="*/ 534 w 578"/>
              <a:gd name="T67" fmla="*/ 76 h 179"/>
              <a:gd name="T68" fmla="*/ 573 w 578"/>
              <a:gd name="T69" fmla="*/ 123 h 179"/>
              <a:gd name="T70" fmla="*/ 549 w 578"/>
              <a:gd name="T71" fmla="*/ 152 h 179"/>
              <a:gd name="T72" fmla="*/ 461 w 578"/>
              <a:gd name="T73" fmla="*/ 162 h 179"/>
              <a:gd name="T74" fmla="*/ 439 w 578"/>
              <a:gd name="T75" fmla="*/ 166 h 179"/>
              <a:gd name="T76" fmla="*/ 477 w 578"/>
              <a:gd name="T77" fmla="*/ 147 h 179"/>
              <a:gd name="T78" fmla="*/ 493 w 578"/>
              <a:gd name="T79" fmla="*/ 129 h 179"/>
              <a:gd name="T80" fmla="*/ 500 w 578"/>
              <a:gd name="T81" fmla="*/ 119 h 179"/>
              <a:gd name="T82" fmla="*/ 509 w 578"/>
              <a:gd name="T83" fmla="*/ 117 h 179"/>
              <a:gd name="T84" fmla="*/ 496 w 578"/>
              <a:gd name="T85" fmla="*/ 105 h 179"/>
              <a:gd name="T86" fmla="*/ 487 w 578"/>
              <a:gd name="T87" fmla="*/ 74 h 179"/>
              <a:gd name="T88" fmla="*/ 469 w 578"/>
              <a:gd name="T89" fmla="*/ 36 h 179"/>
              <a:gd name="T90" fmla="*/ 440 w 578"/>
              <a:gd name="T91" fmla="*/ 8 h 179"/>
              <a:gd name="T92" fmla="*/ 500 w 578"/>
              <a:gd name="T93" fmla="*/ 9 h 179"/>
              <a:gd name="T94" fmla="*/ 552 w 578"/>
              <a:gd name="T95" fmla="*/ 103 h 179"/>
              <a:gd name="T96" fmla="*/ 540 w 578"/>
              <a:gd name="T97" fmla="*/ 98 h 179"/>
              <a:gd name="T98" fmla="*/ 521 w 578"/>
              <a:gd name="T99" fmla="*/ 78 h 179"/>
              <a:gd name="T100" fmla="*/ 513 w 578"/>
              <a:gd name="T101" fmla="*/ 155 h 179"/>
              <a:gd name="T102" fmla="*/ 486 w 578"/>
              <a:gd name="T103" fmla="*/ 154 h 179"/>
              <a:gd name="T104" fmla="*/ 504 w 578"/>
              <a:gd name="T105" fmla="*/ 133 h 179"/>
              <a:gd name="T106" fmla="*/ 520 w 578"/>
              <a:gd name="T107" fmla="*/ 108 h 179"/>
              <a:gd name="T108" fmla="*/ 469 w 578"/>
              <a:gd name="T109" fmla="*/ 16 h 179"/>
              <a:gd name="T110" fmla="*/ 474 w 578"/>
              <a:gd name="T111" fmla="*/ 23 h 179"/>
              <a:gd name="T112" fmla="*/ 513 w 578"/>
              <a:gd name="T113" fmla="*/ 71 h 179"/>
              <a:gd name="T114" fmla="*/ 512 w 578"/>
              <a:gd name="T115" fmla="*/ 66 h 179"/>
              <a:gd name="T116" fmla="*/ 496 w 578"/>
              <a:gd name="T117" fmla="*/ 109 h 179"/>
              <a:gd name="T118" fmla="*/ 457 w 578"/>
              <a:gd name="T119" fmla="*/ 157 h 179"/>
              <a:gd name="T120" fmla="*/ 488 w 578"/>
              <a:gd name="T121" fmla="*/ 12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78" h="179">
                <a:moveTo>
                  <a:pt x="484" y="109"/>
                </a:moveTo>
                <a:cubicBezTo>
                  <a:pt x="484" y="110"/>
                  <a:pt x="484" y="110"/>
                  <a:pt x="484" y="110"/>
                </a:cubicBezTo>
                <a:cubicBezTo>
                  <a:pt x="483" y="110"/>
                  <a:pt x="483" y="110"/>
                  <a:pt x="484" y="109"/>
                </a:cubicBezTo>
                <a:close/>
                <a:moveTo>
                  <a:pt x="484" y="110"/>
                </a:moveTo>
                <a:cubicBezTo>
                  <a:pt x="486" y="114"/>
                  <a:pt x="491" y="116"/>
                  <a:pt x="494" y="118"/>
                </a:cubicBezTo>
                <a:cubicBezTo>
                  <a:pt x="496" y="111"/>
                  <a:pt x="487" y="111"/>
                  <a:pt x="484" y="110"/>
                </a:cubicBezTo>
                <a:close/>
                <a:moveTo>
                  <a:pt x="491" y="102"/>
                </a:moveTo>
                <a:cubicBezTo>
                  <a:pt x="488" y="99"/>
                  <a:pt x="488" y="99"/>
                  <a:pt x="488" y="99"/>
                </a:cubicBezTo>
                <a:cubicBezTo>
                  <a:pt x="489" y="100"/>
                  <a:pt x="488" y="103"/>
                  <a:pt x="491" y="102"/>
                </a:cubicBezTo>
                <a:close/>
                <a:moveTo>
                  <a:pt x="484" y="104"/>
                </a:moveTo>
                <a:cubicBezTo>
                  <a:pt x="485" y="108"/>
                  <a:pt x="485" y="108"/>
                  <a:pt x="485" y="108"/>
                </a:cubicBezTo>
                <a:cubicBezTo>
                  <a:pt x="486" y="105"/>
                  <a:pt x="486" y="105"/>
                  <a:pt x="486" y="105"/>
                </a:cubicBezTo>
                <a:lnTo>
                  <a:pt x="484" y="104"/>
                </a:lnTo>
                <a:close/>
                <a:moveTo>
                  <a:pt x="277" y="97"/>
                </a:moveTo>
                <a:cubicBezTo>
                  <a:pt x="277" y="96"/>
                  <a:pt x="277" y="94"/>
                  <a:pt x="277" y="93"/>
                </a:cubicBezTo>
                <a:lnTo>
                  <a:pt x="277" y="97"/>
                </a:lnTo>
                <a:close/>
                <a:moveTo>
                  <a:pt x="266" y="80"/>
                </a:moveTo>
                <a:cubicBezTo>
                  <a:pt x="267" y="80"/>
                  <a:pt x="267" y="81"/>
                  <a:pt x="268" y="81"/>
                </a:cubicBezTo>
                <a:cubicBezTo>
                  <a:pt x="267" y="80"/>
                  <a:pt x="267" y="80"/>
                  <a:pt x="266" y="80"/>
                </a:cubicBezTo>
                <a:close/>
                <a:moveTo>
                  <a:pt x="284" y="93"/>
                </a:moveTo>
                <a:cubicBezTo>
                  <a:pt x="286" y="93"/>
                  <a:pt x="286" y="93"/>
                  <a:pt x="286" y="93"/>
                </a:cubicBezTo>
                <a:cubicBezTo>
                  <a:pt x="285" y="93"/>
                  <a:pt x="284" y="93"/>
                  <a:pt x="284" y="93"/>
                </a:cubicBezTo>
                <a:close/>
                <a:moveTo>
                  <a:pt x="394" y="100"/>
                </a:moveTo>
                <a:cubicBezTo>
                  <a:pt x="393" y="99"/>
                  <a:pt x="391" y="97"/>
                  <a:pt x="390" y="95"/>
                </a:cubicBezTo>
                <a:cubicBezTo>
                  <a:pt x="391" y="97"/>
                  <a:pt x="390" y="101"/>
                  <a:pt x="394" y="100"/>
                </a:cubicBezTo>
                <a:close/>
                <a:moveTo>
                  <a:pt x="225" y="44"/>
                </a:moveTo>
                <a:cubicBezTo>
                  <a:pt x="225" y="42"/>
                  <a:pt x="225" y="42"/>
                  <a:pt x="225" y="42"/>
                </a:cubicBezTo>
                <a:cubicBezTo>
                  <a:pt x="224" y="42"/>
                  <a:pt x="224" y="43"/>
                  <a:pt x="225" y="44"/>
                </a:cubicBezTo>
                <a:close/>
                <a:moveTo>
                  <a:pt x="267" y="49"/>
                </a:moveTo>
                <a:cubicBezTo>
                  <a:pt x="267" y="49"/>
                  <a:pt x="267" y="49"/>
                  <a:pt x="267" y="49"/>
                </a:cubicBezTo>
                <a:cubicBezTo>
                  <a:pt x="267" y="48"/>
                  <a:pt x="268" y="48"/>
                  <a:pt x="268" y="46"/>
                </a:cubicBezTo>
                <a:lnTo>
                  <a:pt x="267" y="49"/>
                </a:lnTo>
                <a:close/>
                <a:moveTo>
                  <a:pt x="294" y="90"/>
                </a:moveTo>
                <a:cubicBezTo>
                  <a:pt x="293" y="89"/>
                  <a:pt x="293" y="89"/>
                  <a:pt x="293" y="89"/>
                </a:cubicBezTo>
                <a:cubicBezTo>
                  <a:pt x="292" y="89"/>
                  <a:pt x="292" y="89"/>
                  <a:pt x="292" y="89"/>
                </a:cubicBezTo>
                <a:cubicBezTo>
                  <a:pt x="293" y="90"/>
                  <a:pt x="293" y="90"/>
                  <a:pt x="294" y="90"/>
                </a:cubicBezTo>
                <a:close/>
                <a:moveTo>
                  <a:pt x="210" y="34"/>
                </a:moveTo>
                <a:cubicBezTo>
                  <a:pt x="210" y="36"/>
                  <a:pt x="211" y="38"/>
                  <a:pt x="212" y="39"/>
                </a:cubicBezTo>
                <a:cubicBezTo>
                  <a:pt x="212" y="37"/>
                  <a:pt x="211" y="35"/>
                  <a:pt x="210" y="34"/>
                </a:cubicBezTo>
                <a:close/>
                <a:moveTo>
                  <a:pt x="266" y="80"/>
                </a:move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lose/>
                <a:moveTo>
                  <a:pt x="279" y="48"/>
                </a:moveTo>
                <a:cubicBezTo>
                  <a:pt x="280" y="49"/>
                  <a:pt x="281" y="49"/>
                  <a:pt x="281" y="49"/>
                </a:cubicBezTo>
                <a:cubicBezTo>
                  <a:pt x="281" y="48"/>
                  <a:pt x="280" y="48"/>
                  <a:pt x="279" y="48"/>
                </a:cubicBezTo>
                <a:close/>
                <a:moveTo>
                  <a:pt x="389" y="93"/>
                </a:moveTo>
                <a:cubicBezTo>
                  <a:pt x="390" y="95"/>
                  <a:pt x="390" y="95"/>
                  <a:pt x="390" y="95"/>
                </a:cubicBezTo>
                <a:cubicBezTo>
                  <a:pt x="390" y="94"/>
                  <a:pt x="390" y="93"/>
                  <a:pt x="389" y="93"/>
                </a:cubicBezTo>
                <a:close/>
                <a:moveTo>
                  <a:pt x="471" y="106"/>
                </a:moveTo>
                <a:cubicBezTo>
                  <a:pt x="471" y="108"/>
                  <a:pt x="470" y="109"/>
                  <a:pt x="472" y="110"/>
                </a:cubicBezTo>
                <a:cubicBezTo>
                  <a:pt x="472" y="108"/>
                  <a:pt x="471" y="107"/>
                  <a:pt x="471" y="106"/>
                </a:cubicBezTo>
                <a:close/>
                <a:moveTo>
                  <a:pt x="5" y="110"/>
                </a:moveTo>
                <a:cubicBezTo>
                  <a:pt x="5" y="110"/>
                  <a:pt x="5" y="110"/>
                  <a:pt x="5" y="110"/>
                </a:cubicBezTo>
                <a:cubicBezTo>
                  <a:pt x="5" y="110"/>
                  <a:pt x="5" y="110"/>
                  <a:pt x="5" y="110"/>
                </a:cubicBezTo>
                <a:close/>
                <a:moveTo>
                  <a:pt x="52" y="103"/>
                </a:moveTo>
                <a:cubicBezTo>
                  <a:pt x="51" y="102"/>
                  <a:pt x="51" y="102"/>
                  <a:pt x="51" y="101"/>
                </a:cubicBezTo>
                <a:cubicBezTo>
                  <a:pt x="51" y="103"/>
                  <a:pt x="51" y="104"/>
                  <a:pt x="52" y="103"/>
                </a:cubicBezTo>
                <a:close/>
                <a:moveTo>
                  <a:pt x="87" y="38"/>
                </a:moveTo>
                <a:cubicBezTo>
                  <a:pt x="96" y="43"/>
                  <a:pt x="96" y="43"/>
                  <a:pt x="96" y="43"/>
                </a:cubicBezTo>
                <a:cubicBezTo>
                  <a:pt x="96" y="41"/>
                  <a:pt x="100" y="39"/>
                  <a:pt x="97" y="37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5" y="31"/>
                  <a:pt x="128" y="52"/>
                  <a:pt x="141" y="38"/>
                </a:cubicBezTo>
                <a:cubicBezTo>
                  <a:pt x="141" y="37"/>
                  <a:pt x="141" y="37"/>
                  <a:pt x="141" y="37"/>
                </a:cubicBezTo>
                <a:cubicBezTo>
                  <a:pt x="150" y="43"/>
                  <a:pt x="150" y="43"/>
                  <a:pt x="150" y="43"/>
                </a:cubicBezTo>
                <a:cubicBezTo>
                  <a:pt x="151" y="43"/>
                  <a:pt x="151" y="37"/>
                  <a:pt x="154" y="35"/>
                </a:cubicBezTo>
                <a:cubicBezTo>
                  <a:pt x="153" y="41"/>
                  <a:pt x="159" y="36"/>
                  <a:pt x="160" y="41"/>
                </a:cubicBezTo>
                <a:cubicBezTo>
                  <a:pt x="162" y="38"/>
                  <a:pt x="160" y="37"/>
                  <a:pt x="159" y="35"/>
                </a:cubicBezTo>
                <a:cubicBezTo>
                  <a:pt x="167" y="29"/>
                  <a:pt x="174" y="38"/>
                  <a:pt x="182" y="34"/>
                </a:cubicBezTo>
                <a:cubicBezTo>
                  <a:pt x="174" y="42"/>
                  <a:pt x="174" y="40"/>
                  <a:pt x="168" y="43"/>
                </a:cubicBezTo>
                <a:cubicBezTo>
                  <a:pt x="175" y="46"/>
                  <a:pt x="176" y="40"/>
                  <a:pt x="184" y="42"/>
                </a:cubicBezTo>
                <a:cubicBezTo>
                  <a:pt x="180" y="40"/>
                  <a:pt x="180" y="40"/>
                  <a:pt x="180" y="40"/>
                </a:cubicBezTo>
                <a:cubicBezTo>
                  <a:pt x="184" y="31"/>
                  <a:pt x="192" y="44"/>
                  <a:pt x="193" y="35"/>
                </a:cubicBezTo>
                <a:cubicBezTo>
                  <a:pt x="197" y="36"/>
                  <a:pt x="201" y="45"/>
                  <a:pt x="206" y="44"/>
                </a:cubicBezTo>
                <a:cubicBezTo>
                  <a:pt x="204" y="36"/>
                  <a:pt x="204" y="36"/>
                  <a:pt x="204" y="36"/>
                </a:cubicBezTo>
                <a:cubicBezTo>
                  <a:pt x="209" y="35"/>
                  <a:pt x="209" y="35"/>
                  <a:pt x="209" y="35"/>
                </a:cubicBezTo>
                <a:cubicBezTo>
                  <a:pt x="209" y="41"/>
                  <a:pt x="209" y="41"/>
                  <a:pt x="209" y="41"/>
                </a:cubicBezTo>
                <a:cubicBezTo>
                  <a:pt x="211" y="41"/>
                  <a:pt x="211" y="40"/>
                  <a:pt x="212" y="39"/>
                </a:cubicBezTo>
                <a:cubicBezTo>
                  <a:pt x="215" y="45"/>
                  <a:pt x="220" y="42"/>
                  <a:pt x="224" y="47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5"/>
                  <a:pt x="226" y="45"/>
                  <a:pt x="226" y="46"/>
                </a:cubicBezTo>
                <a:cubicBezTo>
                  <a:pt x="227" y="41"/>
                  <a:pt x="230" y="43"/>
                  <a:pt x="231" y="39"/>
                </a:cubicBezTo>
                <a:cubicBezTo>
                  <a:pt x="229" y="37"/>
                  <a:pt x="226" y="35"/>
                  <a:pt x="226" y="38"/>
                </a:cubicBezTo>
                <a:cubicBezTo>
                  <a:pt x="222" y="32"/>
                  <a:pt x="231" y="35"/>
                  <a:pt x="233" y="35"/>
                </a:cubicBezTo>
                <a:cubicBezTo>
                  <a:pt x="230" y="37"/>
                  <a:pt x="234" y="38"/>
                  <a:pt x="235" y="39"/>
                </a:cubicBezTo>
                <a:cubicBezTo>
                  <a:pt x="236" y="39"/>
                  <a:pt x="235" y="38"/>
                  <a:pt x="235" y="37"/>
                </a:cubicBezTo>
                <a:cubicBezTo>
                  <a:pt x="240" y="34"/>
                  <a:pt x="241" y="48"/>
                  <a:pt x="244" y="39"/>
                </a:cubicBezTo>
                <a:cubicBezTo>
                  <a:pt x="245" y="44"/>
                  <a:pt x="245" y="44"/>
                  <a:pt x="245" y="44"/>
                </a:cubicBezTo>
                <a:cubicBezTo>
                  <a:pt x="249" y="40"/>
                  <a:pt x="249" y="40"/>
                  <a:pt x="249" y="40"/>
                </a:cubicBezTo>
                <a:cubicBezTo>
                  <a:pt x="249" y="50"/>
                  <a:pt x="254" y="41"/>
                  <a:pt x="254" y="51"/>
                </a:cubicBezTo>
                <a:cubicBezTo>
                  <a:pt x="258" y="51"/>
                  <a:pt x="254" y="45"/>
                  <a:pt x="255" y="46"/>
                </a:cubicBezTo>
                <a:cubicBezTo>
                  <a:pt x="259" y="44"/>
                  <a:pt x="266" y="54"/>
                  <a:pt x="267" y="49"/>
                </a:cubicBezTo>
                <a:cubicBezTo>
                  <a:pt x="270" y="53"/>
                  <a:pt x="274" y="51"/>
                  <a:pt x="277" y="53"/>
                </a:cubicBezTo>
                <a:cubicBezTo>
                  <a:pt x="277" y="48"/>
                  <a:pt x="277" y="48"/>
                  <a:pt x="277" y="48"/>
                </a:cubicBezTo>
                <a:cubicBezTo>
                  <a:pt x="279" y="50"/>
                  <a:pt x="280" y="52"/>
                  <a:pt x="282" y="51"/>
                </a:cubicBezTo>
                <a:cubicBezTo>
                  <a:pt x="282" y="51"/>
                  <a:pt x="282" y="50"/>
                  <a:pt x="281" y="49"/>
                </a:cubicBezTo>
                <a:cubicBezTo>
                  <a:pt x="287" y="52"/>
                  <a:pt x="291" y="53"/>
                  <a:pt x="296" y="53"/>
                </a:cubicBezTo>
                <a:cubicBezTo>
                  <a:pt x="296" y="50"/>
                  <a:pt x="296" y="49"/>
                  <a:pt x="293" y="47"/>
                </a:cubicBezTo>
                <a:cubicBezTo>
                  <a:pt x="298" y="43"/>
                  <a:pt x="305" y="54"/>
                  <a:pt x="311" y="53"/>
                </a:cubicBezTo>
                <a:cubicBezTo>
                  <a:pt x="311" y="50"/>
                  <a:pt x="311" y="50"/>
                  <a:pt x="311" y="50"/>
                </a:cubicBezTo>
                <a:cubicBezTo>
                  <a:pt x="314" y="54"/>
                  <a:pt x="314" y="54"/>
                  <a:pt x="314" y="54"/>
                </a:cubicBezTo>
                <a:cubicBezTo>
                  <a:pt x="314" y="53"/>
                  <a:pt x="314" y="51"/>
                  <a:pt x="315" y="50"/>
                </a:cubicBezTo>
                <a:cubicBezTo>
                  <a:pt x="321" y="49"/>
                  <a:pt x="329" y="50"/>
                  <a:pt x="331" y="59"/>
                </a:cubicBezTo>
                <a:cubicBezTo>
                  <a:pt x="330" y="57"/>
                  <a:pt x="335" y="54"/>
                  <a:pt x="331" y="50"/>
                </a:cubicBezTo>
                <a:cubicBezTo>
                  <a:pt x="337" y="57"/>
                  <a:pt x="345" y="56"/>
                  <a:pt x="352" y="59"/>
                </a:cubicBezTo>
                <a:cubicBezTo>
                  <a:pt x="352" y="59"/>
                  <a:pt x="352" y="59"/>
                  <a:pt x="352" y="59"/>
                </a:cubicBezTo>
                <a:cubicBezTo>
                  <a:pt x="355" y="62"/>
                  <a:pt x="355" y="62"/>
                  <a:pt x="355" y="62"/>
                </a:cubicBezTo>
                <a:cubicBezTo>
                  <a:pt x="355" y="61"/>
                  <a:pt x="355" y="61"/>
                  <a:pt x="355" y="61"/>
                </a:cubicBezTo>
                <a:cubicBezTo>
                  <a:pt x="353" y="59"/>
                  <a:pt x="353" y="59"/>
                  <a:pt x="353" y="59"/>
                </a:cubicBezTo>
                <a:cubicBezTo>
                  <a:pt x="356" y="60"/>
                  <a:pt x="359" y="62"/>
                  <a:pt x="360" y="65"/>
                </a:cubicBezTo>
                <a:cubicBezTo>
                  <a:pt x="361" y="63"/>
                  <a:pt x="362" y="60"/>
                  <a:pt x="364" y="58"/>
                </a:cubicBezTo>
                <a:cubicBezTo>
                  <a:pt x="364" y="64"/>
                  <a:pt x="373" y="54"/>
                  <a:pt x="376" y="61"/>
                </a:cubicBezTo>
                <a:cubicBezTo>
                  <a:pt x="377" y="60"/>
                  <a:pt x="375" y="60"/>
                  <a:pt x="376" y="58"/>
                </a:cubicBezTo>
                <a:cubicBezTo>
                  <a:pt x="385" y="60"/>
                  <a:pt x="397" y="69"/>
                  <a:pt x="408" y="67"/>
                </a:cubicBezTo>
                <a:cubicBezTo>
                  <a:pt x="407" y="77"/>
                  <a:pt x="416" y="76"/>
                  <a:pt x="420" y="83"/>
                </a:cubicBezTo>
                <a:cubicBezTo>
                  <a:pt x="423" y="77"/>
                  <a:pt x="418" y="79"/>
                  <a:pt x="417" y="74"/>
                </a:cubicBezTo>
                <a:cubicBezTo>
                  <a:pt x="420" y="76"/>
                  <a:pt x="420" y="66"/>
                  <a:pt x="424" y="72"/>
                </a:cubicBezTo>
                <a:cubicBezTo>
                  <a:pt x="424" y="71"/>
                  <a:pt x="425" y="71"/>
                  <a:pt x="423" y="70"/>
                </a:cubicBezTo>
                <a:cubicBezTo>
                  <a:pt x="427" y="71"/>
                  <a:pt x="421" y="78"/>
                  <a:pt x="426" y="77"/>
                </a:cubicBezTo>
                <a:cubicBezTo>
                  <a:pt x="428" y="73"/>
                  <a:pt x="428" y="73"/>
                  <a:pt x="428" y="73"/>
                </a:cubicBezTo>
                <a:cubicBezTo>
                  <a:pt x="429" y="79"/>
                  <a:pt x="429" y="79"/>
                  <a:pt x="429" y="79"/>
                </a:cubicBezTo>
                <a:cubicBezTo>
                  <a:pt x="440" y="79"/>
                  <a:pt x="447" y="84"/>
                  <a:pt x="457" y="82"/>
                </a:cubicBezTo>
                <a:cubicBezTo>
                  <a:pt x="457" y="83"/>
                  <a:pt x="457" y="85"/>
                  <a:pt x="455" y="86"/>
                </a:cubicBezTo>
                <a:cubicBezTo>
                  <a:pt x="459" y="87"/>
                  <a:pt x="461" y="96"/>
                  <a:pt x="467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75" y="89"/>
                  <a:pt x="472" y="98"/>
                  <a:pt x="479" y="103"/>
                </a:cubicBezTo>
                <a:cubicBezTo>
                  <a:pt x="478" y="102"/>
                  <a:pt x="474" y="98"/>
                  <a:pt x="472" y="102"/>
                </a:cubicBezTo>
                <a:cubicBezTo>
                  <a:pt x="472" y="106"/>
                  <a:pt x="476" y="107"/>
                  <a:pt x="478" y="105"/>
                </a:cubicBezTo>
                <a:cubicBezTo>
                  <a:pt x="476" y="110"/>
                  <a:pt x="476" y="110"/>
                  <a:pt x="476" y="110"/>
                </a:cubicBezTo>
                <a:cubicBezTo>
                  <a:pt x="476" y="106"/>
                  <a:pt x="473" y="106"/>
                  <a:pt x="471" y="103"/>
                </a:cubicBezTo>
                <a:cubicBezTo>
                  <a:pt x="471" y="104"/>
                  <a:pt x="471" y="105"/>
                  <a:pt x="471" y="106"/>
                </a:cubicBezTo>
                <a:cubicBezTo>
                  <a:pt x="470" y="104"/>
                  <a:pt x="467" y="103"/>
                  <a:pt x="464" y="100"/>
                </a:cubicBezTo>
                <a:cubicBezTo>
                  <a:pt x="469" y="101"/>
                  <a:pt x="469" y="101"/>
                  <a:pt x="469" y="101"/>
                </a:cubicBezTo>
                <a:cubicBezTo>
                  <a:pt x="469" y="95"/>
                  <a:pt x="462" y="99"/>
                  <a:pt x="461" y="97"/>
                </a:cubicBezTo>
                <a:cubicBezTo>
                  <a:pt x="459" y="102"/>
                  <a:pt x="462" y="102"/>
                  <a:pt x="458" y="105"/>
                </a:cubicBezTo>
                <a:cubicBezTo>
                  <a:pt x="451" y="105"/>
                  <a:pt x="456" y="99"/>
                  <a:pt x="451" y="92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0" y="89"/>
                  <a:pt x="450" y="83"/>
                  <a:pt x="446" y="86"/>
                </a:cubicBezTo>
                <a:cubicBezTo>
                  <a:pt x="445" y="90"/>
                  <a:pt x="448" y="90"/>
                  <a:pt x="448" y="92"/>
                </a:cubicBezTo>
                <a:cubicBezTo>
                  <a:pt x="447" y="94"/>
                  <a:pt x="446" y="85"/>
                  <a:pt x="443" y="88"/>
                </a:cubicBezTo>
                <a:cubicBezTo>
                  <a:pt x="444" y="94"/>
                  <a:pt x="448" y="97"/>
                  <a:pt x="452" y="98"/>
                </a:cubicBezTo>
                <a:cubicBezTo>
                  <a:pt x="451" y="99"/>
                  <a:pt x="450" y="101"/>
                  <a:pt x="450" y="103"/>
                </a:cubicBezTo>
                <a:cubicBezTo>
                  <a:pt x="441" y="96"/>
                  <a:pt x="431" y="87"/>
                  <a:pt x="420" y="88"/>
                </a:cubicBezTo>
                <a:cubicBezTo>
                  <a:pt x="424" y="96"/>
                  <a:pt x="418" y="87"/>
                  <a:pt x="417" y="95"/>
                </a:cubicBezTo>
                <a:cubicBezTo>
                  <a:pt x="418" y="90"/>
                  <a:pt x="414" y="94"/>
                  <a:pt x="411" y="91"/>
                </a:cubicBezTo>
                <a:cubicBezTo>
                  <a:pt x="409" y="96"/>
                  <a:pt x="416" y="96"/>
                  <a:pt x="413" y="100"/>
                </a:cubicBezTo>
                <a:cubicBezTo>
                  <a:pt x="408" y="97"/>
                  <a:pt x="402" y="86"/>
                  <a:pt x="395" y="86"/>
                </a:cubicBezTo>
                <a:cubicBezTo>
                  <a:pt x="395" y="89"/>
                  <a:pt x="397" y="89"/>
                  <a:pt x="397" y="90"/>
                </a:cubicBezTo>
                <a:cubicBezTo>
                  <a:pt x="392" y="88"/>
                  <a:pt x="388" y="74"/>
                  <a:pt x="383" y="82"/>
                </a:cubicBezTo>
                <a:cubicBezTo>
                  <a:pt x="385" y="86"/>
                  <a:pt x="387" y="89"/>
                  <a:pt x="389" y="93"/>
                </a:cubicBezTo>
                <a:cubicBezTo>
                  <a:pt x="389" y="93"/>
                  <a:pt x="388" y="93"/>
                  <a:pt x="386" y="94"/>
                </a:cubicBezTo>
                <a:cubicBezTo>
                  <a:pt x="387" y="99"/>
                  <a:pt x="387" y="99"/>
                  <a:pt x="387" y="99"/>
                </a:cubicBezTo>
                <a:cubicBezTo>
                  <a:pt x="381" y="99"/>
                  <a:pt x="384" y="89"/>
                  <a:pt x="382" y="84"/>
                </a:cubicBezTo>
                <a:cubicBezTo>
                  <a:pt x="378" y="89"/>
                  <a:pt x="378" y="89"/>
                  <a:pt x="378" y="89"/>
                </a:cubicBezTo>
                <a:cubicBezTo>
                  <a:pt x="371" y="91"/>
                  <a:pt x="365" y="87"/>
                  <a:pt x="362" y="79"/>
                </a:cubicBezTo>
                <a:cubicBezTo>
                  <a:pt x="361" y="79"/>
                  <a:pt x="356" y="78"/>
                  <a:pt x="358" y="83"/>
                </a:cubicBezTo>
                <a:cubicBezTo>
                  <a:pt x="360" y="91"/>
                  <a:pt x="361" y="96"/>
                  <a:pt x="367" y="97"/>
                </a:cubicBezTo>
                <a:cubicBezTo>
                  <a:pt x="369" y="92"/>
                  <a:pt x="363" y="91"/>
                  <a:pt x="365" y="91"/>
                </a:cubicBezTo>
                <a:cubicBezTo>
                  <a:pt x="367" y="92"/>
                  <a:pt x="373" y="89"/>
                  <a:pt x="374" y="94"/>
                </a:cubicBezTo>
                <a:cubicBezTo>
                  <a:pt x="367" y="92"/>
                  <a:pt x="367" y="92"/>
                  <a:pt x="367" y="92"/>
                </a:cubicBezTo>
                <a:cubicBezTo>
                  <a:pt x="366" y="99"/>
                  <a:pt x="370" y="93"/>
                  <a:pt x="371" y="97"/>
                </a:cubicBezTo>
                <a:cubicBezTo>
                  <a:pt x="368" y="102"/>
                  <a:pt x="365" y="95"/>
                  <a:pt x="362" y="98"/>
                </a:cubicBezTo>
                <a:cubicBezTo>
                  <a:pt x="362" y="98"/>
                  <a:pt x="362" y="98"/>
                  <a:pt x="362" y="98"/>
                </a:cubicBezTo>
                <a:cubicBezTo>
                  <a:pt x="357" y="96"/>
                  <a:pt x="358" y="98"/>
                  <a:pt x="353" y="94"/>
                </a:cubicBezTo>
                <a:cubicBezTo>
                  <a:pt x="353" y="87"/>
                  <a:pt x="355" y="90"/>
                  <a:pt x="358" y="88"/>
                </a:cubicBezTo>
                <a:cubicBezTo>
                  <a:pt x="349" y="87"/>
                  <a:pt x="338" y="73"/>
                  <a:pt x="328" y="83"/>
                </a:cubicBezTo>
                <a:cubicBezTo>
                  <a:pt x="333" y="90"/>
                  <a:pt x="333" y="90"/>
                  <a:pt x="333" y="90"/>
                </a:cubicBezTo>
                <a:cubicBezTo>
                  <a:pt x="330" y="91"/>
                  <a:pt x="324" y="84"/>
                  <a:pt x="324" y="92"/>
                </a:cubicBezTo>
                <a:cubicBezTo>
                  <a:pt x="328" y="90"/>
                  <a:pt x="326" y="95"/>
                  <a:pt x="328" y="97"/>
                </a:cubicBezTo>
                <a:cubicBezTo>
                  <a:pt x="328" y="96"/>
                  <a:pt x="328" y="96"/>
                  <a:pt x="328" y="96"/>
                </a:cubicBezTo>
                <a:cubicBezTo>
                  <a:pt x="328" y="96"/>
                  <a:pt x="330" y="98"/>
                  <a:pt x="329" y="99"/>
                </a:cubicBezTo>
                <a:cubicBezTo>
                  <a:pt x="326" y="94"/>
                  <a:pt x="322" y="92"/>
                  <a:pt x="319" y="89"/>
                </a:cubicBezTo>
                <a:cubicBezTo>
                  <a:pt x="320" y="91"/>
                  <a:pt x="317" y="93"/>
                  <a:pt x="316" y="94"/>
                </a:cubicBezTo>
                <a:cubicBezTo>
                  <a:pt x="313" y="93"/>
                  <a:pt x="317" y="91"/>
                  <a:pt x="317" y="88"/>
                </a:cubicBezTo>
                <a:cubicBezTo>
                  <a:pt x="315" y="88"/>
                  <a:pt x="313" y="83"/>
                  <a:pt x="311" y="87"/>
                </a:cubicBezTo>
                <a:cubicBezTo>
                  <a:pt x="309" y="91"/>
                  <a:pt x="314" y="91"/>
                  <a:pt x="314" y="95"/>
                </a:cubicBezTo>
                <a:cubicBezTo>
                  <a:pt x="306" y="88"/>
                  <a:pt x="306" y="88"/>
                  <a:pt x="306" y="8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87"/>
                  <a:pt x="304" y="86"/>
                  <a:pt x="303" y="87"/>
                </a:cubicBezTo>
                <a:cubicBezTo>
                  <a:pt x="302" y="90"/>
                  <a:pt x="304" y="91"/>
                  <a:pt x="305" y="90"/>
                </a:cubicBezTo>
                <a:cubicBezTo>
                  <a:pt x="300" y="94"/>
                  <a:pt x="297" y="80"/>
                  <a:pt x="293" y="89"/>
                </a:cubicBezTo>
                <a:cubicBezTo>
                  <a:pt x="290" y="86"/>
                  <a:pt x="290" y="86"/>
                  <a:pt x="290" y="86"/>
                </a:cubicBezTo>
                <a:cubicBezTo>
                  <a:pt x="290" y="87"/>
                  <a:pt x="289" y="88"/>
                  <a:pt x="290" y="88"/>
                </a:cubicBezTo>
                <a:cubicBezTo>
                  <a:pt x="287" y="85"/>
                  <a:pt x="287" y="85"/>
                  <a:pt x="287" y="85"/>
                </a:cubicBezTo>
                <a:cubicBezTo>
                  <a:pt x="282" y="82"/>
                  <a:pt x="285" y="92"/>
                  <a:pt x="284" y="93"/>
                </a:cubicBezTo>
                <a:cubicBezTo>
                  <a:pt x="284" y="93"/>
                  <a:pt x="284" y="93"/>
                  <a:pt x="284" y="93"/>
                </a:cubicBezTo>
                <a:cubicBezTo>
                  <a:pt x="282" y="94"/>
                  <a:pt x="281" y="97"/>
                  <a:pt x="282" y="97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5" y="88"/>
                  <a:pt x="268" y="86"/>
                  <a:pt x="268" y="76"/>
                </a:cubicBezTo>
                <a:cubicBezTo>
                  <a:pt x="267" y="77"/>
                  <a:pt x="265" y="79"/>
                  <a:pt x="266" y="80"/>
                </a:cubicBezTo>
                <a:cubicBezTo>
                  <a:pt x="262" y="79"/>
                  <a:pt x="267" y="88"/>
                  <a:pt x="260" y="86"/>
                </a:cubicBezTo>
                <a:cubicBezTo>
                  <a:pt x="260" y="88"/>
                  <a:pt x="261" y="88"/>
                  <a:pt x="262" y="88"/>
                </a:cubicBezTo>
                <a:cubicBezTo>
                  <a:pt x="260" y="88"/>
                  <a:pt x="260" y="88"/>
                  <a:pt x="259" y="87"/>
                </a:cubicBezTo>
                <a:cubicBezTo>
                  <a:pt x="259" y="88"/>
                  <a:pt x="259" y="89"/>
                  <a:pt x="259" y="90"/>
                </a:cubicBezTo>
                <a:cubicBezTo>
                  <a:pt x="259" y="87"/>
                  <a:pt x="256" y="87"/>
                  <a:pt x="255" y="88"/>
                </a:cubicBezTo>
                <a:cubicBezTo>
                  <a:pt x="257" y="94"/>
                  <a:pt x="257" y="94"/>
                  <a:pt x="257" y="94"/>
                </a:cubicBezTo>
                <a:cubicBezTo>
                  <a:pt x="255" y="91"/>
                  <a:pt x="254" y="91"/>
                  <a:pt x="252" y="91"/>
                </a:cubicBezTo>
                <a:cubicBezTo>
                  <a:pt x="253" y="95"/>
                  <a:pt x="253" y="95"/>
                  <a:pt x="253" y="95"/>
                </a:cubicBezTo>
                <a:cubicBezTo>
                  <a:pt x="249" y="94"/>
                  <a:pt x="253" y="87"/>
                  <a:pt x="248" y="90"/>
                </a:cubicBezTo>
                <a:cubicBezTo>
                  <a:pt x="253" y="87"/>
                  <a:pt x="253" y="87"/>
                  <a:pt x="253" y="87"/>
                </a:cubicBezTo>
                <a:cubicBezTo>
                  <a:pt x="247" y="85"/>
                  <a:pt x="250" y="77"/>
                  <a:pt x="247" y="74"/>
                </a:cubicBezTo>
                <a:cubicBezTo>
                  <a:pt x="242" y="67"/>
                  <a:pt x="234" y="78"/>
                  <a:pt x="230" y="66"/>
                </a:cubicBezTo>
                <a:cubicBezTo>
                  <a:pt x="229" y="70"/>
                  <a:pt x="230" y="71"/>
                  <a:pt x="228" y="75"/>
                </a:cubicBezTo>
                <a:cubicBezTo>
                  <a:pt x="232" y="77"/>
                  <a:pt x="234" y="78"/>
                  <a:pt x="235" y="84"/>
                </a:cubicBezTo>
                <a:cubicBezTo>
                  <a:pt x="242" y="90"/>
                  <a:pt x="237" y="69"/>
                  <a:pt x="245" y="78"/>
                </a:cubicBezTo>
                <a:cubicBezTo>
                  <a:pt x="244" y="84"/>
                  <a:pt x="242" y="84"/>
                  <a:pt x="240" y="81"/>
                </a:cubicBezTo>
                <a:cubicBezTo>
                  <a:pt x="240" y="85"/>
                  <a:pt x="242" y="88"/>
                  <a:pt x="244" y="91"/>
                </a:cubicBezTo>
                <a:cubicBezTo>
                  <a:pt x="239" y="88"/>
                  <a:pt x="233" y="93"/>
                  <a:pt x="230" y="93"/>
                </a:cubicBezTo>
                <a:cubicBezTo>
                  <a:pt x="229" y="90"/>
                  <a:pt x="225" y="87"/>
                  <a:pt x="224" y="88"/>
                </a:cubicBezTo>
                <a:cubicBezTo>
                  <a:pt x="224" y="85"/>
                  <a:pt x="217" y="82"/>
                  <a:pt x="220" y="76"/>
                </a:cubicBezTo>
                <a:cubicBezTo>
                  <a:pt x="215" y="74"/>
                  <a:pt x="216" y="85"/>
                  <a:pt x="212" y="77"/>
                </a:cubicBezTo>
                <a:cubicBezTo>
                  <a:pt x="214" y="83"/>
                  <a:pt x="209" y="81"/>
                  <a:pt x="211" y="86"/>
                </a:cubicBezTo>
                <a:cubicBezTo>
                  <a:pt x="212" y="81"/>
                  <a:pt x="217" y="90"/>
                  <a:pt x="220" y="93"/>
                </a:cubicBezTo>
                <a:cubicBezTo>
                  <a:pt x="213" y="96"/>
                  <a:pt x="213" y="96"/>
                  <a:pt x="213" y="96"/>
                </a:cubicBezTo>
                <a:cubicBezTo>
                  <a:pt x="214" y="95"/>
                  <a:pt x="212" y="91"/>
                  <a:pt x="211" y="90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09" y="83"/>
                  <a:pt x="198" y="104"/>
                  <a:pt x="195" y="90"/>
                </a:cubicBezTo>
                <a:cubicBezTo>
                  <a:pt x="197" y="91"/>
                  <a:pt x="199" y="87"/>
                  <a:pt x="200" y="93"/>
                </a:cubicBezTo>
                <a:cubicBezTo>
                  <a:pt x="204" y="89"/>
                  <a:pt x="199" y="84"/>
                  <a:pt x="201" y="80"/>
                </a:cubicBezTo>
                <a:cubicBezTo>
                  <a:pt x="194" y="75"/>
                  <a:pt x="185" y="83"/>
                  <a:pt x="178" y="74"/>
                </a:cubicBezTo>
                <a:cubicBezTo>
                  <a:pt x="179" y="78"/>
                  <a:pt x="183" y="78"/>
                  <a:pt x="183" y="82"/>
                </a:cubicBezTo>
                <a:cubicBezTo>
                  <a:pt x="178" y="85"/>
                  <a:pt x="172" y="74"/>
                  <a:pt x="166" y="70"/>
                </a:cubicBezTo>
                <a:cubicBezTo>
                  <a:pt x="167" y="76"/>
                  <a:pt x="167" y="76"/>
                  <a:pt x="167" y="76"/>
                </a:cubicBezTo>
                <a:cubicBezTo>
                  <a:pt x="162" y="71"/>
                  <a:pt x="165" y="79"/>
                  <a:pt x="160" y="77"/>
                </a:cubicBezTo>
                <a:cubicBezTo>
                  <a:pt x="160" y="76"/>
                  <a:pt x="161" y="74"/>
                  <a:pt x="159" y="74"/>
                </a:cubicBezTo>
                <a:cubicBezTo>
                  <a:pt x="155" y="75"/>
                  <a:pt x="159" y="79"/>
                  <a:pt x="156" y="81"/>
                </a:cubicBezTo>
                <a:cubicBezTo>
                  <a:pt x="150" y="71"/>
                  <a:pt x="154" y="87"/>
                  <a:pt x="147" y="82"/>
                </a:cubicBezTo>
                <a:cubicBezTo>
                  <a:pt x="148" y="85"/>
                  <a:pt x="148" y="85"/>
                  <a:pt x="148" y="85"/>
                </a:cubicBezTo>
                <a:cubicBezTo>
                  <a:pt x="142" y="81"/>
                  <a:pt x="136" y="90"/>
                  <a:pt x="130" y="92"/>
                </a:cubicBezTo>
                <a:cubicBezTo>
                  <a:pt x="131" y="90"/>
                  <a:pt x="135" y="91"/>
                  <a:pt x="134" y="85"/>
                </a:cubicBezTo>
                <a:cubicBezTo>
                  <a:pt x="127" y="84"/>
                  <a:pt x="127" y="84"/>
                  <a:pt x="127" y="84"/>
                </a:cubicBezTo>
                <a:cubicBezTo>
                  <a:pt x="126" y="86"/>
                  <a:pt x="123" y="86"/>
                  <a:pt x="126" y="89"/>
                </a:cubicBezTo>
                <a:cubicBezTo>
                  <a:pt x="127" y="90"/>
                  <a:pt x="127" y="89"/>
                  <a:pt x="128" y="88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0" y="89"/>
                  <a:pt x="127" y="83"/>
                  <a:pt x="127" y="77"/>
                </a:cubicBezTo>
                <a:cubicBezTo>
                  <a:pt x="123" y="79"/>
                  <a:pt x="122" y="74"/>
                  <a:pt x="119" y="74"/>
                </a:cubicBezTo>
                <a:cubicBezTo>
                  <a:pt x="118" y="80"/>
                  <a:pt x="124" y="80"/>
                  <a:pt x="122" y="86"/>
                </a:cubicBezTo>
                <a:cubicBezTo>
                  <a:pt x="120" y="89"/>
                  <a:pt x="113" y="85"/>
                  <a:pt x="110" y="80"/>
                </a:cubicBezTo>
                <a:cubicBezTo>
                  <a:pt x="107" y="93"/>
                  <a:pt x="96" y="84"/>
                  <a:pt x="97" y="94"/>
                </a:cubicBezTo>
                <a:cubicBezTo>
                  <a:pt x="97" y="93"/>
                  <a:pt x="96" y="90"/>
                  <a:pt x="94" y="91"/>
                </a:cubicBezTo>
                <a:cubicBezTo>
                  <a:pt x="95" y="94"/>
                  <a:pt x="95" y="94"/>
                  <a:pt x="95" y="94"/>
                </a:cubicBezTo>
                <a:cubicBezTo>
                  <a:pt x="91" y="99"/>
                  <a:pt x="90" y="85"/>
                  <a:pt x="87" y="88"/>
                </a:cubicBezTo>
                <a:cubicBezTo>
                  <a:pt x="87" y="90"/>
                  <a:pt x="88" y="90"/>
                  <a:pt x="89" y="93"/>
                </a:cubicBezTo>
                <a:cubicBezTo>
                  <a:pt x="83" y="96"/>
                  <a:pt x="77" y="82"/>
                  <a:pt x="71" y="89"/>
                </a:cubicBezTo>
                <a:cubicBezTo>
                  <a:pt x="72" y="90"/>
                  <a:pt x="72" y="91"/>
                  <a:pt x="73" y="90"/>
                </a:cubicBezTo>
                <a:cubicBezTo>
                  <a:pt x="73" y="91"/>
                  <a:pt x="72" y="91"/>
                  <a:pt x="69" y="89"/>
                </a:cubicBezTo>
                <a:cubicBezTo>
                  <a:pt x="71" y="85"/>
                  <a:pt x="71" y="85"/>
                  <a:pt x="71" y="85"/>
                </a:cubicBezTo>
                <a:cubicBezTo>
                  <a:pt x="66" y="74"/>
                  <a:pt x="63" y="92"/>
                  <a:pt x="57" y="89"/>
                </a:cubicBezTo>
                <a:cubicBezTo>
                  <a:pt x="58" y="91"/>
                  <a:pt x="62" y="91"/>
                  <a:pt x="60" y="94"/>
                </a:cubicBezTo>
                <a:cubicBezTo>
                  <a:pt x="57" y="95"/>
                  <a:pt x="55" y="83"/>
                  <a:pt x="52" y="89"/>
                </a:cubicBezTo>
                <a:cubicBezTo>
                  <a:pt x="54" y="90"/>
                  <a:pt x="55" y="96"/>
                  <a:pt x="57" y="97"/>
                </a:cubicBezTo>
                <a:cubicBezTo>
                  <a:pt x="54" y="98"/>
                  <a:pt x="53" y="102"/>
                  <a:pt x="51" y="98"/>
                </a:cubicBezTo>
                <a:cubicBezTo>
                  <a:pt x="50" y="98"/>
                  <a:pt x="50" y="100"/>
                  <a:pt x="51" y="101"/>
                </a:cubicBezTo>
                <a:cubicBezTo>
                  <a:pt x="48" y="98"/>
                  <a:pt x="46" y="101"/>
                  <a:pt x="45" y="103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0" y="94"/>
                  <a:pt x="40" y="105"/>
                  <a:pt x="36" y="106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5" y="108"/>
                  <a:pt x="32" y="105"/>
                  <a:pt x="30" y="110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29" y="111"/>
                  <a:pt x="27" y="119"/>
                  <a:pt x="24" y="114"/>
                </a:cubicBezTo>
                <a:cubicBezTo>
                  <a:pt x="23" y="115"/>
                  <a:pt x="28" y="120"/>
                  <a:pt x="25" y="121"/>
                </a:cubicBezTo>
                <a:cubicBezTo>
                  <a:pt x="23" y="119"/>
                  <a:pt x="20" y="118"/>
                  <a:pt x="20" y="122"/>
                </a:cubicBezTo>
                <a:cubicBezTo>
                  <a:pt x="21" y="123"/>
                  <a:pt x="22" y="125"/>
                  <a:pt x="22" y="123"/>
                </a:cubicBezTo>
                <a:cubicBezTo>
                  <a:pt x="23" y="123"/>
                  <a:pt x="22" y="122"/>
                  <a:pt x="22" y="121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3" y="127"/>
                  <a:pt x="21" y="122"/>
                  <a:pt x="19" y="125"/>
                </a:cubicBezTo>
                <a:cubicBezTo>
                  <a:pt x="20" y="127"/>
                  <a:pt x="22" y="128"/>
                  <a:pt x="23" y="130"/>
                </a:cubicBezTo>
                <a:cubicBezTo>
                  <a:pt x="19" y="128"/>
                  <a:pt x="16" y="127"/>
                  <a:pt x="13" y="126"/>
                </a:cubicBezTo>
                <a:cubicBezTo>
                  <a:pt x="12" y="124"/>
                  <a:pt x="12" y="122"/>
                  <a:pt x="9" y="120"/>
                </a:cubicBezTo>
                <a:cubicBezTo>
                  <a:pt x="9" y="119"/>
                  <a:pt x="10" y="118"/>
                  <a:pt x="11" y="117"/>
                </a:cubicBezTo>
                <a:cubicBezTo>
                  <a:pt x="10" y="112"/>
                  <a:pt x="6" y="113"/>
                  <a:pt x="5" y="113"/>
                </a:cubicBezTo>
                <a:cubicBezTo>
                  <a:pt x="5" y="112"/>
                  <a:pt x="6" y="112"/>
                  <a:pt x="6" y="111"/>
                </a:cubicBezTo>
                <a:cubicBezTo>
                  <a:pt x="6" y="111"/>
                  <a:pt x="6" y="110"/>
                  <a:pt x="5" y="110"/>
                </a:cubicBezTo>
                <a:cubicBezTo>
                  <a:pt x="7" y="109"/>
                  <a:pt x="7" y="109"/>
                  <a:pt x="7" y="109"/>
                </a:cubicBezTo>
                <a:cubicBezTo>
                  <a:pt x="3" y="108"/>
                  <a:pt x="3" y="105"/>
                  <a:pt x="4" y="103"/>
                </a:cubicBezTo>
                <a:cubicBezTo>
                  <a:pt x="4" y="100"/>
                  <a:pt x="4" y="98"/>
                  <a:pt x="0" y="97"/>
                </a:cubicBezTo>
                <a:cubicBezTo>
                  <a:pt x="2" y="97"/>
                  <a:pt x="5" y="99"/>
                  <a:pt x="7" y="101"/>
                </a:cubicBezTo>
                <a:cubicBezTo>
                  <a:pt x="10" y="101"/>
                  <a:pt x="8" y="98"/>
                  <a:pt x="9" y="96"/>
                </a:cubicBezTo>
                <a:cubicBezTo>
                  <a:pt x="7" y="95"/>
                  <a:pt x="5" y="94"/>
                  <a:pt x="3" y="94"/>
                </a:cubicBezTo>
                <a:cubicBezTo>
                  <a:pt x="10" y="92"/>
                  <a:pt x="0" y="89"/>
                  <a:pt x="3" y="84"/>
                </a:cubicBezTo>
                <a:cubicBezTo>
                  <a:pt x="7" y="84"/>
                  <a:pt x="8" y="81"/>
                  <a:pt x="9" y="77"/>
                </a:cubicBezTo>
                <a:cubicBezTo>
                  <a:pt x="10" y="73"/>
                  <a:pt x="11" y="69"/>
                  <a:pt x="13" y="68"/>
                </a:cubicBezTo>
                <a:cubicBezTo>
                  <a:pt x="20" y="67"/>
                  <a:pt x="12" y="74"/>
                  <a:pt x="17" y="76"/>
                </a:cubicBezTo>
                <a:cubicBezTo>
                  <a:pt x="21" y="75"/>
                  <a:pt x="18" y="72"/>
                  <a:pt x="20" y="70"/>
                </a:cubicBezTo>
                <a:cubicBezTo>
                  <a:pt x="23" y="76"/>
                  <a:pt x="23" y="76"/>
                  <a:pt x="23" y="76"/>
                </a:cubicBezTo>
                <a:cubicBezTo>
                  <a:pt x="27" y="76"/>
                  <a:pt x="21" y="70"/>
                  <a:pt x="24" y="72"/>
                </a:cubicBezTo>
                <a:cubicBezTo>
                  <a:pt x="26" y="67"/>
                  <a:pt x="23" y="70"/>
                  <a:pt x="20" y="65"/>
                </a:cubicBezTo>
                <a:cubicBezTo>
                  <a:pt x="22" y="66"/>
                  <a:pt x="26" y="68"/>
                  <a:pt x="27" y="65"/>
                </a:cubicBezTo>
                <a:cubicBezTo>
                  <a:pt x="26" y="63"/>
                  <a:pt x="22" y="64"/>
                  <a:pt x="24" y="62"/>
                </a:cubicBezTo>
                <a:cubicBezTo>
                  <a:pt x="35" y="63"/>
                  <a:pt x="36" y="55"/>
                  <a:pt x="46" y="54"/>
                </a:cubicBezTo>
                <a:cubicBezTo>
                  <a:pt x="44" y="51"/>
                  <a:pt x="44" y="51"/>
                  <a:pt x="44" y="51"/>
                </a:cubicBezTo>
                <a:cubicBezTo>
                  <a:pt x="45" y="52"/>
                  <a:pt x="46" y="53"/>
                  <a:pt x="47" y="52"/>
                </a:cubicBezTo>
                <a:cubicBezTo>
                  <a:pt x="46" y="50"/>
                  <a:pt x="46" y="50"/>
                  <a:pt x="46" y="50"/>
                </a:cubicBezTo>
                <a:cubicBezTo>
                  <a:pt x="48" y="49"/>
                  <a:pt x="58" y="52"/>
                  <a:pt x="63" y="50"/>
                </a:cubicBezTo>
                <a:cubicBezTo>
                  <a:pt x="60" y="47"/>
                  <a:pt x="60" y="47"/>
                  <a:pt x="60" y="47"/>
                </a:cubicBezTo>
                <a:cubicBezTo>
                  <a:pt x="66" y="51"/>
                  <a:pt x="66" y="51"/>
                  <a:pt x="66" y="51"/>
                </a:cubicBezTo>
                <a:cubicBezTo>
                  <a:pt x="64" y="45"/>
                  <a:pt x="64" y="45"/>
                  <a:pt x="64" y="45"/>
                </a:cubicBezTo>
                <a:cubicBezTo>
                  <a:pt x="67" y="50"/>
                  <a:pt x="73" y="46"/>
                  <a:pt x="78" y="47"/>
                </a:cubicBezTo>
                <a:cubicBezTo>
                  <a:pt x="78" y="43"/>
                  <a:pt x="78" y="43"/>
                  <a:pt x="78" y="43"/>
                </a:cubicBezTo>
                <a:cubicBezTo>
                  <a:pt x="81" y="45"/>
                  <a:pt x="81" y="45"/>
                  <a:pt x="81" y="45"/>
                </a:cubicBezTo>
                <a:cubicBezTo>
                  <a:pt x="80" y="42"/>
                  <a:pt x="80" y="42"/>
                  <a:pt x="80" y="42"/>
                </a:cubicBezTo>
                <a:cubicBezTo>
                  <a:pt x="83" y="42"/>
                  <a:pt x="87" y="48"/>
                  <a:pt x="90" y="45"/>
                </a:cubicBezTo>
                <a:cubicBezTo>
                  <a:pt x="88" y="46"/>
                  <a:pt x="87" y="40"/>
                  <a:pt x="87" y="38"/>
                </a:cubicBezTo>
                <a:close/>
                <a:moveTo>
                  <a:pt x="211" y="42"/>
                </a:moveTo>
                <a:cubicBezTo>
                  <a:pt x="212" y="42"/>
                  <a:pt x="212" y="42"/>
                  <a:pt x="212" y="42"/>
                </a:cubicBezTo>
                <a:cubicBezTo>
                  <a:pt x="212" y="42"/>
                  <a:pt x="211" y="42"/>
                  <a:pt x="211" y="42"/>
                </a:cubicBezTo>
                <a:cubicBezTo>
                  <a:pt x="209" y="42"/>
                  <a:pt x="209" y="42"/>
                  <a:pt x="209" y="42"/>
                </a:cubicBezTo>
                <a:cubicBezTo>
                  <a:pt x="209" y="45"/>
                  <a:pt x="210" y="43"/>
                  <a:pt x="211" y="42"/>
                </a:cubicBezTo>
                <a:close/>
                <a:moveTo>
                  <a:pt x="403" y="71"/>
                </a:moveTo>
                <a:cubicBezTo>
                  <a:pt x="400" y="69"/>
                  <a:pt x="400" y="69"/>
                  <a:pt x="400" y="69"/>
                </a:cubicBezTo>
                <a:cubicBezTo>
                  <a:pt x="401" y="69"/>
                  <a:pt x="403" y="71"/>
                  <a:pt x="402" y="69"/>
                </a:cubicBezTo>
                <a:cubicBezTo>
                  <a:pt x="403" y="69"/>
                  <a:pt x="404" y="69"/>
                  <a:pt x="403" y="71"/>
                </a:cubicBezTo>
                <a:close/>
                <a:moveTo>
                  <a:pt x="206" y="78"/>
                </a:moveTo>
                <a:cubicBezTo>
                  <a:pt x="208" y="81"/>
                  <a:pt x="208" y="81"/>
                  <a:pt x="208" y="81"/>
                </a:cubicBezTo>
                <a:cubicBezTo>
                  <a:pt x="209" y="78"/>
                  <a:pt x="209" y="78"/>
                  <a:pt x="209" y="78"/>
                </a:cubicBezTo>
                <a:lnTo>
                  <a:pt x="206" y="78"/>
                </a:lnTo>
                <a:close/>
                <a:moveTo>
                  <a:pt x="179" y="79"/>
                </a:moveTo>
                <a:cubicBezTo>
                  <a:pt x="182" y="81"/>
                  <a:pt x="182" y="81"/>
                  <a:pt x="182" y="81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79"/>
                </a:lnTo>
                <a:close/>
                <a:moveTo>
                  <a:pt x="140" y="47"/>
                </a:moveTo>
                <a:cubicBezTo>
                  <a:pt x="142" y="53"/>
                  <a:pt x="143" y="47"/>
                  <a:pt x="146" y="49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46" y="50"/>
                  <a:pt x="146" y="49"/>
                  <a:pt x="146" y="49"/>
                </a:cubicBezTo>
                <a:cubicBezTo>
                  <a:pt x="144" y="47"/>
                  <a:pt x="142" y="41"/>
                  <a:pt x="140" y="47"/>
                </a:cubicBezTo>
                <a:close/>
                <a:moveTo>
                  <a:pt x="204" y="49"/>
                </a:moveTo>
                <a:cubicBezTo>
                  <a:pt x="204" y="46"/>
                  <a:pt x="200" y="45"/>
                  <a:pt x="199" y="42"/>
                </a:cubicBezTo>
                <a:cubicBezTo>
                  <a:pt x="198" y="43"/>
                  <a:pt x="200" y="46"/>
                  <a:pt x="200" y="49"/>
                </a:cubicBezTo>
                <a:cubicBezTo>
                  <a:pt x="200" y="49"/>
                  <a:pt x="199" y="49"/>
                  <a:pt x="198" y="48"/>
                </a:cubicBezTo>
                <a:cubicBezTo>
                  <a:pt x="199" y="56"/>
                  <a:pt x="201" y="45"/>
                  <a:pt x="204" y="49"/>
                </a:cubicBezTo>
                <a:close/>
                <a:moveTo>
                  <a:pt x="270" y="55"/>
                </a:moveTo>
                <a:cubicBezTo>
                  <a:pt x="268" y="52"/>
                  <a:pt x="268" y="52"/>
                  <a:pt x="268" y="52"/>
                </a:cubicBezTo>
                <a:cubicBezTo>
                  <a:pt x="269" y="52"/>
                  <a:pt x="269" y="52"/>
                  <a:pt x="269" y="52"/>
                </a:cubicBezTo>
                <a:lnTo>
                  <a:pt x="270" y="55"/>
                </a:lnTo>
                <a:close/>
                <a:moveTo>
                  <a:pt x="284" y="53"/>
                </a:moveTo>
                <a:cubicBezTo>
                  <a:pt x="287" y="53"/>
                  <a:pt x="290" y="58"/>
                  <a:pt x="289" y="62"/>
                </a:cubicBezTo>
                <a:cubicBezTo>
                  <a:pt x="286" y="61"/>
                  <a:pt x="282" y="61"/>
                  <a:pt x="281" y="56"/>
                </a:cubicBezTo>
                <a:cubicBezTo>
                  <a:pt x="282" y="59"/>
                  <a:pt x="281" y="49"/>
                  <a:pt x="284" y="53"/>
                </a:cubicBezTo>
                <a:close/>
                <a:moveTo>
                  <a:pt x="170" y="56"/>
                </a:moveTo>
                <a:cubicBezTo>
                  <a:pt x="172" y="57"/>
                  <a:pt x="175" y="66"/>
                  <a:pt x="178" y="61"/>
                </a:cubicBezTo>
                <a:cubicBezTo>
                  <a:pt x="175" y="59"/>
                  <a:pt x="175" y="59"/>
                  <a:pt x="175" y="59"/>
                </a:cubicBezTo>
                <a:cubicBezTo>
                  <a:pt x="176" y="59"/>
                  <a:pt x="176" y="59"/>
                  <a:pt x="176" y="59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6" y="64"/>
                  <a:pt x="171" y="56"/>
                  <a:pt x="170" y="56"/>
                </a:cubicBezTo>
                <a:close/>
                <a:moveTo>
                  <a:pt x="310" y="61"/>
                </a:moveTo>
                <a:cubicBezTo>
                  <a:pt x="311" y="62"/>
                  <a:pt x="315" y="65"/>
                  <a:pt x="314" y="71"/>
                </a:cubicBezTo>
                <a:cubicBezTo>
                  <a:pt x="315" y="68"/>
                  <a:pt x="311" y="64"/>
                  <a:pt x="308" y="61"/>
                </a:cubicBezTo>
                <a:cubicBezTo>
                  <a:pt x="309" y="61"/>
                  <a:pt x="309" y="62"/>
                  <a:pt x="310" y="61"/>
                </a:cubicBezTo>
                <a:close/>
                <a:moveTo>
                  <a:pt x="308" y="68"/>
                </a:moveTo>
                <a:cubicBezTo>
                  <a:pt x="307" y="68"/>
                  <a:pt x="307" y="72"/>
                  <a:pt x="305" y="69"/>
                </a:cubicBezTo>
                <a:cubicBezTo>
                  <a:pt x="305" y="66"/>
                  <a:pt x="305" y="58"/>
                  <a:pt x="301" y="60"/>
                </a:cubicBezTo>
                <a:cubicBezTo>
                  <a:pt x="303" y="66"/>
                  <a:pt x="303" y="69"/>
                  <a:pt x="307" y="72"/>
                </a:cubicBezTo>
                <a:lnTo>
                  <a:pt x="308" y="68"/>
                </a:lnTo>
                <a:close/>
                <a:moveTo>
                  <a:pt x="303" y="55"/>
                </a:moveTo>
                <a:cubicBezTo>
                  <a:pt x="297" y="57"/>
                  <a:pt x="297" y="57"/>
                  <a:pt x="297" y="57"/>
                </a:cubicBezTo>
                <a:cubicBezTo>
                  <a:pt x="300" y="65"/>
                  <a:pt x="301" y="58"/>
                  <a:pt x="303" y="55"/>
                </a:cubicBezTo>
                <a:cubicBezTo>
                  <a:pt x="304" y="54"/>
                  <a:pt x="304" y="54"/>
                  <a:pt x="304" y="54"/>
                </a:cubicBezTo>
                <a:cubicBezTo>
                  <a:pt x="304" y="54"/>
                  <a:pt x="303" y="55"/>
                  <a:pt x="303" y="55"/>
                </a:cubicBezTo>
                <a:close/>
                <a:moveTo>
                  <a:pt x="339" y="60"/>
                </a:moveTo>
                <a:cubicBezTo>
                  <a:pt x="337" y="58"/>
                  <a:pt x="337" y="58"/>
                  <a:pt x="337" y="58"/>
                </a:cubicBezTo>
                <a:cubicBezTo>
                  <a:pt x="338" y="57"/>
                  <a:pt x="338" y="56"/>
                  <a:pt x="336" y="56"/>
                </a:cubicBezTo>
                <a:cubicBezTo>
                  <a:pt x="337" y="58"/>
                  <a:pt x="337" y="58"/>
                  <a:pt x="337" y="58"/>
                </a:cubicBezTo>
                <a:cubicBezTo>
                  <a:pt x="337" y="60"/>
                  <a:pt x="335" y="62"/>
                  <a:pt x="339" y="60"/>
                </a:cubicBezTo>
                <a:close/>
                <a:moveTo>
                  <a:pt x="307" y="56"/>
                </a:moveTo>
                <a:cubicBezTo>
                  <a:pt x="312" y="57"/>
                  <a:pt x="312" y="57"/>
                  <a:pt x="312" y="57"/>
                </a:cubicBezTo>
                <a:cubicBezTo>
                  <a:pt x="310" y="58"/>
                  <a:pt x="307" y="59"/>
                  <a:pt x="307" y="56"/>
                </a:cubicBezTo>
                <a:close/>
                <a:moveTo>
                  <a:pt x="329" y="64"/>
                </a:moveTo>
                <a:cubicBezTo>
                  <a:pt x="329" y="64"/>
                  <a:pt x="334" y="63"/>
                  <a:pt x="336" y="63"/>
                </a:cubicBezTo>
                <a:cubicBezTo>
                  <a:pt x="335" y="61"/>
                  <a:pt x="330" y="60"/>
                  <a:pt x="329" y="64"/>
                </a:cubicBezTo>
                <a:close/>
                <a:moveTo>
                  <a:pt x="435" y="84"/>
                </a:moveTo>
                <a:cubicBezTo>
                  <a:pt x="433" y="88"/>
                  <a:pt x="433" y="88"/>
                  <a:pt x="433" y="88"/>
                </a:cubicBezTo>
                <a:cubicBezTo>
                  <a:pt x="436" y="89"/>
                  <a:pt x="436" y="89"/>
                  <a:pt x="436" y="89"/>
                </a:cubicBezTo>
                <a:lnTo>
                  <a:pt x="435" y="84"/>
                </a:lnTo>
                <a:close/>
                <a:moveTo>
                  <a:pt x="404" y="83"/>
                </a:moveTo>
                <a:cubicBezTo>
                  <a:pt x="403" y="83"/>
                  <a:pt x="403" y="83"/>
                  <a:pt x="403" y="83"/>
                </a:cubicBezTo>
                <a:cubicBezTo>
                  <a:pt x="401" y="85"/>
                  <a:pt x="401" y="85"/>
                  <a:pt x="401" y="85"/>
                </a:cubicBezTo>
                <a:lnTo>
                  <a:pt x="404" y="83"/>
                </a:lnTo>
                <a:close/>
                <a:moveTo>
                  <a:pt x="369" y="81"/>
                </a:moveTo>
                <a:cubicBezTo>
                  <a:pt x="370" y="81"/>
                  <a:pt x="370" y="81"/>
                  <a:pt x="370" y="80"/>
                </a:cubicBezTo>
                <a:cubicBezTo>
                  <a:pt x="373" y="78"/>
                  <a:pt x="380" y="77"/>
                  <a:pt x="383" y="78"/>
                </a:cubicBezTo>
                <a:cubicBezTo>
                  <a:pt x="385" y="76"/>
                  <a:pt x="381" y="71"/>
                  <a:pt x="380" y="69"/>
                </a:cubicBezTo>
                <a:cubicBezTo>
                  <a:pt x="380" y="85"/>
                  <a:pt x="376" y="68"/>
                  <a:pt x="372" y="73"/>
                </a:cubicBezTo>
                <a:cubicBezTo>
                  <a:pt x="373" y="74"/>
                  <a:pt x="375" y="74"/>
                  <a:pt x="375" y="77"/>
                </a:cubicBezTo>
                <a:cubicBezTo>
                  <a:pt x="374" y="78"/>
                  <a:pt x="372" y="78"/>
                  <a:pt x="371" y="77"/>
                </a:cubicBezTo>
                <a:cubicBezTo>
                  <a:pt x="371" y="76"/>
                  <a:pt x="370" y="75"/>
                  <a:pt x="370" y="75"/>
                </a:cubicBezTo>
                <a:cubicBezTo>
                  <a:pt x="370" y="76"/>
                  <a:pt x="370" y="76"/>
                  <a:pt x="371" y="77"/>
                </a:cubicBezTo>
                <a:cubicBezTo>
                  <a:pt x="371" y="78"/>
                  <a:pt x="371" y="79"/>
                  <a:pt x="370" y="80"/>
                </a:cubicBezTo>
                <a:cubicBezTo>
                  <a:pt x="370" y="80"/>
                  <a:pt x="369" y="81"/>
                  <a:pt x="369" y="81"/>
                </a:cubicBezTo>
                <a:close/>
                <a:moveTo>
                  <a:pt x="326" y="77"/>
                </a:moveTo>
                <a:cubicBezTo>
                  <a:pt x="326" y="75"/>
                  <a:pt x="328" y="74"/>
                  <a:pt x="325" y="72"/>
                </a:cubicBezTo>
                <a:cubicBezTo>
                  <a:pt x="325" y="74"/>
                  <a:pt x="325" y="75"/>
                  <a:pt x="326" y="77"/>
                </a:cubicBezTo>
                <a:cubicBezTo>
                  <a:pt x="326" y="77"/>
                  <a:pt x="327" y="78"/>
                  <a:pt x="328" y="78"/>
                </a:cubicBezTo>
                <a:cubicBezTo>
                  <a:pt x="327" y="78"/>
                  <a:pt x="327" y="77"/>
                  <a:pt x="326" y="77"/>
                </a:cubicBezTo>
                <a:close/>
                <a:moveTo>
                  <a:pt x="328" y="85"/>
                </a:moveTo>
                <a:cubicBezTo>
                  <a:pt x="322" y="78"/>
                  <a:pt x="322" y="78"/>
                  <a:pt x="322" y="78"/>
                </a:cubicBezTo>
                <a:cubicBezTo>
                  <a:pt x="324" y="82"/>
                  <a:pt x="324" y="82"/>
                  <a:pt x="324" y="82"/>
                </a:cubicBezTo>
                <a:cubicBezTo>
                  <a:pt x="321" y="78"/>
                  <a:pt x="321" y="78"/>
                  <a:pt x="321" y="78"/>
                </a:cubicBezTo>
                <a:cubicBezTo>
                  <a:pt x="321" y="82"/>
                  <a:pt x="324" y="88"/>
                  <a:pt x="328" y="85"/>
                </a:cubicBezTo>
                <a:close/>
                <a:moveTo>
                  <a:pt x="313" y="79"/>
                </a:moveTo>
                <a:cubicBezTo>
                  <a:pt x="319" y="82"/>
                  <a:pt x="319" y="82"/>
                  <a:pt x="319" y="82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8" y="78"/>
                  <a:pt x="318" y="78"/>
                  <a:pt x="318" y="78"/>
                </a:cubicBezTo>
                <a:cubicBezTo>
                  <a:pt x="319" y="81"/>
                  <a:pt x="319" y="81"/>
                  <a:pt x="319" y="81"/>
                </a:cubicBezTo>
                <a:lnTo>
                  <a:pt x="313" y="79"/>
                </a:lnTo>
                <a:close/>
                <a:moveTo>
                  <a:pt x="260" y="69"/>
                </a:moveTo>
                <a:cubicBezTo>
                  <a:pt x="257" y="69"/>
                  <a:pt x="257" y="69"/>
                  <a:pt x="257" y="69"/>
                </a:cubicBezTo>
                <a:cubicBezTo>
                  <a:pt x="257" y="69"/>
                  <a:pt x="260" y="73"/>
                  <a:pt x="263" y="72"/>
                </a:cubicBezTo>
                <a:cubicBezTo>
                  <a:pt x="259" y="82"/>
                  <a:pt x="262" y="70"/>
                  <a:pt x="256" y="74"/>
                </a:cubicBezTo>
                <a:cubicBezTo>
                  <a:pt x="263" y="74"/>
                  <a:pt x="260" y="81"/>
                  <a:pt x="259" y="85"/>
                </a:cubicBezTo>
                <a:cubicBezTo>
                  <a:pt x="258" y="79"/>
                  <a:pt x="250" y="82"/>
                  <a:pt x="253" y="70"/>
                </a:cubicBezTo>
                <a:cubicBezTo>
                  <a:pt x="255" y="72"/>
                  <a:pt x="258" y="61"/>
                  <a:pt x="260" y="69"/>
                </a:cubicBezTo>
                <a:close/>
                <a:moveTo>
                  <a:pt x="219" y="71"/>
                </a:moveTo>
                <a:cubicBezTo>
                  <a:pt x="215" y="70"/>
                  <a:pt x="215" y="70"/>
                  <a:pt x="215" y="70"/>
                </a:cubicBezTo>
                <a:cubicBezTo>
                  <a:pt x="219" y="71"/>
                  <a:pt x="219" y="71"/>
                  <a:pt x="219" y="71"/>
                </a:cubicBezTo>
                <a:close/>
                <a:moveTo>
                  <a:pt x="113" y="80"/>
                </a:moveTo>
                <a:cubicBezTo>
                  <a:pt x="114" y="86"/>
                  <a:pt x="119" y="80"/>
                  <a:pt x="119" y="77"/>
                </a:cubicBezTo>
                <a:cubicBezTo>
                  <a:pt x="118" y="79"/>
                  <a:pt x="115" y="79"/>
                  <a:pt x="113" y="80"/>
                </a:cubicBezTo>
                <a:close/>
                <a:moveTo>
                  <a:pt x="74" y="84"/>
                </a:moveTo>
                <a:cubicBezTo>
                  <a:pt x="76" y="83"/>
                  <a:pt x="80" y="89"/>
                  <a:pt x="80" y="83"/>
                </a:cubicBezTo>
                <a:cubicBezTo>
                  <a:pt x="75" y="81"/>
                  <a:pt x="75" y="81"/>
                  <a:pt x="75" y="81"/>
                </a:cubicBezTo>
                <a:cubicBezTo>
                  <a:pt x="75" y="83"/>
                  <a:pt x="73" y="81"/>
                  <a:pt x="74" y="84"/>
                </a:cubicBezTo>
                <a:close/>
                <a:moveTo>
                  <a:pt x="47" y="91"/>
                </a:moveTo>
                <a:cubicBezTo>
                  <a:pt x="44" y="85"/>
                  <a:pt x="44" y="85"/>
                  <a:pt x="44" y="85"/>
                </a:cubicBezTo>
                <a:cubicBezTo>
                  <a:pt x="46" y="86"/>
                  <a:pt x="46" y="86"/>
                  <a:pt x="46" y="86"/>
                </a:cubicBezTo>
                <a:lnTo>
                  <a:pt x="47" y="91"/>
                </a:lnTo>
                <a:close/>
                <a:moveTo>
                  <a:pt x="53" y="97"/>
                </a:moveTo>
                <a:cubicBezTo>
                  <a:pt x="53" y="98"/>
                  <a:pt x="49" y="97"/>
                  <a:pt x="50" y="94"/>
                </a:cubicBezTo>
                <a:lnTo>
                  <a:pt x="53" y="97"/>
                </a:lnTo>
                <a:close/>
                <a:moveTo>
                  <a:pt x="25" y="100"/>
                </a:moveTo>
                <a:cubicBezTo>
                  <a:pt x="28" y="105"/>
                  <a:pt x="28" y="105"/>
                  <a:pt x="28" y="105"/>
                </a:cubicBezTo>
                <a:cubicBezTo>
                  <a:pt x="26" y="106"/>
                  <a:pt x="26" y="106"/>
                  <a:pt x="26" y="106"/>
                </a:cubicBezTo>
                <a:lnTo>
                  <a:pt x="25" y="100"/>
                </a:lnTo>
                <a:close/>
                <a:moveTo>
                  <a:pt x="25" y="95"/>
                </a:moveTo>
                <a:cubicBezTo>
                  <a:pt x="26" y="96"/>
                  <a:pt x="27" y="97"/>
                  <a:pt x="27" y="98"/>
                </a:cubicBezTo>
                <a:cubicBezTo>
                  <a:pt x="28" y="99"/>
                  <a:pt x="30" y="99"/>
                  <a:pt x="31" y="97"/>
                </a:cubicBezTo>
                <a:cubicBezTo>
                  <a:pt x="30" y="95"/>
                  <a:pt x="30" y="97"/>
                  <a:pt x="29" y="96"/>
                </a:cubicBezTo>
                <a:cubicBezTo>
                  <a:pt x="29" y="96"/>
                  <a:pt x="30" y="94"/>
                  <a:pt x="31" y="94"/>
                </a:cubicBezTo>
                <a:cubicBezTo>
                  <a:pt x="31" y="100"/>
                  <a:pt x="32" y="99"/>
                  <a:pt x="33" y="104"/>
                </a:cubicBezTo>
                <a:cubicBezTo>
                  <a:pt x="30" y="108"/>
                  <a:pt x="29" y="102"/>
                  <a:pt x="27" y="98"/>
                </a:cubicBezTo>
                <a:cubicBezTo>
                  <a:pt x="26" y="97"/>
                  <a:pt x="26" y="96"/>
                  <a:pt x="25" y="95"/>
                </a:cubicBezTo>
                <a:close/>
                <a:moveTo>
                  <a:pt x="39" y="89"/>
                </a:moveTo>
                <a:cubicBezTo>
                  <a:pt x="39" y="90"/>
                  <a:pt x="39" y="91"/>
                  <a:pt x="39" y="92"/>
                </a:cubicBezTo>
                <a:cubicBezTo>
                  <a:pt x="37" y="94"/>
                  <a:pt x="35" y="96"/>
                  <a:pt x="39" y="101"/>
                </a:cubicBezTo>
                <a:cubicBezTo>
                  <a:pt x="41" y="99"/>
                  <a:pt x="41" y="99"/>
                  <a:pt x="41" y="99"/>
                </a:cubicBezTo>
                <a:cubicBezTo>
                  <a:pt x="40" y="100"/>
                  <a:pt x="40" y="99"/>
                  <a:pt x="39" y="98"/>
                </a:cubicBezTo>
                <a:cubicBezTo>
                  <a:pt x="41" y="95"/>
                  <a:pt x="43" y="99"/>
                  <a:pt x="44" y="99"/>
                </a:cubicBezTo>
                <a:cubicBezTo>
                  <a:pt x="43" y="97"/>
                  <a:pt x="40" y="96"/>
                  <a:pt x="39" y="92"/>
                </a:cubicBezTo>
                <a:cubicBezTo>
                  <a:pt x="40" y="91"/>
                  <a:pt x="40" y="91"/>
                  <a:pt x="41" y="90"/>
                </a:cubicBezTo>
                <a:cubicBezTo>
                  <a:pt x="42" y="90"/>
                  <a:pt x="42" y="91"/>
                  <a:pt x="42" y="89"/>
                </a:cubicBezTo>
                <a:cubicBezTo>
                  <a:pt x="42" y="88"/>
                  <a:pt x="42" y="88"/>
                  <a:pt x="42" y="88"/>
                </a:cubicBezTo>
                <a:cubicBezTo>
                  <a:pt x="42" y="89"/>
                  <a:pt x="41" y="89"/>
                  <a:pt x="41" y="90"/>
                </a:cubicBezTo>
                <a:cubicBezTo>
                  <a:pt x="40" y="89"/>
                  <a:pt x="40" y="88"/>
                  <a:pt x="39" y="89"/>
                </a:cubicBezTo>
                <a:close/>
                <a:moveTo>
                  <a:pt x="22" y="92"/>
                </a:moveTo>
                <a:cubicBezTo>
                  <a:pt x="21" y="91"/>
                  <a:pt x="21" y="89"/>
                  <a:pt x="20" y="88"/>
                </a:cubicBezTo>
                <a:cubicBezTo>
                  <a:pt x="18" y="87"/>
                  <a:pt x="18" y="87"/>
                  <a:pt x="18" y="87"/>
                </a:cubicBezTo>
                <a:cubicBezTo>
                  <a:pt x="17" y="90"/>
                  <a:pt x="20" y="92"/>
                  <a:pt x="22" y="92"/>
                </a:cubicBezTo>
                <a:close/>
                <a:moveTo>
                  <a:pt x="102" y="77"/>
                </a:moveTo>
                <a:cubicBezTo>
                  <a:pt x="103" y="78"/>
                  <a:pt x="107" y="77"/>
                  <a:pt x="107" y="81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106" y="76"/>
                  <a:pt x="103" y="72"/>
                  <a:pt x="104" y="71"/>
                </a:cubicBezTo>
                <a:cubicBezTo>
                  <a:pt x="103" y="74"/>
                  <a:pt x="101" y="72"/>
                  <a:pt x="102" y="77"/>
                </a:cubicBezTo>
                <a:close/>
                <a:moveTo>
                  <a:pt x="213" y="71"/>
                </a:moveTo>
                <a:cubicBezTo>
                  <a:pt x="211" y="69"/>
                  <a:pt x="206" y="74"/>
                  <a:pt x="205" y="67"/>
                </a:cubicBezTo>
                <a:cubicBezTo>
                  <a:pt x="203" y="74"/>
                  <a:pt x="210" y="73"/>
                  <a:pt x="213" y="71"/>
                </a:cubicBezTo>
                <a:close/>
                <a:moveTo>
                  <a:pt x="213" y="63"/>
                </a:moveTo>
                <a:cubicBezTo>
                  <a:pt x="214" y="64"/>
                  <a:pt x="214" y="64"/>
                  <a:pt x="215" y="64"/>
                </a:cubicBezTo>
                <a:cubicBezTo>
                  <a:pt x="216" y="65"/>
                  <a:pt x="216" y="71"/>
                  <a:pt x="219" y="68"/>
                </a:cubicBezTo>
                <a:cubicBezTo>
                  <a:pt x="218" y="66"/>
                  <a:pt x="217" y="68"/>
                  <a:pt x="216" y="67"/>
                </a:cubicBezTo>
                <a:cubicBezTo>
                  <a:pt x="217" y="63"/>
                  <a:pt x="216" y="64"/>
                  <a:pt x="215" y="64"/>
                </a:cubicBezTo>
                <a:cubicBezTo>
                  <a:pt x="214" y="63"/>
                  <a:pt x="214" y="63"/>
                  <a:pt x="213" y="63"/>
                </a:cubicBezTo>
                <a:close/>
                <a:moveTo>
                  <a:pt x="150" y="60"/>
                </a:moveTo>
                <a:cubicBezTo>
                  <a:pt x="153" y="59"/>
                  <a:pt x="153" y="59"/>
                  <a:pt x="153" y="59"/>
                </a:cubicBezTo>
                <a:cubicBezTo>
                  <a:pt x="155" y="64"/>
                  <a:pt x="155" y="64"/>
                  <a:pt x="155" y="64"/>
                </a:cubicBezTo>
                <a:lnTo>
                  <a:pt x="150" y="60"/>
                </a:lnTo>
                <a:close/>
                <a:moveTo>
                  <a:pt x="119" y="56"/>
                </a:moveTo>
                <a:cubicBezTo>
                  <a:pt x="122" y="57"/>
                  <a:pt x="122" y="57"/>
                  <a:pt x="122" y="57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1" y="59"/>
                  <a:pt x="121" y="61"/>
                  <a:pt x="122" y="62"/>
                </a:cubicBezTo>
                <a:cubicBezTo>
                  <a:pt x="122" y="62"/>
                  <a:pt x="123" y="62"/>
                  <a:pt x="123" y="63"/>
                </a:cubicBezTo>
                <a:cubicBezTo>
                  <a:pt x="123" y="63"/>
                  <a:pt x="122" y="62"/>
                  <a:pt x="122" y="62"/>
                </a:cubicBezTo>
                <a:cubicBezTo>
                  <a:pt x="120" y="62"/>
                  <a:pt x="117" y="63"/>
                  <a:pt x="117" y="59"/>
                </a:cubicBezTo>
                <a:cubicBezTo>
                  <a:pt x="118" y="60"/>
                  <a:pt x="121" y="60"/>
                  <a:pt x="121" y="57"/>
                </a:cubicBezTo>
                <a:lnTo>
                  <a:pt x="119" y="56"/>
                </a:lnTo>
                <a:close/>
                <a:moveTo>
                  <a:pt x="56" y="61"/>
                </a:moveTo>
                <a:cubicBezTo>
                  <a:pt x="58" y="62"/>
                  <a:pt x="58" y="63"/>
                  <a:pt x="60" y="59"/>
                </a:cubicBezTo>
                <a:cubicBezTo>
                  <a:pt x="58" y="59"/>
                  <a:pt x="56" y="59"/>
                  <a:pt x="56" y="61"/>
                </a:cubicBezTo>
                <a:close/>
                <a:moveTo>
                  <a:pt x="135" y="50"/>
                </a:moveTo>
                <a:cubicBezTo>
                  <a:pt x="135" y="53"/>
                  <a:pt x="138" y="52"/>
                  <a:pt x="137" y="56"/>
                </a:cubicBezTo>
                <a:cubicBezTo>
                  <a:pt x="136" y="57"/>
                  <a:pt x="136" y="57"/>
                  <a:pt x="136" y="57"/>
                </a:cubicBezTo>
                <a:cubicBezTo>
                  <a:pt x="138" y="55"/>
                  <a:pt x="138" y="64"/>
                  <a:pt x="141" y="60"/>
                </a:cubicBezTo>
                <a:cubicBezTo>
                  <a:pt x="139" y="60"/>
                  <a:pt x="139" y="60"/>
                  <a:pt x="139" y="60"/>
                </a:cubicBezTo>
                <a:cubicBezTo>
                  <a:pt x="141" y="58"/>
                  <a:pt x="135" y="54"/>
                  <a:pt x="139" y="52"/>
                </a:cubicBezTo>
                <a:cubicBezTo>
                  <a:pt x="140" y="51"/>
                  <a:pt x="136" y="49"/>
                  <a:pt x="135" y="50"/>
                </a:cubicBezTo>
                <a:close/>
                <a:moveTo>
                  <a:pt x="50" y="54"/>
                </a:moveTo>
                <a:cubicBezTo>
                  <a:pt x="52" y="54"/>
                  <a:pt x="53" y="62"/>
                  <a:pt x="56" y="58"/>
                </a:cubicBezTo>
                <a:cubicBezTo>
                  <a:pt x="53" y="57"/>
                  <a:pt x="52" y="50"/>
                  <a:pt x="50" y="54"/>
                </a:cubicBezTo>
                <a:close/>
                <a:moveTo>
                  <a:pt x="112" y="41"/>
                </a:moveTo>
                <a:cubicBezTo>
                  <a:pt x="112" y="40"/>
                  <a:pt x="112" y="40"/>
                  <a:pt x="112" y="40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5" y="43"/>
                  <a:pt x="115" y="43"/>
                  <a:pt x="115" y="43"/>
                </a:cubicBezTo>
                <a:lnTo>
                  <a:pt x="112" y="41"/>
                </a:lnTo>
                <a:close/>
                <a:moveTo>
                  <a:pt x="57" y="97"/>
                </a:moveTo>
                <a:cubicBezTo>
                  <a:pt x="57" y="97"/>
                  <a:pt x="58" y="97"/>
                  <a:pt x="58" y="97"/>
                </a:cubicBezTo>
                <a:cubicBezTo>
                  <a:pt x="58" y="97"/>
                  <a:pt x="57" y="97"/>
                  <a:pt x="57" y="97"/>
                </a:cubicBezTo>
                <a:close/>
                <a:moveTo>
                  <a:pt x="224" y="88"/>
                </a:moveTo>
                <a:cubicBezTo>
                  <a:pt x="223" y="89"/>
                  <a:pt x="223" y="89"/>
                  <a:pt x="223" y="90"/>
                </a:cubicBezTo>
                <a:cubicBezTo>
                  <a:pt x="224" y="90"/>
                  <a:pt x="224" y="89"/>
                  <a:pt x="224" y="88"/>
                </a:cubicBezTo>
                <a:close/>
                <a:moveTo>
                  <a:pt x="230" y="93"/>
                </a:moveTo>
                <a:cubicBezTo>
                  <a:pt x="230" y="93"/>
                  <a:pt x="230" y="93"/>
                  <a:pt x="230" y="93"/>
                </a:cubicBezTo>
                <a:cubicBezTo>
                  <a:pt x="230" y="93"/>
                  <a:pt x="230" y="93"/>
                  <a:pt x="230" y="93"/>
                </a:cubicBezTo>
                <a:close/>
                <a:moveTo>
                  <a:pt x="465" y="113"/>
                </a:moveTo>
                <a:cubicBezTo>
                  <a:pt x="467" y="114"/>
                  <a:pt x="468" y="119"/>
                  <a:pt x="468" y="114"/>
                </a:cubicBezTo>
                <a:cubicBezTo>
                  <a:pt x="468" y="111"/>
                  <a:pt x="467" y="114"/>
                  <a:pt x="465" y="113"/>
                </a:cubicBezTo>
                <a:close/>
                <a:moveTo>
                  <a:pt x="464" y="107"/>
                </a:moveTo>
                <a:cubicBezTo>
                  <a:pt x="463" y="106"/>
                  <a:pt x="462" y="105"/>
                  <a:pt x="462" y="103"/>
                </a:cubicBezTo>
                <a:cubicBezTo>
                  <a:pt x="462" y="106"/>
                  <a:pt x="463" y="106"/>
                  <a:pt x="464" y="107"/>
                </a:cubicBezTo>
                <a:close/>
                <a:moveTo>
                  <a:pt x="464" y="107"/>
                </a:moveTo>
                <a:cubicBezTo>
                  <a:pt x="465" y="107"/>
                  <a:pt x="466" y="108"/>
                  <a:pt x="468" y="107"/>
                </a:cubicBezTo>
                <a:cubicBezTo>
                  <a:pt x="467" y="105"/>
                  <a:pt x="465" y="107"/>
                  <a:pt x="464" y="107"/>
                </a:cubicBezTo>
                <a:close/>
                <a:moveTo>
                  <a:pt x="441" y="108"/>
                </a:moveTo>
                <a:cubicBezTo>
                  <a:pt x="441" y="105"/>
                  <a:pt x="434" y="101"/>
                  <a:pt x="441" y="100"/>
                </a:cubicBezTo>
                <a:cubicBezTo>
                  <a:pt x="441" y="100"/>
                  <a:pt x="438" y="100"/>
                  <a:pt x="437" y="97"/>
                </a:cubicBezTo>
                <a:cubicBezTo>
                  <a:pt x="438" y="102"/>
                  <a:pt x="437" y="106"/>
                  <a:pt x="441" y="108"/>
                </a:cubicBezTo>
                <a:close/>
                <a:moveTo>
                  <a:pt x="431" y="94"/>
                </a:moveTo>
                <a:cubicBezTo>
                  <a:pt x="431" y="94"/>
                  <a:pt x="430" y="94"/>
                  <a:pt x="429" y="94"/>
                </a:cubicBezTo>
                <a:cubicBezTo>
                  <a:pt x="430" y="94"/>
                  <a:pt x="430" y="94"/>
                  <a:pt x="431" y="94"/>
                </a:cubicBezTo>
                <a:close/>
                <a:moveTo>
                  <a:pt x="429" y="94"/>
                </a:moveTo>
                <a:cubicBezTo>
                  <a:pt x="428" y="93"/>
                  <a:pt x="427" y="87"/>
                  <a:pt x="424" y="89"/>
                </a:cubicBezTo>
                <a:cubicBezTo>
                  <a:pt x="425" y="92"/>
                  <a:pt x="425" y="95"/>
                  <a:pt x="426" y="96"/>
                </a:cubicBezTo>
                <a:cubicBezTo>
                  <a:pt x="426" y="93"/>
                  <a:pt x="428" y="94"/>
                  <a:pt x="429" y="94"/>
                </a:cubicBezTo>
                <a:close/>
                <a:moveTo>
                  <a:pt x="357" y="102"/>
                </a:moveTo>
                <a:cubicBezTo>
                  <a:pt x="360" y="103"/>
                  <a:pt x="360" y="103"/>
                  <a:pt x="360" y="103"/>
                </a:cubicBezTo>
                <a:cubicBezTo>
                  <a:pt x="361" y="101"/>
                  <a:pt x="359" y="101"/>
                  <a:pt x="359" y="100"/>
                </a:cubicBezTo>
                <a:cubicBezTo>
                  <a:pt x="358" y="101"/>
                  <a:pt x="356" y="101"/>
                  <a:pt x="357" y="102"/>
                </a:cubicBezTo>
                <a:close/>
                <a:moveTo>
                  <a:pt x="345" y="87"/>
                </a:moveTo>
                <a:cubicBezTo>
                  <a:pt x="344" y="93"/>
                  <a:pt x="344" y="93"/>
                  <a:pt x="344" y="93"/>
                </a:cubicBezTo>
                <a:cubicBezTo>
                  <a:pt x="345" y="94"/>
                  <a:pt x="344" y="89"/>
                  <a:pt x="347" y="90"/>
                </a:cubicBezTo>
                <a:lnTo>
                  <a:pt x="345" y="87"/>
                </a:lnTo>
                <a:close/>
                <a:moveTo>
                  <a:pt x="352" y="59"/>
                </a:moveTo>
                <a:cubicBezTo>
                  <a:pt x="353" y="59"/>
                  <a:pt x="353" y="59"/>
                  <a:pt x="353" y="59"/>
                </a:cubicBezTo>
                <a:cubicBezTo>
                  <a:pt x="353" y="59"/>
                  <a:pt x="353" y="59"/>
                  <a:pt x="353" y="59"/>
                </a:cubicBezTo>
                <a:lnTo>
                  <a:pt x="352" y="59"/>
                </a:lnTo>
                <a:close/>
                <a:moveTo>
                  <a:pt x="334" y="102"/>
                </a:moveTo>
                <a:cubicBezTo>
                  <a:pt x="333" y="94"/>
                  <a:pt x="333" y="94"/>
                  <a:pt x="333" y="94"/>
                </a:cubicBezTo>
                <a:cubicBezTo>
                  <a:pt x="332" y="94"/>
                  <a:pt x="332" y="100"/>
                  <a:pt x="334" y="102"/>
                </a:cubicBezTo>
                <a:close/>
                <a:moveTo>
                  <a:pt x="318" y="98"/>
                </a:moveTo>
                <a:cubicBezTo>
                  <a:pt x="323" y="100"/>
                  <a:pt x="323" y="100"/>
                  <a:pt x="323" y="100"/>
                </a:cubicBezTo>
                <a:cubicBezTo>
                  <a:pt x="322" y="98"/>
                  <a:pt x="322" y="98"/>
                  <a:pt x="322" y="98"/>
                </a:cubicBezTo>
                <a:lnTo>
                  <a:pt x="318" y="98"/>
                </a:lnTo>
                <a:close/>
                <a:moveTo>
                  <a:pt x="305" y="93"/>
                </a:moveTo>
                <a:cubicBezTo>
                  <a:pt x="308" y="95"/>
                  <a:pt x="308" y="95"/>
                  <a:pt x="308" y="95"/>
                </a:cubicBezTo>
                <a:cubicBezTo>
                  <a:pt x="309" y="94"/>
                  <a:pt x="309" y="94"/>
                  <a:pt x="309" y="94"/>
                </a:cubicBezTo>
                <a:lnTo>
                  <a:pt x="305" y="93"/>
                </a:lnTo>
                <a:close/>
                <a:moveTo>
                  <a:pt x="173" y="79"/>
                </a:moveTo>
                <a:cubicBezTo>
                  <a:pt x="171" y="80"/>
                  <a:pt x="165" y="78"/>
                  <a:pt x="166" y="84"/>
                </a:cubicBezTo>
                <a:cubicBezTo>
                  <a:pt x="168" y="76"/>
                  <a:pt x="172" y="86"/>
                  <a:pt x="173" y="79"/>
                </a:cubicBezTo>
                <a:close/>
                <a:moveTo>
                  <a:pt x="68" y="94"/>
                </a:moveTo>
                <a:cubicBezTo>
                  <a:pt x="63" y="93"/>
                  <a:pt x="63" y="93"/>
                  <a:pt x="63" y="93"/>
                </a:cubicBezTo>
                <a:cubicBezTo>
                  <a:pt x="67" y="94"/>
                  <a:pt x="64" y="97"/>
                  <a:pt x="68" y="94"/>
                </a:cubicBezTo>
                <a:close/>
                <a:moveTo>
                  <a:pt x="424" y="167"/>
                </a:moveTo>
                <a:cubicBezTo>
                  <a:pt x="425" y="167"/>
                  <a:pt x="425" y="167"/>
                  <a:pt x="425" y="167"/>
                </a:cubicBezTo>
                <a:cubicBezTo>
                  <a:pt x="425" y="167"/>
                  <a:pt x="425" y="167"/>
                  <a:pt x="424" y="167"/>
                </a:cubicBezTo>
                <a:close/>
                <a:moveTo>
                  <a:pt x="424" y="167"/>
                </a:moveTo>
                <a:cubicBezTo>
                  <a:pt x="422" y="165"/>
                  <a:pt x="419" y="166"/>
                  <a:pt x="418" y="167"/>
                </a:cubicBezTo>
                <a:cubicBezTo>
                  <a:pt x="421" y="173"/>
                  <a:pt x="423" y="168"/>
                  <a:pt x="424" y="167"/>
                </a:cubicBezTo>
                <a:close/>
                <a:moveTo>
                  <a:pt x="427" y="177"/>
                </a:moveTo>
                <a:cubicBezTo>
                  <a:pt x="430" y="178"/>
                  <a:pt x="430" y="178"/>
                  <a:pt x="430" y="178"/>
                </a:cubicBezTo>
                <a:cubicBezTo>
                  <a:pt x="429" y="178"/>
                  <a:pt x="427" y="174"/>
                  <a:pt x="427" y="177"/>
                </a:cubicBezTo>
                <a:close/>
                <a:moveTo>
                  <a:pt x="428" y="171"/>
                </a:moveTo>
                <a:cubicBezTo>
                  <a:pt x="426" y="170"/>
                  <a:pt x="426" y="170"/>
                  <a:pt x="426" y="170"/>
                </a:cubicBezTo>
                <a:cubicBezTo>
                  <a:pt x="427" y="172"/>
                  <a:pt x="427" y="172"/>
                  <a:pt x="427" y="172"/>
                </a:cubicBezTo>
                <a:lnTo>
                  <a:pt x="428" y="171"/>
                </a:lnTo>
                <a:close/>
                <a:moveTo>
                  <a:pt x="495" y="116"/>
                </a:moveTo>
                <a:cubicBezTo>
                  <a:pt x="498" y="117"/>
                  <a:pt x="499" y="118"/>
                  <a:pt x="501" y="118"/>
                </a:cubicBezTo>
                <a:lnTo>
                  <a:pt x="495" y="116"/>
                </a:lnTo>
                <a:close/>
                <a:moveTo>
                  <a:pt x="523" y="125"/>
                </a:moveTo>
                <a:cubicBezTo>
                  <a:pt x="523" y="125"/>
                  <a:pt x="523" y="125"/>
                  <a:pt x="523" y="125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lnTo>
                  <a:pt x="523" y="125"/>
                </a:lnTo>
                <a:close/>
                <a:moveTo>
                  <a:pt x="500" y="119"/>
                </a:moveTo>
                <a:cubicBezTo>
                  <a:pt x="500" y="120"/>
                  <a:pt x="500" y="120"/>
                  <a:pt x="500" y="120"/>
                </a:cubicBezTo>
                <a:cubicBezTo>
                  <a:pt x="501" y="120"/>
                  <a:pt x="501" y="120"/>
                  <a:pt x="500" y="119"/>
                </a:cubicBezTo>
                <a:close/>
                <a:moveTo>
                  <a:pt x="466" y="136"/>
                </a:moveTo>
                <a:cubicBezTo>
                  <a:pt x="466" y="137"/>
                  <a:pt x="468" y="139"/>
                  <a:pt x="469" y="140"/>
                </a:cubicBezTo>
                <a:cubicBezTo>
                  <a:pt x="468" y="138"/>
                  <a:pt x="466" y="134"/>
                  <a:pt x="466" y="136"/>
                </a:cubicBezTo>
                <a:close/>
                <a:moveTo>
                  <a:pt x="557" y="113"/>
                </a:moveTo>
                <a:cubicBezTo>
                  <a:pt x="560" y="114"/>
                  <a:pt x="560" y="114"/>
                  <a:pt x="560" y="114"/>
                </a:cubicBezTo>
                <a:cubicBezTo>
                  <a:pt x="560" y="113"/>
                  <a:pt x="558" y="113"/>
                  <a:pt x="557" y="113"/>
                </a:cubicBezTo>
                <a:close/>
                <a:moveTo>
                  <a:pt x="575" y="142"/>
                </a:moveTo>
                <a:cubicBezTo>
                  <a:pt x="574" y="142"/>
                  <a:pt x="574" y="142"/>
                  <a:pt x="574" y="142"/>
                </a:cubicBezTo>
                <a:cubicBezTo>
                  <a:pt x="575" y="143"/>
                  <a:pt x="576" y="143"/>
                  <a:pt x="578" y="144"/>
                </a:cubicBezTo>
                <a:lnTo>
                  <a:pt x="575" y="142"/>
                </a:lnTo>
                <a:close/>
                <a:moveTo>
                  <a:pt x="502" y="122"/>
                </a:moveTo>
                <a:cubicBezTo>
                  <a:pt x="504" y="123"/>
                  <a:pt x="504" y="123"/>
                  <a:pt x="504" y="123"/>
                </a:cubicBezTo>
                <a:cubicBezTo>
                  <a:pt x="504" y="123"/>
                  <a:pt x="504" y="123"/>
                  <a:pt x="504" y="123"/>
                </a:cubicBezTo>
                <a:cubicBezTo>
                  <a:pt x="502" y="122"/>
                  <a:pt x="502" y="122"/>
                  <a:pt x="502" y="122"/>
                </a:cubicBezTo>
                <a:close/>
                <a:moveTo>
                  <a:pt x="560" y="102"/>
                </a:moveTo>
                <a:cubicBezTo>
                  <a:pt x="558" y="102"/>
                  <a:pt x="557" y="103"/>
                  <a:pt x="556" y="103"/>
                </a:cubicBezTo>
                <a:cubicBezTo>
                  <a:pt x="558" y="103"/>
                  <a:pt x="560" y="103"/>
                  <a:pt x="560" y="102"/>
                </a:cubicBezTo>
                <a:close/>
                <a:moveTo>
                  <a:pt x="523" y="124"/>
                </a:move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lose/>
                <a:moveTo>
                  <a:pt x="567" y="146"/>
                </a:moveTo>
                <a:cubicBezTo>
                  <a:pt x="566" y="146"/>
                  <a:pt x="565" y="146"/>
                  <a:pt x="564" y="146"/>
                </a:cubicBezTo>
                <a:cubicBezTo>
                  <a:pt x="565" y="147"/>
                  <a:pt x="567" y="147"/>
                  <a:pt x="567" y="146"/>
                </a:cubicBezTo>
                <a:close/>
                <a:moveTo>
                  <a:pt x="470" y="141"/>
                </a:moveTo>
                <a:cubicBezTo>
                  <a:pt x="469" y="140"/>
                  <a:pt x="469" y="140"/>
                  <a:pt x="469" y="140"/>
                </a:cubicBezTo>
                <a:cubicBezTo>
                  <a:pt x="470" y="141"/>
                  <a:pt x="470" y="141"/>
                  <a:pt x="470" y="141"/>
                </a:cubicBezTo>
                <a:close/>
                <a:moveTo>
                  <a:pt x="431" y="163"/>
                </a:moveTo>
                <a:cubicBezTo>
                  <a:pt x="430" y="162"/>
                  <a:pt x="429" y="160"/>
                  <a:pt x="429" y="161"/>
                </a:cubicBezTo>
                <a:cubicBezTo>
                  <a:pt x="430" y="162"/>
                  <a:pt x="430" y="163"/>
                  <a:pt x="431" y="163"/>
                </a:cubicBezTo>
                <a:close/>
                <a:moveTo>
                  <a:pt x="458" y="4"/>
                </a:moveTo>
                <a:cubicBezTo>
                  <a:pt x="458" y="5"/>
                  <a:pt x="458" y="5"/>
                  <a:pt x="458" y="5"/>
                </a:cubicBezTo>
                <a:cubicBezTo>
                  <a:pt x="458" y="4"/>
                  <a:pt x="458" y="4"/>
                  <a:pt x="458" y="4"/>
                </a:cubicBezTo>
                <a:close/>
                <a:moveTo>
                  <a:pt x="461" y="34"/>
                </a:moveTo>
                <a:cubicBezTo>
                  <a:pt x="461" y="33"/>
                  <a:pt x="462" y="33"/>
                  <a:pt x="462" y="33"/>
                </a:cubicBezTo>
                <a:cubicBezTo>
                  <a:pt x="461" y="33"/>
                  <a:pt x="460" y="34"/>
                  <a:pt x="461" y="34"/>
                </a:cubicBezTo>
                <a:close/>
                <a:moveTo>
                  <a:pt x="524" y="32"/>
                </a:moveTo>
                <a:cubicBezTo>
                  <a:pt x="520" y="39"/>
                  <a:pt x="520" y="39"/>
                  <a:pt x="520" y="39"/>
                </a:cubicBezTo>
                <a:cubicBezTo>
                  <a:pt x="523" y="38"/>
                  <a:pt x="524" y="39"/>
                  <a:pt x="526" y="37"/>
                </a:cubicBezTo>
                <a:cubicBezTo>
                  <a:pt x="523" y="40"/>
                  <a:pt x="523" y="40"/>
                  <a:pt x="523" y="40"/>
                </a:cubicBezTo>
                <a:cubicBezTo>
                  <a:pt x="526" y="39"/>
                  <a:pt x="526" y="39"/>
                  <a:pt x="526" y="39"/>
                </a:cubicBezTo>
                <a:cubicBezTo>
                  <a:pt x="533" y="42"/>
                  <a:pt x="517" y="57"/>
                  <a:pt x="531" y="58"/>
                </a:cubicBezTo>
                <a:cubicBezTo>
                  <a:pt x="532" y="57"/>
                  <a:pt x="532" y="57"/>
                  <a:pt x="532" y="57"/>
                </a:cubicBezTo>
                <a:cubicBezTo>
                  <a:pt x="528" y="64"/>
                  <a:pt x="528" y="64"/>
                  <a:pt x="528" y="64"/>
                </a:cubicBezTo>
                <a:cubicBezTo>
                  <a:pt x="529" y="64"/>
                  <a:pt x="534" y="62"/>
                  <a:pt x="536" y="62"/>
                </a:cubicBezTo>
                <a:cubicBezTo>
                  <a:pt x="531" y="64"/>
                  <a:pt x="536" y="64"/>
                  <a:pt x="532" y="67"/>
                </a:cubicBezTo>
                <a:cubicBezTo>
                  <a:pt x="535" y="67"/>
                  <a:pt x="536" y="65"/>
                  <a:pt x="537" y="64"/>
                </a:cubicBezTo>
                <a:cubicBezTo>
                  <a:pt x="541" y="64"/>
                  <a:pt x="541" y="66"/>
                  <a:pt x="541" y="68"/>
                </a:cubicBezTo>
                <a:cubicBezTo>
                  <a:pt x="541" y="69"/>
                  <a:pt x="540" y="69"/>
                  <a:pt x="541" y="69"/>
                </a:cubicBezTo>
                <a:cubicBezTo>
                  <a:pt x="541" y="71"/>
                  <a:pt x="541" y="71"/>
                  <a:pt x="541" y="71"/>
                </a:cubicBezTo>
                <a:cubicBezTo>
                  <a:pt x="541" y="72"/>
                  <a:pt x="541" y="72"/>
                  <a:pt x="542" y="73"/>
                </a:cubicBezTo>
                <a:cubicBezTo>
                  <a:pt x="542" y="75"/>
                  <a:pt x="544" y="77"/>
                  <a:pt x="546" y="78"/>
                </a:cubicBezTo>
                <a:cubicBezTo>
                  <a:pt x="540" y="76"/>
                  <a:pt x="538" y="75"/>
                  <a:pt x="536" y="74"/>
                </a:cubicBezTo>
                <a:cubicBezTo>
                  <a:pt x="535" y="73"/>
                  <a:pt x="535" y="73"/>
                  <a:pt x="534" y="72"/>
                </a:cubicBezTo>
                <a:cubicBezTo>
                  <a:pt x="533" y="72"/>
                  <a:pt x="533" y="72"/>
                  <a:pt x="532" y="72"/>
                </a:cubicBezTo>
                <a:cubicBezTo>
                  <a:pt x="531" y="73"/>
                  <a:pt x="531" y="73"/>
                  <a:pt x="532" y="74"/>
                </a:cubicBezTo>
                <a:cubicBezTo>
                  <a:pt x="533" y="75"/>
                  <a:pt x="533" y="76"/>
                  <a:pt x="534" y="76"/>
                </a:cubicBezTo>
                <a:cubicBezTo>
                  <a:pt x="536" y="77"/>
                  <a:pt x="538" y="79"/>
                  <a:pt x="538" y="82"/>
                </a:cubicBezTo>
                <a:cubicBezTo>
                  <a:pt x="539" y="78"/>
                  <a:pt x="539" y="78"/>
                  <a:pt x="539" y="78"/>
                </a:cubicBezTo>
                <a:cubicBezTo>
                  <a:pt x="544" y="78"/>
                  <a:pt x="544" y="81"/>
                  <a:pt x="545" y="83"/>
                </a:cubicBezTo>
                <a:cubicBezTo>
                  <a:pt x="545" y="86"/>
                  <a:pt x="545" y="88"/>
                  <a:pt x="550" y="87"/>
                </a:cubicBezTo>
                <a:cubicBezTo>
                  <a:pt x="550" y="89"/>
                  <a:pt x="549" y="91"/>
                  <a:pt x="548" y="94"/>
                </a:cubicBezTo>
                <a:cubicBezTo>
                  <a:pt x="546" y="96"/>
                  <a:pt x="545" y="98"/>
                  <a:pt x="548" y="99"/>
                </a:cubicBezTo>
                <a:cubicBezTo>
                  <a:pt x="550" y="99"/>
                  <a:pt x="553" y="98"/>
                  <a:pt x="555" y="97"/>
                </a:cubicBezTo>
                <a:cubicBezTo>
                  <a:pt x="558" y="101"/>
                  <a:pt x="558" y="101"/>
                  <a:pt x="558" y="101"/>
                </a:cubicBezTo>
                <a:cubicBezTo>
                  <a:pt x="552" y="101"/>
                  <a:pt x="552" y="101"/>
                  <a:pt x="552" y="101"/>
                </a:cubicBezTo>
                <a:cubicBezTo>
                  <a:pt x="553" y="103"/>
                  <a:pt x="554" y="103"/>
                  <a:pt x="556" y="103"/>
                </a:cubicBezTo>
                <a:cubicBezTo>
                  <a:pt x="553" y="105"/>
                  <a:pt x="554" y="106"/>
                  <a:pt x="554" y="108"/>
                </a:cubicBezTo>
                <a:cubicBezTo>
                  <a:pt x="555" y="109"/>
                  <a:pt x="556" y="111"/>
                  <a:pt x="554" y="113"/>
                </a:cubicBezTo>
                <a:cubicBezTo>
                  <a:pt x="557" y="113"/>
                  <a:pt x="557" y="113"/>
                  <a:pt x="557" y="113"/>
                </a:cubicBezTo>
                <a:cubicBezTo>
                  <a:pt x="557" y="114"/>
                  <a:pt x="556" y="114"/>
                  <a:pt x="555" y="114"/>
                </a:cubicBezTo>
                <a:cubicBezTo>
                  <a:pt x="562" y="115"/>
                  <a:pt x="562" y="118"/>
                  <a:pt x="568" y="119"/>
                </a:cubicBezTo>
                <a:cubicBezTo>
                  <a:pt x="569" y="118"/>
                  <a:pt x="570" y="115"/>
                  <a:pt x="566" y="115"/>
                </a:cubicBezTo>
                <a:cubicBezTo>
                  <a:pt x="571" y="112"/>
                  <a:pt x="573" y="119"/>
                  <a:pt x="575" y="121"/>
                </a:cubicBezTo>
                <a:cubicBezTo>
                  <a:pt x="570" y="119"/>
                  <a:pt x="571" y="121"/>
                  <a:pt x="570" y="122"/>
                </a:cubicBezTo>
                <a:cubicBezTo>
                  <a:pt x="572" y="123"/>
                  <a:pt x="572" y="122"/>
                  <a:pt x="573" y="123"/>
                </a:cubicBezTo>
                <a:cubicBezTo>
                  <a:pt x="577" y="125"/>
                  <a:pt x="574" y="126"/>
                  <a:pt x="572" y="126"/>
                </a:cubicBezTo>
                <a:cubicBezTo>
                  <a:pt x="570" y="127"/>
                  <a:pt x="569" y="127"/>
                  <a:pt x="577" y="130"/>
                </a:cubicBezTo>
                <a:cubicBezTo>
                  <a:pt x="570" y="129"/>
                  <a:pt x="570" y="129"/>
                  <a:pt x="570" y="129"/>
                </a:cubicBezTo>
                <a:cubicBezTo>
                  <a:pt x="578" y="133"/>
                  <a:pt x="578" y="133"/>
                  <a:pt x="578" y="133"/>
                </a:cubicBezTo>
                <a:cubicBezTo>
                  <a:pt x="570" y="131"/>
                  <a:pt x="570" y="132"/>
                  <a:pt x="571" y="133"/>
                </a:cubicBezTo>
                <a:cubicBezTo>
                  <a:pt x="571" y="134"/>
                  <a:pt x="572" y="135"/>
                  <a:pt x="564" y="133"/>
                </a:cubicBezTo>
                <a:cubicBezTo>
                  <a:pt x="566" y="135"/>
                  <a:pt x="574" y="135"/>
                  <a:pt x="573" y="136"/>
                </a:cubicBezTo>
                <a:cubicBezTo>
                  <a:pt x="577" y="139"/>
                  <a:pt x="570" y="139"/>
                  <a:pt x="572" y="141"/>
                </a:cubicBezTo>
                <a:cubicBezTo>
                  <a:pt x="572" y="141"/>
                  <a:pt x="572" y="142"/>
                  <a:pt x="574" y="142"/>
                </a:cubicBezTo>
                <a:cubicBezTo>
                  <a:pt x="573" y="142"/>
                  <a:pt x="572" y="142"/>
                  <a:pt x="571" y="142"/>
                </a:cubicBezTo>
                <a:cubicBezTo>
                  <a:pt x="570" y="142"/>
                  <a:pt x="570" y="142"/>
                  <a:pt x="570" y="142"/>
                </a:cubicBezTo>
                <a:cubicBezTo>
                  <a:pt x="568" y="142"/>
                  <a:pt x="568" y="142"/>
                  <a:pt x="567" y="142"/>
                </a:cubicBezTo>
                <a:cubicBezTo>
                  <a:pt x="565" y="143"/>
                  <a:pt x="564" y="143"/>
                  <a:pt x="561" y="143"/>
                </a:cubicBezTo>
                <a:cubicBezTo>
                  <a:pt x="568" y="146"/>
                  <a:pt x="568" y="146"/>
                  <a:pt x="568" y="146"/>
                </a:cubicBezTo>
                <a:cubicBezTo>
                  <a:pt x="565" y="145"/>
                  <a:pt x="561" y="144"/>
                  <a:pt x="561" y="145"/>
                </a:cubicBezTo>
                <a:cubicBezTo>
                  <a:pt x="561" y="145"/>
                  <a:pt x="563" y="146"/>
                  <a:pt x="564" y="146"/>
                </a:cubicBezTo>
                <a:cubicBezTo>
                  <a:pt x="555" y="146"/>
                  <a:pt x="552" y="146"/>
                  <a:pt x="548" y="147"/>
                </a:cubicBezTo>
                <a:cubicBezTo>
                  <a:pt x="552" y="149"/>
                  <a:pt x="554" y="151"/>
                  <a:pt x="558" y="151"/>
                </a:cubicBezTo>
                <a:cubicBezTo>
                  <a:pt x="558" y="153"/>
                  <a:pt x="554" y="152"/>
                  <a:pt x="549" y="152"/>
                </a:cubicBezTo>
                <a:cubicBezTo>
                  <a:pt x="545" y="151"/>
                  <a:pt x="540" y="151"/>
                  <a:pt x="538" y="152"/>
                </a:cubicBezTo>
                <a:cubicBezTo>
                  <a:pt x="541" y="154"/>
                  <a:pt x="541" y="154"/>
                  <a:pt x="541" y="154"/>
                </a:cubicBezTo>
                <a:cubicBezTo>
                  <a:pt x="534" y="152"/>
                  <a:pt x="534" y="152"/>
                  <a:pt x="534" y="152"/>
                </a:cubicBezTo>
                <a:cubicBezTo>
                  <a:pt x="536" y="153"/>
                  <a:pt x="537" y="154"/>
                  <a:pt x="539" y="155"/>
                </a:cubicBezTo>
                <a:cubicBezTo>
                  <a:pt x="535" y="157"/>
                  <a:pt x="527" y="159"/>
                  <a:pt x="518" y="153"/>
                </a:cubicBezTo>
                <a:cubicBezTo>
                  <a:pt x="521" y="154"/>
                  <a:pt x="520" y="158"/>
                  <a:pt x="526" y="160"/>
                </a:cubicBezTo>
                <a:cubicBezTo>
                  <a:pt x="521" y="158"/>
                  <a:pt x="517" y="158"/>
                  <a:pt x="514" y="159"/>
                </a:cubicBezTo>
                <a:cubicBezTo>
                  <a:pt x="510" y="159"/>
                  <a:pt x="507" y="160"/>
                  <a:pt x="504" y="160"/>
                </a:cubicBezTo>
                <a:cubicBezTo>
                  <a:pt x="504" y="160"/>
                  <a:pt x="504" y="160"/>
                  <a:pt x="504" y="160"/>
                </a:cubicBezTo>
                <a:cubicBezTo>
                  <a:pt x="501" y="158"/>
                  <a:pt x="501" y="158"/>
                  <a:pt x="501" y="158"/>
                </a:cubicBezTo>
                <a:cubicBezTo>
                  <a:pt x="501" y="159"/>
                  <a:pt x="501" y="159"/>
                  <a:pt x="501" y="159"/>
                </a:cubicBezTo>
                <a:cubicBezTo>
                  <a:pt x="503" y="160"/>
                  <a:pt x="503" y="160"/>
                  <a:pt x="503" y="160"/>
                </a:cubicBezTo>
                <a:cubicBezTo>
                  <a:pt x="501" y="160"/>
                  <a:pt x="498" y="159"/>
                  <a:pt x="496" y="158"/>
                </a:cubicBezTo>
                <a:cubicBezTo>
                  <a:pt x="496" y="159"/>
                  <a:pt x="497" y="163"/>
                  <a:pt x="496" y="165"/>
                </a:cubicBezTo>
                <a:cubicBezTo>
                  <a:pt x="495" y="162"/>
                  <a:pt x="494" y="164"/>
                  <a:pt x="493" y="166"/>
                </a:cubicBezTo>
                <a:cubicBezTo>
                  <a:pt x="492" y="167"/>
                  <a:pt x="491" y="169"/>
                  <a:pt x="489" y="166"/>
                </a:cubicBezTo>
                <a:cubicBezTo>
                  <a:pt x="489" y="167"/>
                  <a:pt x="490" y="167"/>
                  <a:pt x="490" y="169"/>
                </a:cubicBezTo>
                <a:cubicBezTo>
                  <a:pt x="485" y="169"/>
                  <a:pt x="477" y="165"/>
                  <a:pt x="473" y="171"/>
                </a:cubicBezTo>
                <a:cubicBezTo>
                  <a:pt x="469" y="161"/>
                  <a:pt x="466" y="165"/>
                  <a:pt x="461" y="162"/>
                </a:cubicBezTo>
                <a:cubicBezTo>
                  <a:pt x="463" y="168"/>
                  <a:pt x="464" y="164"/>
                  <a:pt x="466" y="168"/>
                </a:cubicBezTo>
                <a:cubicBezTo>
                  <a:pt x="464" y="167"/>
                  <a:pt x="469" y="176"/>
                  <a:pt x="464" y="172"/>
                </a:cubicBezTo>
                <a:cubicBezTo>
                  <a:pt x="465" y="173"/>
                  <a:pt x="465" y="174"/>
                  <a:pt x="465" y="173"/>
                </a:cubicBezTo>
                <a:cubicBezTo>
                  <a:pt x="464" y="174"/>
                  <a:pt x="463" y="166"/>
                  <a:pt x="461" y="169"/>
                </a:cubicBezTo>
                <a:cubicBezTo>
                  <a:pt x="463" y="173"/>
                  <a:pt x="463" y="173"/>
                  <a:pt x="463" y="173"/>
                </a:cubicBezTo>
                <a:cubicBezTo>
                  <a:pt x="459" y="168"/>
                  <a:pt x="459" y="168"/>
                  <a:pt x="459" y="168"/>
                </a:cubicBezTo>
                <a:cubicBezTo>
                  <a:pt x="455" y="172"/>
                  <a:pt x="450" y="171"/>
                  <a:pt x="448" y="177"/>
                </a:cubicBezTo>
                <a:cubicBezTo>
                  <a:pt x="447" y="176"/>
                  <a:pt x="446" y="174"/>
                  <a:pt x="446" y="172"/>
                </a:cubicBezTo>
                <a:cubicBezTo>
                  <a:pt x="445" y="173"/>
                  <a:pt x="440" y="167"/>
                  <a:pt x="439" y="172"/>
                </a:cubicBezTo>
                <a:cubicBezTo>
                  <a:pt x="440" y="174"/>
                  <a:pt x="440" y="174"/>
                  <a:pt x="440" y="174"/>
                </a:cubicBezTo>
                <a:cubicBezTo>
                  <a:pt x="438" y="179"/>
                  <a:pt x="435" y="170"/>
                  <a:pt x="430" y="170"/>
                </a:cubicBezTo>
                <a:cubicBezTo>
                  <a:pt x="431" y="170"/>
                  <a:pt x="434" y="172"/>
                  <a:pt x="432" y="167"/>
                </a:cubicBezTo>
                <a:cubicBezTo>
                  <a:pt x="431" y="164"/>
                  <a:pt x="429" y="165"/>
                  <a:pt x="429" y="168"/>
                </a:cubicBezTo>
                <a:cubicBezTo>
                  <a:pt x="427" y="162"/>
                  <a:pt x="427" y="162"/>
                  <a:pt x="427" y="162"/>
                </a:cubicBezTo>
                <a:cubicBezTo>
                  <a:pt x="429" y="165"/>
                  <a:pt x="431" y="164"/>
                  <a:pt x="432" y="166"/>
                </a:cubicBezTo>
                <a:cubicBezTo>
                  <a:pt x="432" y="165"/>
                  <a:pt x="431" y="164"/>
                  <a:pt x="431" y="163"/>
                </a:cubicBezTo>
                <a:cubicBezTo>
                  <a:pt x="433" y="164"/>
                  <a:pt x="434" y="164"/>
                  <a:pt x="436" y="165"/>
                </a:cubicBezTo>
                <a:cubicBezTo>
                  <a:pt x="434" y="166"/>
                  <a:pt x="434" y="166"/>
                  <a:pt x="434" y="166"/>
                </a:cubicBezTo>
                <a:cubicBezTo>
                  <a:pt x="437" y="171"/>
                  <a:pt x="438" y="164"/>
                  <a:pt x="439" y="166"/>
                </a:cubicBezTo>
                <a:cubicBezTo>
                  <a:pt x="437" y="161"/>
                  <a:pt x="436" y="162"/>
                  <a:pt x="436" y="158"/>
                </a:cubicBezTo>
                <a:cubicBezTo>
                  <a:pt x="439" y="154"/>
                  <a:pt x="440" y="162"/>
                  <a:pt x="445" y="166"/>
                </a:cubicBezTo>
                <a:cubicBezTo>
                  <a:pt x="445" y="167"/>
                  <a:pt x="445" y="167"/>
                  <a:pt x="445" y="167"/>
                </a:cubicBezTo>
                <a:cubicBezTo>
                  <a:pt x="447" y="168"/>
                  <a:pt x="450" y="173"/>
                  <a:pt x="450" y="168"/>
                </a:cubicBezTo>
                <a:cubicBezTo>
                  <a:pt x="448" y="165"/>
                  <a:pt x="447" y="165"/>
                  <a:pt x="446" y="164"/>
                </a:cubicBezTo>
                <a:cubicBezTo>
                  <a:pt x="445" y="162"/>
                  <a:pt x="450" y="169"/>
                  <a:pt x="450" y="165"/>
                </a:cubicBezTo>
                <a:cubicBezTo>
                  <a:pt x="447" y="161"/>
                  <a:pt x="444" y="160"/>
                  <a:pt x="442" y="161"/>
                </a:cubicBezTo>
                <a:cubicBezTo>
                  <a:pt x="442" y="159"/>
                  <a:pt x="441" y="158"/>
                  <a:pt x="440" y="156"/>
                </a:cubicBezTo>
                <a:cubicBezTo>
                  <a:pt x="447" y="158"/>
                  <a:pt x="455" y="162"/>
                  <a:pt x="459" y="157"/>
                </a:cubicBezTo>
                <a:cubicBezTo>
                  <a:pt x="454" y="151"/>
                  <a:pt x="460" y="156"/>
                  <a:pt x="457" y="150"/>
                </a:cubicBezTo>
                <a:cubicBezTo>
                  <a:pt x="459" y="154"/>
                  <a:pt x="459" y="149"/>
                  <a:pt x="462" y="151"/>
                </a:cubicBezTo>
                <a:cubicBezTo>
                  <a:pt x="460" y="145"/>
                  <a:pt x="457" y="148"/>
                  <a:pt x="457" y="144"/>
                </a:cubicBezTo>
                <a:cubicBezTo>
                  <a:pt x="460" y="144"/>
                  <a:pt x="468" y="152"/>
                  <a:pt x="471" y="149"/>
                </a:cubicBezTo>
                <a:cubicBezTo>
                  <a:pt x="470" y="147"/>
                  <a:pt x="469" y="147"/>
                  <a:pt x="468" y="146"/>
                </a:cubicBezTo>
                <a:cubicBezTo>
                  <a:pt x="471" y="147"/>
                  <a:pt x="478" y="158"/>
                  <a:pt x="477" y="149"/>
                </a:cubicBezTo>
                <a:cubicBezTo>
                  <a:pt x="475" y="147"/>
                  <a:pt x="473" y="144"/>
                  <a:pt x="470" y="141"/>
                </a:cubicBezTo>
                <a:cubicBezTo>
                  <a:pt x="471" y="141"/>
                  <a:pt x="471" y="141"/>
                  <a:pt x="471" y="139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1" y="133"/>
                  <a:pt x="474" y="143"/>
                  <a:pt x="477" y="147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8" y="139"/>
                  <a:pt x="480" y="139"/>
                  <a:pt x="482" y="139"/>
                </a:cubicBezTo>
                <a:cubicBezTo>
                  <a:pt x="484" y="140"/>
                  <a:pt x="486" y="143"/>
                  <a:pt x="488" y="146"/>
                </a:cubicBezTo>
                <a:cubicBezTo>
                  <a:pt x="489" y="145"/>
                  <a:pt x="491" y="145"/>
                  <a:pt x="488" y="140"/>
                </a:cubicBezTo>
                <a:cubicBezTo>
                  <a:pt x="486" y="137"/>
                  <a:pt x="484" y="135"/>
                  <a:pt x="483" y="133"/>
                </a:cubicBezTo>
                <a:cubicBezTo>
                  <a:pt x="482" y="131"/>
                  <a:pt x="481" y="130"/>
                  <a:pt x="479" y="131"/>
                </a:cubicBezTo>
                <a:cubicBezTo>
                  <a:pt x="480" y="135"/>
                  <a:pt x="483" y="135"/>
                  <a:pt x="482" y="136"/>
                </a:cubicBezTo>
                <a:cubicBezTo>
                  <a:pt x="481" y="135"/>
                  <a:pt x="480" y="140"/>
                  <a:pt x="477" y="136"/>
                </a:cubicBezTo>
                <a:cubicBezTo>
                  <a:pt x="481" y="135"/>
                  <a:pt x="481" y="135"/>
                  <a:pt x="481" y="135"/>
                </a:cubicBezTo>
                <a:cubicBezTo>
                  <a:pt x="478" y="128"/>
                  <a:pt x="479" y="135"/>
                  <a:pt x="477" y="132"/>
                </a:cubicBezTo>
                <a:cubicBezTo>
                  <a:pt x="477" y="129"/>
                  <a:pt x="478" y="129"/>
                  <a:pt x="479" y="129"/>
                </a:cubicBezTo>
                <a:cubicBezTo>
                  <a:pt x="479" y="129"/>
                  <a:pt x="480" y="129"/>
                  <a:pt x="480" y="129"/>
                </a:cubicBezTo>
                <a:cubicBezTo>
                  <a:pt x="480" y="129"/>
                  <a:pt x="481" y="129"/>
                  <a:pt x="481" y="128"/>
                </a:cubicBezTo>
                <a:cubicBezTo>
                  <a:pt x="480" y="128"/>
                  <a:pt x="480" y="128"/>
                  <a:pt x="480" y="128"/>
                </a:cubicBezTo>
                <a:cubicBezTo>
                  <a:pt x="482" y="129"/>
                  <a:pt x="481" y="127"/>
                  <a:pt x="485" y="130"/>
                </a:cubicBezTo>
                <a:cubicBezTo>
                  <a:pt x="488" y="136"/>
                  <a:pt x="486" y="134"/>
                  <a:pt x="486" y="136"/>
                </a:cubicBezTo>
                <a:cubicBezTo>
                  <a:pt x="488" y="136"/>
                  <a:pt x="491" y="138"/>
                  <a:pt x="495" y="139"/>
                </a:cubicBezTo>
                <a:cubicBezTo>
                  <a:pt x="499" y="139"/>
                  <a:pt x="502" y="139"/>
                  <a:pt x="499" y="133"/>
                </a:cubicBezTo>
                <a:cubicBezTo>
                  <a:pt x="497" y="132"/>
                  <a:pt x="495" y="131"/>
                  <a:pt x="493" y="129"/>
                </a:cubicBezTo>
                <a:cubicBezTo>
                  <a:pt x="493" y="128"/>
                  <a:pt x="500" y="132"/>
                  <a:pt x="493" y="126"/>
                </a:cubicBezTo>
                <a:cubicBezTo>
                  <a:pt x="494" y="128"/>
                  <a:pt x="490" y="124"/>
                  <a:pt x="489" y="123"/>
                </a:cubicBezTo>
                <a:cubicBezTo>
                  <a:pt x="489" y="123"/>
                  <a:pt x="489" y="123"/>
                  <a:pt x="489" y="123"/>
                </a:cubicBezTo>
                <a:cubicBezTo>
                  <a:pt x="489" y="123"/>
                  <a:pt x="488" y="122"/>
                  <a:pt x="487" y="121"/>
                </a:cubicBezTo>
                <a:cubicBezTo>
                  <a:pt x="491" y="125"/>
                  <a:pt x="494" y="126"/>
                  <a:pt x="497" y="127"/>
                </a:cubicBezTo>
                <a:cubicBezTo>
                  <a:pt x="495" y="126"/>
                  <a:pt x="494" y="124"/>
                  <a:pt x="493" y="123"/>
                </a:cubicBezTo>
                <a:cubicBezTo>
                  <a:pt x="495" y="123"/>
                  <a:pt x="496" y="125"/>
                  <a:pt x="498" y="127"/>
                </a:cubicBezTo>
                <a:cubicBezTo>
                  <a:pt x="499" y="128"/>
                  <a:pt x="505" y="131"/>
                  <a:pt x="501" y="127"/>
                </a:cubicBezTo>
                <a:cubicBezTo>
                  <a:pt x="498" y="124"/>
                  <a:pt x="496" y="125"/>
                  <a:pt x="493" y="122"/>
                </a:cubicBezTo>
                <a:cubicBezTo>
                  <a:pt x="496" y="123"/>
                  <a:pt x="499" y="125"/>
                  <a:pt x="502" y="126"/>
                </a:cubicBezTo>
                <a:cubicBezTo>
                  <a:pt x="501" y="125"/>
                  <a:pt x="501" y="125"/>
                  <a:pt x="501" y="125"/>
                </a:cubicBezTo>
                <a:cubicBezTo>
                  <a:pt x="502" y="126"/>
                  <a:pt x="504" y="127"/>
                  <a:pt x="503" y="126"/>
                </a:cubicBezTo>
                <a:cubicBezTo>
                  <a:pt x="500" y="124"/>
                  <a:pt x="499" y="123"/>
                  <a:pt x="499" y="124"/>
                </a:cubicBezTo>
                <a:cubicBezTo>
                  <a:pt x="497" y="122"/>
                  <a:pt x="501" y="124"/>
                  <a:pt x="504" y="125"/>
                </a:cubicBezTo>
                <a:cubicBezTo>
                  <a:pt x="506" y="126"/>
                  <a:pt x="509" y="126"/>
                  <a:pt x="504" y="123"/>
                </a:cubicBezTo>
                <a:cubicBezTo>
                  <a:pt x="508" y="125"/>
                  <a:pt x="508" y="125"/>
                  <a:pt x="508" y="125"/>
                </a:cubicBezTo>
                <a:cubicBezTo>
                  <a:pt x="507" y="124"/>
                  <a:pt x="506" y="123"/>
                  <a:pt x="505" y="123"/>
                </a:cubicBezTo>
                <a:cubicBezTo>
                  <a:pt x="510" y="125"/>
                  <a:pt x="510" y="125"/>
                  <a:pt x="510" y="125"/>
                </a:cubicBezTo>
                <a:cubicBezTo>
                  <a:pt x="515" y="126"/>
                  <a:pt x="502" y="120"/>
                  <a:pt x="500" y="119"/>
                </a:cubicBezTo>
                <a:cubicBezTo>
                  <a:pt x="500" y="119"/>
                  <a:pt x="500" y="119"/>
                  <a:pt x="500" y="119"/>
                </a:cubicBezTo>
                <a:cubicBezTo>
                  <a:pt x="499" y="119"/>
                  <a:pt x="496" y="117"/>
                  <a:pt x="495" y="116"/>
                </a:cubicBezTo>
                <a:cubicBezTo>
                  <a:pt x="497" y="117"/>
                  <a:pt x="499" y="118"/>
                  <a:pt x="501" y="118"/>
                </a:cubicBezTo>
                <a:cubicBezTo>
                  <a:pt x="501" y="118"/>
                  <a:pt x="501" y="118"/>
                  <a:pt x="501" y="118"/>
                </a:cubicBezTo>
                <a:cubicBezTo>
                  <a:pt x="509" y="122"/>
                  <a:pt x="514" y="122"/>
                  <a:pt x="529" y="127"/>
                </a:cubicBezTo>
                <a:cubicBezTo>
                  <a:pt x="529" y="127"/>
                  <a:pt x="528" y="127"/>
                  <a:pt x="528" y="126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5" y="125"/>
                  <a:pt x="524" y="125"/>
                  <a:pt x="523" y="124"/>
                </a:cubicBezTo>
                <a:cubicBezTo>
                  <a:pt x="523" y="124"/>
                  <a:pt x="522" y="124"/>
                  <a:pt x="521" y="123"/>
                </a:cubicBezTo>
                <a:cubicBezTo>
                  <a:pt x="518" y="122"/>
                  <a:pt x="511" y="120"/>
                  <a:pt x="512" y="119"/>
                </a:cubicBezTo>
                <a:cubicBezTo>
                  <a:pt x="509" y="118"/>
                  <a:pt x="510" y="119"/>
                  <a:pt x="509" y="119"/>
                </a:cubicBezTo>
                <a:cubicBezTo>
                  <a:pt x="509" y="118"/>
                  <a:pt x="509" y="118"/>
                  <a:pt x="511" y="119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11" y="119"/>
                  <a:pt x="509" y="117"/>
                  <a:pt x="508" y="117"/>
                </a:cubicBezTo>
                <a:cubicBezTo>
                  <a:pt x="499" y="114"/>
                  <a:pt x="499" y="114"/>
                  <a:pt x="499" y="114"/>
                </a:cubicBezTo>
                <a:cubicBezTo>
                  <a:pt x="503" y="116"/>
                  <a:pt x="504" y="116"/>
                  <a:pt x="502" y="115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98" y="113"/>
                  <a:pt x="509" y="117"/>
                  <a:pt x="503" y="114"/>
                </a:cubicBezTo>
                <a:cubicBezTo>
                  <a:pt x="505" y="115"/>
                  <a:pt x="507" y="116"/>
                  <a:pt x="509" y="117"/>
                </a:cubicBezTo>
                <a:cubicBezTo>
                  <a:pt x="510" y="116"/>
                  <a:pt x="521" y="119"/>
                  <a:pt x="526" y="120"/>
                </a:cubicBezTo>
                <a:cubicBezTo>
                  <a:pt x="529" y="120"/>
                  <a:pt x="526" y="118"/>
                  <a:pt x="525" y="116"/>
                </a:cubicBezTo>
                <a:cubicBezTo>
                  <a:pt x="523" y="115"/>
                  <a:pt x="523" y="114"/>
                  <a:pt x="531" y="114"/>
                </a:cubicBezTo>
                <a:cubicBezTo>
                  <a:pt x="528" y="113"/>
                  <a:pt x="526" y="113"/>
                  <a:pt x="524" y="113"/>
                </a:cubicBezTo>
                <a:cubicBezTo>
                  <a:pt x="522" y="112"/>
                  <a:pt x="521" y="112"/>
                  <a:pt x="518" y="112"/>
                </a:cubicBezTo>
                <a:cubicBezTo>
                  <a:pt x="517" y="113"/>
                  <a:pt x="516" y="113"/>
                  <a:pt x="509" y="112"/>
                </a:cubicBezTo>
                <a:cubicBezTo>
                  <a:pt x="502" y="113"/>
                  <a:pt x="529" y="117"/>
                  <a:pt x="519" y="117"/>
                </a:cubicBezTo>
                <a:cubicBezTo>
                  <a:pt x="511" y="115"/>
                  <a:pt x="511" y="115"/>
                  <a:pt x="514" y="115"/>
                </a:cubicBezTo>
                <a:cubicBezTo>
                  <a:pt x="508" y="113"/>
                  <a:pt x="504" y="113"/>
                  <a:pt x="502" y="113"/>
                </a:cubicBezTo>
                <a:cubicBezTo>
                  <a:pt x="503" y="113"/>
                  <a:pt x="501" y="112"/>
                  <a:pt x="500" y="111"/>
                </a:cubicBezTo>
                <a:cubicBezTo>
                  <a:pt x="498" y="110"/>
                  <a:pt x="496" y="110"/>
                  <a:pt x="496" y="109"/>
                </a:cubicBezTo>
                <a:cubicBezTo>
                  <a:pt x="499" y="110"/>
                  <a:pt x="502" y="109"/>
                  <a:pt x="501" y="109"/>
                </a:cubicBezTo>
                <a:cubicBezTo>
                  <a:pt x="505" y="109"/>
                  <a:pt x="506" y="107"/>
                  <a:pt x="515" y="108"/>
                </a:cubicBezTo>
                <a:cubicBezTo>
                  <a:pt x="516" y="106"/>
                  <a:pt x="503" y="107"/>
                  <a:pt x="511" y="105"/>
                </a:cubicBezTo>
                <a:cubicBezTo>
                  <a:pt x="505" y="106"/>
                  <a:pt x="506" y="104"/>
                  <a:pt x="501" y="105"/>
                </a:cubicBezTo>
                <a:cubicBezTo>
                  <a:pt x="504" y="105"/>
                  <a:pt x="503" y="106"/>
                  <a:pt x="501" y="106"/>
                </a:cubicBezTo>
                <a:cubicBezTo>
                  <a:pt x="499" y="107"/>
                  <a:pt x="496" y="107"/>
                  <a:pt x="494" y="107"/>
                </a:cubicBezTo>
                <a:cubicBezTo>
                  <a:pt x="493" y="107"/>
                  <a:pt x="491" y="106"/>
                  <a:pt x="490" y="106"/>
                </a:cubicBezTo>
                <a:cubicBezTo>
                  <a:pt x="492" y="106"/>
                  <a:pt x="495" y="106"/>
                  <a:pt x="496" y="105"/>
                </a:cubicBezTo>
                <a:cubicBezTo>
                  <a:pt x="491" y="105"/>
                  <a:pt x="491" y="105"/>
                  <a:pt x="491" y="105"/>
                </a:cubicBezTo>
                <a:cubicBezTo>
                  <a:pt x="497" y="105"/>
                  <a:pt x="494" y="104"/>
                  <a:pt x="492" y="104"/>
                </a:cubicBezTo>
                <a:cubicBezTo>
                  <a:pt x="489" y="103"/>
                  <a:pt x="487" y="103"/>
                  <a:pt x="494" y="101"/>
                </a:cubicBezTo>
                <a:cubicBezTo>
                  <a:pt x="494" y="102"/>
                  <a:pt x="498" y="102"/>
                  <a:pt x="492" y="103"/>
                </a:cubicBezTo>
                <a:cubicBezTo>
                  <a:pt x="494" y="103"/>
                  <a:pt x="496" y="103"/>
                  <a:pt x="499" y="102"/>
                </a:cubicBezTo>
                <a:cubicBezTo>
                  <a:pt x="501" y="102"/>
                  <a:pt x="503" y="101"/>
                  <a:pt x="506" y="101"/>
                </a:cubicBezTo>
                <a:cubicBezTo>
                  <a:pt x="508" y="100"/>
                  <a:pt x="506" y="98"/>
                  <a:pt x="505" y="97"/>
                </a:cubicBezTo>
                <a:cubicBezTo>
                  <a:pt x="504" y="95"/>
                  <a:pt x="503" y="94"/>
                  <a:pt x="506" y="91"/>
                </a:cubicBezTo>
                <a:cubicBezTo>
                  <a:pt x="503" y="93"/>
                  <a:pt x="504" y="94"/>
                  <a:pt x="500" y="96"/>
                </a:cubicBezTo>
                <a:cubicBezTo>
                  <a:pt x="498" y="95"/>
                  <a:pt x="500" y="94"/>
                  <a:pt x="502" y="91"/>
                </a:cubicBezTo>
                <a:cubicBezTo>
                  <a:pt x="504" y="89"/>
                  <a:pt x="506" y="85"/>
                  <a:pt x="507" y="83"/>
                </a:cubicBezTo>
                <a:cubicBezTo>
                  <a:pt x="502" y="86"/>
                  <a:pt x="502" y="86"/>
                  <a:pt x="502" y="86"/>
                </a:cubicBezTo>
                <a:cubicBezTo>
                  <a:pt x="506" y="82"/>
                  <a:pt x="500" y="87"/>
                  <a:pt x="500" y="83"/>
                </a:cubicBezTo>
                <a:cubicBezTo>
                  <a:pt x="501" y="83"/>
                  <a:pt x="503" y="82"/>
                  <a:pt x="503" y="82"/>
                </a:cubicBezTo>
                <a:cubicBezTo>
                  <a:pt x="501" y="80"/>
                  <a:pt x="498" y="84"/>
                  <a:pt x="496" y="83"/>
                </a:cubicBezTo>
                <a:cubicBezTo>
                  <a:pt x="503" y="76"/>
                  <a:pt x="489" y="85"/>
                  <a:pt x="492" y="79"/>
                </a:cubicBezTo>
                <a:cubicBezTo>
                  <a:pt x="490" y="80"/>
                  <a:pt x="490" y="80"/>
                  <a:pt x="490" y="80"/>
                </a:cubicBezTo>
                <a:cubicBezTo>
                  <a:pt x="493" y="76"/>
                  <a:pt x="483" y="77"/>
                  <a:pt x="481" y="74"/>
                </a:cubicBezTo>
                <a:cubicBezTo>
                  <a:pt x="482" y="74"/>
                  <a:pt x="482" y="77"/>
                  <a:pt x="487" y="74"/>
                </a:cubicBezTo>
                <a:cubicBezTo>
                  <a:pt x="487" y="69"/>
                  <a:pt x="487" y="69"/>
                  <a:pt x="487" y="69"/>
                </a:cubicBezTo>
                <a:cubicBezTo>
                  <a:pt x="485" y="70"/>
                  <a:pt x="484" y="69"/>
                  <a:pt x="482" y="71"/>
                </a:cubicBezTo>
                <a:cubicBezTo>
                  <a:pt x="481" y="72"/>
                  <a:pt x="483" y="72"/>
                  <a:pt x="483" y="72"/>
                </a:cubicBezTo>
                <a:cubicBezTo>
                  <a:pt x="480" y="73"/>
                  <a:pt x="480" y="73"/>
                  <a:pt x="480" y="73"/>
                </a:cubicBezTo>
                <a:cubicBezTo>
                  <a:pt x="481" y="68"/>
                  <a:pt x="488" y="69"/>
                  <a:pt x="493" y="67"/>
                </a:cubicBezTo>
                <a:cubicBezTo>
                  <a:pt x="491" y="66"/>
                  <a:pt x="495" y="63"/>
                  <a:pt x="495" y="62"/>
                </a:cubicBezTo>
                <a:cubicBezTo>
                  <a:pt x="489" y="63"/>
                  <a:pt x="490" y="66"/>
                  <a:pt x="484" y="68"/>
                </a:cubicBezTo>
                <a:cubicBezTo>
                  <a:pt x="481" y="68"/>
                  <a:pt x="483" y="62"/>
                  <a:pt x="488" y="59"/>
                </a:cubicBezTo>
                <a:cubicBezTo>
                  <a:pt x="475" y="63"/>
                  <a:pt x="482" y="53"/>
                  <a:pt x="473" y="57"/>
                </a:cubicBezTo>
                <a:cubicBezTo>
                  <a:pt x="474" y="57"/>
                  <a:pt x="477" y="55"/>
                  <a:pt x="475" y="55"/>
                </a:cubicBezTo>
                <a:cubicBezTo>
                  <a:pt x="473" y="56"/>
                  <a:pt x="473" y="56"/>
                  <a:pt x="473" y="56"/>
                </a:cubicBezTo>
                <a:cubicBezTo>
                  <a:pt x="468" y="55"/>
                  <a:pt x="480" y="50"/>
                  <a:pt x="477" y="49"/>
                </a:cubicBezTo>
                <a:cubicBezTo>
                  <a:pt x="476" y="50"/>
                  <a:pt x="475" y="51"/>
                  <a:pt x="473" y="52"/>
                </a:cubicBezTo>
                <a:cubicBezTo>
                  <a:pt x="470" y="50"/>
                  <a:pt x="482" y="42"/>
                  <a:pt x="475" y="41"/>
                </a:cubicBezTo>
                <a:cubicBezTo>
                  <a:pt x="475" y="42"/>
                  <a:pt x="474" y="42"/>
                  <a:pt x="474" y="42"/>
                </a:cubicBezTo>
                <a:cubicBezTo>
                  <a:pt x="473" y="43"/>
                  <a:pt x="473" y="42"/>
                  <a:pt x="475" y="40"/>
                </a:cubicBezTo>
                <a:cubicBezTo>
                  <a:pt x="479" y="40"/>
                  <a:pt x="479" y="40"/>
                  <a:pt x="479" y="40"/>
                </a:cubicBezTo>
                <a:cubicBezTo>
                  <a:pt x="489" y="34"/>
                  <a:pt x="472" y="37"/>
                  <a:pt x="474" y="33"/>
                </a:cubicBezTo>
                <a:cubicBezTo>
                  <a:pt x="472" y="34"/>
                  <a:pt x="473" y="36"/>
                  <a:pt x="469" y="36"/>
                </a:cubicBezTo>
                <a:cubicBezTo>
                  <a:pt x="468" y="35"/>
                  <a:pt x="480" y="30"/>
                  <a:pt x="474" y="30"/>
                </a:cubicBezTo>
                <a:cubicBezTo>
                  <a:pt x="473" y="32"/>
                  <a:pt x="467" y="34"/>
                  <a:pt x="467" y="35"/>
                </a:cubicBezTo>
                <a:cubicBezTo>
                  <a:pt x="465" y="34"/>
                  <a:pt x="462" y="34"/>
                  <a:pt x="466" y="32"/>
                </a:cubicBezTo>
                <a:cubicBezTo>
                  <a:pt x="465" y="32"/>
                  <a:pt x="463" y="32"/>
                  <a:pt x="462" y="33"/>
                </a:cubicBezTo>
                <a:cubicBezTo>
                  <a:pt x="465" y="31"/>
                  <a:pt x="462" y="30"/>
                  <a:pt x="461" y="29"/>
                </a:cubicBezTo>
                <a:cubicBezTo>
                  <a:pt x="459" y="30"/>
                  <a:pt x="459" y="30"/>
                  <a:pt x="459" y="30"/>
                </a:cubicBezTo>
                <a:cubicBezTo>
                  <a:pt x="469" y="24"/>
                  <a:pt x="458" y="27"/>
                  <a:pt x="458" y="25"/>
                </a:cubicBezTo>
                <a:cubicBezTo>
                  <a:pt x="455" y="26"/>
                  <a:pt x="455" y="26"/>
                  <a:pt x="455" y="26"/>
                </a:cubicBezTo>
                <a:cubicBezTo>
                  <a:pt x="456" y="25"/>
                  <a:pt x="459" y="22"/>
                  <a:pt x="454" y="22"/>
                </a:cubicBezTo>
                <a:cubicBezTo>
                  <a:pt x="451" y="24"/>
                  <a:pt x="451" y="24"/>
                  <a:pt x="451" y="24"/>
                </a:cubicBezTo>
                <a:cubicBezTo>
                  <a:pt x="453" y="22"/>
                  <a:pt x="446" y="21"/>
                  <a:pt x="451" y="18"/>
                </a:cubicBezTo>
                <a:cubicBezTo>
                  <a:pt x="450" y="18"/>
                  <a:pt x="445" y="22"/>
                  <a:pt x="444" y="20"/>
                </a:cubicBezTo>
                <a:cubicBezTo>
                  <a:pt x="446" y="18"/>
                  <a:pt x="447" y="16"/>
                  <a:pt x="444" y="16"/>
                </a:cubicBezTo>
                <a:cubicBezTo>
                  <a:pt x="442" y="17"/>
                  <a:pt x="440" y="18"/>
                  <a:pt x="442" y="18"/>
                </a:cubicBezTo>
                <a:cubicBezTo>
                  <a:pt x="443" y="18"/>
                  <a:pt x="443" y="18"/>
                  <a:pt x="444" y="17"/>
                </a:cubicBezTo>
                <a:cubicBezTo>
                  <a:pt x="441" y="19"/>
                  <a:pt x="441" y="19"/>
                  <a:pt x="441" y="19"/>
                </a:cubicBezTo>
                <a:cubicBezTo>
                  <a:pt x="438" y="18"/>
                  <a:pt x="443" y="17"/>
                  <a:pt x="441" y="15"/>
                </a:cubicBezTo>
                <a:cubicBezTo>
                  <a:pt x="439" y="16"/>
                  <a:pt x="438" y="17"/>
                  <a:pt x="436" y="18"/>
                </a:cubicBezTo>
                <a:cubicBezTo>
                  <a:pt x="437" y="15"/>
                  <a:pt x="439" y="12"/>
                  <a:pt x="440" y="8"/>
                </a:cubicBezTo>
                <a:cubicBezTo>
                  <a:pt x="443" y="7"/>
                  <a:pt x="444" y="8"/>
                  <a:pt x="448" y="6"/>
                </a:cubicBezTo>
                <a:cubicBezTo>
                  <a:pt x="448" y="7"/>
                  <a:pt x="449" y="7"/>
                  <a:pt x="450" y="8"/>
                </a:cubicBezTo>
                <a:cubicBezTo>
                  <a:pt x="455" y="8"/>
                  <a:pt x="454" y="5"/>
                  <a:pt x="455" y="3"/>
                </a:cubicBezTo>
                <a:cubicBezTo>
                  <a:pt x="456" y="5"/>
                  <a:pt x="456" y="5"/>
                  <a:pt x="456" y="5"/>
                </a:cubicBezTo>
                <a:cubicBezTo>
                  <a:pt x="457" y="5"/>
                  <a:pt x="458" y="5"/>
                  <a:pt x="458" y="5"/>
                </a:cubicBezTo>
                <a:cubicBezTo>
                  <a:pt x="458" y="6"/>
                  <a:pt x="458" y="6"/>
                  <a:pt x="458" y="6"/>
                </a:cubicBezTo>
                <a:cubicBezTo>
                  <a:pt x="463" y="0"/>
                  <a:pt x="468" y="6"/>
                  <a:pt x="471" y="1"/>
                </a:cubicBezTo>
                <a:cubicBezTo>
                  <a:pt x="471" y="2"/>
                  <a:pt x="468" y="4"/>
                  <a:pt x="466" y="6"/>
                </a:cubicBezTo>
                <a:cubicBezTo>
                  <a:pt x="465" y="8"/>
                  <a:pt x="468" y="6"/>
                  <a:pt x="470" y="6"/>
                </a:cubicBezTo>
                <a:cubicBezTo>
                  <a:pt x="474" y="2"/>
                  <a:pt x="474" y="2"/>
                  <a:pt x="474" y="2"/>
                </a:cubicBezTo>
                <a:cubicBezTo>
                  <a:pt x="473" y="7"/>
                  <a:pt x="478" y="0"/>
                  <a:pt x="482" y="2"/>
                </a:cubicBezTo>
                <a:cubicBezTo>
                  <a:pt x="480" y="6"/>
                  <a:pt x="495" y="3"/>
                  <a:pt x="496" y="4"/>
                </a:cubicBezTo>
                <a:cubicBezTo>
                  <a:pt x="496" y="7"/>
                  <a:pt x="490" y="5"/>
                  <a:pt x="488" y="8"/>
                </a:cubicBezTo>
                <a:cubicBezTo>
                  <a:pt x="488" y="9"/>
                  <a:pt x="491" y="7"/>
                  <a:pt x="493" y="8"/>
                </a:cubicBezTo>
                <a:cubicBezTo>
                  <a:pt x="487" y="11"/>
                  <a:pt x="487" y="11"/>
                  <a:pt x="487" y="11"/>
                </a:cubicBezTo>
                <a:cubicBezTo>
                  <a:pt x="487" y="13"/>
                  <a:pt x="493" y="9"/>
                  <a:pt x="491" y="11"/>
                </a:cubicBezTo>
                <a:cubicBezTo>
                  <a:pt x="495" y="11"/>
                  <a:pt x="493" y="9"/>
                  <a:pt x="498" y="7"/>
                </a:cubicBezTo>
                <a:cubicBezTo>
                  <a:pt x="497" y="8"/>
                  <a:pt x="495" y="11"/>
                  <a:pt x="498" y="10"/>
                </a:cubicBezTo>
                <a:cubicBezTo>
                  <a:pt x="499" y="10"/>
                  <a:pt x="499" y="8"/>
                  <a:pt x="500" y="9"/>
                </a:cubicBezTo>
                <a:cubicBezTo>
                  <a:pt x="499" y="14"/>
                  <a:pt x="506" y="13"/>
                  <a:pt x="507" y="17"/>
                </a:cubicBezTo>
                <a:cubicBezTo>
                  <a:pt x="510" y="16"/>
                  <a:pt x="510" y="16"/>
                  <a:pt x="510" y="16"/>
                </a:cubicBezTo>
                <a:cubicBezTo>
                  <a:pt x="509" y="16"/>
                  <a:pt x="508" y="17"/>
                  <a:pt x="509" y="17"/>
                </a:cubicBezTo>
                <a:cubicBezTo>
                  <a:pt x="511" y="16"/>
                  <a:pt x="511" y="16"/>
                  <a:pt x="511" y="16"/>
                </a:cubicBezTo>
                <a:cubicBezTo>
                  <a:pt x="511" y="17"/>
                  <a:pt x="509" y="23"/>
                  <a:pt x="511" y="25"/>
                </a:cubicBezTo>
                <a:cubicBezTo>
                  <a:pt x="514" y="22"/>
                  <a:pt x="514" y="22"/>
                  <a:pt x="514" y="22"/>
                </a:cubicBezTo>
                <a:cubicBezTo>
                  <a:pt x="511" y="26"/>
                  <a:pt x="511" y="26"/>
                  <a:pt x="511" y="26"/>
                </a:cubicBezTo>
                <a:cubicBezTo>
                  <a:pt x="516" y="24"/>
                  <a:pt x="516" y="24"/>
                  <a:pt x="516" y="24"/>
                </a:cubicBezTo>
                <a:cubicBezTo>
                  <a:pt x="511" y="27"/>
                  <a:pt x="516" y="28"/>
                  <a:pt x="515" y="31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17" y="32"/>
                  <a:pt x="517" y="32"/>
                  <a:pt x="517" y="32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20" y="32"/>
                  <a:pt x="515" y="36"/>
                  <a:pt x="518" y="36"/>
                </a:cubicBezTo>
                <a:cubicBezTo>
                  <a:pt x="517" y="36"/>
                  <a:pt x="522" y="33"/>
                  <a:pt x="524" y="32"/>
                </a:cubicBezTo>
                <a:close/>
                <a:moveTo>
                  <a:pt x="552" y="103"/>
                </a:moveTo>
                <a:cubicBezTo>
                  <a:pt x="552" y="104"/>
                  <a:pt x="552" y="104"/>
                  <a:pt x="552" y="104"/>
                </a:cubicBezTo>
                <a:cubicBezTo>
                  <a:pt x="553" y="103"/>
                  <a:pt x="552" y="103"/>
                  <a:pt x="552" y="103"/>
                </a:cubicBezTo>
                <a:cubicBezTo>
                  <a:pt x="551" y="101"/>
                  <a:pt x="551" y="101"/>
                  <a:pt x="551" y="101"/>
                </a:cubicBezTo>
                <a:cubicBezTo>
                  <a:pt x="547" y="102"/>
                  <a:pt x="550" y="102"/>
                  <a:pt x="552" y="103"/>
                </a:cubicBezTo>
                <a:close/>
                <a:moveTo>
                  <a:pt x="473" y="166"/>
                </a:moveTo>
                <a:cubicBezTo>
                  <a:pt x="475" y="166"/>
                  <a:pt x="475" y="166"/>
                  <a:pt x="475" y="166"/>
                </a:cubicBezTo>
                <a:cubicBezTo>
                  <a:pt x="475" y="167"/>
                  <a:pt x="473" y="165"/>
                  <a:pt x="475" y="168"/>
                </a:cubicBezTo>
                <a:cubicBezTo>
                  <a:pt x="474" y="167"/>
                  <a:pt x="474" y="168"/>
                  <a:pt x="473" y="166"/>
                </a:cubicBezTo>
                <a:close/>
                <a:moveTo>
                  <a:pt x="509" y="103"/>
                </a:moveTo>
                <a:cubicBezTo>
                  <a:pt x="506" y="104"/>
                  <a:pt x="506" y="104"/>
                  <a:pt x="506" y="104"/>
                </a:cubicBezTo>
                <a:cubicBezTo>
                  <a:pt x="510" y="104"/>
                  <a:pt x="510" y="104"/>
                  <a:pt x="510" y="104"/>
                </a:cubicBezTo>
                <a:lnTo>
                  <a:pt x="509" y="103"/>
                </a:lnTo>
                <a:close/>
                <a:moveTo>
                  <a:pt x="502" y="93"/>
                </a:moveTo>
                <a:cubicBezTo>
                  <a:pt x="502" y="94"/>
                  <a:pt x="502" y="94"/>
                  <a:pt x="501" y="95"/>
                </a:cubicBezTo>
                <a:cubicBezTo>
                  <a:pt x="502" y="95"/>
                  <a:pt x="502" y="95"/>
                  <a:pt x="502" y="95"/>
                </a:cubicBezTo>
                <a:cubicBezTo>
                  <a:pt x="502" y="94"/>
                  <a:pt x="503" y="93"/>
                  <a:pt x="503" y="93"/>
                </a:cubicBezTo>
                <a:lnTo>
                  <a:pt x="502" y="93"/>
                </a:lnTo>
                <a:close/>
                <a:moveTo>
                  <a:pt x="523" y="61"/>
                </a:moveTo>
                <a:cubicBezTo>
                  <a:pt x="518" y="65"/>
                  <a:pt x="524" y="62"/>
                  <a:pt x="522" y="64"/>
                </a:cubicBezTo>
                <a:cubicBezTo>
                  <a:pt x="522" y="64"/>
                  <a:pt x="521" y="65"/>
                  <a:pt x="521" y="65"/>
                </a:cubicBezTo>
                <a:cubicBezTo>
                  <a:pt x="522" y="65"/>
                  <a:pt x="522" y="64"/>
                  <a:pt x="522" y="64"/>
                </a:cubicBezTo>
                <a:cubicBezTo>
                  <a:pt x="524" y="63"/>
                  <a:pt x="528" y="59"/>
                  <a:pt x="523" y="61"/>
                </a:cubicBezTo>
                <a:close/>
                <a:moveTo>
                  <a:pt x="540" y="98"/>
                </a:moveTo>
                <a:cubicBezTo>
                  <a:pt x="544" y="98"/>
                  <a:pt x="543" y="95"/>
                  <a:pt x="545" y="94"/>
                </a:cubicBezTo>
                <a:cubicBezTo>
                  <a:pt x="544" y="93"/>
                  <a:pt x="541" y="95"/>
                  <a:pt x="539" y="96"/>
                </a:cubicBezTo>
                <a:cubicBezTo>
                  <a:pt x="539" y="95"/>
                  <a:pt x="539" y="95"/>
                  <a:pt x="539" y="94"/>
                </a:cubicBezTo>
                <a:cubicBezTo>
                  <a:pt x="531" y="96"/>
                  <a:pt x="543" y="96"/>
                  <a:pt x="540" y="98"/>
                </a:cubicBezTo>
                <a:close/>
                <a:moveTo>
                  <a:pt x="562" y="140"/>
                </a:moveTo>
                <a:cubicBezTo>
                  <a:pt x="565" y="140"/>
                  <a:pt x="565" y="140"/>
                  <a:pt x="565" y="140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569" y="141"/>
                  <a:pt x="569" y="141"/>
                  <a:pt x="569" y="141"/>
                </a:cubicBezTo>
                <a:lnTo>
                  <a:pt x="562" y="140"/>
                </a:lnTo>
                <a:close/>
                <a:moveTo>
                  <a:pt x="556" y="144"/>
                </a:moveTo>
                <a:cubicBezTo>
                  <a:pt x="554" y="145"/>
                  <a:pt x="546" y="143"/>
                  <a:pt x="541" y="140"/>
                </a:cubicBezTo>
                <a:cubicBezTo>
                  <a:pt x="544" y="140"/>
                  <a:pt x="545" y="139"/>
                  <a:pt x="553" y="142"/>
                </a:cubicBezTo>
                <a:cubicBezTo>
                  <a:pt x="548" y="140"/>
                  <a:pt x="564" y="146"/>
                  <a:pt x="556" y="144"/>
                </a:cubicBezTo>
                <a:close/>
                <a:moveTo>
                  <a:pt x="521" y="78"/>
                </a:moveTo>
                <a:cubicBezTo>
                  <a:pt x="520" y="80"/>
                  <a:pt x="513" y="85"/>
                  <a:pt x="519" y="86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3" y="81"/>
                  <a:pt x="523" y="81"/>
                  <a:pt x="523" y="81"/>
                </a:cubicBezTo>
                <a:cubicBezTo>
                  <a:pt x="515" y="86"/>
                  <a:pt x="521" y="79"/>
                  <a:pt x="521" y="78"/>
                </a:cubicBezTo>
                <a:close/>
                <a:moveTo>
                  <a:pt x="529" y="145"/>
                </a:moveTo>
                <a:cubicBezTo>
                  <a:pt x="528" y="146"/>
                  <a:pt x="522" y="144"/>
                  <a:pt x="516" y="140"/>
                </a:cubicBezTo>
                <a:cubicBezTo>
                  <a:pt x="519" y="142"/>
                  <a:pt x="526" y="144"/>
                  <a:pt x="531" y="146"/>
                </a:cubicBezTo>
                <a:cubicBezTo>
                  <a:pt x="530" y="145"/>
                  <a:pt x="529" y="145"/>
                  <a:pt x="529" y="145"/>
                </a:cubicBezTo>
                <a:close/>
                <a:moveTo>
                  <a:pt x="523" y="141"/>
                </a:moveTo>
                <a:cubicBezTo>
                  <a:pt x="523" y="140"/>
                  <a:pt x="518" y="137"/>
                  <a:pt x="523" y="139"/>
                </a:cubicBezTo>
                <a:cubicBezTo>
                  <a:pt x="526" y="141"/>
                  <a:pt x="536" y="147"/>
                  <a:pt x="536" y="144"/>
                </a:cubicBezTo>
                <a:cubicBezTo>
                  <a:pt x="527" y="140"/>
                  <a:pt x="524" y="138"/>
                  <a:pt x="518" y="137"/>
                </a:cubicBezTo>
                <a:lnTo>
                  <a:pt x="523" y="141"/>
                </a:lnTo>
                <a:close/>
                <a:moveTo>
                  <a:pt x="541" y="148"/>
                </a:moveTo>
                <a:cubicBezTo>
                  <a:pt x="541" y="147"/>
                  <a:pt x="541" y="146"/>
                  <a:pt x="541" y="145"/>
                </a:cubicBezTo>
                <a:cubicBezTo>
                  <a:pt x="531" y="141"/>
                  <a:pt x="539" y="146"/>
                  <a:pt x="541" y="148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49"/>
                  <a:pt x="541" y="148"/>
                  <a:pt x="541" y="148"/>
                </a:cubicBezTo>
                <a:close/>
                <a:moveTo>
                  <a:pt x="513" y="155"/>
                </a:moveTo>
                <a:cubicBezTo>
                  <a:pt x="515" y="156"/>
                  <a:pt x="515" y="156"/>
                  <a:pt x="515" y="156"/>
                </a:cubicBezTo>
                <a:cubicBezTo>
                  <a:pt x="516" y="157"/>
                  <a:pt x="517" y="158"/>
                  <a:pt x="518" y="157"/>
                </a:cubicBezTo>
                <a:cubicBezTo>
                  <a:pt x="515" y="156"/>
                  <a:pt x="515" y="156"/>
                  <a:pt x="515" y="156"/>
                </a:cubicBezTo>
                <a:cubicBezTo>
                  <a:pt x="514" y="154"/>
                  <a:pt x="514" y="152"/>
                  <a:pt x="513" y="155"/>
                </a:cubicBezTo>
                <a:close/>
                <a:moveTo>
                  <a:pt x="537" y="149"/>
                </a:moveTo>
                <a:cubicBezTo>
                  <a:pt x="533" y="149"/>
                  <a:pt x="533" y="149"/>
                  <a:pt x="533" y="149"/>
                </a:cubicBezTo>
                <a:cubicBezTo>
                  <a:pt x="533" y="148"/>
                  <a:pt x="533" y="146"/>
                  <a:pt x="537" y="149"/>
                </a:cubicBezTo>
                <a:close/>
                <a:moveTo>
                  <a:pt x="516" y="149"/>
                </a:moveTo>
                <a:cubicBezTo>
                  <a:pt x="516" y="149"/>
                  <a:pt x="513" y="150"/>
                  <a:pt x="512" y="151"/>
                </a:cubicBezTo>
                <a:cubicBezTo>
                  <a:pt x="514" y="152"/>
                  <a:pt x="518" y="152"/>
                  <a:pt x="516" y="149"/>
                </a:cubicBezTo>
                <a:close/>
                <a:moveTo>
                  <a:pt x="455" y="166"/>
                </a:moveTo>
                <a:cubicBezTo>
                  <a:pt x="454" y="162"/>
                  <a:pt x="454" y="162"/>
                  <a:pt x="454" y="162"/>
                </a:cubicBezTo>
                <a:cubicBezTo>
                  <a:pt x="452" y="162"/>
                  <a:pt x="452" y="162"/>
                  <a:pt x="452" y="162"/>
                </a:cubicBezTo>
                <a:lnTo>
                  <a:pt x="455" y="166"/>
                </a:lnTo>
                <a:close/>
                <a:moveTo>
                  <a:pt x="468" y="155"/>
                </a:moveTo>
                <a:cubicBezTo>
                  <a:pt x="469" y="155"/>
                  <a:pt x="469" y="155"/>
                  <a:pt x="469" y="155"/>
                </a:cubicBezTo>
                <a:cubicBezTo>
                  <a:pt x="468" y="153"/>
                  <a:pt x="468" y="153"/>
                  <a:pt x="468" y="153"/>
                </a:cubicBezTo>
                <a:lnTo>
                  <a:pt x="468" y="155"/>
                </a:lnTo>
                <a:close/>
                <a:moveTo>
                  <a:pt x="484" y="145"/>
                </a:moveTo>
                <a:cubicBezTo>
                  <a:pt x="484" y="146"/>
                  <a:pt x="484" y="146"/>
                  <a:pt x="484" y="147"/>
                </a:cubicBezTo>
                <a:cubicBezTo>
                  <a:pt x="484" y="150"/>
                  <a:pt x="481" y="153"/>
                  <a:pt x="479" y="152"/>
                </a:cubicBezTo>
                <a:cubicBezTo>
                  <a:pt x="479" y="155"/>
                  <a:pt x="483" y="158"/>
                  <a:pt x="484" y="160"/>
                </a:cubicBezTo>
                <a:cubicBezTo>
                  <a:pt x="478" y="146"/>
                  <a:pt x="486" y="160"/>
                  <a:pt x="486" y="154"/>
                </a:cubicBezTo>
                <a:cubicBezTo>
                  <a:pt x="485" y="153"/>
                  <a:pt x="484" y="154"/>
                  <a:pt x="483" y="152"/>
                </a:cubicBezTo>
                <a:cubicBezTo>
                  <a:pt x="483" y="150"/>
                  <a:pt x="484" y="149"/>
                  <a:pt x="485" y="150"/>
                </a:cubicBezTo>
                <a:cubicBezTo>
                  <a:pt x="486" y="151"/>
                  <a:pt x="486" y="152"/>
                  <a:pt x="486" y="152"/>
                </a:cubicBezTo>
                <a:cubicBezTo>
                  <a:pt x="486" y="151"/>
                  <a:pt x="485" y="150"/>
                  <a:pt x="485" y="150"/>
                </a:cubicBezTo>
                <a:cubicBezTo>
                  <a:pt x="485" y="149"/>
                  <a:pt x="484" y="148"/>
                  <a:pt x="484" y="147"/>
                </a:cubicBezTo>
                <a:cubicBezTo>
                  <a:pt x="484" y="146"/>
                  <a:pt x="484" y="146"/>
                  <a:pt x="484" y="145"/>
                </a:cubicBezTo>
                <a:close/>
                <a:moveTo>
                  <a:pt x="506" y="138"/>
                </a:moveTo>
                <a:cubicBezTo>
                  <a:pt x="507" y="139"/>
                  <a:pt x="508" y="141"/>
                  <a:pt x="510" y="142"/>
                </a:cubicBezTo>
                <a:cubicBezTo>
                  <a:pt x="509" y="140"/>
                  <a:pt x="507" y="139"/>
                  <a:pt x="506" y="138"/>
                </a:cubicBezTo>
                <a:cubicBezTo>
                  <a:pt x="505" y="138"/>
                  <a:pt x="504" y="137"/>
                  <a:pt x="504" y="137"/>
                </a:cubicBezTo>
                <a:cubicBezTo>
                  <a:pt x="504" y="137"/>
                  <a:pt x="505" y="138"/>
                  <a:pt x="506" y="138"/>
                </a:cubicBezTo>
                <a:close/>
                <a:moveTo>
                  <a:pt x="498" y="132"/>
                </a:moveTo>
                <a:cubicBezTo>
                  <a:pt x="501" y="133"/>
                  <a:pt x="503" y="135"/>
                  <a:pt x="506" y="136"/>
                </a:cubicBezTo>
                <a:cubicBezTo>
                  <a:pt x="502" y="134"/>
                  <a:pt x="502" y="134"/>
                  <a:pt x="502" y="134"/>
                </a:cubicBezTo>
                <a:cubicBezTo>
                  <a:pt x="504" y="134"/>
                  <a:pt x="505" y="135"/>
                  <a:pt x="506" y="135"/>
                </a:cubicBezTo>
                <a:cubicBezTo>
                  <a:pt x="502" y="132"/>
                  <a:pt x="497" y="129"/>
                  <a:pt x="498" y="132"/>
                </a:cubicBezTo>
                <a:close/>
                <a:moveTo>
                  <a:pt x="508" y="133"/>
                </a:moveTo>
                <a:cubicBezTo>
                  <a:pt x="504" y="132"/>
                  <a:pt x="504" y="132"/>
                  <a:pt x="504" y="132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8" y="136"/>
                  <a:pt x="508" y="136"/>
                  <a:pt x="508" y="136"/>
                </a:cubicBezTo>
                <a:cubicBezTo>
                  <a:pt x="504" y="133"/>
                  <a:pt x="504" y="133"/>
                  <a:pt x="504" y="133"/>
                </a:cubicBezTo>
                <a:lnTo>
                  <a:pt x="508" y="133"/>
                </a:lnTo>
                <a:close/>
                <a:moveTo>
                  <a:pt x="539" y="127"/>
                </a:moveTo>
                <a:cubicBezTo>
                  <a:pt x="542" y="128"/>
                  <a:pt x="544" y="129"/>
                  <a:pt x="538" y="128"/>
                </a:cubicBezTo>
                <a:cubicBezTo>
                  <a:pt x="536" y="126"/>
                  <a:pt x="536" y="126"/>
                  <a:pt x="536" y="126"/>
                </a:cubicBezTo>
                <a:cubicBezTo>
                  <a:pt x="536" y="126"/>
                  <a:pt x="532" y="126"/>
                  <a:pt x="534" y="127"/>
                </a:cubicBezTo>
                <a:cubicBezTo>
                  <a:pt x="517" y="121"/>
                  <a:pt x="536" y="128"/>
                  <a:pt x="528" y="123"/>
                </a:cubicBezTo>
                <a:cubicBezTo>
                  <a:pt x="530" y="126"/>
                  <a:pt x="520" y="122"/>
                  <a:pt x="514" y="120"/>
                </a:cubicBezTo>
                <a:cubicBezTo>
                  <a:pt x="518" y="121"/>
                  <a:pt x="518" y="120"/>
                  <a:pt x="520" y="120"/>
                </a:cubicBezTo>
                <a:cubicBezTo>
                  <a:pt x="521" y="120"/>
                  <a:pt x="522" y="120"/>
                  <a:pt x="524" y="121"/>
                </a:cubicBezTo>
                <a:cubicBezTo>
                  <a:pt x="525" y="121"/>
                  <a:pt x="526" y="121"/>
                  <a:pt x="528" y="122"/>
                </a:cubicBezTo>
                <a:cubicBezTo>
                  <a:pt x="529" y="122"/>
                  <a:pt x="531" y="123"/>
                  <a:pt x="534" y="124"/>
                </a:cubicBezTo>
                <a:cubicBezTo>
                  <a:pt x="532" y="124"/>
                  <a:pt x="536" y="125"/>
                  <a:pt x="539" y="127"/>
                </a:cubicBezTo>
                <a:close/>
                <a:moveTo>
                  <a:pt x="520" y="108"/>
                </a:moveTo>
                <a:cubicBezTo>
                  <a:pt x="520" y="106"/>
                  <a:pt x="520" y="106"/>
                  <a:pt x="520" y="106"/>
                </a:cubicBezTo>
                <a:cubicBezTo>
                  <a:pt x="521" y="108"/>
                  <a:pt x="521" y="108"/>
                  <a:pt x="521" y="108"/>
                </a:cubicBezTo>
                <a:lnTo>
                  <a:pt x="520" y="108"/>
                </a:lnTo>
                <a:close/>
                <a:moveTo>
                  <a:pt x="488" y="61"/>
                </a:moveTo>
                <a:cubicBezTo>
                  <a:pt x="483" y="63"/>
                  <a:pt x="489" y="64"/>
                  <a:pt x="492" y="62"/>
                </a:cubicBezTo>
                <a:cubicBezTo>
                  <a:pt x="490" y="63"/>
                  <a:pt x="489" y="61"/>
                  <a:pt x="488" y="61"/>
                </a:cubicBezTo>
                <a:close/>
                <a:moveTo>
                  <a:pt x="480" y="41"/>
                </a:moveTo>
                <a:cubicBezTo>
                  <a:pt x="481" y="42"/>
                  <a:pt x="476" y="46"/>
                  <a:pt x="482" y="44"/>
                </a:cubicBezTo>
                <a:cubicBezTo>
                  <a:pt x="483" y="41"/>
                  <a:pt x="483" y="41"/>
                  <a:pt x="483" y="41"/>
                </a:cubicBezTo>
                <a:cubicBezTo>
                  <a:pt x="481" y="41"/>
                  <a:pt x="483" y="40"/>
                  <a:pt x="480" y="41"/>
                </a:cubicBezTo>
                <a:close/>
                <a:moveTo>
                  <a:pt x="472" y="28"/>
                </a:moveTo>
                <a:cubicBezTo>
                  <a:pt x="478" y="25"/>
                  <a:pt x="478" y="25"/>
                  <a:pt x="478" y="25"/>
                </a:cubicBezTo>
                <a:cubicBezTo>
                  <a:pt x="477" y="26"/>
                  <a:pt x="477" y="26"/>
                  <a:pt x="477" y="26"/>
                </a:cubicBezTo>
                <a:lnTo>
                  <a:pt x="472" y="28"/>
                </a:lnTo>
                <a:close/>
                <a:moveTo>
                  <a:pt x="466" y="33"/>
                </a:moveTo>
                <a:cubicBezTo>
                  <a:pt x="466" y="33"/>
                  <a:pt x="466" y="31"/>
                  <a:pt x="469" y="30"/>
                </a:cubicBezTo>
                <a:lnTo>
                  <a:pt x="466" y="33"/>
                </a:lnTo>
                <a:close/>
                <a:moveTo>
                  <a:pt x="465" y="16"/>
                </a:moveTo>
                <a:cubicBezTo>
                  <a:pt x="459" y="19"/>
                  <a:pt x="459" y="19"/>
                  <a:pt x="459" y="19"/>
                </a:cubicBezTo>
                <a:cubicBezTo>
                  <a:pt x="459" y="19"/>
                  <a:pt x="459" y="19"/>
                  <a:pt x="459" y="19"/>
                </a:cubicBezTo>
                <a:lnTo>
                  <a:pt x="465" y="16"/>
                </a:lnTo>
                <a:close/>
                <a:moveTo>
                  <a:pt x="469" y="16"/>
                </a:moveTo>
                <a:cubicBezTo>
                  <a:pt x="468" y="17"/>
                  <a:pt x="467" y="17"/>
                  <a:pt x="466" y="18"/>
                </a:cubicBezTo>
                <a:cubicBezTo>
                  <a:pt x="464" y="19"/>
                  <a:pt x="464" y="20"/>
                  <a:pt x="466" y="20"/>
                </a:cubicBezTo>
                <a:cubicBezTo>
                  <a:pt x="469" y="19"/>
                  <a:pt x="467" y="19"/>
                  <a:pt x="467" y="18"/>
                </a:cubicBezTo>
                <a:cubicBezTo>
                  <a:pt x="468" y="18"/>
                  <a:pt x="470" y="18"/>
                  <a:pt x="469" y="20"/>
                </a:cubicBezTo>
                <a:cubicBezTo>
                  <a:pt x="464" y="21"/>
                  <a:pt x="464" y="21"/>
                  <a:pt x="460" y="23"/>
                </a:cubicBezTo>
                <a:cubicBezTo>
                  <a:pt x="456" y="21"/>
                  <a:pt x="462" y="19"/>
                  <a:pt x="466" y="18"/>
                </a:cubicBezTo>
                <a:cubicBezTo>
                  <a:pt x="466" y="17"/>
                  <a:pt x="468" y="17"/>
                  <a:pt x="469" y="16"/>
                </a:cubicBezTo>
                <a:close/>
                <a:moveTo>
                  <a:pt x="474" y="23"/>
                </a:moveTo>
                <a:cubicBezTo>
                  <a:pt x="473" y="23"/>
                  <a:pt x="472" y="23"/>
                  <a:pt x="471" y="24"/>
                </a:cubicBezTo>
                <a:cubicBezTo>
                  <a:pt x="469" y="23"/>
                  <a:pt x="467" y="22"/>
                  <a:pt x="463" y="25"/>
                </a:cubicBezTo>
                <a:cubicBezTo>
                  <a:pt x="464" y="26"/>
                  <a:pt x="464" y="26"/>
                  <a:pt x="464" y="26"/>
                </a:cubicBezTo>
                <a:cubicBezTo>
                  <a:pt x="464" y="26"/>
                  <a:pt x="464" y="26"/>
                  <a:pt x="465" y="25"/>
                </a:cubicBezTo>
                <a:cubicBezTo>
                  <a:pt x="468" y="25"/>
                  <a:pt x="465" y="27"/>
                  <a:pt x="464" y="28"/>
                </a:cubicBezTo>
                <a:cubicBezTo>
                  <a:pt x="466" y="27"/>
                  <a:pt x="468" y="25"/>
                  <a:pt x="471" y="24"/>
                </a:cubicBezTo>
                <a:cubicBezTo>
                  <a:pt x="472" y="24"/>
                  <a:pt x="472" y="24"/>
                  <a:pt x="473" y="24"/>
                </a:cubicBezTo>
                <a:cubicBezTo>
                  <a:pt x="473" y="25"/>
                  <a:pt x="472" y="25"/>
                  <a:pt x="474" y="25"/>
                </a:cubicBezTo>
                <a:cubicBezTo>
                  <a:pt x="475" y="24"/>
                  <a:pt x="475" y="24"/>
                  <a:pt x="475" y="24"/>
                </a:cubicBezTo>
                <a:cubicBezTo>
                  <a:pt x="474" y="24"/>
                  <a:pt x="474" y="24"/>
                  <a:pt x="473" y="24"/>
                </a:cubicBezTo>
                <a:cubicBezTo>
                  <a:pt x="474" y="24"/>
                  <a:pt x="474" y="23"/>
                  <a:pt x="474" y="23"/>
                </a:cubicBezTo>
                <a:close/>
                <a:moveTo>
                  <a:pt x="472" y="13"/>
                </a:moveTo>
                <a:cubicBezTo>
                  <a:pt x="473" y="13"/>
                  <a:pt x="475" y="13"/>
                  <a:pt x="476" y="12"/>
                </a:cubicBezTo>
                <a:cubicBezTo>
                  <a:pt x="477" y="11"/>
                  <a:pt x="477" y="11"/>
                  <a:pt x="477" y="11"/>
                </a:cubicBezTo>
                <a:cubicBezTo>
                  <a:pt x="474" y="10"/>
                  <a:pt x="472" y="12"/>
                  <a:pt x="472" y="13"/>
                </a:cubicBezTo>
                <a:close/>
                <a:moveTo>
                  <a:pt x="489" y="54"/>
                </a:moveTo>
                <a:cubicBezTo>
                  <a:pt x="489" y="54"/>
                  <a:pt x="490" y="56"/>
                  <a:pt x="487" y="58"/>
                </a:cubicBezTo>
                <a:cubicBezTo>
                  <a:pt x="492" y="56"/>
                  <a:pt x="492" y="56"/>
                  <a:pt x="492" y="56"/>
                </a:cubicBezTo>
                <a:cubicBezTo>
                  <a:pt x="491" y="55"/>
                  <a:pt x="494" y="53"/>
                  <a:pt x="496" y="53"/>
                </a:cubicBezTo>
                <a:cubicBezTo>
                  <a:pt x="492" y="53"/>
                  <a:pt x="494" y="51"/>
                  <a:pt x="489" y="54"/>
                </a:cubicBezTo>
                <a:close/>
                <a:moveTo>
                  <a:pt x="518" y="105"/>
                </a:moveTo>
                <a:cubicBezTo>
                  <a:pt x="520" y="104"/>
                  <a:pt x="514" y="102"/>
                  <a:pt x="521" y="101"/>
                </a:cubicBezTo>
                <a:cubicBezTo>
                  <a:pt x="512" y="101"/>
                  <a:pt x="516" y="104"/>
                  <a:pt x="518" y="105"/>
                </a:cubicBezTo>
                <a:close/>
                <a:moveTo>
                  <a:pt x="528" y="105"/>
                </a:moveTo>
                <a:cubicBezTo>
                  <a:pt x="528" y="106"/>
                  <a:pt x="528" y="106"/>
                  <a:pt x="528" y="106"/>
                </a:cubicBezTo>
                <a:cubicBezTo>
                  <a:pt x="527" y="107"/>
                  <a:pt x="520" y="107"/>
                  <a:pt x="524" y="108"/>
                </a:cubicBezTo>
                <a:cubicBezTo>
                  <a:pt x="526" y="108"/>
                  <a:pt x="523" y="107"/>
                  <a:pt x="525" y="107"/>
                </a:cubicBezTo>
                <a:cubicBezTo>
                  <a:pt x="529" y="107"/>
                  <a:pt x="528" y="107"/>
                  <a:pt x="528" y="106"/>
                </a:cubicBezTo>
                <a:cubicBezTo>
                  <a:pt x="528" y="106"/>
                  <a:pt x="528" y="106"/>
                  <a:pt x="528" y="105"/>
                </a:cubicBezTo>
                <a:close/>
                <a:moveTo>
                  <a:pt x="513" y="71"/>
                </a:moveTo>
                <a:cubicBezTo>
                  <a:pt x="514" y="72"/>
                  <a:pt x="514" y="72"/>
                  <a:pt x="514" y="72"/>
                </a:cubicBezTo>
                <a:cubicBezTo>
                  <a:pt x="510" y="75"/>
                  <a:pt x="510" y="75"/>
                  <a:pt x="510" y="75"/>
                </a:cubicBezTo>
                <a:lnTo>
                  <a:pt x="513" y="71"/>
                </a:lnTo>
                <a:close/>
                <a:moveTo>
                  <a:pt x="511" y="55"/>
                </a:moveTo>
                <a:cubicBezTo>
                  <a:pt x="511" y="56"/>
                  <a:pt x="511" y="56"/>
                  <a:pt x="511" y="56"/>
                </a:cubicBezTo>
                <a:cubicBezTo>
                  <a:pt x="510" y="56"/>
                  <a:pt x="510" y="56"/>
                  <a:pt x="510" y="56"/>
                </a:cubicBezTo>
                <a:cubicBezTo>
                  <a:pt x="509" y="57"/>
                  <a:pt x="507" y="57"/>
                  <a:pt x="506" y="58"/>
                </a:cubicBezTo>
                <a:cubicBezTo>
                  <a:pt x="506" y="58"/>
                  <a:pt x="506" y="59"/>
                  <a:pt x="506" y="59"/>
                </a:cubicBezTo>
                <a:cubicBezTo>
                  <a:pt x="506" y="59"/>
                  <a:pt x="506" y="58"/>
                  <a:pt x="506" y="58"/>
                </a:cubicBezTo>
                <a:cubicBezTo>
                  <a:pt x="506" y="57"/>
                  <a:pt x="505" y="56"/>
                  <a:pt x="509" y="54"/>
                </a:cubicBezTo>
                <a:cubicBezTo>
                  <a:pt x="507" y="55"/>
                  <a:pt x="508" y="57"/>
                  <a:pt x="511" y="56"/>
                </a:cubicBezTo>
                <a:lnTo>
                  <a:pt x="511" y="55"/>
                </a:lnTo>
                <a:close/>
                <a:moveTo>
                  <a:pt x="501" y="25"/>
                </a:moveTo>
                <a:cubicBezTo>
                  <a:pt x="500" y="26"/>
                  <a:pt x="499" y="26"/>
                  <a:pt x="502" y="26"/>
                </a:cubicBezTo>
                <a:cubicBezTo>
                  <a:pt x="503" y="25"/>
                  <a:pt x="502" y="24"/>
                  <a:pt x="501" y="25"/>
                </a:cubicBezTo>
                <a:close/>
                <a:moveTo>
                  <a:pt x="519" y="60"/>
                </a:moveTo>
                <a:cubicBezTo>
                  <a:pt x="516" y="61"/>
                  <a:pt x="518" y="62"/>
                  <a:pt x="514" y="63"/>
                </a:cubicBezTo>
                <a:cubicBezTo>
                  <a:pt x="513" y="63"/>
                  <a:pt x="513" y="63"/>
                  <a:pt x="513" y="63"/>
                </a:cubicBezTo>
                <a:cubicBezTo>
                  <a:pt x="515" y="63"/>
                  <a:pt x="507" y="67"/>
                  <a:pt x="512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3" y="66"/>
                  <a:pt x="515" y="62"/>
                  <a:pt x="518" y="62"/>
                </a:cubicBezTo>
                <a:cubicBezTo>
                  <a:pt x="519" y="63"/>
                  <a:pt x="521" y="60"/>
                  <a:pt x="519" y="60"/>
                </a:cubicBezTo>
                <a:close/>
                <a:moveTo>
                  <a:pt x="507" y="19"/>
                </a:moveTo>
                <a:cubicBezTo>
                  <a:pt x="507" y="21"/>
                  <a:pt x="500" y="23"/>
                  <a:pt x="504" y="24"/>
                </a:cubicBezTo>
                <a:cubicBezTo>
                  <a:pt x="504" y="22"/>
                  <a:pt x="511" y="19"/>
                  <a:pt x="507" y="19"/>
                </a:cubicBezTo>
                <a:close/>
                <a:moveTo>
                  <a:pt x="524" y="45"/>
                </a:moveTo>
                <a:cubicBezTo>
                  <a:pt x="525" y="45"/>
                  <a:pt x="525" y="45"/>
                  <a:pt x="525" y="45"/>
                </a:cubicBezTo>
                <a:cubicBezTo>
                  <a:pt x="524" y="47"/>
                  <a:pt x="524" y="47"/>
                  <a:pt x="524" y="47"/>
                </a:cubicBezTo>
                <a:cubicBezTo>
                  <a:pt x="523" y="47"/>
                  <a:pt x="523" y="47"/>
                  <a:pt x="523" y="47"/>
                </a:cubicBezTo>
                <a:lnTo>
                  <a:pt x="524" y="45"/>
                </a:lnTo>
                <a:close/>
                <a:moveTo>
                  <a:pt x="467" y="35"/>
                </a:moveTo>
                <a:cubicBezTo>
                  <a:pt x="466" y="35"/>
                  <a:pt x="466" y="36"/>
                  <a:pt x="467" y="36"/>
                </a:cubicBezTo>
                <a:cubicBezTo>
                  <a:pt x="467" y="36"/>
                  <a:pt x="467" y="35"/>
                  <a:pt x="467" y="35"/>
                </a:cubicBezTo>
                <a:close/>
                <a:moveTo>
                  <a:pt x="501" y="109"/>
                </a:moveTo>
                <a:cubicBezTo>
                  <a:pt x="500" y="108"/>
                  <a:pt x="499" y="108"/>
                  <a:pt x="498" y="108"/>
                </a:cubicBezTo>
                <a:cubicBezTo>
                  <a:pt x="499" y="108"/>
                  <a:pt x="500" y="108"/>
                  <a:pt x="501" y="109"/>
                </a:cubicBezTo>
                <a:close/>
                <a:moveTo>
                  <a:pt x="496" y="109"/>
                </a:moveTo>
                <a:cubicBezTo>
                  <a:pt x="496" y="109"/>
                  <a:pt x="496" y="109"/>
                  <a:pt x="496" y="109"/>
                </a:cubicBezTo>
                <a:cubicBezTo>
                  <a:pt x="496" y="109"/>
                  <a:pt x="496" y="109"/>
                  <a:pt x="496" y="109"/>
                </a:cubicBezTo>
                <a:close/>
                <a:moveTo>
                  <a:pt x="429" y="155"/>
                </a:moveTo>
                <a:cubicBezTo>
                  <a:pt x="428" y="155"/>
                  <a:pt x="425" y="152"/>
                  <a:pt x="428" y="156"/>
                </a:cubicBezTo>
                <a:cubicBezTo>
                  <a:pt x="429" y="158"/>
                  <a:pt x="428" y="155"/>
                  <a:pt x="429" y="155"/>
                </a:cubicBezTo>
                <a:close/>
                <a:moveTo>
                  <a:pt x="433" y="159"/>
                </a:moveTo>
                <a:cubicBezTo>
                  <a:pt x="434" y="159"/>
                  <a:pt x="435" y="160"/>
                  <a:pt x="436" y="161"/>
                </a:cubicBezTo>
                <a:cubicBezTo>
                  <a:pt x="434" y="159"/>
                  <a:pt x="434" y="159"/>
                  <a:pt x="433" y="159"/>
                </a:cubicBezTo>
                <a:close/>
                <a:moveTo>
                  <a:pt x="433" y="159"/>
                </a:moveTo>
                <a:cubicBezTo>
                  <a:pt x="432" y="159"/>
                  <a:pt x="432" y="160"/>
                  <a:pt x="431" y="161"/>
                </a:cubicBezTo>
                <a:cubicBezTo>
                  <a:pt x="433" y="162"/>
                  <a:pt x="433" y="160"/>
                  <a:pt x="433" y="159"/>
                </a:cubicBezTo>
                <a:close/>
                <a:moveTo>
                  <a:pt x="442" y="148"/>
                </a:moveTo>
                <a:cubicBezTo>
                  <a:pt x="443" y="150"/>
                  <a:pt x="447" y="151"/>
                  <a:pt x="445" y="155"/>
                </a:cubicBezTo>
                <a:cubicBezTo>
                  <a:pt x="445" y="155"/>
                  <a:pt x="446" y="153"/>
                  <a:pt x="448" y="155"/>
                </a:cubicBezTo>
                <a:cubicBezTo>
                  <a:pt x="445" y="151"/>
                  <a:pt x="444" y="148"/>
                  <a:pt x="442" y="148"/>
                </a:cubicBezTo>
                <a:close/>
                <a:moveTo>
                  <a:pt x="452" y="156"/>
                </a:moveTo>
                <a:cubicBezTo>
                  <a:pt x="452" y="155"/>
                  <a:pt x="452" y="155"/>
                  <a:pt x="453" y="155"/>
                </a:cubicBezTo>
                <a:cubicBezTo>
                  <a:pt x="452" y="155"/>
                  <a:pt x="452" y="155"/>
                  <a:pt x="452" y="156"/>
                </a:cubicBezTo>
                <a:close/>
                <a:moveTo>
                  <a:pt x="453" y="155"/>
                </a:moveTo>
                <a:cubicBezTo>
                  <a:pt x="454" y="155"/>
                  <a:pt x="457" y="160"/>
                  <a:pt x="457" y="157"/>
                </a:cubicBezTo>
                <a:cubicBezTo>
                  <a:pt x="456" y="155"/>
                  <a:pt x="454" y="152"/>
                  <a:pt x="453" y="152"/>
                </a:cubicBezTo>
                <a:cubicBezTo>
                  <a:pt x="454" y="155"/>
                  <a:pt x="453" y="155"/>
                  <a:pt x="453" y="155"/>
                </a:cubicBezTo>
                <a:close/>
                <a:moveTo>
                  <a:pt x="480" y="123"/>
                </a:moveTo>
                <a:cubicBezTo>
                  <a:pt x="479" y="124"/>
                  <a:pt x="479" y="124"/>
                  <a:pt x="479" y="124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80" y="125"/>
                  <a:pt x="481" y="124"/>
                  <a:pt x="480" y="123"/>
                </a:cubicBezTo>
                <a:close/>
                <a:moveTo>
                  <a:pt x="491" y="134"/>
                </a:moveTo>
                <a:cubicBezTo>
                  <a:pt x="488" y="129"/>
                  <a:pt x="488" y="129"/>
                  <a:pt x="488" y="129"/>
                </a:cubicBezTo>
                <a:cubicBezTo>
                  <a:pt x="487" y="128"/>
                  <a:pt x="490" y="132"/>
                  <a:pt x="489" y="132"/>
                </a:cubicBezTo>
                <a:cubicBezTo>
                  <a:pt x="489" y="133"/>
                  <a:pt x="490" y="134"/>
                  <a:pt x="491" y="134"/>
                </a:cubicBezTo>
                <a:close/>
                <a:moveTo>
                  <a:pt x="504" y="160"/>
                </a:moveTo>
                <a:cubicBezTo>
                  <a:pt x="504" y="160"/>
                  <a:pt x="504" y="160"/>
                  <a:pt x="503" y="160"/>
                </a:cubicBezTo>
                <a:cubicBezTo>
                  <a:pt x="504" y="160"/>
                  <a:pt x="504" y="160"/>
                  <a:pt x="504" y="160"/>
                </a:cubicBezTo>
                <a:close/>
                <a:moveTo>
                  <a:pt x="484" y="120"/>
                </a:moveTo>
                <a:cubicBezTo>
                  <a:pt x="486" y="122"/>
                  <a:pt x="487" y="124"/>
                  <a:pt x="489" y="125"/>
                </a:cubicBezTo>
                <a:cubicBezTo>
                  <a:pt x="490" y="126"/>
                  <a:pt x="486" y="121"/>
                  <a:pt x="484" y="120"/>
                </a:cubicBezTo>
                <a:close/>
                <a:moveTo>
                  <a:pt x="489" y="120"/>
                </a:moveTo>
                <a:cubicBezTo>
                  <a:pt x="488" y="120"/>
                  <a:pt x="487" y="120"/>
                  <a:pt x="486" y="119"/>
                </a:cubicBezTo>
                <a:cubicBezTo>
                  <a:pt x="488" y="121"/>
                  <a:pt x="488" y="121"/>
                  <a:pt x="488" y="121"/>
                </a:cubicBezTo>
                <a:lnTo>
                  <a:pt x="489" y="120"/>
                </a:lnTo>
                <a:close/>
                <a:moveTo>
                  <a:pt x="496" y="122"/>
                </a:moveTo>
                <a:cubicBezTo>
                  <a:pt x="494" y="121"/>
                  <a:pt x="494" y="121"/>
                  <a:pt x="494" y="121"/>
                </a:cubicBezTo>
                <a:cubicBezTo>
                  <a:pt x="495" y="122"/>
                  <a:pt x="495" y="122"/>
                  <a:pt x="495" y="122"/>
                </a:cubicBezTo>
                <a:lnTo>
                  <a:pt x="496" y="122"/>
                </a:lnTo>
                <a:close/>
                <a:moveTo>
                  <a:pt x="501" y="90"/>
                </a:moveTo>
                <a:cubicBezTo>
                  <a:pt x="500" y="90"/>
                  <a:pt x="500" y="86"/>
                  <a:pt x="495" y="89"/>
                </a:cubicBezTo>
                <a:cubicBezTo>
                  <a:pt x="502" y="87"/>
                  <a:pt x="495" y="93"/>
                  <a:pt x="501" y="90"/>
                </a:cubicBezTo>
                <a:close/>
                <a:moveTo>
                  <a:pt x="470" y="41"/>
                </a:moveTo>
                <a:cubicBezTo>
                  <a:pt x="471" y="38"/>
                  <a:pt x="471" y="38"/>
                  <a:pt x="471" y="38"/>
                </a:cubicBezTo>
                <a:cubicBezTo>
                  <a:pt x="470" y="40"/>
                  <a:pt x="467" y="40"/>
                  <a:pt x="470" y="4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99"/>
          <p:cNvSpPr>
            <a:spLocks noEditPoints="1"/>
          </p:cNvSpPr>
          <p:nvPr/>
        </p:nvSpPr>
        <p:spPr bwMode="auto">
          <a:xfrm flipH="1">
            <a:off x="215097" y="1902137"/>
            <a:ext cx="914408" cy="900037"/>
          </a:xfrm>
          <a:custGeom>
            <a:avLst/>
            <a:gdLst>
              <a:gd name="T0" fmla="*/ 207 w 362"/>
              <a:gd name="T1" fmla="*/ 1 h 362"/>
              <a:gd name="T2" fmla="*/ 177 w 362"/>
              <a:gd name="T3" fmla="*/ 5 h 362"/>
              <a:gd name="T4" fmla="*/ 137 w 362"/>
              <a:gd name="T5" fmla="*/ 19 h 362"/>
              <a:gd name="T6" fmla="*/ 79 w 362"/>
              <a:gd name="T7" fmla="*/ 24 h 362"/>
              <a:gd name="T8" fmla="*/ 49 w 362"/>
              <a:gd name="T9" fmla="*/ 33 h 362"/>
              <a:gd name="T10" fmla="*/ 54 w 362"/>
              <a:gd name="T11" fmla="*/ 32 h 362"/>
              <a:gd name="T12" fmla="*/ 50 w 362"/>
              <a:gd name="T13" fmla="*/ 30 h 362"/>
              <a:gd name="T14" fmla="*/ 51 w 362"/>
              <a:gd name="T15" fmla="*/ 36 h 362"/>
              <a:gd name="T16" fmla="*/ 49 w 362"/>
              <a:gd name="T17" fmla="*/ 30 h 362"/>
              <a:gd name="T18" fmla="*/ 51 w 362"/>
              <a:gd name="T19" fmla="*/ 36 h 362"/>
              <a:gd name="T20" fmla="*/ 49 w 362"/>
              <a:gd name="T21" fmla="*/ 33 h 362"/>
              <a:gd name="T22" fmla="*/ 48 w 362"/>
              <a:gd name="T23" fmla="*/ 32 h 362"/>
              <a:gd name="T24" fmla="*/ 47 w 362"/>
              <a:gd name="T25" fmla="*/ 38 h 362"/>
              <a:gd name="T26" fmla="*/ 47 w 362"/>
              <a:gd name="T27" fmla="*/ 41 h 362"/>
              <a:gd name="T28" fmla="*/ 111 w 362"/>
              <a:gd name="T29" fmla="*/ 27 h 362"/>
              <a:gd name="T30" fmla="*/ 50 w 362"/>
              <a:gd name="T31" fmla="*/ 35 h 362"/>
              <a:gd name="T32" fmla="*/ 49 w 362"/>
              <a:gd name="T33" fmla="*/ 31 h 362"/>
              <a:gd name="T34" fmla="*/ 47 w 362"/>
              <a:gd name="T35" fmla="*/ 32 h 362"/>
              <a:gd name="T36" fmla="*/ 46 w 362"/>
              <a:gd name="T37" fmla="*/ 32 h 362"/>
              <a:gd name="T38" fmla="*/ 159 w 362"/>
              <a:gd name="T39" fmla="*/ 18 h 362"/>
              <a:gd name="T40" fmla="*/ 317 w 362"/>
              <a:gd name="T41" fmla="*/ 14 h 362"/>
              <a:gd name="T42" fmla="*/ 260 w 362"/>
              <a:gd name="T43" fmla="*/ 1 h 362"/>
              <a:gd name="T44" fmla="*/ 184 w 362"/>
              <a:gd name="T45" fmla="*/ 5 h 362"/>
              <a:gd name="T46" fmla="*/ 129 w 362"/>
              <a:gd name="T47" fmla="*/ 13 h 362"/>
              <a:gd name="T48" fmla="*/ 85 w 362"/>
              <a:gd name="T49" fmla="*/ 22 h 362"/>
              <a:gd name="T50" fmla="*/ 97 w 362"/>
              <a:gd name="T51" fmla="*/ 20 h 362"/>
              <a:gd name="T52" fmla="*/ 97 w 362"/>
              <a:gd name="T53" fmla="*/ 21 h 362"/>
              <a:gd name="T54" fmla="*/ 137 w 362"/>
              <a:gd name="T55" fmla="*/ 14 h 362"/>
              <a:gd name="T56" fmla="*/ 143 w 362"/>
              <a:gd name="T57" fmla="*/ 14 h 362"/>
              <a:gd name="T58" fmla="*/ 112 w 362"/>
              <a:gd name="T59" fmla="*/ 20 h 362"/>
              <a:gd name="T60" fmla="*/ 182 w 362"/>
              <a:gd name="T61" fmla="*/ 12 h 362"/>
              <a:gd name="T62" fmla="*/ 53 w 362"/>
              <a:gd name="T63" fmla="*/ 36 h 362"/>
              <a:gd name="T64" fmla="*/ 56 w 362"/>
              <a:gd name="T65" fmla="*/ 36 h 362"/>
              <a:gd name="T66" fmla="*/ 158 w 362"/>
              <a:gd name="T67" fmla="*/ 18 h 362"/>
              <a:gd name="T68" fmla="*/ 221 w 362"/>
              <a:gd name="T69" fmla="*/ 12 h 362"/>
              <a:gd name="T70" fmla="*/ 327 w 362"/>
              <a:gd name="T71" fmla="*/ 43 h 362"/>
              <a:gd name="T72" fmla="*/ 344 w 362"/>
              <a:gd name="T73" fmla="*/ 235 h 362"/>
              <a:gd name="T74" fmla="*/ 273 w 362"/>
              <a:gd name="T75" fmla="*/ 333 h 362"/>
              <a:gd name="T76" fmla="*/ 91 w 362"/>
              <a:gd name="T77" fmla="*/ 339 h 362"/>
              <a:gd name="T78" fmla="*/ 16 w 362"/>
              <a:gd name="T79" fmla="*/ 244 h 362"/>
              <a:gd name="T80" fmla="*/ 28 w 362"/>
              <a:gd name="T81" fmla="*/ 84 h 362"/>
              <a:gd name="T82" fmla="*/ 34 w 362"/>
              <a:gd name="T83" fmla="*/ 56 h 362"/>
              <a:gd name="T84" fmla="*/ 36 w 362"/>
              <a:gd name="T85" fmla="*/ 50 h 362"/>
              <a:gd name="T86" fmla="*/ 33 w 362"/>
              <a:gd name="T87" fmla="*/ 41 h 362"/>
              <a:gd name="T88" fmla="*/ 25 w 362"/>
              <a:gd name="T89" fmla="*/ 39 h 362"/>
              <a:gd name="T90" fmla="*/ 19 w 362"/>
              <a:gd name="T91" fmla="*/ 43 h 362"/>
              <a:gd name="T92" fmla="*/ 17 w 362"/>
              <a:gd name="T93" fmla="*/ 49 h 362"/>
              <a:gd name="T94" fmla="*/ 16 w 362"/>
              <a:gd name="T95" fmla="*/ 56 h 362"/>
              <a:gd name="T96" fmla="*/ 12 w 362"/>
              <a:gd name="T97" fmla="*/ 82 h 362"/>
              <a:gd name="T98" fmla="*/ 3 w 362"/>
              <a:gd name="T99" fmla="*/ 154 h 362"/>
              <a:gd name="T100" fmla="*/ 3 w 362"/>
              <a:gd name="T101" fmla="*/ 259 h 362"/>
              <a:gd name="T102" fmla="*/ 72 w 362"/>
              <a:gd name="T103" fmla="*/ 349 h 362"/>
              <a:gd name="T104" fmla="*/ 222 w 362"/>
              <a:gd name="T105" fmla="*/ 358 h 362"/>
              <a:gd name="T106" fmla="*/ 337 w 362"/>
              <a:gd name="T107" fmla="*/ 316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62" h="362">
                <a:moveTo>
                  <a:pt x="268" y="15"/>
                </a:moveTo>
                <a:cubicBezTo>
                  <a:pt x="267" y="15"/>
                  <a:pt x="265" y="14"/>
                  <a:pt x="264" y="14"/>
                </a:cubicBezTo>
                <a:cubicBezTo>
                  <a:pt x="264" y="14"/>
                  <a:pt x="266" y="14"/>
                  <a:pt x="268" y="15"/>
                </a:cubicBezTo>
                <a:close/>
                <a:moveTo>
                  <a:pt x="207" y="1"/>
                </a:moveTo>
                <a:cubicBezTo>
                  <a:pt x="206" y="1"/>
                  <a:pt x="205" y="1"/>
                  <a:pt x="203" y="1"/>
                </a:cubicBezTo>
                <a:cubicBezTo>
                  <a:pt x="202" y="1"/>
                  <a:pt x="206" y="1"/>
                  <a:pt x="207" y="1"/>
                </a:cubicBezTo>
                <a:close/>
                <a:moveTo>
                  <a:pt x="196" y="1"/>
                </a:moveTo>
                <a:cubicBezTo>
                  <a:pt x="197" y="1"/>
                  <a:pt x="200" y="1"/>
                  <a:pt x="201" y="1"/>
                </a:cubicBezTo>
                <a:cubicBezTo>
                  <a:pt x="200" y="1"/>
                  <a:pt x="196" y="1"/>
                  <a:pt x="196" y="1"/>
                </a:cubicBezTo>
                <a:close/>
                <a:moveTo>
                  <a:pt x="177" y="5"/>
                </a:moveTo>
                <a:cubicBezTo>
                  <a:pt x="179" y="5"/>
                  <a:pt x="181" y="5"/>
                  <a:pt x="182" y="5"/>
                </a:cubicBezTo>
                <a:cubicBezTo>
                  <a:pt x="181" y="5"/>
                  <a:pt x="178" y="5"/>
                  <a:pt x="177" y="5"/>
                </a:cubicBezTo>
                <a:close/>
                <a:moveTo>
                  <a:pt x="165" y="5"/>
                </a:moveTo>
                <a:cubicBezTo>
                  <a:pt x="169" y="4"/>
                  <a:pt x="172" y="4"/>
                  <a:pt x="173" y="4"/>
                </a:cubicBezTo>
                <a:cubicBezTo>
                  <a:pt x="171" y="4"/>
                  <a:pt x="167" y="4"/>
                  <a:pt x="165" y="5"/>
                </a:cubicBezTo>
                <a:close/>
                <a:moveTo>
                  <a:pt x="137" y="19"/>
                </a:moveTo>
                <a:cubicBezTo>
                  <a:pt x="140" y="19"/>
                  <a:pt x="148" y="17"/>
                  <a:pt x="152" y="17"/>
                </a:cubicBezTo>
                <a:cubicBezTo>
                  <a:pt x="147" y="17"/>
                  <a:pt x="142" y="18"/>
                  <a:pt x="137" y="19"/>
                </a:cubicBezTo>
                <a:close/>
                <a:moveTo>
                  <a:pt x="135" y="15"/>
                </a:moveTo>
                <a:cubicBezTo>
                  <a:pt x="131" y="15"/>
                  <a:pt x="131" y="15"/>
                  <a:pt x="131" y="15"/>
                </a:cubicBezTo>
                <a:cubicBezTo>
                  <a:pt x="129" y="16"/>
                  <a:pt x="119" y="17"/>
                  <a:pt x="120" y="17"/>
                </a:cubicBezTo>
                <a:cubicBezTo>
                  <a:pt x="126" y="16"/>
                  <a:pt x="135" y="15"/>
                  <a:pt x="140" y="14"/>
                </a:cubicBezTo>
                <a:cubicBezTo>
                  <a:pt x="138" y="14"/>
                  <a:pt x="137" y="14"/>
                  <a:pt x="135" y="15"/>
                </a:cubicBezTo>
                <a:close/>
                <a:moveTo>
                  <a:pt x="79" y="24"/>
                </a:moveTo>
                <a:cubicBezTo>
                  <a:pt x="76" y="25"/>
                  <a:pt x="76" y="25"/>
                  <a:pt x="76" y="25"/>
                </a:cubicBezTo>
                <a:cubicBezTo>
                  <a:pt x="76" y="25"/>
                  <a:pt x="76" y="25"/>
                  <a:pt x="77" y="25"/>
                </a:cubicBezTo>
                <a:cubicBezTo>
                  <a:pt x="79" y="25"/>
                  <a:pt x="79" y="24"/>
                  <a:pt x="79" y="24"/>
                </a:cubicBezTo>
                <a:close/>
                <a:moveTo>
                  <a:pt x="50" y="33"/>
                </a:move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49" y="33"/>
                  <a:pt x="49" y="33"/>
                </a:cubicBezTo>
                <a:cubicBezTo>
                  <a:pt x="49" y="33"/>
                  <a:pt x="49" y="33"/>
                  <a:pt x="50" y="33"/>
                </a:cubicBezTo>
                <a:close/>
                <a:moveTo>
                  <a:pt x="50" y="32"/>
                </a:move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1" y="32"/>
                  <a:pt x="51" y="32"/>
                </a:cubicBezTo>
                <a:cubicBezTo>
                  <a:pt x="54" y="32"/>
                  <a:pt x="54" y="32"/>
                  <a:pt x="54" y="32"/>
                </a:cubicBezTo>
                <a:lnTo>
                  <a:pt x="50" y="32"/>
                </a:lnTo>
                <a:close/>
                <a:moveTo>
                  <a:pt x="50" y="33"/>
                </a:move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lose/>
                <a:moveTo>
                  <a:pt x="50" y="30"/>
                </a:move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lose/>
                <a:moveTo>
                  <a:pt x="51" y="36"/>
                </a:moveTo>
                <a:cubicBezTo>
                  <a:pt x="51" y="36"/>
                  <a:pt x="51" y="36"/>
                  <a:pt x="51" y="36"/>
                </a:cubicBezTo>
                <a:cubicBezTo>
                  <a:pt x="51" y="36"/>
                  <a:pt x="51" y="36"/>
                  <a:pt x="51" y="36"/>
                </a:cubicBezTo>
                <a:close/>
                <a:moveTo>
                  <a:pt x="50" y="31"/>
                </a:move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49" y="31"/>
                  <a:pt x="50" y="31"/>
                </a:cubicBezTo>
                <a:close/>
                <a:moveTo>
                  <a:pt x="49" y="30"/>
                </a:moveTo>
                <a:cubicBezTo>
                  <a:pt x="49" y="30"/>
                  <a:pt x="50" y="30"/>
                  <a:pt x="50" y="30"/>
                </a:cubicBezTo>
                <a:cubicBezTo>
                  <a:pt x="49" y="30"/>
                  <a:pt x="49" y="30"/>
                  <a:pt x="49" y="30"/>
                </a:cubicBezTo>
                <a:close/>
                <a:moveTo>
                  <a:pt x="51" y="38"/>
                </a:moveTo>
                <a:cubicBezTo>
                  <a:pt x="51" y="38"/>
                  <a:pt x="51" y="38"/>
                  <a:pt x="51" y="37"/>
                </a:cubicBezTo>
                <a:cubicBezTo>
                  <a:pt x="51" y="37"/>
                  <a:pt x="51" y="37"/>
                  <a:pt x="51" y="38"/>
                </a:cubicBezTo>
                <a:close/>
                <a:moveTo>
                  <a:pt x="51" y="36"/>
                </a:moveTo>
                <a:cubicBezTo>
                  <a:pt x="50" y="36"/>
                  <a:pt x="50" y="36"/>
                  <a:pt x="50" y="37"/>
                </a:cubicBezTo>
                <a:cubicBezTo>
                  <a:pt x="50" y="37"/>
                  <a:pt x="50" y="36"/>
                  <a:pt x="51" y="36"/>
                </a:cubicBezTo>
                <a:close/>
                <a:moveTo>
                  <a:pt x="48" y="31"/>
                </a:moveTo>
                <a:cubicBezTo>
                  <a:pt x="48" y="31"/>
                  <a:pt x="49" y="31"/>
                  <a:pt x="49" y="30"/>
                </a:cubicBezTo>
                <a:cubicBezTo>
                  <a:pt x="49" y="31"/>
                  <a:pt x="48" y="31"/>
                  <a:pt x="48" y="31"/>
                </a:cubicBezTo>
                <a:close/>
                <a:moveTo>
                  <a:pt x="49" y="33"/>
                </a:move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8" y="33"/>
                  <a:pt x="49" y="33"/>
                </a:cubicBezTo>
                <a:close/>
                <a:moveTo>
                  <a:pt x="48" y="33"/>
                </a:moveTo>
                <a:cubicBezTo>
                  <a:pt x="48" y="33"/>
                  <a:pt x="48" y="33"/>
                  <a:pt x="48" y="32"/>
                </a:cubicBezTo>
                <a:cubicBezTo>
                  <a:pt x="48" y="32"/>
                  <a:pt x="48" y="32"/>
                  <a:pt x="48" y="33"/>
                </a:cubicBezTo>
                <a:close/>
                <a:moveTo>
                  <a:pt x="48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lose/>
                <a:moveTo>
                  <a:pt x="48" y="36"/>
                </a:moveTo>
                <a:cubicBezTo>
                  <a:pt x="48" y="36"/>
                  <a:pt x="48" y="36"/>
                  <a:pt x="48" y="36"/>
                </a:cubicBezTo>
                <a:close/>
                <a:moveTo>
                  <a:pt x="47" y="38"/>
                </a:moveTo>
                <a:cubicBezTo>
                  <a:pt x="47" y="38"/>
                  <a:pt x="47" y="38"/>
                  <a:pt x="48" y="38"/>
                </a:cubicBezTo>
                <a:cubicBezTo>
                  <a:pt x="48" y="38"/>
                  <a:pt x="47" y="38"/>
                  <a:pt x="47" y="38"/>
                </a:cubicBezTo>
                <a:close/>
                <a:moveTo>
                  <a:pt x="48" y="38"/>
                </a:moveTo>
                <a:cubicBezTo>
                  <a:pt x="47" y="38"/>
                  <a:pt x="47" y="38"/>
                  <a:pt x="47" y="38"/>
                </a:cubicBezTo>
                <a:cubicBezTo>
                  <a:pt x="47" y="38"/>
                  <a:pt x="48" y="38"/>
                  <a:pt x="48" y="38"/>
                </a:cubicBezTo>
                <a:close/>
                <a:moveTo>
                  <a:pt x="47" y="41"/>
                </a:moveTo>
                <a:cubicBezTo>
                  <a:pt x="48" y="41"/>
                  <a:pt x="48" y="41"/>
                  <a:pt x="48" y="40"/>
                </a:cubicBezTo>
                <a:cubicBezTo>
                  <a:pt x="48" y="40"/>
                  <a:pt x="47" y="41"/>
                  <a:pt x="47" y="41"/>
                </a:cubicBezTo>
                <a:close/>
                <a:moveTo>
                  <a:pt x="46" y="41"/>
                </a:moveTo>
                <a:cubicBezTo>
                  <a:pt x="46" y="41"/>
                  <a:pt x="46" y="41"/>
                  <a:pt x="46" y="41"/>
                </a:cubicBezTo>
                <a:close/>
                <a:moveTo>
                  <a:pt x="103" y="29"/>
                </a:moveTo>
                <a:cubicBezTo>
                  <a:pt x="106" y="28"/>
                  <a:pt x="109" y="27"/>
                  <a:pt x="111" y="27"/>
                </a:cubicBezTo>
                <a:cubicBezTo>
                  <a:pt x="112" y="27"/>
                  <a:pt x="113" y="27"/>
                  <a:pt x="114" y="26"/>
                </a:cubicBezTo>
                <a:cubicBezTo>
                  <a:pt x="110" y="27"/>
                  <a:pt x="106" y="28"/>
                  <a:pt x="103" y="29"/>
                </a:cubicBezTo>
                <a:close/>
                <a:moveTo>
                  <a:pt x="49" y="35"/>
                </a:moveTo>
                <a:cubicBezTo>
                  <a:pt x="49" y="35"/>
                  <a:pt x="50" y="36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0" y="35"/>
                  <a:pt x="50" y="35"/>
                </a:cubicBezTo>
                <a:cubicBezTo>
                  <a:pt x="50" y="35"/>
                  <a:pt x="51" y="35"/>
                  <a:pt x="51" y="35"/>
                </a:cubicBezTo>
                <a:cubicBezTo>
                  <a:pt x="50" y="35"/>
                  <a:pt x="49" y="35"/>
                  <a:pt x="49" y="35"/>
                </a:cubicBezTo>
                <a:close/>
                <a:moveTo>
                  <a:pt x="49" y="31"/>
                </a:moveTo>
                <a:cubicBezTo>
                  <a:pt x="49" y="31"/>
                  <a:pt x="49" y="31"/>
                  <a:pt x="49" y="31"/>
                </a:cubicBezTo>
                <a:cubicBezTo>
                  <a:pt x="49" y="31"/>
                  <a:pt x="49" y="31"/>
                  <a:pt x="49" y="31"/>
                </a:cubicBezTo>
                <a:cubicBezTo>
                  <a:pt x="50" y="31"/>
                  <a:pt x="49" y="31"/>
                  <a:pt x="49" y="31"/>
                </a:cubicBezTo>
                <a:close/>
                <a:moveTo>
                  <a:pt x="46" y="32"/>
                </a:moveTo>
                <a:cubicBezTo>
                  <a:pt x="46" y="32"/>
                  <a:pt x="46" y="32"/>
                  <a:pt x="46" y="32"/>
                </a:cubicBezTo>
                <a:cubicBezTo>
                  <a:pt x="46" y="32"/>
                  <a:pt x="47" y="32"/>
                  <a:pt x="47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8" y="31"/>
                  <a:pt x="49" y="32"/>
                  <a:pt x="49" y="31"/>
                </a:cubicBezTo>
                <a:cubicBezTo>
                  <a:pt x="48" y="32"/>
                  <a:pt x="47" y="32"/>
                  <a:pt x="46" y="32"/>
                </a:cubicBezTo>
                <a:cubicBezTo>
                  <a:pt x="46" y="32"/>
                  <a:pt x="46" y="32"/>
                  <a:pt x="46" y="32"/>
                </a:cubicBezTo>
                <a:cubicBezTo>
                  <a:pt x="46" y="32"/>
                  <a:pt x="45" y="32"/>
                  <a:pt x="45" y="32"/>
                </a:cubicBezTo>
                <a:cubicBezTo>
                  <a:pt x="45" y="33"/>
                  <a:pt x="45" y="32"/>
                  <a:pt x="46" y="32"/>
                </a:cubicBezTo>
                <a:close/>
                <a:moveTo>
                  <a:pt x="47" y="39"/>
                </a:moveTo>
                <a:cubicBezTo>
                  <a:pt x="47" y="38"/>
                  <a:pt x="48" y="38"/>
                  <a:pt x="48" y="38"/>
                </a:cubicBezTo>
                <a:cubicBezTo>
                  <a:pt x="47" y="38"/>
                  <a:pt x="47" y="39"/>
                  <a:pt x="47" y="39"/>
                </a:cubicBezTo>
                <a:close/>
                <a:moveTo>
                  <a:pt x="159" y="18"/>
                </a:moveTo>
                <a:cubicBezTo>
                  <a:pt x="159" y="18"/>
                  <a:pt x="159" y="18"/>
                  <a:pt x="159" y="18"/>
                </a:cubicBezTo>
                <a:cubicBezTo>
                  <a:pt x="159" y="18"/>
                  <a:pt x="159" y="18"/>
                  <a:pt x="159" y="18"/>
                </a:cubicBezTo>
                <a:close/>
                <a:moveTo>
                  <a:pt x="361" y="152"/>
                </a:moveTo>
                <a:cubicBezTo>
                  <a:pt x="360" y="120"/>
                  <a:pt x="356" y="87"/>
                  <a:pt x="347" y="57"/>
                </a:cubicBezTo>
                <a:cubicBezTo>
                  <a:pt x="345" y="52"/>
                  <a:pt x="343" y="45"/>
                  <a:pt x="341" y="41"/>
                </a:cubicBezTo>
                <a:cubicBezTo>
                  <a:pt x="340" y="40"/>
                  <a:pt x="339" y="37"/>
                  <a:pt x="338" y="35"/>
                </a:cubicBezTo>
                <a:cubicBezTo>
                  <a:pt x="336" y="31"/>
                  <a:pt x="333" y="27"/>
                  <a:pt x="330" y="23"/>
                </a:cubicBezTo>
                <a:cubicBezTo>
                  <a:pt x="326" y="19"/>
                  <a:pt x="322" y="16"/>
                  <a:pt x="317" y="14"/>
                </a:cubicBezTo>
                <a:cubicBezTo>
                  <a:pt x="314" y="13"/>
                  <a:pt x="309" y="10"/>
                  <a:pt x="305" y="9"/>
                </a:cubicBezTo>
                <a:cubicBezTo>
                  <a:pt x="303" y="8"/>
                  <a:pt x="307" y="9"/>
                  <a:pt x="304" y="8"/>
                </a:cubicBezTo>
                <a:cubicBezTo>
                  <a:pt x="301" y="7"/>
                  <a:pt x="294" y="5"/>
                  <a:pt x="287" y="4"/>
                </a:cubicBezTo>
                <a:cubicBezTo>
                  <a:pt x="279" y="3"/>
                  <a:pt x="271" y="2"/>
                  <a:pt x="266" y="1"/>
                </a:cubicBezTo>
                <a:cubicBezTo>
                  <a:pt x="267" y="1"/>
                  <a:pt x="267" y="1"/>
                  <a:pt x="266" y="1"/>
                </a:cubicBezTo>
                <a:cubicBezTo>
                  <a:pt x="264" y="1"/>
                  <a:pt x="263" y="1"/>
                  <a:pt x="260" y="1"/>
                </a:cubicBezTo>
                <a:cubicBezTo>
                  <a:pt x="243" y="0"/>
                  <a:pt x="230" y="1"/>
                  <a:pt x="215" y="2"/>
                </a:cubicBezTo>
                <a:cubicBezTo>
                  <a:pt x="213" y="2"/>
                  <a:pt x="208" y="2"/>
                  <a:pt x="206" y="2"/>
                </a:cubicBezTo>
                <a:cubicBezTo>
                  <a:pt x="209" y="2"/>
                  <a:pt x="212" y="2"/>
                  <a:pt x="212" y="2"/>
                </a:cubicBezTo>
                <a:cubicBezTo>
                  <a:pt x="208" y="2"/>
                  <a:pt x="202" y="3"/>
                  <a:pt x="199" y="3"/>
                </a:cubicBezTo>
                <a:cubicBezTo>
                  <a:pt x="193" y="4"/>
                  <a:pt x="190" y="4"/>
                  <a:pt x="185" y="4"/>
                </a:cubicBezTo>
                <a:cubicBezTo>
                  <a:pt x="184" y="4"/>
                  <a:pt x="187" y="5"/>
                  <a:pt x="184" y="5"/>
                </a:cubicBezTo>
                <a:cubicBezTo>
                  <a:pt x="176" y="5"/>
                  <a:pt x="172" y="6"/>
                  <a:pt x="166" y="7"/>
                </a:cubicBezTo>
                <a:cubicBezTo>
                  <a:pt x="164" y="7"/>
                  <a:pt x="155" y="8"/>
                  <a:pt x="153" y="9"/>
                </a:cubicBezTo>
                <a:cubicBezTo>
                  <a:pt x="151" y="9"/>
                  <a:pt x="155" y="8"/>
                  <a:pt x="154" y="9"/>
                </a:cubicBezTo>
                <a:cubicBezTo>
                  <a:pt x="147" y="10"/>
                  <a:pt x="141" y="11"/>
                  <a:pt x="136" y="11"/>
                </a:cubicBezTo>
                <a:cubicBezTo>
                  <a:pt x="134" y="12"/>
                  <a:pt x="133" y="12"/>
                  <a:pt x="131" y="12"/>
                </a:cubicBezTo>
                <a:cubicBezTo>
                  <a:pt x="129" y="13"/>
                  <a:pt x="131" y="12"/>
                  <a:pt x="129" y="13"/>
                </a:cubicBezTo>
                <a:cubicBezTo>
                  <a:pt x="127" y="13"/>
                  <a:pt x="131" y="13"/>
                  <a:pt x="130" y="13"/>
                </a:cubicBezTo>
                <a:cubicBezTo>
                  <a:pt x="127" y="13"/>
                  <a:pt x="128" y="13"/>
                  <a:pt x="126" y="14"/>
                </a:cubicBezTo>
                <a:cubicBezTo>
                  <a:pt x="122" y="14"/>
                  <a:pt x="119" y="15"/>
                  <a:pt x="115" y="16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99" y="19"/>
                  <a:pt x="98" y="19"/>
                  <a:pt x="94" y="20"/>
                </a:cubicBezTo>
                <a:cubicBezTo>
                  <a:pt x="91" y="21"/>
                  <a:pt x="88" y="21"/>
                  <a:pt x="85" y="22"/>
                </a:cubicBezTo>
                <a:cubicBezTo>
                  <a:pt x="83" y="22"/>
                  <a:pt x="86" y="22"/>
                  <a:pt x="84" y="22"/>
                </a:cubicBezTo>
                <a:cubicBezTo>
                  <a:pt x="72" y="25"/>
                  <a:pt x="60" y="27"/>
                  <a:pt x="51" y="30"/>
                </a:cubicBezTo>
                <a:cubicBezTo>
                  <a:pt x="64" y="26"/>
                  <a:pt x="74" y="25"/>
                  <a:pt x="86" y="22"/>
                </a:cubicBezTo>
                <a:cubicBezTo>
                  <a:pt x="88" y="22"/>
                  <a:pt x="92" y="21"/>
                  <a:pt x="93" y="21"/>
                </a:cubicBezTo>
                <a:cubicBezTo>
                  <a:pt x="94" y="20"/>
                  <a:pt x="91" y="21"/>
                  <a:pt x="94" y="20"/>
                </a:cubicBezTo>
                <a:cubicBezTo>
                  <a:pt x="95" y="20"/>
                  <a:pt x="95" y="20"/>
                  <a:pt x="97" y="20"/>
                </a:cubicBezTo>
                <a:cubicBezTo>
                  <a:pt x="95" y="20"/>
                  <a:pt x="98" y="20"/>
                  <a:pt x="99" y="20"/>
                </a:cubicBezTo>
                <a:cubicBezTo>
                  <a:pt x="109" y="18"/>
                  <a:pt x="117" y="16"/>
                  <a:pt x="125" y="15"/>
                </a:cubicBezTo>
                <a:cubicBezTo>
                  <a:pt x="127" y="15"/>
                  <a:pt x="124" y="15"/>
                  <a:pt x="126" y="15"/>
                </a:cubicBezTo>
                <a:cubicBezTo>
                  <a:pt x="136" y="13"/>
                  <a:pt x="136" y="13"/>
                  <a:pt x="136" y="13"/>
                </a:cubicBezTo>
                <a:cubicBezTo>
                  <a:pt x="137" y="13"/>
                  <a:pt x="140" y="13"/>
                  <a:pt x="139" y="13"/>
                </a:cubicBezTo>
                <a:cubicBezTo>
                  <a:pt x="127" y="15"/>
                  <a:pt x="111" y="18"/>
                  <a:pt x="97" y="21"/>
                </a:cubicBezTo>
                <a:cubicBezTo>
                  <a:pt x="92" y="22"/>
                  <a:pt x="88" y="22"/>
                  <a:pt x="85" y="23"/>
                </a:cubicBezTo>
                <a:cubicBezTo>
                  <a:pt x="92" y="22"/>
                  <a:pt x="97" y="21"/>
                  <a:pt x="102" y="20"/>
                </a:cubicBezTo>
                <a:cubicBezTo>
                  <a:pt x="109" y="19"/>
                  <a:pt x="117" y="17"/>
                  <a:pt x="124" y="16"/>
                </a:cubicBezTo>
                <a:cubicBezTo>
                  <a:pt x="129" y="15"/>
                  <a:pt x="129" y="15"/>
                  <a:pt x="129" y="1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36" y="14"/>
                  <a:pt x="136" y="14"/>
                  <a:pt x="137" y="14"/>
                </a:cubicBezTo>
                <a:cubicBezTo>
                  <a:pt x="140" y="14"/>
                  <a:pt x="142" y="13"/>
                  <a:pt x="146" y="13"/>
                </a:cubicBezTo>
                <a:cubicBezTo>
                  <a:pt x="163" y="10"/>
                  <a:pt x="163" y="10"/>
                  <a:pt x="163" y="10"/>
                </a:cubicBezTo>
                <a:cubicBezTo>
                  <a:pt x="164" y="10"/>
                  <a:pt x="163" y="11"/>
                  <a:pt x="162" y="11"/>
                </a:cubicBezTo>
                <a:cubicBezTo>
                  <a:pt x="155" y="12"/>
                  <a:pt x="154" y="12"/>
                  <a:pt x="146" y="13"/>
                </a:cubicBezTo>
                <a:cubicBezTo>
                  <a:pt x="147" y="13"/>
                  <a:pt x="148" y="13"/>
                  <a:pt x="148" y="13"/>
                </a:cubicBezTo>
                <a:cubicBezTo>
                  <a:pt x="145" y="13"/>
                  <a:pt x="144" y="13"/>
                  <a:pt x="143" y="14"/>
                </a:cubicBezTo>
                <a:cubicBezTo>
                  <a:pt x="148" y="13"/>
                  <a:pt x="148" y="13"/>
                  <a:pt x="146" y="14"/>
                </a:cubicBezTo>
                <a:cubicBezTo>
                  <a:pt x="132" y="16"/>
                  <a:pt x="116" y="19"/>
                  <a:pt x="105" y="21"/>
                </a:cubicBezTo>
                <a:cubicBezTo>
                  <a:pt x="104" y="21"/>
                  <a:pt x="103" y="21"/>
                  <a:pt x="101" y="22"/>
                </a:cubicBezTo>
                <a:cubicBezTo>
                  <a:pt x="88" y="24"/>
                  <a:pt x="74" y="27"/>
                  <a:pt x="61" y="30"/>
                </a:cubicBezTo>
                <a:cubicBezTo>
                  <a:pt x="76" y="27"/>
                  <a:pt x="92" y="23"/>
                  <a:pt x="110" y="20"/>
                </a:cubicBezTo>
                <a:cubicBezTo>
                  <a:pt x="111" y="20"/>
                  <a:pt x="110" y="20"/>
                  <a:pt x="112" y="20"/>
                </a:cubicBezTo>
                <a:cubicBezTo>
                  <a:pt x="119" y="18"/>
                  <a:pt x="128" y="17"/>
                  <a:pt x="134" y="16"/>
                </a:cubicBezTo>
                <a:cubicBezTo>
                  <a:pt x="142" y="15"/>
                  <a:pt x="142" y="15"/>
                  <a:pt x="142" y="15"/>
                </a:cubicBezTo>
                <a:cubicBezTo>
                  <a:pt x="161" y="12"/>
                  <a:pt x="174" y="11"/>
                  <a:pt x="192" y="10"/>
                </a:cubicBezTo>
                <a:cubicBezTo>
                  <a:pt x="192" y="10"/>
                  <a:pt x="194" y="10"/>
                  <a:pt x="194" y="10"/>
                </a:cubicBezTo>
                <a:cubicBezTo>
                  <a:pt x="190" y="11"/>
                  <a:pt x="190" y="11"/>
                  <a:pt x="190" y="11"/>
                </a:cubicBezTo>
                <a:cubicBezTo>
                  <a:pt x="187" y="11"/>
                  <a:pt x="184" y="11"/>
                  <a:pt x="182" y="12"/>
                </a:cubicBezTo>
                <a:cubicBezTo>
                  <a:pt x="167" y="13"/>
                  <a:pt x="145" y="16"/>
                  <a:pt x="126" y="19"/>
                </a:cubicBezTo>
                <a:cubicBezTo>
                  <a:pt x="124" y="20"/>
                  <a:pt x="126" y="20"/>
                  <a:pt x="128" y="20"/>
                </a:cubicBezTo>
                <a:cubicBezTo>
                  <a:pt x="137" y="19"/>
                  <a:pt x="145" y="17"/>
                  <a:pt x="154" y="16"/>
                </a:cubicBezTo>
                <a:cubicBezTo>
                  <a:pt x="158" y="16"/>
                  <a:pt x="154" y="17"/>
                  <a:pt x="147" y="18"/>
                </a:cubicBezTo>
                <a:cubicBezTo>
                  <a:pt x="135" y="20"/>
                  <a:pt x="114" y="23"/>
                  <a:pt x="106" y="25"/>
                </a:cubicBezTo>
                <a:cubicBezTo>
                  <a:pt x="88" y="28"/>
                  <a:pt x="70" y="32"/>
                  <a:pt x="53" y="36"/>
                </a:cubicBezTo>
                <a:cubicBezTo>
                  <a:pt x="51" y="37"/>
                  <a:pt x="51" y="37"/>
                  <a:pt x="51" y="37"/>
                </a:cubicBezTo>
                <a:cubicBezTo>
                  <a:pt x="50" y="37"/>
                  <a:pt x="50" y="37"/>
                  <a:pt x="50" y="37"/>
                </a:cubicBezTo>
                <a:cubicBezTo>
                  <a:pt x="49" y="37"/>
                  <a:pt x="49" y="37"/>
                  <a:pt x="48" y="38"/>
                </a:cubicBezTo>
                <a:cubicBezTo>
                  <a:pt x="49" y="37"/>
                  <a:pt x="49" y="37"/>
                  <a:pt x="50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6" y="36"/>
                  <a:pt x="56" y="36"/>
                  <a:pt x="56" y="36"/>
                </a:cubicBezTo>
                <a:cubicBezTo>
                  <a:pt x="56" y="36"/>
                  <a:pt x="57" y="35"/>
                  <a:pt x="58" y="35"/>
                </a:cubicBezTo>
                <a:cubicBezTo>
                  <a:pt x="76" y="31"/>
                  <a:pt x="95" y="27"/>
                  <a:pt x="111" y="24"/>
                </a:cubicBezTo>
                <a:cubicBezTo>
                  <a:pt x="118" y="23"/>
                  <a:pt x="130" y="21"/>
                  <a:pt x="137" y="20"/>
                </a:cubicBezTo>
                <a:cubicBezTo>
                  <a:pt x="136" y="21"/>
                  <a:pt x="130" y="22"/>
                  <a:pt x="123" y="23"/>
                </a:cubicBezTo>
                <a:cubicBezTo>
                  <a:pt x="130" y="22"/>
                  <a:pt x="137" y="21"/>
                  <a:pt x="143" y="20"/>
                </a:cubicBezTo>
                <a:cubicBezTo>
                  <a:pt x="148" y="19"/>
                  <a:pt x="156" y="18"/>
                  <a:pt x="158" y="18"/>
                </a:cubicBezTo>
                <a:cubicBezTo>
                  <a:pt x="159" y="18"/>
                  <a:pt x="158" y="18"/>
                  <a:pt x="159" y="18"/>
                </a:cubicBezTo>
                <a:cubicBezTo>
                  <a:pt x="160" y="18"/>
                  <a:pt x="163" y="17"/>
                  <a:pt x="163" y="17"/>
                </a:cubicBezTo>
                <a:cubicBezTo>
                  <a:pt x="166" y="17"/>
                  <a:pt x="165" y="17"/>
                  <a:pt x="168" y="17"/>
                </a:cubicBezTo>
                <a:cubicBezTo>
                  <a:pt x="172" y="16"/>
                  <a:pt x="172" y="16"/>
                  <a:pt x="175" y="16"/>
                </a:cubicBezTo>
                <a:cubicBezTo>
                  <a:pt x="189" y="15"/>
                  <a:pt x="202" y="13"/>
                  <a:pt x="216" y="13"/>
                </a:cubicBezTo>
                <a:cubicBezTo>
                  <a:pt x="221" y="12"/>
                  <a:pt x="221" y="12"/>
                  <a:pt x="221" y="12"/>
                </a:cubicBezTo>
                <a:cubicBezTo>
                  <a:pt x="222" y="12"/>
                  <a:pt x="221" y="13"/>
                  <a:pt x="223" y="13"/>
                </a:cubicBezTo>
                <a:cubicBezTo>
                  <a:pt x="224" y="13"/>
                  <a:pt x="223" y="12"/>
                  <a:pt x="225" y="12"/>
                </a:cubicBezTo>
                <a:cubicBezTo>
                  <a:pt x="230" y="12"/>
                  <a:pt x="236" y="12"/>
                  <a:pt x="242" y="12"/>
                </a:cubicBezTo>
                <a:cubicBezTo>
                  <a:pt x="255" y="12"/>
                  <a:pt x="271" y="14"/>
                  <a:pt x="281" y="16"/>
                </a:cubicBezTo>
                <a:cubicBezTo>
                  <a:pt x="284" y="16"/>
                  <a:pt x="281" y="16"/>
                  <a:pt x="284" y="16"/>
                </a:cubicBezTo>
                <a:cubicBezTo>
                  <a:pt x="301" y="20"/>
                  <a:pt x="321" y="26"/>
                  <a:pt x="327" y="43"/>
                </a:cubicBezTo>
                <a:cubicBezTo>
                  <a:pt x="328" y="44"/>
                  <a:pt x="327" y="43"/>
                  <a:pt x="328" y="45"/>
                </a:cubicBezTo>
                <a:cubicBezTo>
                  <a:pt x="329" y="48"/>
                  <a:pt x="329" y="47"/>
                  <a:pt x="330" y="49"/>
                </a:cubicBezTo>
                <a:cubicBezTo>
                  <a:pt x="330" y="51"/>
                  <a:pt x="331" y="52"/>
                  <a:pt x="331" y="53"/>
                </a:cubicBezTo>
                <a:cubicBezTo>
                  <a:pt x="339" y="74"/>
                  <a:pt x="343" y="98"/>
                  <a:pt x="345" y="122"/>
                </a:cubicBezTo>
                <a:cubicBezTo>
                  <a:pt x="347" y="144"/>
                  <a:pt x="348" y="166"/>
                  <a:pt x="347" y="188"/>
                </a:cubicBezTo>
                <a:cubicBezTo>
                  <a:pt x="347" y="205"/>
                  <a:pt x="346" y="221"/>
                  <a:pt x="344" y="235"/>
                </a:cubicBezTo>
                <a:cubicBezTo>
                  <a:pt x="342" y="255"/>
                  <a:pt x="339" y="273"/>
                  <a:pt x="333" y="290"/>
                </a:cubicBezTo>
                <a:cubicBezTo>
                  <a:pt x="331" y="296"/>
                  <a:pt x="329" y="303"/>
                  <a:pt x="326" y="308"/>
                </a:cubicBezTo>
                <a:cubicBezTo>
                  <a:pt x="323" y="311"/>
                  <a:pt x="318" y="315"/>
                  <a:pt x="314" y="318"/>
                </a:cubicBezTo>
                <a:cubicBezTo>
                  <a:pt x="312" y="319"/>
                  <a:pt x="310" y="320"/>
                  <a:pt x="308" y="321"/>
                </a:cubicBezTo>
                <a:cubicBezTo>
                  <a:pt x="305" y="322"/>
                  <a:pt x="302" y="323"/>
                  <a:pt x="299" y="325"/>
                </a:cubicBezTo>
                <a:cubicBezTo>
                  <a:pt x="291" y="328"/>
                  <a:pt x="282" y="331"/>
                  <a:pt x="273" y="333"/>
                </a:cubicBezTo>
                <a:cubicBezTo>
                  <a:pt x="263" y="336"/>
                  <a:pt x="253" y="338"/>
                  <a:pt x="243" y="340"/>
                </a:cubicBezTo>
                <a:cubicBezTo>
                  <a:pt x="237" y="341"/>
                  <a:pt x="232" y="342"/>
                  <a:pt x="226" y="343"/>
                </a:cubicBezTo>
                <a:cubicBezTo>
                  <a:pt x="222" y="343"/>
                  <a:pt x="218" y="344"/>
                  <a:pt x="214" y="344"/>
                </a:cubicBezTo>
                <a:cubicBezTo>
                  <a:pt x="203" y="345"/>
                  <a:pt x="192" y="346"/>
                  <a:pt x="182" y="347"/>
                </a:cubicBezTo>
                <a:cubicBezTo>
                  <a:pt x="168" y="347"/>
                  <a:pt x="153" y="347"/>
                  <a:pt x="139" y="346"/>
                </a:cubicBezTo>
                <a:cubicBezTo>
                  <a:pt x="124" y="345"/>
                  <a:pt x="105" y="343"/>
                  <a:pt x="91" y="339"/>
                </a:cubicBezTo>
                <a:cubicBezTo>
                  <a:pt x="79" y="336"/>
                  <a:pt x="67" y="332"/>
                  <a:pt x="56" y="326"/>
                </a:cubicBezTo>
                <a:cubicBezTo>
                  <a:pt x="55" y="325"/>
                  <a:pt x="54" y="325"/>
                  <a:pt x="53" y="324"/>
                </a:cubicBezTo>
                <a:cubicBezTo>
                  <a:pt x="44" y="319"/>
                  <a:pt x="37" y="312"/>
                  <a:pt x="32" y="304"/>
                </a:cubicBezTo>
                <a:cubicBezTo>
                  <a:pt x="27" y="296"/>
                  <a:pt x="24" y="287"/>
                  <a:pt x="22" y="279"/>
                </a:cubicBezTo>
                <a:cubicBezTo>
                  <a:pt x="20" y="273"/>
                  <a:pt x="19" y="268"/>
                  <a:pt x="18" y="262"/>
                </a:cubicBezTo>
                <a:cubicBezTo>
                  <a:pt x="18" y="256"/>
                  <a:pt x="17" y="250"/>
                  <a:pt x="16" y="244"/>
                </a:cubicBezTo>
                <a:cubicBezTo>
                  <a:pt x="16" y="242"/>
                  <a:pt x="16" y="241"/>
                  <a:pt x="16" y="239"/>
                </a:cubicBezTo>
                <a:cubicBezTo>
                  <a:pt x="16" y="232"/>
                  <a:pt x="15" y="226"/>
                  <a:pt x="15" y="220"/>
                </a:cubicBezTo>
                <a:cubicBezTo>
                  <a:pt x="15" y="209"/>
                  <a:pt x="16" y="199"/>
                  <a:pt x="16" y="187"/>
                </a:cubicBezTo>
                <a:cubicBezTo>
                  <a:pt x="19" y="154"/>
                  <a:pt x="19" y="154"/>
                  <a:pt x="19" y="154"/>
                </a:cubicBezTo>
                <a:cubicBezTo>
                  <a:pt x="21" y="137"/>
                  <a:pt x="22" y="119"/>
                  <a:pt x="25" y="101"/>
                </a:cubicBezTo>
                <a:cubicBezTo>
                  <a:pt x="26" y="95"/>
                  <a:pt x="27" y="90"/>
                  <a:pt x="28" y="84"/>
                </a:cubicBezTo>
                <a:cubicBezTo>
                  <a:pt x="29" y="77"/>
                  <a:pt x="31" y="70"/>
                  <a:pt x="32" y="62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58"/>
                  <a:pt x="33" y="57"/>
                  <a:pt x="34" y="56"/>
                </a:cubicBezTo>
                <a:cubicBezTo>
                  <a:pt x="35" y="56"/>
                  <a:pt x="34" y="55"/>
                  <a:pt x="34" y="55"/>
                </a:cubicBezTo>
                <a:cubicBezTo>
                  <a:pt x="34" y="54"/>
                  <a:pt x="34" y="54"/>
                  <a:pt x="35" y="54"/>
                </a:cubicBezTo>
                <a:cubicBezTo>
                  <a:pt x="35" y="54"/>
                  <a:pt x="35" y="54"/>
                  <a:pt x="35" y="53"/>
                </a:cubicBezTo>
                <a:cubicBezTo>
                  <a:pt x="35" y="53"/>
                  <a:pt x="36" y="53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1"/>
                  <a:pt x="36" y="51"/>
                  <a:pt x="36" y="50"/>
                </a:cubicBezTo>
                <a:cubicBezTo>
                  <a:pt x="36" y="50"/>
                  <a:pt x="36" y="49"/>
                  <a:pt x="36" y="49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7"/>
                  <a:pt x="36" y="47"/>
                  <a:pt x="36" y="46"/>
                </a:cubicBezTo>
                <a:cubicBezTo>
                  <a:pt x="36" y="46"/>
                  <a:pt x="35" y="45"/>
                  <a:pt x="35" y="45"/>
                </a:cubicBezTo>
                <a:cubicBezTo>
                  <a:pt x="35" y="45"/>
                  <a:pt x="35" y="45"/>
                  <a:pt x="35" y="44"/>
                </a:cubicBezTo>
                <a:cubicBezTo>
                  <a:pt x="35" y="43"/>
                  <a:pt x="34" y="42"/>
                  <a:pt x="33" y="41"/>
                </a:cubicBezTo>
                <a:cubicBezTo>
                  <a:pt x="33" y="41"/>
                  <a:pt x="33" y="41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40"/>
                  <a:pt x="31" y="40"/>
                  <a:pt x="30" y="39"/>
                </a:cubicBezTo>
                <a:cubicBezTo>
                  <a:pt x="30" y="39"/>
                  <a:pt x="30" y="39"/>
                  <a:pt x="30" y="39"/>
                </a:cubicBezTo>
                <a:cubicBezTo>
                  <a:pt x="29" y="39"/>
                  <a:pt x="28" y="39"/>
                  <a:pt x="27" y="38"/>
                </a:cubicBezTo>
                <a:cubicBezTo>
                  <a:pt x="26" y="39"/>
                  <a:pt x="26" y="38"/>
                  <a:pt x="25" y="39"/>
                </a:cubicBezTo>
                <a:cubicBezTo>
                  <a:pt x="25" y="39"/>
                  <a:pt x="25" y="39"/>
                  <a:pt x="24" y="39"/>
                </a:cubicBezTo>
                <a:cubicBezTo>
                  <a:pt x="24" y="39"/>
                  <a:pt x="24" y="39"/>
                  <a:pt x="23" y="40"/>
                </a:cubicBezTo>
                <a:cubicBezTo>
                  <a:pt x="23" y="39"/>
                  <a:pt x="23" y="40"/>
                  <a:pt x="22" y="40"/>
                </a:cubicBezTo>
                <a:cubicBezTo>
                  <a:pt x="22" y="40"/>
                  <a:pt x="22" y="40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0" y="41"/>
                  <a:pt x="19" y="42"/>
                  <a:pt x="19" y="43"/>
                </a:cubicBezTo>
                <a:cubicBezTo>
                  <a:pt x="19" y="43"/>
                  <a:pt x="19" y="43"/>
                  <a:pt x="19" y="43"/>
                </a:cubicBezTo>
                <a:cubicBezTo>
                  <a:pt x="19" y="44"/>
                  <a:pt x="18" y="45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17" y="48"/>
                  <a:pt x="17" y="48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50"/>
                  <a:pt x="17" y="51"/>
                  <a:pt x="16" y="51"/>
                </a:cubicBezTo>
                <a:cubicBezTo>
                  <a:pt x="16" y="51"/>
                  <a:pt x="16" y="51"/>
                  <a:pt x="16" y="52"/>
                </a:cubicBezTo>
                <a:cubicBezTo>
                  <a:pt x="16" y="52"/>
                  <a:pt x="16" y="52"/>
                  <a:pt x="17" y="52"/>
                </a:cubicBezTo>
                <a:cubicBezTo>
                  <a:pt x="17" y="53"/>
                  <a:pt x="16" y="54"/>
                  <a:pt x="17" y="55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8"/>
                  <a:pt x="16" y="58"/>
                  <a:pt x="16" y="58"/>
                </a:cubicBezTo>
                <a:cubicBezTo>
                  <a:pt x="15" y="65"/>
                  <a:pt x="15" y="65"/>
                  <a:pt x="15" y="65"/>
                </a:cubicBezTo>
                <a:cubicBezTo>
                  <a:pt x="14" y="71"/>
                  <a:pt x="14" y="71"/>
                  <a:pt x="14" y="71"/>
                </a:cubicBezTo>
                <a:cubicBezTo>
                  <a:pt x="13" y="74"/>
                  <a:pt x="13" y="78"/>
                  <a:pt x="12" y="82"/>
                </a:cubicBezTo>
                <a:cubicBezTo>
                  <a:pt x="11" y="89"/>
                  <a:pt x="10" y="95"/>
                  <a:pt x="9" y="101"/>
                </a:cubicBezTo>
                <a:cubicBezTo>
                  <a:pt x="8" y="110"/>
                  <a:pt x="7" y="116"/>
                  <a:pt x="6" y="124"/>
                </a:cubicBezTo>
                <a:cubicBezTo>
                  <a:pt x="5" y="132"/>
                  <a:pt x="5" y="132"/>
                  <a:pt x="5" y="132"/>
                </a:cubicBezTo>
                <a:cubicBezTo>
                  <a:pt x="4" y="140"/>
                  <a:pt x="4" y="140"/>
                  <a:pt x="4" y="140"/>
                </a:cubicBezTo>
                <a:cubicBezTo>
                  <a:pt x="3" y="149"/>
                  <a:pt x="3" y="149"/>
                  <a:pt x="3" y="149"/>
                </a:cubicBezTo>
                <a:cubicBezTo>
                  <a:pt x="3" y="154"/>
                  <a:pt x="3" y="154"/>
                  <a:pt x="3" y="154"/>
                </a:cubicBezTo>
                <a:cubicBezTo>
                  <a:pt x="3" y="156"/>
                  <a:pt x="2" y="158"/>
                  <a:pt x="2" y="160"/>
                </a:cubicBezTo>
                <a:cubicBezTo>
                  <a:pt x="2" y="168"/>
                  <a:pt x="2" y="168"/>
                  <a:pt x="2" y="168"/>
                </a:cubicBezTo>
                <a:cubicBezTo>
                  <a:pt x="1" y="177"/>
                  <a:pt x="0" y="187"/>
                  <a:pt x="0" y="195"/>
                </a:cubicBezTo>
                <a:cubicBezTo>
                  <a:pt x="0" y="211"/>
                  <a:pt x="0" y="225"/>
                  <a:pt x="1" y="243"/>
                </a:cubicBezTo>
                <a:cubicBezTo>
                  <a:pt x="2" y="256"/>
                  <a:pt x="2" y="256"/>
                  <a:pt x="2" y="256"/>
                </a:cubicBezTo>
                <a:cubicBezTo>
                  <a:pt x="2" y="257"/>
                  <a:pt x="2" y="257"/>
                  <a:pt x="3" y="259"/>
                </a:cubicBezTo>
                <a:cubicBezTo>
                  <a:pt x="4" y="269"/>
                  <a:pt x="6" y="279"/>
                  <a:pt x="9" y="289"/>
                </a:cubicBezTo>
                <a:cubicBezTo>
                  <a:pt x="9" y="289"/>
                  <a:pt x="9" y="290"/>
                  <a:pt x="9" y="290"/>
                </a:cubicBezTo>
                <a:cubicBezTo>
                  <a:pt x="11" y="297"/>
                  <a:pt x="14" y="305"/>
                  <a:pt x="19" y="312"/>
                </a:cubicBezTo>
                <a:cubicBezTo>
                  <a:pt x="23" y="319"/>
                  <a:pt x="29" y="324"/>
                  <a:pt x="33" y="328"/>
                </a:cubicBezTo>
                <a:cubicBezTo>
                  <a:pt x="40" y="334"/>
                  <a:pt x="49" y="339"/>
                  <a:pt x="59" y="344"/>
                </a:cubicBezTo>
                <a:cubicBezTo>
                  <a:pt x="63" y="346"/>
                  <a:pt x="68" y="348"/>
                  <a:pt x="72" y="349"/>
                </a:cubicBezTo>
                <a:cubicBezTo>
                  <a:pt x="81" y="352"/>
                  <a:pt x="93" y="355"/>
                  <a:pt x="101" y="356"/>
                </a:cubicBezTo>
                <a:cubicBezTo>
                  <a:pt x="104" y="357"/>
                  <a:pt x="106" y="357"/>
                  <a:pt x="109" y="357"/>
                </a:cubicBezTo>
                <a:cubicBezTo>
                  <a:pt x="113" y="358"/>
                  <a:pt x="118" y="359"/>
                  <a:pt x="123" y="359"/>
                </a:cubicBezTo>
                <a:cubicBezTo>
                  <a:pt x="141" y="361"/>
                  <a:pt x="163" y="362"/>
                  <a:pt x="179" y="361"/>
                </a:cubicBezTo>
                <a:cubicBezTo>
                  <a:pt x="184" y="361"/>
                  <a:pt x="188" y="361"/>
                  <a:pt x="194" y="360"/>
                </a:cubicBezTo>
                <a:cubicBezTo>
                  <a:pt x="203" y="359"/>
                  <a:pt x="213" y="359"/>
                  <a:pt x="222" y="358"/>
                </a:cubicBezTo>
                <a:cubicBezTo>
                  <a:pt x="229" y="357"/>
                  <a:pt x="229" y="357"/>
                  <a:pt x="229" y="357"/>
                </a:cubicBezTo>
                <a:cubicBezTo>
                  <a:pt x="234" y="356"/>
                  <a:pt x="240" y="355"/>
                  <a:pt x="245" y="354"/>
                </a:cubicBezTo>
                <a:cubicBezTo>
                  <a:pt x="260" y="351"/>
                  <a:pt x="274" y="348"/>
                  <a:pt x="287" y="344"/>
                </a:cubicBezTo>
                <a:cubicBezTo>
                  <a:pt x="295" y="341"/>
                  <a:pt x="306" y="338"/>
                  <a:pt x="316" y="333"/>
                </a:cubicBezTo>
                <a:cubicBezTo>
                  <a:pt x="321" y="330"/>
                  <a:pt x="326" y="327"/>
                  <a:pt x="331" y="323"/>
                </a:cubicBezTo>
                <a:cubicBezTo>
                  <a:pt x="333" y="321"/>
                  <a:pt x="335" y="319"/>
                  <a:pt x="337" y="316"/>
                </a:cubicBezTo>
                <a:cubicBezTo>
                  <a:pt x="339" y="313"/>
                  <a:pt x="340" y="311"/>
                  <a:pt x="341" y="308"/>
                </a:cubicBezTo>
                <a:cubicBezTo>
                  <a:pt x="343" y="304"/>
                  <a:pt x="345" y="300"/>
                  <a:pt x="347" y="295"/>
                </a:cubicBezTo>
                <a:cubicBezTo>
                  <a:pt x="351" y="281"/>
                  <a:pt x="354" y="263"/>
                  <a:pt x="357" y="248"/>
                </a:cubicBezTo>
                <a:cubicBezTo>
                  <a:pt x="361" y="216"/>
                  <a:pt x="362" y="184"/>
                  <a:pt x="361" y="15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25925" y="2056517"/>
            <a:ext cx="802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Dfont"/>
                <a:cs typeface="PDfont"/>
              </a:rPr>
              <a:t>Handle</a:t>
            </a:r>
          </a:p>
          <a:p>
            <a:r>
              <a:rPr lang="en-US" dirty="0" smtClean="0">
                <a:latin typeface="PDfont"/>
                <a:cs typeface="PDfont"/>
              </a:rPr>
              <a:t>DOI</a:t>
            </a:r>
            <a:endParaRPr lang="en-US" dirty="0">
              <a:latin typeface="PDfont"/>
              <a:cs typeface="PDfont"/>
            </a:endParaRPr>
          </a:p>
        </p:txBody>
      </p:sp>
      <p:sp>
        <p:nvSpPr>
          <p:cNvPr id="25" name="Freeform 509"/>
          <p:cNvSpPr>
            <a:spLocks noEditPoints="1"/>
          </p:cNvSpPr>
          <p:nvPr/>
        </p:nvSpPr>
        <p:spPr bwMode="auto">
          <a:xfrm flipH="1">
            <a:off x="4751019" y="764006"/>
            <a:ext cx="1573536" cy="569145"/>
          </a:xfrm>
          <a:custGeom>
            <a:avLst/>
            <a:gdLst>
              <a:gd name="T0" fmla="*/ 76 w 605"/>
              <a:gd name="T1" fmla="*/ 37 h 406"/>
              <a:gd name="T2" fmla="*/ 587 w 605"/>
              <a:gd name="T3" fmla="*/ 197 h 406"/>
              <a:gd name="T4" fmla="*/ 596 w 605"/>
              <a:gd name="T5" fmla="*/ 268 h 406"/>
              <a:gd name="T6" fmla="*/ 585 w 605"/>
              <a:gd name="T7" fmla="*/ 265 h 406"/>
              <a:gd name="T8" fmla="*/ 89 w 605"/>
              <a:gd name="T9" fmla="*/ 39 h 406"/>
              <a:gd name="T10" fmla="*/ 86 w 605"/>
              <a:gd name="T11" fmla="*/ 379 h 406"/>
              <a:gd name="T12" fmla="*/ 294 w 605"/>
              <a:gd name="T13" fmla="*/ 404 h 406"/>
              <a:gd name="T14" fmla="*/ 465 w 605"/>
              <a:gd name="T15" fmla="*/ 387 h 406"/>
              <a:gd name="T16" fmla="*/ 558 w 605"/>
              <a:gd name="T17" fmla="*/ 357 h 406"/>
              <a:gd name="T18" fmla="*/ 596 w 605"/>
              <a:gd name="T19" fmla="*/ 268 h 406"/>
              <a:gd name="T20" fmla="*/ 595 w 605"/>
              <a:gd name="T21" fmla="*/ 110 h 406"/>
              <a:gd name="T22" fmla="*/ 503 w 605"/>
              <a:gd name="T23" fmla="*/ 11 h 406"/>
              <a:gd name="T24" fmla="*/ 293 w 605"/>
              <a:gd name="T25" fmla="*/ 8 h 406"/>
              <a:gd name="T26" fmla="*/ 101 w 605"/>
              <a:gd name="T27" fmla="*/ 32 h 406"/>
              <a:gd name="T28" fmla="*/ 96 w 605"/>
              <a:gd name="T29" fmla="*/ 35 h 406"/>
              <a:gd name="T30" fmla="*/ 81 w 605"/>
              <a:gd name="T31" fmla="*/ 39 h 406"/>
              <a:gd name="T32" fmla="*/ 193 w 605"/>
              <a:gd name="T33" fmla="*/ 20 h 406"/>
              <a:gd name="T34" fmla="*/ 351 w 605"/>
              <a:gd name="T35" fmla="*/ 12 h 406"/>
              <a:gd name="T36" fmla="*/ 457 w 605"/>
              <a:gd name="T37" fmla="*/ 15 h 406"/>
              <a:gd name="T38" fmla="*/ 552 w 605"/>
              <a:gd name="T39" fmla="*/ 40 h 406"/>
              <a:gd name="T40" fmla="*/ 576 w 605"/>
              <a:gd name="T41" fmla="*/ 94 h 406"/>
              <a:gd name="T42" fmla="*/ 590 w 605"/>
              <a:gd name="T43" fmla="*/ 194 h 406"/>
              <a:gd name="T44" fmla="*/ 579 w 605"/>
              <a:gd name="T45" fmla="*/ 282 h 406"/>
              <a:gd name="T46" fmla="*/ 571 w 605"/>
              <a:gd name="T47" fmla="*/ 306 h 406"/>
              <a:gd name="T48" fmla="*/ 552 w 605"/>
              <a:gd name="T49" fmla="*/ 343 h 406"/>
              <a:gd name="T50" fmla="*/ 503 w 605"/>
              <a:gd name="T51" fmla="*/ 360 h 406"/>
              <a:gd name="T52" fmla="*/ 423 w 605"/>
              <a:gd name="T53" fmla="*/ 373 h 406"/>
              <a:gd name="T54" fmla="*/ 248 w 605"/>
              <a:gd name="T55" fmla="*/ 386 h 406"/>
              <a:gd name="T56" fmla="*/ 121 w 605"/>
              <a:gd name="T57" fmla="*/ 375 h 406"/>
              <a:gd name="T58" fmla="*/ 26 w 605"/>
              <a:gd name="T59" fmla="*/ 304 h 406"/>
              <a:gd name="T60" fmla="*/ 21 w 605"/>
              <a:gd name="T61" fmla="*/ 203 h 406"/>
              <a:gd name="T62" fmla="*/ 43 w 605"/>
              <a:gd name="T63" fmla="*/ 102 h 406"/>
              <a:gd name="T64" fmla="*/ 47 w 605"/>
              <a:gd name="T65" fmla="*/ 66 h 406"/>
              <a:gd name="T66" fmla="*/ 14 w 605"/>
              <a:gd name="T67" fmla="*/ 160 h 406"/>
              <a:gd name="T68" fmla="*/ 8 w 605"/>
              <a:gd name="T69" fmla="*/ 298 h 406"/>
              <a:gd name="T70" fmla="*/ 56 w 605"/>
              <a:gd name="T71" fmla="*/ 369 h 406"/>
              <a:gd name="T72" fmla="*/ 445 w 605"/>
              <a:gd name="T73" fmla="*/ 375 h 406"/>
              <a:gd name="T74" fmla="*/ 246 w 605"/>
              <a:gd name="T75" fmla="*/ 399 h 406"/>
              <a:gd name="T76" fmla="*/ 595 w 605"/>
              <a:gd name="T77" fmla="*/ 266 h 406"/>
              <a:gd name="T78" fmla="*/ 346 w 605"/>
              <a:gd name="T79" fmla="*/ 393 h 406"/>
              <a:gd name="T80" fmla="*/ 590 w 605"/>
              <a:gd name="T81" fmla="*/ 130 h 406"/>
              <a:gd name="T82" fmla="*/ 560 w 605"/>
              <a:gd name="T83" fmla="*/ 37 h 406"/>
              <a:gd name="T84" fmla="*/ 561 w 605"/>
              <a:gd name="T85" fmla="*/ 41 h 406"/>
              <a:gd name="T86" fmla="*/ 447 w 605"/>
              <a:gd name="T87" fmla="*/ 11 h 406"/>
              <a:gd name="T88" fmla="*/ 447 w 605"/>
              <a:gd name="T89" fmla="*/ 11 h 406"/>
              <a:gd name="T90" fmla="*/ 565 w 605"/>
              <a:gd name="T91" fmla="*/ 62 h 406"/>
              <a:gd name="T92" fmla="*/ 585 w 605"/>
              <a:gd name="T93" fmla="*/ 277 h 406"/>
              <a:gd name="T94" fmla="*/ 489 w 605"/>
              <a:gd name="T95" fmla="*/ 370 h 406"/>
              <a:gd name="T96" fmla="*/ 16 w 605"/>
              <a:gd name="T97" fmla="*/ 220 h 406"/>
              <a:gd name="T98" fmla="*/ 28 w 605"/>
              <a:gd name="T99" fmla="*/ 138 h 406"/>
              <a:gd name="T100" fmla="*/ 18 w 605"/>
              <a:gd name="T101" fmla="*/ 193 h 406"/>
              <a:gd name="T102" fmla="*/ 17 w 605"/>
              <a:gd name="T103" fmla="*/ 196 h 406"/>
              <a:gd name="T104" fmla="*/ 466 w 605"/>
              <a:gd name="T105" fmla="*/ 374 h 406"/>
              <a:gd name="T106" fmla="*/ 270 w 605"/>
              <a:gd name="T107" fmla="*/ 395 h 406"/>
              <a:gd name="T108" fmla="*/ 163 w 605"/>
              <a:gd name="T109" fmla="*/ 390 h 406"/>
              <a:gd name="T110" fmla="*/ 223 w 605"/>
              <a:gd name="T111" fmla="*/ 397 h 406"/>
              <a:gd name="T112" fmla="*/ 19 w 605"/>
              <a:gd name="T113" fmla="*/ 254 h 406"/>
              <a:gd name="T114" fmla="*/ 97 w 605"/>
              <a:gd name="T115" fmla="*/ 39 h 406"/>
              <a:gd name="T116" fmla="*/ 199 w 605"/>
              <a:gd name="T117" fmla="*/ 24 h 406"/>
              <a:gd name="T118" fmla="*/ 471 w 605"/>
              <a:gd name="T119" fmla="*/ 20 h 406"/>
              <a:gd name="T120" fmla="*/ 513 w 605"/>
              <a:gd name="T121" fmla="*/ 13 h 406"/>
              <a:gd name="T122" fmla="*/ 581 w 605"/>
              <a:gd name="T123" fmla="*/ 120 h 406"/>
              <a:gd name="T124" fmla="*/ 19 w 605"/>
              <a:gd name="T125" fmla="*/ 270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5" h="406">
                <a:moveTo>
                  <a:pt x="76" y="39"/>
                </a:moveTo>
                <a:cubicBezTo>
                  <a:pt x="76" y="39"/>
                  <a:pt x="76" y="39"/>
                  <a:pt x="76" y="39"/>
                </a:cubicBezTo>
                <a:cubicBezTo>
                  <a:pt x="77" y="39"/>
                  <a:pt x="76" y="39"/>
                  <a:pt x="76" y="39"/>
                </a:cubicBezTo>
                <a:close/>
                <a:moveTo>
                  <a:pt x="73" y="41"/>
                </a:moveTo>
                <a:cubicBezTo>
                  <a:pt x="74" y="41"/>
                  <a:pt x="75" y="40"/>
                  <a:pt x="76" y="39"/>
                </a:cubicBezTo>
                <a:cubicBezTo>
                  <a:pt x="75" y="39"/>
                  <a:pt x="73" y="38"/>
                  <a:pt x="73" y="41"/>
                </a:cubicBezTo>
                <a:close/>
                <a:moveTo>
                  <a:pt x="76" y="35"/>
                </a:moveTo>
                <a:cubicBezTo>
                  <a:pt x="75" y="36"/>
                  <a:pt x="75" y="36"/>
                  <a:pt x="75" y="36"/>
                </a:cubicBezTo>
                <a:cubicBezTo>
                  <a:pt x="76" y="36"/>
                  <a:pt x="75" y="35"/>
                  <a:pt x="76" y="35"/>
                </a:cubicBezTo>
                <a:close/>
                <a:moveTo>
                  <a:pt x="76" y="37"/>
                </a:moveTo>
                <a:cubicBezTo>
                  <a:pt x="76" y="38"/>
                  <a:pt x="76" y="38"/>
                  <a:pt x="76" y="38"/>
                </a:cubicBezTo>
                <a:cubicBezTo>
                  <a:pt x="77" y="37"/>
                  <a:pt x="77" y="37"/>
                  <a:pt x="77" y="37"/>
                </a:cubicBezTo>
                <a:lnTo>
                  <a:pt x="76" y="37"/>
                </a:lnTo>
                <a:close/>
                <a:moveTo>
                  <a:pt x="585" y="226"/>
                </a:moveTo>
                <a:cubicBezTo>
                  <a:pt x="585" y="225"/>
                  <a:pt x="585" y="224"/>
                  <a:pt x="584" y="224"/>
                </a:cubicBezTo>
                <a:lnTo>
                  <a:pt x="585" y="226"/>
                </a:lnTo>
                <a:close/>
                <a:moveTo>
                  <a:pt x="586" y="258"/>
                </a:moveTo>
                <a:cubicBezTo>
                  <a:pt x="585" y="261"/>
                  <a:pt x="585" y="263"/>
                  <a:pt x="585" y="264"/>
                </a:cubicBezTo>
                <a:cubicBezTo>
                  <a:pt x="585" y="262"/>
                  <a:pt x="586" y="261"/>
                  <a:pt x="586" y="258"/>
                </a:cubicBezTo>
                <a:close/>
                <a:moveTo>
                  <a:pt x="587" y="197"/>
                </a:moveTo>
                <a:cubicBezTo>
                  <a:pt x="587" y="203"/>
                  <a:pt x="587" y="203"/>
                  <a:pt x="587" y="203"/>
                </a:cubicBezTo>
                <a:cubicBezTo>
                  <a:pt x="587" y="201"/>
                  <a:pt x="587" y="199"/>
                  <a:pt x="587" y="197"/>
                </a:cubicBezTo>
                <a:close/>
                <a:moveTo>
                  <a:pt x="370" y="13"/>
                </a:moveTo>
                <a:cubicBezTo>
                  <a:pt x="356" y="16"/>
                  <a:pt x="356" y="16"/>
                  <a:pt x="356" y="16"/>
                </a:cubicBezTo>
                <a:cubicBezTo>
                  <a:pt x="366" y="16"/>
                  <a:pt x="367" y="14"/>
                  <a:pt x="370" y="13"/>
                </a:cubicBezTo>
                <a:close/>
                <a:moveTo>
                  <a:pt x="509" y="376"/>
                </a:moveTo>
                <a:cubicBezTo>
                  <a:pt x="508" y="376"/>
                  <a:pt x="508" y="376"/>
                  <a:pt x="508" y="376"/>
                </a:cubicBezTo>
                <a:cubicBezTo>
                  <a:pt x="506" y="376"/>
                  <a:pt x="506" y="377"/>
                  <a:pt x="509" y="376"/>
                </a:cubicBezTo>
                <a:close/>
                <a:moveTo>
                  <a:pt x="597" y="268"/>
                </a:moveTo>
                <a:cubicBezTo>
                  <a:pt x="597" y="267"/>
                  <a:pt x="596" y="268"/>
                  <a:pt x="596" y="268"/>
                </a:cubicBezTo>
                <a:cubicBezTo>
                  <a:pt x="596" y="270"/>
                  <a:pt x="596" y="270"/>
                  <a:pt x="596" y="270"/>
                </a:cubicBezTo>
                <a:lnTo>
                  <a:pt x="597" y="268"/>
                </a:lnTo>
                <a:close/>
                <a:moveTo>
                  <a:pt x="588" y="175"/>
                </a:moveTo>
                <a:cubicBezTo>
                  <a:pt x="588" y="175"/>
                  <a:pt x="588" y="175"/>
                  <a:pt x="588" y="175"/>
                </a:cubicBezTo>
                <a:cubicBezTo>
                  <a:pt x="588" y="170"/>
                  <a:pt x="588" y="170"/>
                  <a:pt x="588" y="170"/>
                </a:cubicBezTo>
                <a:cubicBezTo>
                  <a:pt x="588" y="173"/>
                  <a:pt x="588" y="174"/>
                  <a:pt x="588" y="175"/>
                </a:cubicBezTo>
                <a:close/>
                <a:moveTo>
                  <a:pt x="465" y="387"/>
                </a:moveTo>
                <a:cubicBezTo>
                  <a:pt x="463" y="388"/>
                  <a:pt x="461" y="388"/>
                  <a:pt x="460" y="389"/>
                </a:cubicBezTo>
                <a:cubicBezTo>
                  <a:pt x="464" y="388"/>
                  <a:pt x="466" y="387"/>
                  <a:pt x="465" y="387"/>
                </a:cubicBezTo>
                <a:close/>
                <a:moveTo>
                  <a:pt x="585" y="265"/>
                </a:moveTo>
                <a:cubicBezTo>
                  <a:pt x="585" y="265"/>
                  <a:pt x="585" y="265"/>
                  <a:pt x="585" y="265"/>
                </a:cubicBezTo>
                <a:cubicBezTo>
                  <a:pt x="585" y="264"/>
                  <a:pt x="585" y="264"/>
                  <a:pt x="585" y="264"/>
                </a:cubicBezTo>
                <a:lnTo>
                  <a:pt x="585" y="265"/>
                </a:lnTo>
                <a:close/>
                <a:moveTo>
                  <a:pt x="602" y="221"/>
                </a:moveTo>
                <a:cubicBezTo>
                  <a:pt x="602" y="228"/>
                  <a:pt x="602" y="228"/>
                  <a:pt x="602" y="228"/>
                </a:cubicBezTo>
                <a:cubicBezTo>
                  <a:pt x="602" y="225"/>
                  <a:pt x="602" y="222"/>
                  <a:pt x="602" y="221"/>
                </a:cubicBezTo>
                <a:close/>
                <a:moveTo>
                  <a:pt x="370" y="13"/>
                </a:moveTo>
                <a:cubicBezTo>
                  <a:pt x="374" y="13"/>
                  <a:pt x="374" y="13"/>
                  <a:pt x="374" y="13"/>
                </a:cubicBezTo>
                <a:cubicBezTo>
                  <a:pt x="372" y="13"/>
                  <a:pt x="371" y="13"/>
                  <a:pt x="370" y="13"/>
                </a:cubicBezTo>
                <a:close/>
                <a:moveTo>
                  <a:pt x="89" y="39"/>
                </a:moveTo>
                <a:cubicBezTo>
                  <a:pt x="94" y="38"/>
                  <a:pt x="95" y="37"/>
                  <a:pt x="96" y="37"/>
                </a:cubicBezTo>
                <a:cubicBezTo>
                  <a:pt x="93" y="37"/>
                  <a:pt x="91" y="38"/>
                  <a:pt x="89" y="39"/>
                </a:cubicBezTo>
                <a:close/>
                <a:moveTo>
                  <a:pt x="49" y="58"/>
                </a:moveTo>
                <a:cubicBezTo>
                  <a:pt x="49" y="56"/>
                  <a:pt x="49" y="56"/>
                  <a:pt x="49" y="56"/>
                </a:cubicBezTo>
                <a:cubicBezTo>
                  <a:pt x="49" y="57"/>
                  <a:pt x="49" y="58"/>
                  <a:pt x="49" y="58"/>
                </a:cubicBezTo>
                <a:close/>
                <a:moveTo>
                  <a:pt x="20" y="225"/>
                </a:moveTo>
                <a:cubicBezTo>
                  <a:pt x="20" y="226"/>
                  <a:pt x="20" y="226"/>
                  <a:pt x="20" y="227"/>
                </a:cubicBezTo>
                <a:cubicBezTo>
                  <a:pt x="20" y="226"/>
                  <a:pt x="20" y="225"/>
                  <a:pt x="20" y="225"/>
                </a:cubicBezTo>
                <a:close/>
                <a:moveTo>
                  <a:pt x="56" y="369"/>
                </a:moveTo>
                <a:cubicBezTo>
                  <a:pt x="66" y="373"/>
                  <a:pt x="76" y="377"/>
                  <a:pt x="86" y="379"/>
                </a:cubicBezTo>
                <a:cubicBezTo>
                  <a:pt x="87" y="380"/>
                  <a:pt x="100" y="385"/>
                  <a:pt x="90" y="383"/>
                </a:cubicBezTo>
                <a:cubicBezTo>
                  <a:pt x="94" y="384"/>
                  <a:pt x="98" y="384"/>
                  <a:pt x="102" y="385"/>
                </a:cubicBezTo>
                <a:cubicBezTo>
                  <a:pt x="101" y="386"/>
                  <a:pt x="101" y="386"/>
                  <a:pt x="101" y="386"/>
                </a:cubicBezTo>
                <a:cubicBezTo>
                  <a:pt x="124" y="393"/>
                  <a:pt x="146" y="395"/>
                  <a:pt x="168" y="397"/>
                </a:cubicBezTo>
                <a:cubicBezTo>
                  <a:pt x="189" y="398"/>
                  <a:pt x="211" y="399"/>
                  <a:pt x="234" y="403"/>
                </a:cubicBezTo>
                <a:cubicBezTo>
                  <a:pt x="233" y="403"/>
                  <a:pt x="233" y="403"/>
                  <a:pt x="233" y="403"/>
                </a:cubicBezTo>
                <a:cubicBezTo>
                  <a:pt x="242" y="402"/>
                  <a:pt x="251" y="402"/>
                  <a:pt x="261" y="401"/>
                </a:cubicBezTo>
                <a:cubicBezTo>
                  <a:pt x="265" y="401"/>
                  <a:pt x="267" y="403"/>
                  <a:pt x="275" y="404"/>
                </a:cubicBezTo>
                <a:cubicBezTo>
                  <a:pt x="271" y="402"/>
                  <a:pt x="291" y="404"/>
                  <a:pt x="296" y="402"/>
                </a:cubicBezTo>
                <a:cubicBezTo>
                  <a:pt x="302" y="403"/>
                  <a:pt x="296" y="403"/>
                  <a:pt x="294" y="404"/>
                </a:cubicBezTo>
                <a:cubicBezTo>
                  <a:pt x="320" y="406"/>
                  <a:pt x="341" y="401"/>
                  <a:pt x="369" y="401"/>
                </a:cubicBezTo>
                <a:cubicBezTo>
                  <a:pt x="341" y="400"/>
                  <a:pt x="341" y="400"/>
                  <a:pt x="321" y="400"/>
                </a:cubicBezTo>
                <a:cubicBezTo>
                  <a:pt x="344" y="398"/>
                  <a:pt x="348" y="400"/>
                  <a:pt x="372" y="397"/>
                </a:cubicBezTo>
                <a:cubicBezTo>
                  <a:pt x="361" y="399"/>
                  <a:pt x="361" y="399"/>
                  <a:pt x="361" y="399"/>
                </a:cubicBezTo>
                <a:cubicBezTo>
                  <a:pt x="374" y="401"/>
                  <a:pt x="398" y="394"/>
                  <a:pt x="403" y="397"/>
                </a:cubicBezTo>
                <a:cubicBezTo>
                  <a:pt x="417" y="395"/>
                  <a:pt x="429" y="390"/>
                  <a:pt x="447" y="388"/>
                </a:cubicBezTo>
                <a:cubicBezTo>
                  <a:pt x="440" y="392"/>
                  <a:pt x="440" y="392"/>
                  <a:pt x="440" y="392"/>
                </a:cubicBezTo>
                <a:cubicBezTo>
                  <a:pt x="456" y="390"/>
                  <a:pt x="456" y="390"/>
                  <a:pt x="456" y="390"/>
                </a:cubicBezTo>
                <a:cubicBezTo>
                  <a:pt x="456" y="388"/>
                  <a:pt x="456" y="388"/>
                  <a:pt x="456" y="388"/>
                </a:cubicBezTo>
                <a:cubicBezTo>
                  <a:pt x="461" y="387"/>
                  <a:pt x="464" y="386"/>
                  <a:pt x="465" y="387"/>
                </a:cubicBezTo>
                <a:cubicBezTo>
                  <a:pt x="476" y="383"/>
                  <a:pt x="491" y="381"/>
                  <a:pt x="506" y="375"/>
                </a:cubicBezTo>
                <a:cubicBezTo>
                  <a:pt x="508" y="376"/>
                  <a:pt x="508" y="376"/>
                  <a:pt x="508" y="376"/>
                </a:cubicBezTo>
                <a:cubicBezTo>
                  <a:pt x="509" y="375"/>
                  <a:pt x="511" y="374"/>
                  <a:pt x="511" y="374"/>
                </a:cubicBezTo>
                <a:cubicBezTo>
                  <a:pt x="514" y="375"/>
                  <a:pt x="526" y="371"/>
                  <a:pt x="527" y="372"/>
                </a:cubicBezTo>
                <a:cubicBezTo>
                  <a:pt x="523" y="374"/>
                  <a:pt x="512" y="378"/>
                  <a:pt x="512" y="377"/>
                </a:cubicBezTo>
                <a:cubicBezTo>
                  <a:pt x="506" y="379"/>
                  <a:pt x="510" y="379"/>
                  <a:pt x="516" y="377"/>
                </a:cubicBezTo>
                <a:cubicBezTo>
                  <a:pt x="523" y="375"/>
                  <a:pt x="532" y="372"/>
                  <a:pt x="536" y="370"/>
                </a:cubicBezTo>
                <a:cubicBezTo>
                  <a:pt x="527" y="373"/>
                  <a:pt x="538" y="368"/>
                  <a:pt x="543" y="366"/>
                </a:cubicBezTo>
                <a:cubicBezTo>
                  <a:pt x="544" y="366"/>
                  <a:pt x="542" y="367"/>
                  <a:pt x="541" y="367"/>
                </a:cubicBezTo>
                <a:cubicBezTo>
                  <a:pt x="549" y="364"/>
                  <a:pt x="554" y="361"/>
                  <a:pt x="558" y="357"/>
                </a:cubicBezTo>
                <a:cubicBezTo>
                  <a:pt x="559" y="356"/>
                  <a:pt x="560" y="355"/>
                  <a:pt x="562" y="354"/>
                </a:cubicBezTo>
                <a:cubicBezTo>
                  <a:pt x="564" y="350"/>
                  <a:pt x="564" y="350"/>
                  <a:pt x="564" y="350"/>
                </a:cubicBezTo>
                <a:cubicBezTo>
                  <a:pt x="566" y="348"/>
                  <a:pt x="568" y="347"/>
                  <a:pt x="571" y="345"/>
                </a:cubicBezTo>
                <a:cubicBezTo>
                  <a:pt x="571" y="344"/>
                  <a:pt x="571" y="342"/>
                  <a:pt x="571" y="341"/>
                </a:cubicBezTo>
                <a:cubicBezTo>
                  <a:pt x="574" y="338"/>
                  <a:pt x="576" y="334"/>
                  <a:pt x="579" y="331"/>
                </a:cubicBezTo>
                <a:cubicBezTo>
                  <a:pt x="577" y="329"/>
                  <a:pt x="579" y="325"/>
                  <a:pt x="581" y="321"/>
                </a:cubicBezTo>
                <a:cubicBezTo>
                  <a:pt x="583" y="317"/>
                  <a:pt x="585" y="312"/>
                  <a:pt x="583" y="311"/>
                </a:cubicBezTo>
                <a:cubicBezTo>
                  <a:pt x="588" y="297"/>
                  <a:pt x="585" y="313"/>
                  <a:pt x="586" y="308"/>
                </a:cubicBezTo>
                <a:cubicBezTo>
                  <a:pt x="589" y="302"/>
                  <a:pt x="591" y="293"/>
                  <a:pt x="592" y="285"/>
                </a:cubicBezTo>
                <a:cubicBezTo>
                  <a:pt x="594" y="277"/>
                  <a:pt x="595" y="270"/>
                  <a:pt x="596" y="268"/>
                </a:cubicBezTo>
                <a:cubicBezTo>
                  <a:pt x="597" y="257"/>
                  <a:pt x="599" y="245"/>
                  <a:pt x="599" y="235"/>
                </a:cubicBezTo>
                <a:cubicBezTo>
                  <a:pt x="601" y="235"/>
                  <a:pt x="601" y="235"/>
                  <a:pt x="601" y="235"/>
                </a:cubicBezTo>
                <a:cubicBezTo>
                  <a:pt x="601" y="230"/>
                  <a:pt x="601" y="224"/>
                  <a:pt x="601" y="219"/>
                </a:cubicBezTo>
                <a:cubicBezTo>
                  <a:pt x="602" y="219"/>
                  <a:pt x="602" y="220"/>
                  <a:pt x="602" y="221"/>
                </a:cubicBezTo>
                <a:cubicBezTo>
                  <a:pt x="602" y="202"/>
                  <a:pt x="602" y="187"/>
                  <a:pt x="601" y="171"/>
                </a:cubicBezTo>
                <a:cubicBezTo>
                  <a:pt x="602" y="172"/>
                  <a:pt x="603" y="172"/>
                  <a:pt x="604" y="181"/>
                </a:cubicBezTo>
                <a:cubicBezTo>
                  <a:pt x="605" y="166"/>
                  <a:pt x="600" y="142"/>
                  <a:pt x="596" y="120"/>
                </a:cubicBezTo>
                <a:cubicBezTo>
                  <a:pt x="597" y="122"/>
                  <a:pt x="597" y="122"/>
                  <a:pt x="597" y="122"/>
                </a:cubicBezTo>
                <a:cubicBezTo>
                  <a:pt x="596" y="118"/>
                  <a:pt x="595" y="114"/>
                  <a:pt x="593" y="110"/>
                </a:cubicBezTo>
                <a:cubicBezTo>
                  <a:pt x="594" y="112"/>
                  <a:pt x="594" y="110"/>
                  <a:pt x="595" y="110"/>
                </a:cubicBezTo>
                <a:cubicBezTo>
                  <a:pt x="593" y="99"/>
                  <a:pt x="590" y="88"/>
                  <a:pt x="585" y="78"/>
                </a:cubicBezTo>
                <a:cubicBezTo>
                  <a:pt x="581" y="67"/>
                  <a:pt x="576" y="59"/>
                  <a:pt x="572" y="55"/>
                </a:cubicBezTo>
                <a:cubicBezTo>
                  <a:pt x="575" y="60"/>
                  <a:pt x="568" y="45"/>
                  <a:pt x="576" y="56"/>
                </a:cubicBezTo>
                <a:cubicBezTo>
                  <a:pt x="573" y="51"/>
                  <a:pt x="569" y="46"/>
                  <a:pt x="565" y="41"/>
                </a:cubicBezTo>
                <a:cubicBezTo>
                  <a:pt x="564" y="40"/>
                  <a:pt x="563" y="39"/>
                  <a:pt x="562" y="37"/>
                </a:cubicBezTo>
                <a:cubicBezTo>
                  <a:pt x="561" y="36"/>
                  <a:pt x="559" y="35"/>
                  <a:pt x="558" y="34"/>
                </a:cubicBezTo>
                <a:cubicBezTo>
                  <a:pt x="555" y="31"/>
                  <a:pt x="552" y="29"/>
                  <a:pt x="550" y="27"/>
                </a:cubicBezTo>
                <a:cubicBezTo>
                  <a:pt x="538" y="20"/>
                  <a:pt x="525" y="16"/>
                  <a:pt x="513" y="13"/>
                </a:cubicBezTo>
                <a:cubicBezTo>
                  <a:pt x="513" y="13"/>
                  <a:pt x="513" y="13"/>
                  <a:pt x="513" y="13"/>
                </a:cubicBezTo>
                <a:cubicBezTo>
                  <a:pt x="510" y="12"/>
                  <a:pt x="507" y="12"/>
                  <a:pt x="503" y="11"/>
                </a:cubicBezTo>
                <a:cubicBezTo>
                  <a:pt x="503" y="11"/>
                  <a:pt x="503" y="11"/>
                  <a:pt x="503" y="11"/>
                </a:cubicBezTo>
                <a:cubicBezTo>
                  <a:pt x="505" y="11"/>
                  <a:pt x="507" y="12"/>
                  <a:pt x="510" y="12"/>
                </a:cubicBezTo>
                <a:cubicBezTo>
                  <a:pt x="500" y="10"/>
                  <a:pt x="491" y="9"/>
                  <a:pt x="484" y="9"/>
                </a:cubicBezTo>
                <a:cubicBezTo>
                  <a:pt x="482" y="8"/>
                  <a:pt x="480" y="6"/>
                  <a:pt x="474" y="5"/>
                </a:cubicBezTo>
                <a:cubicBezTo>
                  <a:pt x="474" y="6"/>
                  <a:pt x="467" y="5"/>
                  <a:pt x="459" y="4"/>
                </a:cubicBezTo>
                <a:cubicBezTo>
                  <a:pt x="451" y="3"/>
                  <a:pt x="441" y="2"/>
                  <a:pt x="435" y="3"/>
                </a:cubicBezTo>
                <a:cubicBezTo>
                  <a:pt x="433" y="2"/>
                  <a:pt x="440" y="2"/>
                  <a:pt x="436" y="1"/>
                </a:cubicBezTo>
                <a:cubicBezTo>
                  <a:pt x="406" y="0"/>
                  <a:pt x="363" y="3"/>
                  <a:pt x="328" y="4"/>
                </a:cubicBezTo>
                <a:cubicBezTo>
                  <a:pt x="325" y="8"/>
                  <a:pt x="296" y="9"/>
                  <a:pt x="278" y="12"/>
                </a:cubicBezTo>
                <a:cubicBezTo>
                  <a:pt x="273" y="10"/>
                  <a:pt x="288" y="10"/>
                  <a:pt x="293" y="8"/>
                </a:cubicBezTo>
                <a:cubicBezTo>
                  <a:pt x="283" y="9"/>
                  <a:pt x="291" y="5"/>
                  <a:pt x="272" y="9"/>
                </a:cubicBezTo>
                <a:cubicBezTo>
                  <a:pt x="273" y="8"/>
                  <a:pt x="272" y="8"/>
                  <a:pt x="276" y="8"/>
                </a:cubicBezTo>
                <a:cubicBezTo>
                  <a:pt x="266" y="8"/>
                  <a:pt x="279" y="10"/>
                  <a:pt x="262" y="11"/>
                </a:cubicBezTo>
                <a:cubicBezTo>
                  <a:pt x="262" y="9"/>
                  <a:pt x="262" y="9"/>
                  <a:pt x="262" y="9"/>
                </a:cubicBezTo>
                <a:cubicBezTo>
                  <a:pt x="252" y="12"/>
                  <a:pt x="252" y="12"/>
                  <a:pt x="252" y="12"/>
                </a:cubicBezTo>
                <a:cubicBezTo>
                  <a:pt x="219" y="14"/>
                  <a:pt x="190" y="19"/>
                  <a:pt x="161" y="21"/>
                </a:cubicBezTo>
                <a:cubicBezTo>
                  <a:pt x="160" y="21"/>
                  <a:pt x="161" y="22"/>
                  <a:pt x="164" y="22"/>
                </a:cubicBezTo>
                <a:cubicBezTo>
                  <a:pt x="151" y="24"/>
                  <a:pt x="136" y="28"/>
                  <a:pt x="121" y="29"/>
                </a:cubicBezTo>
                <a:cubicBezTo>
                  <a:pt x="125" y="28"/>
                  <a:pt x="125" y="28"/>
                  <a:pt x="125" y="28"/>
                </a:cubicBezTo>
                <a:cubicBezTo>
                  <a:pt x="113" y="28"/>
                  <a:pt x="107" y="30"/>
                  <a:pt x="101" y="32"/>
                </a:cubicBezTo>
                <a:cubicBezTo>
                  <a:pt x="97" y="32"/>
                  <a:pt x="94" y="33"/>
                  <a:pt x="90" y="34"/>
                </a:cubicBezTo>
                <a:cubicBezTo>
                  <a:pt x="88" y="35"/>
                  <a:pt x="85" y="35"/>
                  <a:pt x="83" y="36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86" y="36"/>
                  <a:pt x="86" y="36"/>
                  <a:pt x="86" y="36"/>
                </a:cubicBezTo>
                <a:cubicBezTo>
                  <a:pt x="91" y="35"/>
                  <a:pt x="95" y="34"/>
                  <a:pt x="96" y="35"/>
                </a:cubicBezTo>
                <a:cubicBezTo>
                  <a:pt x="95" y="36"/>
                  <a:pt x="90" y="37"/>
                  <a:pt x="86" y="38"/>
                </a:cubicBezTo>
                <a:cubicBezTo>
                  <a:pt x="84" y="38"/>
                  <a:pt x="81" y="38"/>
                  <a:pt x="79" y="38"/>
                </a:cubicBezTo>
                <a:cubicBezTo>
                  <a:pt x="79" y="38"/>
                  <a:pt x="79" y="38"/>
                  <a:pt x="79" y="38"/>
                </a:cubicBezTo>
                <a:cubicBezTo>
                  <a:pt x="78" y="38"/>
                  <a:pt x="78" y="38"/>
                  <a:pt x="78" y="38"/>
                </a:cubicBezTo>
                <a:cubicBezTo>
                  <a:pt x="78" y="38"/>
                  <a:pt x="78" y="38"/>
                  <a:pt x="78" y="38"/>
                </a:cubicBezTo>
                <a:cubicBezTo>
                  <a:pt x="78" y="38"/>
                  <a:pt x="78" y="38"/>
                  <a:pt x="78" y="38"/>
                </a:cubicBezTo>
                <a:cubicBezTo>
                  <a:pt x="79" y="40"/>
                  <a:pt x="79" y="40"/>
                  <a:pt x="79" y="40"/>
                </a:cubicBezTo>
                <a:cubicBezTo>
                  <a:pt x="79" y="40"/>
                  <a:pt x="79" y="40"/>
                  <a:pt x="79" y="40"/>
                </a:cubicBezTo>
                <a:cubicBezTo>
                  <a:pt x="79" y="40"/>
                  <a:pt x="79" y="39"/>
                  <a:pt x="79" y="39"/>
                </a:cubicBezTo>
                <a:cubicBezTo>
                  <a:pt x="81" y="39"/>
                  <a:pt x="81" y="39"/>
                  <a:pt x="81" y="39"/>
                </a:cubicBezTo>
                <a:cubicBezTo>
                  <a:pt x="82" y="39"/>
                  <a:pt x="84" y="38"/>
                  <a:pt x="86" y="38"/>
                </a:cubicBezTo>
                <a:cubicBezTo>
                  <a:pt x="90" y="37"/>
                  <a:pt x="95" y="36"/>
                  <a:pt x="99" y="35"/>
                </a:cubicBezTo>
                <a:cubicBezTo>
                  <a:pt x="97" y="36"/>
                  <a:pt x="96" y="36"/>
                  <a:pt x="96" y="37"/>
                </a:cubicBezTo>
                <a:cubicBezTo>
                  <a:pt x="103" y="35"/>
                  <a:pt x="112" y="34"/>
                  <a:pt x="122" y="32"/>
                </a:cubicBezTo>
                <a:cubicBezTo>
                  <a:pt x="108" y="34"/>
                  <a:pt x="108" y="34"/>
                  <a:pt x="108" y="34"/>
                </a:cubicBezTo>
                <a:cubicBezTo>
                  <a:pt x="113" y="31"/>
                  <a:pt x="132" y="30"/>
                  <a:pt x="137" y="29"/>
                </a:cubicBezTo>
                <a:cubicBezTo>
                  <a:pt x="137" y="31"/>
                  <a:pt x="129" y="32"/>
                  <a:pt x="138" y="32"/>
                </a:cubicBezTo>
                <a:cubicBezTo>
                  <a:pt x="162" y="30"/>
                  <a:pt x="151" y="28"/>
                  <a:pt x="174" y="23"/>
                </a:cubicBezTo>
                <a:cubicBezTo>
                  <a:pt x="170" y="23"/>
                  <a:pt x="170" y="23"/>
                  <a:pt x="170" y="23"/>
                </a:cubicBezTo>
                <a:cubicBezTo>
                  <a:pt x="177" y="22"/>
                  <a:pt x="182" y="19"/>
                  <a:pt x="193" y="20"/>
                </a:cubicBezTo>
                <a:cubicBezTo>
                  <a:pt x="193" y="21"/>
                  <a:pt x="185" y="22"/>
                  <a:pt x="181" y="23"/>
                </a:cubicBezTo>
                <a:cubicBezTo>
                  <a:pt x="183" y="23"/>
                  <a:pt x="194" y="19"/>
                  <a:pt x="202" y="19"/>
                </a:cubicBezTo>
                <a:cubicBezTo>
                  <a:pt x="195" y="22"/>
                  <a:pt x="178" y="25"/>
                  <a:pt x="166" y="26"/>
                </a:cubicBezTo>
                <a:cubicBezTo>
                  <a:pt x="167" y="27"/>
                  <a:pt x="167" y="27"/>
                  <a:pt x="166" y="28"/>
                </a:cubicBezTo>
                <a:cubicBezTo>
                  <a:pt x="201" y="22"/>
                  <a:pt x="240" y="16"/>
                  <a:pt x="275" y="14"/>
                </a:cubicBezTo>
                <a:cubicBezTo>
                  <a:pt x="257" y="18"/>
                  <a:pt x="283" y="14"/>
                  <a:pt x="279" y="17"/>
                </a:cubicBezTo>
                <a:cubicBezTo>
                  <a:pt x="282" y="14"/>
                  <a:pt x="293" y="15"/>
                  <a:pt x="303" y="14"/>
                </a:cubicBezTo>
                <a:cubicBezTo>
                  <a:pt x="307" y="16"/>
                  <a:pt x="283" y="17"/>
                  <a:pt x="291" y="18"/>
                </a:cubicBezTo>
                <a:cubicBezTo>
                  <a:pt x="310" y="16"/>
                  <a:pt x="335" y="11"/>
                  <a:pt x="359" y="11"/>
                </a:cubicBezTo>
                <a:cubicBezTo>
                  <a:pt x="358" y="11"/>
                  <a:pt x="352" y="12"/>
                  <a:pt x="351" y="12"/>
                </a:cubicBezTo>
                <a:cubicBezTo>
                  <a:pt x="367" y="11"/>
                  <a:pt x="388" y="6"/>
                  <a:pt x="399" y="9"/>
                </a:cubicBezTo>
                <a:cubicBezTo>
                  <a:pt x="374" y="13"/>
                  <a:pt x="374" y="13"/>
                  <a:pt x="374" y="13"/>
                </a:cubicBezTo>
                <a:cubicBezTo>
                  <a:pt x="376" y="13"/>
                  <a:pt x="379" y="13"/>
                  <a:pt x="383" y="13"/>
                </a:cubicBezTo>
                <a:cubicBezTo>
                  <a:pt x="378" y="15"/>
                  <a:pt x="378" y="15"/>
                  <a:pt x="378" y="15"/>
                </a:cubicBezTo>
                <a:cubicBezTo>
                  <a:pt x="397" y="15"/>
                  <a:pt x="392" y="12"/>
                  <a:pt x="403" y="10"/>
                </a:cubicBezTo>
                <a:cubicBezTo>
                  <a:pt x="415" y="12"/>
                  <a:pt x="415" y="12"/>
                  <a:pt x="415" y="12"/>
                </a:cubicBezTo>
                <a:cubicBezTo>
                  <a:pt x="437" y="14"/>
                  <a:pt x="457" y="14"/>
                  <a:pt x="471" y="12"/>
                </a:cubicBezTo>
                <a:cubicBezTo>
                  <a:pt x="475" y="13"/>
                  <a:pt x="491" y="15"/>
                  <a:pt x="484" y="16"/>
                </a:cubicBezTo>
                <a:cubicBezTo>
                  <a:pt x="473" y="17"/>
                  <a:pt x="468" y="18"/>
                  <a:pt x="447" y="17"/>
                </a:cubicBezTo>
                <a:cubicBezTo>
                  <a:pt x="444" y="15"/>
                  <a:pt x="463" y="16"/>
                  <a:pt x="457" y="15"/>
                </a:cubicBezTo>
                <a:cubicBezTo>
                  <a:pt x="448" y="15"/>
                  <a:pt x="432" y="13"/>
                  <a:pt x="424" y="14"/>
                </a:cubicBezTo>
                <a:cubicBezTo>
                  <a:pt x="432" y="14"/>
                  <a:pt x="440" y="15"/>
                  <a:pt x="448" y="15"/>
                </a:cubicBezTo>
                <a:cubicBezTo>
                  <a:pt x="447" y="18"/>
                  <a:pt x="438" y="14"/>
                  <a:pt x="434" y="16"/>
                </a:cubicBezTo>
                <a:cubicBezTo>
                  <a:pt x="440" y="18"/>
                  <a:pt x="453" y="16"/>
                  <a:pt x="463" y="19"/>
                </a:cubicBezTo>
                <a:cubicBezTo>
                  <a:pt x="461" y="19"/>
                  <a:pt x="461" y="19"/>
                  <a:pt x="461" y="19"/>
                </a:cubicBezTo>
                <a:cubicBezTo>
                  <a:pt x="470" y="19"/>
                  <a:pt x="474" y="20"/>
                  <a:pt x="478" y="20"/>
                </a:cubicBezTo>
                <a:cubicBezTo>
                  <a:pt x="495" y="22"/>
                  <a:pt x="495" y="22"/>
                  <a:pt x="495" y="22"/>
                </a:cubicBezTo>
                <a:cubicBezTo>
                  <a:pt x="497" y="20"/>
                  <a:pt x="489" y="19"/>
                  <a:pt x="481" y="17"/>
                </a:cubicBezTo>
                <a:cubicBezTo>
                  <a:pt x="495" y="19"/>
                  <a:pt x="513" y="21"/>
                  <a:pt x="530" y="27"/>
                </a:cubicBezTo>
                <a:cubicBezTo>
                  <a:pt x="538" y="30"/>
                  <a:pt x="546" y="34"/>
                  <a:pt x="552" y="40"/>
                </a:cubicBezTo>
                <a:cubicBezTo>
                  <a:pt x="558" y="46"/>
                  <a:pt x="562" y="54"/>
                  <a:pt x="564" y="61"/>
                </a:cubicBezTo>
                <a:cubicBezTo>
                  <a:pt x="561" y="56"/>
                  <a:pt x="557" y="51"/>
                  <a:pt x="553" y="47"/>
                </a:cubicBezTo>
                <a:cubicBezTo>
                  <a:pt x="556" y="52"/>
                  <a:pt x="561" y="58"/>
                  <a:pt x="564" y="63"/>
                </a:cubicBezTo>
                <a:cubicBezTo>
                  <a:pt x="567" y="68"/>
                  <a:pt x="568" y="72"/>
                  <a:pt x="567" y="73"/>
                </a:cubicBezTo>
                <a:cubicBezTo>
                  <a:pt x="562" y="61"/>
                  <a:pt x="563" y="67"/>
                  <a:pt x="559" y="61"/>
                </a:cubicBezTo>
                <a:cubicBezTo>
                  <a:pt x="559" y="61"/>
                  <a:pt x="559" y="61"/>
                  <a:pt x="559" y="61"/>
                </a:cubicBezTo>
                <a:cubicBezTo>
                  <a:pt x="558" y="59"/>
                  <a:pt x="556" y="56"/>
                  <a:pt x="557" y="58"/>
                </a:cubicBezTo>
                <a:cubicBezTo>
                  <a:pt x="563" y="65"/>
                  <a:pt x="570" y="79"/>
                  <a:pt x="574" y="89"/>
                </a:cubicBezTo>
                <a:cubicBezTo>
                  <a:pt x="572" y="85"/>
                  <a:pt x="574" y="94"/>
                  <a:pt x="574" y="96"/>
                </a:cubicBezTo>
                <a:cubicBezTo>
                  <a:pt x="578" y="105"/>
                  <a:pt x="576" y="95"/>
                  <a:pt x="576" y="94"/>
                </a:cubicBezTo>
                <a:cubicBezTo>
                  <a:pt x="578" y="100"/>
                  <a:pt x="582" y="108"/>
                  <a:pt x="582" y="113"/>
                </a:cubicBezTo>
                <a:cubicBezTo>
                  <a:pt x="582" y="121"/>
                  <a:pt x="578" y="104"/>
                  <a:pt x="576" y="102"/>
                </a:cubicBezTo>
                <a:cubicBezTo>
                  <a:pt x="579" y="111"/>
                  <a:pt x="582" y="121"/>
                  <a:pt x="585" y="132"/>
                </a:cubicBezTo>
                <a:cubicBezTo>
                  <a:pt x="584" y="131"/>
                  <a:pt x="584" y="131"/>
                  <a:pt x="584" y="131"/>
                </a:cubicBezTo>
                <a:cubicBezTo>
                  <a:pt x="585" y="133"/>
                  <a:pt x="586" y="138"/>
                  <a:pt x="586" y="141"/>
                </a:cubicBezTo>
                <a:cubicBezTo>
                  <a:pt x="586" y="144"/>
                  <a:pt x="584" y="137"/>
                  <a:pt x="584" y="132"/>
                </a:cubicBezTo>
                <a:cubicBezTo>
                  <a:pt x="585" y="149"/>
                  <a:pt x="591" y="161"/>
                  <a:pt x="588" y="175"/>
                </a:cubicBezTo>
                <a:cubicBezTo>
                  <a:pt x="590" y="184"/>
                  <a:pt x="590" y="184"/>
                  <a:pt x="590" y="184"/>
                </a:cubicBezTo>
                <a:cubicBezTo>
                  <a:pt x="589" y="185"/>
                  <a:pt x="589" y="186"/>
                  <a:pt x="589" y="185"/>
                </a:cubicBezTo>
                <a:cubicBezTo>
                  <a:pt x="590" y="194"/>
                  <a:pt x="590" y="194"/>
                  <a:pt x="590" y="194"/>
                </a:cubicBezTo>
                <a:cubicBezTo>
                  <a:pt x="591" y="211"/>
                  <a:pt x="587" y="198"/>
                  <a:pt x="587" y="204"/>
                </a:cubicBezTo>
                <a:cubicBezTo>
                  <a:pt x="587" y="203"/>
                  <a:pt x="587" y="203"/>
                  <a:pt x="587" y="203"/>
                </a:cubicBezTo>
                <a:cubicBezTo>
                  <a:pt x="586" y="208"/>
                  <a:pt x="585" y="212"/>
                  <a:pt x="585" y="208"/>
                </a:cubicBezTo>
                <a:cubicBezTo>
                  <a:pt x="585" y="214"/>
                  <a:pt x="585" y="220"/>
                  <a:pt x="585" y="226"/>
                </a:cubicBezTo>
                <a:cubicBezTo>
                  <a:pt x="585" y="226"/>
                  <a:pt x="585" y="226"/>
                  <a:pt x="585" y="226"/>
                </a:cubicBezTo>
                <a:cubicBezTo>
                  <a:pt x="586" y="229"/>
                  <a:pt x="586" y="238"/>
                  <a:pt x="586" y="245"/>
                </a:cubicBezTo>
                <a:cubicBezTo>
                  <a:pt x="586" y="252"/>
                  <a:pt x="586" y="259"/>
                  <a:pt x="587" y="259"/>
                </a:cubicBezTo>
                <a:cubicBezTo>
                  <a:pt x="586" y="264"/>
                  <a:pt x="585" y="267"/>
                  <a:pt x="585" y="265"/>
                </a:cubicBezTo>
                <a:cubicBezTo>
                  <a:pt x="584" y="272"/>
                  <a:pt x="583" y="271"/>
                  <a:pt x="582" y="271"/>
                </a:cubicBezTo>
                <a:cubicBezTo>
                  <a:pt x="582" y="271"/>
                  <a:pt x="581" y="272"/>
                  <a:pt x="579" y="282"/>
                </a:cubicBezTo>
                <a:cubicBezTo>
                  <a:pt x="578" y="282"/>
                  <a:pt x="579" y="280"/>
                  <a:pt x="579" y="277"/>
                </a:cubicBezTo>
                <a:cubicBezTo>
                  <a:pt x="578" y="282"/>
                  <a:pt x="578" y="284"/>
                  <a:pt x="578" y="285"/>
                </a:cubicBezTo>
                <a:cubicBezTo>
                  <a:pt x="577" y="285"/>
                  <a:pt x="577" y="285"/>
                  <a:pt x="576" y="286"/>
                </a:cubicBezTo>
                <a:cubicBezTo>
                  <a:pt x="577" y="287"/>
                  <a:pt x="575" y="295"/>
                  <a:pt x="573" y="300"/>
                </a:cubicBezTo>
                <a:cubicBezTo>
                  <a:pt x="573" y="297"/>
                  <a:pt x="573" y="294"/>
                  <a:pt x="573" y="292"/>
                </a:cubicBezTo>
                <a:cubicBezTo>
                  <a:pt x="572" y="297"/>
                  <a:pt x="572" y="300"/>
                  <a:pt x="568" y="308"/>
                </a:cubicBezTo>
                <a:cubicBezTo>
                  <a:pt x="569" y="302"/>
                  <a:pt x="569" y="302"/>
                  <a:pt x="569" y="302"/>
                </a:cubicBezTo>
                <a:cubicBezTo>
                  <a:pt x="567" y="309"/>
                  <a:pt x="567" y="309"/>
                  <a:pt x="568" y="310"/>
                </a:cubicBezTo>
                <a:cubicBezTo>
                  <a:pt x="568" y="311"/>
                  <a:pt x="568" y="312"/>
                  <a:pt x="564" y="319"/>
                </a:cubicBezTo>
                <a:cubicBezTo>
                  <a:pt x="566" y="315"/>
                  <a:pt x="569" y="310"/>
                  <a:pt x="571" y="306"/>
                </a:cubicBezTo>
                <a:cubicBezTo>
                  <a:pt x="568" y="314"/>
                  <a:pt x="568" y="317"/>
                  <a:pt x="568" y="319"/>
                </a:cubicBezTo>
                <a:cubicBezTo>
                  <a:pt x="568" y="321"/>
                  <a:pt x="568" y="322"/>
                  <a:pt x="567" y="326"/>
                </a:cubicBezTo>
                <a:cubicBezTo>
                  <a:pt x="565" y="331"/>
                  <a:pt x="563" y="335"/>
                  <a:pt x="560" y="339"/>
                </a:cubicBezTo>
                <a:cubicBezTo>
                  <a:pt x="558" y="341"/>
                  <a:pt x="556" y="343"/>
                  <a:pt x="554" y="345"/>
                </a:cubicBezTo>
                <a:cubicBezTo>
                  <a:pt x="552" y="347"/>
                  <a:pt x="550" y="348"/>
                  <a:pt x="548" y="350"/>
                </a:cubicBezTo>
                <a:cubicBezTo>
                  <a:pt x="539" y="355"/>
                  <a:pt x="530" y="358"/>
                  <a:pt x="524" y="363"/>
                </a:cubicBezTo>
                <a:cubicBezTo>
                  <a:pt x="521" y="362"/>
                  <a:pt x="523" y="361"/>
                  <a:pt x="517" y="361"/>
                </a:cubicBezTo>
                <a:cubicBezTo>
                  <a:pt x="529" y="357"/>
                  <a:pt x="535" y="354"/>
                  <a:pt x="539" y="350"/>
                </a:cubicBezTo>
                <a:cubicBezTo>
                  <a:pt x="544" y="347"/>
                  <a:pt x="546" y="345"/>
                  <a:pt x="548" y="344"/>
                </a:cubicBezTo>
                <a:cubicBezTo>
                  <a:pt x="550" y="343"/>
                  <a:pt x="551" y="343"/>
                  <a:pt x="552" y="343"/>
                </a:cubicBezTo>
                <a:cubicBezTo>
                  <a:pt x="553" y="343"/>
                  <a:pt x="554" y="343"/>
                  <a:pt x="555" y="342"/>
                </a:cubicBezTo>
                <a:cubicBezTo>
                  <a:pt x="557" y="340"/>
                  <a:pt x="559" y="337"/>
                  <a:pt x="562" y="331"/>
                </a:cubicBezTo>
                <a:cubicBezTo>
                  <a:pt x="560" y="331"/>
                  <a:pt x="556" y="338"/>
                  <a:pt x="551" y="343"/>
                </a:cubicBezTo>
                <a:cubicBezTo>
                  <a:pt x="551" y="343"/>
                  <a:pt x="551" y="342"/>
                  <a:pt x="551" y="342"/>
                </a:cubicBezTo>
                <a:cubicBezTo>
                  <a:pt x="552" y="341"/>
                  <a:pt x="552" y="340"/>
                  <a:pt x="553" y="339"/>
                </a:cubicBezTo>
                <a:cubicBezTo>
                  <a:pt x="554" y="336"/>
                  <a:pt x="556" y="333"/>
                  <a:pt x="557" y="331"/>
                </a:cubicBezTo>
                <a:cubicBezTo>
                  <a:pt x="555" y="334"/>
                  <a:pt x="553" y="337"/>
                  <a:pt x="550" y="340"/>
                </a:cubicBezTo>
                <a:cubicBezTo>
                  <a:pt x="548" y="342"/>
                  <a:pt x="545" y="344"/>
                  <a:pt x="541" y="345"/>
                </a:cubicBezTo>
                <a:cubicBezTo>
                  <a:pt x="534" y="349"/>
                  <a:pt x="527" y="351"/>
                  <a:pt x="523" y="352"/>
                </a:cubicBezTo>
                <a:cubicBezTo>
                  <a:pt x="519" y="355"/>
                  <a:pt x="508" y="359"/>
                  <a:pt x="503" y="360"/>
                </a:cubicBezTo>
                <a:cubicBezTo>
                  <a:pt x="504" y="361"/>
                  <a:pt x="482" y="367"/>
                  <a:pt x="489" y="368"/>
                </a:cubicBezTo>
                <a:cubicBezTo>
                  <a:pt x="474" y="372"/>
                  <a:pt x="479" y="367"/>
                  <a:pt x="464" y="373"/>
                </a:cubicBezTo>
                <a:cubicBezTo>
                  <a:pt x="469" y="370"/>
                  <a:pt x="453" y="373"/>
                  <a:pt x="460" y="370"/>
                </a:cubicBezTo>
                <a:cubicBezTo>
                  <a:pt x="465" y="371"/>
                  <a:pt x="482" y="365"/>
                  <a:pt x="489" y="362"/>
                </a:cubicBezTo>
                <a:cubicBezTo>
                  <a:pt x="482" y="363"/>
                  <a:pt x="474" y="364"/>
                  <a:pt x="466" y="365"/>
                </a:cubicBezTo>
                <a:cubicBezTo>
                  <a:pt x="472" y="365"/>
                  <a:pt x="464" y="367"/>
                  <a:pt x="461" y="368"/>
                </a:cubicBezTo>
                <a:cubicBezTo>
                  <a:pt x="458" y="367"/>
                  <a:pt x="458" y="367"/>
                  <a:pt x="458" y="367"/>
                </a:cubicBezTo>
                <a:cubicBezTo>
                  <a:pt x="456" y="369"/>
                  <a:pt x="446" y="370"/>
                  <a:pt x="435" y="371"/>
                </a:cubicBezTo>
                <a:cubicBezTo>
                  <a:pt x="424" y="372"/>
                  <a:pt x="412" y="373"/>
                  <a:pt x="406" y="376"/>
                </a:cubicBezTo>
                <a:cubicBezTo>
                  <a:pt x="413" y="375"/>
                  <a:pt x="420" y="376"/>
                  <a:pt x="423" y="373"/>
                </a:cubicBezTo>
                <a:cubicBezTo>
                  <a:pt x="437" y="373"/>
                  <a:pt x="421" y="377"/>
                  <a:pt x="427" y="377"/>
                </a:cubicBezTo>
                <a:cubicBezTo>
                  <a:pt x="406" y="382"/>
                  <a:pt x="374" y="382"/>
                  <a:pt x="351" y="387"/>
                </a:cubicBezTo>
                <a:cubicBezTo>
                  <a:pt x="356" y="385"/>
                  <a:pt x="366" y="385"/>
                  <a:pt x="367" y="383"/>
                </a:cubicBezTo>
                <a:cubicBezTo>
                  <a:pt x="350" y="383"/>
                  <a:pt x="330" y="388"/>
                  <a:pt x="310" y="391"/>
                </a:cubicBezTo>
                <a:cubicBezTo>
                  <a:pt x="314" y="388"/>
                  <a:pt x="314" y="388"/>
                  <a:pt x="314" y="388"/>
                </a:cubicBezTo>
                <a:cubicBezTo>
                  <a:pt x="297" y="391"/>
                  <a:pt x="307" y="388"/>
                  <a:pt x="289" y="389"/>
                </a:cubicBezTo>
                <a:cubicBezTo>
                  <a:pt x="290" y="389"/>
                  <a:pt x="292" y="390"/>
                  <a:pt x="288" y="390"/>
                </a:cubicBezTo>
                <a:cubicBezTo>
                  <a:pt x="274" y="390"/>
                  <a:pt x="287" y="388"/>
                  <a:pt x="277" y="387"/>
                </a:cubicBezTo>
                <a:cubicBezTo>
                  <a:pt x="259" y="391"/>
                  <a:pt x="269" y="385"/>
                  <a:pt x="246" y="387"/>
                </a:cubicBezTo>
                <a:cubicBezTo>
                  <a:pt x="248" y="386"/>
                  <a:pt x="248" y="386"/>
                  <a:pt x="248" y="386"/>
                </a:cubicBezTo>
                <a:cubicBezTo>
                  <a:pt x="230" y="387"/>
                  <a:pt x="207" y="382"/>
                  <a:pt x="188" y="380"/>
                </a:cubicBezTo>
                <a:cubicBezTo>
                  <a:pt x="189" y="381"/>
                  <a:pt x="204" y="381"/>
                  <a:pt x="202" y="383"/>
                </a:cubicBezTo>
                <a:cubicBezTo>
                  <a:pt x="194" y="383"/>
                  <a:pt x="186" y="382"/>
                  <a:pt x="177" y="382"/>
                </a:cubicBezTo>
                <a:cubicBezTo>
                  <a:pt x="176" y="381"/>
                  <a:pt x="166" y="380"/>
                  <a:pt x="172" y="379"/>
                </a:cubicBezTo>
                <a:cubicBezTo>
                  <a:pt x="176" y="379"/>
                  <a:pt x="179" y="380"/>
                  <a:pt x="181" y="381"/>
                </a:cubicBezTo>
                <a:cubicBezTo>
                  <a:pt x="178" y="379"/>
                  <a:pt x="178" y="379"/>
                  <a:pt x="178" y="379"/>
                </a:cubicBezTo>
                <a:cubicBezTo>
                  <a:pt x="156" y="378"/>
                  <a:pt x="179" y="383"/>
                  <a:pt x="179" y="385"/>
                </a:cubicBezTo>
                <a:cubicBezTo>
                  <a:pt x="167" y="382"/>
                  <a:pt x="162" y="384"/>
                  <a:pt x="154" y="383"/>
                </a:cubicBezTo>
                <a:cubicBezTo>
                  <a:pt x="151" y="380"/>
                  <a:pt x="170" y="383"/>
                  <a:pt x="160" y="379"/>
                </a:cubicBezTo>
                <a:cubicBezTo>
                  <a:pt x="153" y="377"/>
                  <a:pt x="130" y="375"/>
                  <a:pt x="121" y="375"/>
                </a:cubicBezTo>
                <a:cubicBezTo>
                  <a:pt x="116" y="371"/>
                  <a:pt x="105" y="368"/>
                  <a:pt x="96" y="365"/>
                </a:cubicBezTo>
                <a:cubicBezTo>
                  <a:pt x="86" y="361"/>
                  <a:pt x="78" y="358"/>
                  <a:pt x="79" y="356"/>
                </a:cubicBezTo>
                <a:cubicBezTo>
                  <a:pt x="79" y="357"/>
                  <a:pt x="75" y="357"/>
                  <a:pt x="70" y="354"/>
                </a:cubicBezTo>
                <a:cubicBezTo>
                  <a:pt x="74" y="354"/>
                  <a:pt x="74" y="354"/>
                  <a:pt x="74" y="354"/>
                </a:cubicBezTo>
                <a:cubicBezTo>
                  <a:pt x="67" y="350"/>
                  <a:pt x="63" y="349"/>
                  <a:pt x="60" y="348"/>
                </a:cubicBezTo>
                <a:cubicBezTo>
                  <a:pt x="57" y="347"/>
                  <a:pt x="54" y="346"/>
                  <a:pt x="50" y="343"/>
                </a:cubicBezTo>
                <a:cubicBezTo>
                  <a:pt x="51" y="342"/>
                  <a:pt x="53" y="344"/>
                  <a:pt x="55" y="344"/>
                </a:cubicBezTo>
                <a:cubicBezTo>
                  <a:pt x="47" y="338"/>
                  <a:pt x="41" y="332"/>
                  <a:pt x="36" y="326"/>
                </a:cubicBezTo>
                <a:cubicBezTo>
                  <a:pt x="30" y="319"/>
                  <a:pt x="26" y="312"/>
                  <a:pt x="24" y="301"/>
                </a:cubicBezTo>
                <a:cubicBezTo>
                  <a:pt x="25" y="301"/>
                  <a:pt x="25" y="302"/>
                  <a:pt x="26" y="304"/>
                </a:cubicBezTo>
                <a:cubicBezTo>
                  <a:pt x="26" y="305"/>
                  <a:pt x="25" y="301"/>
                  <a:pt x="22" y="295"/>
                </a:cubicBezTo>
                <a:cubicBezTo>
                  <a:pt x="23" y="297"/>
                  <a:pt x="23" y="300"/>
                  <a:pt x="23" y="303"/>
                </a:cubicBezTo>
                <a:cubicBezTo>
                  <a:pt x="19" y="298"/>
                  <a:pt x="18" y="290"/>
                  <a:pt x="17" y="281"/>
                </a:cubicBezTo>
                <a:cubicBezTo>
                  <a:pt x="17" y="272"/>
                  <a:pt x="17" y="263"/>
                  <a:pt x="16" y="254"/>
                </a:cubicBezTo>
                <a:cubicBezTo>
                  <a:pt x="17" y="255"/>
                  <a:pt x="18" y="269"/>
                  <a:pt x="18" y="262"/>
                </a:cubicBezTo>
                <a:cubicBezTo>
                  <a:pt x="18" y="250"/>
                  <a:pt x="13" y="251"/>
                  <a:pt x="15" y="237"/>
                </a:cubicBezTo>
                <a:cubicBezTo>
                  <a:pt x="16" y="243"/>
                  <a:pt x="18" y="241"/>
                  <a:pt x="18" y="247"/>
                </a:cubicBezTo>
                <a:cubicBezTo>
                  <a:pt x="18" y="238"/>
                  <a:pt x="20" y="232"/>
                  <a:pt x="18" y="228"/>
                </a:cubicBezTo>
                <a:cubicBezTo>
                  <a:pt x="19" y="226"/>
                  <a:pt x="19" y="225"/>
                  <a:pt x="20" y="225"/>
                </a:cubicBezTo>
                <a:cubicBezTo>
                  <a:pt x="19" y="219"/>
                  <a:pt x="20" y="209"/>
                  <a:pt x="21" y="203"/>
                </a:cubicBezTo>
                <a:cubicBezTo>
                  <a:pt x="22" y="205"/>
                  <a:pt x="22" y="205"/>
                  <a:pt x="22" y="205"/>
                </a:cubicBezTo>
                <a:cubicBezTo>
                  <a:pt x="19" y="193"/>
                  <a:pt x="23" y="186"/>
                  <a:pt x="25" y="171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7" y="167"/>
                  <a:pt x="27" y="157"/>
                  <a:pt x="31" y="146"/>
                </a:cubicBezTo>
                <a:cubicBezTo>
                  <a:pt x="31" y="152"/>
                  <a:pt x="31" y="152"/>
                  <a:pt x="31" y="152"/>
                </a:cubicBezTo>
                <a:cubicBezTo>
                  <a:pt x="31" y="143"/>
                  <a:pt x="37" y="128"/>
                  <a:pt x="36" y="120"/>
                </a:cubicBezTo>
                <a:cubicBezTo>
                  <a:pt x="38" y="117"/>
                  <a:pt x="37" y="128"/>
                  <a:pt x="41" y="114"/>
                </a:cubicBezTo>
                <a:cubicBezTo>
                  <a:pt x="40" y="111"/>
                  <a:pt x="42" y="100"/>
                  <a:pt x="44" y="96"/>
                </a:cubicBezTo>
                <a:cubicBezTo>
                  <a:pt x="45" y="97"/>
                  <a:pt x="45" y="98"/>
                  <a:pt x="44" y="102"/>
                </a:cubicBezTo>
                <a:cubicBezTo>
                  <a:pt x="43" y="104"/>
                  <a:pt x="43" y="103"/>
                  <a:pt x="43" y="102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7" y="96"/>
                  <a:pt x="44" y="98"/>
                  <a:pt x="48" y="87"/>
                </a:cubicBezTo>
                <a:cubicBezTo>
                  <a:pt x="49" y="85"/>
                  <a:pt x="48" y="91"/>
                  <a:pt x="49" y="93"/>
                </a:cubicBezTo>
                <a:cubicBezTo>
                  <a:pt x="51" y="78"/>
                  <a:pt x="55" y="64"/>
                  <a:pt x="58" y="50"/>
                </a:cubicBezTo>
                <a:cubicBezTo>
                  <a:pt x="57" y="49"/>
                  <a:pt x="55" y="54"/>
                  <a:pt x="55" y="49"/>
                </a:cubicBezTo>
                <a:cubicBezTo>
                  <a:pt x="54" y="54"/>
                  <a:pt x="52" y="59"/>
                  <a:pt x="50" y="64"/>
                </a:cubicBezTo>
                <a:cubicBezTo>
                  <a:pt x="47" y="70"/>
                  <a:pt x="51" y="55"/>
                  <a:pt x="52" y="4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8" y="59"/>
                  <a:pt x="49" y="58"/>
                </a:cubicBezTo>
                <a:cubicBezTo>
                  <a:pt x="47" y="66"/>
                  <a:pt x="47" y="66"/>
                  <a:pt x="47" y="66"/>
                </a:cubicBezTo>
                <a:cubicBezTo>
                  <a:pt x="50" y="45"/>
                  <a:pt x="37" y="85"/>
                  <a:pt x="42" y="63"/>
                </a:cubicBezTo>
                <a:cubicBezTo>
                  <a:pt x="40" y="68"/>
                  <a:pt x="40" y="75"/>
                  <a:pt x="40" y="79"/>
                </a:cubicBezTo>
                <a:cubicBezTo>
                  <a:pt x="38" y="89"/>
                  <a:pt x="37" y="86"/>
                  <a:pt x="35" y="90"/>
                </a:cubicBezTo>
                <a:cubicBezTo>
                  <a:pt x="38" y="74"/>
                  <a:pt x="38" y="74"/>
                  <a:pt x="38" y="74"/>
                </a:cubicBezTo>
                <a:cubicBezTo>
                  <a:pt x="32" y="98"/>
                  <a:pt x="37" y="71"/>
                  <a:pt x="31" y="88"/>
                </a:cubicBezTo>
                <a:cubicBezTo>
                  <a:pt x="27" y="108"/>
                  <a:pt x="19" y="119"/>
                  <a:pt x="17" y="129"/>
                </a:cubicBezTo>
                <a:cubicBezTo>
                  <a:pt x="13" y="150"/>
                  <a:pt x="21" y="121"/>
                  <a:pt x="19" y="135"/>
                </a:cubicBezTo>
                <a:cubicBezTo>
                  <a:pt x="17" y="146"/>
                  <a:pt x="17" y="140"/>
                  <a:pt x="15" y="14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15" y="165"/>
                  <a:pt x="14" y="153"/>
                  <a:pt x="14" y="160"/>
                </a:cubicBezTo>
                <a:cubicBezTo>
                  <a:pt x="11" y="170"/>
                  <a:pt x="13" y="157"/>
                  <a:pt x="12" y="154"/>
                </a:cubicBezTo>
                <a:cubicBezTo>
                  <a:pt x="12" y="156"/>
                  <a:pt x="11" y="168"/>
                  <a:pt x="9" y="173"/>
                </a:cubicBezTo>
                <a:cubicBezTo>
                  <a:pt x="9" y="172"/>
                  <a:pt x="11" y="159"/>
                  <a:pt x="9" y="167"/>
                </a:cubicBezTo>
                <a:cubicBezTo>
                  <a:pt x="7" y="184"/>
                  <a:pt x="6" y="194"/>
                  <a:pt x="5" y="204"/>
                </a:cubicBezTo>
                <a:cubicBezTo>
                  <a:pt x="3" y="214"/>
                  <a:pt x="2" y="223"/>
                  <a:pt x="2" y="238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9"/>
                  <a:pt x="2" y="241"/>
                  <a:pt x="1" y="245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45"/>
                  <a:pt x="1" y="254"/>
                  <a:pt x="2" y="264"/>
                </a:cubicBezTo>
                <a:cubicBezTo>
                  <a:pt x="3" y="275"/>
                  <a:pt x="6" y="288"/>
                  <a:pt x="8" y="298"/>
                </a:cubicBezTo>
                <a:cubicBezTo>
                  <a:pt x="7" y="294"/>
                  <a:pt x="6" y="291"/>
                  <a:pt x="4" y="288"/>
                </a:cubicBezTo>
                <a:cubicBezTo>
                  <a:pt x="6" y="294"/>
                  <a:pt x="8" y="300"/>
                  <a:pt x="10" y="305"/>
                </a:cubicBezTo>
                <a:cubicBezTo>
                  <a:pt x="8" y="304"/>
                  <a:pt x="8" y="304"/>
                  <a:pt x="8" y="304"/>
                </a:cubicBezTo>
                <a:cubicBezTo>
                  <a:pt x="10" y="307"/>
                  <a:pt x="12" y="313"/>
                  <a:pt x="16" y="321"/>
                </a:cubicBezTo>
                <a:cubicBezTo>
                  <a:pt x="19" y="329"/>
                  <a:pt x="24" y="338"/>
                  <a:pt x="31" y="345"/>
                </a:cubicBezTo>
                <a:cubicBezTo>
                  <a:pt x="30" y="346"/>
                  <a:pt x="30" y="346"/>
                  <a:pt x="30" y="346"/>
                </a:cubicBezTo>
                <a:cubicBezTo>
                  <a:pt x="32" y="349"/>
                  <a:pt x="35" y="351"/>
                  <a:pt x="38" y="353"/>
                </a:cubicBezTo>
                <a:cubicBezTo>
                  <a:pt x="37" y="353"/>
                  <a:pt x="36" y="352"/>
                  <a:pt x="35" y="351"/>
                </a:cubicBezTo>
                <a:cubicBezTo>
                  <a:pt x="43" y="360"/>
                  <a:pt x="55" y="364"/>
                  <a:pt x="66" y="371"/>
                </a:cubicBezTo>
                <a:cubicBezTo>
                  <a:pt x="59" y="367"/>
                  <a:pt x="56" y="368"/>
                  <a:pt x="56" y="369"/>
                </a:cubicBezTo>
                <a:close/>
                <a:moveTo>
                  <a:pt x="462" y="386"/>
                </a:moveTo>
                <a:cubicBezTo>
                  <a:pt x="467" y="385"/>
                  <a:pt x="467" y="385"/>
                  <a:pt x="467" y="385"/>
                </a:cubicBezTo>
                <a:cubicBezTo>
                  <a:pt x="465" y="386"/>
                  <a:pt x="464" y="386"/>
                  <a:pt x="462" y="386"/>
                </a:cubicBezTo>
                <a:cubicBezTo>
                  <a:pt x="455" y="387"/>
                  <a:pt x="455" y="387"/>
                  <a:pt x="455" y="387"/>
                </a:cubicBezTo>
                <a:cubicBezTo>
                  <a:pt x="456" y="386"/>
                  <a:pt x="459" y="386"/>
                  <a:pt x="462" y="386"/>
                </a:cubicBezTo>
                <a:close/>
                <a:moveTo>
                  <a:pt x="341" y="5"/>
                </a:moveTo>
                <a:cubicBezTo>
                  <a:pt x="352" y="4"/>
                  <a:pt x="352" y="4"/>
                  <a:pt x="352" y="4"/>
                </a:cubicBezTo>
                <a:cubicBezTo>
                  <a:pt x="350" y="4"/>
                  <a:pt x="342" y="5"/>
                  <a:pt x="345" y="4"/>
                </a:cubicBezTo>
                <a:cubicBezTo>
                  <a:pt x="343" y="4"/>
                  <a:pt x="339" y="4"/>
                  <a:pt x="341" y="5"/>
                </a:cubicBezTo>
                <a:close/>
                <a:moveTo>
                  <a:pt x="445" y="375"/>
                </a:moveTo>
                <a:cubicBezTo>
                  <a:pt x="449" y="374"/>
                  <a:pt x="449" y="374"/>
                  <a:pt x="449" y="374"/>
                </a:cubicBezTo>
                <a:cubicBezTo>
                  <a:pt x="454" y="374"/>
                  <a:pt x="454" y="374"/>
                  <a:pt x="454" y="374"/>
                </a:cubicBezTo>
                <a:lnTo>
                  <a:pt x="445" y="375"/>
                </a:lnTo>
                <a:close/>
                <a:moveTo>
                  <a:pt x="355" y="385"/>
                </a:moveTo>
                <a:cubicBezTo>
                  <a:pt x="364" y="384"/>
                  <a:pt x="364" y="384"/>
                  <a:pt x="364" y="384"/>
                </a:cubicBezTo>
                <a:cubicBezTo>
                  <a:pt x="365" y="384"/>
                  <a:pt x="365" y="384"/>
                  <a:pt x="365" y="384"/>
                </a:cubicBezTo>
                <a:cubicBezTo>
                  <a:pt x="356" y="385"/>
                  <a:pt x="356" y="385"/>
                  <a:pt x="356" y="385"/>
                </a:cubicBezTo>
                <a:lnTo>
                  <a:pt x="355" y="385"/>
                </a:lnTo>
                <a:close/>
                <a:moveTo>
                  <a:pt x="229" y="399"/>
                </a:moveTo>
                <a:cubicBezTo>
                  <a:pt x="235" y="397"/>
                  <a:pt x="238" y="400"/>
                  <a:pt x="246" y="399"/>
                </a:cubicBezTo>
                <a:cubicBezTo>
                  <a:pt x="246" y="399"/>
                  <a:pt x="247" y="399"/>
                  <a:pt x="248" y="399"/>
                </a:cubicBezTo>
                <a:cubicBezTo>
                  <a:pt x="247" y="399"/>
                  <a:pt x="246" y="399"/>
                  <a:pt x="246" y="399"/>
                </a:cubicBezTo>
                <a:cubicBezTo>
                  <a:pt x="241" y="399"/>
                  <a:pt x="236" y="401"/>
                  <a:pt x="229" y="399"/>
                </a:cubicBezTo>
                <a:close/>
                <a:moveTo>
                  <a:pt x="439" y="387"/>
                </a:moveTo>
                <a:cubicBezTo>
                  <a:pt x="439" y="389"/>
                  <a:pt x="428" y="390"/>
                  <a:pt x="424" y="392"/>
                </a:cubicBezTo>
                <a:cubicBezTo>
                  <a:pt x="420" y="392"/>
                  <a:pt x="426" y="390"/>
                  <a:pt x="428" y="389"/>
                </a:cubicBezTo>
                <a:cubicBezTo>
                  <a:pt x="425" y="389"/>
                  <a:pt x="424" y="389"/>
                  <a:pt x="420" y="390"/>
                </a:cubicBezTo>
                <a:cubicBezTo>
                  <a:pt x="422" y="387"/>
                  <a:pt x="429" y="390"/>
                  <a:pt x="439" y="387"/>
                </a:cubicBezTo>
                <a:close/>
                <a:moveTo>
                  <a:pt x="596" y="256"/>
                </a:moveTo>
                <a:cubicBezTo>
                  <a:pt x="596" y="259"/>
                  <a:pt x="595" y="262"/>
                  <a:pt x="595" y="266"/>
                </a:cubicBezTo>
                <a:cubicBezTo>
                  <a:pt x="596" y="263"/>
                  <a:pt x="596" y="263"/>
                  <a:pt x="596" y="263"/>
                </a:cubicBezTo>
                <a:lnTo>
                  <a:pt x="596" y="256"/>
                </a:lnTo>
                <a:close/>
                <a:moveTo>
                  <a:pt x="601" y="211"/>
                </a:moveTo>
                <a:cubicBezTo>
                  <a:pt x="602" y="200"/>
                  <a:pt x="600" y="191"/>
                  <a:pt x="599" y="193"/>
                </a:cubicBezTo>
                <a:cubicBezTo>
                  <a:pt x="599" y="202"/>
                  <a:pt x="598" y="215"/>
                  <a:pt x="599" y="220"/>
                </a:cubicBezTo>
                <a:cubicBezTo>
                  <a:pt x="599" y="215"/>
                  <a:pt x="602" y="223"/>
                  <a:pt x="601" y="211"/>
                </a:cubicBezTo>
                <a:close/>
                <a:moveTo>
                  <a:pt x="325" y="395"/>
                </a:moveTo>
                <a:cubicBezTo>
                  <a:pt x="332" y="394"/>
                  <a:pt x="341" y="391"/>
                  <a:pt x="354" y="392"/>
                </a:cubicBezTo>
                <a:cubicBezTo>
                  <a:pt x="344" y="393"/>
                  <a:pt x="344" y="393"/>
                  <a:pt x="344" y="393"/>
                </a:cubicBezTo>
                <a:cubicBezTo>
                  <a:pt x="346" y="393"/>
                  <a:pt x="346" y="393"/>
                  <a:pt x="346" y="393"/>
                </a:cubicBezTo>
                <a:cubicBezTo>
                  <a:pt x="344" y="394"/>
                  <a:pt x="344" y="394"/>
                  <a:pt x="344" y="394"/>
                </a:cubicBezTo>
                <a:cubicBezTo>
                  <a:pt x="347" y="391"/>
                  <a:pt x="331" y="395"/>
                  <a:pt x="325" y="395"/>
                </a:cubicBezTo>
                <a:close/>
                <a:moveTo>
                  <a:pt x="593" y="122"/>
                </a:moveTo>
                <a:cubicBezTo>
                  <a:pt x="592" y="118"/>
                  <a:pt x="588" y="105"/>
                  <a:pt x="586" y="106"/>
                </a:cubicBezTo>
                <a:cubicBezTo>
                  <a:pt x="587" y="105"/>
                  <a:pt x="592" y="120"/>
                  <a:pt x="595" y="129"/>
                </a:cubicBezTo>
                <a:cubicBezTo>
                  <a:pt x="594" y="126"/>
                  <a:pt x="593" y="124"/>
                  <a:pt x="593" y="122"/>
                </a:cubicBezTo>
                <a:close/>
                <a:moveTo>
                  <a:pt x="592" y="127"/>
                </a:moveTo>
                <a:cubicBezTo>
                  <a:pt x="592" y="132"/>
                  <a:pt x="590" y="130"/>
                  <a:pt x="593" y="139"/>
                </a:cubicBezTo>
                <a:cubicBezTo>
                  <a:pt x="594" y="137"/>
                  <a:pt x="597" y="141"/>
                  <a:pt x="598" y="154"/>
                </a:cubicBezTo>
                <a:cubicBezTo>
                  <a:pt x="594" y="144"/>
                  <a:pt x="593" y="143"/>
                  <a:pt x="590" y="130"/>
                </a:cubicBezTo>
                <a:lnTo>
                  <a:pt x="592" y="127"/>
                </a:lnTo>
                <a:close/>
                <a:moveTo>
                  <a:pt x="599" y="148"/>
                </a:moveTo>
                <a:cubicBezTo>
                  <a:pt x="599" y="154"/>
                  <a:pt x="599" y="160"/>
                  <a:pt x="600" y="165"/>
                </a:cubicBezTo>
                <a:cubicBezTo>
                  <a:pt x="596" y="156"/>
                  <a:pt x="599" y="155"/>
                  <a:pt x="599" y="148"/>
                </a:cubicBezTo>
                <a:cubicBezTo>
                  <a:pt x="599" y="143"/>
                  <a:pt x="599" y="143"/>
                  <a:pt x="599" y="143"/>
                </a:cubicBezTo>
                <a:cubicBezTo>
                  <a:pt x="599" y="145"/>
                  <a:pt x="599" y="147"/>
                  <a:pt x="599" y="148"/>
                </a:cubicBezTo>
                <a:close/>
                <a:moveTo>
                  <a:pt x="561" y="40"/>
                </a:moveTo>
                <a:cubicBezTo>
                  <a:pt x="561" y="40"/>
                  <a:pt x="561" y="40"/>
                  <a:pt x="560" y="39"/>
                </a:cubicBezTo>
                <a:cubicBezTo>
                  <a:pt x="560" y="38"/>
                  <a:pt x="558" y="36"/>
                  <a:pt x="556" y="34"/>
                </a:cubicBezTo>
                <a:cubicBezTo>
                  <a:pt x="557" y="35"/>
                  <a:pt x="559" y="36"/>
                  <a:pt x="560" y="37"/>
                </a:cubicBezTo>
                <a:cubicBezTo>
                  <a:pt x="560" y="36"/>
                  <a:pt x="561" y="37"/>
                  <a:pt x="564" y="41"/>
                </a:cubicBezTo>
                <a:cubicBezTo>
                  <a:pt x="563" y="40"/>
                  <a:pt x="562" y="39"/>
                  <a:pt x="560" y="37"/>
                </a:cubicBezTo>
                <a:cubicBezTo>
                  <a:pt x="560" y="38"/>
                  <a:pt x="561" y="40"/>
                  <a:pt x="561" y="40"/>
                </a:cubicBezTo>
                <a:close/>
                <a:moveTo>
                  <a:pt x="597" y="132"/>
                </a:moveTo>
                <a:cubicBezTo>
                  <a:pt x="596" y="127"/>
                  <a:pt x="595" y="122"/>
                  <a:pt x="594" y="117"/>
                </a:cubicBezTo>
                <a:cubicBezTo>
                  <a:pt x="594" y="122"/>
                  <a:pt x="596" y="132"/>
                  <a:pt x="597" y="132"/>
                </a:cubicBezTo>
                <a:close/>
                <a:moveTo>
                  <a:pt x="568" y="51"/>
                </a:moveTo>
                <a:cubicBezTo>
                  <a:pt x="571" y="55"/>
                  <a:pt x="573" y="59"/>
                  <a:pt x="572" y="60"/>
                </a:cubicBezTo>
                <a:cubicBezTo>
                  <a:pt x="573" y="61"/>
                  <a:pt x="571" y="58"/>
                  <a:pt x="569" y="54"/>
                </a:cubicBezTo>
                <a:cubicBezTo>
                  <a:pt x="566" y="49"/>
                  <a:pt x="563" y="44"/>
                  <a:pt x="561" y="41"/>
                </a:cubicBezTo>
                <a:cubicBezTo>
                  <a:pt x="563" y="43"/>
                  <a:pt x="566" y="47"/>
                  <a:pt x="568" y="51"/>
                </a:cubicBezTo>
                <a:close/>
                <a:moveTo>
                  <a:pt x="229" y="16"/>
                </a:moveTo>
                <a:cubicBezTo>
                  <a:pt x="234" y="17"/>
                  <a:pt x="234" y="17"/>
                  <a:pt x="234" y="17"/>
                </a:cubicBezTo>
                <a:cubicBezTo>
                  <a:pt x="224" y="18"/>
                  <a:pt x="224" y="18"/>
                  <a:pt x="224" y="18"/>
                </a:cubicBezTo>
                <a:lnTo>
                  <a:pt x="229" y="16"/>
                </a:lnTo>
                <a:close/>
                <a:moveTo>
                  <a:pt x="330" y="10"/>
                </a:moveTo>
                <a:cubicBezTo>
                  <a:pt x="336" y="10"/>
                  <a:pt x="336" y="10"/>
                  <a:pt x="336" y="10"/>
                </a:cubicBezTo>
                <a:cubicBezTo>
                  <a:pt x="338" y="10"/>
                  <a:pt x="338" y="10"/>
                  <a:pt x="338" y="10"/>
                </a:cubicBezTo>
                <a:lnTo>
                  <a:pt x="330" y="10"/>
                </a:lnTo>
                <a:close/>
                <a:moveTo>
                  <a:pt x="447" y="11"/>
                </a:moveTo>
                <a:cubicBezTo>
                  <a:pt x="445" y="11"/>
                  <a:pt x="444" y="10"/>
                  <a:pt x="444" y="10"/>
                </a:cubicBezTo>
                <a:cubicBezTo>
                  <a:pt x="435" y="9"/>
                  <a:pt x="414" y="7"/>
                  <a:pt x="403" y="8"/>
                </a:cubicBezTo>
                <a:cubicBezTo>
                  <a:pt x="398" y="7"/>
                  <a:pt x="412" y="5"/>
                  <a:pt x="417" y="5"/>
                </a:cubicBezTo>
                <a:cubicBezTo>
                  <a:pt x="410" y="10"/>
                  <a:pt x="432" y="5"/>
                  <a:pt x="442" y="7"/>
                </a:cubicBezTo>
                <a:cubicBezTo>
                  <a:pt x="439" y="8"/>
                  <a:pt x="433" y="7"/>
                  <a:pt x="431" y="8"/>
                </a:cubicBezTo>
                <a:cubicBezTo>
                  <a:pt x="434" y="9"/>
                  <a:pt x="440" y="9"/>
                  <a:pt x="444" y="9"/>
                </a:cubicBezTo>
                <a:cubicBezTo>
                  <a:pt x="445" y="9"/>
                  <a:pt x="447" y="8"/>
                  <a:pt x="448" y="9"/>
                </a:cubicBezTo>
                <a:cubicBezTo>
                  <a:pt x="447" y="9"/>
                  <a:pt x="446" y="9"/>
                  <a:pt x="444" y="9"/>
                </a:cubicBezTo>
                <a:cubicBezTo>
                  <a:pt x="443" y="9"/>
                  <a:pt x="443" y="10"/>
                  <a:pt x="444" y="10"/>
                </a:cubicBezTo>
                <a:cubicBezTo>
                  <a:pt x="445" y="10"/>
                  <a:pt x="446" y="11"/>
                  <a:pt x="447" y="11"/>
                </a:cubicBezTo>
                <a:close/>
                <a:moveTo>
                  <a:pt x="571" y="68"/>
                </a:moveTo>
                <a:cubicBezTo>
                  <a:pt x="572" y="69"/>
                  <a:pt x="570" y="64"/>
                  <a:pt x="575" y="72"/>
                </a:cubicBezTo>
                <a:cubicBezTo>
                  <a:pt x="574" y="73"/>
                  <a:pt x="573" y="71"/>
                  <a:pt x="571" y="68"/>
                </a:cubicBezTo>
                <a:cubicBezTo>
                  <a:pt x="570" y="67"/>
                  <a:pt x="569" y="66"/>
                  <a:pt x="567" y="62"/>
                </a:cubicBezTo>
                <a:cubicBezTo>
                  <a:pt x="568" y="64"/>
                  <a:pt x="570" y="66"/>
                  <a:pt x="571" y="68"/>
                </a:cubicBezTo>
                <a:close/>
                <a:moveTo>
                  <a:pt x="565" y="62"/>
                </a:moveTo>
                <a:cubicBezTo>
                  <a:pt x="569" y="68"/>
                  <a:pt x="572" y="73"/>
                  <a:pt x="575" y="79"/>
                </a:cubicBezTo>
                <a:cubicBezTo>
                  <a:pt x="574" y="77"/>
                  <a:pt x="573" y="75"/>
                  <a:pt x="571" y="74"/>
                </a:cubicBezTo>
                <a:cubicBezTo>
                  <a:pt x="573" y="77"/>
                  <a:pt x="575" y="81"/>
                  <a:pt x="577" y="85"/>
                </a:cubicBezTo>
                <a:cubicBezTo>
                  <a:pt x="575" y="84"/>
                  <a:pt x="569" y="73"/>
                  <a:pt x="565" y="62"/>
                </a:cubicBezTo>
                <a:close/>
                <a:moveTo>
                  <a:pt x="584" y="110"/>
                </a:moveTo>
                <a:cubicBezTo>
                  <a:pt x="582" y="103"/>
                  <a:pt x="580" y="96"/>
                  <a:pt x="577" y="89"/>
                </a:cubicBezTo>
                <a:cubicBezTo>
                  <a:pt x="578" y="90"/>
                  <a:pt x="578" y="90"/>
                  <a:pt x="578" y="90"/>
                </a:cubicBezTo>
                <a:cubicBezTo>
                  <a:pt x="577" y="88"/>
                  <a:pt x="577" y="88"/>
                  <a:pt x="577" y="88"/>
                </a:cubicBezTo>
                <a:cubicBezTo>
                  <a:pt x="580" y="92"/>
                  <a:pt x="580" y="92"/>
                  <a:pt x="580" y="92"/>
                </a:cubicBezTo>
                <a:cubicBezTo>
                  <a:pt x="578" y="90"/>
                  <a:pt x="578" y="90"/>
                  <a:pt x="578" y="90"/>
                </a:cubicBezTo>
                <a:cubicBezTo>
                  <a:pt x="580" y="96"/>
                  <a:pt x="582" y="103"/>
                  <a:pt x="584" y="110"/>
                </a:cubicBezTo>
                <a:close/>
                <a:moveTo>
                  <a:pt x="584" y="288"/>
                </a:moveTo>
                <a:cubicBezTo>
                  <a:pt x="583" y="291"/>
                  <a:pt x="582" y="294"/>
                  <a:pt x="581" y="298"/>
                </a:cubicBezTo>
                <a:cubicBezTo>
                  <a:pt x="581" y="296"/>
                  <a:pt x="583" y="286"/>
                  <a:pt x="585" y="277"/>
                </a:cubicBezTo>
                <a:cubicBezTo>
                  <a:pt x="582" y="282"/>
                  <a:pt x="582" y="283"/>
                  <a:pt x="582" y="285"/>
                </a:cubicBezTo>
                <a:cubicBezTo>
                  <a:pt x="582" y="287"/>
                  <a:pt x="582" y="290"/>
                  <a:pt x="579" y="299"/>
                </a:cubicBezTo>
                <a:cubicBezTo>
                  <a:pt x="582" y="288"/>
                  <a:pt x="582" y="285"/>
                  <a:pt x="581" y="284"/>
                </a:cubicBezTo>
                <a:cubicBezTo>
                  <a:pt x="581" y="284"/>
                  <a:pt x="579" y="286"/>
                  <a:pt x="578" y="286"/>
                </a:cubicBezTo>
                <a:cubicBezTo>
                  <a:pt x="579" y="288"/>
                  <a:pt x="577" y="296"/>
                  <a:pt x="575" y="302"/>
                </a:cubicBezTo>
                <a:cubicBezTo>
                  <a:pt x="574" y="308"/>
                  <a:pt x="573" y="313"/>
                  <a:pt x="576" y="310"/>
                </a:cubicBezTo>
                <a:cubicBezTo>
                  <a:pt x="578" y="303"/>
                  <a:pt x="585" y="294"/>
                  <a:pt x="584" y="288"/>
                </a:cubicBezTo>
                <a:close/>
                <a:moveTo>
                  <a:pt x="488" y="370"/>
                </a:moveTo>
                <a:cubicBezTo>
                  <a:pt x="484" y="371"/>
                  <a:pt x="480" y="372"/>
                  <a:pt x="475" y="373"/>
                </a:cubicBezTo>
                <a:cubicBezTo>
                  <a:pt x="480" y="372"/>
                  <a:pt x="484" y="371"/>
                  <a:pt x="489" y="370"/>
                </a:cubicBezTo>
                <a:lnTo>
                  <a:pt x="488" y="370"/>
                </a:lnTo>
                <a:close/>
                <a:moveTo>
                  <a:pt x="131" y="376"/>
                </a:moveTo>
                <a:cubicBezTo>
                  <a:pt x="135" y="375"/>
                  <a:pt x="152" y="380"/>
                  <a:pt x="151" y="381"/>
                </a:cubicBezTo>
                <a:cubicBezTo>
                  <a:pt x="149" y="380"/>
                  <a:pt x="140" y="379"/>
                  <a:pt x="131" y="376"/>
                </a:cubicBezTo>
                <a:close/>
                <a:moveTo>
                  <a:pt x="27" y="312"/>
                </a:moveTo>
                <a:cubicBezTo>
                  <a:pt x="28" y="316"/>
                  <a:pt x="30" y="319"/>
                  <a:pt x="32" y="323"/>
                </a:cubicBezTo>
                <a:cubicBezTo>
                  <a:pt x="34" y="326"/>
                  <a:pt x="36" y="329"/>
                  <a:pt x="36" y="330"/>
                </a:cubicBezTo>
                <a:cubicBezTo>
                  <a:pt x="33" y="327"/>
                  <a:pt x="30" y="322"/>
                  <a:pt x="28" y="318"/>
                </a:cubicBezTo>
                <a:cubicBezTo>
                  <a:pt x="27" y="315"/>
                  <a:pt x="24" y="310"/>
                  <a:pt x="27" y="312"/>
                </a:cubicBezTo>
                <a:close/>
                <a:moveTo>
                  <a:pt x="16" y="220"/>
                </a:moveTo>
                <a:cubicBezTo>
                  <a:pt x="14" y="215"/>
                  <a:pt x="14" y="215"/>
                  <a:pt x="14" y="215"/>
                </a:cubicBezTo>
                <a:cubicBezTo>
                  <a:pt x="14" y="220"/>
                  <a:pt x="14" y="220"/>
                  <a:pt x="14" y="220"/>
                </a:cubicBezTo>
                <a:lnTo>
                  <a:pt x="16" y="220"/>
                </a:lnTo>
                <a:close/>
                <a:moveTo>
                  <a:pt x="18" y="236"/>
                </a:moveTo>
                <a:cubicBezTo>
                  <a:pt x="18" y="234"/>
                  <a:pt x="18" y="224"/>
                  <a:pt x="17" y="227"/>
                </a:cubicBezTo>
                <a:cubicBezTo>
                  <a:pt x="17" y="230"/>
                  <a:pt x="18" y="233"/>
                  <a:pt x="18" y="236"/>
                </a:cubicBezTo>
                <a:close/>
                <a:moveTo>
                  <a:pt x="28" y="138"/>
                </a:moveTo>
                <a:cubicBezTo>
                  <a:pt x="29" y="144"/>
                  <a:pt x="29" y="144"/>
                  <a:pt x="29" y="144"/>
                </a:cubicBezTo>
                <a:cubicBezTo>
                  <a:pt x="30" y="138"/>
                  <a:pt x="30" y="138"/>
                  <a:pt x="30" y="138"/>
                </a:cubicBezTo>
                <a:lnTo>
                  <a:pt x="28" y="138"/>
                </a:lnTo>
                <a:close/>
                <a:moveTo>
                  <a:pt x="25" y="144"/>
                </a:moveTo>
                <a:cubicBezTo>
                  <a:pt x="25" y="146"/>
                  <a:pt x="25" y="147"/>
                  <a:pt x="26" y="147"/>
                </a:cubicBezTo>
                <a:cubicBezTo>
                  <a:pt x="26" y="151"/>
                  <a:pt x="25" y="156"/>
                  <a:pt x="23" y="162"/>
                </a:cubicBezTo>
                <a:cubicBezTo>
                  <a:pt x="22" y="161"/>
                  <a:pt x="24" y="157"/>
                  <a:pt x="24" y="154"/>
                </a:cubicBezTo>
                <a:cubicBezTo>
                  <a:pt x="24" y="156"/>
                  <a:pt x="22" y="160"/>
                  <a:pt x="22" y="165"/>
                </a:cubicBezTo>
                <a:cubicBezTo>
                  <a:pt x="25" y="160"/>
                  <a:pt x="24" y="164"/>
                  <a:pt x="26" y="163"/>
                </a:cubicBezTo>
                <a:cubicBezTo>
                  <a:pt x="29" y="149"/>
                  <a:pt x="27" y="149"/>
                  <a:pt x="26" y="147"/>
                </a:cubicBezTo>
                <a:cubicBezTo>
                  <a:pt x="26" y="145"/>
                  <a:pt x="26" y="144"/>
                  <a:pt x="25" y="144"/>
                </a:cubicBezTo>
                <a:close/>
                <a:moveTo>
                  <a:pt x="17" y="196"/>
                </a:moveTo>
                <a:cubicBezTo>
                  <a:pt x="17" y="194"/>
                  <a:pt x="17" y="193"/>
                  <a:pt x="18" y="193"/>
                </a:cubicBezTo>
                <a:cubicBezTo>
                  <a:pt x="19" y="184"/>
                  <a:pt x="21" y="174"/>
                  <a:pt x="22" y="185"/>
                </a:cubicBezTo>
                <a:cubicBezTo>
                  <a:pt x="21" y="193"/>
                  <a:pt x="21" y="193"/>
                  <a:pt x="21" y="193"/>
                </a:cubicBezTo>
                <a:cubicBezTo>
                  <a:pt x="21" y="189"/>
                  <a:pt x="21" y="190"/>
                  <a:pt x="20" y="189"/>
                </a:cubicBezTo>
                <a:cubicBezTo>
                  <a:pt x="19" y="195"/>
                  <a:pt x="20" y="200"/>
                  <a:pt x="20" y="204"/>
                </a:cubicBezTo>
                <a:cubicBezTo>
                  <a:pt x="19" y="202"/>
                  <a:pt x="19" y="192"/>
                  <a:pt x="18" y="193"/>
                </a:cubicBezTo>
                <a:cubicBezTo>
                  <a:pt x="16" y="200"/>
                  <a:pt x="16" y="200"/>
                  <a:pt x="16" y="200"/>
                </a:cubicBezTo>
                <a:cubicBezTo>
                  <a:pt x="17" y="202"/>
                  <a:pt x="17" y="203"/>
                  <a:pt x="16" y="205"/>
                </a:cubicBezTo>
                <a:cubicBezTo>
                  <a:pt x="15" y="204"/>
                  <a:pt x="15" y="204"/>
                  <a:pt x="15" y="204"/>
                </a:cubicBezTo>
                <a:cubicBezTo>
                  <a:pt x="16" y="204"/>
                  <a:pt x="16" y="202"/>
                  <a:pt x="16" y="200"/>
                </a:cubicBezTo>
                <a:cubicBezTo>
                  <a:pt x="16" y="199"/>
                  <a:pt x="16" y="197"/>
                  <a:pt x="17" y="196"/>
                </a:cubicBezTo>
                <a:close/>
                <a:moveTo>
                  <a:pt x="25" y="136"/>
                </a:moveTo>
                <a:cubicBezTo>
                  <a:pt x="25" y="135"/>
                  <a:pt x="24" y="137"/>
                  <a:pt x="24" y="134"/>
                </a:cubicBezTo>
                <a:cubicBezTo>
                  <a:pt x="24" y="130"/>
                  <a:pt x="24" y="130"/>
                  <a:pt x="24" y="130"/>
                </a:cubicBezTo>
                <a:cubicBezTo>
                  <a:pt x="26" y="123"/>
                  <a:pt x="26" y="131"/>
                  <a:pt x="25" y="136"/>
                </a:cubicBezTo>
                <a:close/>
                <a:moveTo>
                  <a:pt x="98" y="370"/>
                </a:moveTo>
                <a:cubicBezTo>
                  <a:pt x="99" y="370"/>
                  <a:pt x="113" y="374"/>
                  <a:pt x="114" y="373"/>
                </a:cubicBezTo>
                <a:cubicBezTo>
                  <a:pt x="117" y="376"/>
                  <a:pt x="117" y="376"/>
                  <a:pt x="117" y="376"/>
                </a:cubicBezTo>
                <a:cubicBezTo>
                  <a:pt x="110" y="373"/>
                  <a:pt x="102" y="373"/>
                  <a:pt x="105" y="374"/>
                </a:cubicBezTo>
                <a:cubicBezTo>
                  <a:pt x="100" y="372"/>
                  <a:pt x="95" y="371"/>
                  <a:pt x="98" y="370"/>
                </a:cubicBezTo>
                <a:close/>
                <a:moveTo>
                  <a:pt x="466" y="374"/>
                </a:moveTo>
                <a:cubicBezTo>
                  <a:pt x="463" y="376"/>
                  <a:pt x="444" y="377"/>
                  <a:pt x="442" y="380"/>
                </a:cubicBezTo>
                <a:cubicBezTo>
                  <a:pt x="435" y="378"/>
                  <a:pt x="457" y="376"/>
                  <a:pt x="466" y="374"/>
                </a:cubicBezTo>
                <a:close/>
                <a:moveTo>
                  <a:pt x="469" y="377"/>
                </a:moveTo>
                <a:cubicBezTo>
                  <a:pt x="474" y="376"/>
                  <a:pt x="474" y="376"/>
                  <a:pt x="474" y="376"/>
                </a:cubicBezTo>
                <a:cubicBezTo>
                  <a:pt x="479" y="374"/>
                  <a:pt x="478" y="372"/>
                  <a:pt x="488" y="371"/>
                </a:cubicBezTo>
                <a:cubicBezTo>
                  <a:pt x="486" y="372"/>
                  <a:pt x="482" y="373"/>
                  <a:pt x="479" y="374"/>
                </a:cubicBezTo>
                <a:cubicBezTo>
                  <a:pt x="480" y="375"/>
                  <a:pt x="479" y="375"/>
                  <a:pt x="474" y="376"/>
                </a:cubicBezTo>
                <a:cubicBezTo>
                  <a:pt x="473" y="376"/>
                  <a:pt x="471" y="377"/>
                  <a:pt x="469" y="377"/>
                </a:cubicBezTo>
                <a:close/>
                <a:moveTo>
                  <a:pt x="259" y="395"/>
                </a:moveTo>
                <a:cubicBezTo>
                  <a:pt x="270" y="395"/>
                  <a:pt x="270" y="395"/>
                  <a:pt x="270" y="395"/>
                </a:cubicBezTo>
                <a:cubicBezTo>
                  <a:pt x="277" y="394"/>
                  <a:pt x="277" y="394"/>
                  <a:pt x="277" y="394"/>
                </a:cubicBezTo>
                <a:lnTo>
                  <a:pt x="259" y="395"/>
                </a:lnTo>
                <a:close/>
                <a:moveTo>
                  <a:pt x="158" y="390"/>
                </a:moveTo>
                <a:cubicBezTo>
                  <a:pt x="167" y="391"/>
                  <a:pt x="167" y="391"/>
                  <a:pt x="167" y="391"/>
                </a:cubicBezTo>
                <a:cubicBezTo>
                  <a:pt x="164" y="390"/>
                  <a:pt x="164" y="390"/>
                  <a:pt x="164" y="390"/>
                </a:cubicBezTo>
                <a:cubicBezTo>
                  <a:pt x="164" y="390"/>
                  <a:pt x="163" y="389"/>
                  <a:pt x="165" y="389"/>
                </a:cubicBezTo>
                <a:cubicBezTo>
                  <a:pt x="167" y="389"/>
                  <a:pt x="168" y="389"/>
                  <a:pt x="169" y="389"/>
                </a:cubicBezTo>
                <a:cubicBezTo>
                  <a:pt x="167" y="389"/>
                  <a:pt x="166" y="389"/>
                  <a:pt x="165" y="389"/>
                </a:cubicBezTo>
                <a:cubicBezTo>
                  <a:pt x="159" y="388"/>
                  <a:pt x="151" y="386"/>
                  <a:pt x="150" y="388"/>
                </a:cubicBezTo>
                <a:cubicBezTo>
                  <a:pt x="152" y="388"/>
                  <a:pt x="164" y="389"/>
                  <a:pt x="163" y="390"/>
                </a:cubicBezTo>
                <a:lnTo>
                  <a:pt x="158" y="390"/>
                </a:lnTo>
                <a:close/>
                <a:moveTo>
                  <a:pt x="7" y="268"/>
                </a:moveTo>
                <a:cubicBezTo>
                  <a:pt x="7" y="273"/>
                  <a:pt x="8" y="274"/>
                  <a:pt x="8" y="282"/>
                </a:cubicBezTo>
                <a:cubicBezTo>
                  <a:pt x="7" y="277"/>
                  <a:pt x="6" y="270"/>
                  <a:pt x="7" y="268"/>
                </a:cubicBezTo>
                <a:close/>
                <a:moveTo>
                  <a:pt x="209" y="397"/>
                </a:moveTo>
                <a:cubicBezTo>
                  <a:pt x="210" y="396"/>
                  <a:pt x="222" y="397"/>
                  <a:pt x="218" y="395"/>
                </a:cubicBezTo>
                <a:cubicBezTo>
                  <a:pt x="213" y="395"/>
                  <a:pt x="213" y="395"/>
                  <a:pt x="213" y="395"/>
                </a:cubicBezTo>
                <a:cubicBezTo>
                  <a:pt x="220" y="396"/>
                  <a:pt x="217" y="392"/>
                  <a:pt x="228" y="394"/>
                </a:cubicBezTo>
                <a:cubicBezTo>
                  <a:pt x="221" y="394"/>
                  <a:pt x="221" y="394"/>
                  <a:pt x="221" y="394"/>
                </a:cubicBezTo>
                <a:cubicBezTo>
                  <a:pt x="229" y="395"/>
                  <a:pt x="211" y="396"/>
                  <a:pt x="223" y="397"/>
                </a:cubicBezTo>
                <a:cubicBezTo>
                  <a:pt x="228" y="397"/>
                  <a:pt x="215" y="398"/>
                  <a:pt x="209" y="397"/>
                </a:cubicBezTo>
                <a:close/>
                <a:moveTo>
                  <a:pt x="2" y="252"/>
                </a:moveTo>
                <a:cubicBezTo>
                  <a:pt x="3" y="260"/>
                  <a:pt x="6" y="257"/>
                  <a:pt x="5" y="270"/>
                </a:cubicBezTo>
                <a:cubicBezTo>
                  <a:pt x="4" y="261"/>
                  <a:pt x="2" y="262"/>
                  <a:pt x="2" y="252"/>
                </a:cubicBezTo>
                <a:close/>
                <a:moveTo>
                  <a:pt x="136" y="392"/>
                </a:moveTo>
                <a:cubicBezTo>
                  <a:pt x="137" y="393"/>
                  <a:pt x="137" y="393"/>
                  <a:pt x="137" y="393"/>
                </a:cubicBezTo>
                <a:cubicBezTo>
                  <a:pt x="146" y="394"/>
                  <a:pt x="146" y="394"/>
                  <a:pt x="146" y="394"/>
                </a:cubicBezTo>
                <a:cubicBezTo>
                  <a:pt x="146" y="393"/>
                  <a:pt x="146" y="393"/>
                  <a:pt x="146" y="393"/>
                </a:cubicBezTo>
                <a:lnTo>
                  <a:pt x="136" y="392"/>
                </a:lnTo>
                <a:close/>
                <a:moveTo>
                  <a:pt x="19" y="254"/>
                </a:moveTo>
                <a:cubicBezTo>
                  <a:pt x="19" y="251"/>
                  <a:pt x="19" y="249"/>
                  <a:pt x="18" y="247"/>
                </a:cubicBezTo>
                <a:cubicBezTo>
                  <a:pt x="18" y="249"/>
                  <a:pt x="18" y="252"/>
                  <a:pt x="19" y="254"/>
                </a:cubicBezTo>
                <a:close/>
                <a:moveTo>
                  <a:pt x="500" y="360"/>
                </a:moveTo>
                <a:cubicBezTo>
                  <a:pt x="501" y="360"/>
                  <a:pt x="502" y="360"/>
                  <a:pt x="503" y="360"/>
                </a:cubicBezTo>
                <a:cubicBezTo>
                  <a:pt x="503" y="360"/>
                  <a:pt x="502" y="360"/>
                  <a:pt x="500" y="360"/>
                </a:cubicBezTo>
                <a:close/>
                <a:moveTo>
                  <a:pt x="522" y="353"/>
                </a:moveTo>
                <a:cubicBezTo>
                  <a:pt x="523" y="352"/>
                  <a:pt x="523" y="352"/>
                  <a:pt x="523" y="352"/>
                </a:cubicBezTo>
                <a:cubicBezTo>
                  <a:pt x="523" y="352"/>
                  <a:pt x="523" y="352"/>
                  <a:pt x="523" y="352"/>
                </a:cubicBezTo>
                <a:lnTo>
                  <a:pt x="522" y="353"/>
                </a:lnTo>
                <a:close/>
                <a:moveTo>
                  <a:pt x="97" y="39"/>
                </a:moveTo>
                <a:cubicBezTo>
                  <a:pt x="92" y="42"/>
                  <a:pt x="102" y="39"/>
                  <a:pt x="106" y="38"/>
                </a:cubicBezTo>
                <a:cubicBezTo>
                  <a:pt x="102" y="39"/>
                  <a:pt x="100" y="38"/>
                  <a:pt x="97" y="39"/>
                </a:cubicBezTo>
                <a:close/>
                <a:moveTo>
                  <a:pt x="128" y="32"/>
                </a:moveTo>
                <a:cubicBezTo>
                  <a:pt x="126" y="33"/>
                  <a:pt x="122" y="34"/>
                  <a:pt x="118" y="34"/>
                </a:cubicBezTo>
                <a:cubicBezTo>
                  <a:pt x="121" y="34"/>
                  <a:pt x="124" y="34"/>
                  <a:pt x="128" y="32"/>
                </a:cubicBezTo>
                <a:close/>
                <a:moveTo>
                  <a:pt x="102" y="36"/>
                </a:moveTo>
                <a:cubicBezTo>
                  <a:pt x="108" y="36"/>
                  <a:pt x="114" y="35"/>
                  <a:pt x="118" y="34"/>
                </a:cubicBezTo>
                <a:cubicBezTo>
                  <a:pt x="114" y="35"/>
                  <a:pt x="111" y="35"/>
                  <a:pt x="102" y="36"/>
                </a:cubicBezTo>
                <a:close/>
                <a:moveTo>
                  <a:pt x="213" y="22"/>
                </a:moveTo>
                <a:cubicBezTo>
                  <a:pt x="208" y="24"/>
                  <a:pt x="199" y="24"/>
                  <a:pt x="199" y="24"/>
                </a:cubicBezTo>
                <a:cubicBezTo>
                  <a:pt x="220" y="23"/>
                  <a:pt x="195" y="27"/>
                  <a:pt x="193" y="28"/>
                </a:cubicBezTo>
                <a:cubicBezTo>
                  <a:pt x="206" y="26"/>
                  <a:pt x="206" y="25"/>
                  <a:pt x="213" y="22"/>
                </a:cubicBezTo>
                <a:close/>
                <a:moveTo>
                  <a:pt x="241" y="19"/>
                </a:moveTo>
                <a:cubicBezTo>
                  <a:pt x="239" y="19"/>
                  <a:pt x="237" y="19"/>
                  <a:pt x="235" y="19"/>
                </a:cubicBezTo>
                <a:cubicBezTo>
                  <a:pt x="237" y="19"/>
                  <a:pt x="239" y="19"/>
                  <a:pt x="241" y="19"/>
                </a:cubicBezTo>
                <a:close/>
                <a:moveTo>
                  <a:pt x="249" y="19"/>
                </a:moveTo>
                <a:cubicBezTo>
                  <a:pt x="256" y="18"/>
                  <a:pt x="258" y="17"/>
                  <a:pt x="261" y="15"/>
                </a:cubicBezTo>
                <a:cubicBezTo>
                  <a:pt x="253" y="15"/>
                  <a:pt x="247" y="18"/>
                  <a:pt x="241" y="19"/>
                </a:cubicBezTo>
                <a:cubicBezTo>
                  <a:pt x="246" y="18"/>
                  <a:pt x="251" y="18"/>
                  <a:pt x="249" y="19"/>
                </a:cubicBezTo>
                <a:close/>
                <a:moveTo>
                  <a:pt x="471" y="20"/>
                </a:moveTo>
                <a:cubicBezTo>
                  <a:pt x="470" y="20"/>
                  <a:pt x="466" y="20"/>
                  <a:pt x="465" y="21"/>
                </a:cubicBezTo>
                <a:cubicBezTo>
                  <a:pt x="469" y="21"/>
                  <a:pt x="473" y="22"/>
                  <a:pt x="477" y="22"/>
                </a:cubicBezTo>
                <a:cubicBezTo>
                  <a:pt x="482" y="22"/>
                  <a:pt x="474" y="21"/>
                  <a:pt x="471" y="20"/>
                </a:cubicBezTo>
                <a:close/>
                <a:moveTo>
                  <a:pt x="515" y="25"/>
                </a:moveTo>
                <a:cubicBezTo>
                  <a:pt x="524" y="28"/>
                  <a:pt x="519" y="28"/>
                  <a:pt x="523" y="29"/>
                </a:cubicBezTo>
                <a:cubicBezTo>
                  <a:pt x="524" y="27"/>
                  <a:pt x="524" y="27"/>
                  <a:pt x="524" y="27"/>
                </a:cubicBezTo>
                <a:cubicBezTo>
                  <a:pt x="521" y="26"/>
                  <a:pt x="518" y="26"/>
                  <a:pt x="515" y="25"/>
                </a:cubicBezTo>
                <a:close/>
                <a:moveTo>
                  <a:pt x="513" y="12"/>
                </a:moveTo>
                <a:cubicBezTo>
                  <a:pt x="510" y="12"/>
                  <a:pt x="510" y="12"/>
                  <a:pt x="510" y="12"/>
                </a:cubicBezTo>
                <a:cubicBezTo>
                  <a:pt x="513" y="13"/>
                  <a:pt x="513" y="13"/>
                  <a:pt x="513" y="13"/>
                </a:cubicBezTo>
                <a:lnTo>
                  <a:pt x="513" y="12"/>
                </a:lnTo>
                <a:close/>
                <a:moveTo>
                  <a:pt x="551" y="48"/>
                </a:moveTo>
                <a:cubicBezTo>
                  <a:pt x="549" y="47"/>
                  <a:pt x="548" y="46"/>
                  <a:pt x="546" y="45"/>
                </a:cubicBezTo>
                <a:cubicBezTo>
                  <a:pt x="548" y="47"/>
                  <a:pt x="550" y="48"/>
                  <a:pt x="551" y="49"/>
                </a:cubicBezTo>
                <a:cubicBezTo>
                  <a:pt x="552" y="49"/>
                  <a:pt x="552" y="48"/>
                  <a:pt x="551" y="48"/>
                </a:cubicBezTo>
                <a:close/>
                <a:moveTo>
                  <a:pt x="567" y="79"/>
                </a:moveTo>
                <a:cubicBezTo>
                  <a:pt x="566" y="77"/>
                  <a:pt x="565" y="76"/>
                  <a:pt x="564" y="74"/>
                </a:cubicBezTo>
                <a:cubicBezTo>
                  <a:pt x="567" y="79"/>
                  <a:pt x="569" y="85"/>
                  <a:pt x="571" y="90"/>
                </a:cubicBezTo>
                <a:cubicBezTo>
                  <a:pt x="570" y="86"/>
                  <a:pt x="569" y="83"/>
                  <a:pt x="567" y="79"/>
                </a:cubicBezTo>
                <a:close/>
                <a:moveTo>
                  <a:pt x="581" y="120"/>
                </a:moveTo>
                <a:cubicBezTo>
                  <a:pt x="580" y="122"/>
                  <a:pt x="580" y="122"/>
                  <a:pt x="580" y="122"/>
                </a:cubicBezTo>
                <a:cubicBezTo>
                  <a:pt x="581" y="125"/>
                  <a:pt x="582" y="129"/>
                  <a:pt x="583" y="133"/>
                </a:cubicBezTo>
                <a:cubicBezTo>
                  <a:pt x="582" y="129"/>
                  <a:pt x="582" y="124"/>
                  <a:pt x="581" y="120"/>
                </a:cubicBezTo>
                <a:close/>
                <a:moveTo>
                  <a:pt x="310" y="386"/>
                </a:moveTo>
                <a:cubicBezTo>
                  <a:pt x="308" y="388"/>
                  <a:pt x="327" y="386"/>
                  <a:pt x="333" y="386"/>
                </a:cubicBezTo>
                <a:cubicBezTo>
                  <a:pt x="329" y="384"/>
                  <a:pt x="318" y="388"/>
                  <a:pt x="310" y="386"/>
                </a:cubicBezTo>
                <a:close/>
                <a:moveTo>
                  <a:pt x="19" y="270"/>
                </a:moveTo>
                <a:cubicBezTo>
                  <a:pt x="20" y="276"/>
                  <a:pt x="21" y="282"/>
                  <a:pt x="22" y="288"/>
                </a:cubicBezTo>
                <a:cubicBezTo>
                  <a:pt x="21" y="281"/>
                  <a:pt x="21" y="280"/>
                  <a:pt x="21" y="279"/>
                </a:cubicBezTo>
                <a:cubicBezTo>
                  <a:pt x="21" y="278"/>
                  <a:pt x="20" y="278"/>
                  <a:pt x="19" y="27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30389" y="82454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Dfont"/>
                <a:cs typeface="PDfont"/>
              </a:rPr>
              <a:t>Repositories</a:t>
            </a:r>
            <a:endParaRPr lang="en-US" dirty="0">
              <a:latin typeface="PDfont"/>
              <a:cs typeface="PDfont"/>
            </a:endParaRPr>
          </a:p>
        </p:txBody>
      </p:sp>
      <p:sp>
        <p:nvSpPr>
          <p:cNvPr id="27" name="Freeform 18"/>
          <p:cNvSpPr>
            <a:spLocks noChangeAspect="1" noEditPoints="1"/>
          </p:cNvSpPr>
          <p:nvPr/>
        </p:nvSpPr>
        <p:spPr bwMode="auto">
          <a:xfrm rot="1418361">
            <a:off x="7048778" y="3289337"/>
            <a:ext cx="1187575" cy="503345"/>
          </a:xfrm>
          <a:custGeom>
            <a:avLst/>
            <a:gdLst>
              <a:gd name="T0" fmla="*/ 266 w 578"/>
              <a:gd name="T1" fmla="*/ 80 h 179"/>
              <a:gd name="T2" fmla="*/ 212 w 578"/>
              <a:gd name="T3" fmla="*/ 39 h 179"/>
              <a:gd name="T4" fmla="*/ 51 w 578"/>
              <a:gd name="T5" fmla="*/ 101 h 179"/>
              <a:gd name="T6" fmla="*/ 204 w 578"/>
              <a:gd name="T7" fmla="*/ 36 h 179"/>
              <a:gd name="T8" fmla="*/ 277 w 578"/>
              <a:gd name="T9" fmla="*/ 48 h 179"/>
              <a:gd name="T10" fmla="*/ 376 w 578"/>
              <a:gd name="T11" fmla="*/ 58 h 179"/>
              <a:gd name="T12" fmla="*/ 464 w 578"/>
              <a:gd name="T13" fmla="*/ 100 h 179"/>
              <a:gd name="T14" fmla="*/ 386 w 578"/>
              <a:gd name="T15" fmla="*/ 94 h 179"/>
              <a:gd name="T16" fmla="*/ 328 w 578"/>
              <a:gd name="T17" fmla="*/ 96 h 179"/>
              <a:gd name="T18" fmla="*/ 277 w 578"/>
              <a:gd name="T19" fmla="*/ 93 h 179"/>
              <a:gd name="T20" fmla="*/ 244 w 578"/>
              <a:gd name="T21" fmla="*/ 91 h 179"/>
              <a:gd name="T22" fmla="*/ 156 w 578"/>
              <a:gd name="T23" fmla="*/ 81 h 179"/>
              <a:gd name="T24" fmla="*/ 73 w 578"/>
              <a:gd name="T25" fmla="*/ 90 h 179"/>
              <a:gd name="T26" fmla="*/ 22 w 578"/>
              <a:gd name="T27" fmla="*/ 121 h 179"/>
              <a:gd name="T28" fmla="*/ 17 w 578"/>
              <a:gd name="T29" fmla="*/ 76 h 179"/>
              <a:gd name="T30" fmla="*/ 90 w 578"/>
              <a:gd name="T31" fmla="*/ 45 h 179"/>
              <a:gd name="T32" fmla="*/ 179 w 578"/>
              <a:gd name="T33" fmla="*/ 79 h 179"/>
              <a:gd name="T34" fmla="*/ 170 w 578"/>
              <a:gd name="T35" fmla="*/ 56 h 179"/>
              <a:gd name="T36" fmla="*/ 303 w 578"/>
              <a:gd name="T37" fmla="*/ 55 h 179"/>
              <a:gd name="T38" fmla="*/ 404 w 578"/>
              <a:gd name="T39" fmla="*/ 83 h 179"/>
              <a:gd name="T40" fmla="*/ 324 w 578"/>
              <a:gd name="T41" fmla="*/ 82 h 179"/>
              <a:gd name="T42" fmla="*/ 219 w 578"/>
              <a:gd name="T43" fmla="*/ 71 h 179"/>
              <a:gd name="T44" fmla="*/ 25 w 578"/>
              <a:gd name="T45" fmla="*/ 95 h 179"/>
              <a:gd name="T46" fmla="*/ 39 w 578"/>
              <a:gd name="T47" fmla="*/ 89 h 179"/>
              <a:gd name="T48" fmla="*/ 150 w 578"/>
              <a:gd name="T49" fmla="*/ 60 h 179"/>
              <a:gd name="T50" fmla="*/ 141 w 578"/>
              <a:gd name="T51" fmla="*/ 60 h 179"/>
              <a:gd name="T52" fmla="*/ 230 w 578"/>
              <a:gd name="T53" fmla="*/ 93 h 179"/>
              <a:gd name="T54" fmla="*/ 424 w 578"/>
              <a:gd name="T55" fmla="*/ 89 h 179"/>
              <a:gd name="T56" fmla="*/ 323 w 578"/>
              <a:gd name="T57" fmla="*/ 100 h 179"/>
              <a:gd name="T58" fmla="*/ 427 w 578"/>
              <a:gd name="T59" fmla="*/ 177 h 179"/>
              <a:gd name="T60" fmla="*/ 500 w 578"/>
              <a:gd name="T61" fmla="*/ 119 h 179"/>
              <a:gd name="T62" fmla="*/ 523 w 578"/>
              <a:gd name="T63" fmla="*/ 124 h 179"/>
              <a:gd name="T64" fmla="*/ 520 w 578"/>
              <a:gd name="T65" fmla="*/ 39 h 179"/>
              <a:gd name="T66" fmla="*/ 534 w 578"/>
              <a:gd name="T67" fmla="*/ 76 h 179"/>
              <a:gd name="T68" fmla="*/ 573 w 578"/>
              <a:gd name="T69" fmla="*/ 123 h 179"/>
              <a:gd name="T70" fmla="*/ 549 w 578"/>
              <a:gd name="T71" fmla="*/ 152 h 179"/>
              <a:gd name="T72" fmla="*/ 461 w 578"/>
              <a:gd name="T73" fmla="*/ 162 h 179"/>
              <a:gd name="T74" fmla="*/ 439 w 578"/>
              <a:gd name="T75" fmla="*/ 166 h 179"/>
              <a:gd name="T76" fmla="*/ 477 w 578"/>
              <a:gd name="T77" fmla="*/ 147 h 179"/>
              <a:gd name="T78" fmla="*/ 493 w 578"/>
              <a:gd name="T79" fmla="*/ 129 h 179"/>
              <a:gd name="T80" fmla="*/ 500 w 578"/>
              <a:gd name="T81" fmla="*/ 119 h 179"/>
              <a:gd name="T82" fmla="*/ 509 w 578"/>
              <a:gd name="T83" fmla="*/ 117 h 179"/>
              <a:gd name="T84" fmla="*/ 496 w 578"/>
              <a:gd name="T85" fmla="*/ 105 h 179"/>
              <a:gd name="T86" fmla="*/ 487 w 578"/>
              <a:gd name="T87" fmla="*/ 74 h 179"/>
              <a:gd name="T88" fmla="*/ 469 w 578"/>
              <a:gd name="T89" fmla="*/ 36 h 179"/>
              <a:gd name="T90" fmla="*/ 440 w 578"/>
              <a:gd name="T91" fmla="*/ 8 h 179"/>
              <a:gd name="T92" fmla="*/ 500 w 578"/>
              <a:gd name="T93" fmla="*/ 9 h 179"/>
              <a:gd name="T94" fmla="*/ 552 w 578"/>
              <a:gd name="T95" fmla="*/ 103 h 179"/>
              <a:gd name="T96" fmla="*/ 540 w 578"/>
              <a:gd name="T97" fmla="*/ 98 h 179"/>
              <a:gd name="T98" fmla="*/ 521 w 578"/>
              <a:gd name="T99" fmla="*/ 78 h 179"/>
              <a:gd name="T100" fmla="*/ 513 w 578"/>
              <a:gd name="T101" fmla="*/ 155 h 179"/>
              <a:gd name="T102" fmla="*/ 486 w 578"/>
              <a:gd name="T103" fmla="*/ 154 h 179"/>
              <a:gd name="T104" fmla="*/ 504 w 578"/>
              <a:gd name="T105" fmla="*/ 133 h 179"/>
              <a:gd name="T106" fmla="*/ 520 w 578"/>
              <a:gd name="T107" fmla="*/ 108 h 179"/>
              <a:gd name="T108" fmla="*/ 469 w 578"/>
              <a:gd name="T109" fmla="*/ 16 h 179"/>
              <a:gd name="T110" fmla="*/ 474 w 578"/>
              <a:gd name="T111" fmla="*/ 23 h 179"/>
              <a:gd name="T112" fmla="*/ 513 w 578"/>
              <a:gd name="T113" fmla="*/ 71 h 179"/>
              <a:gd name="T114" fmla="*/ 512 w 578"/>
              <a:gd name="T115" fmla="*/ 66 h 179"/>
              <a:gd name="T116" fmla="*/ 496 w 578"/>
              <a:gd name="T117" fmla="*/ 109 h 179"/>
              <a:gd name="T118" fmla="*/ 457 w 578"/>
              <a:gd name="T119" fmla="*/ 157 h 179"/>
              <a:gd name="T120" fmla="*/ 488 w 578"/>
              <a:gd name="T121" fmla="*/ 12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78" h="179">
                <a:moveTo>
                  <a:pt x="484" y="109"/>
                </a:moveTo>
                <a:cubicBezTo>
                  <a:pt x="484" y="110"/>
                  <a:pt x="484" y="110"/>
                  <a:pt x="484" y="110"/>
                </a:cubicBezTo>
                <a:cubicBezTo>
                  <a:pt x="483" y="110"/>
                  <a:pt x="483" y="110"/>
                  <a:pt x="484" y="109"/>
                </a:cubicBezTo>
                <a:close/>
                <a:moveTo>
                  <a:pt x="484" y="110"/>
                </a:moveTo>
                <a:cubicBezTo>
                  <a:pt x="486" y="114"/>
                  <a:pt x="491" y="116"/>
                  <a:pt x="494" y="118"/>
                </a:cubicBezTo>
                <a:cubicBezTo>
                  <a:pt x="496" y="111"/>
                  <a:pt x="487" y="111"/>
                  <a:pt x="484" y="110"/>
                </a:cubicBezTo>
                <a:close/>
                <a:moveTo>
                  <a:pt x="491" y="102"/>
                </a:moveTo>
                <a:cubicBezTo>
                  <a:pt x="488" y="99"/>
                  <a:pt x="488" y="99"/>
                  <a:pt x="488" y="99"/>
                </a:cubicBezTo>
                <a:cubicBezTo>
                  <a:pt x="489" y="100"/>
                  <a:pt x="488" y="103"/>
                  <a:pt x="491" y="102"/>
                </a:cubicBezTo>
                <a:close/>
                <a:moveTo>
                  <a:pt x="484" y="104"/>
                </a:moveTo>
                <a:cubicBezTo>
                  <a:pt x="485" y="108"/>
                  <a:pt x="485" y="108"/>
                  <a:pt x="485" y="108"/>
                </a:cubicBezTo>
                <a:cubicBezTo>
                  <a:pt x="486" y="105"/>
                  <a:pt x="486" y="105"/>
                  <a:pt x="486" y="105"/>
                </a:cubicBezTo>
                <a:lnTo>
                  <a:pt x="484" y="104"/>
                </a:lnTo>
                <a:close/>
                <a:moveTo>
                  <a:pt x="277" y="97"/>
                </a:moveTo>
                <a:cubicBezTo>
                  <a:pt x="277" y="96"/>
                  <a:pt x="277" y="94"/>
                  <a:pt x="277" y="93"/>
                </a:cubicBezTo>
                <a:lnTo>
                  <a:pt x="277" y="97"/>
                </a:lnTo>
                <a:close/>
                <a:moveTo>
                  <a:pt x="266" y="80"/>
                </a:moveTo>
                <a:cubicBezTo>
                  <a:pt x="267" y="80"/>
                  <a:pt x="267" y="81"/>
                  <a:pt x="268" y="81"/>
                </a:cubicBezTo>
                <a:cubicBezTo>
                  <a:pt x="267" y="80"/>
                  <a:pt x="267" y="80"/>
                  <a:pt x="266" y="80"/>
                </a:cubicBezTo>
                <a:close/>
                <a:moveTo>
                  <a:pt x="284" y="93"/>
                </a:moveTo>
                <a:cubicBezTo>
                  <a:pt x="286" y="93"/>
                  <a:pt x="286" y="93"/>
                  <a:pt x="286" y="93"/>
                </a:cubicBezTo>
                <a:cubicBezTo>
                  <a:pt x="285" y="93"/>
                  <a:pt x="284" y="93"/>
                  <a:pt x="284" y="93"/>
                </a:cubicBezTo>
                <a:close/>
                <a:moveTo>
                  <a:pt x="394" y="100"/>
                </a:moveTo>
                <a:cubicBezTo>
                  <a:pt x="393" y="99"/>
                  <a:pt x="391" y="97"/>
                  <a:pt x="390" y="95"/>
                </a:cubicBezTo>
                <a:cubicBezTo>
                  <a:pt x="391" y="97"/>
                  <a:pt x="390" y="101"/>
                  <a:pt x="394" y="100"/>
                </a:cubicBezTo>
                <a:close/>
                <a:moveTo>
                  <a:pt x="225" y="44"/>
                </a:moveTo>
                <a:cubicBezTo>
                  <a:pt x="225" y="42"/>
                  <a:pt x="225" y="42"/>
                  <a:pt x="225" y="42"/>
                </a:cubicBezTo>
                <a:cubicBezTo>
                  <a:pt x="224" y="42"/>
                  <a:pt x="224" y="43"/>
                  <a:pt x="225" y="44"/>
                </a:cubicBezTo>
                <a:close/>
                <a:moveTo>
                  <a:pt x="267" y="49"/>
                </a:moveTo>
                <a:cubicBezTo>
                  <a:pt x="267" y="49"/>
                  <a:pt x="267" y="49"/>
                  <a:pt x="267" y="49"/>
                </a:cubicBezTo>
                <a:cubicBezTo>
                  <a:pt x="267" y="48"/>
                  <a:pt x="268" y="48"/>
                  <a:pt x="268" y="46"/>
                </a:cubicBezTo>
                <a:lnTo>
                  <a:pt x="267" y="49"/>
                </a:lnTo>
                <a:close/>
                <a:moveTo>
                  <a:pt x="294" y="90"/>
                </a:moveTo>
                <a:cubicBezTo>
                  <a:pt x="293" y="89"/>
                  <a:pt x="293" y="89"/>
                  <a:pt x="293" y="89"/>
                </a:cubicBezTo>
                <a:cubicBezTo>
                  <a:pt x="292" y="89"/>
                  <a:pt x="292" y="89"/>
                  <a:pt x="292" y="89"/>
                </a:cubicBezTo>
                <a:cubicBezTo>
                  <a:pt x="293" y="90"/>
                  <a:pt x="293" y="90"/>
                  <a:pt x="294" y="90"/>
                </a:cubicBezTo>
                <a:close/>
                <a:moveTo>
                  <a:pt x="210" y="34"/>
                </a:moveTo>
                <a:cubicBezTo>
                  <a:pt x="210" y="36"/>
                  <a:pt x="211" y="38"/>
                  <a:pt x="212" y="39"/>
                </a:cubicBezTo>
                <a:cubicBezTo>
                  <a:pt x="212" y="37"/>
                  <a:pt x="211" y="35"/>
                  <a:pt x="210" y="34"/>
                </a:cubicBezTo>
                <a:close/>
                <a:moveTo>
                  <a:pt x="266" y="80"/>
                </a:move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lose/>
                <a:moveTo>
                  <a:pt x="279" y="48"/>
                </a:moveTo>
                <a:cubicBezTo>
                  <a:pt x="280" y="49"/>
                  <a:pt x="281" y="49"/>
                  <a:pt x="281" y="49"/>
                </a:cubicBezTo>
                <a:cubicBezTo>
                  <a:pt x="281" y="48"/>
                  <a:pt x="280" y="48"/>
                  <a:pt x="279" y="48"/>
                </a:cubicBezTo>
                <a:close/>
                <a:moveTo>
                  <a:pt x="389" y="93"/>
                </a:moveTo>
                <a:cubicBezTo>
                  <a:pt x="390" y="95"/>
                  <a:pt x="390" y="95"/>
                  <a:pt x="390" y="95"/>
                </a:cubicBezTo>
                <a:cubicBezTo>
                  <a:pt x="390" y="94"/>
                  <a:pt x="390" y="93"/>
                  <a:pt x="389" y="93"/>
                </a:cubicBezTo>
                <a:close/>
                <a:moveTo>
                  <a:pt x="471" y="106"/>
                </a:moveTo>
                <a:cubicBezTo>
                  <a:pt x="471" y="108"/>
                  <a:pt x="470" y="109"/>
                  <a:pt x="472" y="110"/>
                </a:cubicBezTo>
                <a:cubicBezTo>
                  <a:pt x="472" y="108"/>
                  <a:pt x="471" y="107"/>
                  <a:pt x="471" y="106"/>
                </a:cubicBezTo>
                <a:close/>
                <a:moveTo>
                  <a:pt x="5" y="110"/>
                </a:moveTo>
                <a:cubicBezTo>
                  <a:pt x="5" y="110"/>
                  <a:pt x="5" y="110"/>
                  <a:pt x="5" y="110"/>
                </a:cubicBezTo>
                <a:cubicBezTo>
                  <a:pt x="5" y="110"/>
                  <a:pt x="5" y="110"/>
                  <a:pt x="5" y="110"/>
                </a:cubicBezTo>
                <a:close/>
                <a:moveTo>
                  <a:pt x="52" y="103"/>
                </a:moveTo>
                <a:cubicBezTo>
                  <a:pt x="51" y="102"/>
                  <a:pt x="51" y="102"/>
                  <a:pt x="51" y="101"/>
                </a:cubicBezTo>
                <a:cubicBezTo>
                  <a:pt x="51" y="103"/>
                  <a:pt x="51" y="104"/>
                  <a:pt x="52" y="103"/>
                </a:cubicBezTo>
                <a:close/>
                <a:moveTo>
                  <a:pt x="87" y="38"/>
                </a:moveTo>
                <a:cubicBezTo>
                  <a:pt x="96" y="43"/>
                  <a:pt x="96" y="43"/>
                  <a:pt x="96" y="43"/>
                </a:cubicBezTo>
                <a:cubicBezTo>
                  <a:pt x="96" y="41"/>
                  <a:pt x="100" y="39"/>
                  <a:pt x="97" y="37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5" y="31"/>
                  <a:pt x="128" y="52"/>
                  <a:pt x="141" y="38"/>
                </a:cubicBezTo>
                <a:cubicBezTo>
                  <a:pt x="141" y="37"/>
                  <a:pt x="141" y="37"/>
                  <a:pt x="141" y="37"/>
                </a:cubicBezTo>
                <a:cubicBezTo>
                  <a:pt x="150" y="43"/>
                  <a:pt x="150" y="43"/>
                  <a:pt x="150" y="43"/>
                </a:cubicBezTo>
                <a:cubicBezTo>
                  <a:pt x="151" y="43"/>
                  <a:pt x="151" y="37"/>
                  <a:pt x="154" y="35"/>
                </a:cubicBezTo>
                <a:cubicBezTo>
                  <a:pt x="153" y="41"/>
                  <a:pt x="159" y="36"/>
                  <a:pt x="160" y="41"/>
                </a:cubicBezTo>
                <a:cubicBezTo>
                  <a:pt x="162" y="38"/>
                  <a:pt x="160" y="37"/>
                  <a:pt x="159" y="35"/>
                </a:cubicBezTo>
                <a:cubicBezTo>
                  <a:pt x="167" y="29"/>
                  <a:pt x="174" y="38"/>
                  <a:pt x="182" y="34"/>
                </a:cubicBezTo>
                <a:cubicBezTo>
                  <a:pt x="174" y="42"/>
                  <a:pt x="174" y="40"/>
                  <a:pt x="168" y="43"/>
                </a:cubicBezTo>
                <a:cubicBezTo>
                  <a:pt x="175" y="46"/>
                  <a:pt x="176" y="40"/>
                  <a:pt x="184" y="42"/>
                </a:cubicBezTo>
                <a:cubicBezTo>
                  <a:pt x="180" y="40"/>
                  <a:pt x="180" y="40"/>
                  <a:pt x="180" y="40"/>
                </a:cubicBezTo>
                <a:cubicBezTo>
                  <a:pt x="184" y="31"/>
                  <a:pt x="192" y="44"/>
                  <a:pt x="193" y="35"/>
                </a:cubicBezTo>
                <a:cubicBezTo>
                  <a:pt x="197" y="36"/>
                  <a:pt x="201" y="45"/>
                  <a:pt x="206" y="44"/>
                </a:cubicBezTo>
                <a:cubicBezTo>
                  <a:pt x="204" y="36"/>
                  <a:pt x="204" y="36"/>
                  <a:pt x="204" y="36"/>
                </a:cubicBezTo>
                <a:cubicBezTo>
                  <a:pt x="209" y="35"/>
                  <a:pt x="209" y="35"/>
                  <a:pt x="209" y="35"/>
                </a:cubicBezTo>
                <a:cubicBezTo>
                  <a:pt x="209" y="41"/>
                  <a:pt x="209" y="41"/>
                  <a:pt x="209" y="41"/>
                </a:cubicBezTo>
                <a:cubicBezTo>
                  <a:pt x="211" y="41"/>
                  <a:pt x="211" y="40"/>
                  <a:pt x="212" y="39"/>
                </a:cubicBezTo>
                <a:cubicBezTo>
                  <a:pt x="215" y="45"/>
                  <a:pt x="220" y="42"/>
                  <a:pt x="224" y="47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5"/>
                  <a:pt x="226" y="45"/>
                  <a:pt x="226" y="46"/>
                </a:cubicBezTo>
                <a:cubicBezTo>
                  <a:pt x="227" y="41"/>
                  <a:pt x="230" y="43"/>
                  <a:pt x="231" y="39"/>
                </a:cubicBezTo>
                <a:cubicBezTo>
                  <a:pt x="229" y="37"/>
                  <a:pt x="226" y="35"/>
                  <a:pt x="226" y="38"/>
                </a:cubicBezTo>
                <a:cubicBezTo>
                  <a:pt x="222" y="32"/>
                  <a:pt x="231" y="35"/>
                  <a:pt x="233" y="35"/>
                </a:cubicBezTo>
                <a:cubicBezTo>
                  <a:pt x="230" y="37"/>
                  <a:pt x="234" y="38"/>
                  <a:pt x="235" y="39"/>
                </a:cubicBezTo>
                <a:cubicBezTo>
                  <a:pt x="236" y="39"/>
                  <a:pt x="235" y="38"/>
                  <a:pt x="235" y="37"/>
                </a:cubicBezTo>
                <a:cubicBezTo>
                  <a:pt x="240" y="34"/>
                  <a:pt x="241" y="48"/>
                  <a:pt x="244" y="39"/>
                </a:cubicBezTo>
                <a:cubicBezTo>
                  <a:pt x="245" y="44"/>
                  <a:pt x="245" y="44"/>
                  <a:pt x="245" y="44"/>
                </a:cubicBezTo>
                <a:cubicBezTo>
                  <a:pt x="249" y="40"/>
                  <a:pt x="249" y="40"/>
                  <a:pt x="249" y="40"/>
                </a:cubicBezTo>
                <a:cubicBezTo>
                  <a:pt x="249" y="50"/>
                  <a:pt x="254" y="41"/>
                  <a:pt x="254" y="51"/>
                </a:cubicBezTo>
                <a:cubicBezTo>
                  <a:pt x="258" y="51"/>
                  <a:pt x="254" y="45"/>
                  <a:pt x="255" y="46"/>
                </a:cubicBezTo>
                <a:cubicBezTo>
                  <a:pt x="259" y="44"/>
                  <a:pt x="266" y="54"/>
                  <a:pt x="267" y="49"/>
                </a:cubicBezTo>
                <a:cubicBezTo>
                  <a:pt x="270" y="53"/>
                  <a:pt x="274" y="51"/>
                  <a:pt x="277" y="53"/>
                </a:cubicBezTo>
                <a:cubicBezTo>
                  <a:pt x="277" y="48"/>
                  <a:pt x="277" y="48"/>
                  <a:pt x="277" y="48"/>
                </a:cubicBezTo>
                <a:cubicBezTo>
                  <a:pt x="279" y="50"/>
                  <a:pt x="280" y="52"/>
                  <a:pt x="282" y="51"/>
                </a:cubicBezTo>
                <a:cubicBezTo>
                  <a:pt x="282" y="51"/>
                  <a:pt x="282" y="50"/>
                  <a:pt x="281" y="49"/>
                </a:cubicBezTo>
                <a:cubicBezTo>
                  <a:pt x="287" y="52"/>
                  <a:pt x="291" y="53"/>
                  <a:pt x="296" y="53"/>
                </a:cubicBezTo>
                <a:cubicBezTo>
                  <a:pt x="296" y="50"/>
                  <a:pt x="296" y="49"/>
                  <a:pt x="293" y="47"/>
                </a:cubicBezTo>
                <a:cubicBezTo>
                  <a:pt x="298" y="43"/>
                  <a:pt x="305" y="54"/>
                  <a:pt x="311" y="53"/>
                </a:cubicBezTo>
                <a:cubicBezTo>
                  <a:pt x="311" y="50"/>
                  <a:pt x="311" y="50"/>
                  <a:pt x="311" y="50"/>
                </a:cubicBezTo>
                <a:cubicBezTo>
                  <a:pt x="314" y="54"/>
                  <a:pt x="314" y="54"/>
                  <a:pt x="314" y="54"/>
                </a:cubicBezTo>
                <a:cubicBezTo>
                  <a:pt x="314" y="53"/>
                  <a:pt x="314" y="51"/>
                  <a:pt x="315" y="50"/>
                </a:cubicBezTo>
                <a:cubicBezTo>
                  <a:pt x="321" y="49"/>
                  <a:pt x="329" y="50"/>
                  <a:pt x="331" y="59"/>
                </a:cubicBezTo>
                <a:cubicBezTo>
                  <a:pt x="330" y="57"/>
                  <a:pt x="335" y="54"/>
                  <a:pt x="331" y="50"/>
                </a:cubicBezTo>
                <a:cubicBezTo>
                  <a:pt x="337" y="57"/>
                  <a:pt x="345" y="56"/>
                  <a:pt x="352" y="59"/>
                </a:cubicBezTo>
                <a:cubicBezTo>
                  <a:pt x="352" y="59"/>
                  <a:pt x="352" y="59"/>
                  <a:pt x="352" y="59"/>
                </a:cubicBezTo>
                <a:cubicBezTo>
                  <a:pt x="355" y="62"/>
                  <a:pt x="355" y="62"/>
                  <a:pt x="355" y="62"/>
                </a:cubicBezTo>
                <a:cubicBezTo>
                  <a:pt x="355" y="61"/>
                  <a:pt x="355" y="61"/>
                  <a:pt x="355" y="61"/>
                </a:cubicBezTo>
                <a:cubicBezTo>
                  <a:pt x="353" y="59"/>
                  <a:pt x="353" y="59"/>
                  <a:pt x="353" y="59"/>
                </a:cubicBezTo>
                <a:cubicBezTo>
                  <a:pt x="356" y="60"/>
                  <a:pt x="359" y="62"/>
                  <a:pt x="360" y="65"/>
                </a:cubicBezTo>
                <a:cubicBezTo>
                  <a:pt x="361" y="63"/>
                  <a:pt x="362" y="60"/>
                  <a:pt x="364" y="58"/>
                </a:cubicBezTo>
                <a:cubicBezTo>
                  <a:pt x="364" y="64"/>
                  <a:pt x="373" y="54"/>
                  <a:pt x="376" y="61"/>
                </a:cubicBezTo>
                <a:cubicBezTo>
                  <a:pt x="377" y="60"/>
                  <a:pt x="375" y="60"/>
                  <a:pt x="376" y="58"/>
                </a:cubicBezTo>
                <a:cubicBezTo>
                  <a:pt x="385" y="60"/>
                  <a:pt x="397" y="69"/>
                  <a:pt x="408" y="67"/>
                </a:cubicBezTo>
                <a:cubicBezTo>
                  <a:pt x="407" y="77"/>
                  <a:pt x="416" y="76"/>
                  <a:pt x="420" y="83"/>
                </a:cubicBezTo>
                <a:cubicBezTo>
                  <a:pt x="423" y="77"/>
                  <a:pt x="418" y="79"/>
                  <a:pt x="417" y="74"/>
                </a:cubicBezTo>
                <a:cubicBezTo>
                  <a:pt x="420" y="76"/>
                  <a:pt x="420" y="66"/>
                  <a:pt x="424" y="72"/>
                </a:cubicBezTo>
                <a:cubicBezTo>
                  <a:pt x="424" y="71"/>
                  <a:pt x="425" y="71"/>
                  <a:pt x="423" y="70"/>
                </a:cubicBezTo>
                <a:cubicBezTo>
                  <a:pt x="427" y="71"/>
                  <a:pt x="421" y="78"/>
                  <a:pt x="426" y="77"/>
                </a:cubicBezTo>
                <a:cubicBezTo>
                  <a:pt x="428" y="73"/>
                  <a:pt x="428" y="73"/>
                  <a:pt x="428" y="73"/>
                </a:cubicBezTo>
                <a:cubicBezTo>
                  <a:pt x="429" y="79"/>
                  <a:pt x="429" y="79"/>
                  <a:pt x="429" y="79"/>
                </a:cubicBezTo>
                <a:cubicBezTo>
                  <a:pt x="440" y="79"/>
                  <a:pt x="447" y="84"/>
                  <a:pt x="457" y="82"/>
                </a:cubicBezTo>
                <a:cubicBezTo>
                  <a:pt x="457" y="83"/>
                  <a:pt x="457" y="85"/>
                  <a:pt x="455" y="86"/>
                </a:cubicBezTo>
                <a:cubicBezTo>
                  <a:pt x="459" y="87"/>
                  <a:pt x="461" y="96"/>
                  <a:pt x="467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75" y="89"/>
                  <a:pt x="472" y="98"/>
                  <a:pt x="479" y="103"/>
                </a:cubicBezTo>
                <a:cubicBezTo>
                  <a:pt x="478" y="102"/>
                  <a:pt x="474" y="98"/>
                  <a:pt x="472" y="102"/>
                </a:cubicBezTo>
                <a:cubicBezTo>
                  <a:pt x="472" y="106"/>
                  <a:pt x="476" y="107"/>
                  <a:pt x="478" y="105"/>
                </a:cubicBezTo>
                <a:cubicBezTo>
                  <a:pt x="476" y="110"/>
                  <a:pt x="476" y="110"/>
                  <a:pt x="476" y="110"/>
                </a:cubicBezTo>
                <a:cubicBezTo>
                  <a:pt x="476" y="106"/>
                  <a:pt x="473" y="106"/>
                  <a:pt x="471" y="103"/>
                </a:cubicBezTo>
                <a:cubicBezTo>
                  <a:pt x="471" y="104"/>
                  <a:pt x="471" y="105"/>
                  <a:pt x="471" y="106"/>
                </a:cubicBezTo>
                <a:cubicBezTo>
                  <a:pt x="470" y="104"/>
                  <a:pt x="467" y="103"/>
                  <a:pt x="464" y="100"/>
                </a:cubicBezTo>
                <a:cubicBezTo>
                  <a:pt x="469" y="101"/>
                  <a:pt x="469" y="101"/>
                  <a:pt x="469" y="101"/>
                </a:cubicBezTo>
                <a:cubicBezTo>
                  <a:pt x="469" y="95"/>
                  <a:pt x="462" y="99"/>
                  <a:pt x="461" y="97"/>
                </a:cubicBezTo>
                <a:cubicBezTo>
                  <a:pt x="459" y="102"/>
                  <a:pt x="462" y="102"/>
                  <a:pt x="458" y="105"/>
                </a:cubicBezTo>
                <a:cubicBezTo>
                  <a:pt x="451" y="105"/>
                  <a:pt x="456" y="99"/>
                  <a:pt x="451" y="92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0" y="89"/>
                  <a:pt x="450" y="83"/>
                  <a:pt x="446" y="86"/>
                </a:cubicBezTo>
                <a:cubicBezTo>
                  <a:pt x="445" y="90"/>
                  <a:pt x="448" y="90"/>
                  <a:pt x="448" y="92"/>
                </a:cubicBezTo>
                <a:cubicBezTo>
                  <a:pt x="447" y="94"/>
                  <a:pt x="446" y="85"/>
                  <a:pt x="443" y="88"/>
                </a:cubicBezTo>
                <a:cubicBezTo>
                  <a:pt x="444" y="94"/>
                  <a:pt x="448" y="97"/>
                  <a:pt x="452" y="98"/>
                </a:cubicBezTo>
                <a:cubicBezTo>
                  <a:pt x="451" y="99"/>
                  <a:pt x="450" y="101"/>
                  <a:pt x="450" y="103"/>
                </a:cubicBezTo>
                <a:cubicBezTo>
                  <a:pt x="441" y="96"/>
                  <a:pt x="431" y="87"/>
                  <a:pt x="420" y="88"/>
                </a:cubicBezTo>
                <a:cubicBezTo>
                  <a:pt x="424" y="96"/>
                  <a:pt x="418" y="87"/>
                  <a:pt x="417" y="95"/>
                </a:cubicBezTo>
                <a:cubicBezTo>
                  <a:pt x="418" y="90"/>
                  <a:pt x="414" y="94"/>
                  <a:pt x="411" y="91"/>
                </a:cubicBezTo>
                <a:cubicBezTo>
                  <a:pt x="409" y="96"/>
                  <a:pt x="416" y="96"/>
                  <a:pt x="413" y="100"/>
                </a:cubicBezTo>
                <a:cubicBezTo>
                  <a:pt x="408" y="97"/>
                  <a:pt x="402" y="86"/>
                  <a:pt x="395" y="86"/>
                </a:cubicBezTo>
                <a:cubicBezTo>
                  <a:pt x="395" y="89"/>
                  <a:pt x="397" y="89"/>
                  <a:pt x="397" y="90"/>
                </a:cubicBezTo>
                <a:cubicBezTo>
                  <a:pt x="392" y="88"/>
                  <a:pt x="388" y="74"/>
                  <a:pt x="383" y="82"/>
                </a:cubicBezTo>
                <a:cubicBezTo>
                  <a:pt x="385" y="86"/>
                  <a:pt x="387" y="89"/>
                  <a:pt x="389" y="93"/>
                </a:cubicBezTo>
                <a:cubicBezTo>
                  <a:pt x="389" y="93"/>
                  <a:pt x="388" y="93"/>
                  <a:pt x="386" y="94"/>
                </a:cubicBezTo>
                <a:cubicBezTo>
                  <a:pt x="387" y="99"/>
                  <a:pt x="387" y="99"/>
                  <a:pt x="387" y="99"/>
                </a:cubicBezTo>
                <a:cubicBezTo>
                  <a:pt x="381" y="99"/>
                  <a:pt x="384" y="89"/>
                  <a:pt x="382" y="84"/>
                </a:cubicBezTo>
                <a:cubicBezTo>
                  <a:pt x="378" y="89"/>
                  <a:pt x="378" y="89"/>
                  <a:pt x="378" y="89"/>
                </a:cubicBezTo>
                <a:cubicBezTo>
                  <a:pt x="371" y="91"/>
                  <a:pt x="365" y="87"/>
                  <a:pt x="362" y="79"/>
                </a:cubicBezTo>
                <a:cubicBezTo>
                  <a:pt x="361" y="79"/>
                  <a:pt x="356" y="78"/>
                  <a:pt x="358" y="83"/>
                </a:cubicBezTo>
                <a:cubicBezTo>
                  <a:pt x="360" y="91"/>
                  <a:pt x="361" y="96"/>
                  <a:pt x="367" y="97"/>
                </a:cubicBezTo>
                <a:cubicBezTo>
                  <a:pt x="369" y="92"/>
                  <a:pt x="363" y="91"/>
                  <a:pt x="365" y="91"/>
                </a:cubicBezTo>
                <a:cubicBezTo>
                  <a:pt x="367" y="92"/>
                  <a:pt x="373" y="89"/>
                  <a:pt x="374" y="94"/>
                </a:cubicBezTo>
                <a:cubicBezTo>
                  <a:pt x="367" y="92"/>
                  <a:pt x="367" y="92"/>
                  <a:pt x="367" y="92"/>
                </a:cubicBezTo>
                <a:cubicBezTo>
                  <a:pt x="366" y="99"/>
                  <a:pt x="370" y="93"/>
                  <a:pt x="371" y="97"/>
                </a:cubicBezTo>
                <a:cubicBezTo>
                  <a:pt x="368" y="102"/>
                  <a:pt x="365" y="95"/>
                  <a:pt x="362" y="98"/>
                </a:cubicBezTo>
                <a:cubicBezTo>
                  <a:pt x="362" y="98"/>
                  <a:pt x="362" y="98"/>
                  <a:pt x="362" y="98"/>
                </a:cubicBezTo>
                <a:cubicBezTo>
                  <a:pt x="357" y="96"/>
                  <a:pt x="358" y="98"/>
                  <a:pt x="353" y="94"/>
                </a:cubicBezTo>
                <a:cubicBezTo>
                  <a:pt x="353" y="87"/>
                  <a:pt x="355" y="90"/>
                  <a:pt x="358" y="88"/>
                </a:cubicBezTo>
                <a:cubicBezTo>
                  <a:pt x="349" y="87"/>
                  <a:pt x="338" y="73"/>
                  <a:pt x="328" y="83"/>
                </a:cubicBezTo>
                <a:cubicBezTo>
                  <a:pt x="333" y="90"/>
                  <a:pt x="333" y="90"/>
                  <a:pt x="333" y="90"/>
                </a:cubicBezTo>
                <a:cubicBezTo>
                  <a:pt x="330" y="91"/>
                  <a:pt x="324" y="84"/>
                  <a:pt x="324" y="92"/>
                </a:cubicBezTo>
                <a:cubicBezTo>
                  <a:pt x="328" y="90"/>
                  <a:pt x="326" y="95"/>
                  <a:pt x="328" y="97"/>
                </a:cubicBezTo>
                <a:cubicBezTo>
                  <a:pt x="328" y="96"/>
                  <a:pt x="328" y="96"/>
                  <a:pt x="328" y="96"/>
                </a:cubicBezTo>
                <a:cubicBezTo>
                  <a:pt x="328" y="96"/>
                  <a:pt x="330" y="98"/>
                  <a:pt x="329" y="99"/>
                </a:cubicBezTo>
                <a:cubicBezTo>
                  <a:pt x="326" y="94"/>
                  <a:pt x="322" y="92"/>
                  <a:pt x="319" y="89"/>
                </a:cubicBezTo>
                <a:cubicBezTo>
                  <a:pt x="320" y="91"/>
                  <a:pt x="317" y="93"/>
                  <a:pt x="316" y="94"/>
                </a:cubicBezTo>
                <a:cubicBezTo>
                  <a:pt x="313" y="93"/>
                  <a:pt x="317" y="91"/>
                  <a:pt x="317" y="88"/>
                </a:cubicBezTo>
                <a:cubicBezTo>
                  <a:pt x="315" y="88"/>
                  <a:pt x="313" y="83"/>
                  <a:pt x="311" y="87"/>
                </a:cubicBezTo>
                <a:cubicBezTo>
                  <a:pt x="309" y="91"/>
                  <a:pt x="314" y="91"/>
                  <a:pt x="314" y="95"/>
                </a:cubicBezTo>
                <a:cubicBezTo>
                  <a:pt x="306" y="88"/>
                  <a:pt x="306" y="88"/>
                  <a:pt x="306" y="8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87"/>
                  <a:pt x="304" y="86"/>
                  <a:pt x="303" y="87"/>
                </a:cubicBezTo>
                <a:cubicBezTo>
                  <a:pt x="302" y="90"/>
                  <a:pt x="304" y="91"/>
                  <a:pt x="305" y="90"/>
                </a:cubicBezTo>
                <a:cubicBezTo>
                  <a:pt x="300" y="94"/>
                  <a:pt x="297" y="80"/>
                  <a:pt x="293" y="89"/>
                </a:cubicBezTo>
                <a:cubicBezTo>
                  <a:pt x="290" y="86"/>
                  <a:pt x="290" y="86"/>
                  <a:pt x="290" y="86"/>
                </a:cubicBezTo>
                <a:cubicBezTo>
                  <a:pt x="290" y="87"/>
                  <a:pt x="289" y="88"/>
                  <a:pt x="290" y="88"/>
                </a:cubicBezTo>
                <a:cubicBezTo>
                  <a:pt x="287" y="85"/>
                  <a:pt x="287" y="85"/>
                  <a:pt x="287" y="85"/>
                </a:cubicBezTo>
                <a:cubicBezTo>
                  <a:pt x="282" y="82"/>
                  <a:pt x="285" y="92"/>
                  <a:pt x="284" y="93"/>
                </a:cubicBezTo>
                <a:cubicBezTo>
                  <a:pt x="284" y="93"/>
                  <a:pt x="284" y="93"/>
                  <a:pt x="284" y="93"/>
                </a:cubicBezTo>
                <a:cubicBezTo>
                  <a:pt x="282" y="94"/>
                  <a:pt x="281" y="97"/>
                  <a:pt x="282" y="97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5" y="88"/>
                  <a:pt x="268" y="86"/>
                  <a:pt x="268" y="76"/>
                </a:cubicBezTo>
                <a:cubicBezTo>
                  <a:pt x="267" y="77"/>
                  <a:pt x="265" y="79"/>
                  <a:pt x="266" y="80"/>
                </a:cubicBezTo>
                <a:cubicBezTo>
                  <a:pt x="262" y="79"/>
                  <a:pt x="267" y="88"/>
                  <a:pt x="260" y="86"/>
                </a:cubicBezTo>
                <a:cubicBezTo>
                  <a:pt x="260" y="88"/>
                  <a:pt x="261" y="88"/>
                  <a:pt x="262" y="88"/>
                </a:cubicBezTo>
                <a:cubicBezTo>
                  <a:pt x="260" y="88"/>
                  <a:pt x="260" y="88"/>
                  <a:pt x="259" y="87"/>
                </a:cubicBezTo>
                <a:cubicBezTo>
                  <a:pt x="259" y="88"/>
                  <a:pt x="259" y="89"/>
                  <a:pt x="259" y="90"/>
                </a:cubicBezTo>
                <a:cubicBezTo>
                  <a:pt x="259" y="87"/>
                  <a:pt x="256" y="87"/>
                  <a:pt x="255" y="88"/>
                </a:cubicBezTo>
                <a:cubicBezTo>
                  <a:pt x="257" y="94"/>
                  <a:pt x="257" y="94"/>
                  <a:pt x="257" y="94"/>
                </a:cubicBezTo>
                <a:cubicBezTo>
                  <a:pt x="255" y="91"/>
                  <a:pt x="254" y="91"/>
                  <a:pt x="252" y="91"/>
                </a:cubicBezTo>
                <a:cubicBezTo>
                  <a:pt x="253" y="95"/>
                  <a:pt x="253" y="95"/>
                  <a:pt x="253" y="95"/>
                </a:cubicBezTo>
                <a:cubicBezTo>
                  <a:pt x="249" y="94"/>
                  <a:pt x="253" y="87"/>
                  <a:pt x="248" y="90"/>
                </a:cubicBezTo>
                <a:cubicBezTo>
                  <a:pt x="253" y="87"/>
                  <a:pt x="253" y="87"/>
                  <a:pt x="253" y="87"/>
                </a:cubicBezTo>
                <a:cubicBezTo>
                  <a:pt x="247" y="85"/>
                  <a:pt x="250" y="77"/>
                  <a:pt x="247" y="74"/>
                </a:cubicBezTo>
                <a:cubicBezTo>
                  <a:pt x="242" y="67"/>
                  <a:pt x="234" y="78"/>
                  <a:pt x="230" y="66"/>
                </a:cubicBezTo>
                <a:cubicBezTo>
                  <a:pt x="229" y="70"/>
                  <a:pt x="230" y="71"/>
                  <a:pt x="228" y="75"/>
                </a:cubicBezTo>
                <a:cubicBezTo>
                  <a:pt x="232" y="77"/>
                  <a:pt x="234" y="78"/>
                  <a:pt x="235" y="84"/>
                </a:cubicBezTo>
                <a:cubicBezTo>
                  <a:pt x="242" y="90"/>
                  <a:pt x="237" y="69"/>
                  <a:pt x="245" y="78"/>
                </a:cubicBezTo>
                <a:cubicBezTo>
                  <a:pt x="244" y="84"/>
                  <a:pt x="242" y="84"/>
                  <a:pt x="240" y="81"/>
                </a:cubicBezTo>
                <a:cubicBezTo>
                  <a:pt x="240" y="85"/>
                  <a:pt x="242" y="88"/>
                  <a:pt x="244" y="91"/>
                </a:cubicBezTo>
                <a:cubicBezTo>
                  <a:pt x="239" y="88"/>
                  <a:pt x="233" y="93"/>
                  <a:pt x="230" y="93"/>
                </a:cubicBezTo>
                <a:cubicBezTo>
                  <a:pt x="229" y="90"/>
                  <a:pt x="225" y="87"/>
                  <a:pt x="224" y="88"/>
                </a:cubicBezTo>
                <a:cubicBezTo>
                  <a:pt x="224" y="85"/>
                  <a:pt x="217" y="82"/>
                  <a:pt x="220" y="76"/>
                </a:cubicBezTo>
                <a:cubicBezTo>
                  <a:pt x="215" y="74"/>
                  <a:pt x="216" y="85"/>
                  <a:pt x="212" y="77"/>
                </a:cubicBezTo>
                <a:cubicBezTo>
                  <a:pt x="214" y="83"/>
                  <a:pt x="209" y="81"/>
                  <a:pt x="211" y="86"/>
                </a:cubicBezTo>
                <a:cubicBezTo>
                  <a:pt x="212" y="81"/>
                  <a:pt x="217" y="90"/>
                  <a:pt x="220" y="93"/>
                </a:cubicBezTo>
                <a:cubicBezTo>
                  <a:pt x="213" y="96"/>
                  <a:pt x="213" y="96"/>
                  <a:pt x="213" y="96"/>
                </a:cubicBezTo>
                <a:cubicBezTo>
                  <a:pt x="214" y="95"/>
                  <a:pt x="212" y="91"/>
                  <a:pt x="211" y="90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09" y="83"/>
                  <a:pt x="198" y="104"/>
                  <a:pt x="195" y="90"/>
                </a:cubicBezTo>
                <a:cubicBezTo>
                  <a:pt x="197" y="91"/>
                  <a:pt x="199" y="87"/>
                  <a:pt x="200" y="93"/>
                </a:cubicBezTo>
                <a:cubicBezTo>
                  <a:pt x="204" y="89"/>
                  <a:pt x="199" y="84"/>
                  <a:pt x="201" y="80"/>
                </a:cubicBezTo>
                <a:cubicBezTo>
                  <a:pt x="194" y="75"/>
                  <a:pt x="185" y="83"/>
                  <a:pt x="178" y="74"/>
                </a:cubicBezTo>
                <a:cubicBezTo>
                  <a:pt x="179" y="78"/>
                  <a:pt x="183" y="78"/>
                  <a:pt x="183" y="82"/>
                </a:cubicBezTo>
                <a:cubicBezTo>
                  <a:pt x="178" y="85"/>
                  <a:pt x="172" y="74"/>
                  <a:pt x="166" y="70"/>
                </a:cubicBezTo>
                <a:cubicBezTo>
                  <a:pt x="167" y="76"/>
                  <a:pt x="167" y="76"/>
                  <a:pt x="167" y="76"/>
                </a:cubicBezTo>
                <a:cubicBezTo>
                  <a:pt x="162" y="71"/>
                  <a:pt x="165" y="79"/>
                  <a:pt x="160" y="77"/>
                </a:cubicBezTo>
                <a:cubicBezTo>
                  <a:pt x="160" y="76"/>
                  <a:pt x="161" y="74"/>
                  <a:pt x="159" y="74"/>
                </a:cubicBezTo>
                <a:cubicBezTo>
                  <a:pt x="155" y="75"/>
                  <a:pt x="159" y="79"/>
                  <a:pt x="156" y="81"/>
                </a:cubicBezTo>
                <a:cubicBezTo>
                  <a:pt x="150" y="71"/>
                  <a:pt x="154" y="87"/>
                  <a:pt x="147" y="82"/>
                </a:cubicBezTo>
                <a:cubicBezTo>
                  <a:pt x="148" y="85"/>
                  <a:pt x="148" y="85"/>
                  <a:pt x="148" y="85"/>
                </a:cubicBezTo>
                <a:cubicBezTo>
                  <a:pt x="142" y="81"/>
                  <a:pt x="136" y="90"/>
                  <a:pt x="130" y="92"/>
                </a:cubicBezTo>
                <a:cubicBezTo>
                  <a:pt x="131" y="90"/>
                  <a:pt x="135" y="91"/>
                  <a:pt x="134" y="85"/>
                </a:cubicBezTo>
                <a:cubicBezTo>
                  <a:pt x="127" y="84"/>
                  <a:pt x="127" y="84"/>
                  <a:pt x="127" y="84"/>
                </a:cubicBezTo>
                <a:cubicBezTo>
                  <a:pt x="126" y="86"/>
                  <a:pt x="123" y="86"/>
                  <a:pt x="126" y="89"/>
                </a:cubicBezTo>
                <a:cubicBezTo>
                  <a:pt x="127" y="90"/>
                  <a:pt x="127" y="89"/>
                  <a:pt x="128" y="88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0" y="89"/>
                  <a:pt x="127" y="83"/>
                  <a:pt x="127" y="77"/>
                </a:cubicBezTo>
                <a:cubicBezTo>
                  <a:pt x="123" y="79"/>
                  <a:pt x="122" y="74"/>
                  <a:pt x="119" y="74"/>
                </a:cubicBezTo>
                <a:cubicBezTo>
                  <a:pt x="118" y="80"/>
                  <a:pt x="124" y="80"/>
                  <a:pt x="122" y="86"/>
                </a:cubicBezTo>
                <a:cubicBezTo>
                  <a:pt x="120" y="89"/>
                  <a:pt x="113" y="85"/>
                  <a:pt x="110" y="80"/>
                </a:cubicBezTo>
                <a:cubicBezTo>
                  <a:pt x="107" y="93"/>
                  <a:pt x="96" y="84"/>
                  <a:pt x="97" y="94"/>
                </a:cubicBezTo>
                <a:cubicBezTo>
                  <a:pt x="97" y="93"/>
                  <a:pt x="96" y="90"/>
                  <a:pt x="94" y="91"/>
                </a:cubicBezTo>
                <a:cubicBezTo>
                  <a:pt x="95" y="94"/>
                  <a:pt x="95" y="94"/>
                  <a:pt x="95" y="94"/>
                </a:cubicBezTo>
                <a:cubicBezTo>
                  <a:pt x="91" y="99"/>
                  <a:pt x="90" y="85"/>
                  <a:pt x="87" y="88"/>
                </a:cubicBezTo>
                <a:cubicBezTo>
                  <a:pt x="87" y="90"/>
                  <a:pt x="88" y="90"/>
                  <a:pt x="89" y="93"/>
                </a:cubicBezTo>
                <a:cubicBezTo>
                  <a:pt x="83" y="96"/>
                  <a:pt x="77" y="82"/>
                  <a:pt x="71" y="89"/>
                </a:cubicBezTo>
                <a:cubicBezTo>
                  <a:pt x="72" y="90"/>
                  <a:pt x="72" y="91"/>
                  <a:pt x="73" y="90"/>
                </a:cubicBezTo>
                <a:cubicBezTo>
                  <a:pt x="73" y="91"/>
                  <a:pt x="72" y="91"/>
                  <a:pt x="69" y="89"/>
                </a:cubicBezTo>
                <a:cubicBezTo>
                  <a:pt x="71" y="85"/>
                  <a:pt x="71" y="85"/>
                  <a:pt x="71" y="85"/>
                </a:cubicBezTo>
                <a:cubicBezTo>
                  <a:pt x="66" y="74"/>
                  <a:pt x="63" y="92"/>
                  <a:pt x="57" y="89"/>
                </a:cubicBezTo>
                <a:cubicBezTo>
                  <a:pt x="58" y="91"/>
                  <a:pt x="62" y="91"/>
                  <a:pt x="60" y="94"/>
                </a:cubicBezTo>
                <a:cubicBezTo>
                  <a:pt x="57" y="95"/>
                  <a:pt x="55" y="83"/>
                  <a:pt x="52" y="89"/>
                </a:cubicBezTo>
                <a:cubicBezTo>
                  <a:pt x="54" y="90"/>
                  <a:pt x="55" y="96"/>
                  <a:pt x="57" y="97"/>
                </a:cubicBezTo>
                <a:cubicBezTo>
                  <a:pt x="54" y="98"/>
                  <a:pt x="53" y="102"/>
                  <a:pt x="51" y="98"/>
                </a:cubicBezTo>
                <a:cubicBezTo>
                  <a:pt x="50" y="98"/>
                  <a:pt x="50" y="100"/>
                  <a:pt x="51" y="101"/>
                </a:cubicBezTo>
                <a:cubicBezTo>
                  <a:pt x="48" y="98"/>
                  <a:pt x="46" y="101"/>
                  <a:pt x="45" y="103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0" y="94"/>
                  <a:pt x="40" y="105"/>
                  <a:pt x="36" y="106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5" y="108"/>
                  <a:pt x="32" y="105"/>
                  <a:pt x="30" y="110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29" y="111"/>
                  <a:pt x="27" y="119"/>
                  <a:pt x="24" y="114"/>
                </a:cubicBezTo>
                <a:cubicBezTo>
                  <a:pt x="23" y="115"/>
                  <a:pt x="28" y="120"/>
                  <a:pt x="25" y="121"/>
                </a:cubicBezTo>
                <a:cubicBezTo>
                  <a:pt x="23" y="119"/>
                  <a:pt x="20" y="118"/>
                  <a:pt x="20" y="122"/>
                </a:cubicBezTo>
                <a:cubicBezTo>
                  <a:pt x="21" y="123"/>
                  <a:pt x="22" y="125"/>
                  <a:pt x="22" y="123"/>
                </a:cubicBezTo>
                <a:cubicBezTo>
                  <a:pt x="23" y="123"/>
                  <a:pt x="22" y="122"/>
                  <a:pt x="22" y="121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3" y="127"/>
                  <a:pt x="21" y="122"/>
                  <a:pt x="19" y="125"/>
                </a:cubicBezTo>
                <a:cubicBezTo>
                  <a:pt x="20" y="127"/>
                  <a:pt x="22" y="128"/>
                  <a:pt x="23" y="130"/>
                </a:cubicBezTo>
                <a:cubicBezTo>
                  <a:pt x="19" y="128"/>
                  <a:pt x="16" y="127"/>
                  <a:pt x="13" y="126"/>
                </a:cubicBezTo>
                <a:cubicBezTo>
                  <a:pt x="12" y="124"/>
                  <a:pt x="12" y="122"/>
                  <a:pt x="9" y="120"/>
                </a:cubicBezTo>
                <a:cubicBezTo>
                  <a:pt x="9" y="119"/>
                  <a:pt x="10" y="118"/>
                  <a:pt x="11" y="117"/>
                </a:cubicBezTo>
                <a:cubicBezTo>
                  <a:pt x="10" y="112"/>
                  <a:pt x="6" y="113"/>
                  <a:pt x="5" y="113"/>
                </a:cubicBezTo>
                <a:cubicBezTo>
                  <a:pt x="5" y="112"/>
                  <a:pt x="6" y="112"/>
                  <a:pt x="6" y="111"/>
                </a:cubicBezTo>
                <a:cubicBezTo>
                  <a:pt x="6" y="111"/>
                  <a:pt x="6" y="110"/>
                  <a:pt x="5" y="110"/>
                </a:cubicBezTo>
                <a:cubicBezTo>
                  <a:pt x="7" y="109"/>
                  <a:pt x="7" y="109"/>
                  <a:pt x="7" y="109"/>
                </a:cubicBezTo>
                <a:cubicBezTo>
                  <a:pt x="3" y="108"/>
                  <a:pt x="3" y="105"/>
                  <a:pt x="4" y="103"/>
                </a:cubicBezTo>
                <a:cubicBezTo>
                  <a:pt x="4" y="100"/>
                  <a:pt x="4" y="98"/>
                  <a:pt x="0" y="97"/>
                </a:cubicBezTo>
                <a:cubicBezTo>
                  <a:pt x="2" y="97"/>
                  <a:pt x="5" y="99"/>
                  <a:pt x="7" y="101"/>
                </a:cubicBezTo>
                <a:cubicBezTo>
                  <a:pt x="10" y="101"/>
                  <a:pt x="8" y="98"/>
                  <a:pt x="9" y="96"/>
                </a:cubicBezTo>
                <a:cubicBezTo>
                  <a:pt x="7" y="95"/>
                  <a:pt x="5" y="94"/>
                  <a:pt x="3" y="94"/>
                </a:cubicBezTo>
                <a:cubicBezTo>
                  <a:pt x="10" y="92"/>
                  <a:pt x="0" y="89"/>
                  <a:pt x="3" y="84"/>
                </a:cubicBezTo>
                <a:cubicBezTo>
                  <a:pt x="7" y="84"/>
                  <a:pt x="8" y="81"/>
                  <a:pt x="9" y="77"/>
                </a:cubicBezTo>
                <a:cubicBezTo>
                  <a:pt x="10" y="73"/>
                  <a:pt x="11" y="69"/>
                  <a:pt x="13" y="68"/>
                </a:cubicBezTo>
                <a:cubicBezTo>
                  <a:pt x="20" y="67"/>
                  <a:pt x="12" y="74"/>
                  <a:pt x="17" y="76"/>
                </a:cubicBezTo>
                <a:cubicBezTo>
                  <a:pt x="21" y="75"/>
                  <a:pt x="18" y="72"/>
                  <a:pt x="20" y="70"/>
                </a:cubicBezTo>
                <a:cubicBezTo>
                  <a:pt x="23" y="76"/>
                  <a:pt x="23" y="76"/>
                  <a:pt x="23" y="76"/>
                </a:cubicBezTo>
                <a:cubicBezTo>
                  <a:pt x="27" y="76"/>
                  <a:pt x="21" y="70"/>
                  <a:pt x="24" y="72"/>
                </a:cubicBezTo>
                <a:cubicBezTo>
                  <a:pt x="26" y="67"/>
                  <a:pt x="23" y="70"/>
                  <a:pt x="20" y="65"/>
                </a:cubicBezTo>
                <a:cubicBezTo>
                  <a:pt x="22" y="66"/>
                  <a:pt x="26" y="68"/>
                  <a:pt x="27" y="65"/>
                </a:cubicBezTo>
                <a:cubicBezTo>
                  <a:pt x="26" y="63"/>
                  <a:pt x="22" y="64"/>
                  <a:pt x="24" y="62"/>
                </a:cubicBezTo>
                <a:cubicBezTo>
                  <a:pt x="35" y="63"/>
                  <a:pt x="36" y="55"/>
                  <a:pt x="46" y="54"/>
                </a:cubicBezTo>
                <a:cubicBezTo>
                  <a:pt x="44" y="51"/>
                  <a:pt x="44" y="51"/>
                  <a:pt x="44" y="51"/>
                </a:cubicBezTo>
                <a:cubicBezTo>
                  <a:pt x="45" y="52"/>
                  <a:pt x="46" y="53"/>
                  <a:pt x="47" y="52"/>
                </a:cubicBezTo>
                <a:cubicBezTo>
                  <a:pt x="46" y="50"/>
                  <a:pt x="46" y="50"/>
                  <a:pt x="46" y="50"/>
                </a:cubicBezTo>
                <a:cubicBezTo>
                  <a:pt x="48" y="49"/>
                  <a:pt x="58" y="52"/>
                  <a:pt x="63" y="50"/>
                </a:cubicBezTo>
                <a:cubicBezTo>
                  <a:pt x="60" y="47"/>
                  <a:pt x="60" y="47"/>
                  <a:pt x="60" y="47"/>
                </a:cubicBezTo>
                <a:cubicBezTo>
                  <a:pt x="66" y="51"/>
                  <a:pt x="66" y="51"/>
                  <a:pt x="66" y="51"/>
                </a:cubicBezTo>
                <a:cubicBezTo>
                  <a:pt x="64" y="45"/>
                  <a:pt x="64" y="45"/>
                  <a:pt x="64" y="45"/>
                </a:cubicBezTo>
                <a:cubicBezTo>
                  <a:pt x="67" y="50"/>
                  <a:pt x="73" y="46"/>
                  <a:pt x="78" y="47"/>
                </a:cubicBezTo>
                <a:cubicBezTo>
                  <a:pt x="78" y="43"/>
                  <a:pt x="78" y="43"/>
                  <a:pt x="78" y="43"/>
                </a:cubicBezTo>
                <a:cubicBezTo>
                  <a:pt x="81" y="45"/>
                  <a:pt x="81" y="45"/>
                  <a:pt x="81" y="45"/>
                </a:cubicBezTo>
                <a:cubicBezTo>
                  <a:pt x="80" y="42"/>
                  <a:pt x="80" y="42"/>
                  <a:pt x="80" y="42"/>
                </a:cubicBezTo>
                <a:cubicBezTo>
                  <a:pt x="83" y="42"/>
                  <a:pt x="87" y="48"/>
                  <a:pt x="90" y="45"/>
                </a:cubicBezTo>
                <a:cubicBezTo>
                  <a:pt x="88" y="46"/>
                  <a:pt x="87" y="40"/>
                  <a:pt x="87" y="38"/>
                </a:cubicBezTo>
                <a:close/>
                <a:moveTo>
                  <a:pt x="211" y="42"/>
                </a:moveTo>
                <a:cubicBezTo>
                  <a:pt x="212" y="42"/>
                  <a:pt x="212" y="42"/>
                  <a:pt x="212" y="42"/>
                </a:cubicBezTo>
                <a:cubicBezTo>
                  <a:pt x="212" y="42"/>
                  <a:pt x="211" y="42"/>
                  <a:pt x="211" y="42"/>
                </a:cubicBezTo>
                <a:cubicBezTo>
                  <a:pt x="209" y="42"/>
                  <a:pt x="209" y="42"/>
                  <a:pt x="209" y="42"/>
                </a:cubicBezTo>
                <a:cubicBezTo>
                  <a:pt x="209" y="45"/>
                  <a:pt x="210" y="43"/>
                  <a:pt x="211" y="42"/>
                </a:cubicBezTo>
                <a:close/>
                <a:moveTo>
                  <a:pt x="403" y="71"/>
                </a:moveTo>
                <a:cubicBezTo>
                  <a:pt x="400" y="69"/>
                  <a:pt x="400" y="69"/>
                  <a:pt x="400" y="69"/>
                </a:cubicBezTo>
                <a:cubicBezTo>
                  <a:pt x="401" y="69"/>
                  <a:pt x="403" y="71"/>
                  <a:pt x="402" y="69"/>
                </a:cubicBezTo>
                <a:cubicBezTo>
                  <a:pt x="403" y="69"/>
                  <a:pt x="404" y="69"/>
                  <a:pt x="403" y="71"/>
                </a:cubicBezTo>
                <a:close/>
                <a:moveTo>
                  <a:pt x="206" y="78"/>
                </a:moveTo>
                <a:cubicBezTo>
                  <a:pt x="208" y="81"/>
                  <a:pt x="208" y="81"/>
                  <a:pt x="208" y="81"/>
                </a:cubicBezTo>
                <a:cubicBezTo>
                  <a:pt x="209" y="78"/>
                  <a:pt x="209" y="78"/>
                  <a:pt x="209" y="78"/>
                </a:cubicBezTo>
                <a:lnTo>
                  <a:pt x="206" y="78"/>
                </a:lnTo>
                <a:close/>
                <a:moveTo>
                  <a:pt x="179" y="79"/>
                </a:moveTo>
                <a:cubicBezTo>
                  <a:pt x="182" y="81"/>
                  <a:pt x="182" y="81"/>
                  <a:pt x="182" y="81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79"/>
                </a:lnTo>
                <a:close/>
                <a:moveTo>
                  <a:pt x="140" y="47"/>
                </a:moveTo>
                <a:cubicBezTo>
                  <a:pt x="142" y="53"/>
                  <a:pt x="143" y="47"/>
                  <a:pt x="146" y="49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46" y="50"/>
                  <a:pt x="146" y="49"/>
                  <a:pt x="146" y="49"/>
                </a:cubicBezTo>
                <a:cubicBezTo>
                  <a:pt x="144" y="47"/>
                  <a:pt x="142" y="41"/>
                  <a:pt x="140" y="47"/>
                </a:cubicBezTo>
                <a:close/>
                <a:moveTo>
                  <a:pt x="204" y="49"/>
                </a:moveTo>
                <a:cubicBezTo>
                  <a:pt x="204" y="46"/>
                  <a:pt x="200" y="45"/>
                  <a:pt x="199" y="42"/>
                </a:cubicBezTo>
                <a:cubicBezTo>
                  <a:pt x="198" y="43"/>
                  <a:pt x="200" y="46"/>
                  <a:pt x="200" y="49"/>
                </a:cubicBezTo>
                <a:cubicBezTo>
                  <a:pt x="200" y="49"/>
                  <a:pt x="199" y="49"/>
                  <a:pt x="198" y="48"/>
                </a:cubicBezTo>
                <a:cubicBezTo>
                  <a:pt x="199" y="56"/>
                  <a:pt x="201" y="45"/>
                  <a:pt x="204" y="49"/>
                </a:cubicBezTo>
                <a:close/>
                <a:moveTo>
                  <a:pt x="270" y="55"/>
                </a:moveTo>
                <a:cubicBezTo>
                  <a:pt x="268" y="52"/>
                  <a:pt x="268" y="52"/>
                  <a:pt x="268" y="52"/>
                </a:cubicBezTo>
                <a:cubicBezTo>
                  <a:pt x="269" y="52"/>
                  <a:pt x="269" y="52"/>
                  <a:pt x="269" y="52"/>
                </a:cubicBezTo>
                <a:lnTo>
                  <a:pt x="270" y="55"/>
                </a:lnTo>
                <a:close/>
                <a:moveTo>
                  <a:pt x="284" y="53"/>
                </a:moveTo>
                <a:cubicBezTo>
                  <a:pt x="287" y="53"/>
                  <a:pt x="290" y="58"/>
                  <a:pt x="289" y="62"/>
                </a:cubicBezTo>
                <a:cubicBezTo>
                  <a:pt x="286" y="61"/>
                  <a:pt x="282" y="61"/>
                  <a:pt x="281" y="56"/>
                </a:cubicBezTo>
                <a:cubicBezTo>
                  <a:pt x="282" y="59"/>
                  <a:pt x="281" y="49"/>
                  <a:pt x="284" y="53"/>
                </a:cubicBezTo>
                <a:close/>
                <a:moveTo>
                  <a:pt x="170" y="56"/>
                </a:moveTo>
                <a:cubicBezTo>
                  <a:pt x="172" y="57"/>
                  <a:pt x="175" y="66"/>
                  <a:pt x="178" y="61"/>
                </a:cubicBezTo>
                <a:cubicBezTo>
                  <a:pt x="175" y="59"/>
                  <a:pt x="175" y="59"/>
                  <a:pt x="175" y="59"/>
                </a:cubicBezTo>
                <a:cubicBezTo>
                  <a:pt x="176" y="59"/>
                  <a:pt x="176" y="59"/>
                  <a:pt x="176" y="59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6" y="64"/>
                  <a:pt x="171" y="56"/>
                  <a:pt x="170" y="56"/>
                </a:cubicBezTo>
                <a:close/>
                <a:moveTo>
                  <a:pt x="310" y="61"/>
                </a:moveTo>
                <a:cubicBezTo>
                  <a:pt x="311" y="62"/>
                  <a:pt x="315" y="65"/>
                  <a:pt x="314" y="71"/>
                </a:cubicBezTo>
                <a:cubicBezTo>
                  <a:pt x="315" y="68"/>
                  <a:pt x="311" y="64"/>
                  <a:pt x="308" y="61"/>
                </a:cubicBezTo>
                <a:cubicBezTo>
                  <a:pt x="309" y="61"/>
                  <a:pt x="309" y="62"/>
                  <a:pt x="310" y="61"/>
                </a:cubicBezTo>
                <a:close/>
                <a:moveTo>
                  <a:pt x="308" y="68"/>
                </a:moveTo>
                <a:cubicBezTo>
                  <a:pt x="307" y="68"/>
                  <a:pt x="307" y="72"/>
                  <a:pt x="305" y="69"/>
                </a:cubicBezTo>
                <a:cubicBezTo>
                  <a:pt x="305" y="66"/>
                  <a:pt x="305" y="58"/>
                  <a:pt x="301" y="60"/>
                </a:cubicBezTo>
                <a:cubicBezTo>
                  <a:pt x="303" y="66"/>
                  <a:pt x="303" y="69"/>
                  <a:pt x="307" y="72"/>
                </a:cubicBezTo>
                <a:lnTo>
                  <a:pt x="308" y="68"/>
                </a:lnTo>
                <a:close/>
                <a:moveTo>
                  <a:pt x="303" y="55"/>
                </a:moveTo>
                <a:cubicBezTo>
                  <a:pt x="297" y="57"/>
                  <a:pt x="297" y="57"/>
                  <a:pt x="297" y="57"/>
                </a:cubicBezTo>
                <a:cubicBezTo>
                  <a:pt x="300" y="65"/>
                  <a:pt x="301" y="58"/>
                  <a:pt x="303" y="55"/>
                </a:cubicBezTo>
                <a:cubicBezTo>
                  <a:pt x="304" y="54"/>
                  <a:pt x="304" y="54"/>
                  <a:pt x="304" y="54"/>
                </a:cubicBezTo>
                <a:cubicBezTo>
                  <a:pt x="304" y="54"/>
                  <a:pt x="303" y="55"/>
                  <a:pt x="303" y="55"/>
                </a:cubicBezTo>
                <a:close/>
                <a:moveTo>
                  <a:pt x="339" y="60"/>
                </a:moveTo>
                <a:cubicBezTo>
                  <a:pt x="337" y="58"/>
                  <a:pt x="337" y="58"/>
                  <a:pt x="337" y="58"/>
                </a:cubicBezTo>
                <a:cubicBezTo>
                  <a:pt x="338" y="57"/>
                  <a:pt x="338" y="56"/>
                  <a:pt x="336" y="56"/>
                </a:cubicBezTo>
                <a:cubicBezTo>
                  <a:pt x="337" y="58"/>
                  <a:pt x="337" y="58"/>
                  <a:pt x="337" y="58"/>
                </a:cubicBezTo>
                <a:cubicBezTo>
                  <a:pt x="337" y="60"/>
                  <a:pt x="335" y="62"/>
                  <a:pt x="339" y="60"/>
                </a:cubicBezTo>
                <a:close/>
                <a:moveTo>
                  <a:pt x="307" y="56"/>
                </a:moveTo>
                <a:cubicBezTo>
                  <a:pt x="312" y="57"/>
                  <a:pt x="312" y="57"/>
                  <a:pt x="312" y="57"/>
                </a:cubicBezTo>
                <a:cubicBezTo>
                  <a:pt x="310" y="58"/>
                  <a:pt x="307" y="59"/>
                  <a:pt x="307" y="56"/>
                </a:cubicBezTo>
                <a:close/>
                <a:moveTo>
                  <a:pt x="329" y="64"/>
                </a:moveTo>
                <a:cubicBezTo>
                  <a:pt x="329" y="64"/>
                  <a:pt x="334" y="63"/>
                  <a:pt x="336" y="63"/>
                </a:cubicBezTo>
                <a:cubicBezTo>
                  <a:pt x="335" y="61"/>
                  <a:pt x="330" y="60"/>
                  <a:pt x="329" y="64"/>
                </a:cubicBezTo>
                <a:close/>
                <a:moveTo>
                  <a:pt x="435" y="84"/>
                </a:moveTo>
                <a:cubicBezTo>
                  <a:pt x="433" y="88"/>
                  <a:pt x="433" y="88"/>
                  <a:pt x="433" y="88"/>
                </a:cubicBezTo>
                <a:cubicBezTo>
                  <a:pt x="436" y="89"/>
                  <a:pt x="436" y="89"/>
                  <a:pt x="436" y="89"/>
                </a:cubicBezTo>
                <a:lnTo>
                  <a:pt x="435" y="84"/>
                </a:lnTo>
                <a:close/>
                <a:moveTo>
                  <a:pt x="404" y="83"/>
                </a:moveTo>
                <a:cubicBezTo>
                  <a:pt x="403" y="83"/>
                  <a:pt x="403" y="83"/>
                  <a:pt x="403" y="83"/>
                </a:cubicBezTo>
                <a:cubicBezTo>
                  <a:pt x="401" y="85"/>
                  <a:pt x="401" y="85"/>
                  <a:pt x="401" y="85"/>
                </a:cubicBezTo>
                <a:lnTo>
                  <a:pt x="404" y="83"/>
                </a:lnTo>
                <a:close/>
                <a:moveTo>
                  <a:pt x="369" y="81"/>
                </a:moveTo>
                <a:cubicBezTo>
                  <a:pt x="370" y="81"/>
                  <a:pt x="370" y="81"/>
                  <a:pt x="370" y="80"/>
                </a:cubicBezTo>
                <a:cubicBezTo>
                  <a:pt x="373" y="78"/>
                  <a:pt x="380" y="77"/>
                  <a:pt x="383" y="78"/>
                </a:cubicBezTo>
                <a:cubicBezTo>
                  <a:pt x="385" y="76"/>
                  <a:pt x="381" y="71"/>
                  <a:pt x="380" y="69"/>
                </a:cubicBezTo>
                <a:cubicBezTo>
                  <a:pt x="380" y="85"/>
                  <a:pt x="376" y="68"/>
                  <a:pt x="372" y="73"/>
                </a:cubicBezTo>
                <a:cubicBezTo>
                  <a:pt x="373" y="74"/>
                  <a:pt x="375" y="74"/>
                  <a:pt x="375" y="77"/>
                </a:cubicBezTo>
                <a:cubicBezTo>
                  <a:pt x="374" y="78"/>
                  <a:pt x="372" y="78"/>
                  <a:pt x="371" y="77"/>
                </a:cubicBezTo>
                <a:cubicBezTo>
                  <a:pt x="371" y="76"/>
                  <a:pt x="370" y="75"/>
                  <a:pt x="370" y="75"/>
                </a:cubicBezTo>
                <a:cubicBezTo>
                  <a:pt x="370" y="76"/>
                  <a:pt x="370" y="76"/>
                  <a:pt x="371" y="77"/>
                </a:cubicBezTo>
                <a:cubicBezTo>
                  <a:pt x="371" y="78"/>
                  <a:pt x="371" y="79"/>
                  <a:pt x="370" y="80"/>
                </a:cubicBezTo>
                <a:cubicBezTo>
                  <a:pt x="370" y="80"/>
                  <a:pt x="369" y="81"/>
                  <a:pt x="369" y="81"/>
                </a:cubicBezTo>
                <a:close/>
                <a:moveTo>
                  <a:pt x="326" y="77"/>
                </a:moveTo>
                <a:cubicBezTo>
                  <a:pt x="326" y="75"/>
                  <a:pt x="328" y="74"/>
                  <a:pt x="325" y="72"/>
                </a:cubicBezTo>
                <a:cubicBezTo>
                  <a:pt x="325" y="74"/>
                  <a:pt x="325" y="75"/>
                  <a:pt x="326" y="77"/>
                </a:cubicBezTo>
                <a:cubicBezTo>
                  <a:pt x="326" y="77"/>
                  <a:pt x="327" y="78"/>
                  <a:pt x="328" y="78"/>
                </a:cubicBezTo>
                <a:cubicBezTo>
                  <a:pt x="327" y="78"/>
                  <a:pt x="327" y="77"/>
                  <a:pt x="326" y="77"/>
                </a:cubicBezTo>
                <a:close/>
                <a:moveTo>
                  <a:pt x="328" y="85"/>
                </a:moveTo>
                <a:cubicBezTo>
                  <a:pt x="322" y="78"/>
                  <a:pt x="322" y="78"/>
                  <a:pt x="322" y="78"/>
                </a:cubicBezTo>
                <a:cubicBezTo>
                  <a:pt x="324" y="82"/>
                  <a:pt x="324" y="82"/>
                  <a:pt x="324" y="82"/>
                </a:cubicBezTo>
                <a:cubicBezTo>
                  <a:pt x="321" y="78"/>
                  <a:pt x="321" y="78"/>
                  <a:pt x="321" y="78"/>
                </a:cubicBezTo>
                <a:cubicBezTo>
                  <a:pt x="321" y="82"/>
                  <a:pt x="324" y="88"/>
                  <a:pt x="328" y="85"/>
                </a:cubicBezTo>
                <a:close/>
                <a:moveTo>
                  <a:pt x="313" y="79"/>
                </a:moveTo>
                <a:cubicBezTo>
                  <a:pt x="319" y="82"/>
                  <a:pt x="319" y="82"/>
                  <a:pt x="319" y="82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8" y="78"/>
                  <a:pt x="318" y="78"/>
                  <a:pt x="318" y="78"/>
                </a:cubicBezTo>
                <a:cubicBezTo>
                  <a:pt x="319" y="81"/>
                  <a:pt x="319" y="81"/>
                  <a:pt x="319" y="81"/>
                </a:cubicBezTo>
                <a:lnTo>
                  <a:pt x="313" y="79"/>
                </a:lnTo>
                <a:close/>
                <a:moveTo>
                  <a:pt x="260" y="69"/>
                </a:moveTo>
                <a:cubicBezTo>
                  <a:pt x="257" y="69"/>
                  <a:pt x="257" y="69"/>
                  <a:pt x="257" y="69"/>
                </a:cubicBezTo>
                <a:cubicBezTo>
                  <a:pt x="257" y="69"/>
                  <a:pt x="260" y="73"/>
                  <a:pt x="263" y="72"/>
                </a:cubicBezTo>
                <a:cubicBezTo>
                  <a:pt x="259" y="82"/>
                  <a:pt x="262" y="70"/>
                  <a:pt x="256" y="74"/>
                </a:cubicBezTo>
                <a:cubicBezTo>
                  <a:pt x="263" y="74"/>
                  <a:pt x="260" y="81"/>
                  <a:pt x="259" y="85"/>
                </a:cubicBezTo>
                <a:cubicBezTo>
                  <a:pt x="258" y="79"/>
                  <a:pt x="250" y="82"/>
                  <a:pt x="253" y="70"/>
                </a:cubicBezTo>
                <a:cubicBezTo>
                  <a:pt x="255" y="72"/>
                  <a:pt x="258" y="61"/>
                  <a:pt x="260" y="69"/>
                </a:cubicBezTo>
                <a:close/>
                <a:moveTo>
                  <a:pt x="219" y="71"/>
                </a:moveTo>
                <a:cubicBezTo>
                  <a:pt x="215" y="70"/>
                  <a:pt x="215" y="70"/>
                  <a:pt x="215" y="70"/>
                </a:cubicBezTo>
                <a:cubicBezTo>
                  <a:pt x="219" y="71"/>
                  <a:pt x="219" y="71"/>
                  <a:pt x="219" y="71"/>
                </a:cubicBezTo>
                <a:close/>
                <a:moveTo>
                  <a:pt x="113" y="80"/>
                </a:moveTo>
                <a:cubicBezTo>
                  <a:pt x="114" y="86"/>
                  <a:pt x="119" y="80"/>
                  <a:pt x="119" y="77"/>
                </a:cubicBezTo>
                <a:cubicBezTo>
                  <a:pt x="118" y="79"/>
                  <a:pt x="115" y="79"/>
                  <a:pt x="113" y="80"/>
                </a:cubicBezTo>
                <a:close/>
                <a:moveTo>
                  <a:pt x="74" y="84"/>
                </a:moveTo>
                <a:cubicBezTo>
                  <a:pt x="76" y="83"/>
                  <a:pt x="80" y="89"/>
                  <a:pt x="80" y="83"/>
                </a:cubicBezTo>
                <a:cubicBezTo>
                  <a:pt x="75" y="81"/>
                  <a:pt x="75" y="81"/>
                  <a:pt x="75" y="81"/>
                </a:cubicBezTo>
                <a:cubicBezTo>
                  <a:pt x="75" y="83"/>
                  <a:pt x="73" y="81"/>
                  <a:pt x="74" y="84"/>
                </a:cubicBezTo>
                <a:close/>
                <a:moveTo>
                  <a:pt x="47" y="91"/>
                </a:moveTo>
                <a:cubicBezTo>
                  <a:pt x="44" y="85"/>
                  <a:pt x="44" y="85"/>
                  <a:pt x="44" y="85"/>
                </a:cubicBezTo>
                <a:cubicBezTo>
                  <a:pt x="46" y="86"/>
                  <a:pt x="46" y="86"/>
                  <a:pt x="46" y="86"/>
                </a:cubicBezTo>
                <a:lnTo>
                  <a:pt x="47" y="91"/>
                </a:lnTo>
                <a:close/>
                <a:moveTo>
                  <a:pt x="53" y="97"/>
                </a:moveTo>
                <a:cubicBezTo>
                  <a:pt x="53" y="98"/>
                  <a:pt x="49" y="97"/>
                  <a:pt x="50" y="94"/>
                </a:cubicBezTo>
                <a:lnTo>
                  <a:pt x="53" y="97"/>
                </a:lnTo>
                <a:close/>
                <a:moveTo>
                  <a:pt x="25" y="100"/>
                </a:moveTo>
                <a:cubicBezTo>
                  <a:pt x="28" y="105"/>
                  <a:pt x="28" y="105"/>
                  <a:pt x="28" y="105"/>
                </a:cubicBezTo>
                <a:cubicBezTo>
                  <a:pt x="26" y="106"/>
                  <a:pt x="26" y="106"/>
                  <a:pt x="26" y="106"/>
                </a:cubicBezTo>
                <a:lnTo>
                  <a:pt x="25" y="100"/>
                </a:lnTo>
                <a:close/>
                <a:moveTo>
                  <a:pt x="25" y="95"/>
                </a:moveTo>
                <a:cubicBezTo>
                  <a:pt x="26" y="96"/>
                  <a:pt x="27" y="97"/>
                  <a:pt x="27" y="98"/>
                </a:cubicBezTo>
                <a:cubicBezTo>
                  <a:pt x="28" y="99"/>
                  <a:pt x="30" y="99"/>
                  <a:pt x="31" y="97"/>
                </a:cubicBezTo>
                <a:cubicBezTo>
                  <a:pt x="30" y="95"/>
                  <a:pt x="30" y="97"/>
                  <a:pt x="29" y="96"/>
                </a:cubicBezTo>
                <a:cubicBezTo>
                  <a:pt x="29" y="96"/>
                  <a:pt x="30" y="94"/>
                  <a:pt x="31" y="94"/>
                </a:cubicBezTo>
                <a:cubicBezTo>
                  <a:pt x="31" y="100"/>
                  <a:pt x="32" y="99"/>
                  <a:pt x="33" y="104"/>
                </a:cubicBezTo>
                <a:cubicBezTo>
                  <a:pt x="30" y="108"/>
                  <a:pt x="29" y="102"/>
                  <a:pt x="27" y="98"/>
                </a:cubicBezTo>
                <a:cubicBezTo>
                  <a:pt x="26" y="97"/>
                  <a:pt x="26" y="96"/>
                  <a:pt x="25" y="95"/>
                </a:cubicBezTo>
                <a:close/>
                <a:moveTo>
                  <a:pt x="39" y="89"/>
                </a:moveTo>
                <a:cubicBezTo>
                  <a:pt x="39" y="90"/>
                  <a:pt x="39" y="91"/>
                  <a:pt x="39" y="92"/>
                </a:cubicBezTo>
                <a:cubicBezTo>
                  <a:pt x="37" y="94"/>
                  <a:pt x="35" y="96"/>
                  <a:pt x="39" y="101"/>
                </a:cubicBezTo>
                <a:cubicBezTo>
                  <a:pt x="41" y="99"/>
                  <a:pt x="41" y="99"/>
                  <a:pt x="41" y="99"/>
                </a:cubicBezTo>
                <a:cubicBezTo>
                  <a:pt x="40" y="100"/>
                  <a:pt x="40" y="99"/>
                  <a:pt x="39" y="98"/>
                </a:cubicBezTo>
                <a:cubicBezTo>
                  <a:pt x="41" y="95"/>
                  <a:pt x="43" y="99"/>
                  <a:pt x="44" y="99"/>
                </a:cubicBezTo>
                <a:cubicBezTo>
                  <a:pt x="43" y="97"/>
                  <a:pt x="40" y="96"/>
                  <a:pt x="39" y="92"/>
                </a:cubicBezTo>
                <a:cubicBezTo>
                  <a:pt x="40" y="91"/>
                  <a:pt x="40" y="91"/>
                  <a:pt x="41" y="90"/>
                </a:cubicBezTo>
                <a:cubicBezTo>
                  <a:pt x="42" y="90"/>
                  <a:pt x="42" y="91"/>
                  <a:pt x="42" y="89"/>
                </a:cubicBezTo>
                <a:cubicBezTo>
                  <a:pt x="42" y="88"/>
                  <a:pt x="42" y="88"/>
                  <a:pt x="42" y="88"/>
                </a:cubicBezTo>
                <a:cubicBezTo>
                  <a:pt x="42" y="89"/>
                  <a:pt x="41" y="89"/>
                  <a:pt x="41" y="90"/>
                </a:cubicBezTo>
                <a:cubicBezTo>
                  <a:pt x="40" y="89"/>
                  <a:pt x="40" y="88"/>
                  <a:pt x="39" y="89"/>
                </a:cubicBezTo>
                <a:close/>
                <a:moveTo>
                  <a:pt x="22" y="92"/>
                </a:moveTo>
                <a:cubicBezTo>
                  <a:pt x="21" y="91"/>
                  <a:pt x="21" y="89"/>
                  <a:pt x="20" y="88"/>
                </a:cubicBezTo>
                <a:cubicBezTo>
                  <a:pt x="18" y="87"/>
                  <a:pt x="18" y="87"/>
                  <a:pt x="18" y="87"/>
                </a:cubicBezTo>
                <a:cubicBezTo>
                  <a:pt x="17" y="90"/>
                  <a:pt x="20" y="92"/>
                  <a:pt x="22" y="92"/>
                </a:cubicBezTo>
                <a:close/>
                <a:moveTo>
                  <a:pt x="102" y="77"/>
                </a:moveTo>
                <a:cubicBezTo>
                  <a:pt x="103" y="78"/>
                  <a:pt x="107" y="77"/>
                  <a:pt x="107" y="81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106" y="76"/>
                  <a:pt x="103" y="72"/>
                  <a:pt x="104" y="71"/>
                </a:cubicBezTo>
                <a:cubicBezTo>
                  <a:pt x="103" y="74"/>
                  <a:pt x="101" y="72"/>
                  <a:pt x="102" y="77"/>
                </a:cubicBezTo>
                <a:close/>
                <a:moveTo>
                  <a:pt x="213" y="71"/>
                </a:moveTo>
                <a:cubicBezTo>
                  <a:pt x="211" y="69"/>
                  <a:pt x="206" y="74"/>
                  <a:pt x="205" y="67"/>
                </a:cubicBezTo>
                <a:cubicBezTo>
                  <a:pt x="203" y="74"/>
                  <a:pt x="210" y="73"/>
                  <a:pt x="213" y="71"/>
                </a:cubicBezTo>
                <a:close/>
                <a:moveTo>
                  <a:pt x="213" y="63"/>
                </a:moveTo>
                <a:cubicBezTo>
                  <a:pt x="214" y="64"/>
                  <a:pt x="214" y="64"/>
                  <a:pt x="215" y="64"/>
                </a:cubicBezTo>
                <a:cubicBezTo>
                  <a:pt x="216" y="65"/>
                  <a:pt x="216" y="71"/>
                  <a:pt x="219" y="68"/>
                </a:cubicBezTo>
                <a:cubicBezTo>
                  <a:pt x="218" y="66"/>
                  <a:pt x="217" y="68"/>
                  <a:pt x="216" y="67"/>
                </a:cubicBezTo>
                <a:cubicBezTo>
                  <a:pt x="217" y="63"/>
                  <a:pt x="216" y="64"/>
                  <a:pt x="215" y="64"/>
                </a:cubicBezTo>
                <a:cubicBezTo>
                  <a:pt x="214" y="63"/>
                  <a:pt x="214" y="63"/>
                  <a:pt x="213" y="63"/>
                </a:cubicBezTo>
                <a:close/>
                <a:moveTo>
                  <a:pt x="150" y="60"/>
                </a:moveTo>
                <a:cubicBezTo>
                  <a:pt x="153" y="59"/>
                  <a:pt x="153" y="59"/>
                  <a:pt x="153" y="59"/>
                </a:cubicBezTo>
                <a:cubicBezTo>
                  <a:pt x="155" y="64"/>
                  <a:pt x="155" y="64"/>
                  <a:pt x="155" y="64"/>
                </a:cubicBezTo>
                <a:lnTo>
                  <a:pt x="150" y="60"/>
                </a:lnTo>
                <a:close/>
                <a:moveTo>
                  <a:pt x="119" y="56"/>
                </a:moveTo>
                <a:cubicBezTo>
                  <a:pt x="122" y="57"/>
                  <a:pt x="122" y="57"/>
                  <a:pt x="122" y="57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1" y="59"/>
                  <a:pt x="121" y="61"/>
                  <a:pt x="122" y="62"/>
                </a:cubicBezTo>
                <a:cubicBezTo>
                  <a:pt x="122" y="62"/>
                  <a:pt x="123" y="62"/>
                  <a:pt x="123" y="63"/>
                </a:cubicBezTo>
                <a:cubicBezTo>
                  <a:pt x="123" y="63"/>
                  <a:pt x="122" y="62"/>
                  <a:pt x="122" y="62"/>
                </a:cubicBezTo>
                <a:cubicBezTo>
                  <a:pt x="120" y="62"/>
                  <a:pt x="117" y="63"/>
                  <a:pt x="117" y="59"/>
                </a:cubicBezTo>
                <a:cubicBezTo>
                  <a:pt x="118" y="60"/>
                  <a:pt x="121" y="60"/>
                  <a:pt x="121" y="57"/>
                </a:cubicBezTo>
                <a:lnTo>
                  <a:pt x="119" y="56"/>
                </a:lnTo>
                <a:close/>
                <a:moveTo>
                  <a:pt x="56" y="61"/>
                </a:moveTo>
                <a:cubicBezTo>
                  <a:pt x="58" y="62"/>
                  <a:pt x="58" y="63"/>
                  <a:pt x="60" y="59"/>
                </a:cubicBezTo>
                <a:cubicBezTo>
                  <a:pt x="58" y="59"/>
                  <a:pt x="56" y="59"/>
                  <a:pt x="56" y="61"/>
                </a:cubicBezTo>
                <a:close/>
                <a:moveTo>
                  <a:pt x="135" y="50"/>
                </a:moveTo>
                <a:cubicBezTo>
                  <a:pt x="135" y="53"/>
                  <a:pt x="138" y="52"/>
                  <a:pt x="137" y="56"/>
                </a:cubicBezTo>
                <a:cubicBezTo>
                  <a:pt x="136" y="57"/>
                  <a:pt x="136" y="57"/>
                  <a:pt x="136" y="57"/>
                </a:cubicBezTo>
                <a:cubicBezTo>
                  <a:pt x="138" y="55"/>
                  <a:pt x="138" y="64"/>
                  <a:pt x="141" y="60"/>
                </a:cubicBezTo>
                <a:cubicBezTo>
                  <a:pt x="139" y="60"/>
                  <a:pt x="139" y="60"/>
                  <a:pt x="139" y="60"/>
                </a:cubicBezTo>
                <a:cubicBezTo>
                  <a:pt x="141" y="58"/>
                  <a:pt x="135" y="54"/>
                  <a:pt x="139" y="52"/>
                </a:cubicBezTo>
                <a:cubicBezTo>
                  <a:pt x="140" y="51"/>
                  <a:pt x="136" y="49"/>
                  <a:pt x="135" y="50"/>
                </a:cubicBezTo>
                <a:close/>
                <a:moveTo>
                  <a:pt x="50" y="54"/>
                </a:moveTo>
                <a:cubicBezTo>
                  <a:pt x="52" y="54"/>
                  <a:pt x="53" y="62"/>
                  <a:pt x="56" y="58"/>
                </a:cubicBezTo>
                <a:cubicBezTo>
                  <a:pt x="53" y="57"/>
                  <a:pt x="52" y="50"/>
                  <a:pt x="50" y="54"/>
                </a:cubicBezTo>
                <a:close/>
                <a:moveTo>
                  <a:pt x="112" y="41"/>
                </a:moveTo>
                <a:cubicBezTo>
                  <a:pt x="112" y="40"/>
                  <a:pt x="112" y="40"/>
                  <a:pt x="112" y="40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5" y="43"/>
                  <a:pt x="115" y="43"/>
                  <a:pt x="115" y="43"/>
                </a:cubicBezTo>
                <a:lnTo>
                  <a:pt x="112" y="41"/>
                </a:lnTo>
                <a:close/>
                <a:moveTo>
                  <a:pt x="57" y="97"/>
                </a:moveTo>
                <a:cubicBezTo>
                  <a:pt x="57" y="97"/>
                  <a:pt x="58" y="97"/>
                  <a:pt x="58" y="97"/>
                </a:cubicBezTo>
                <a:cubicBezTo>
                  <a:pt x="58" y="97"/>
                  <a:pt x="57" y="97"/>
                  <a:pt x="57" y="97"/>
                </a:cubicBezTo>
                <a:close/>
                <a:moveTo>
                  <a:pt x="224" y="88"/>
                </a:moveTo>
                <a:cubicBezTo>
                  <a:pt x="223" y="89"/>
                  <a:pt x="223" y="89"/>
                  <a:pt x="223" y="90"/>
                </a:cubicBezTo>
                <a:cubicBezTo>
                  <a:pt x="224" y="90"/>
                  <a:pt x="224" y="89"/>
                  <a:pt x="224" y="88"/>
                </a:cubicBezTo>
                <a:close/>
                <a:moveTo>
                  <a:pt x="230" y="93"/>
                </a:moveTo>
                <a:cubicBezTo>
                  <a:pt x="230" y="93"/>
                  <a:pt x="230" y="93"/>
                  <a:pt x="230" y="93"/>
                </a:cubicBezTo>
                <a:cubicBezTo>
                  <a:pt x="230" y="93"/>
                  <a:pt x="230" y="93"/>
                  <a:pt x="230" y="93"/>
                </a:cubicBezTo>
                <a:close/>
                <a:moveTo>
                  <a:pt x="465" y="113"/>
                </a:moveTo>
                <a:cubicBezTo>
                  <a:pt x="467" y="114"/>
                  <a:pt x="468" y="119"/>
                  <a:pt x="468" y="114"/>
                </a:cubicBezTo>
                <a:cubicBezTo>
                  <a:pt x="468" y="111"/>
                  <a:pt x="467" y="114"/>
                  <a:pt x="465" y="113"/>
                </a:cubicBezTo>
                <a:close/>
                <a:moveTo>
                  <a:pt x="464" y="107"/>
                </a:moveTo>
                <a:cubicBezTo>
                  <a:pt x="463" y="106"/>
                  <a:pt x="462" y="105"/>
                  <a:pt x="462" y="103"/>
                </a:cubicBezTo>
                <a:cubicBezTo>
                  <a:pt x="462" y="106"/>
                  <a:pt x="463" y="106"/>
                  <a:pt x="464" y="107"/>
                </a:cubicBezTo>
                <a:close/>
                <a:moveTo>
                  <a:pt x="464" y="107"/>
                </a:moveTo>
                <a:cubicBezTo>
                  <a:pt x="465" y="107"/>
                  <a:pt x="466" y="108"/>
                  <a:pt x="468" y="107"/>
                </a:cubicBezTo>
                <a:cubicBezTo>
                  <a:pt x="467" y="105"/>
                  <a:pt x="465" y="107"/>
                  <a:pt x="464" y="107"/>
                </a:cubicBezTo>
                <a:close/>
                <a:moveTo>
                  <a:pt x="441" y="108"/>
                </a:moveTo>
                <a:cubicBezTo>
                  <a:pt x="441" y="105"/>
                  <a:pt x="434" y="101"/>
                  <a:pt x="441" y="100"/>
                </a:cubicBezTo>
                <a:cubicBezTo>
                  <a:pt x="441" y="100"/>
                  <a:pt x="438" y="100"/>
                  <a:pt x="437" y="97"/>
                </a:cubicBezTo>
                <a:cubicBezTo>
                  <a:pt x="438" y="102"/>
                  <a:pt x="437" y="106"/>
                  <a:pt x="441" y="108"/>
                </a:cubicBezTo>
                <a:close/>
                <a:moveTo>
                  <a:pt x="431" y="94"/>
                </a:moveTo>
                <a:cubicBezTo>
                  <a:pt x="431" y="94"/>
                  <a:pt x="430" y="94"/>
                  <a:pt x="429" y="94"/>
                </a:cubicBezTo>
                <a:cubicBezTo>
                  <a:pt x="430" y="94"/>
                  <a:pt x="430" y="94"/>
                  <a:pt x="431" y="94"/>
                </a:cubicBezTo>
                <a:close/>
                <a:moveTo>
                  <a:pt x="429" y="94"/>
                </a:moveTo>
                <a:cubicBezTo>
                  <a:pt x="428" y="93"/>
                  <a:pt x="427" y="87"/>
                  <a:pt x="424" y="89"/>
                </a:cubicBezTo>
                <a:cubicBezTo>
                  <a:pt x="425" y="92"/>
                  <a:pt x="425" y="95"/>
                  <a:pt x="426" y="96"/>
                </a:cubicBezTo>
                <a:cubicBezTo>
                  <a:pt x="426" y="93"/>
                  <a:pt x="428" y="94"/>
                  <a:pt x="429" y="94"/>
                </a:cubicBezTo>
                <a:close/>
                <a:moveTo>
                  <a:pt x="357" y="102"/>
                </a:moveTo>
                <a:cubicBezTo>
                  <a:pt x="360" y="103"/>
                  <a:pt x="360" y="103"/>
                  <a:pt x="360" y="103"/>
                </a:cubicBezTo>
                <a:cubicBezTo>
                  <a:pt x="361" y="101"/>
                  <a:pt x="359" y="101"/>
                  <a:pt x="359" y="100"/>
                </a:cubicBezTo>
                <a:cubicBezTo>
                  <a:pt x="358" y="101"/>
                  <a:pt x="356" y="101"/>
                  <a:pt x="357" y="102"/>
                </a:cubicBezTo>
                <a:close/>
                <a:moveTo>
                  <a:pt x="345" y="87"/>
                </a:moveTo>
                <a:cubicBezTo>
                  <a:pt x="344" y="93"/>
                  <a:pt x="344" y="93"/>
                  <a:pt x="344" y="93"/>
                </a:cubicBezTo>
                <a:cubicBezTo>
                  <a:pt x="345" y="94"/>
                  <a:pt x="344" y="89"/>
                  <a:pt x="347" y="90"/>
                </a:cubicBezTo>
                <a:lnTo>
                  <a:pt x="345" y="87"/>
                </a:lnTo>
                <a:close/>
                <a:moveTo>
                  <a:pt x="352" y="59"/>
                </a:moveTo>
                <a:cubicBezTo>
                  <a:pt x="353" y="59"/>
                  <a:pt x="353" y="59"/>
                  <a:pt x="353" y="59"/>
                </a:cubicBezTo>
                <a:cubicBezTo>
                  <a:pt x="353" y="59"/>
                  <a:pt x="353" y="59"/>
                  <a:pt x="353" y="59"/>
                </a:cubicBezTo>
                <a:lnTo>
                  <a:pt x="352" y="59"/>
                </a:lnTo>
                <a:close/>
                <a:moveTo>
                  <a:pt x="334" y="102"/>
                </a:moveTo>
                <a:cubicBezTo>
                  <a:pt x="333" y="94"/>
                  <a:pt x="333" y="94"/>
                  <a:pt x="333" y="94"/>
                </a:cubicBezTo>
                <a:cubicBezTo>
                  <a:pt x="332" y="94"/>
                  <a:pt x="332" y="100"/>
                  <a:pt x="334" y="102"/>
                </a:cubicBezTo>
                <a:close/>
                <a:moveTo>
                  <a:pt x="318" y="98"/>
                </a:moveTo>
                <a:cubicBezTo>
                  <a:pt x="323" y="100"/>
                  <a:pt x="323" y="100"/>
                  <a:pt x="323" y="100"/>
                </a:cubicBezTo>
                <a:cubicBezTo>
                  <a:pt x="322" y="98"/>
                  <a:pt x="322" y="98"/>
                  <a:pt x="322" y="98"/>
                </a:cubicBezTo>
                <a:lnTo>
                  <a:pt x="318" y="98"/>
                </a:lnTo>
                <a:close/>
                <a:moveTo>
                  <a:pt x="305" y="93"/>
                </a:moveTo>
                <a:cubicBezTo>
                  <a:pt x="308" y="95"/>
                  <a:pt x="308" y="95"/>
                  <a:pt x="308" y="95"/>
                </a:cubicBezTo>
                <a:cubicBezTo>
                  <a:pt x="309" y="94"/>
                  <a:pt x="309" y="94"/>
                  <a:pt x="309" y="94"/>
                </a:cubicBezTo>
                <a:lnTo>
                  <a:pt x="305" y="93"/>
                </a:lnTo>
                <a:close/>
                <a:moveTo>
                  <a:pt x="173" y="79"/>
                </a:moveTo>
                <a:cubicBezTo>
                  <a:pt x="171" y="80"/>
                  <a:pt x="165" y="78"/>
                  <a:pt x="166" y="84"/>
                </a:cubicBezTo>
                <a:cubicBezTo>
                  <a:pt x="168" y="76"/>
                  <a:pt x="172" y="86"/>
                  <a:pt x="173" y="79"/>
                </a:cubicBezTo>
                <a:close/>
                <a:moveTo>
                  <a:pt x="68" y="94"/>
                </a:moveTo>
                <a:cubicBezTo>
                  <a:pt x="63" y="93"/>
                  <a:pt x="63" y="93"/>
                  <a:pt x="63" y="93"/>
                </a:cubicBezTo>
                <a:cubicBezTo>
                  <a:pt x="67" y="94"/>
                  <a:pt x="64" y="97"/>
                  <a:pt x="68" y="94"/>
                </a:cubicBezTo>
                <a:close/>
                <a:moveTo>
                  <a:pt x="424" y="167"/>
                </a:moveTo>
                <a:cubicBezTo>
                  <a:pt x="425" y="167"/>
                  <a:pt x="425" y="167"/>
                  <a:pt x="425" y="167"/>
                </a:cubicBezTo>
                <a:cubicBezTo>
                  <a:pt x="425" y="167"/>
                  <a:pt x="425" y="167"/>
                  <a:pt x="424" y="167"/>
                </a:cubicBezTo>
                <a:close/>
                <a:moveTo>
                  <a:pt x="424" y="167"/>
                </a:moveTo>
                <a:cubicBezTo>
                  <a:pt x="422" y="165"/>
                  <a:pt x="419" y="166"/>
                  <a:pt x="418" y="167"/>
                </a:cubicBezTo>
                <a:cubicBezTo>
                  <a:pt x="421" y="173"/>
                  <a:pt x="423" y="168"/>
                  <a:pt x="424" y="167"/>
                </a:cubicBezTo>
                <a:close/>
                <a:moveTo>
                  <a:pt x="427" y="177"/>
                </a:moveTo>
                <a:cubicBezTo>
                  <a:pt x="430" y="178"/>
                  <a:pt x="430" y="178"/>
                  <a:pt x="430" y="178"/>
                </a:cubicBezTo>
                <a:cubicBezTo>
                  <a:pt x="429" y="178"/>
                  <a:pt x="427" y="174"/>
                  <a:pt x="427" y="177"/>
                </a:cubicBezTo>
                <a:close/>
                <a:moveTo>
                  <a:pt x="428" y="171"/>
                </a:moveTo>
                <a:cubicBezTo>
                  <a:pt x="426" y="170"/>
                  <a:pt x="426" y="170"/>
                  <a:pt x="426" y="170"/>
                </a:cubicBezTo>
                <a:cubicBezTo>
                  <a:pt x="427" y="172"/>
                  <a:pt x="427" y="172"/>
                  <a:pt x="427" y="172"/>
                </a:cubicBezTo>
                <a:lnTo>
                  <a:pt x="428" y="171"/>
                </a:lnTo>
                <a:close/>
                <a:moveTo>
                  <a:pt x="495" y="116"/>
                </a:moveTo>
                <a:cubicBezTo>
                  <a:pt x="498" y="117"/>
                  <a:pt x="499" y="118"/>
                  <a:pt x="501" y="118"/>
                </a:cubicBezTo>
                <a:lnTo>
                  <a:pt x="495" y="116"/>
                </a:lnTo>
                <a:close/>
                <a:moveTo>
                  <a:pt x="523" y="125"/>
                </a:moveTo>
                <a:cubicBezTo>
                  <a:pt x="523" y="125"/>
                  <a:pt x="523" y="125"/>
                  <a:pt x="523" y="125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lnTo>
                  <a:pt x="523" y="125"/>
                </a:lnTo>
                <a:close/>
                <a:moveTo>
                  <a:pt x="500" y="119"/>
                </a:moveTo>
                <a:cubicBezTo>
                  <a:pt x="500" y="120"/>
                  <a:pt x="500" y="120"/>
                  <a:pt x="500" y="120"/>
                </a:cubicBezTo>
                <a:cubicBezTo>
                  <a:pt x="501" y="120"/>
                  <a:pt x="501" y="120"/>
                  <a:pt x="500" y="119"/>
                </a:cubicBezTo>
                <a:close/>
                <a:moveTo>
                  <a:pt x="466" y="136"/>
                </a:moveTo>
                <a:cubicBezTo>
                  <a:pt x="466" y="137"/>
                  <a:pt x="468" y="139"/>
                  <a:pt x="469" y="140"/>
                </a:cubicBezTo>
                <a:cubicBezTo>
                  <a:pt x="468" y="138"/>
                  <a:pt x="466" y="134"/>
                  <a:pt x="466" y="136"/>
                </a:cubicBezTo>
                <a:close/>
                <a:moveTo>
                  <a:pt x="557" y="113"/>
                </a:moveTo>
                <a:cubicBezTo>
                  <a:pt x="560" y="114"/>
                  <a:pt x="560" y="114"/>
                  <a:pt x="560" y="114"/>
                </a:cubicBezTo>
                <a:cubicBezTo>
                  <a:pt x="560" y="113"/>
                  <a:pt x="558" y="113"/>
                  <a:pt x="557" y="113"/>
                </a:cubicBezTo>
                <a:close/>
                <a:moveTo>
                  <a:pt x="575" y="142"/>
                </a:moveTo>
                <a:cubicBezTo>
                  <a:pt x="574" y="142"/>
                  <a:pt x="574" y="142"/>
                  <a:pt x="574" y="142"/>
                </a:cubicBezTo>
                <a:cubicBezTo>
                  <a:pt x="575" y="143"/>
                  <a:pt x="576" y="143"/>
                  <a:pt x="578" y="144"/>
                </a:cubicBezTo>
                <a:lnTo>
                  <a:pt x="575" y="142"/>
                </a:lnTo>
                <a:close/>
                <a:moveTo>
                  <a:pt x="502" y="122"/>
                </a:moveTo>
                <a:cubicBezTo>
                  <a:pt x="504" y="123"/>
                  <a:pt x="504" y="123"/>
                  <a:pt x="504" y="123"/>
                </a:cubicBezTo>
                <a:cubicBezTo>
                  <a:pt x="504" y="123"/>
                  <a:pt x="504" y="123"/>
                  <a:pt x="504" y="123"/>
                </a:cubicBezTo>
                <a:cubicBezTo>
                  <a:pt x="502" y="122"/>
                  <a:pt x="502" y="122"/>
                  <a:pt x="502" y="122"/>
                </a:cubicBezTo>
                <a:close/>
                <a:moveTo>
                  <a:pt x="560" y="102"/>
                </a:moveTo>
                <a:cubicBezTo>
                  <a:pt x="558" y="102"/>
                  <a:pt x="557" y="103"/>
                  <a:pt x="556" y="103"/>
                </a:cubicBezTo>
                <a:cubicBezTo>
                  <a:pt x="558" y="103"/>
                  <a:pt x="560" y="103"/>
                  <a:pt x="560" y="102"/>
                </a:cubicBezTo>
                <a:close/>
                <a:moveTo>
                  <a:pt x="523" y="124"/>
                </a:move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lose/>
                <a:moveTo>
                  <a:pt x="567" y="146"/>
                </a:moveTo>
                <a:cubicBezTo>
                  <a:pt x="566" y="146"/>
                  <a:pt x="565" y="146"/>
                  <a:pt x="564" y="146"/>
                </a:cubicBezTo>
                <a:cubicBezTo>
                  <a:pt x="565" y="147"/>
                  <a:pt x="567" y="147"/>
                  <a:pt x="567" y="146"/>
                </a:cubicBezTo>
                <a:close/>
                <a:moveTo>
                  <a:pt x="470" y="141"/>
                </a:moveTo>
                <a:cubicBezTo>
                  <a:pt x="469" y="140"/>
                  <a:pt x="469" y="140"/>
                  <a:pt x="469" y="140"/>
                </a:cubicBezTo>
                <a:cubicBezTo>
                  <a:pt x="470" y="141"/>
                  <a:pt x="470" y="141"/>
                  <a:pt x="470" y="141"/>
                </a:cubicBezTo>
                <a:close/>
                <a:moveTo>
                  <a:pt x="431" y="163"/>
                </a:moveTo>
                <a:cubicBezTo>
                  <a:pt x="430" y="162"/>
                  <a:pt x="429" y="160"/>
                  <a:pt x="429" y="161"/>
                </a:cubicBezTo>
                <a:cubicBezTo>
                  <a:pt x="430" y="162"/>
                  <a:pt x="430" y="163"/>
                  <a:pt x="431" y="163"/>
                </a:cubicBezTo>
                <a:close/>
                <a:moveTo>
                  <a:pt x="458" y="4"/>
                </a:moveTo>
                <a:cubicBezTo>
                  <a:pt x="458" y="5"/>
                  <a:pt x="458" y="5"/>
                  <a:pt x="458" y="5"/>
                </a:cubicBezTo>
                <a:cubicBezTo>
                  <a:pt x="458" y="4"/>
                  <a:pt x="458" y="4"/>
                  <a:pt x="458" y="4"/>
                </a:cubicBezTo>
                <a:close/>
                <a:moveTo>
                  <a:pt x="461" y="34"/>
                </a:moveTo>
                <a:cubicBezTo>
                  <a:pt x="461" y="33"/>
                  <a:pt x="462" y="33"/>
                  <a:pt x="462" y="33"/>
                </a:cubicBezTo>
                <a:cubicBezTo>
                  <a:pt x="461" y="33"/>
                  <a:pt x="460" y="34"/>
                  <a:pt x="461" y="34"/>
                </a:cubicBezTo>
                <a:close/>
                <a:moveTo>
                  <a:pt x="524" y="32"/>
                </a:moveTo>
                <a:cubicBezTo>
                  <a:pt x="520" y="39"/>
                  <a:pt x="520" y="39"/>
                  <a:pt x="520" y="39"/>
                </a:cubicBezTo>
                <a:cubicBezTo>
                  <a:pt x="523" y="38"/>
                  <a:pt x="524" y="39"/>
                  <a:pt x="526" y="37"/>
                </a:cubicBezTo>
                <a:cubicBezTo>
                  <a:pt x="523" y="40"/>
                  <a:pt x="523" y="40"/>
                  <a:pt x="523" y="40"/>
                </a:cubicBezTo>
                <a:cubicBezTo>
                  <a:pt x="526" y="39"/>
                  <a:pt x="526" y="39"/>
                  <a:pt x="526" y="39"/>
                </a:cubicBezTo>
                <a:cubicBezTo>
                  <a:pt x="533" y="42"/>
                  <a:pt x="517" y="57"/>
                  <a:pt x="531" y="58"/>
                </a:cubicBezTo>
                <a:cubicBezTo>
                  <a:pt x="532" y="57"/>
                  <a:pt x="532" y="57"/>
                  <a:pt x="532" y="57"/>
                </a:cubicBezTo>
                <a:cubicBezTo>
                  <a:pt x="528" y="64"/>
                  <a:pt x="528" y="64"/>
                  <a:pt x="528" y="64"/>
                </a:cubicBezTo>
                <a:cubicBezTo>
                  <a:pt x="529" y="64"/>
                  <a:pt x="534" y="62"/>
                  <a:pt x="536" y="62"/>
                </a:cubicBezTo>
                <a:cubicBezTo>
                  <a:pt x="531" y="64"/>
                  <a:pt x="536" y="64"/>
                  <a:pt x="532" y="67"/>
                </a:cubicBezTo>
                <a:cubicBezTo>
                  <a:pt x="535" y="67"/>
                  <a:pt x="536" y="65"/>
                  <a:pt x="537" y="64"/>
                </a:cubicBezTo>
                <a:cubicBezTo>
                  <a:pt x="541" y="64"/>
                  <a:pt x="541" y="66"/>
                  <a:pt x="541" y="68"/>
                </a:cubicBezTo>
                <a:cubicBezTo>
                  <a:pt x="541" y="69"/>
                  <a:pt x="540" y="69"/>
                  <a:pt x="541" y="69"/>
                </a:cubicBezTo>
                <a:cubicBezTo>
                  <a:pt x="541" y="71"/>
                  <a:pt x="541" y="71"/>
                  <a:pt x="541" y="71"/>
                </a:cubicBezTo>
                <a:cubicBezTo>
                  <a:pt x="541" y="72"/>
                  <a:pt x="541" y="72"/>
                  <a:pt x="542" y="73"/>
                </a:cubicBezTo>
                <a:cubicBezTo>
                  <a:pt x="542" y="75"/>
                  <a:pt x="544" y="77"/>
                  <a:pt x="546" y="78"/>
                </a:cubicBezTo>
                <a:cubicBezTo>
                  <a:pt x="540" y="76"/>
                  <a:pt x="538" y="75"/>
                  <a:pt x="536" y="74"/>
                </a:cubicBezTo>
                <a:cubicBezTo>
                  <a:pt x="535" y="73"/>
                  <a:pt x="535" y="73"/>
                  <a:pt x="534" y="72"/>
                </a:cubicBezTo>
                <a:cubicBezTo>
                  <a:pt x="533" y="72"/>
                  <a:pt x="533" y="72"/>
                  <a:pt x="532" y="72"/>
                </a:cubicBezTo>
                <a:cubicBezTo>
                  <a:pt x="531" y="73"/>
                  <a:pt x="531" y="73"/>
                  <a:pt x="532" y="74"/>
                </a:cubicBezTo>
                <a:cubicBezTo>
                  <a:pt x="533" y="75"/>
                  <a:pt x="533" y="76"/>
                  <a:pt x="534" y="76"/>
                </a:cubicBezTo>
                <a:cubicBezTo>
                  <a:pt x="536" y="77"/>
                  <a:pt x="538" y="79"/>
                  <a:pt x="538" y="82"/>
                </a:cubicBezTo>
                <a:cubicBezTo>
                  <a:pt x="539" y="78"/>
                  <a:pt x="539" y="78"/>
                  <a:pt x="539" y="78"/>
                </a:cubicBezTo>
                <a:cubicBezTo>
                  <a:pt x="544" y="78"/>
                  <a:pt x="544" y="81"/>
                  <a:pt x="545" y="83"/>
                </a:cubicBezTo>
                <a:cubicBezTo>
                  <a:pt x="545" y="86"/>
                  <a:pt x="545" y="88"/>
                  <a:pt x="550" y="87"/>
                </a:cubicBezTo>
                <a:cubicBezTo>
                  <a:pt x="550" y="89"/>
                  <a:pt x="549" y="91"/>
                  <a:pt x="548" y="94"/>
                </a:cubicBezTo>
                <a:cubicBezTo>
                  <a:pt x="546" y="96"/>
                  <a:pt x="545" y="98"/>
                  <a:pt x="548" y="99"/>
                </a:cubicBezTo>
                <a:cubicBezTo>
                  <a:pt x="550" y="99"/>
                  <a:pt x="553" y="98"/>
                  <a:pt x="555" y="97"/>
                </a:cubicBezTo>
                <a:cubicBezTo>
                  <a:pt x="558" y="101"/>
                  <a:pt x="558" y="101"/>
                  <a:pt x="558" y="101"/>
                </a:cubicBezTo>
                <a:cubicBezTo>
                  <a:pt x="552" y="101"/>
                  <a:pt x="552" y="101"/>
                  <a:pt x="552" y="101"/>
                </a:cubicBezTo>
                <a:cubicBezTo>
                  <a:pt x="553" y="103"/>
                  <a:pt x="554" y="103"/>
                  <a:pt x="556" y="103"/>
                </a:cubicBezTo>
                <a:cubicBezTo>
                  <a:pt x="553" y="105"/>
                  <a:pt x="554" y="106"/>
                  <a:pt x="554" y="108"/>
                </a:cubicBezTo>
                <a:cubicBezTo>
                  <a:pt x="555" y="109"/>
                  <a:pt x="556" y="111"/>
                  <a:pt x="554" y="113"/>
                </a:cubicBezTo>
                <a:cubicBezTo>
                  <a:pt x="557" y="113"/>
                  <a:pt x="557" y="113"/>
                  <a:pt x="557" y="113"/>
                </a:cubicBezTo>
                <a:cubicBezTo>
                  <a:pt x="557" y="114"/>
                  <a:pt x="556" y="114"/>
                  <a:pt x="555" y="114"/>
                </a:cubicBezTo>
                <a:cubicBezTo>
                  <a:pt x="562" y="115"/>
                  <a:pt x="562" y="118"/>
                  <a:pt x="568" y="119"/>
                </a:cubicBezTo>
                <a:cubicBezTo>
                  <a:pt x="569" y="118"/>
                  <a:pt x="570" y="115"/>
                  <a:pt x="566" y="115"/>
                </a:cubicBezTo>
                <a:cubicBezTo>
                  <a:pt x="571" y="112"/>
                  <a:pt x="573" y="119"/>
                  <a:pt x="575" y="121"/>
                </a:cubicBezTo>
                <a:cubicBezTo>
                  <a:pt x="570" y="119"/>
                  <a:pt x="571" y="121"/>
                  <a:pt x="570" y="122"/>
                </a:cubicBezTo>
                <a:cubicBezTo>
                  <a:pt x="572" y="123"/>
                  <a:pt x="572" y="122"/>
                  <a:pt x="573" y="123"/>
                </a:cubicBezTo>
                <a:cubicBezTo>
                  <a:pt x="577" y="125"/>
                  <a:pt x="574" y="126"/>
                  <a:pt x="572" y="126"/>
                </a:cubicBezTo>
                <a:cubicBezTo>
                  <a:pt x="570" y="127"/>
                  <a:pt x="569" y="127"/>
                  <a:pt x="577" y="130"/>
                </a:cubicBezTo>
                <a:cubicBezTo>
                  <a:pt x="570" y="129"/>
                  <a:pt x="570" y="129"/>
                  <a:pt x="570" y="129"/>
                </a:cubicBezTo>
                <a:cubicBezTo>
                  <a:pt x="578" y="133"/>
                  <a:pt x="578" y="133"/>
                  <a:pt x="578" y="133"/>
                </a:cubicBezTo>
                <a:cubicBezTo>
                  <a:pt x="570" y="131"/>
                  <a:pt x="570" y="132"/>
                  <a:pt x="571" y="133"/>
                </a:cubicBezTo>
                <a:cubicBezTo>
                  <a:pt x="571" y="134"/>
                  <a:pt x="572" y="135"/>
                  <a:pt x="564" y="133"/>
                </a:cubicBezTo>
                <a:cubicBezTo>
                  <a:pt x="566" y="135"/>
                  <a:pt x="574" y="135"/>
                  <a:pt x="573" y="136"/>
                </a:cubicBezTo>
                <a:cubicBezTo>
                  <a:pt x="577" y="139"/>
                  <a:pt x="570" y="139"/>
                  <a:pt x="572" y="141"/>
                </a:cubicBezTo>
                <a:cubicBezTo>
                  <a:pt x="572" y="141"/>
                  <a:pt x="572" y="142"/>
                  <a:pt x="574" y="142"/>
                </a:cubicBezTo>
                <a:cubicBezTo>
                  <a:pt x="573" y="142"/>
                  <a:pt x="572" y="142"/>
                  <a:pt x="571" y="142"/>
                </a:cubicBezTo>
                <a:cubicBezTo>
                  <a:pt x="570" y="142"/>
                  <a:pt x="570" y="142"/>
                  <a:pt x="570" y="142"/>
                </a:cubicBezTo>
                <a:cubicBezTo>
                  <a:pt x="568" y="142"/>
                  <a:pt x="568" y="142"/>
                  <a:pt x="567" y="142"/>
                </a:cubicBezTo>
                <a:cubicBezTo>
                  <a:pt x="565" y="143"/>
                  <a:pt x="564" y="143"/>
                  <a:pt x="561" y="143"/>
                </a:cubicBezTo>
                <a:cubicBezTo>
                  <a:pt x="568" y="146"/>
                  <a:pt x="568" y="146"/>
                  <a:pt x="568" y="146"/>
                </a:cubicBezTo>
                <a:cubicBezTo>
                  <a:pt x="565" y="145"/>
                  <a:pt x="561" y="144"/>
                  <a:pt x="561" y="145"/>
                </a:cubicBezTo>
                <a:cubicBezTo>
                  <a:pt x="561" y="145"/>
                  <a:pt x="563" y="146"/>
                  <a:pt x="564" y="146"/>
                </a:cubicBezTo>
                <a:cubicBezTo>
                  <a:pt x="555" y="146"/>
                  <a:pt x="552" y="146"/>
                  <a:pt x="548" y="147"/>
                </a:cubicBezTo>
                <a:cubicBezTo>
                  <a:pt x="552" y="149"/>
                  <a:pt x="554" y="151"/>
                  <a:pt x="558" y="151"/>
                </a:cubicBezTo>
                <a:cubicBezTo>
                  <a:pt x="558" y="153"/>
                  <a:pt x="554" y="152"/>
                  <a:pt x="549" y="152"/>
                </a:cubicBezTo>
                <a:cubicBezTo>
                  <a:pt x="545" y="151"/>
                  <a:pt x="540" y="151"/>
                  <a:pt x="538" y="152"/>
                </a:cubicBezTo>
                <a:cubicBezTo>
                  <a:pt x="541" y="154"/>
                  <a:pt x="541" y="154"/>
                  <a:pt x="541" y="154"/>
                </a:cubicBezTo>
                <a:cubicBezTo>
                  <a:pt x="534" y="152"/>
                  <a:pt x="534" y="152"/>
                  <a:pt x="534" y="152"/>
                </a:cubicBezTo>
                <a:cubicBezTo>
                  <a:pt x="536" y="153"/>
                  <a:pt x="537" y="154"/>
                  <a:pt x="539" y="155"/>
                </a:cubicBezTo>
                <a:cubicBezTo>
                  <a:pt x="535" y="157"/>
                  <a:pt x="527" y="159"/>
                  <a:pt x="518" y="153"/>
                </a:cubicBezTo>
                <a:cubicBezTo>
                  <a:pt x="521" y="154"/>
                  <a:pt x="520" y="158"/>
                  <a:pt x="526" y="160"/>
                </a:cubicBezTo>
                <a:cubicBezTo>
                  <a:pt x="521" y="158"/>
                  <a:pt x="517" y="158"/>
                  <a:pt x="514" y="159"/>
                </a:cubicBezTo>
                <a:cubicBezTo>
                  <a:pt x="510" y="159"/>
                  <a:pt x="507" y="160"/>
                  <a:pt x="504" y="160"/>
                </a:cubicBezTo>
                <a:cubicBezTo>
                  <a:pt x="504" y="160"/>
                  <a:pt x="504" y="160"/>
                  <a:pt x="504" y="160"/>
                </a:cubicBezTo>
                <a:cubicBezTo>
                  <a:pt x="501" y="158"/>
                  <a:pt x="501" y="158"/>
                  <a:pt x="501" y="158"/>
                </a:cubicBezTo>
                <a:cubicBezTo>
                  <a:pt x="501" y="159"/>
                  <a:pt x="501" y="159"/>
                  <a:pt x="501" y="159"/>
                </a:cubicBezTo>
                <a:cubicBezTo>
                  <a:pt x="503" y="160"/>
                  <a:pt x="503" y="160"/>
                  <a:pt x="503" y="160"/>
                </a:cubicBezTo>
                <a:cubicBezTo>
                  <a:pt x="501" y="160"/>
                  <a:pt x="498" y="159"/>
                  <a:pt x="496" y="158"/>
                </a:cubicBezTo>
                <a:cubicBezTo>
                  <a:pt x="496" y="159"/>
                  <a:pt x="497" y="163"/>
                  <a:pt x="496" y="165"/>
                </a:cubicBezTo>
                <a:cubicBezTo>
                  <a:pt x="495" y="162"/>
                  <a:pt x="494" y="164"/>
                  <a:pt x="493" y="166"/>
                </a:cubicBezTo>
                <a:cubicBezTo>
                  <a:pt x="492" y="167"/>
                  <a:pt x="491" y="169"/>
                  <a:pt x="489" y="166"/>
                </a:cubicBezTo>
                <a:cubicBezTo>
                  <a:pt x="489" y="167"/>
                  <a:pt x="490" y="167"/>
                  <a:pt x="490" y="169"/>
                </a:cubicBezTo>
                <a:cubicBezTo>
                  <a:pt x="485" y="169"/>
                  <a:pt x="477" y="165"/>
                  <a:pt x="473" y="171"/>
                </a:cubicBezTo>
                <a:cubicBezTo>
                  <a:pt x="469" y="161"/>
                  <a:pt x="466" y="165"/>
                  <a:pt x="461" y="162"/>
                </a:cubicBezTo>
                <a:cubicBezTo>
                  <a:pt x="463" y="168"/>
                  <a:pt x="464" y="164"/>
                  <a:pt x="466" y="168"/>
                </a:cubicBezTo>
                <a:cubicBezTo>
                  <a:pt x="464" y="167"/>
                  <a:pt x="469" y="176"/>
                  <a:pt x="464" y="172"/>
                </a:cubicBezTo>
                <a:cubicBezTo>
                  <a:pt x="465" y="173"/>
                  <a:pt x="465" y="174"/>
                  <a:pt x="465" y="173"/>
                </a:cubicBezTo>
                <a:cubicBezTo>
                  <a:pt x="464" y="174"/>
                  <a:pt x="463" y="166"/>
                  <a:pt x="461" y="169"/>
                </a:cubicBezTo>
                <a:cubicBezTo>
                  <a:pt x="463" y="173"/>
                  <a:pt x="463" y="173"/>
                  <a:pt x="463" y="173"/>
                </a:cubicBezTo>
                <a:cubicBezTo>
                  <a:pt x="459" y="168"/>
                  <a:pt x="459" y="168"/>
                  <a:pt x="459" y="168"/>
                </a:cubicBezTo>
                <a:cubicBezTo>
                  <a:pt x="455" y="172"/>
                  <a:pt x="450" y="171"/>
                  <a:pt x="448" y="177"/>
                </a:cubicBezTo>
                <a:cubicBezTo>
                  <a:pt x="447" y="176"/>
                  <a:pt x="446" y="174"/>
                  <a:pt x="446" y="172"/>
                </a:cubicBezTo>
                <a:cubicBezTo>
                  <a:pt x="445" y="173"/>
                  <a:pt x="440" y="167"/>
                  <a:pt x="439" y="172"/>
                </a:cubicBezTo>
                <a:cubicBezTo>
                  <a:pt x="440" y="174"/>
                  <a:pt x="440" y="174"/>
                  <a:pt x="440" y="174"/>
                </a:cubicBezTo>
                <a:cubicBezTo>
                  <a:pt x="438" y="179"/>
                  <a:pt x="435" y="170"/>
                  <a:pt x="430" y="170"/>
                </a:cubicBezTo>
                <a:cubicBezTo>
                  <a:pt x="431" y="170"/>
                  <a:pt x="434" y="172"/>
                  <a:pt x="432" y="167"/>
                </a:cubicBezTo>
                <a:cubicBezTo>
                  <a:pt x="431" y="164"/>
                  <a:pt x="429" y="165"/>
                  <a:pt x="429" y="168"/>
                </a:cubicBezTo>
                <a:cubicBezTo>
                  <a:pt x="427" y="162"/>
                  <a:pt x="427" y="162"/>
                  <a:pt x="427" y="162"/>
                </a:cubicBezTo>
                <a:cubicBezTo>
                  <a:pt x="429" y="165"/>
                  <a:pt x="431" y="164"/>
                  <a:pt x="432" y="166"/>
                </a:cubicBezTo>
                <a:cubicBezTo>
                  <a:pt x="432" y="165"/>
                  <a:pt x="431" y="164"/>
                  <a:pt x="431" y="163"/>
                </a:cubicBezTo>
                <a:cubicBezTo>
                  <a:pt x="433" y="164"/>
                  <a:pt x="434" y="164"/>
                  <a:pt x="436" y="165"/>
                </a:cubicBezTo>
                <a:cubicBezTo>
                  <a:pt x="434" y="166"/>
                  <a:pt x="434" y="166"/>
                  <a:pt x="434" y="166"/>
                </a:cubicBezTo>
                <a:cubicBezTo>
                  <a:pt x="437" y="171"/>
                  <a:pt x="438" y="164"/>
                  <a:pt x="439" y="166"/>
                </a:cubicBezTo>
                <a:cubicBezTo>
                  <a:pt x="437" y="161"/>
                  <a:pt x="436" y="162"/>
                  <a:pt x="436" y="158"/>
                </a:cubicBezTo>
                <a:cubicBezTo>
                  <a:pt x="439" y="154"/>
                  <a:pt x="440" y="162"/>
                  <a:pt x="445" y="166"/>
                </a:cubicBezTo>
                <a:cubicBezTo>
                  <a:pt x="445" y="167"/>
                  <a:pt x="445" y="167"/>
                  <a:pt x="445" y="167"/>
                </a:cubicBezTo>
                <a:cubicBezTo>
                  <a:pt x="447" y="168"/>
                  <a:pt x="450" y="173"/>
                  <a:pt x="450" y="168"/>
                </a:cubicBezTo>
                <a:cubicBezTo>
                  <a:pt x="448" y="165"/>
                  <a:pt x="447" y="165"/>
                  <a:pt x="446" y="164"/>
                </a:cubicBezTo>
                <a:cubicBezTo>
                  <a:pt x="445" y="162"/>
                  <a:pt x="450" y="169"/>
                  <a:pt x="450" y="165"/>
                </a:cubicBezTo>
                <a:cubicBezTo>
                  <a:pt x="447" y="161"/>
                  <a:pt x="444" y="160"/>
                  <a:pt x="442" y="161"/>
                </a:cubicBezTo>
                <a:cubicBezTo>
                  <a:pt x="442" y="159"/>
                  <a:pt x="441" y="158"/>
                  <a:pt x="440" y="156"/>
                </a:cubicBezTo>
                <a:cubicBezTo>
                  <a:pt x="447" y="158"/>
                  <a:pt x="455" y="162"/>
                  <a:pt x="459" y="157"/>
                </a:cubicBezTo>
                <a:cubicBezTo>
                  <a:pt x="454" y="151"/>
                  <a:pt x="460" y="156"/>
                  <a:pt x="457" y="150"/>
                </a:cubicBezTo>
                <a:cubicBezTo>
                  <a:pt x="459" y="154"/>
                  <a:pt x="459" y="149"/>
                  <a:pt x="462" y="151"/>
                </a:cubicBezTo>
                <a:cubicBezTo>
                  <a:pt x="460" y="145"/>
                  <a:pt x="457" y="148"/>
                  <a:pt x="457" y="144"/>
                </a:cubicBezTo>
                <a:cubicBezTo>
                  <a:pt x="460" y="144"/>
                  <a:pt x="468" y="152"/>
                  <a:pt x="471" y="149"/>
                </a:cubicBezTo>
                <a:cubicBezTo>
                  <a:pt x="470" y="147"/>
                  <a:pt x="469" y="147"/>
                  <a:pt x="468" y="146"/>
                </a:cubicBezTo>
                <a:cubicBezTo>
                  <a:pt x="471" y="147"/>
                  <a:pt x="478" y="158"/>
                  <a:pt x="477" y="149"/>
                </a:cubicBezTo>
                <a:cubicBezTo>
                  <a:pt x="475" y="147"/>
                  <a:pt x="473" y="144"/>
                  <a:pt x="470" y="141"/>
                </a:cubicBezTo>
                <a:cubicBezTo>
                  <a:pt x="471" y="141"/>
                  <a:pt x="471" y="141"/>
                  <a:pt x="471" y="139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1" y="133"/>
                  <a:pt x="474" y="143"/>
                  <a:pt x="477" y="147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8" y="139"/>
                  <a:pt x="480" y="139"/>
                  <a:pt x="482" y="139"/>
                </a:cubicBezTo>
                <a:cubicBezTo>
                  <a:pt x="484" y="140"/>
                  <a:pt x="486" y="143"/>
                  <a:pt x="488" y="146"/>
                </a:cubicBezTo>
                <a:cubicBezTo>
                  <a:pt x="489" y="145"/>
                  <a:pt x="491" y="145"/>
                  <a:pt x="488" y="140"/>
                </a:cubicBezTo>
                <a:cubicBezTo>
                  <a:pt x="486" y="137"/>
                  <a:pt x="484" y="135"/>
                  <a:pt x="483" y="133"/>
                </a:cubicBezTo>
                <a:cubicBezTo>
                  <a:pt x="482" y="131"/>
                  <a:pt x="481" y="130"/>
                  <a:pt x="479" y="131"/>
                </a:cubicBezTo>
                <a:cubicBezTo>
                  <a:pt x="480" y="135"/>
                  <a:pt x="483" y="135"/>
                  <a:pt x="482" y="136"/>
                </a:cubicBezTo>
                <a:cubicBezTo>
                  <a:pt x="481" y="135"/>
                  <a:pt x="480" y="140"/>
                  <a:pt x="477" y="136"/>
                </a:cubicBezTo>
                <a:cubicBezTo>
                  <a:pt x="481" y="135"/>
                  <a:pt x="481" y="135"/>
                  <a:pt x="481" y="135"/>
                </a:cubicBezTo>
                <a:cubicBezTo>
                  <a:pt x="478" y="128"/>
                  <a:pt x="479" y="135"/>
                  <a:pt x="477" y="132"/>
                </a:cubicBezTo>
                <a:cubicBezTo>
                  <a:pt x="477" y="129"/>
                  <a:pt x="478" y="129"/>
                  <a:pt x="479" y="129"/>
                </a:cubicBezTo>
                <a:cubicBezTo>
                  <a:pt x="479" y="129"/>
                  <a:pt x="480" y="129"/>
                  <a:pt x="480" y="129"/>
                </a:cubicBezTo>
                <a:cubicBezTo>
                  <a:pt x="480" y="129"/>
                  <a:pt x="481" y="129"/>
                  <a:pt x="481" y="128"/>
                </a:cubicBezTo>
                <a:cubicBezTo>
                  <a:pt x="480" y="128"/>
                  <a:pt x="480" y="128"/>
                  <a:pt x="480" y="128"/>
                </a:cubicBezTo>
                <a:cubicBezTo>
                  <a:pt x="482" y="129"/>
                  <a:pt x="481" y="127"/>
                  <a:pt x="485" y="130"/>
                </a:cubicBezTo>
                <a:cubicBezTo>
                  <a:pt x="488" y="136"/>
                  <a:pt x="486" y="134"/>
                  <a:pt x="486" y="136"/>
                </a:cubicBezTo>
                <a:cubicBezTo>
                  <a:pt x="488" y="136"/>
                  <a:pt x="491" y="138"/>
                  <a:pt x="495" y="139"/>
                </a:cubicBezTo>
                <a:cubicBezTo>
                  <a:pt x="499" y="139"/>
                  <a:pt x="502" y="139"/>
                  <a:pt x="499" y="133"/>
                </a:cubicBezTo>
                <a:cubicBezTo>
                  <a:pt x="497" y="132"/>
                  <a:pt x="495" y="131"/>
                  <a:pt x="493" y="129"/>
                </a:cubicBezTo>
                <a:cubicBezTo>
                  <a:pt x="493" y="128"/>
                  <a:pt x="500" y="132"/>
                  <a:pt x="493" y="126"/>
                </a:cubicBezTo>
                <a:cubicBezTo>
                  <a:pt x="494" y="128"/>
                  <a:pt x="490" y="124"/>
                  <a:pt x="489" y="123"/>
                </a:cubicBezTo>
                <a:cubicBezTo>
                  <a:pt x="489" y="123"/>
                  <a:pt x="489" y="123"/>
                  <a:pt x="489" y="123"/>
                </a:cubicBezTo>
                <a:cubicBezTo>
                  <a:pt x="489" y="123"/>
                  <a:pt x="488" y="122"/>
                  <a:pt x="487" y="121"/>
                </a:cubicBezTo>
                <a:cubicBezTo>
                  <a:pt x="491" y="125"/>
                  <a:pt x="494" y="126"/>
                  <a:pt x="497" y="127"/>
                </a:cubicBezTo>
                <a:cubicBezTo>
                  <a:pt x="495" y="126"/>
                  <a:pt x="494" y="124"/>
                  <a:pt x="493" y="123"/>
                </a:cubicBezTo>
                <a:cubicBezTo>
                  <a:pt x="495" y="123"/>
                  <a:pt x="496" y="125"/>
                  <a:pt x="498" y="127"/>
                </a:cubicBezTo>
                <a:cubicBezTo>
                  <a:pt x="499" y="128"/>
                  <a:pt x="505" y="131"/>
                  <a:pt x="501" y="127"/>
                </a:cubicBezTo>
                <a:cubicBezTo>
                  <a:pt x="498" y="124"/>
                  <a:pt x="496" y="125"/>
                  <a:pt x="493" y="122"/>
                </a:cubicBezTo>
                <a:cubicBezTo>
                  <a:pt x="496" y="123"/>
                  <a:pt x="499" y="125"/>
                  <a:pt x="502" y="126"/>
                </a:cubicBezTo>
                <a:cubicBezTo>
                  <a:pt x="501" y="125"/>
                  <a:pt x="501" y="125"/>
                  <a:pt x="501" y="125"/>
                </a:cubicBezTo>
                <a:cubicBezTo>
                  <a:pt x="502" y="126"/>
                  <a:pt x="504" y="127"/>
                  <a:pt x="503" y="126"/>
                </a:cubicBezTo>
                <a:cubicBezTo>
                  <a:pt x="500" y="124"/>
                  <a:pt x="499" y="123"/>
                  <a:pt x="499" y="124"/>
                </a:cubicBezTo>
                <a:cubicBezTo>
                  <a:pt x="497" y="122"/>
                  <a:pt x="501" y="124"/>
                  <a:pt x="504" y="125"/>
                </a:cubicBezTo>
                <a:cubicBezTo>
                  <a:pt x="506" y="126"/>
                  <a:pt x="509" y="126"/>
                  <a:pt x="504" y="123"/>
                </a:cubicBezTo>
                <a:cubicBezTo>
                  <a:pt x="508" y="125"/>
                  <a:pt x="508" y="125"/>
                  <a:pt x="508" y="125"/>
                </a:cubicBezTo>
                <a:cubicBezTo>
                  <a:pt x="507" y="124"/>
                  <a:pt x="506" y="123"/>
                  <a:pt x="505" y="123"/>
                </a:cubicBezTo>
                <a:cubicBezTo>
                  <a:pt x="510" y="125"/>
                  <a:pt x="510" y="125"/>
                  <a:pt x="510" y="125"/>
                </a:cubicBezTo>
                <a:cubicBezTo>
                  <a:pt x="515" y="126"/>
                  <a:pt x="502" y="120"/>
                  <a:pt x="500" y="119"/>
                </a:cubicBezTo>
                <a:cubicBezTo>
                  <a:pt x="500" y="119"/>
                  <a:pt x="500" y="119"/>
                  <a:pt x="500" y="119"/>
                </a:cubicBezTo>
                <a:cubicBezTo>
                  <a:pt x="499" y="119"/>
                  <a:pt x="496" y="117"/>
                  <a:pt x="495" y="116"/>
                </a:cubicBezTo>
                <a:cubicBezTo>
                  <a:pt x="497" y="117"/>
                  <a:pt x="499" y="118"/>
                  <a:pt x="501" y="118"/>
                </a:cubicBezTo>
                <a:cubicBezTo>
                  <a:pt x="501" y="118"/>
                  <a:pt x="501" y="118"/>
                  <a:pt x="501" y="118"/>
                </a:cubicBezTo>
                <a:cubicBezTo>
                  <a:pt x="509" y="122"/>
                  <a:pt x="514" y="122"/>
                  <a:pt x="529" y="127"/>
                </a:cubicBezTo>
                <a:cubicBezTo>
                  <a:pt x="529" y="127"/>
                  <a:pt x="528" y="127"/>
                  <a:pt x="528" y="126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5" y="125"/>
                  <a:pt x="524" y="125"/>
                  <a:pt x="523" y="124"/>
                </a:cubicBezTo>
                <a:cubicBezTo>
                  <a:pt x="523" y="124"/>
                  <a:pt x="522" y="124"/>
                  <a:pt x="521" y="123"/>
                </a:cubicBezTo>
                <a:cubicBezTo>
                  <a:pt x="518" y="122"/>
                  <a:pt x="511" y="120"/>
                  <a:pt x="512" y="119"/>
                </a:cubicBezTo>
                <a:cubicBezTo>
                  <a:pt x="509" y="118"/>
                  <a:pt x="510" y="119"/>
                  <a:pt x="509" y="119"/>
                </a:cubicBezTo>
                <a:cubicBezTo>
                  <a:pt x="509" y="118"/>
                  <a:pt x="509" y="118"/>
                  <a:pt x="511" y="119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11" y="119"/>
                  <a:pt x="509" y="117"/>
                  <a:pt x="508" y="117"/>
                </a:cubicBezTo>
                <a:cubicBezTo>
                  <a:pt x="499" y="114"/>
                  <a:pt x="499" y="114"/>
                  <a:pt x="499" y="114"/>
                </a:cubicBezTo>
                <a:cubicBezTo>
                  <a:pt x="503" y="116"/>
                  <a:pt x="504" y="116"/>
                  <a:pt x="502" y="115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98" y="113"/>
                  <a:pt x="509" y="117"/>
                  <a:pt x="503" y="114"/>
                </a:cubicBezTo>
                <a:cubicBezTo>
                  <a:pt x="505" y="115"/>
                  <a:pt x="507" y="116"/>
                  <a:pt x="509" y="117"/>
                </a:cubicBezTo>
                <a:cubicBezTo>
                  <a:pt x="510" y="116"/>
                  <a:pt x="521" y="119"/>
                  <a:pt x="526" y="120"/>
                </a:cubicBezTo>
                <a:cubicBezTo>
                  <a:pt x="529" y="120"/>
                  <a:pt x="526" y="118"/>
                  <a:pt x="525" y="116"/>
                </a:cubicBezTo>
                <a:cubicBezTo>
                  <a:pt x="523" y="115"/>
                  <a:pt x="523" y="114"/>
                  <a:pt x="531" y="114"/>
                </a:cubicBezTo>
                <a:cubicBezTo>
                  <a:pt x="528" y="113"/>
                  <a:pt x="526" y="113"/>
                  <a:pt x="524" y="113"/>
                </a:cubicBezTo>
                <a:cubicBezTo>
                  <a:pt x="522" y="112"/>
                  <a:pt x="521" y="112"/>
                  <a:pt x="518" y="112"/>
                </a:cubicBezTo>
                <a:cubicBezTo>
                  <a:pt x="517" y="113"/>
                  <a:pt x="516" y="113"/>
                  <a:pt x="509" y="112"/>
                </a:cubicBezTo>
                <a:cubicBezTo>
                  <a:pt x="502" y="113"/>
                  <a:pt x="529" y="117"/>
                  <a:pt x="519" y="117"/>
                </a:cubicBezTo>
                <a:cubicBezTo>
                  <a:pt x="511" y="115"/>
                  <a:pt x="511" y="115"/>
                  <a:pt x="514" y="115"/>
                </a:cubicBezTo>
                <a:cubicBezTo>
                  <a:pt x="508" y="113"/>
                  <a:pt x="504" y="113"/>
                  <a:pt x="502" y="113"/>
                </a:cubicBezTo>
                <a:cubicBezTo>
                  <a:pt x="503" y="113"/>
                  <a:pt x="501" y="112"/>
                  <a:pt x="500" y="111"/>
                </a:cubicBezTo>
                <a:cubicBezTo>
                  <a:pt x="498" y="110"/>
                  <a:pt x="496" y="110"/>
                  <a:pt x="496" y="109"/>
                </a:cubicBezTo>
                <a:cubicBezTo>
                  <a:pt x="499" y="110"/>
                  <a:pt x="502" y="109"/>
                  <a:pt x="501" y="109"/>
                </a:cubicBezTo>
                <a:cubicBezTo>
                  <a:pt x="505" y="109"/>
                  <a:pt x="506" y="107"/>
                  <a:pt x="515" y="108"/>
                </a:cubicBezTo>
                <a:cubicBezTo>
                  <a:pt x="516" y="106"/>
                  <a:pt x="503" y="107"/>
                  <a:pt x="511" y="105"/>
                </a:cubicBezTo>
                <a:cubicBezTo>
                  <a:pt x="505" y="106"/>
                  <a:pt x="506" y="104"/>
                  <a:pt x="501" y="105"/>
                </a:cubicBezTo>
                <a:cubicBezTo>
                  <a:pt x="504" y="105"/>
                  <a:pt x="503" y="106"/>
                  <a:pt x="501" y="106"/>
                </a:cubicBezTo>
                <a:cubicBezTo>
                  <a:pt x="499" y="107"/>
                  <a:pt x="496" y="107"/>
                  <a:pt x="494" y="107"/>
                </a:cubicBezTo>
                <a:cubicBezTo>
                  <a:pt x="493" y="107"/>
                  <a:pt x="491" y="106"/>
                  <a:pt x="490" y="106"/>
                </a:cubicBezTo>
                <a:cubicBezTo>
                  <a:pt x="492" y="106"/>
                  <a:pt x="495" y="106"/>
                  <a:pt x="496" y="105"/>
                </a:cubicBezTo>
                <a:cubicBezTo>
                  <a:pt x="491" y="105"/>
                  <a:pt x="491" y="105"/>
                  <a:pt x="491" y="105"/>
                </a:cubicBezTo>
                <a:cubicBezTo>
                  <a:pt x="497" y="105"/>
                  <a:pt x="494" y="104"/>
                  <a:pt x="492" y="104"/>
                </a:cubicBezTo>
                <a:cubicBezTo>
                  <a:pt x="489" y="103"/>
                  <a:pt x="487" y="103"/>
                  <a:pt x="494" y="101"/>
                </a:cubicBezTo>
                <a:cubicBezTo>
                  <a:pt x="494" y="102"/>
                  <a:pt x="498" y="102"/>
                  <a:pt x="492" y="103"/>
                </a:cubicBezTo>
                <a:cubicBezTo>
                  <a:pt x="494" y="103"/>
                  <a:pt x="496" y="103"/>
                  <a:pt x="499" y="102"/>
                </a:cubicBezTo>
                <a:cubicBezTo>
                  <a:pt x="501" y="102"/>
                  <a:pt x="503" y="101"/>
                  <a:pt x="506" y="101"/>
                </a:cubicBezTo>
                <a:cubicBezTo>
                  <a:pt x="508" y="100"/>
                  <a:pt x="506" y="98"/>
                  <a:pt x="505" y="97"/>
                </a:cubicBezTo>
                <a:cubicBezTo>
                  <a:pt x="504" y="95"/>
                  <a:pt x="503" y="94"/>
                  <a:pt x="506" y="91"/>
                </a:cubicBezTo>
                <a:cubicBezTo>
                  <a:pt x="503" y="93"/>
                  <a:pt x="504" y="94"/>
                  <a:pt x="500" y="96"/>
                </a:cubicBezTo>
                <a:cubicBezTo>
                  <a:pt x="498" y="95"/>
                  <a:pt x="500" y="94"/>
                  <a:pt x="502" y="91"/>
                </a:cubicBezTo>
                <a:cubicBezTo>
                  <a:pt x="504" y="89"/>
                  <a:pt x="506" y="85"/>
                  <a:pt x="507" y="83"/>
                </a:cubicBezTo>
                <a:cubicBezTo>
                  <a:pt x="502" y="86"/>
                  <a:pt x="502" y="86"/>
                  <a:pt x="502" y="86"/>
                </a:cubicBezTo>
                <a:cubicBezTo>
                  <a:pt x="506" y="82"/>
                  <a:pt x="500" y="87"/>
                  <a:pt x="500" y="83"/>
                </a:cubicBezTo>
                <a:cubicBezTo>
                  <a:pt x="501" y="83"/>
                  <a:pt x="503" y="82"/>
                  <a:pt x="503" y="82"/>
                </a:cubicBezTo>
                <a:cubicBezTo>
                  <a:pt x="501" y="80"/>
                  <a:pt x="498" y="84"/>
                  <a:pt x="496" y="83"/>
                </a:cubicBezTo>
                <a:cubicBezTo>
                  <a:pt x="503" y="76"/>
                  <a:pt x="489" y="85"/>
                  <a:pt x="492" y="79"/>
                </a:cubicBezTo>
                <a:cubicBezTo>
                  <a:pt x="490" y="80"/>
                  <a:pt x="490" y="80"/>
                  <a:pt x="490" y="80"/>
                </a:cubicBezTo>
                <a:cubicBezTo>
                  <a:pt x="493" y="76"/>
                  <a:pt x="483" y="77"/>
                  <a:pt x="481" y="74"/>
                </a:cubicBezTo>
                <a:cubicBezTo>
                  <a:pt x="482" y="74"/>
                  <a:pt x="482" y="77"/>
                  <a:pt x="487" y="74"/>
                </a:cubicBezTo>
                <a:cubicBezTo>
                  <a:pt x="487" y="69"/>
                  <a:pt x="487" y="69"/>
                  <a:pt x="487" y="69"/>
                </a:cubicBezTo>
                <a:cubicBezTo>
                  <a:pt x="485" y="70"/>
                  <a:pt x="484" y="69"/>
                  <a:pt x="482" y="71"/>
                </a:cubicBezTo>
                <a:cubicBezTo>
                  <a:pt x="481" y="72"/>
                  <a:pt x="483" y="72"/>
                  <a:pt x="483" y="72"/>
                </a:cubicBezTo>
                <a:cubicBezTo>
                  <a:pt x="480" y="73"/>
                  <a:pt x="480" y="73"/>
                  <a:pt x="480" y="73"/>
                </a:cubicBezTo>
                <a:cubicBezTo>
                  <a:pt x="481" y="68"/>
                  <a:pt x="488" y="69"/>
                  <a:pt x="493" y="67"/>
                </a:cubicBezTo>
                <a:cubicBezTo>
                  <a:pt x="491" y="66"/>
                  <a:pt x="495" y="63"/>
                  <a:pt x="495" y="62"/>
                </a:cubicBezTo>
                <a:cubicBezTo>
                  <a:pt x="489" y="63"/>
                  <a:pt x="490" y="66"/>
                  <a:pt x="484" y="68"/>
                </a:cubicBezTo>
                <a:cubicBezTo>
                  <a:pt x="481" y="68"/>
                  <a:pt x="483" y="62"/>
                  <a:pt x="488" y="59"/>
                </a:cubicBezTo>
                <a:cubicBezTo>
                  <a:pt x="475" y="63"/>
                  <a:pt x="482" y="53"/>
                  <a:pt x="473" y="57"/>
                </a:cubicBezTo>
                <a:cubicBezTo>
                  <a:pt x="474" y="57"/>
                  <a:pt x="477" y="55"/>
                  <a:pt x="475" y="55"/>
                </a:cubicBezTo>
                <a:cubicBezTo>
                  <a:pt x="473" y="56"/>
                  <a:pt x="473" y="56"/>
                  <a:pt x="473" y="56"/>
                </a:cubicBezTo>
                <a:cubicBezTo>
                  <a:pt x="468" y="55"/>
                  <a:pt x="480" y="50"/>
                  <a:pt x="477" y="49"/>
                </a:cubicBezTo>
                <a:cubicBezTo>
                  <a:pt x="476" y="50"/>
                  <a:pt x="475" y="51"/>
                  <a:pt x="473" y="52"/>
                </a:cubicBezTo>
                <a:cubicBezTo>
                  <a:pt x="470" y="50"/>
                  <a:pt x="482" y="42"/>
                  <a:pt x="475" y="41"/>
                </a:cubicBezTo>
                <a:cubicBezTo>
                  <a:pt x="475" y="42"/>
                  <a:pt x="474" y="42"/>
                  <a:pt x="474" y="42"/>
                </a:cubicBezTo>
                <a:cubicBezTo>
                  <a:pt x="473" y="43"/>
                  <a:pt x="473" y="42"/>
                  <a:pt x="475" y="40"/>
                </a:cubicBezTo>
                <a:cubicBezTo>
                  <a:pt x="479" y="40"/>
                  <a:pt x="479" y="40"/>
                  <a:pt x="479" y="40"/>
                </a:cubicBezTo>
                <a:cubicBezTo>
                  <a:pt x="489" y="34"/>
                  <a:pt x="472" y="37"/>
                  <a:pt x="474" y="33"/>
                </a:cubicBezTo>
                <a:cubicBezTo>
                  <a:pt x="472" y="34"/>
                  <a:pt x="473" y="36"/>
                  <a:pt x="469" y="36"/>
                </a:cubicBezTo>
                <a:cubicBezTo>
                  <a:pt x="468" y="35"/>
                  <a:pt x="480" y="30"/>
                  <a:pt x="474" y="30"/>
                </a:cubicBezTo>
                <a:cubicBezTo>
                  <a:pt x="473" y="32"/>
                  <a:pt x="467" y="34"/>
                  <a:pt x="467" y="35"/>
                </a:cubicBezTo>
                <a:cubicBezTo>
                  <a:pt x="465" y="34"/>
                  <a:pt x="462" y="34"/>
                  <a:pt x="466" y="32"/>
                </a:cubicBezTo>
                <a:cubicBezTo>
                  <a:pt x="465" y="32"/>
                  <a:pt x="463" y="32"/>
                  <a:pt x="462" y="33"/>
                </a:cubicBezTo>
                <a:cubicBezTo>
                  <a:pt x="465" y="31"/>
                  <a:pt x="462" y="30"/>
                  <a:pt x="461" y="29"/>
                </a:cubicBezTo>
                <a:cubicBezTo>
                  <a:pt x="459" y="30"/>
                  <a:pt x="459" y="30"/>
                  <a:pt x="459" y="30"/>
                </a:cubicBezTo>
                <a:cubicBezTo>
                  <a:pt x="469" y="24"/>
                  <a:pt x="458" y="27"/>
                  <a:pt x="458" y="25"/>
                </a:cubicBezTo>
                <a:cubicBezTo>
                  <a:pt x="455" y="26"/>
                  <a:pt x="455" y="26"/>
                  <a:pt x="455" y="26"/>
                </a:cubicBezTo>
                <a:cubicBezTo>
                  <a:pt x="456" y="25"/>
                  <a:pt x="459" y="22"/>
                  <a:pt x="454" y="22"/>
                </a:cubicBezTo>
                <a:cubicBezTo>
                  <a:pt x="451" y="24"/>
                  <a:pt x="451" y="24"/>
                  <a:pt x="451" y="24"/>
                </a:cubicBezTo>
                <a:cubicBezTo>
                  <a:pt x="453" y="22"/>
                  <a:pt x="446" y="21"/>
                  <a:pt x="451" y="18"/>
                </a:cubicBezTo>
                <a:cubicBezTo>
                  <a:pt x="450" y="18"/>
                  <a:pt x="445" y="22"/>
                  <a:pt x="444" y="20"/>
                </a:cubicBezTo>
                <a:cubicBezTo>
                  <a:pt x="446" y="18"/>
                  <a:pt x="447" y="16"/>
                  <a:pt x="444" y="16"/>
                </a:cubicBezTo>
                <a:cubicBezTo>
                  <a:pt x="442" y="17"/>
                  <a:pt x="440" y="18"/>
                  <a:pt x="442" y="18"/>
                </a:cubicBezTo>
                <a:cubicBezTo>
                  <a:pt x="443" y="18"/>
                  <a:pt x="443" y="18"/>
                  <a:pt x="444" y="17"/>
                </a:cubicBezTo>
                <a:cubicBezTo>
                  <a:pt x="441" y="19"/>
                  <a:pt x="441" y="19"/>
                  <a:pt x="441" y="19"/>
                </a:cubicBezTo>
                <a:cubicBezTo>
                  <a:pt x="438" y="18"/>
                  <a:pt x="443" y="17"/>
                  <a:pt x="441" y="15"/>
                </a:cubicBezTo>
                <a:cubicBezTo>
                  <a:pt x="439" y="16"/>
                  <a:pt x="438" y="17"/>
                  <a:pt x="436" y="18"/>
                </a:cubicBezTo>
                <a:cubicBezTo>
                  <a:pt x="437" y="15"/>
                  <a:pt x="439" y="12"/>
                  <a:pt x="440" y="8"/>
                </a:cubicBezTo>
                <a:cubicBezTo>
                  <a:pt x="443" y="7"/>
                  <a:pt x="444" y="8"/>
                  <a:pt x="448" y="6"/>
                </a:cubicBezTo>
                <a:cubicBezTo>
                  <a:pt x="448" y="7"/>
                  <a:pt x="449" y="7"/>
                  <a:pt x="450" y="8"/>
                </a:cubicBezTo>
                <a:cubicBezTo>
                  <a:pt x="455" y="8"/>
                  <a:pt x="454" y="5"/>
                  <a:pt x="455" y="3"/>
                </a:cubicBezTo>
                <a:cubicBezTo>
                  <a:pt x="456" y="5"/>
                  <a:pt x="456" y="5"/>
                  <a:pt x="456" y="5"/>
                </a:cubicBezTo>
                <a:cubicBezTo>
                  <a:pt x="457" y="5"/>
                  <a:pt x="458" y="5"/>
                  <a:pt x="458" y="5"/>
                </a:cubicBezTo>
                <a:cubicBezTo>
                  <a:pt x="458" y="6"/>
                  <a:pt x="458" y="6"/>
                  <a:pt x="458" y="6"/>
                </a:cubicBezTo>
                <a:cubicBezTo>
                  <a:pt x="463" y="0"/>
                  <a:pt x="468" y="6"/>
                  <a:pt x="471" y="1"/>
                </a:cubicBezTo>
                <a:cubicBezTo>
                  <a:pt x="471" y="2"/>
                  <a:pt x="468" y="4"/>
                  <a:pt x="466" y="6"/>
                </a:cubicBezTo>
                <a:cubicBezTo>
                  <a:pt x="465" y="8"/>
                  <a:pt x="468" y="6"/>
                  <a:pt x="470" y="6"/>
                </a:cubicBezTo>
                <a:cubicBezTo>
                  <a:pt x="474" y="2"/>
                  <a:pt x="474" y="2"/>
                  <a:pt x="474" y="2"/>
                </a:cubicBezTo>
                <a:cubicBezTo>
                  <a:pt x="473" y="7"/>
                  <a:pt x="478" y="0"/>
                  <a:pt x="482" y="2"/>
                </a:cubicBezTo>
                <a:cubicBezTo>
                  <a:pt x="480" y="6"/>
                  <a:pt x="495" y="3"/>
                  <a:pt x="496" y="4"/>
                </a:cubicBezTo>
                <a:cubicBezTo>
                  <a:pt x="496" y="7"/>
                  <a:pt x="490" y="5"/>
                  <a:pt x="488" y="8"/>
                </a:cubicBezTo>
                <a:cubicBezTo>
                  <a:pt x="488" y="9"/>
                  <a:pt x="491" y="7"/>
                  <a:pt x="493" y="8"/>
                </a:cubicBezTo>
                <a:cubicBezTo>
                  <a:pt x="487" y="11"/>
                  <a:pt x="487" y="11"/>
                  <a:pt x="487" y="11"/>
                </a:cubicBezTo>
                <a:cubicBezTo>
                  <a:pt x="487" y="13"/>
                  <a:pt x="493" y="9"/>
                  <a:pt x="491" y="11"/>
                </a:cubicBezTo>
                <a:cubicBezTo>
                  <a:pt x="495" y="11"/>
                  <a:pt x="493" y="9"/>
                  <a:pt x="498" y="7"/>
                </a:cubicBezTo>
                <a:cubicBezTo>
                  <a:pt x="497" y="8"/>
                  <a:pt x="495" y="11"/>
                  <a:pt x="498" y="10"/>
                </a:cubicBezTo>
                <a:cubicBezTo>
                  <a:pt x="499" y="10"/>
                  <a:pt x="499" y="8"/>
                  <a:pt x="500" y="9"/>
                </a:cubicBezTo>
                <a:cubicBezTo>
                  <a:pt x="499" y="14"/>
                  <a:pt x="506" y="13"/>
                  <a:pt x="507" y="17"/>
                </a:cubicBezTo>
                <a:cubicBezTo>
                  <a:pt x="510" y="16"/>
                  <a:pt x="510" y="16"/>
                  <a:pt x="510" y="16"/>
                </a:cubicBezTo>
                <a:cubicBezTo>
                  <a:pt x="509" y="16"/>
                  <a:pt x="508" y="17"/>
                  <a:pt x="509" y="17"/>
                </a:cubicBezTo>
                <a:cubicBezTo>
                  <a:pt x="511" y="16"/>
                  <a:pt x="511" y="16"/>
                  <a:pt x="511" y="16"/>
                </a:cubicBezTo>
                <a:cubicBezTo>
                  <a:pt x="511" y="17"/>
                  <a:pt x="509" y="23"/>
                  <a:pt x="511" y="25"/>
                </a:cubicBezTo>
                <a:cubicBezTo>
                  <a:pt x="514" y="22"/>
                  <a:pt x="514" y="22"/>
                  <a:pt x="514" y="22"/>
                </a:cubicBezTo>
                <a:cubicBezTo>
                  <a:pt x="511" y="26"/>
                  <a:pt x="511" y="26"/>
                  <a:pt x="511" y="26"/>
                </a:cubicBezTo>
                <a:cubicBezTo>
                  <a:pt x="516" y="24"/>
                  <a:pt x="516" y="24"/>
                  <a:pt x="516" y="24"/>
                </a:cubicBezTo>
                <a:cubicBezTo>
                  <a:pt x="511" y="27"/>
                  <a:pt x="516" y="28"/>
                  <a:pt x="515" y="31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17" y="32"/>
                  <a:pt x="517" y="32"/>
                  <a:pt x="517" y="32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20" y="32"/>
                  <a:pt x="515" y="36"/>
                  <a:pt x="518" y="36"/>
                </a:cubicBezTo>
                <a:cubicBezTo>
                  <a:pt x="517" y="36"/>
                  <a:pt x="522" y="33"/>
                  <a:pt x="524" y="32"/>
                </a:cubicBezTo>
                <a:close/>
                <a:moveTo>
                  <a:pt x="552" y="103"/>
                </a:moveTo>
                <a:cubicBezTo>
                  <a:pt x="552" y="104"/>
                  <a:pt x="552" y="104"/>
                  <a:pt x="552" y="104"/>
                </a:cubicBezTo>
                <a:cubicBezTo>
                  <a:pt x="553" y="103"/>
                  <a:pt x="552" y="103"/>
                  <a:pt x="552" y="103"/>
                </a:cubicBezTo>
                <a:cubicBezTo>
                  <a:pt x="551" y="101"/>
                  <a:pt x="551" y="101"/>
                  <a:pt x="551" y="101"/>
                </a:cubicBezTo>
                <a:cubicBezTo>
                  <a:pt x="547" y="102"/>
                  <a:pt x="550" y="102"/>
                  <a:pt x="552" y="103"/>
                </a:cubicBezTo>
                <a:close/>
                <a:moveTo>
                  <a:pt x="473" y="166"/>
                </a:moveTo>
                <a:cubicBezTo>
                  <a:pt x="475" y="166"/>
                  <a:pt x="475" y="166"/>
                  <a:pt x="475" y="166"/>
                </a:cubicBezTo>
                <a:cubicBezTo>
                  <a:pt x="475" y="167"/>
                  <a:pt x="473" y="165"/>
                  <a:pt x="475" y="168"/>
                </a:cubicBezTo>
                <a:cubicBezTo>
                  <a:pt x="474" y="167"/>
                  <a:pt x="474" y="168"/>
                  <a:pt x="473" y="166"/>
                </a:cubicBezTo>
                <a:close/>
                <a:moveTo>
                  <a:pt x="509" y="103"/>
                </a:moveTo>
                <a:cubicBezTo>
                  <a:pt x="506" y="104"/>
                  <a:pt x="506" y="104"/>
                  <a:pt x="506" y="104"/>
                </a:cubicBezTo>
                <a:cubicBezTo>
                  <a:pt x="510" y="104"/>
                  <a:pt x="510" y="104"/>
                  <a:pt x="510" y="104"/>
                </a:cubicBezTo>
                <a:lnTo>
                  <a:pt x="509" y="103"/>
                </a:lnTo>
                <a:close/>
                <a:moveTo>
                  <a:pt x="502" y="93"/>
                </a:moveTo>
                <a:cubicBezTo>
                  <a:pt x="502" y="94"/>
                  <a:pt x="502" y="94"/>
                  <a:pt x="501" y="95"/>
                </a:cubicBezTo>
                <a:cubicBezTo>
                  <a:pt x="502" y="95"/>
                  <a:pt x="502" y="95"/>
                  <a:pt x="502" y="95"/>
                </a:cubicBezTo>
                <a:cubicBezTo>
                  <a:pt x="502" y="94"/>
                  <a:pt x="503" y="93"/>
                  <a:pt x="503" y="93"/>
                </a:cubicBezTo>
                <a:lnTo>
                  <a:pt x="502" y="93"/>
                </a:lnTo>
                <a:close/>
                <a:moveTo>
                  <a:pt x="523" y="61"/>
                </a:moveTo>
                <a:cubicBezTo>
                  <a:pt x="518" y="65"/>
                  <a:pt x="524" y="62"/>
                  <a:pt x="522" y="64"/>
                </a:cubicBezTo>
                <a:cubicBezTo>
                  <a:pt x="522" y="64"/>
                  <a:pt x="521" y="65"/>
                  <a:pt x="521" y="65"/>
                </a:cubicBezTo>
                <a:cubicBezTo>
                  <a:pt x="522" y="65"/>
                  <a:pt x="522" y="64"/>
                  <a:pt x="522" y="64"/>
                </a:cubicBezTo>
                <a:cubicBezTo>
                  <a:pt x="524" y="63"/>
                  <a:pt x="528" y="59"/>
                  <a:pt x="523" y="61"/>
                </a:cubicBezTo>
                <a:close/>
                <a:moveTo>
                  <a:pt x="540" y="98"/>
                </a:moveTo>
                <a:cubicBezTo>
                  <a:pt x="544" y="98"/>
                  <a:pt x="543" y="95"/>
                  <a:pt x="545" y="94"/>
                </a:cubicBezTo>
                <a:cubicBezTo>
                  <a:pt x="544" y="93"/>
                  <a:pt x="541" y="95"/>
                  <a:pt x="539" y="96"/>
                </a:cubicBezTo>
                <a:cubicBezTo>
                  <a:pt x="539" y="95"/>
                  <a:pt x="539" y="95"/>
                  <a:pt x="539" y="94"/>
                </a:cubicBezTo>
                <a:cubicBezTo>
                  <a:pt x="531" y="96"/>
                  <a:pt x="543" y="96"/>
                  <a:pt x="540" y="98"/>
                </a:cubicBezTo>
                <a:close/>
                <a:moveTo>
                  <a:pt x="562" y="140"/>
                </a:moveTo>
                <a:cubicBezTo>
                  <a:pt x="565" y="140"/>
                  <a:pt x="565" y="140"/>
                  <a:pt x="565" y="140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569" y="141"/>
                  <a:pt x="569" y="141"/>
                  <a:pt x="569" y="141"/>
                </a:cubicBezTo>
                <a:lnTo>
                  <a:pt x="562" y="140"/>
                </a:lnTo>
                <a:close/>
                <a:moveTo>
                  <a:pt x="556" y="144"/>
                </a:moveTo>
                <a:cubicBezTo>
                  <a:pt x="554" y="145"/>
                  <a:pt x="546" y="143"/>
                  <a:pt x="541" y="140"/>
                </a:cubicBezTo>
                <a:cubicBezTo>
                  <a:pt x="544" y="140"/>
                  <a:pt x="545" y="139"/>
                  <a:pt x="553" y="142"/>
                </a:cubicBezTo>
                <a:cubicBezTo>
                  <a:pt x="548" y="140"/>
                  <a:pt x="564" y="146"/>
                  <a:pt x="556" y="144"/>
                </a:cubicBezTo>
                <a:close/>
                <a:moveTo>
                  <a:pt x="521" y="78"/>
                </a:moveTo>
                <a:cubicBezTo>
                  <a:pt x="520" y="80"/>
                  <a:pt x="513" y="85"/>
                  <a:pt x="519" y="86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3" y="81"/>
                  <a:pt x="523" y="81"/>
                  <a:pt x="523" y="81"/>
                </a:cubicBezTo>
                <a:cubicBezTo>
                  <a:pt x="515" y="86"/>
                  <a:pt x="521" y="79"/>
                  <a:pt x="521" y="78"/>
                </a:cubicBezTo>
                <a:close/>
                <a:moveTo>
                  <a:pt x="529" y="145"/>
                </a:moveTo>
                <a:cubicBezTo>
                  <a:pt x="528" y="146"/>
                  <a:pt x="522" y="144"/>
                  <a:pt x="516" y="140"/>
                </a:cubicBezTo>
                <a:cubicBezTo>
                  <a:pt x="519" y="142"/>
                  <a:pt x="526" y="144"/>
                  <a:pt x="531" y="146"/>
                </a:cubicBezTo>
                <a:cubicBezTo>
                  <a:pt x="530" y="145"/>
                  <a:pt x="529" y="145"/>
                  <a:pt x="529" y="145"/>
                </a:cubicBezTo>
                <a:close/>
                <a:moveTo>
                  <a:pt x="523" y="141"/>
                </a:moveTo>
                <a:cubicBezTo>
                  <a:pt x="523" y="140"/>
                  <a:pt x="518" y="137"/>
                  <a:pt x="523" y="139"/>
                </a:cubicBezTo>
                <a:cubicBezTo>
                  <a:pt x="526" y="141"/>
                  <a:pt x="536" y="147"/>
                  <a:pt x="536" y="144"/>
                </a:cubicBezTo>
                <a:cubicBezTo>
                  <a:pt x="527" y="140"/>
                  <a:pt x="524" y="138"/>
                  <a:pt x="518" y="137"/>
                </a:cubicBezTo>
                <a:lnTo>
                  <a:pt x="523" y="141"/>
                </a:lnTo>
                <a:close/>
                <a:moveTo>
                  <a:pt x="541" y="148"/>
                </a:moveTo>
                <a:cubicBezTo>
                  <a:pt x="541" y="147"/>
                  <a:pt x="541" y="146"/>
                  <a:pt x="541" y="145"/>
                </a:cubicBezTo>
                <a:cubicBezTo>
                  <a:pt x="531" y="141"/>
                  <a:pt x="539" y="146"/>
                  <a:pt x="541" y="148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49"/>
                  <a:pt x="541" y="148"/>
                  <a:pt x="541" y="148"/>
                </a:cubicBezTo>
                <a:close/>
                <a:moveTo>
                  <a:pt x="513" y="155"/>
                </a:moveTo>
                <a:cubicBezTo>
                  <a:pt x="515" y="156"/>
                  <a:pt x="515" y="156"/>
                  <a:pt x="515" y="156"/>
                </a:cubicBezTo>
                <a:cubicBezTo>
                  <a:pt x="516" y="157"/>
                  <a:pt x="517" y="158"/>
                  <a:pt x="518" y="157"/>
                </a:cubicBezTo>
                <a:cubicBezTo>
                  <a:pt x="515" y="156"/>
                  <a:pt x="515" y="156"/>
                  <a:pt x="515" y="156"/>
                </a:cubicBezTo>
                <a:cubicBezTo>
                  <a:pt x="514" y="154"/>
                  <a:pt x="514" y="152"/>
                  <a:pt x="513" y="155"/>
                </a:cubicBezTo>
                <a:close/>
                <a:moveTo>
                  <a:pt x="537" y="149"/>
                </a:moveTo>
                <a:cubicBezTo>
                  <a:pt x="533" y="149"/>
                  <a:pt x="533" y="149"/>
                  <a:pt x="533" y="149"/>
                </a:cubicBezTo>
                <a:cubicBezTo>
                  <a:pt x="533" y="148"/>
                  <a:pt x="533" y="146"/>
                  <a:pt x="537" y="149"/>
                </a:cubicBezTo>
                <a:close/>
                <a:moveTo>
                  <a:pt x="516" y="149"/>
                </a:moveTo>
                <a:cubicBezTo>
                  <a:pt x="516" y="149"/>
                  <a:pt x="513" y="150"/>
                  <a:pt x="512" y="151"/>
                </a:cubicBezTo>
                <a:cubicBezTo>
                  <a:pt x="514" y="152"/>
                  <a:pt x="518" y="152"/>
                  <a:pt x="516" y="149"/>
                </a:cubicBezTo>
                <a:close/>
                <a:moveTo>
                  <a:pt x="455" y="166"/>
                </a:moveTo>
                <a:cubicBezTo>
                  <a:pt x="454" y="162"/>
                  <a:pt x="454" y="162"/>
                  <a:pt x="454" y="162"/>
                </a:cubicBezTo>
                <a:cubicBezTo>
                  <a:pt x="452" y="162"/>
                  <a:pt x="452" y="162"/>
                  <a:pt x="452" y="162"/>
                </a:cubicBezTo>
                <a:lnTo>
                  <a:pt x="455" y="166"/>
                </a:lnTo>
                <a:close/>
                <a:moveTo>
                  <a:pt x="468" y="155"/>
                </a:moveTo>
                <a:cubicBezTo>
                  <a:pt x="469" y="155"/>
                  <a:pt x="469" y="155"/>
                  <a:pt x="469" y="155"/>
                </a:cubicBezTo>
                <a:cubicBezTo>
                  <a:pt x="468" y="153"/>
                  <a:pt x="468" y="153"/>
                  <a:pt x="468" y="153"/>
                </a:cubicBezTo>
                <a:lnTo>
                  <a:pt x="468" y="155"/>
                </a:lnTo>
                <a:close/>
                <a:moveTo>
                  <a:pt x="484" y="145"/>
                </a:moveTo>
                <a:cubicBezTo>
                  <a:pt x="484" y="146"/>
                  <a:pt x="484" y="146"/>
                  <a:pt x="484" y="147"/>
                </a:cubicBezTo>
                <a:cubicBezTo>
                  <a:pt x="484" y="150"/>
                  <a:pt x="481" y="153"/>
                  <a:pt x="479" y="152"/>
                </a:cubicBezTo>
                <a:cubicBezTo>
                  <a:pt x="479" y="155"/>
                  <a:pt x="483" y="158"/>
                  <a:pt x="484" y="160"/>
                </a:cubicBezTo>
                <a:cubicBezTo>
                  <a:pt x="478" y="146"/>
                  <a:pt x="486" y="160"/>
                  <a:pt x="486" y="154"/>
                </a:cubicBezTo>
                <a:cubicBezTo>
                  <a:pt x="485" y="153"/>
                  <a:pt x="484" y="154"/>
                  <a:pt x="483" y="152"/>
                </a:cubicBezTo>
                <a:cubicBezTo>
                  <a:pt x="483" y="150"/>
                  <a:pt x="484" y="149"/>
                  <a:pt x="485" y="150"/>
                </a:cubicBezTo>
                <a:cubicBezTo>
                  <a:pt x="486" y="151"/>
                  <a:pt x="486" y="152"/>
                  <a:pt x="486" y="152"/>
                </a:cubicBezTo>
                <a:cubicBezTo>
                  <a:pt x="486" y="151"/>
                  <a:pt x="485" y="150"/>
                  <a:pt x="485" y="150"/>
                </a:cubicBezTo>
                <a:cubicBezTo>
                  <a:pt x="485" y="149"/>
                  <a:pt x="484" y="148"/>
                  <a:pt x="484" y="147"/>
                </a:cubicBezTo>
                <a:cubicBezTo>
                  <a:pt x="484" y="146"/>
                  <a:pt x="484" y="146"/>
                  <a:pt x="484" y="145"/>
                </a:cubicBezTo>
                <a:close/>
                <a:moveTo>
                  <a:pt x="506" y="138"/>
                </a:moveTo>
                <a:cubicBezTo>
                  <a:pt x="507" y="139"/>
                  <a:pt x="508" y="141"/>
                  <a:pt x="510" y="142"/>
                </a:cubicBezTo>
                <a:cubicBezTo>
                  <a:pt x="509" y="140"/>
                  <a:pt x="507" y="139"/>
                  <a:pt x="506" y="138"/>
                </a:cubicBezTo>
                <a:cubicBezTo>
                  <a:pt x="505" y="138"/>
                  <a:pt x="504" y="137"/>
                  <a:pt x="504" y="137"/>
                </a:cubicBezTo>
                <a:cubicBezTo>
                  <a:pt x="504" y="137"/>
                  <a:pt x="505" y="138"/>
                  <a:pt x="506" y="138"/>
                </a:cubicBezTo>
                <a:close/>
                <a:moveTo>
                  <a:pt x="498" y="132"/>
                </a:moveTo>
                <a:cubicBezTo>
                  <a:pt x="501" y="133"/>
                  <a:pt x="503" y="135"/>
                  <a:pt x="506" y="136"/>
                </a:cubicBezTo>
                <a:cubicBezTo>
                  <a:pt x="502" y="134"/>
                  <a:pt x="502" y="134"/>
                  <a:pt x="502" y="134"/>
                </a:cubicBezTo>
                <a:cubicBezTo>
                  <a:pt x="504" y="134"/>
                  <a:pt x="505" y="135"/>
                  <a:pt x="506" y="135"/>
                </a:cubicBezTo>
                <a:cubicBezTo>
                  <a:pt x="502" y="132"/>
                  <a:pt x="497" y="129"/>
                  <a:pt x="498" y="132"/>
                </a:cubicBezTo>
                <a:close/>
                <a:moveTo>
                  <a:pt x="508" y="133"/>
                </a:moveTo>
                <a:cubicBezTo>
                  <a:pt x="504" y="132"/>
                  <a:pt x="504" y="132"/>
                  <a:pt x="504" y="132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8" y="136"/>
                  <a:pt x="508" y="136"/>
                  <a:pt x="508" y="136"/>
                </a:cubicBezTo>
                <a:cubicBezTo>
                  <a:pt x="504" y="133"/>
                  <a:pt x="504" y="133"/>
                  <a:pt x="504" y="133"/>
                </a:cubicBezTo>
                <a:lnTo>
                  <a:pt x="508" y="133"/>
                </a:lnTo>
                <a:close/>
                <a:moveTo>
                  <a:pt x="539" y="127"/>
                </a:moveTo>
                <a:cubicBezTo>
                  <a:pt x="542" y="128"/>
                  <a:pt x="544" y="129"/>
                  <a:pt x="538" y="128"/>
                </a:cubicBezTo>
                <a:cubicBezTo>
                  <a:pt x="536" y="126"/>
                  <a:pt x="536" y="126"/>
                  <a:pt x="536" y="126"/>
                </a:cubicBezTo>
                <a:cubicBezTo>
                  <a:pt x="536" y="126"/>
                  <a:pt x="532" y="126"/>
                  <a:pt x="534" y="127"/>
                </a:cubicBezTo>
                <a:cubicBezTo>
                  <a:pt x="517" y="121"/>
                  <a:pt x="536" y="128"/>
                  <a:pt x="528" y="123"/>
                </a:cubicBezTo>
                <a:cubicBezTo>
                  <a:pt x="530" y="126"/>
                  <a:pt x="520" y="122"/>
                  <a:pt x="514" y="120"/>
                </a:cubicBezTo>
                <a:cubicBezTo>
                  <a:pt x="518" y="121"/>
                  <a:pt x="518" y="120"/>
                  <a:pt x="520" y="120"/>
                </a:cubicBezTo>
                <a:cubicBezTo>
                  <a:pt x="521" y="120"/>
                  <a:pt x="522" y="120"/>
                  <a:pt x="524" y="121"/>
                </a:cubicBezTo>
                <a:cubicBezTo>
                  <a:pt x="525" y="121"/>
                  <a:pt x="526" y="121"/>
                  <a:pt x="528" y="122"/>
                </a:cubicBezTo>
                <a:cubicBezTo>
                  <a:pt x="529" y="122"/>
                  <a:pt x="531" y="123"/>
                  <a:pt x="534" y="124"/>
                </a:cubicBezTo>
                <a:cubicBezTo>
                  <a:pt x="532" y="124"/>
                  <a:pt x="536" y="125"/>
                  <a:pt x="539" y="127"/>
                </a:cubicBezTo>
                <a:close/>
                <a:moveTo>
                  <a:pt x="520" y="108"/>
                </a:moveTo>
                <a:cubicBezTo>
                  <a:pt x="520" y="106"/>
                  <a:pt x="520" y="106"/>
                  <a:pt x="520" y="106"/>
                </a:cubicBezTo>
                <a:cubicBezTo>
                  <a:pt x="521" y="108"/>
                  <a:pt x="521" y="108"/>
                  <a:pt x="521" y="108"/>
                </a:cubicBezTo>
                <a:lnTo>
                  <a:pt x="520" y="108"/>
                </a:lnTo>
                <a:close/>
                <a:moveTo>
                  <a:pt x="488" y="61"/>
                </a:moveTo>
                <a:cubicBezTo>
                  <a:pt x="483" y="63"/>
                  <a:pt x="489" y="64"/>
                  <a:pt x="492" y="62"/>
                </a:cubicBezTo>
                <a:cubicBezTo>
                  <a:pt x="490" y="63"/>
                  <a:pt x="489" y="61"/>
                  <a:pt x="488" y="61"/>
                </a:cubicBezTo>
                <a:close/>
                <a:moveTo>
                  <a:pt x="480" y="41"/>
                </a:moveTo>
                <a:cubicBezTo>
                  <a:pt x="481" y="42"/>
                  <a:pt x="476" y="46"/>
                  <a:pt x="482" y="44"/>
                </a:cubicBezTo>
                <a:cubicBezTo>
                  <a:pt x="483" y="41"/>
                  <a:pt x="483" y="41"/>
                  <a:pt x="483" y="41"/>
                </a:cubicBezTo>
                <a:cubicBezTo>
                  <a:pt x="481" y="41"/>
                  <a:pt x="483" y="40"/>
                  <a:pt x="480" y="41"/>
                </a:cubicBezTo>
                <a:close/>
                <a:moveTo>
                  <a:pt x="472" y="28"/>
                </a:moveTo>
                <a:cubicBezTo>
                  <a:pt x="478" y="25"/>
                  <a:pt x="478" y="25"/>
                  <a:pt x="478" y="25"/>
                </a:cubicBezTo>
                <a:cubicBezTo>
                  <a:pt x="477" y="26"/>
                  <a:pt x="477" y="26"/>
                  <a:pt x="477" y="26"/>
                </a:cubicBezTo>
                <a:lnTo>
                  <a:pt x="472" y="28"/>
                </a:lnTo>
                <a:close/>
                <a:moveTo>
                  <a:pt x="466" y="33"/>
                </a:moveTo>
                <a:cubicBezTo>
                  <a:pt x="466" y="33"/>
                  <a:pt x="466" y="31"/>
                  <a:pt x="469" y="30"/>
                </a:cubicBezTo>
                <a:lnTo>
                  <a:pt x="466" y="33"/>
                </a:lnTo>
                <a:close/>
                <a:moveTo>
                  <a:pt x="465" y="16"/>
                </a:moveTo>
                <a:cubicBezTo>
                  <a:pt x="459" y="19"/>
                  <a:pt x="459" y="19"/>
                  <a:pt x="459" y="19"/>
                </a:cubicBezTo>
                <a:cubicBezTo>
                  <a:pt x="459" y="19"/>
                  <a:pt x="459" y="19"/>
                  <a:pt x="459" y="19"/>
                </a:cubicBezTo>
                <a:lnTo>
                  <a:pt x="465" y="16"/>
                </a:lnTo>
                <a:close/>
                <a:moveTo>
                  <a:pt x="469" y="16"/>
                </a:moveTo>
                <a:cubicBezTo>
                  <a:pt x="468" y="17"/>
                  <a:pt x="467" y="17"/>
                  <a:pt x="466" y="18"/>
                </a:cubicBezTo>
                <a:cubicBezTo>
                  <a:pt x="464" y="19"/>
                  <a:pt x="464" y="20"/>
                  <a:pt x="466" y="20"/>
                </a:cubicBezTo>
                <a:cubicBezTo>
                  <a:pt x="469" y="19"/>
                  <a:pt x="467" y="19"/>
                  <a:pt x="467" y="18"/>
                </a:cubicBezTo>
                <a:cubicBezTo>
                  <a:pt x="468" y="18"/>
                  <a:pt x="470" y="18"/>
                  <a:pt x="469" y="20"/>
                </a:cubicBezTo>
                <a:cubicBezTo>
                  <a:pt x="464" y="21"/>
                  <a:pt x="464" y="21"/>
                  <a:pt x="460" y="23"/>
                </a:cubicBezTo>
                <a:cubicBezTo>
                  <a:pt x="456" y="21"/>
                  <a:pt x="462" y="19"/>
                  <a:pt x="466" y="18"/>
                </a:cubicBezTo>
                <a:cubicBezTo>
                  <a:pt x="466" y="17"/>
                  <a:pt x="468" y="17"/>
                  <a:pt x="469" y="16"/>
                </a:cubicBezTo>
                <a:close/>
                <a:moveTo>
                  <a:pt x="474" y="23"/>
                </a:moveTo>
                <a:cubicBezTo>
                  <a:pt x="473" y="23"/>
                  <a:pt x="472" y="23"/>
                  <a:pt x="471" y="24"/>
                </a:cubicBezTo>
                <a:cubicBezTo>
                  <a:pt x="469" y="23"/>
                  <a:pt x="467" y="22"/>
                  <a:pt x="463" y="25"/>
                </a:cubicBezTo>
                <a:cubicBezTo>
                  <a:pt x="464" y="26"/>
                  <a:pt x="464" y="26"/>
                  <a:pt x="464" y="26"/>
                </a:cubicBezTo>
                <a:cubicBezTo>
                  <a:pt x="464" y="26"/>
                  <a:pt x="464" y="26"/>
                  <a:pt x="465" y="25"/>
                </a:cubicBezTo>
                <a:cubicBezTo>
                  <a:pt x="468" y="25"/>
                  <a:pt x="465" y="27"/>
                  <a:pt x="464" y="28"/>
                </a:cubicBezTo>
                <a:cubicBezTo>
                  <a:pt x="466" y="27"/>
                  <a:pt x="468" y="25"/>
                  <a:pt x="471" y="24"/>
                </a:cubicBezTo>
                <a:cubicBezTo>
                  <a:pt x="472" y="24"/>
                  <a:pt x="472" y="24"/>
                  <a:pt x="473" y="24"/>
                </a:cubicBezTo>
                <a:cubicBezTo>
                  <a:pt x="473" y="25"/>
                  <a:pt x="472" y="25"/>
                  <a:pt x="474" y="25"/>
                </a:cubicBezTo>
                <a:cubicBezTo>
                  <a:pt x="475" y="24"/>
                  <a:pt x="475" y="24"/>
                  <a:pt x="475" y="24"/>
                </a:cubicBezTo>
                <a:cubicBezTo>
                  <a:pt x="474" y="24"/>
                  <a:pt x="474" y="24"/>
                  <a:pt x="473" y="24"/>
                </a:cubicBezTo>
                <a:cubicBezTo>
                  <a:pt x="474" y="24"/>
                  <a:pt x="474" y="23"/>
                  <a:pt x="474" y="23"/>
                </a:cubicBezTo>
                <a:close/>
                <a:moveTo>
                  <a:pt x="472" y="13"/>
                </a:moveTo>
                <a:cubicBezTo>
                  <a:pt x="473" y="13"/>
                  <a:pt x="475" y="13"/>
                  <a:pt x="476" y="12"/>
                </a:cubicBezTo>
                <a:cubicBezTo>
                  <a:pt x="477" y="11"/>
                  <a:pt x="477" y="11"/>
                  <a:pt x="477" y="11"/>
                </a:cubicBezTo>
                <a:cubicBezTo>
                  <a:pt x="474" y="10"/>
                  <a:pt x="472" y="12"/>
                  <a:pt x="472" y="13"/>
                </a:cubicBezTo>
                <a:close/>
                <a:moveTo>
                  <a:pt x="489" y="54"/>
                </a:moveTo>
                <a:cubicBezTo>
                  <a:pt x="489" y="54"/>
                  <a:pt x="490" y="56"/>
                  <a:pt x="487" y="58"/>
                </a:cubicBezTo>
                <a:cubicBezTo>
                  <a:pt x="492" y="56"/>
                  <a:pt x="492" y="56"/>
                  <a:pt x="492" y="56"/>
                </a:cubicBezTo>
                <a:cubicBezTo>
                  <a:pt x="491" y="55"/>
                  <a:pt x="494" y="53"/>
                  <a:pt x="496" y="53"/>
                </a:cubicBezTo>
                <a:cubicBezTo>
                  <a:pt x="492" y="53"/>
                  <a:pt x="494" y="51"/>
                  <a:pt x="489" y="54"/>
                </a:cubicBezTo>
                <a:close/>
                <a:moveTo>
                  <a:pt x="518" y="105"/>
                </a:moveTo>
                <a:cubicBezTo>
                  <a:pt x="520" y="104"/>
                  <a:pt x="514" y="102"/>
                  <a:pt x="521" y="101"/>
                </a:cubicBezTo>
                <a:cubicBezTo>
                  <a:pt x="512" y="101"/>
                  <a:pt x="516" y="104"/>
                  <a:pt x="518" y="105"/>
                </a:cubicBezTo>
                <a:close/>
                <a:moveTo>
                  <a:pt x="528" y="105"/>
                </a:moveTo>
                <a:cubicBezTo>
                  <a:pt x="528" y="106"/>
                  <a:pt x="528" y="106"/>
                  <a:pt x="528" y="106"/>
                </a:cubicBezTo>
                <a:cubicBezTo>
                  <a:pt x="527" y="107"/>
                  <a:pt x="520" y="107"/>
                  <a:pt x="524" y="108"/>
                </a:cubicBezTo>
                <a:cubicBezTo>
                  <a:pt x="526" y="108"/>
                  <a:pt x="523" y="107"/>
                  <a:pt x="525" y="107"/>
                </a:cubicBezTo>
                <a:cubicBezTo>
                  <a:pt x="529" y="107"/>
                  <a:pt x="528" y="107"/>
                  <a:pt x="528" y="106"/>
                </a:cubicBezTo>
                <a:cubicBezTo>
                  <a:pt x="528" y="106"/>
                  <a:pt x="528" y="106"/>
                  <a:pt x="528" y="105"/>
                </a:cubicBezTo>
                <a:close/>
                <a:moveTo>
                  <a:pt x="513" y="71"/>
                </a:moveTo>
                <a:cubicBezTo>
                  <a:pt x="514" y="72"/>
                  <a:pt x="514" y="72"/>
                  <a:pt x="514" y="72"/>
                </a:cubicBezTo>
                <a:cubicBezTo>
                  <a:pt x="510" y="75"/>
                  <a:pt x="510" y="75"/>
                  <a:pt x="510" y="75"/>
                </a:cubicBezTo>
                <a:lnTo>
                  <a:pt x="513" y="71"/>
                </a:lnTo>
                <a:close/>
                <a:moveTo>
                  <a:pt x="511" y="55"/>
                </a:moveTo>
                <a:cubicBezTo>
                  <a:pt x="511" y="56"/>
                  <a:pt x="511" y="56"/>
                  <a:pt x="511" y="56"/>
                </a:cubicBezTo>
                <a:cubicBezTo>
                  <a:pt x="510" y="56"/>
                  <a:pt x="510" y="56"/>
                  <a:pt x="510" y="56"/>
                </a:cubicBezTo>
                <a:cubicBezTo>
                  <a:pt x="509" y="57"/>
                  <a:pt x="507" y="57"/>
                  <a:pt x="506" y="58"/>
                </a:cubicBezTo>
                <a:cubicBezTo>
                  <a:pt x="506" y="58"/>
                  <a:pt x="506" y="59"/>
                  <a:pt x="506" y="59"/>
                </a:cubicBezTo>
                <a:cubicBezTo>
                  <a:pt x="506" y="59"/>
                  <a:pt x="506" y="58"/>
                  <a:pt x="506" y="58"/>
                </a:cubicBezTo>
                <a:cubicBezTo>
                  <a:pt x="506" y="57"/>
                  <a:pt x="505" y="56"/>
                  <a:pt x="509" y="54"/>
                </a:cubicBezTo>
                <a:cubicBezTo>
                  <a:pt x="507" y="55"/>
                  <a:pt x="508" y="57"/>
                  <a:pt x="511" y="56"/>
                </a:cubicBezTo>
                <a:lnTo>
                  <a:pt x="511" y="55"/>
                </a:lnTo>
                <a:close/>
                <a:moveTo>
                  <a:pt x="501" y="25"/>
                </a:moveTo>
                <a:cubicBezTo>
                  <a:pt x="500" y="26"/>
                  <a:pt x="499" y="26"/>
                  <a:pt x="502" y="26"/>
                </a:cubicBezTo>
                <a:cubicBezTo>
                  <a:pt x="503" y="25"/>
                  <a:pt x="502" y="24"/>
                  <a:pt x="501" y="25"/>
                </a:cubicBezTo>
                <a:close/>
                <a:moveTo>
                  <a:pt x="519" y="60"/>
                </a:moveTo>
                <a:cubicBezTo>
                  <a:pt x="516" y="61"/>
                  <a:pt x="518" y="62"/>
                  <a:pt x="514" y="63"/>
                </a:cubicBezTo>
                <a:cubicBezTo>
                  <a:pt x="513" y="63"/>
                  <a:pt x="513" y="63"/>
                  <a:pt x="513" y="63"/>
                </a:cubicBezTo>
                <a:cubicBezTo>
                  <a:pt x="515" y="63"/>
                  <a:pt x="507" y="67"/>
                  <a:pt x="512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3" y="66"/>
                  <a:pt x="515" y="62"/>
                  <a:pt x="518" y="62"/>
                </a:cubicBezTo>
                <a:cubicBezTo>
                  <a:pt x="519" y="63"/>
                  <a:pt x="521" y="60"/>
                  <a:pt x="519" y="60"/>
                </a:cubicBezTo>
                <a:close/>
                <a:moveTo>
                  <a:pt x="507" y="19"/>
                </a:moveTo>
                <a:cubicBezTo>
                  <a:pt x="507" y="21"/>
                  <a:pt x="500" y="23"/>
                  <a:pt x="504" y="24"/>
                </a:cubicBezTo>
                <a:cubicBezTo>
                  <a:pt x="504" y="22"/>
                  <a:pt x="511" y="19"/>
                  <a:pt x="507" y="19"/>
                </a:cubicBezTo>
                <a:close/>
                <a:moveTo>
                  <a:pt x="524" y="45"/>
                </a:moveTo>
                <a:cubicBezTo>
                  <a:pt x="525" y="45"/>
                  <a:pt x="525" y="45"/>
                  <a:pt x="525" y="45"/>
                </a:cubicBezTo>
                <a:cubicBezTo>
                  <a:pt x="524" y="47"/>
                  <a:pt x="524" y="47"/>
                  <a:pt x="524" y="47"/>
                </a:cubicBezTo>
                <a:cubicBezTo>
                  <a:pt x="523" y="47"/>
                  <a:pt x="523" y="47"/>
                  <a:pt x="523" y="47"/>
                </a:cubicBezTo>
                <a:lnTo>
                  <a:pt x="524" y="45"/>
                </a:lnTo>
                <a:close/>
                <a:moveTo>
                  <a:pt x="467" y="35"/>
                </a:moveTo>
                <a:cubicBezTo>
                  <a:pt x="466" y="35"/>
                  <a:pt x="466" y="36"/>
                  <a:pt x="467" y="36"/>
                </a:cubicBezTo>
                <a:cubicBezTo>
                  <a:pt x="467" y="36"/>
                  <a:pt x="467" y="35"/>
                  <a:pt x="467" y="35"/>
                </a:cubicBezTo>
                <a:close/>
                <a:moveTo>
                  <a:pt x="501" y="109"/>
                </a:moveTo>
                <a:cubicBezTo>
                  <a:pt x="500" y="108"/>
                  <a:pt x="499" y="108"/>
                  <a:pt x="498" y="108"/>
                </a:cubicBezTo>
                <a:cubicBezTo>
                  <a:pt x="499" y="108"/>
                  <a:pt x="500" y="108"/>
                  <a:pt x="501" y="109"/>
                </a:cubicBezTo>
                <a:close/>
                <a:moveTo>
                  <a:pt x="496" y="109"/>
                </a:moveTo>
                <a:cubicBezTo>
                  <a:pt x="496" y="109"/>
                  <a:pt x="496" y="109"/>
                  <a:pt x="496" y="109"/>
                </a:cubicBezTo>
                <a:cubicBezTo>
                  <a:pt x="496" y="109"/>
                  <a:pt x="496" y="109"/>
                  <a:pt x="496" y="109"/>
                </a:cubicBezTo>
                <a:close/>
                <a:moveTo>
                  <a:pt x="429" y="155"/>
                </a:moveTo>
                <a:cubicBezTo>
                  <a:pt x="428" y="155"/>
                  <a:pt x="425" y="152"/>
                  <a:pt x="428" y="156"/>
                </a:cubicBezTo>
                <a:cubicBezTo>
                  <a:pt x="429" y="158"/>
                  <a:pt x="428" y="155"/>
                  <a:pt x="429" y="155"/>
                </a:cubicBezTo>
                <a:close/>
                <a:moveTo>
                  <a:pt x="433" y="159"/>
                </a:moveTo>
                <a:cubicBezTo>
                  <a:pt x="434" y="159"/>
                  <a:pt x="435" y="160"/>
                  <a:pt x="436" y="161"/>
                </a:cubicBezTo>
                <a:cubicBezTo>
                  <a:pt x="434" y="159"/>
                  <a:pt x="434" y="159"/>
                  <a:pt x="433" y="159"/>
                </a:cubicBezTo>
                <a:close/>
                <a:moveTo>
                  <a:pt x="433" y="159"/>
                </a:moveTo>
                <a:cubicBezTo>
                  <a:pt x="432" y="159"/>
                  <a:pt x="432" y="160"/>
                  <a:pt x="431" y="161"/>
                </a:cubicBezTo>
                <a:cubicBezTo>
                  <a:pt x="433" y="162"/>
                  <a:pt x="433" y="160"/>
                  <a:pt x="433" y="159"/>
                </a:cubicBezTo>
                <a:close/>
                <a:moveTo>
                  <a:pt x="442" y="148"/>
                </a:moveTo>
                <a:cubicBezTo>
                  <a:pt x="443" y="150"/>
                  <a:pt x="447" y="151"/>
                  <a:pt x="445" y="155"/>
                </a:cubicBezTo>
                <a:cubicBezTo>
                  <a:pt x="445" y="155"/>
                  <a:pt x="446" y="153"/>
                  <a:pt x="448" y="155"/>
                </a:cubicBezTo>
                <a:cubicBezTo>
                  <a:pt x="445" y="151"/>
                  <a:pt x="444" y="148"/>
                  <a:pt x="442" y="148"/>
                </a:cubicBezTo>
                <a:close/>
                <a:moveTo>
                  <a:pt x="452" y="156"/>
                </a:moveTo>
                <a:cubicBezTo>
                  <a:pt x="452" y="155"/>
                  <a:pt x="452" y="155"/>
                  <a:pt x="453" y="155"/>
                </a:cubicBezTo>
                <a:cubicBezTo>
                  <a:pt x="452" y="155"/>
                  <a:pt x="452" y="155"/>
                  <a:pt x="452" y="156"/>
                </a:cubicBezTo>
                <a:close/>
                <a:moveTo>
                  <a:pt x="453" y="155"/>
                </a:moveTo>
                <a:cubicBezTo>
                  <a:pt x="454" y="155"/>
                  <a:pt x="457" y="160"/>
                  <a:pt x="457" y="157"/>
                </a:cubicBezTo>
                <a:cubicBezTo>
                  <a:pt x="456" y="155"/>
                  <a:pt x="454" y="152"/>
                  <a:pt x="453" y="152"/>
                </a:cubicBezTo>
                <a:cubicBezTo>
                  <a:pt x="454" y="155"/>
                  <a:pt x="453" y="155"/>
                  <a:pt x="453" y="155"/>
                </a:cubicBezTo>
                <a:close/>
                <a:moveTo>
                  <a:pt x="480" y="123"/>
                </a:moveTo>
                <a:cubicBezTo>
                  <a:pt x="479" y="124"/>
                  <a:pt x="479" y="124"/>
                  <a:pt x="479" y="124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80" y="125"/>
                  <a:pt x="481" y="124"/>
                  <a:pt x="480" y="123"/>
                </a:cubicBezTo>
                <a:close/>
                <a:moveTo>
                  <a:pt x="491" y="134"/>
                </a:moveTo>
                <a:cubicBezTo>
                  <a:pt x="488" y="129"/>
                  <a:pt x="488" y="129"/>
                  <a:pt x="488" y="129"/>
                </a:cubicBezTo>
                <a:cubicBezTo>
                  <a:pt x="487" y="128"/>
                  <a:pt x="490" y="132"/>
                  <a:pt x="489" y="132"/>
                </a:cubicBezTo>
                <a:cubicBezTo>
                  <a:pt x="489" y="133"/>
                  <a:pt x="490" y="134"/>
                  <a:pt x="491" y="134"/>
                </a:cubicBezTo>
                <a:close/>
                <a:moveTo>
                  <a:pt x="504" y="160"/>
                </a:moveTo>
                <a:cubicBezTo>
                  <a:pt x="504" y="160"/>
                  <a:pt x="504" y="160"/>
                  <a:pt x="503" y="160"/>
                </a:cubicBezTo>
                <a:cubicBezTo>
                  <a:pt x="504" y="160"/>
                  <a:pt x="504" y="160"/>
                  <a:pt x="504" y="160"/>
                </a:cubicBezTo>
                <a:close/>
                <a:moveTo>
                  <a:pt x="484" y="120"/>
                </a:moveTo>
                <a:cubicBezTo>
                  <a:pt x="486" y="122"/>
                  <a:pt x="487" y="124"/>
                  <a:pt x="489" y="125"/>
                </a:cubicBezTo>
                <a:cubicBezTo>
                  <a:pt x="490" y="126"/>
                  <a:pt x="486" y="121"/>
                  <a:pt x="484" y="120"/>
                </a:cubicBezTo>
                <a:close/>
                <a:moveTo>
                  <a:pt x="489" y="120"/>
                </a:moveTo>
                <a:cubicBezTo>
                  <a:pt x="488" y="120"/>
                  <a:pt x="487" y="120"/>
                  <a:pt x="486" y="119"/>
                </a:cubicBezTo>
                <a:cubicBezTo>
                  <a:pt x="488" y="121"/>
                  <a:pt x="488" y="121"/>
                  <a:pt x="488" y="121"/>
                </a:cubicBezTo>
                <a:lnTo>
                  <a:pt x="489" y="120"/>
                </a:lnTo>
                <a:close/>
                <a:moveTo>
                  <a:pt x="496" y="122"/>
                </a:moveTo>
                <a:cubicBezTo>
                  <a:pt x="494" y="121"/>
                  <a:pt x="494" y="121"/>
                  <a:pt x="494" y="121"/>
                </a:cubicBezTo>
                <a:cubicBezTo>
                  <a:pt x="495" y="122"/>
                  <a:pt x="495" y="122"/>
                  <a:pt x="495" y="122"/>
                </a:cubicBezTo>
                <a:lnTo>
                  <a:pt x="496" y="122"/>
                </a:lnTo>
                <a:close/>
                <a:moveTo>
                  <a:pt x="501" y="90"/>
                </a:moveTo>
                <a:cubicBezTo>
                  <a:pt x="500" y="90"/>
                  <a:pt x="500" y="86"/>
                  <a:pt x="495" y="89"/>
                </a:cubicBezTo>
                <a:cubicBezTo>
                  <a:pt x="502" y="87"/>
                  <a:pt x="495" y="93"/>
                  <a:pt x="501" y="90"/>
                </a:cubicBezTo>
                <a:close/>
                <a:moveTo>
                  <a:pt x="470" y="41"/>
                </a:moveTo>
                <a:cubicBezTo>
                  <a:pt x="471" y="38"/>
                  <a:pt x="471" y="38"/>
                  <a:pt x="471" y="38"/>
                </a:cubicBezTo>
                <a:cubicBezTo>
                  <a:pt x="470" y="40"/>
                  <a:pt x="467" y="40"/>
                  <a:pt x="470" y="4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09"/>
          <p:cNvSpPr>
            <a:spLocks noEditPoints="1"/>
          </p:cNvSpPr>
          <p:nvPr/>
        </p:nvSpPr>
        <p:spPr bwMode="auto">
          <a:xfrm flipH="1">
            <a:off x="7394185" y="3849924"/>
            <a:ext cx="1573536" cy="806067"/>
          </a:xfrm>
          <a:custGeom>
            <a:avLst/>
            <a:gdLst>
              <a:gd name="T0" fmla="*/ 76 w 605"/>
              <a:gd name="T1" fmla="*/ 37 h 406"/>
              <a:gd name="T2" fmla="*/ 587 w 605"/>
              <a:gd name="T3" fmla="*/ 197 h 406"/>
              <a:gd name="T4" fmla="*/ 596 w 605"/>
              <a:gd name="T5" fmla="*/ 268 h 406"/>
              <a:gd name="T6" fmla="*/ 585 w 605"/>
              <a:gd name="T7" fmla="*/ 265 h 406"/>
              <a:gd name="T8" fmla="*/ 89 w 605"/>
              <a:gd name="T9" fmla="*/ 39 h 406"/>
              <a:gd name="T10" fmla="*/ 86 w 605"/>
              <a:gd name="T11" fmla="*/ 379 h 406"/>
              <a:gd name="T12" fmla="*/ 294 w 605"/>
              <a:gd name="T13" fmla="*/ 404 h 406"/>
              <a:gd name="T14" fmla="*/ 465 w 605"/>
              <a:gd name="T15" fmla="*/ 387 h 406"/>
              <a:gd name="T16" fmla="*/ 558 w 605"/>
              <a:gd name="T17" fmla="*/ 357 h 406"/>
              <a:gd name="T18" fmla="*/ 596 w 605"/>
              <a:gd name="T19" fmla="*/ 268 h 406"/>
              <a:gd name="T20" fmla="*/ 595 w 605"/>
              <a:gd name="T21" fmla="*/ 110 h 406"/>
              <a:gd name="T22" fmla="*/ 503 w 605"/>
              <a:gd name="T23" fmla="*/ 11 h 406"/>
              <a:gd name="T24" fmla="*/ 293 w 605"/>
              <a:gd name="T25" fmla="*/ 8 h 406"/>
              <a:gd name="T26" fmla="*/ 101 w 605"/>
              <a:gd name="T27" fmla="*/ 32 h 406"/>
              <a:gd name="T28" fmla="*/ 96 w 605"/>
              <a:gd name="T29" fmla="*/ 35 h 406"/>
              <a:gd name="T30" fmla="*/ 81 w 605"/>
              <a:gd name="T31" fmla="*/ 39 h 406"/>
              <a:gd name="T32" fmla="*/ 193 w 605"/>
              <a:gd name="T33" fmla="*/ 20 h 406"/>
              <a:gd name="T34" fmla="*/ 351 w 605"/>
              <a:gd name="T35" fmla="*/ 12 h 406"/>
              <a:gd name="T36" fmla="*/ 457 w 605"/>
              <a:gd name="T37" fmla="*/ 15 h 406"/>
              <a:gd name="T38" fmla="*/ 552 w 605"/>
              <a:gd name="T39" fmla="*/ 40 h 406"/>
              <a:gd name="T40" fmla="*/ 576 w 605"/>
              <a:gd name="T41" fmla="*/ 94 h 406"/>
              <a:gd name="T42" fmla="*/ 590 w 605"/>
              <a:gd name="T43" fmla="*/ 194 h 406"/>
              <a:gd name="T44" fmla="*/ 579 w 605"/>
              <a:gd name="T45" fmla="*/ 282 h 406"/>
              <a:gd name="T46" fmla="*/ 571 w 605"/>
              <a:gd name="T47" fmla="*/ 306 h 406"/>
              <a:gd name="T48" fmla="*/ 552 w 605"/>
              <a:gd name="T49" fmla="*/ 343 h 406"/>
              <a:gd name="T50" fmla="*/ 503 w 605"/>
              <a:gd name="T51" fmla="*/ 360 h 406"/>
              <a:gd name="T52" fmla="*/ 423 w 605"/>
              <a:gd name="T53" fmla="*/ 373 h 406"/>
              <a:gd name="T54" fmla="*/ 248 w 605"/>
              <a:gd name="T55" fmla="*/ 386 h 406"/>
              <a:gd name="T56" fmla="*/ 121 w 605"/>
              <a:gd name="T57" fmla="*/ 375 h 406"/>
              <a:gd name="T58" fmla="*/ 26 w 605"/>
              <a:gd name="T59" fmla="*/ 304 h 406"/>
              <a:gd name="T60" fmla="*/ 21 w 605"/>
              <a:gd name="T61" fmla="*/ 203 h 406"/>
              <a:gd name="T62" fmla="*/ 43 w 605"/>
              <a:gd name="T63" fmla="*/ 102 h 406"/>
              <a:gd name="T64" fmla="*/ 47 w 605"/>
              <a:gd name="T65" fmla="*/ 66 h 406"/>
              <a:gd name="T66" fmla="*/ 14 w 605"/>
              <a:gd name="T67" fmla="*/ 160 h 406"/>
              <a:gd name="T68" fmla="*/ 8 w 605"/>
              <a:gd name="T69" fmla="*/ 298 h 406"/>
              <a:gd name="T70" fmla="*/ 56 w 605"/>
              <a:gd name="T71" fmla="*/ 369 h 406"/>
              <a:gd name="T72" fmla="*/ 445 w 605"/>
              <a:gd name="T73" fmla="*/ 375 h 406"/>
              <a:gd name="T74" fmla="*/ 246 w 605"/>
              <a:gd name="T75" fmla="*/ 399 h 406"/>
              <a:gd name="T76" fmla="*/ 595 w 605"/>
              <a:gd name="T77" fmla="*/ 266 h 406"/>
              <a:gd name="T78" fmla="*/ 346 w 605"/>
              <a:gd name="T79" fmla="*/ 393 h 406"/>
              <a:gd name="T80" fmla="*/ 590 w 605"/>
              <a:gd name="T81" fmla="*/ 130 h 406"/>
              <a:gd name="T82" fmla="*/ 560 w 605"/>
              <a:gd name="T83" fmla="*/ 37 h 406"/>
              <a:gd name="T84" fmla="*/ 561 w 605"/>
              <a:gd name="T85" fmla="*/ 41 h 406"/>
              <a:gd name="T86" fmla="*/ 447 w 605"/>
              <a:gd name="T87" fmla="*/ 11 h 406"/>
              <a:gd name="T88" fmla="*/ 447 w 605"/>
              <a:gd name="T89" fmla="*/ 11 h 406"/>
              <a:gd name="T90" fmla="*/ 565 w 605"/>
              <a:gd name="T91" fmla="*/ 62 h 406"/>
              <a:gd name="T92" fmla="*/ 585 w 605"/>
              <a:gd name="T93" fmla="*/ 277 h 406"/>
              <a:gd name="T94" fmla="*/ 489 w 605"/>
              <a:gd name="T95" fmla="*/ 370 h 406"/>
              <a:gd name="T96" fmla="*/ 16 w 605"/>
              <a:gd name="T97" fmla="*/ 220 h 406"/>
              <a:gd name="T98" fmla="*/ 28 w 605"/>
              <a:gd name="T99" fmla="*/ 138 h 406"/>
              <a:gd name="T100" fmla="*/ 18 w 605"/>
              <a:gd name="T101" fmla="*/ 193 h 406"/>
              <a:gd name="T102" fmla="*/ 17 w 605"/>
              <a:gd name="T103" fmla="*/ 196 h 406"/>
              <a:gd name="T104" fmla="*/ 466 w 605"/>
              <a:gd name="T105" fmla="*/ 374 h 406"/>
              <a:gd name="T106" fmla="*/ 270 w 605"/>
              <a:gd name="T107" fmla="*/ 395 h 406"/>
              <a:gd name="T108" fmla="*/ 163 w 605"/>
              <a:gd name="T109" fmla="*/ 390 h 406"/>
              <a:gd name="T110" fmla="*/ 223 w 605"/>
              <a:gd name="T111" fmla="*/ 397 h 406"/>
              <a:gd name="T112" fmla="*/ 19 w 605"/>
              <a:gd name="T113" fmla="*/ 254 h 406"/>
              <a:gd name="T114" fmla="*/ 97 w 605"/>
              <a:gd name="T115" fmla="*/ 39 h 406"/>
              <a:gd name="T116" fmla="*/ 199 w 605"/>
              <a:gd name="T117" fmla="*/ 24 h 406"/>
              <a:gd name="T118" fmla="*/ 471 w 605"/>
              <a:gd name="T119" fmla="*/ 20 h 406"/>
              <a:gd name="T120" fmla="*/ 513 w 605"/>
              <a:gd name="T121" fmla="*/ 13 h 406"/>
              <a:gd name="T122" fmla="*/ 581 w 605"/>
              <a:gd name="T123" fmla="*/ 120 h 406"/>
              <a:gd name="T124" fmla="*/ 19 w 605"/>
              <a:gd name="T125" fmla="*/ 270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5" h="406">
                <a:moveTo>
                  <a:pt x="76" y="39"/>
                </a:moveTo>
                <a:cubicBezTo>
                  <a:pt x="76" y="39"/>
                  <a:pt x="76" y="39"/>
                  <a:pt x="76" y="39"/>
                </a:cubicBezTo>
                <a:cubicBezTo>
                  <a:pt x="77" y="39"/>
                  <a:pt x="76" y="39"/>
                  <a:pt x="76" y="39"/>
                </a:cubicBezTo>
                <a:close/>
                <a:moveTo>
                  <a:pt x="73" y="41"/>
                </a:moveTo>
                <a:cubicBezTo>
                  <a:pt x="74" y="41"/>
                  <a:pt x="75" y="40"/>
                  <a:pt x="76" y="39"/>
                </a:cubicBezTo>
                <a:cubicBezTo>
                  <a:pt x="75" y="39"/>
                  <a:pt x="73" y="38"/>
                  <a:pt x="73" y="41"/>
                </a:cubicBezTo>
                <a:close/>
                <a:moveTo>
                  <a:pt x="76" y="35"/>
                </a:moveTo>
                <a:cubicBezTo>
                  <a:pt x="75" y="36"/>
                  <a:pt x="75" y="36"/>
                  <a:pt x="75" y="36"/>
                </a:cubicBezTo>
                <a:cubicBezTo>
                  <a:pt x="76" y="36"/>
                  <a:pt x="75" y="35"/>
                  <a:pt x="76" y="35"/>
                </a:cubicBezTo>
                <a:close/>
                <a:moveTo>
                  <a:pt x="76" y="37"/>
                </a:moveTo>
                <a:cubicBezTo>
                  <a:pt x="76" y="38"/>
                  <a:pt x="76" y="38"/>
                  <a:pt x="76" y="38"/>
                </a:cubicBezTo>
                <a:cubicBezTo>
                  <a:pt x="77" y="37"/>
                  <a:pt x="77" y="37"/>
                  <a:pt x="77" y="37"/>
                </a:cubicBezTo>
                <a:lnTo>
                  <a:pt x="76" y="37"/>
                </a:lnTo>
                <a:close/>
                <a:moveTo>
                  <a:pt x="585" y="226"/>
                </a:moveTo>
                <a:cubicBezTo>
                  <a:pt x="585" y="225"/>
                  <a:pt x="585" y="224"/>
                  <a:pt x="584" y="224"/>
                </a:cubicBezTo>
                <a:lnTo>
                  <a:pt x="585" y="226"/>
                </a:lnTo>
                <a:close/>
                <a:moveTo>
                  <a:pt x="586" y="258"/>
                </a:moveTo>
                <a:cubicBezTo>
                  <a:pt x="585" y="261"/>
                  <a:pt x="585" y="263"/>
                  <a:pt x="585" y="264"/>
                </a:cubicBezTo>
                <a:cubicBezTo>
                  <a:pt x="585" y="262"/>
                  <a:pt x="586" y="261"/>
                  <a:pt x="586" y="258"/>
                </a:cubicBezTo>
                <a:close/>
                <a:moveTo>
                  <a:pt x="587" y="197"/>
                </a:moveTo>
                <a:cubicBezTo>
                  <a:pt x="587" y="203"/>
                  <a:pt x="587" y="203"/>
                  <a:pt x="587" y="203"/>
                </a:cubicBezTo>
                <a:cubicBezTo>
                  <a:pt x="587" y="201"/>
                  <a:pt x="587" y="199"/>
                  <a:pt x="587" y="197"/>
                </a:cubicBezTo>
                <a:close/>
                <a:moveTo>
                  <a:pt x="370" y="13"/>
                </a:moveTo>
                <a:cubicBezTo>
                  <a:pt x="356" y="16"/>
                  <a:pt x="356" y="16"/>
                  <a:pt x="356" y="16"/>
                </a:cubicBezTo>
                <a:cubicBezTo>
                  <a:pt x="366" y="16"/>
                  <a:pt x="367" y="14"/>
                  <a:pt x="370" y="13"/>
                </a:cubicBezTo>
                <a:close/>
                <a:moveTo>
                  <a:pt x="509" y="376"/>
                </a:moveTo>
                <a:cubicBezTo>
                  <a:pt x="508" y="376"/>
                  <a:pt x="508" y="376"/>
                  <a:pt x="508" y="376"/>
                </a:cubicBezTo>
                <a:cubicBezTo>
                  <a:pt x="506" y="376"/>
                  <a:pt x="506" y="377"/>
                  <a:pt x="509" y="376"/>
                </a:cubicBezTo>
                <a:close/>
                <a:moveTo>
                  <a:pt x="597" y="268"/>
                </a:moveTo>
                <a:cubicBezTo>
                  <a:pt x="597" y="267"/>
                  <a:pt x="596" y="268"/>
                  <a:pt x="596" y="268"/>
                </a:cubicBezTo>
                <a:cubicBezTo>
                  <a:pt x="596" y="270"/>
                  <a:pt x="596" y="270"/>
                  <a:pt x="596" y="270"/>
                </a:cubicBezTo>
                <a:lnTo>
                  <a:pt x="597" y="268"/>
                </a:lnTo>
                <a:close/>
                <a:moveTo>
                  <a:pt x="588" y="175"/>
                </a:moveTo>
                <a:cubicBezTo>
                  <a:pt x="588" y="175"/>
                  <a:pt x="588" y="175"/>
                  <a:pt x="588" y="175"/>
                </a:cubicBezTo>
                <a:cubicBezTo>
                  <a:pt x="588" y="170"/>
                  <a:pt x="588" y="170"/>
                  <a:pt x="588" y="170"/>
                </a:cubicBezTo>
                <a:cubicBezTo>
                  <a:pt x="588" y="173"/>
                  <a:pt x="588" y="174"/>
                  <a:pt x="588" y="175"/>
                </a:cubicBezTo>
                <a:close/>
                <a:moveTo>
                  <a:pt x="465" y="387"/>
                </a:moveTo>
                <a:cubicBezTo>
                  <a:pt x="463" y="388"/>
                  <a:pt x="461" y="388"/>
                  <a:pt x="460" y="389"/>
                </a:cubicBezTo>
                <a:cubicBezTo>
                  <a:pt x="464" y="388"/>
                  <a:pt x="466" y="387"/>
                  <a:pt x="465" y="387"/>
                </a:cubicBezTo>
                <a:close/>
                <a:moveTo>
                  <a:pt x="585" y="265"/>
                </a:moveTo>
                <a:cubicBezTo>
                  <a:pt x="585" y="265"/>
                  <a:pt x="585" y="265"/>
                  <a:pt x="585" y="265"/>
                </a:cubicBezTo>
                <a:cubicBezTo>
                  <a:pt x="585" y="264"/>
                  <a:pt x="585" y="264"/>
                  <a:pt x="585" y="264"/>
                </a:cubicBezTo>
                <a:lnTo>
                  <a:pt x="585" y="265"/>
                </a:lnTo>
                <a:close/>
                <a:moveTo>
                  <a:pt x="602" y="221"/>
                </a:moveTo>
                <a:cubicBezTo>
                  <a:pt x="602" y="228"/>
                  <a:pt x="602" y="228"/>
                  <a:pt x="602" y="228"/>
                </a:cubicBezTo>
                <a:cubicBezTo>
                  <a:pt x="602" y="225"/>
                  <a:pt x="602" y="222"/>
                  <a:pt x="602" y="221"/>
                </a:cubicBezTo>
                <a:close/>
                <a:moveTo>
                  <a:pt x="370" y="13"/>
                </a:moveTo>
                <a:cubicBezTo>
                  <a:pt x="374" y="13"/>
                  <a:pt x="374" y="13"/>
                  <a:pt x="374" y="13"/>
                </a:cubicBezTo>
                <a:cubicBezTo>
                  <a:pt x="372" y="13"/>
                  <a:pt x="371" y="13"/>
                  <a:pt x="370" y="13"/>
                </a:cubicBezTo>
                <a:close/>
                <a:moveTo>
                  <a:pt x="89" y="39"/>
                </a:moveTo>
                <a:cubicBezTo>
                  <a:pt x="94" y="38"/>
                  <a:pt x="95" y="37"/>
                  <a:pt x="96" y="37"/>
                </a:cubicBezTo>
                <a:cubicBezTo>
                  <a:pt x="93" y="37"/>
                  <a:pt x="91" y="38"/>
                  <a:pt x="89" y="39"/>
                </a:cubicBezTo>
                <a:close/>
                <a:moveTo>
                  <a:pt x="49" y="58"/>
                </a:moveTo>
                <a:cubicBezTo>
                  <a:pt x="49" y="56"/>
                  <a:pt x="49" y="56"/>
                  <a:pt x="49" y="56"/>
                </a:cubicBezTo>
                <a:cubicBezTo>
                  <a:pt x="49" y="57"/>
                  <a:pt x="49" y="58"/>
                  <a:pt x="49" y="58"/>
                </a:cubicBezTo>
                <a:close/>
                <a:moveTo>
                  <a:pt x="20" y="225"/>
                </a:moveTo>
                <a:cubicBezTo>
                  <a:pt x="20" y="226"/>
                  <a:pt x="20" y="226"/>
                  <a:pt x="20" y="227"/>
                </a:cubicBezTo>
                <a:cubicBezTo>
                  <a:pt x="20" y="226"/>
                  <a:pt x="20" y="225"/>
                  <a:pt x="20" y="225"/>
                </a:cubicBezTo>
                <a:close/>
                <a:moveTo>
                  <a:pt x="56" y="369"/>
                </a:moveTo>
                <a:cubicBezTo>
                  <a:pt x="66" y="373"/>
                  <a:pt x="76" y="377"/>
                  <a:pt x="86" y="379"/>
                </a:cubicBezTo>
                <a:cubicBezTo>
                  <a:pt x="87" y="380"/>
                  <a:pt x="100" y="385"/>
                  <a:pt x="90" y="383"/>
                </a:cubicBezTo>
                <a:cubicBezTo>
                  <a:pt x="94" y="384"/>
                  <a:pt x="98" y="384"/>
                  <a:pt x="102" y="385"/>
                </a:cubicBezTo>
                <a:cubicBezTo>
                  <a:pt x="101" y="386"/>
                  <a:pt x="101" y="386"/>
                  <a:pt x="101" y="386"/>
                </a:cubicBezTo>
                <a:cubicBezTo>
                  <a:pt x="124" y="393"/>
                  <a:pt x="146" y="395"/>
                  <a:pt x="168" y="397"/>
                </a:cubicBezTo>
                <a:cubicBezTo>
                  <a:pt x="189" y="398"/>
                  <a:pt x="211" y="399"/>
                  <a:pt x="234" y="403"/>
                </a:cubicBezTo>
                <a:cubicBezTo>
                  <a:pt x="233" y="403"/>
                  <a:pt x="233" y="403"/>
                  <a:pt x="233" y="403"/>
                </a:cubicBezTo>
                <a:cubicBezTo>
                  <a:pt x="242" y="402"/>
                  <a:pt x="251" y="402"/>
                  <a:pt x="261" y="401"/>
                </a:cubicBezTo>
                <a:cubicBezTo>
                  <a:pt x="265" y="401"/>
                  <a:pt x="267" y="403"/>
                  <a:pt x="275" y="404"/>
                </a:cubicBezTo>
                <a:cubicBezTo>
                  <a:pt x="271" y="402"/>
                  <a:pt x="291" y="404"/>
                  <a:pt x="296" y="402"/>
                </a:cubicBezTo>
                <a:cubicBezTo>
                  <a:pt x="302" y="403"/>
                  <a:pt x="296" y="403"/>
                  <a:pt x="294" y="404"/>
                </a:cubicBezTo>
                <a:cubicBezTo>
                  <a:pt x="320" y="406"/>
                  <a:pt x="341" y="401"/>
                  <a:pt x="369" y="401"/>
                </a:cubicBezTo>
                <a:cubicBezTo>
                  <a:pt x="341" y="400"/>
                  <a:pt x="341" y="400"/>
                  <a:pt x="321" y="400"/>
                </a:cubicBezTo>
                <a:cubicBezTo>
                  <a:pt x="344" y="398"/>
                  <a:pt x="348" y="400"/>
                  <a:pt x="372" y="397"/>
                </a:cubicBezTo>
                <a:cubicBezTo>
                  <a:pt x="361" y="399"/>
                  <a:pt x="361" y="399"/>
                  <a:pt x="361" y="399"/>
                </a:cubicBezTo>
                <a:cubicBezTo>
                  <a:pt x="374" y="401"/>
                  <a:pt x="398" y="394"/>
                  <a:pt x="403" y="397"/>
                </a:cubicBezTo>
                <a:cubicBezTo>
                  <a:pt x="417" y="395"/>
                  <a:pt x="429" y="390"/>
                  <a:pt x="447" y="388"/>
                </a:cubicBezTo>
                <a:cubicBezTo>
                  <a:pt x="440" y="392"/>
                  <a:pt x="440" y="392"/>
                  <a:pt x="440" y="392"/>
                </a:cubicBezTo>
                <a:cubicBezTo>
                  <a:pt x="456" y="390"/>
                  <a:pt x="456" y="390"/>
                  <a:pt x="456" y="390"/>
                </a:cubicBezTo>
                <a:cubicBezTo>
                  <a:pt x="456" y="388"/>
                  <a:pt x="456" y="388"/>
                  <a:pt x="456" y="388"/>
                </a:cubicBezTo>
                <a:cubicBezTo>
                  <a:pt x="461" y="387"/>
                  <a:pt x="464" y="386"/>
                  <a:pt x="465" y="387"/>
                </a:cubicBezTo>
                <a:cubicBezTo>
                  <a:pt x="476" y="383"/>
                  <a:pt x="491" y="381"/>
                  <a:pt x="506" y="375"/>
                </a:cubicBezTo>
                <a:cubicBezTo>
                  <a:pt x="508" y="376"/>
                  <a:pt x="508" y="376"/>
                  <a:pt x="508" y="376"/>
                </a:cubicBezTo>
                <a:cubicBezTo>
                  <a:pt x="509" y="375"/>
                  <a:pt x="511" y="374"/>
                  <a:pt x="511" y="374"/>
                </a:cubicBezTo>
                <a:cubicBezTo>
                  <a:pt x="514" y="375"/>
                  <a:pt x="526" y="371"/>
                  <a:pt x="527" y="372"/>
                </a:cubicBezTo>
                <a:cubicBezTo>
                  <a:pt x="523" y="374"/>
                  <a:pt x="512" y="378"/>
                  <a:pt x="512" y="377"/>
                </a:cubicBezTo>
                <a:cubicBezTo>
                  <a:pt x="506" y="379"/>
                  <a:pt x="510" y="379"/>
                  <a:pt x="516" y="377"/>
                </a:cubicBezTo>
                <a:cubicBezTo>
                  <a:pt x="523" y="375"/>
                  <a:pt x="532" y="372"/>
                  <a:pt x="536" y="370"/>
                </a:cubicBezTo>
                <a:cubicBezTo>
                  <a:pt x="527" y="373"/>
                  <a:pt x="538" y="368"/>
                  <a:pt x="543" y="366"/>
                </a:cubicBezTo>
                <a:cubicBezTo>
                  <a:pt x="544" y="366"/>
                  <a:pt x="542" y="367"/>
                  <a:pt x="541" y="367"/>
                </a:cubicBezTo>
                <a:cubicBezTo>
                  <a:pt x="549" y="364"/>
                  <a:pt x="554" y="361"/>
                  <a:pt x="558" y="357"/>
                </a:cubicBezTo>
                <a:cubicBezTo>
                  <a:pt x="559" y="356"/>
                  <a:pt x="560" y="355"/>
                  <a:pt x="562" y="354"/>
                </a:cubicBezTo>
                <a:cubicBezTo>
                  <a:pt x="564" y="350"/>
                  <a:pt x="564" y="350"/>
                  <a:pt x="564" y="350"/>
                </a:cubicBezTo>
                <a:cubicBezTo>
                  <a:pt x="566" y="348"/>
                  <a:pt x="568" y="347"/>
                  <a:pt x="571" y="345"/>
                </a:cubicBezTo>
                <a:cubicBezTo>
                  <a:pt x="571" y="344"/>
                  <a:pt x="571" y="342"/>
                  <a:pt x="571" y="341"/>
                </a:cubicBezTo>
                <a:cubicBezTo>
                  <a:pt x="574" y="338"/>
                  <a:pt x="576" y="334"/>
                  <a:pt x="579" y="331"/>
                </a:cubicBezTo>
                <a:cubicBezTo>
                  <a:pt x="577" y="329"/>
                  <a:pt x="579" y="325"/>
                  <a:pt x="581" y="321"/>
                </a:cubicBezTo>
                <a:cubicBezTo>
                  <a:pt x="583" y="317"/>
                  <a:pt x="585" y="312"/>
                  <a:pt x="583" y="311"/>
                </a:cubicBezTo>
                <a:cubicBezTo>
                  <a:pt x="588" y="297"/>
                  <a:pt x="585" y="313"/>
                  <a:pt x="586" y="308"/>
                </a:cubicBezTo>
                <a:cubicBezTo>
                  <a:pt x="589" y="302"/>
                  <a:pt x="591" y="293"/>
                  <a:pt x="592" y="285"/>
                </a:cubicBezTo>
                <a:cubicBezTo>
                  <a:pt x="594" y="277"/>
                  <a:pt x="595" y="270"/>
                  <a:pt x="596" y="268"/>
                </a:cubicBezTo>
                <a:cubicBezTo>
                  <a:pt x="597" y="257"/>
                  <a:pt x="599" y="245"/>
                  <a:pt x="599" y="235"/>
                </a:cubicBezTo>
                <a:cubicBezTo>
                  <a:pt x="601" y="235"/>
                  <a:pt x="601" y="235"/>
                  <a:pt x="601" y="235"/>
                </a:cubicBezTo>
                <a:cubicBezTo>
                  <a:pt x="601" y="230"/>
                  <a:pt x="601" y="224"/>
                  <a:pt x="601" y="219"/>
                </a:cubicBezTo>
                <a:cubicBezTo>
                  <a:pt x="602" y="219"/>
                  <a:pt x="602" y="220"/>
                  <a:pt x="602" y="221"/>
                </a:cubicBezTo>
                <a:cubicBezTo>
                  <a:pt x="602" y="202"/>
                  <a:pt x="602" y="187"/>
                  <a:pt x="601" y="171"/>
                </a:cubicBezTo>
                <a:cubicBezTo>
                  <a:pt x="602" y="172"/>
                  <a:pt x="603" y="172"/>
                  <a:pt x="604" y="181"/>
                </a:cubicBezTo>
                <a:cubicBezTo>
                  <a:pt x="605" y="166"/>
                  <a:pt x="600" y="142"/>
                  <a:pt x="596" y="120"/>
                </a:cubicBezTo>
                <a:cubicBezTo>
                  <a:pt x="597" y="122"/>
                  <a:pt x="597" y="122"/>
                  <a:pt x="597" y="122"/>
                </a:cubicBezTo>
                <a:cubicBezTo>
                  <a:pt x="596" y="118"/>
                  <a:pt x="595" y="114"/>
                  <a:pt x="593" y="110"/>
                </a:cubicBezTo>
                <a:cubicBezTo>
                  <a:pt x="594" y="112"/>
                  <a:pt x="594" y="110"/>
                  <a:pt x="595" y="110"/>
                </a:cubicBezTo>
                <a:cubicBezTo>
                  <a:pt x="593" y="99"/>
                  <a:pt x="590" y="88"/>
                  <a:pt x="585" y="78"/>
                </a:cubicBezTo>
                <a:cubicBezTo>
                  <a:pt x="581" y="67"/>
                  <a:pt x="576" y="59"/>
                  <a:pt x="572" y="55"/>
                </a:cubicBezTo>
                <a:cubicBezTo>
                  <a:pt x="575" y="60"/>
                  <a:pt x="568" y="45"/>
                  <a:pt x="576" y="56"/>
                </a:cubicBezTo>
                <a:cubicBezTo>
                  <a:pt x="573" y="51"/>
                  <a:pt x="569" y="46"/>
                  <a:pt x="565" y="41"/>
                </a:cubicBezTo>
                <a:cubicBezTo>
                  <a:pt x="564" y="40"/>
                  <a:pt x="563" y="39"/>
                  <a:pt x="562" y="37"/>
                </a:cubicBezTo>
                <a:cubicBezTo>
                  <a:pt x="561" y="36"/>
                  <a:pt x="559" y="35"/>
                  <a:pt x="558" y="34"/>
                </a:cubicBezTo>
                <a:cubicBezTo>
                  <a:pt x="555" y="31"/>
                  <a:pt x="552" y="29"/>
                  <a:pt x="550" y="27"/>
                </a:cubicBezTo>
                <a:cubicBezTo>
                  <a:pt x="538" y="20"/>
                  <a:pt x="525" y="16"/>
                  <a:pt x="513" y="13"/>
                </a:cubicBezTo>
                <a:cubicBezTo>
                  <a:pt x="513" y="13"/>
                  <a:pt x="513" y="13"/>
                  <a:pt x="513" y="13"/>
                </a:cubicBezTo>
                <a:cubicBezTo>
                  <a:pt x="510" y="12"/>
                  <a:pt x="507" y="12"/>
                  <a:pt x="503" y="11"/>
                </a:cubicBezTo>
                <a:cubicBezTo>
                  <a:pt x="503" y="11"/>
                  <a:pt x="503" y="11"/>
                  <a:pt x="503" y="11"/>
                </a:cubicBezTo>
                <a:cubicBezTo>
                  <a:pt x="505" y="11"/>
                  <a:pt x="507" y="12"/>
                  <a:pt x="510" y="12"/>
                </a:cubicBezTo>
                <a:cubicBezTo>
                  <a:pt x="500" y="10"/>
                  <a:pt x="491" y="9"/>
                  <a:pt x="484" y="9"/>
                </a:cubicBezTo>
                <a:cubicBezTo>
                  <a:pt x="482" y="8"/>
                  <a:pt x="480" y="6"/>
                  <a:pt x="474" y="5"/>
                </a:cubicBezTo>
                <a:cubicBezTo>
                  <a:pt x="474" y="6"/>
                  <a:pt x="467" y="5"/>
                  <a:pt x="459" y="4"/>
                </a:cubicBezTo>
                <a:cubicBezTo>
                  <a:pt x="451" y="3"/>
                  <a:pt x="441" y="2"/>
                  <a:pt x="435" y="3"/>
                </a:cubicBezTo>
                <a:cubicBezTo>
                  <a:pt x="433" y="2"/>
                  <a:pt x="440" y="2"/>
                  <a:pt x="436" y="1"/>
                </a:cubicBezTo>
                <a:cubicBezTo>
                  <a:pt x="406" y="0"/>
                  <a:pt x="363" y="3"/>
                  <a:pt x="328" y="4"/>
                </a:cubicBezTo>
                <a:cubicBezTo>
                  <a:pt x="325" y="8"/>
                  <a:pt x="296" y="9"/>
                  <a:pt x="278" y="12"/>
                </a:cubicBezTo>
                <a:cubicBezTo>
                  <a:pt x="273" y="10"/>
                  <a:pt x="288" y="10"/>
                  <a:pt x="293" y="8"/>
                </a:cubicBezTo>
                <a:cubicBezTo>
                  <a:pt x="283" y="9"/>
                  <a:pt x="291" y="5"/>
                  <a:pt x="272" y="9"/>
                </a:cubicBezTo>
                <a:cubicBezTo>
                  <a:pt x="273" y="8"/>
                  <a:pt x="272" y="8"/>
                  <a:pt x="276" y="8"/>
                </a:cubicBezTo>
                <a:cubicBezTo>
                  <a:pt x="266" y="8"/>
                  <a:pt x="279" y="10"/>
                  <a:pt x="262" y="11"/>
                </a:cubicBezTo>
                <a:cubicBezTo>
                  <a:pt x="262" y="9"/>
                  <a:pt x="262" y="9"/>
                  <a:pt x="262" y="9"/>
                </a:cubicBezTo>
                <a:cubicBezTo>
                  <a:pt x="252" y="12"/>
                  <a:pt x="252" y="12"/>
                  <a:pt x="252" y="12"/>
                </a:cubicBezTo>
                <a:cubicBezTo>
                  <a:pt x="219" y="14"/>
                  <a:pt x="190" y="19"/>
                  <a:pt x="161" y="21"/>
                </a:cubicBezTo>
                <a:cubicBezTo>
                  <a:pt x="160" y="21"/>
                  <a:pt x="161" y="22"/>
                  <a:pt x="164" y="22"/>
                </a:cubicBezTo>
                <a:cubicBezTo>
                  <a:pt x="151" y="24"/>
                  <a:pt x="136" y="28"/>
                  <a:pt x="121" y="29"/>
                </a:cubicBezTo>
                <a:cubicBezTo>
                  <a:pt x="125" y="28"/>
                  <a:pt x="125" y="28"/>
                  <a:pt x="125" y="28"/>
                </a:cubicBezTo>
                <a:cubicBezTo>
                  <a:pt x="113" y="28"/>
                  <a:pt x="107" y="30"/>
                  <a:pt x="101" y="32"/>
                </a:cubicBezTo>
                <a:cubicBezTo>
                  <a:pt x="97" y="32"/>
                  <a:pt x="94" y="33"/>
                  <a:pt x="90" y="34"/>
                </a:cubicBezTo>
                <a:cubicBezTo>
                  <a:pt x="88" y="35"/>
                  <a:pt x="85" y="35"/>
                  <a:pt x="83" y="36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86" y="36"/>
                  <a:pt x="86" y="36"/>
                  <a:pt x="86" y="36"/>
                </a:cubicBezTo>
                <a:cubicBezTo>
                  <a:pt x="91" y="35"/>
                  <a:pt x="95" y="34"/>
                  <a:pt x="96" y="35"/>
                </a:cubicBezTo>
                <a:cubicBezTo>
                  <a:pt x="95" y="36"/>
                  <a:pt x="90" y="37"/>
                  <a:pt x="86" y="38"/>
                </a:cubicBezTo>
                <a:cubicBezTo>
                  <a:pt x="84" y="38"/>
                  <a:pt x="81" y="38"/>
                  <a:pt x="79" y="38"/>
                </a:cubicBezTo>
                <a:cubicBezTo>
                  <a:pt x="79" y="38"/>
                  <a:pt x="79" y="38"/>
                  <a:pt x="79" y="38"/>
                </a:cubicBezTo>
                <a:cubicBezTo>
                  <a:pt x="78" y="38"/>
                  <a:pt x="78" y="38"/>
                  <a:pt x="78" y="38"/>
                </a:cubicBezTo>
                <a:cubicBezTo>
                  <a:pt x="78" y="38"/>
                  <a:pt x="78" y="38"/>
                  <a:pt x="78" y="38"/>
                </a:cubicBezTo>
                <a:cubicBezTo>
                  <a:pt x="78" y="38"/>
                  <a:pt x="78" y="38"/>
                  <a:pt x="78" y="38"/>
                </a:cubicBezTo>
                <a:cubicBezTo>
                  <a:pt x="79" y="40"/>
                  <a:pt x="79" y="40"/>
                  <a:pt x="79" y="40"/>
                </a:cubicBezTo>
                <a:cubicBezTo>
                  <a:pt x="79" y="40"/>
                  <a:pt x="79" y="40"/>
                  <a:pt x="79" y="40"/>
                </a:cubicBezTo>
                <a:cubicBezTo>
                  <a:pt x="79" y="40"/>
                  <a:pt x="79" y="39"/>
                  <a:pt x="79" y="39"/>
                </a:cubicBezTo>
                <a:cubicBezTo>
                  <a:pt x="81" y="39"/>
                  <a:pt x="81" y="39"/>
                  <a:pt x="81" y="39"/>
                </a:cubicBezTo>
                <a:cubicBezTo>
                  <a:pt x="82" y="39"/>
                  <a:pt x="84" y="38"/>
                  <a:pt x="86" y="38"/>
                </a:cubicBezTo>
                <a:cubicBezTo>
                  <a:pt x="90" y="37"/>
                  <a:pt x="95" y="36"/>
                  <a:pt x="99" y="35"/>
                </a:cubicBezTo>
                <a:cubicBezTo>
                  <a:pt x="97" y="36"/>
                  <a:pt x="96" y="36"/>
                  <a:pt x="96" y="37"/>
                </a:cubicBezTo>
                <a:cubicBezTo>
                  <a:pt x="103" y="35"/>
                  <a:pt x="112" y="34"/>
                  <a:pt x="122" y="32"/>
                </a:cubicBezTo>
                <a:cubicBezTo>
                  <a:pt x="108" y="34"/>
                  <a:pt x="108" y="34"/>
                  <a:pt x="108" y="34"/>
                </a:cubicBezTo>
                <a:cubicBezTo>
                  <a:pt x="113" y="31"/>
                  <a:pt x="132" y="30"/>
                  <a:pt x="137" y="29"/>
                </a:cubicBezTo>
                <a:cubicBezTo>
                  <a:pt x="137" y="31"/>
                  <a:pt x="129" y="32"/>
                  <a:pt x="138" y="32"/>
                </a:cubicBezTo>
                <a:cubicBezTo>
                  <a:pt x="162" y="30"/>
                  <a:pt x="151" y="28"/>
                  <a:pt x="174" y="23"/>
                </a:cubicBezTo>
                <a:cubicBezTo>
                  <a:pt x="170" y="23"/>
                  <a:pt x="170" y="23"/>
                  <a:pt x="170" y="23"/>
                </a:cubicBezTo>
                <a:cubicBezTo>
                  <a:pt x="177" y="22"/>
                  <a:pt x="182" y="19"/>
                  <a:pt x="193" y="20"/>
                </a:cubicBezTo>
                <a:cubicBezTo>
                  <a:pt x="193" y="21"/>
                  <a:pt x="185" y="22"/>
                  <a:pt x="181" y="23"/>
                </a:cubicBezTo>
                <a:cubicBezTo>
                  <a:pt x="183" y="23"/>
                  <a:pt x="194" y="19"/>
                  <a:pt x="202" y="19"/>
                </a:cubicBezTo>
                <a:cubicBezTo>
                  <a:pt x="195" y="22"/>
                  <a:pt x="178" y="25"/>
                  <a:pt x="166" y="26"/>
                </a:cubicBezTo>
                <a:cubicBezTo>
                  <a:pt x="167" y="27"/>
                  <a:pt x="167" y="27"/>
                  <a:pt x="166" y="28"/>
                </a:cubicBezTo>
                <a:cubicBezTo>
                  <a:pt x="201" y="22"/>
                  <a:pt x="240" y="16"/>
                  <a:pt x="275" y="14"/>
                </a:cubicBezTo>
                <a:cubicBezTo>
                  <a:pt x="257" y="18"/>
                  <a:pt x="283" y="14"/>
                  <a:pt x="279" y="17"/>
                </a:cubicBezTo>
                <a:cubicBezTo>
                  <a:pt x="282" y="14"/>
                  <a:pt x="293" y="15"/>
                  <a:pt x="303" y="14"/>
                </a:cubicBezTo>
                <a:cubicBezTo>
                  <a:pt x="307" y="16"/>
                  <a:pt x="283" y="17"/>
                  <a:pt x="291" y="18"/>
                </a:cubicBezTo>
                <a:cubicBezTo>
                  <a:pt x="310" y="16"/>
                  <a:pt x="335" y="11"/>
                  <a:pt x="359" y="11"/>
                </a:cubicBezTo>
                <a:cubicBezTo>
                  <a:pt x="358" y="11"/>
                  <a:pt x="352" y="12"/>
                  <a:pt x="351" y="12"/>
                </a:cubicBezTo>
                <a:cubicBezTo>
                  <a:pt x="367" y="11"/>
                  <a:pt x="388" y="6"/>
                  <a:pt x="399" y="9"/>
                </a:cubicBezTo>
                <a:cubicBezTo>
                  <a:pt x="374" y="13"/>
                  <a:pt x="374" y="13"/>
                  <a:pt x="374" y="13"/>
                </a:cubicBezTo>
                <a:cubicBezTo>
                  <a:pt x="376" y="13"/>
                  <a:pt x="379" y="13"/>
                  <a:pt x="383" y="13"/>
                </a:cubicBezTo>
                <a:cubicBezTo>
                  <a:pt x="378" y="15"/>
                  <a:pt x="378" y="15"/>
                  <a:pt x="378" y="15"/>
                </a:cubicBezTo>
                <a:cubicBezTo>
                  <a:pt x="397" y="15"/>
                  <a:pt x="392" y="12"/>
                  <a:pt x="403" y="10"/>
                </a:cubicBezTo>
                <a:cubicBezTo>
                  <a:pt x="415" y="12"/>
                  <a:pt x="415" y="12"/>
                  <a:pt x="415" y="12"/>
                </a:cubicBezTo>
                <a:cubicBezTo>
                  <a:pt x="437" y="14"/>
                  <a:pt x="457" y="14"/>
                  <a:pt x="471" y="12"/>
                </a:cubicBezTo>
                <a:cubicBezTo>
                  <a:pt x="475" y="13"/>
                  <a:pt x="491" y="15"/>
                  <a:pt x="484" y="16"/>
                </a:cubicBezTo>
                <a:cubicBezTo>
                  <a:pt x="473" y="17"/>
                  <a:pt x="468" y="18"/>
                  <a:pt x="447" y="17"/>
                </a:cubicBezTo>
                <a:cubicBezTo>
                  <a:pt x="444" y="15"/>
                  <a:pt x="463" y="16"/>
                  <a:pt x="457" y="15"/>
                </a:cubicBezTo>
                <a:cubicBezTo>
                  <a:pt x="448" y="15"/>
                  <a:pt x="432" y="13"/>
                  <a:pt x="424" y="14"/>
                </a:cubicBezTo>
                <a:cubicBezTo>
                  <a:pt x="432" y="14"/>
                  <a:pt x="440" y="15"/>
                  <a:pt x="448" y="15"/>
                </a:cubicBezTo>
                <a:cubicBezTo>
                  <a:pt x="447" y="18"/>
                  <a:pt x="438" y="14"/>
                  <a:pt x="434" y="16"/>
                </a:cubicBezTo>
                <a:cubicBezTo>
                  <a:pt x="440" y="18"/>
                  <a:pt x="453" y="16"/>
                  <a:pt x="463" y="19"/>
                </a:cubicBezTo>
                <a:cubicBezTo>
                  <a:pt x="461" y="19"/>
                  <a:pt x="461" y="19"/>
                  <a:pt x="461" y="19"/>
                </a:cubicBezTo>
                <a:cubicBezTo>
                  <a:pt x="470" y="19"/>
                  <a:pt x="474" y="20"/>
                  <a:pt x="478" y="20"/>
                </a:cubicBezTo>
                <a:cubicBezTo>
                  <a:pt x="495" y="22"/>
                  <a:pt x="495" y="22"/>
                  <a:pt x="495" y="22"/>
                </a:cubicBezTo>
                <a:cubicBezTo>
                  <a:pt x="497" y="20"/>
                  <a:pt x="489" y="19"/>
                  <a:pt x="481" y="17"/>
                </a:cubicBezTo>
                <a:cubicBezTo>
                  <a:pt x="495" y="19"/>
                  <a:pt x="513" y="21"/>
                  <a:pt x="530" y="27"/>
                </a:cubicBezTo>
                <a:cubicBezTo>
                  <a:pt x="538" y="30"/>
                  <a:pt x="546" y="34"/>
                  <a:pt x="552" y="40"/>
                </a:cubicBezTo>
                <a:cubicBezTo>
                  <a:pt x="558" y="46"/>
                  <a:pt x="562" y="54"/>
                  <a:pt x="564" y="61"/>
                </a:cubicBezTo>
                <a:cubicBezTo>
                  <a:pt x="561" y="56"/>
                  <a:pt x="557" y="51"/>
                  <a:pt x="553" y="47"/>
                </a:cubicBezTo>
                <a:cubicBezTo>
                  <a:pt x="556" y="52"/>
                  <a:pt x="561" y="58"/>
                  <a:pt x="564" y="63"/>
                </a:cubicBezTo>
                <a:cubicBezTo>
                  <a:pt x="567" y="68"/>
                  <a:pt x="568" y="72"/>
                  <a:pt x="567" y="73"/>
                </a:cubicBezTo>
                <a:cubicBezTo>
                  <a:pt x="562" y="61"/>
                  <a:pt x="563" y="67"/>
                  <a:pt x="559" y="61"/>
                </a:cubicBezTo>
                <a:cubicBezTo>
                  <a:pt x="559" y="61"/>
                  <a:pt x="559" y="61"/>
                  <a:pt x="559" y="61"/>
                </a:cubicBezTo>
                <a:cubicBezTo>
                  <a:pt x="558" y="59"/>
                  <a:pt x="556" y="56"/>
                  <a:pt x="557" y="58"/>
                </a:cubicBezTo>
                <a:cubicBezTo>
                  <a:pt x="563" y="65"/>
                  <a:pt x="570" y="79"/>
                  <a:pt x="574" y="89"/>
                </a:cubicBezTo>
                <a:cubicBezTo>
                  <a:pt x="572" y="85"/>
                  <a:pt x="574" y="94"/>
                  <a:pt x="574" y="96"/>
                </a:cubicBezTo>
                <a:cubicBezTo>
                  <a:pt x="578" y="105"/>
                  <a:pt x="576" y="95"/>
                  <a:pt x="576" y="94"/>
                </a:cubicBezTo>
                <a:cubicBezTo>
                  <a:pt x="578" y="100"/>
                  <a:pt x="582" y="108"/>
                  <a:pt x="582" y="113"/>
                </a:cubicBezTo>
                <a:cubicBezTo>
                  <a:pt x="582" y="121"/>
                  <a:pt x="578" y="104"/>
                  <a:pt x="576" y="102"/>
                </a:cubicBezTo>
                <a:cubicBezTo>
                  <a:pt x="579" y="111"/>
                  <a:pt x="582" y="121"/>
                  <a:pt x="585" y="132"/>
                </a:cubicBezTo>
                <a:cubicBezTo>
                  <a:pt x="584" y="131"/>
                  <a:pt x="584" y="131"/>
                  <a:pt x="584" y="131"/>
                </a:cubicBezTo>
                <a:cubicBezTo>
                  <a:pt x="585" y="133"/>
                  <a:pt x="586" y="138"/>
                  <a:pt x="586" y="141"/>
                </a:cubicBezTo>
                <a:cubicBezTo>
                  <a:pt x="586" y="144"/>
                  <a:pt x="584" y="137"/>
                  <a:pt x="584" y="132"/>
                </a:cubicBezTo>
                <a:cubicBezTo>
                  <a:pt x="585" y="149"/>
                  <a:pt x="591" y="161"/>
                  <a:pt x="588" y="175"/>
                </a:cubicBezTo>
                <a:cubicBezTo>
                  <a:pt x="590" y="184"/>
                  <a:pt x="590" y="184"/>
                  <a:pt x="590" y="184"/>
                </a:cubicBezTo>
                <a:cubicBezTo>
                  <a:pt x="589" y="185"/>
                  <a:pt x="589" y="186"/>
                  <a:pt x="589" y="185"/>
                </a:cubicBezTo>
                <a:cubicBezTo>
                  <a:pt x="590" y="194"/>
                  <a:pt x="590" y="194"/>
                  <a:pt x="590" y="194"/>
                </a:cubicBezTo>
                <a:cubicBezTo>
                  <a:pt x="591" y="211"/>
                  <a:pt x="587" y="198"/>
                  <a:pt x="587" y="204"/>
                </a:cubicBezTo>
                <a:cubicBezTo>
                  <a:pt x="587" y="203"/>
                  <a:pt x="587" y="203"/>
                  <a:pt x="587" y="203"/>
                </a:cubicBezTo>
                <a:cubicBezTo>
                  <a:pt x="586" y="208"/>
                  <a:pt x="585" y="212"/>
                  <a:pt x="585" y="208"/>
                </a:cubicBezTo>
                <a:cubicBezTo>
                  <a:pt x="585" y="214"/>
                  <a:pt x="585" y="220"/>
                  <a:pt x="585" y="226"/>
                </a:cubicBezTo>
                <a:cubicBezTo>
                  <a:pt x="585" y="226"/>
                  <a:pt x="585" y="226"/>
                  <a:pt x="585" y="226"/>
                </a:cubicBezTo>
                <a:cubicBezTo>
                  <a:pt x="586" y="229"/>
                  <a:pt x="586" y="238"/>
                  <a:pt x="586" y="245"/>
                </a:cubicBezTo>
                <a:cubicBezTo>
                  <a:pt x="586" y="252"/>
                  <a:pt x="586" y="259"/>
                  <a:pt x="587" y="259"/>
                </a:cubicBezTo>
                <a:cubicBezTo>
                  <a:pt x="586" y="264"/>
                  <a:pt x="585" y="267"/>
                  <a:pt x="585" y="265"/>
                </a:cubicBezTo>
                <a:cubicBezTo>
                  <a:pt x="584" y="272"/>
                  <a:pt x="583" y="271"/>
                  <a:pt x="582" y="271"/>
                </a:cubicBezTo>
                <a:cubicBezTo>
                  <a:pt x="582" y="271"/>
                  <a:pt x="581" y="272"/>
                  <a:pt x="579" y="282"/>
                </a:cubicBezTo>
                <a:cubicBezTo>
                  <a:pt x="578" y="282"/>
                  <a:pt x="579" y="280"/>
                  <a:pt x="579" y="277"/>
                </a:cubicBezTo>
                <a:cubicBezTo>
                  <a:pt x="578" y="282"/>
                  <a:pt x="578" y="284"/>
                  <a:pt x="578" y="285"/>
                </a:cubicBezTo>
                <a:cubicBezTo>
                  <a:pt x="577" y="285"/>
                  <a:pt x="577" y="285"/>
                  <a:pt x="576" y="286"/>
                </a:cubicBezTo>
                <a:cubicBezTo>
                  <a:pt x="577" y="287"/>
                  <a:pt x="575" y="295"/>
                  <a:pt x="573" y="300"/>
                </a:cubicBezTo>
                <a:cubicBezTo>
                  <a:pt x="573" y="297"/>
                  <a:pt x="573" y="294"/>
                  <a:pt x="573" y="292"/>
                </a:cubicBezTo>
                <a:cubicBezTo>
                  <a:pt x="572" y="297"/>
                  <a:pt x="572" y="300"/>
                  <a:pt x="568" y="308"/>
                </a:cubicBezTo>
                <a:cubicBezTo>
                  <a:pt x="569" y="302"/>
                  <a:pt x="569" y="302"/>
                  <a:pt x="569" y="302"/>
                </a:cubicBezTo>
                <a:cubicBezTo>
                  <a:pt x="567" y="309"/>
                  <a:pt x="567" y="309"/>
                  <a:pt x="568" y="310"/>
                </a:cubicBezTo>
                <a:cubicBezTo>
                  <a:pt x="568" y="311"/>
                  <a:pt x="568" y="312"/>
                  <a:pt x="564" y="319"/>
                </a:cubicBezTo>
                <a:cubicBezTo>
                  <a:pt x="566" y="315"/>
                  <a:pt x="569" y="310"/>
                  <a:pt x="571" y="306"/>
                </a:cubicBezTo>
                <a:cubicBezTo>
                  <a:pt x="568" y="314"/>
                  <a:pt x="568" y="317"/>
                  <a:pt x="568" y="319"/>
                </a:cubicBezTo>
                <a:cubicBezTo>
                  <a:pt x="568" y="321"/>
                  <a:pt x="568" y="322"/>
                  <a:pt x="567" y="326"/>
                </a:cubicBezTo>
                <a:cubicBezTo>
                  <a:pt x="565" y="331"/>
                  <a:pt x="563" y="335"/>
                  <a:pt x="560" y="339"/>
                </a:cubicBezTo>
                <a:cubicBezTo>
                  <a:pt x="558" y="341"/>
                  <a:pt x="556" y="343"/>
                  <a:pt x="554" y="345"/>
                </a:cubicBezTo>
                <a:cubicBezTo>
                  <a:pt x="552" y="347"/>
                  <a:pt x="550" y="348"/>
                  <a:pt x="548" y="350"/>
                </a:cubicBezTo>
                <a:cubicBezTo>
                  <a:pt x="539" y="355"/>
                  <a:pt x="530" y="358"/>
                  <a:pt x="524" y="363"/>
                </a:cubicBezTo>
                <a:cubicBezTo>
                  <a:pt x="521" y="362"/>
                  <a:pt x="523" y="361"/>
                  <a:pt x="517" y="361"/>
                </a:cubicBezTo>
                <a:cubicBezTo>
                  <a:pt x="529" y="357"/>
                  <a:pt x="535" y="354"/>
                  <a:pt x="539" y="350"/>
                </a:cubicBezTo>
                <a:cubicBezTo>
                  <a:pt x="544" y="347"/>
                  <a:pt x="546" y="345"/>
                  <a:pt x="548" y="344"/>
                </a:cubicBezTo>
                <a:cubicBezTo>
                  <a:pt x="550" y="343"/>
                  <a:pt x="551" y="343"/>
                  <a:pt x="552" y="343"/>
                </a:cubicBezTo>
                <a:cubicBezTo>
                  <a:pt x="553" y="343"/>
                  <a:pt x="554" y="343"/>
                  <a:pt x="555" y="342"/>
                </a:cubicBezTo>
                <a:cubicBezTo>
                  <a:pt x="557" y="340"/>
                  <a:pt x="559" y="337"/>
                  <a:pt x="562" y="331"/>
                </a:cubicBezTo>
                <a:cubicBezTo>
                  <a:pt x="560" y="331"/>
                  <a:pt x="556" y="338"/>
                  <a:pt x="551" y="343"/>
                </a:cubicBezTo>
                <a:cubicBezTo>
                  <a:pt x="551" y="343"/>
                  <a:pt x="551" y="342"/>
                  <a:pt x="551" y="342"/>
                </a:cubicBezTo>
                <a:cubicBezTo>
                  <a:pt x="552" y="341"/>
                  <a:pt x="552" y="340"/>
                  <a:pt x="553" y="339"/>
                </a:cubicBezTo>
                <a:cubicBezTo>
                  <a:pt x="554" y="336"/>
                  <a:pt x="556" y="333"/>
                  <a:pt x="557" y="331"/>
                </a:cubicBezTo>
                <a:cubicBezTo>
                  <a:pt x="555" y="334"/>
                  <a:pt x="553" y="337"/>
                  <a:pt x="550" y="340"/>
                </a:cubicBezTo>
                <a:cubicBezTo>
                  <a:pt x="548" y="342"/>
                  <a:pt x="545" y="344"/>
                  <a:pt x="541" y="345"/>
                </a:cubicBezTo>
                <a:cubicBezTo>
                  <a:pt x="534" y="349"/>
                  <a:pt x="527" y="351"/>
                  <a:pt x="523" y="352"/>
                </a:cubicBezTo>
                <a:cubicBezTo>
                  <a:pt x="519" y="355"/>
                  <a:pt x="508" y="359"/>
                  <a:pt x="503" y="360"/>
                </a:cubicBezTo>
                <a:cubicBezTo>
                  <a:pt x="504" y="361"/>
                  <a:pt x="482" y="367"/>
                  <a:pt x="489" y="368"/>
                </a:cubicBezTo>
                <a:cubicBezTo>
                  <a:pt x="474" y="372"/>
                  <a:pt x="479" y="367"/>
                  <a:pt x="464" y="373"/>
                </a:cubicBezTo>
                <a:cubicBezTo>
                  <a:pt x="469" y="370"/>
                  <a:pt x="453" y="373"/>
                  <a:pt x="460" y="370"/>
                </a:cubicBezTo>
                <a:cubicBezTo>
                  <a:pt x="465" y="371"/>
                  <a:pt x="482" y="365"/>
                  <a:pt x="489" y="362"/>
                </a:cubicBezTo>
                <a:cubicBezTo>
                  <a:pt x="482" y="363"/>
                  <a:pt x="474" y="364"/>
                  <a:pt x="466" y="365"/>
                </a:cubicBezTo>
                <a:cubicBezTo>
                  <a:pt x="472" y="365"/>
                  <a:pt x="464" y="367"/>
                  <a:pt x="461" y="368"/>
                </a:cubicBezTo>
                <a:cubicBezTo>
                  <a:pt x="458" y="367"/>
                  <a:pt x="458" y="367"/>
                  <a:pt x="458" y="367"/>
                </a:cubicBezTo>
                <a:cubicBezTo>
                  <a:pt x="456" y="369"/>
                  <a:pt x="446" y="370"/>
                  <a:pt x="435" y="371"/>
                </a:cubicBezTo>
                <a:cubicBezTo>
                  <a:pt x="424" y="372"/>
                  <a:pt x="412" y="373"/>
                  <a:pt x="406" y="376"/>
                </a:cubicBezTo>
                <a:cubicBezTo>
                  <a:pt x="413" y="375"/>
                  <a:pt x="420" y="376"/>
                  <a:pt x="423" y="373"/>
                </a:cubicBezTo>
                <a:cubicBezTo>
                  <a:pt x="437" y="373"/>
                  <a:pt x="421" y="377"/>
                  <a:pt x="427" y="377"/>
                </a:cubicBezTo>
                <a:cubicBezTo>
                  <a:pt x="406" y="382"/>
                  <a:pt x="374" y="382"/>
                  <a:pt x="351" y="387"/>
                </a:cubicBezTo>
                <a:cubicBezTo>
                  <a:pt x="356" y="385"/>
                  <a:pt x="366" y="385"/>
                  <a:pt x="367" y="383"/>
                </a:cubicBezTo>
                <a:cubicBezTo>
                  <a:pt x="350" y="383"/>
                  <a:pt x="330" y="388"/>
                  <a:pt x="310" y="391"/>
                </a:cubicBezTo>
                <a:cubicBezTo>
                  <a:pt x="314" y="388"/>
                  <a:pt x="314" y="388"/>
                  <a:pt x="314" y="388"/>
                </a:cubicBezTo>
                <a:cubicBezTo>
                  <a:pt x="297" y="391"/>
                  <a:pt x="307" y="388"/>
                  <a:pt x="289" y="389"/>
                </a:cubicBezTo>
                <a:cubicBezTo>
                  <a:pt x="290" y="389"/>
                  <a:pt x="292" y="390"/>
                  <a:pt x="288" y="390"/>
                </a:cubicBezTo>
                <a:cubicBezTo>
                  <a:pt x="274" y="390"/>
                  <a:pt x="287" y="388"/>
                  <a:pt x="277" y="387"/>
                </a:cubicBezTo>
                <a:cubicBezTo>
                  <a:pt x="259" y="391"/>
                  <a:pt x="269" y="385"/>
                  <a:pt x="246" y="387"/>
                </a:cubicBezTo>
                <a:cubicBezTo>
                  <a:pt x="248" y="386"/>
                  <a:pt x="248" y="386"/>
                  <a:pt x="248" y="386"/>
                </a:cubicBezTo>
                <a:cubicBezTo>
                  <a:pt x="230" y="387"/>
                  <a:pt x="207" y="382"/>
                  <a:pt x="188" y="380"/>
                </a:cubicBezTo>
                <a:cubicBezTo>
                  <a:pt x="189" y="381"/>
                  <a:pt x="204" y="381"/>
                  <a:pt x="202" y="383"/>
                </a:cubicBezTo>
                <a:cubicBezTo>
                  <a:pt x="194" y="383"/>
                  <a:pt x="186" y="382"/>
                  <a:pt x="177" y="382"/>
                </a:cubicBezTo>
                <a:cubicBezTo>
                  <a:pt x="176" y="381"/>
                  <a:pt x="166" y="380"/>
                  <a:pt x="172" y="379"/>
                </a:cubicBezTo>
                <a:cubicBezTo>
                  <a:pt x="176" y="379"/>
                  <a:pt x="179" y="380"/>
                  <a:pt x="181" y="381"/>
                </a:cubicBezTo>
                <a:cubicBezTo>
                  <a:pt x="178" y="379"/>
                  <a:pt x="178" y="379"/>
                  <a:pt x="178" y="379"/>
                </a:cubicBezTo>
                <a:cubicBezTo>
                  <a:pt x="156" y="378"/>
                  <a:pt x="179" y="383"/>
                  <a:pt x="179" y="385"/>
                </a:cubicBezTo>
                <a:cubicBezTo>
                  <a:pt x="167" y="382"/>
                  <a:pt x="162" y="384"/>
                  <a:pt x="154" y="383"/>
                </a:cubicBezTo>
                <a:cubicBezTo>
                  <a:pt x="151" y="380"/>
                  <a:pt x="170" y="383"/>
                  <a:pt x="160" y="379"/>
                </a:cubicBezTo>
                <a:cubicBezTo>
                  <a:pt x="153" y="377"/>
                  <a:pt x="130" y="375"/>
                  <a:pt x="121" y="375"/>
                </a:cubicBezTo>
                <a:cubicBezTo>
                  <a:pt x="116" y="371"/>
                  <a:pt x="105" y="368"/>
                  <a:pt x="96" y="365"/>
                </a:cubicBezTo>
                <a:cubicBezTo>
                  <a:pt x="86" y="361"/>
                  <a:pt x="78" y="358"/>
                  <a:pt x="79" y="356"/>
                </a:cubicBezTo>
                <a:cubicBezTo>
                  <a:pt x="79" y="357"/>
                  <a:pt x="75" y="357"/>
                  <a:pt x="70" y="354"/>
                </a:cubicBezTo>
                <a:cubicBezTo>
                  <a:pt x="74" y="354"/>
                  <a:pt x="74" y="354"/>
                  <a:pt x="74" y="354"/>
                </a:cubicBezTo>
                <a:cubicBezTo>
                  <a:pt x="67" y="350"/>
                  <a:pt x="63" y="349"/>
                  <a:pt x="60" y="348"/>
                </a:cubicBezTo>
                <a:cubicBezTo>
                  <a:pt x="57" y="347"/>
                  <a:pt x="54" y="346"/>
                  <a:pt x="50" y="343"/>
                </a:cubicBezTo>
                <a:cubicBezTo>
                  <a:pt x="51" y="342"/>
                  <a:pt x="53" y="344"/>
                  <a:pt x="55" y="344"/>
                </a:cubicBezTo>
                <a:cubicBezTo>
                  <a:pt x="47" y="338"/>
                  <a:pt x="41" y="332"/>
                  <a:pt x="36" y="326"/>
                </a:cubicBezTo>
                <a:cubicBezTo>
                  <a:pt x="30" y="319"/>
                  <a:pt x="26" y="312"/>
                  <a:pt x="24" y="301"/>
                </a:cubicBezTo>
                <a:cubicBezTo>
                  <a:pt x="25" y="301"/>
                  <a:pt x="25" y="302"/>
                  <a:pt x="26" y="304"/>
                </a:cubicBezTo>
                <a:cubicBezTo>
                  <a:pt x="26" y="305"/>
                  <a:pt x="25" y="301"/>
                  <a:pt x="22" y="295"/>
                </a:cubicBezTo>
                <a:cubicBezTo>
                  <a:pt x="23" y="297"/>
                  <a:pt x="23" y="300"/>
                  <a:pt x="23" y="303"/>
                </a:cubicBezTo>
                <a:cubicBezTo>
                  <a:pt x="19" y="298"/>
                  <a:pt x="18" y="290"/>
                  <a:pt x="17" y="281"/>
                </a:cubicBezTo>
                <a:cubicBezTo>
                  <a:pt x="17" y="272"/>
                  <a:pt x="17" y="263"/>
                  <a:pt x="16" y="254"/>
                </a:cubicBezTo>
                <a:cubicBezTo>
                  <a:pt x="17" y="255"/>
                  <a:pt x="18" y="269"/>
                  <a:pt x="18" y="262"/>
                </a:cubicBezTo>
                <a:cubicBezTo>
                  <a:pt x="18" y="250"/>
                  <a:pt x="13" y="251"/>
                  <a:pt x="15" y="237"/>
                </a:cubicBezTo>
                <a:cubicBezTo>
                  <a:pt x="16" y="243"/>
                  <a:pt x="18" y="241"/>
                  <a:pt x="18" y="247"/>
                </a:cubicBezTo>
                <a:cubicBezTo>
                  <a:pt x="18" y="238"/>
                  <a:pt x="20" y="232"/>
                  <a:pt x="18" y="228"/>
                </a:cubicBezTo>
                <a:cubicBezTo>
                  <a:pt x="19" y="226"/>
                  <a:pt x="19" y="225"/>
                  <a:pt x="20" y="225"/>
                </a:cubicBezTo>
                <a:cubicBezTo>
                  <a:pt x="19" y="219"/>
                  <a:pt x="20" y="209"/>
                  <a:pt x="21" y="203"/>
                </a:cubicBezTo>
                <a:cubicBezTo>
                  <a:pt x="22" y="205"/>
                  <a:pt x="22" y="205"/>
                  <a:pt x="22" y="205"/>
                </a:cubicBezTo>
                <a:cubicBezTo>
                  <a:pt x="19" y="193"/>
                  <a:pt x="23" y="186"/>
                  <a:pt x="25" y="171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7" y="167"/>
                  <a:pt x="27" y="157"/>
                  <a:pt x="31" y="146"/>
                </a:cubicBezTo>
                <a:cubicBezTo>
                  <a:pt x="31" y="152"/>
                  <a:pt x="31" y="152"/>
                  <a:pt x="31" y="152"/>
                </a:cubicBezTo>
                <a:cubicBezTo>
                  <a:pt x="31" y="143"/>
                  <a:pt x="37" y="128"/>
                  <a:pt x="36" y="120"/>
                </a:cubicBezTo>
                <a:cubicBezTo>
                  <a:pt x="38" y="117"/>
                  <a:pt x="37" y="128"/>
                  <a:pt x="41" y="114"/>
                </a:cubicBezTo>
                <a:cubicBezTo>
                  <a:pt x="40" y="111"/>
                  <a:pt x="42" y="100"/>
                  <a:pt x="44" y="96"/>
                </a:cubicBezTo>
                <a:cubicBezTo>
                  <a:pt x="45" y="97"/>
                  <a:pt x="45" y="98"/>
                  <a:pt x="44" y="102"/>
                </a:cubicBezTo>
                <a:cubicBezTo>
                  <a:pt x="43" y="104"/>
                  <a:pt x="43" y="103"/>
                  <a:pt x="43" y="102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7" y="96"/>
                  <a:pt x="44" y="98"/>
                  <a:pt x="48" y="87"/>
                </a:cubicBezTo>
                <a:cubicBezTo>
                  <a:pt x="49" y="85"/>
                  <a:pt x="48" y="91"/>
                  <a:pt x="49" y="93"/>
                </a:cubicBezTo>
                <a:cubicBezTo>
                  <a:pt x="51" y="78"/>
                  <a:pt x="55" y="64"/>
                  <a:pt x="58" y="50"/>
                </a:cubicBezTo>
                <a:cubicBezTo>
                  <a:pt x="57" y="49"/>
                  <a:pt x="55" y="54"/>
                  <a:pt x="55" y="49"/>
                </a:cubicBezTo>
                <a:cubicBezTo>
                  <a:pt x="54" y="54"/>
                  <a:pt x="52" y="59"/>
                  <a:pt x="50" y="64"/>
                </a:cubicBezTo>
                <a:cubicBezTo>
                  <a:pt x="47" y="70"/>
                  <a:pt x="51" y="55"/>
                  <a:pt x="52" y="4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8" y="59"/>
                  <a:pt x="49" y="58"/>
                </a:cubicBezTo>
                <a:cubicBezTo>
                  <a:pt x="47" y="66"/>
                  <a:pt x="47" y="66"/>
                  <a:pt x="47" y="66"/>
                </a:cubicBezTo>
                <a:cubicBezTo>
                  <a:pt x="50" y="45"/>
                  <a:pt x="37" y="85"/>
                  <a:pt x="42" y="63"/>
                </a:cubicBezTo>
                <a:cubicBezTo>
                  <a:pt x="40" y="68"/>
                  <a:pt x="40" y="75"/>
                  <a:pt x="40" y="79"/>
                </a:cubicBezTo>
                <a:cubicBezTo>
                  <a:pt x="38" y="89"/>
                  <a:pt x="37" y="86"/>
                  <a:pt x="35" y="90"/>
                </a:cubicBezTo>
                <a:cubicBezTo>
                  <a:pt x="38" y="74"/>
                  <a:pt x="38" y="74"/>
                  <a:pt x="38" y="74"/>
                </a:cubicBezTo>
                <a:cubicBezTo>
                  <a:pt x="32" y="98"/>
                  <a:pt x="37" y="71"/>
                  <a:pt x="31" y="88"/>
                </a:cubicBezTo>
                <a:cubicBezTo>
                  <a:pt x="27" y="108"/>
                  <a:pt x="19" y="119"/>
                  <a:pt x="17" y="129"/>
                </a:cubicBezTo>
                <a:cubicBezTo>
                  <a:pt x="13" y="150"/>
                  <a:pt x="21" y="121"/>
                  <a:pt x="19" y="135"/>
                </a:cubicBezTo>
                <a:cubicBezTo>
                  <a:pt x="17" y="146"/>
                  <a:pt x="17" y="140"/>
                  <a:pt x="15" y="14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15" y="165"/>
                  <a:pt x="14" y="153"/>
                  <a:pt x="14" y="160"/>
                </a:cubicBezTo>
                <a:cubicBezTo>
                  <a:pt x="11" y="170"/>
                  <a:pt x="13" y="157"/>
                  <a:pt x="12" y="154"/>
                </a:cubicBezTo>
                <a:cubicBezTo>
                  <a:pt x="12" y="156"/>
                  <a:pt x="11" y="168"/>
                  <a:pt x="9" y="173"/>
                </a:cubicBezTo>
                <a:cubicBezTo>
                  <a:pt x="9" y="172"/>
                  <a:pt x="11" y="159"/>
                  <a:pt x="9" y="167"/>
                </a:cubicBezTo>
                <a:cubicBezTo>
                  <a:pt x="7" y="184"/>
                  <a:pt x="6" y="194"/>
                  <a:pt x="5" y="204"/>
                </a:cubicBezTo>
                <a:cubicBezTo>
                  <a:pt x="3" y="214"/>
                  <a:pt x="2" y="223"/>
                  <a:pt x="2" y="238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9"/>
                  <a:pt x="2" y="241"/>
                  <a:pt x="1" y="245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45"/>
                  <a:pt x="1" y="254"/>
                  <a:pt x="2" y="264"/>
                </a:cubicBezTo>
                <a:cubicBezTo>
                  <a:pt x="3" y="275"/>
                  <a:pt x="6" y="288"/>
                  <a:pt x="8" y="298"/>
                </a:cubicBezTo>
                <a:cubicBezTo>
                  <a:pt x="7" y="294"/>
                  <a:pt x="6" y="291"/>
                  <a:pt x="4" y="288"/>
                </a:cubicBezTo>
                <a:cubicBezTo>
                  <a:pt x="6" y="294"/>
                  <a:pt x="8" y="300"/>
                  <a:pt x="10" y="305"/>
                </a:cubicBezTo>
                <a:cubicBezTo>
                  <a:pt x="8" y="304"/>
                  <a:pt x="8" y="304"/>
                  <a:pt x="8" y="304"/>
                </a:cubicBezTo>
                <a:cubicBezTo>
                  <a:pt x="10" y="307"/>
                  <a:pt x="12" y="313"/>
                  <a:pt x="16" y="321"/>
                </a:cubicBezTo>
                <a:cubicBezTo>
                  <a:pt x="19" y="329"/>
                  <a:pt x="24" y="338"/>
                  <a:pt x="31" y="345"/>
                </a:cubicBezTo>
                <a:cubicBezTo>
                  <a:pt x="30" y="346"/>
                  <a:pt x="30" y="346"/>
                  <a:pt x="30" y="346"/>
                </a:cubicBezTo>
                <a:cubicBezTo>
                  <a:pt x="32" y="349"/>
                  <a:pt x="35" y="351"/>
                  <a:pt x="38" y="353"/>
                </a:cubicBezTo>
                <a:cubicBezTo>
                  <a:pt x="37" y="353"/>
                  <a:pt x="36" y="352"/>
                  <a:pt x="35" y="351"/>
                </a:cubicBezTo>
                <a:cubicBezTo>
                  <a:pt x="43" y="360"/>
                  <a:pt x="55" y="364"/>
                  <a:pt x="66" y="371"/>
                </a:cubicBezTo>
                <a:cubicBezTo>
                  <a:pt x="59" y="367"/>
                  <a:pt x="56" y="368"/>
                  <a:pt x="56" y="369"/>
                </a:cubicBezTo>
                <a:close/>
                <a:moveTo>
                  <a:pt x="462" y="386"/>
                </a:moveTo>
                <a:cubicBezTo>
                  <a:pt x="467" y="385"/>
                  <a:pt x="467" y="385"/>
                  <a:pt x="467" y="385"/>
                </a:cubicBezTo>
                <a:cubicBezTo>
                  <a:pt x="465" y="386"/>
                  <a:pt x="464" y="386"/>
                  <a:pt x="462" y="386"/>
                </a:cubicBezTo>
                <a:cubicBezTo>
                  <a:pt x="455" y="387"/>
                  <a:pt x="455" y="387"/>
                  <a:pt x="455" y="387"/>
                </a:cubicBezTo>
                <a:cubicBezTo>
                  <a:pt x="456" y="386"/>
                  <a:pt x="459" y="386"/>
                  <a:pt x="462" y="386"/>
                </a:cubicBezTo>
                <a:close/>
                <a:moveTo>
                  <a:pt x="341" y="5"/>
                </a:moveTo>
                <a:cubicBezTo>
                  <a:pt x="352" y="4"/>
                  <a:pt x="352" y="4"/>
                  <a:pt x="352" y="4"/>
                </a:cubicBezTo>
                <a:cubicBezTo>
                  <a:pt x="350" y="4"/>
                  <a:pt x="342" y="5"/>
                  <a:pt x="345" y="4"/>
                </a:cubicBezTo>
                <a:cubicBezTo>
                  <a:pt x="343" y="4"/>
                  <a:pt x="339" y="4"/>
                  <a:pt x="341" y="5"/>
                </a:cubicBezTo>
                <a:close/>
                <a:moveTo>
                  <a:pt x="445" y="375"/>
                </a:moveTo>
                <a:cubicBezTo>
                  <a:pt x="449" y="374"/>
                  <a:pt x="449" y="374"/>
                  <a:pt x="449" y="374"/>
                </a:cubicBezTo>
                <a:cubicBezTo>
                  <a:pt x="454" y="374"/>
                  <a:pt x="454" y="374"/>
                  <a:pt x="454" y="374"/>
                </a:cubicBezTo>
                <a:lnTo>
                  <a:pt x="445" y="375"/>
                </a:lnTo>
                <a:close/>
                <a:moveTo>
                  <a:pt x="355" y="385"/>
                </a:moveTo>
                <a:cubicBezTo>
                  <a:pt x="364" y="384"/>
                  <a:pt x="364" y="384"/>
                  <a:pt x="364" y="384"/>
                </a:cubicBezTo>
                <a:cubicBezTo>
                  <a:pt x="365" y="384"/>
                  <a:pt x="365" y="384"/>
                  <a:pt x="365" y="384"/>
                </a:cubicBezTo>
                <a:cubicBezTo>
                  <a:pt x="356" y="385"/>
                  <a:pt x="356" y="385"/>
                  <a:pt x="356" y="385"/>
                </a:cubicBezTo>
                <a:lnTo>
                  <a:pt x="355" y="385"/>
                </a:lnTo>
                <a:close/>
                <a:moveTo>
                  <a:pt x="229" y="399"/>
                </a:moveTo>
                <a:cubicBezTo>
                  <a:pt x="235" y="397"/>
                  <a:pt x="238" y="400"/>
                  <a:pt x="246" y="399"/>
                </a:cubicBezTo>
                <a:cubicBezTo>
                  <a:pt x="246" y="399"/>
                  <a:pt x="247" y="399"/>
                  <a:pt x="248" y="399"/>
                </a:cubicBezTo>
                <a:cubicBezTo>
                  <a:pt x="247" y="399"/>
                  <a:pt x="246" y="399"/>
                  <a:pt x="246" y="399"/>
                </a:cubicBezTo>
                <a:cubicBezTo>
                  <a:pt x="241" y="399"/>
                  <a:pt x="236" y="401"/>
                  <a:pt x="229" y="399"/>
                </a:cubicBezTo>
                <a:close/>
                <a:moveTo>
                  <a:pt x="439" y="387"/>
                </a:moveTo>
                <a:cubicBezTo>
                  <a:pt x="439" y="389"/>
                  <a:pt x="428" y="390"/>
                  <a:pt x="424" y="392"/>
                </a:cubicBezTo>
                <a:cubicBezTo>
                  <a:pt x="420" y="392"/>
                  <a:pt x="426" y="390"/>
                  <a:pt x="428" y="389"/>
                </a:cubicBezTo>
                <a:cubicBezTo>
                  <a:pt x="425" y="389"/>
                  <a:pt x="424" y="389"/>
                  <a:pt x="420" y="390"/>
                </a:cubicBezTo>
                <a:cubicBezTo>
                  <a:pt x="422" y="387"/>
                  <a:pt x="429" y="390"/>
                  <a:pt x="439" y="387"/>
                </a:cubicBezTo>
                <a:close/>
                <a:moveTo>
                  <a:pt x="596" y="256"/>
                </a:moveTo>
                <a:cubicBezTo>
                  <a:pt x="596" y="259"/>
                  <a:pt x="595" y="262"/>
                  <a:pt x="595" y="266"/>
                </a:cubicBezTo>
                <a:cubicBezTo>
                  <a:pt x="596" y="263"/>
                  <a:pt x="596" y="263"/>
                  <a:pt x="596" y="263"/>
                </a:cubicBezTo>
                <a:lnTo>
                  <a:pt x="596" y="256"/>
                </a:lnTo>
                <a:close/>
                <a:moveTo>
                  <a:pt x="601" y="211"/>
                </a:moveTo>
                <a:cubicBezTo>
                  <a:pt x="602" y="200"/>
                  <a:pt x="600" y="191"/>
                  <a:pt x="599" y="193"/>
                </a:cubicBezTo>
                <a:cubicBezTo>
                  <a:pt x="599" y="202"/>
                  <a:pt x="598" y="215"/>
                  <a:pt x="599" y="220"/>
                </a:cubicBezTo>
                <a:cubicBezTo>
                  <a:pt x="599" y="215"/>
                  <a:pt x="602" y="223"/>
                  <a:pt x="601" y="211"/>
                </a:cubicBezTo>
                <a:close/>
                <a:moveTo>
                  <a:pt x="325" y="395"/>
                </a:moveTo>
                <a:cubicBezTo>
                  <a:pt x="332" y="394"/>
                  <a:pt x="341" y="391"/>
                  <a:pt x="354" y="392"/>
                </a:cubicBezTo>
                <a:cubicBezTo>
                  <a:pt x="344" y="393"/>
                  <a:pt x="344" y="393"/>
                  <a:pt x="344" y="393"/>
                </a:cubicBezTo>
                <a:cubicBezTo>
                  <a:pt x="346" y="393"/>
                  <a:pt x="346" y="393"/>
                  <a:pt x="346" y="393"/>
                </a:cubicBezTo>
                <a:cubicBezTo>
                  <a:pt x="344" y="394"/>
                  <a:pt x="344" y="394"/>
                  <a:pt x="344" y="394"/>
                </a:cubicBezTo>
                <a:cubicBezTo>
                  <a:pt x="347" y="391"/>
                  <a:pt x="331" y="395"/>
                  <a:pt x="325" y="395"/>
                </a:cubicBezTo>
                <a:close/>
                <a:moveTo>
                  <a:pt x="593" y="122"/>
                </a:moveTo>
                <a:cubicBezTo>
                  <a:pt x="592" y="118"/>
                  <a:pt x="588" y="105"/>
                  <a:pt x="586" y="106"/>
                </a:cubicBezTo>
                <a:cubicBezTo>
                  <a:pt x="587" y="105"/>
                  <a:pt x="592" y="120"/>
                  <a:pt x="595" y="129"/>
                </a:cubicBezTo>
                <a:cubicBezTo>
                  <a:pt x="594" y="126"/>
                  <a:pt x="593" y="124"/>
                  <a:pt x="593" y="122"/>
                </a:cubicBezTo>
                <a:close/>
                <a:moveTo>
                  <a:pt x="592" y="127"/>
                </a:moveTo>
                <a:cubicBezTo>
                  <a:pt x="592" y="132"/>
                  <a:pt x="590" y="130"/>
                  <a:pt x="593" y="139"/>
                </a:cubicBezTo>
                <a:cubicBezTo>
                  <a:pt x="594" y="137"/>
                  <a:pt x="597" y="141"/>
                  <a:pt x="598" y="154"/>
                </a:cubicBezTo>
                <a:cubicBezTo>
                  <a:pt x="594" y="144"/>
                  <a:pt x="593" y="143"/>
                  <a:pt x="590" y="130"/>
                </a:cubicBezTo>
                <a:lnTo>
                  <a:pt x="592" y="127"/>
                </a:lnTo>
                <a:close/>
                <a:moveTo>
                  <a:pt x="599" y="148"/>
                </a:moveTo>
                <a:cubicBezTo>
                  <a:pt x="599" y="154"/>
                  <a:pt x="599" y="160"/>
                  <a:pt x="600" y="165"/>
                </a:cubicBezTo>
                <a:cubicBezTo>
                  <a:pt x="596" y="156"/>
                  <a:pt x="599" y="155"/>
                  <a:pt x="599" y="148"/>
                </a:cubicBezTo>
                <a:cubicBezTo>
                  <a:pt x="599" y="143"/>
                  <a:pt x="599" y="143"/>
                  <a:pt x="599" y="143"/>
                </a:cubicBezTo>
                <a:cubicBezTo>
                  <a:pt x="599" y="145"/>
                  <a:pt x="599" y="147"/>
                  <a:pt x="599" y="148"/>
                </a:cubicBezTo>
                <a:close/>
                <a:moveTo>
                  <a:pt x="561" y="40"/>
                </a:moveTo>
                <a:cubicBezTo>
                  <a:pt x="561" y="40"/>
                  <a:pt x="561" y="40"/>
                  <a:pt x="560" y="39"/>
                </a:cubicBezTo>
                <a:cubicBezTo>
                  <a:pt x="560" y="38"/>
                  <a:pt x="558" y="36"/>
                  <a:pt x="556" y="34"/>
                </a:cubicBezTo>
                <a:cubicBezTo>
                  <a:pt x="557" y="35"/>
                  <a:pt x="559" y="36"/>
                  <a:pt x="560" y="37"/>
                </a:cubicBezTo>
                <a:cubicBezTo>
                  <a:pt x="560" y="36"/>
                  <a:pt x="561" y="37"/>
                  <a:pt x="564" y="41"/>
                </a:cubicBezTo>
                <a:cubicBezTo>
                  <a:pt x="563" y="40"/>
                  <a:pt x="562" y="39"/>
                  <a:pt x="560" y="37"/>
                </a:cubicBezTo>
                <a:cubicBezTo>
                  <a:pt x="560" y="38"/>
                  <a:pt x="561" y="40"/>
                  <a:pt x="561" y="40"/>
                </a:cubicBezTo>
                <a:close/>
                <a:moveTo>
                  <a:pt x="597" y="132"/>
                </a:moveTo>
                <a:cubicBezTo>
                  <a:pt x="596" y="127"/>
                  <a:pt x="595" y="122"/>
                  <a:pt x="594" y="117"/>
                </a:cubicBezTo>
                <a:cubicBezTo>
                  <a:pt x="594" y="122"/>
                  <a:pt x="596" y="132"/>
                  <a:pt x="597" y="132"/>
                </a:cubicBezTo>
                <a:close/>
                <a:moveTo>
                  <a:pt x="568" y="51"/>
                </a:moveTo>
                <a:cubicBezTo>
                  <a:pt x="571" y="55"/>
                  <a:pt x="573" y="59"/>
                  <a:pt x="572" y="60"/>
                </a:cubicBezTo>
                <a:cubicBezTo>
                  <a:pt x="573" y="61"/>
                  <a:pt x="571" y="58"/>
                  <a:pt x="569" y="54"/>
                </a:cubicBezTo>
                <a:cubicBezTo>
                  <a:pt x="566" y="49"/>
                  <a:pt x="563" y="44"/>
                  <a:pt x="561" y="41"/>
                </a:cubicBezTo>
                <a:cubicBezTo>
                  <a:pt x="563" y="43"/>
                  <a:pt x="566" y="47"/>
                  <a:pt x="568" y="51"/>
                </a:cubicBezTo>
                <a:close/>
                <a:moveTo>
                  <a:pt x="229" y="16"/>
                </a:moveTo>
                <a:cubicBezTo>
                  <a:pt x="234" y="17"/>
                  <a:pt x="234" y="17"/>
                  <a:pt x="234" y="17"/>
                </a:cubicBezTo>
                <a:cubicBezTo>
                  <a:pt x="224" y="18"/>
                  <a:pt x="224" y="18"/>
                  <a:pt x="224" y="18"/>
                </a:cubicBezTo>
                <a:lnTo>
                  <a:pt x="229" y="16"/>
                </a:lnTo>
                <a:close/>
                <a:moveTo>
                  <a:pt x="330" y="10"/>
                </a:moveTo>
                <a:cubicBezTo>
                  <a:pt x="336" y="10"/>
                  <a:pt x="336" y="10"/>
                  <a:pt x="336" y="10"/>
                </a:cubicBezTo>
                <a:cubicBezTo>
                  <a:pt x="338" y="10"/>
                  <a:pt x="338" y="10"/>
                  <a:pt x="338" y="10"/>
                </a:cubicBezTo>
                <a:lnTo>
                  <a:pt x="330" y="10"/>
                </a:lnTo>
                <a:close/>
                <a:moveTo>
                  <a:pt x="447" y="11"/>
                </a:moveTo>
                <a:cubicBezTo>
                  <a:pt x="445" y="11"/>
                  <a:pt x="444" y="10"/>
                  <a:pt x="444" y="10"/>
                </a:cubicBezTo>
                <a:cubicBezTo>
                  <a:pt x="435" y="9"/>
                  <a:pt x="414" y="7"/>
                  <a:pt x="403" y="8"/>
                </a:cubicBezTo>
                <a:cubicBezTo>
                  <a:pt x="398" y="7"/>
                  <a:pt x="412" y="5"/>
                  <a:pt x="417" y="5"/>
                </a:cubicBezTo>
                <a:cubicBezTo>
                  <a:pt x="410" y="10"/>
                  <a:pt x="432" y="5"/>
                  <a:pt x="442" y="7"/>
                </a:cubicBezTo>
                <a:cubicBezTo>
                  <a:pt x="439" y="8"/>
                  <a:pt x="433" y="7"/>
                  <a:pt x="431" y="8"/>
                </a:cubicBezTo>
                <a:cubicBezTo>
                  <a:pt x="434" y="9"/>
                  <a:pt x="440" y="9"/>
                  <a:pt x="444" y="9"/>
                </a:cubicBezTo>
                <a:cubicBezTo>
                  <a:pt x="445" y="9"/>
                  <a:pt x="447" y="8"/>
                  <a:pt x="448" y="9"/>
                </a:cubicBezTo>
                <a:cubicBezTo>
                  <a:pt x="447" y="9"/>
                  <a:pt x="446" y="9"/>
                  <a:pt x="444" y="9"/>
                </a:cubicBezTo>
                <a:cubicBezTo>
                  <a:pt x="443" y="9"/>
                  <a:pt x="443" y="10"/>
                  <a:pt x="444" y="10"/>
                </a:cubicBezTo>
                <a:cubicBezTo>
                  <a:pt x="445" y="10"/>
                  <a:pt x="446" y="11"/>
                  <a:pt x="447" y="11"/>
                </a:cubicBezTo>
                <a:close/>
                <a:moveTo>
                  <a:pt x="571" y="68"/>
                </a:moveTo>
                <a:cubicBezTo>
                  <a:pt x="572" y="69"/>
                  <a:pt x="570" y="64"/>
                  <a:pt x="575" y="72"/>
                </a:cubicBezTo>
                <a:cubicBezTo>
                  <a:pt x="574" y="73"/>
                  <a:pt x="573" y="71"/>
                  <a:pt x="571" y="68"/>
                </a:cubicBezTo>
                <a:cubicBezTo>
                  <a:pt x="570" y="67"/>
                  <a:pt x="569" y="66"/>
                  <a:pt x="567" y="62"/>
                </a:cubicBezTo>
                <a:cubicBezTo>
                  <a:pt x="568" y="64"/>
                  <a:pt x="570" y="66"/>
                  <a:pt x="571" y="68"/>
                </a:cubicBezTo>
                <a:close/>
                <a:moveTo>
                  <a:pt x="565" y="62"/>
                </a:moveTo>
                <a:cubicBezTo>
                  <a:pt x="569" y="68"/>
                  <a:pt x="572" y="73"/>
                  <a:pt x="575" y="79"/>
                </a:cubicBezTo>
                <a:cubicBezTo>
                  <a:pt x="574" y="77"/>
                  <a:pt x="573" y="75"/>
                  <a:pt x="571" y="74"/>
                </a:cubicBezTo>
                <a:cubicBezTo>
                  <a:pt x="573" y="77"/>
                  <a:pt x="575" y="81"/>
                  <a:pt x="577" y="85"/>
                </a:cubicBezTo>
                <a:cubicBezTo>
                  <a:pt x="575" y="84"/>
                  <a:pt x="569" y="73"/>
                  <a:pt x="565" y="62"/>
                </a:cubicBezTo>
                <a:close/>
                <a:moveTo>
                  <a:pt x="584" y="110"/>
                </a:moveTo>
                <a:cubicBezTo>
                  <a:pt x="582" y="103"/>
                  <a:pt x="580" y="96"/>
                  <a:pt x="577" y="89"/>
                </a:cubicBezTo>
                <a:cubicBezTo>
                  <a:pt x="578" y="90"/>
                  <a:pt x="578" y="90"/>
                  <a:pt x="578" y="90"/>
                </a:cubicBezTo>
                <a:cubicBezTo>
                  <a:pt x="577" y="88"/>
                  <a:pt x="577" y="88"/>
                  <a:pt x="577" y="88"/>
                </a:cubicBezTo>
                <a:cubicBezTo>
                  <a:pt x="580" y="92"/>
                  <a:pt x="580" y="92"/>
                  <a:pt x="580" y="92"/>
                </a:cubicBezTo>
                <a:cubicBezTo>
                  <a:pt x="578" y="90"/>
                  <a:pt x="578" y="90"/>
                  <a:pt x="578" y="90"/>
                </a:cubicBezTo>
                <a:cubicBezTo>
                  <a:pt x="580" y="96"/>
                  <a:pt x="582" y="103"/>
                  <a:pt x="584" y="110"/>
                </a:cubicBezTo>
                <a:close/>
                <a:moveTo>
                  <a:pt x="584" y="288"/>
                </a:moveTo>
                <a:cubicBezTo>
                  <a:pt x="583" y="291"/>
                  <a:pt x="582" y="294"/>
                  <a:pt x="581" y="298"/>
                </a:cubicBezTo>
                <a:cubicBezTo>
                  <a:pt x="581" y="296"/>
                  <a:pt x="583" y="286"/>
                  <a:pt x="585" y="277"/>
                </a:cubicBezTo>
                <a:cubicBezTo>
                  <a:pt x="582" y="282"/>
                  <a:pt x="582" y="283"/>
                  <a:pt x="582" y="285"/>
                </a:cubicBezTo>
                <a:cubicBezTo>
                  <a:pt x="582" y="287"/>
                  <a:pt x="582" y="290"/>
                  <a:pt x="579" y="299"/>
                </a:cubicBezTo>
                <a:cubicBezTo>
                  <a:pt x="582" y="288"/>
                  <a:pt x="582" y="285"/>
                  <a:pt x="581" y="284"/>
                </a:cubicBezTo>
                <a:cubicBezTo>
                  <a:pt x="581" y="284"/>
                  <a:pt x="579" y="286"/>
                  <a:pt x="578" y="286"/>
                </a:cubicBezTo>
                <a:cubicBezTo>
                  <a:pt x="579" y="288"/>
                  <a:pt x="577" y="296"/>
                  <a:pt x="575" y="302"/>
                </a:cubicBezTo>
                <a:cubicBezTo>
                  <a:pt x="574" y="308"/>
                  <a:pt x="573" y="313"/>
                  <a:pt x="576" y="310"/>
                </a:cubicBezTo>
                <a:cubicBezTo>
                  <a:pt x="578" y="303"/>
                  <a:pt x="585" y="294"/>
                  <a:pt x="584" y="288"/>
                </a:cubicBezTo>
                <a:close/>
                <a:moveTo>
                  <a:pt x="488" y="370"/>
                </a:moveTo>
                <a:cubicBezTo>
                  <a:pt x="484" y="371"/>
                  <a:pt x="480" y="372"/>
                  <a:pt x="475" y="373"/>
                </a:cubicBezTo>
                <a:cubicBezTo>
                  <a:pt x="480" y="372"/>
                  <a:pt x="484" y="371"/>
                  <a:pt x="489" y="370"/>
                </a:cubicBezTo>
                <a:lnTo>
                  <a:pt x="488" y="370"/>
                </a:lnTo>
                <a:close/>
                <a:moveTo>
                  <a:pt x="131" y="376"/>
                </a:moveTo>
                <a:cubicBezTo>
                  <a:pt x="135" y="375"/>
                  <a:pt x="152" y="380"/>
                  <a:pt x="151" y="381"/>
                </a:cubicBezTo>
                <a:cubicBezTo>
                  <a:pt x="149" y="380"/>
                  <a:pt x="140" y="379"/>
                  <a:pt x="131" y="376"/>
                </a:cubicBezTo>
                <a:close/>
                <a:moveTo>
                  <a:pt x="27" y="312"/>
                </a:moveTo>
                <a:cubicBezTo>
                  <a:pt x="28" y="316"/>
                  <a:pt x="30" y="319"/>
                  <a:pt x="32" y="323"/>
                </a:cubicBezTo>
                <a:cubicBezTo>
                  <a:pt x="34" y="326"/>
                  <a:pt x="36" y="329"/>
                  <a:pt x="36" y="330"/>
                </a:cubicBezTo>
                <a:cubicBezTo>
                  <a:pt x="33" y="327"/>
                  <a:pt x="30" y="322"/>
                  <a:pt x="28" y="318"/>
                </a:cubicBezTo>
                <a:cubicBezTo>
                  <a:pt x="27" y="315"/>
                  <a:pt x="24" y="310"/>
                  <a:pt x="27" y="312"/>
                </a:cubicBezTo>
                <a:close/>
                <a:moveTo>
                  <a:pt x="16" y="220"/>
                </a:moveTo>
                <a:cubicBezTo>
                  <a:pt x="14" y="215"/>
                  <a:pt x="14" y="215"/>
                  <a:pt x="14" y="215"/>
                </a:cubicBezTo>
                <a:cubicBezTo>
                  <a:pt x="14" y="220"/>
                  <a:pt x="14" y="220"/>
                  <a:pt x="14" y="220"/>
                </a:cubicBezTo>
                <a:lnTo>
                  <a:pt x="16" y="220"/>
                </a:lnTo>
                <a:close/>
                <a:moveTo>
                  <a:pt x="18" y="236"/>
                </a:moveTo>
                <a:cubicBezTo>
                  <a:pt x="18" y="234"/>
                  <a:pt x="18" y="224"/>
                  <a:pt x="17" y="227"/>
                </a:cubicBezTo>
                <a:cubicBezTo>
                  <a:pt x="17" y="230"/>
                  <a:pt x="18" y="233"/>
                  <a:pt x="18" y="236"/>
                </a:cubicBezTo>
                <a:close/>
                <a:moveTo>
                  <a:pt x="28" y="138"/>
                </a:moveTo>
                <a:cubicBezTo>
                  <a:pt x="29" y="144"/>
                  <a:pt x="29" y="144"/>
                  <a:pt x="29" y="144"/>
                </a:cubicBezTo>
                <a:cubicBezTo>
                  <a:pt x="30" y="138"/>
                  <a:pt x="30" y="138"/>
                  <a:pt x="30" y="138"/>
                </a:cubicBezTo>
                <a:lnTo>
                  <a:pt x="28" y="138"/>
                </a:lnTo>
                <a:close/>
                <a:moveTo>
                  <a:pt x="25" y="144"/>
                </a:moveTo>
                <a:cubicBezTo>
                  <a:pt x="25" y="146"/>
                  <a:pt x="25" y="147"/>
                  <a:pt x="26" y="147"/>
                </a:cubicBezTo>
                <a:cubicBezTo>
                  <a:pt x="26" y="151"/>
                  <a:pt x="25" y="156"/>
                  <a:pt x="23" y="162"/>
                </a:cubicBezTo>
                <a:cubicBezTo>
                  <a:pt x="22" y="161"/>
                  <a:pt x="24" y="157"/>
                  <a:pt x="24" y="154"/>
                </a:cubicBezTo>
                <a:cubicBezTo>
                  <a:pt x="24" y="156"/>
                  <a:pt x="22" y="160"/>
                  <a:pt x="22" y="165"/>
                </a:cubicBezTo>
                <a:cubicBezTo>
                  <a:pt x="25" y="160"/>
                  <a:pt x="24" y="164"/>
                  <a:pt x="26" y="163"/>
                </a:cubicBezTo>
                <a:cubicBezTo>
                  <a:pt x="29" y="149"/>
                  <a:pt x="27" y="149"/>
                  <a:pt x="26" y="147"/>
                </a:cubicBezTo>
                <a:cubicBezTo>
                  <a:pt x="26" y="145"/>
                  <a:pt x="26" y="144"/>
                  <a:pt x="25" y="144"/>
                </a:cubicBezTo>
                <a:close/>
                <a:moveTo>
                  <a:pt x="17" y="196"/>
                </a:moveTo>
                <a:cubicBezTo>
                  <a:pt x="17" y="194"/>
                  <a:pt x="17" y="193"/>
                  <a:pt x="18" y="193"/>
                </a:cubicBezTo>
                <a:cubicBezTo>
                  <a:pt x="19" y="184"/>
                  <a:pt x="21" y="174"/>
                  <a:pt x="22" y="185"/>
                </a:cubicBezTo>
                <a:cubicBezTo>
                  <a:pt x="21" y="193"/>
                  <a:pt x="21" y="193"/>
                  <a:pt x="21" y="193"/>
                </a:cubicBezTo>
                <a:cubicBezTo>
                  <a:pt x="21" y="189"/>
                  <a:pt x="21" y="190"/>
                  <a:pt x="20" y="189"/>
                </a:cubicBezTo>
                <a:cubicBezTo>
                  <a:pt x="19" y="195"/>
                  <a:pt x="20" y="200"/>
                  <a:pt x="20" y="204"/>
                </a:cubicBezTo>
                <a:cubicBezTo>
                  <a:pt x="19" y="202"/>
                  <a:pt x="19" y="192"/>
                  <a:pt x="18" y="193"/>
                </a:cubicBezTo>
                <a:cubicBezTo>
                  <a:pt x="16" y="200"/>
                  <a:pt x="16" y="200"/>
                  <a:pt x="16" y="200"/>
                </a:cubicBezTo>
                <a:cubicBezTo>
                  <a:pt x="17" y="202"/>
                  <a:pt x="17" y="203"/>
                  <a:pt x="16" y="205"/>
                </a:cubicBezTo>
                <a:cubicBezTo>
                  <a:pt x="15" y="204"/>
                  <a:pt x="15" y="204"/>
                  <a:pt x="15" y="204"/>
                </a:cubicBezTo>
                <a:cubicBezTo>
                  <a:pt x="16" y="204"/>
                  <a:pt x="16" y="202"/>
                  <a:pt x="16" y="200"/>
                </a:cubicBezTo>
                <a:cubicBezTo>
                  <a:pt x="16" y="199"/>
                  <a:pt x="16" y="197"/>
                  <a:pt x="17" y="196"/>
                </a:cubicBezTo>
                <a:close/>
                <a:moveTo>
                  <a:pt x="25" y="136"/>
                </a:moveTo>
                <a:cubicBezTo>
                  <a:pt x="25" y="135"/>
                  <a:pt x="24" y="137"/>
                  <a:pt x="24" y="134"/>
                </a:cubicBezTo>
                <a:cubicBezTo>
                  <a:pt x="24" y="130"/>
                  <a:pt x="24" y="130"/>
                  <a:pt x="24" y="130"/>
                </a:cubicBezTo>
                <a:cubicBezTo>
                  <a:pt x="26" y="123"/>
                  <a:pt x="26" y="131"/>
                  <a:pt x="25" y="136"/>
                </a:cubicBezTo>
                <a:close/>
                <a:moveTo>
                  <a:pt x="98" y="370"/>
                </a:moveTo>
                <a:cubicBezTo>
                  <a:pt x="99" y="370"/>
                  <a:pt x="113" y="374"/>
                  <a:pt x="114" y="373"/>
                </a:cubicBezTo>
                <a:cubicBezTo>
                  <a:pt x="117" y="376"/>
                  <a:pt x="117" y="376"/>
                  <a:pt x="117" y="376"/>
                </a:cubicBezTo>
                <a:cubicBezTo>
                  <a:pt x="110" y="373"/>
                  <a:pt x="102" y="373"/>
                  <a:pt x="105" y="374"/>
                </a:cubicBezTo>
                <a:cubicBezTo>
                  <a:pt x="100" y="372"/>
                  <a:pt x="95" y="371"/>
                  <a:pt x="98" y="370"/>
                </a:cubicBezTo>
                <a:close/>
                <a:moveTo>
                  <a:pt x="466" y="374"/>
                </a:moveTo>
                <a:cubicBezTo>
                  <a:pt x="463" y="376"/>
                  <a:pt x="444" y="377"/>
                  <a:pt x="442" y="380"/>
                </a:cubicBezTo>
                <a:cubicBezTo>
                  <a:pt x="435" y="378"/>
                  <a:pt x="457" y="376"/>
                  <a:pt x="466" y="374"/>
                </a:cubicBezTo>
                <a:close/>
                <a:moveTo>
                  <a:pt x="469" y="377"/>
                </a:moveTo>
                <a:cubicBezTo>
                  <a:pt x="474" y="376"/>
                  <a:pt x="474" y="376"/>
                  <a:pt x="474" y="376"/>
                </a:cubicBezTo>
                <a:cubicBezTo>
                  <a:pt x="479" y="374"/>
                  <a:pt x="478" y="372"/>
                  <a:pt x="488" y="371"/>
                </a:cubicBezTo>
                <a:cubicBezTo>
                  <a:pt x="486" y="372"/>
                  <a:pt x="482" y="373"/>
                  <a:pt x="479" y="374"/>
                </a:cubicBezTo>
                <a:cubicBezTo>
                  <a:pt x="480" y="375"/>
                  <a:pt x="479" y="375"/>
                  <a:pt x="474" y="376"/>
                </a:cubicBezTo>
                <a:cubicBezTo>
                  <a:pt x="473" y="376"/>
                  <a:pt x="471" y="377"/>
                  <a:pt x="469" y="377"/>
                </a:cubicBezTo>
                <a:close/>
                <a:moveTo>
                  <a:pt x="259" y="395"/>
                </a:moveTo>
                <a:cubicBezTo>
                  <a:pt x="270" y="395"/>
                  <a:pt x="270" y="395"/>
                  <a:pt x="270" y="395"/>
                </a:cubicBezTo>
                <a:cubicBezTo>
                  <a:pt x="277" y="394"/>
                  <a:pt x="277" y="394"/>
                  <a:pt x="277" y="394"/>
                </a:cubicBezTo>
                <a:lnTo>
                  <a:pt x="259" y="395"/>
                </a:lnTo>
                <a:close/>
                <a:moveTo>
                  <a:pt x="158" y="390"/>
                </a:moveTo>
                <a:cubicBezTo>
                  <a:pt x="167" y="391"/>
                  <a:pt x="167" y="391"/>
                  <a:pt x="167" y="391"/>
                </a:cubicBezTo>
                <a:cubicBezTo>
                  <a:pt x="164" y="390"/>
                  <a:pt x="164" y="390"/>
                  <a:pt x="164" y="390"/>
                </a:cubicBezTo>
                <a:cubicBezTo>
                  <a:pt x="164" y="390"/>
                  <a:pt x="163" y="389"/>
                  <a:pt x="165" y="389"/>
                </a:cubicBezTo>
                <a:cubicBezTo>
                  <a:pt x="167" y="389"/>
                  <a:pt x="168" y="389"/>
                  <a:pt x="169" y="389"/>
                </a:cubicBezTo>
                <a:cubicBezTo>
                  <a:pt x="167" y="389"/>
                  <a:pt x="166" y="389"/>
                  <a:pt x="165" y="389"/>
                </a:cubicBezTo>
                <a:cubicBezTo>
                  <a:pt x="159" y="388"/>
                  <a:pt x="151" y="386"/>
                  <a:pt x="150" y="388"/>
                </a:cubicBezTo>
                <a:cubicBezTo>
                  <a:pt x="152" y="388"/>
                  <a:pt x="164" y="389"/>
                  <a:pt x="163" y="390"/>
                </a:cubicBezTo>
                <a:lnTo>
                  <a:pt x="158" y="390"/>
                </a:lnTo>
                <a:close/>
                <a:moveTo>
                  <a:pt x="7" y="268"/>
                </a:moveTo>
                <a:cubicBezTo>
                  <a:pt x="7" y="273"/>
                  <a:pt x="8" y="274"/>
                  <a:pt x="8" y="282"/>
                </a:cubicBezTo>
                <a:cubicBezTo>
                  <a:pt x="7" y="277"/>
                  <a:pt x="6" y="270"/>
                  <a:pt x="7" y="268"/>
                </a:cubicBezTo>
                <a:close/>
                <a:moveTo>
                  <a:pt x="209" y="397"/>
                </a:moveTo>
                <a:cubicBezTo>
                  <a:pt x="210" y="396"/>
                  <a:pt x="222" y="397"/>
                  <a:pt x="218" y="395"/>
                </a:cubicBezTo>
                <a:cubicBezTo>
                  <a:pt x="213" y="395"/>
                  <a:pt x="213" y="395"/>
                  <a:pt x="213" y="395"/>
                </a:cubicBezTo>
                <a:cubicBezTo>
                  <a:pt x="220" y="396"/>
                  <a:pt x="217" y="392"/>
                  <a:pt x="228" y="394"/>
                </a:cubicBezTo>
                <a:cubicBezTo>
                  <a:pt x="221" y="394"/>
                  <a:pt x="221" y="394"/>
                  <a:pt x="221" y="394"/>
                </a:cubicBezTo>
                <a:cubicBezTo>
                  <a:pt x="229" y="395"/>
                  <a:pt x="211" y="396"/>
                  <a:pt x="223" y="397"/>
                </a:cubicBezTo>
                <a:cubicBezTo>
                  <a:pt x="228" y="397"/>
                  <a:pt x="215" y="398"/>
                  <a:pt x="209" y="397"/>
                </a:cubicBezTo>
                <a:close/>
                <a:moveTo>
                  <a:pt x="2" y="252"/>
                </a:moveTo>
                <a:cubicBezTo>
                  <a:pt x="3" y="260"/>
                  <a:pt x="6" y="257"/>
                  <a:pt x="5" y="270"/>
                </a:cubicBezTo>
                <a:cubicBezTo>
                  <a:pt x="4" y="261"/>
                  <a:pt x="2" y="262"/>
                  <a:pt x="2" y="252"/>
                </a:cubicBezTo>
                <a:close/>
                <a:moveTo>
                  <a:pt x="136" y="392"/>
                </a:moveTo>
                <a:cubicBezTo>
                  <a:pt x="137" y="393"/>
                  <a:pt x="137" y="393"/>
                  <a:pt x="137" y="393"/>
                </a:cubicBezTo>
                <a:cubicBezTo>
                  <a:pt x="146" y="394"/>
                  <a:pt x="146" y="394"/>
                  <a:pt x="146" y="394"/>
                </a:cubicBezTo>
                <a:cubicBezTo>
                  <a:pt x="146" y="393"/>
                  <a:pt x="146" y="393"/>
                  <a:pt x="146" y="393"/>
                </a:cubicBezTo>
                <a:lnTo>
                  <a:pt x="136" y="392"/>
                </a:lnTo>
                <a:close/>
                <a:moveTo>
                  <a:pt x="19" y="254"/>
                </a:moveTo>
                <a:cubicBezTo>
                  <a:pt x="19" y="251"/>
                  <a:pt x="19" y="249"/>
                  <a:pt x="18" y="247"/>
                </a:cubicBezTo>
                <a:cubicBezTo>
                  <a:pt x="18" y="249"/>
                  <a:pt x="18" y="252"/>
                  <a:pt x="19" y="254"/>
                </a:cubicBezTo>
                <a:close/>
                <a:moveTo>
                  <a:pt x="500" y="360"/>
                </a:moveTo>
                <a:cubicBezTo>
                  <a:pt x="501" y="360"/>
                  <a:pt x="502" y="360"/>
                  <a:pt x="503" y="360"/>
                </a:cubicBezTo>
                <a:cubicBezTo>
                  <a:pt x="503" y="360"/>
                  <a:pt x="502" y="360"/>
                  <a:pt x="500" y="360"/>
                </a:cubicBezTo>
                <a:close/>
                <a:moveTo>
                  <a:pt x="522" y="353"/>
                </a:moveTo>
                <a:cubicBezTo>
                  <a:pt x="523" y="352"/>
                  <a:pt x="523" y="352"/>
                  <a:pt x="523" y="352"/>
                </a:cubicBezTo>
                <a:cubicBezTo>
                  <a:pt x="523" y="352"/>
                  <a:pt x="523" y="352"/>
                  <a:pt x="523" y="352"/>
                </a:cubicBezTo>
                <a:lnTo>
                  <a:pt x="522" y="353"/>
                </a:lnTo>
                <a:close/>
                <a:moveTo>
                  <a:pt x="97" y="39"/>
                </a:moveTo>
                <a:cubicBezTo>
                  <a:pt x="92" y="42"/>
                  <a:pt x="102" y="39"/>
                  <a:pt x="106" y="38"/>
                </a:cubicBezTo>
                <a:cubicBezTo>
                  <a:pt x="102" y="39"/>
                  <a:pt x="100" y="38"/>
                  <a:pt x="97" y="39"/>
                </a:cubicBezTo>
                <a:close/>
                <a:moveTo>
                  <a:pt x="128" y="32"/>
                </a:moveTo>
                <a:cubicBezTo>
                  <a:pt x="126" y="33"/>
                  <a:pt x="122" y="34"/>
                  <a:pt x="118" y="34"/>
                </a:cubicBezTo>
                <a:cubicBezTo>
                  <a:pt x="121" y="34"/>
                  <a:pt x="124" y="34"/>
                  <a:pt x="128" y="32"/>
                </a:cubicBezTo>
                <a:close/>
                <a:moveTo>
                  <a:pt x="102" y="36"/>
                </a:moveTo>
                <a:cubicBezTo>
                  <a:pt x="108" y="36"/>
                  <a:pt x="114" y="35"/>
                  <a:pt x="118" y="34"/>
                </a:cubicBezTo>
                <a:cubicBezTo>
                  <a:pt x="114" y="35"/>
                  <a:pt x="111" y="35"/>
                  <a:pt x="102" y="36"/>
                </a:cubicBezTo>
                <a:close/>
                <a:moveTo>
                  <a:pt x="213" y="22"/>
                </a:moveTo>
                <a:cubicBezTo>
                  <a:pt x="208" y="24"/>
                  <a:pt x="199" y="24"/>
                  <a:pt x="199" y="24"/>
                </a:cubicBezTo>
                <a:cubicBezTo>
                  <a:pt x="220" y="23"/>
                  <a:pt x="195" y="27"/>
                  <a:pt x="193" y="28"/>
                </a:cubicBezTo>
                <a:cubicBezTo>
                  <a:pt x="206" y="26"/>
                  <a:pt x="206" y="25"/>
                  <a:pt x="213" y="22"/>
                </a:cubicBezTo>
                <a:close/>
                <a:moveTo>
                  <a:pt x="241" y="19"/>
                </a:moveTo>
                <a:cubicBezTo>
                  <a:pt x="239" y="19"/>
                  <a:pt x="237" y="19"/>
                  <a:pt x="235" y="19"/>
                </a:cubicBezTo>
                <a:cubicBezTo>
                  <a:pt x="237" y="19"/>
                  <a:pt x="239" y="19"/>
                  <a:pt x="241" y="19"/>
                </a:cubicBezTo>
                <a:close/>
                <a:moveTo>
                  <a:pt x="249" y="19"/>
                </a:moveTo>
                <a:cubicBezTo>
                  <a:pt x="256" y="18"/>
                  <a:pt x="258" y="17"/>
                  <a:pt x="261" y="15"/>
                </a:cubicBezTo>
                <a:cubicBezTo>
                  <a:pt x="253" y="15"/>
                  <a:pt x="247" y="18"/>
                  <a:pt x="241" y="19"/>
                </a:cubicBezTo>
                <a:cubicBezTo>
                  <a:pt x="246" y="18"/>
                  <a:pt x="251" y="18"/>
                  <a:pt x="249" y="19"/>
                </a:cubicBezTo>
                <a:close/>
                <a:moveTo>
                  <a:pt x="471" y="20"/>
                </a:moveTo>
                <a:cubicBezTo>
                  <a:pt x="470" y="20"/>
                  <a:pt x="466" y="20"/>
                  <a:pt x="465" y="21"/>
                </a:cubicBezTo>
                <a:cubicBezTo>
                  <a:pt x="469" y="21"/>
                  <a:pt x="473" y="22"/>
                  <a:pt x="477" y="22"/>
                </a:cubicBezTo>
                <a:cubicBezTo>
                  <a:pt x="482" y="22"/>
                  <a:pt x="474" y="21"/>
                  <a:pt x="471" y="20"/>
                </a:cubicBezTo>
                <a:close/>
                <a:moveTo>
                  <a:pt x="515" y="25"/>
                </a:moveTo>
                <a:cubicBezTo>
                  <a:pt x="524" y="28"/>
                  <a:pt x="519" y="28"/>
                  <a:pt x="523" y="29"/>
                </a:cubicBezTo>
                <a:cubicBezTo>
                  <a:pt x="524" y="27"/>
                  <a:pt x="524" y="27"/>
                  <a:pt x="524" y="27"/>
                </a:cubicBezTo>
                <a:cubicBezTo>
                  <a:pt x="521" y="26"/>
                  <a:pt x="518" y="26"/>
                  <a:pt x="515" y="25"/>
                </a:cubicBezTo>
                <a:close/>
                <a:moveTo>
                  <a:pt x="513" y="12"/>
                </a:moveTo>
                <a:cubicBezTo>
                  <a:pt x="510" y="12"/>
                  <a:pt x="510" y="12"/>
                  <a:pt x="510" y="12"/>
                </a:cubicBezTo>
                <a:cubicBezTo>
                  <a:pt x="513" y="13"/>
                  <a:pt x="513" y="13"/>
                  <a:pt x="513" y="13"/>
                </a:cubicBezTo>
                <a:lnTo>
                  <a:pt x="513" y="12"/>
                </a:lnTo>
                <a:close/>
                <a:moveTo>
                  <a:pt x="551" y="48"/>
                </a:moveTo>
                <a:cubicBezTo>
                  <a:pt x="549" y="47"/>
                  <a:pt x="548" y="46"/>
                  <a:pt x="546" y="45"/>
                </a:cubicBezTo>
                <a:cubicBezTo>
                  <a:pt x="548" y="47"/>
                  <a:pt x="550" y="48"/>
                  <a:pt x="551" y="49"/>
                </a:cubicBezTo>
                <a:cubicBezTo>
                  <a:pt x="552" y="49"/>
                  <a:pt x="552" y="48"/>
                  <a:pt x="551" y="48"/>
                </a:cubicBezTo>
                <a:close/>
                <a:moveTo>
                  <a:pt x="567" y="79"/>
                </a:moveTo>
                <a:cubicBezTo>
                  <a:pt x="566" y="77"/>
                  <a:pt x="565" y="76"/>
                  <a:pt x="564" y="74"/>
                </a:cubicBezTo>
                <a:cubicBezTo>
                  <a:pt x="567" y="79"/>
                  <a:pt x="569" y="85"/>
                  <a:pt x="571" y="90"/>
                </a:cubicBezTo>
                <a:cubicBezTo>
                  <a:pt x="570" y="86"/>
                  <a:pt x="569" y="83"/>
                  <a:pt x="567" y="79"/>
                </a:cubicBezTo>
                <a:close/>
                <a:moveTo>
                  <a:pt x="581" y="120"/>
                </a:moveTo>
                <a:cubicBezTo>
                  <a:pt x="580" y="122"/>
                  <a:pt x="580" y="122"/>
                  <a:pt x="580" y="122"/>
                </a:cubicBezTo>
                <a:cubicBezTo>
                  <a:pt x="581" y="125"/>
                  <a:pt x="582" y="129"/>
                  <a:pt x="583" y="133"/>
                </a:cubicBezTo>
                <a:cubicBezTo>
                  <a:pt x="582" y="129"/>
                  <a:pt x="582" y="124"/>
                  <a:pt x="581" y="120"/>
                </a:cubicBezTo>
                <a:close/>
                <a:moveTo>
                  <a:pt x="310" y="386"/>
                </a:moveTo>
                <a:cubicBezTo>
                  <a:pt x="308" y="388"/>
                  <a:pt x="327" y="386"/>
                  <a:pt x="333" y="386"/>
                </a:cubicBezTo>
                <a:cubicBezTo>
                  <a:pt x="329" y="384"/>
                  <a:pt x="318" y="388"/>
                  <a:pt x="310" y="386"/>
                </a:cubicBezTo>
                <a:close/>
                <a:moveTo>
                  <a:pt x="19" y="270"/>
                </a:moveTo>
                <a:cubicBezTo>
                  <a:pt x="20" y="276"/>
                  <a:pt x="21" y="282"/>
                  <a:pt x="22" y="288"/>
                </a:cubicBezTo>
                <a:cubicBezTo>
                  <a:pt x="21" y="281"/>
                  <a:pt x="21" y="280"/>
                  <a:pt x="21" y="279"/>
                </a:cubicBezTo>
                <a:cubicBezTo>
                  <a:pt x="21" y="278"/>
                  <a:pt x="20" y="278"/>
                  <a:pt x="19" y="27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642565" y="3956740"/>
            <a:ext cx="107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PDfont"/>
                <a:cs typeface="PDfont"/>
              </a:rPr>
              <a:t>OpenAire</a:t>
            </a:r>
            <a:endParaRPr lang="en-US" dirty="0" smtClean="0">
              <a:latin typeface="PDfont"/>
              <a:cs typeface="PDfont"/>
            </a:endParaRPr>
          </a:p>
          <a:p>
            <a:pPr algn="ctr"/>
            <a:r>
              <a:rPr lang="en-US" dirty="0" smtClean="0">
                <a:latin typeface="PDfont"/>
                <a:cs typeface="PDfont"/>
              </a:rPr>
              <a:t>VIVO</a:t>
            </a:r>
            <a:endParaRPr lang="en-US" dirty="0">
              <a:latin typeface="PDfont"/>
              <a:cs typeface="PDfont"/>
            </a:endParaRPr>
          </a:p>
        </p:txBody>
      </p:sp>
      <p:sp>
        <p:nvSpPr>
          <p:cNvPr id="30" name="Freeform 509"/>
          <p:cNvSpPr>
            <a:spLocks noEditPoints="1"/>
          </p:cNvSpPr>
          <p:nvPr/>
        </p:nvSpPr>
        <p:spPr bwMode="auto">
          <a:xfrm flipH="1">
            <a:off x="6997688" y="764006"/>
            <a:ext cx="978278" cy="508335"/>
          </a:xfrm>
          <a:custGeom>
            <a:avLst/>
            <a:gdLst>
              <a:gd name="T0" fmla="*/ 76 w 605"/>
              <a:gd name="T1" fmla="*/ 37 h 406"/>
              <a:gd name="T2" fmla="*/ 587 w 605"/>
              <a:gd name="T3" fmla="*/ 197 h 406"/>
              <a:gd name="T4" fmla="*/ 596 w 605"/>
              <a:gd name="T5" fmla="*/ 268 h 406"/>
              <a:gd name="T6" fmla="*/ 585 w 605"/>
              <a:gd name="T7" fmla="*/ 265 h 406"/>
              <a:gd name="T8" fmla="*/ 89 w 605"/>
              <a:gd name="T9" fmla="*/ 39 h 406"/>
              <a:gd name="T10" fmla="*/ 86 w 605"/>
              <a:gd name="T11" fmla="*/ 379 h 406"/>
              <a:gd name="T12" fmla="*/ 294 w 605"/>
              <a:gd name="T13" fmla="*/ 404 h 406"/>
              <a:gd name="T14" fmla="*/ 465 w 605"/>
              <a:gd name="T15" fmla="*/ 387 h 406"/>
              <a:gd name="T16" fmla="*/ 558 w 605"/>
              <a:gd name="T17" fmla="*/ 357 h 406"/>
              <a:gd name="T18" fmla="*/ 596 w 605"/>
              <a:gd name="T19" fmla="*/ 268 h 406"/>
              <a:gd name="T20" fmla="*/ 595 w 605"/>
              <a:gd name="T21" fmla="*/ 110 h 406"/>
              <a:gd name="T22" fmla="*/ 503 w 605"/>
              <a:gd name="T23" fmla="*/ 11 h 406"/>
              <a:gd name="T24" fmla="*/ 293 w 605"/>
              <a:gd name="T25" fmla="*/ 8 h 406"/>
              <a:gd name="T26" fmla="*/ 101 w 605"/>
              <a:gd name="T27" fmla="*/ 32 h 406"/>
              <a:gd name="T28" fmla="*/ 96 w 605"/>
              <a:gd name="T29" fmla="*/ 35 h 406"/>
              <a:gd name="T30" fmla="*/ 81 w 605"/>
              <a:gd name="T31" fmla="*/ 39 h 406"/>
              <a:gd name="T32" fmla="*/ 193 w 605"/>
              <a:gd name="T33" fmla="*/ 20 h 406"/>
              <a:gd name="T34" fmla="*/ 351 w 605"/>
              <a:gd name="T35" fmla="*/ 12 h 406"/>
              <a:gd name="T36" fmla="*/ 457 w 605"/>
              <a:gd name="T37" fmla="*/ 15 h 406"/>
              <a:gd name="T38" fmla="*/ 552 w 605"/>
              <a:gd name="T39" fmla="*/ 40 h 406"/>
              <a:gd name="T40" fmla="*/ 576 w 605"/>
              <a:gd name="T41" fmla="*/ 94 h 406"/>
              <a:gd name="T42" fmla="*/ 590 w 605"/>
              <a:gd name="T43" fmla="*/ 194 h 406"/>
              <a:gd name="T44" fmla="*/ 579 w 605"/>
              <a:gd name="T45" fmla="*/ 282 h 406"/>
              <a:gd name="T46" fmla="*/ 571 w 605"/>
              <a:gd name="T47" fmla="*/ 306 h 406"/>
              <a:gd name="T48" fmla="*/ 552 w 605"/>
              <a:gd name="T49" fmla="*/ 343 h 406"/>
              <a:gd name="T50" fmla="*/ 503 w 605"/>
              <a:gd name="T51" fmla="*/ 360 h 406"/>
              <a:gd name="T52" fmla="*/ 423 w 605"/>
              <a:gd name="T53" fmla="*/ 373 h 406"/>
              <a:gd name="T54" fmla="*/ 248 w 605"/>
              <a:gd name="T55" fmla="*/ 386 h 406"/>
              <a:gd name="T56" fmla="*/ 121 w 605"/>
              <a:gd name="T57" fmla="*/ 375 h 406"/>
              <a:gd name="T58" fmla="*/ 26 w 605"/>
              <a:gd name="T59" fmla="*/ 304 h 406"/>
              <a:gd name="T60" fmla="*/ 21 w 605"/>
              <a:gd name="T61" fmla="*/ 203 h 406"/>
              <a:gd name="T62" fmla="*/ 43 w 605"/>
              <a:gd name="T63" fmla="*/ 102 h 406"/>
              <a:gd name="T64" fmla="*/ 47 w 605"/>
              <a:gd name="T65" fmla="*/ 66 h 406"/>
              <a:gd name="T66" fmla="*/ 14 w 605"/>
              <a:gd name="T67" fmla="*/ 160 h 406"/>
              <a:gd name="T68" fmla="*/ 8 w 605"/>
              <a:gd name="T69" fmla="*/ 298 h 406"/>
              <a:gd name="T70" fmla="*/ 56 w 605"/>
              <a:gd name="T71" fmla="*/ 369 h 406"/>
              <a:gd name="T72" fmla="*/ 445 w 605"/>
              <a:gd name="T73" fmla="*/ 375 h 406"/>
              <a:gd name="T74" fmla="*/ 246 w 605"/>
              <a:gd name="T75" fmla="*/ 399 h 406"/>
              <a:gd name="T76" fmla="*/ 595 w 605"/>
              <a:gd name="T77" fmla="*/ 266 h 406"/>
              <a:gd name="T78" fmla="*/ 346 w 605"/>
              <a:gd name="T79" fmla="*/ 393 h 406"/>
              <a:gd name="T80" fmla="*/ 590 w 605"/>
              <a:gd name="T81" fmla="*/ 130 h 406"/>
              <a:gd name="T82" fmla="*/ 560 w 605"/>
              <a:gd name="T83" fmla="*/ 37 h 406"/>
              <a:gd name="T84" fmla="*/ 561 w 605"/>
              <a:gd name="T85" fmla="*/ 41 h 406"/>
              <a:gd name="T86" fmla="*/ 447 w 605"/>
              <a:gd name="T87" fmla="*/ 11 h 406"/>
              <a:gd name="T88" fmla="*/ 447 w 605"/>
              <a:gd name="T89" fmla="*/ 11 h 406"/>
              <a:gd name="T90" fmla="*/ 565 w 605"/>
              <a:gd name="T91" fmla="*/ 62 h 406"/>
              <a:gd name="T92" fmla="*/ 585 w 605"/>
              <a:gd name="T93" fmla="*/ 277 h 406"/>
              <a:gd name="T94" fmla="*/ 489 w 605"/>
              <a:gd name="T95" fmla="*/ 370 h 406"/>
              <a:gd name="T96" fmla="*/ 16 w 605"/>
              <a:gd name="T97" fmla="*/ 220 h 406"/>
              <a:gd name="T98" fmla="*/ 28 w 605"/>
              <a:gd name="T99" fmla="*/ 138 h 406"/>
              <a:gd name="T100" fmla="*/ 18 w 605"/>
              <a:gd name="T101" fmla="*/ 193 h 406"/>
              <a:gd name="T102" fmla="*/ 17 w 605"/>
              <a:gd name="T103" fmla="*/ 196 h 406"/>
              <a:gd name="T104" fmla="*/ 466 w 605"/>
              <a:gd name="T105" fmla="*/ 374 h 406"/>
              <a:gd name="T106" fmla="*/ 270 w 605"/>
              <a:gd name="T107" fmla="*/ 395 h 406"/>
              <a:gd name="T108" fmla="*/ 163 w 605"/>
              <a:gd name="T109" fmla="*/ 390 h 406"/>
              <a:gd name="T110" fmla="*/ 223 w 605"/>
              <a:gd name="T111" fmla="*/ 397 h 406"/>
              <a:gd name="T112" fmla="*/ 19 w 605"/>
              <a:gd name="T113" fmla="*/ 254 h 406"/>
              <a:gd name="T114" fmla="*/ 97 w 605"/>
              <a:gd name="T115" fmla="*/ 39 h 406"/>
              <a:gd name="T116" fmla="*/ 199 w 605"/>
              <a:gd name="T117" fmla="*/ 24 h 406"/>
              <a:gd name="T118" fmla="*/ 471 w 605"/>
              <a:gd name="T119" fmla="*/ 20 h 406"/>
              <a:gd name="T120" fmla="*/ 513 w 605"/>
              <a:gd name="T121" fmla="*/ 13 h 406"/>
              <a:gd name="T122" fmla="*/ 581 w 605"/>
              <a:gd name="T123" fmla="*/ 120 h 406"/>
              <a:gd name="T124" fmla="*/ 19 w 605"/>
              <a:gd name="T125" fmla="*/ 270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5" h="406">
                <a:moveTo>
                  <a:pt x="76" y="39"/>
                </a:moveTo>
                <a:cubicBezTo>
                  <a:pt x="76" y="39"/>
                  <a:pt x="76" y="39"/>
                  <a:pt x="76" y="39"/>
                </a:cubicBezTo>
                <a:cubicBezTo>
                  <a:pt x="77" y="39"/>
                  <a:pt x="76" y="39"/>
                  <a:pt x="76" y="39"/>
                </a:cubicBezTo>
                <a:close/>
                <a:moveTo>
                  <a:pt x="73" y="41"/>
                </a:moveTo>
                <a:cubicBezTo>
                  <a:pt x="74" y="41"/>
                  <a:pt x="75" y="40"/>
                  <a:pt x="76" y="39"/>
                </a:cubicBezTo>
                <a:cubicBezTo>
                  <a:pt x="75" y="39"/>
                  <a:pt x="73" y="38"/>
                  <a:pt x="73" y="41"/>
                </a:cubicBezTo>
                <a:close/>
                <a:moveTo>
                  <a:pt x="76" y="35"/>
                </a:moveTo>
                <a:cubicBezTo>
                  <a:pt x="75" y="36"/>
                  <a:pt x="75" y="36"/>
                  <a:pt x="75" y="36"/>
                </a:cubicBezTo>
                <a:cubicBezTo>
                  <a:pt x="76" y="36"/>
                  <a:pt x="75" y="35"/>
                  <a:pt x="76" y="35"/>
                </a:cubicBezTo>
                <a:close/>
                <a:moveTo>
                  <a:pt x="76" y="37"/>
                </a:moveTo>
                <a:cubicBezTo>
                  <a:pt x="76" y="38"/>
                  <a:pt x="76" y="38"/>
                  <a:pt x="76" y="38"/>
                </a:cubicBezTo>
                <a:cubicBezTo>
                  <a:pt x="77" y="37"/>
                  <a:pt x="77" y="37"/>
                  <a:pt x="77" y="37"/>
                </a:cubicBezTo>
                <a:lnTo>
                  <a:pt x="76" y="37"/>
                </a:lnTo>
                <a:close/>
                <a:moveTo>
                  <a:pt x="585" y="226"/>
                </a:moveTo>
                <a:cubicBezTo>
                  <a:pt x="585" y="225"/>
                  <a:pt x="585" y="224"/>
                  <a:pt x="584" y="224"/>
                </a:cubicBezTo>
                <a:lnTo>
                  <a:pt x="585" y="226"/>
                </a:lnTo>
                <a:close/>
                <a:moveTo>
                  <a:pt x="586" y="258"/>
                </a:moveTo>
                <a:cubicBezTo>
                  <a:pt x="585" y="261"/>
                  <a:pt x="585" y="263"/>
                  <a:pt x="585" y="264"/>
                </a:cubicBezTo>
                <a:cubicBezTo>
                  <a:pt x="585" y="262"/>
                  <a:pt x="586" y="261"/>
                  <a:pt x="586" y="258"/>
                </a:cubicBezTo>
                <a:close/>
                <a:moveTo>
                  <a:pt x="587" y="197"/>
                </a:moveTo>
                <a:cubicBezTo>
                  <a:pt x="587" y="203"/>
                  <a:pt x="587" y="203"/>
                  <a:pt x="587" y="203"/>
                </a:cubicBezTo>
                <a:cubicBezTo>
                  <a:pt x="587" y="201"/>
                  <a:pt x="587" y="199"/>
                  <a:pt x="587" y="197"/>
                </a:cubicBezTo>
                <a:close/>
                <a:moveTo>
                  <a:pt x="370" y="13"/>
                </a:moveTo>
                <a:cubicBezTo>
                  <a:pt x="356" y="16"/>
                  <a:pt x="356" y="16"/>
                  <a:pt x="356" y="16"/>
                </a:cubicBezTo>
                <a:cubicBezTo>
                  <a:pt x="366" y="16"/>
                  <a:pt x="367" y="14"/>
                  <a:pt x="370" y="13"/>
                </a:cubicBezTo>
                <a:close/>
                <a:moveTo>
                  <a:pt x="509" y="376"/>
                </a:moveTo>
                <a:cubicBezTo>
                  <a:pt x="508" y="376"/>
                  <a:pt x="508" y="376"/>
                  <a:pt x="508" y="376"/>
                </a:cubicBezTo>
                <a:cubicBezTo>
                  <a:pt x="506" y="376"/>
                  <a:pt x="506" y="377"/>
                  <a:pt x="509" y="376"/>
                </a:cubicBezTo>
                <a:close/>
                <a:moveTo>
                  <a:pt x="597" y="268"/>
                </a:moveTo>
                <a:cubicBezTo>
                  <a:pt x="597" y="267"/>
                  <a:pt x="596" y="268"/>
                  <a:pt x="596" y="268"/>
                </a:cubicBezTo>
                <a:cubicBezTo>
                  <a:pt x="596" y="270"/>
                  <a:pt x="596" y="270"/>
                  <a:pt x="596" y="270"/>
                </a:cubicBezTo>
                <a:lnTo>
                  <a:pt x="597" y="268"/>
                </a:lnTo>
                <a:close/>
                <a:moveTo>
                  <a:pt x="588" y="175"/>
                </a:moveTo>
                <a:cubicBezTo>
                  <a:pt x="588" y="175"/>
                  <a:pt x="588" y="175"/>
                  <a:pt x="588" y="175"/>
                </a:cubicBezTo>
                <a:cubicBezTo>
                  <a:pt x="588" y="170"/>
                  <a:pt x="588" y="170"/>
                  <a:pt x="588" y="170"/>
                </a:cubicBezTo>
                <a:cubicBezTo>
                  <a:pt x="588" y="173"/>
                  <a:pt x="588" y="174"/>
                  <a:pt x="588" y="175"/>
                </a:cubicBezTo>
                <a:close/>
                <a:moveTo>
                  <a:pt x="465" y="387"/>
                </a:moveTo>
                <a:cubicBezTo>
                  <a:pt x="463" y="388"/>
                  <a:pt x="461" y="388"/>
                  <a:pt x="460" y="389"/>
                </a:cubicBezTo>
                <a:cubicBezTo>
                  <a:pt x="464" y="388"/>
                  <a:pt x="466" y="387"/>
                  <a:pt x="465" y="387"/>
                </a:cubicBezTo>
                <a:close/>
                <a:moveTo>
                  <a:pt x="585" y="265"/>
                </a:moveTo>
                <a:cubicBezTo>
                  <a:pt x="585" y="265"/>
                  <a:pt x="585" y="265"/>
                  <a:pt x="585" y="265"/>
                </a:cubicBezTo>
                <a:cubicBezTo>
                  <a:pt x="585" y="264"/>
                  <a:pt x="585" y="264"/>
                  <a:pt x="585" y="264"/>
                </a:cubicBezTo>
                <a:lnTo>
                  <a:pt x="585" y="265"/>
                </a:lnTo>
                <a:close/>
                <a:moveTo>
                  <a:pt x="602" y="221"/>
                </a:moveTo>
                <a:cubicBezTo>
                  <a:pt x="602" y="228"/>
                  <a:pt x="602" y="228"/>
                  <a:pt x="602" y="228"/>
                </a:cubicBezTo>
                <a:cubicBezTo>
                  <a:pt x="602" y="225"/>
                  <a:pt x="602" y="222"/>
                  <a:pt x="602" y="221"/>
                </a:cubicBezTo>
                <a:close/>
                <a:moveTo>
                  <a:pt x="370" y="13"/>
                </a:moveTo>
                <a:cubicBezTo>
                  <a:pt x="374" y="13"/>
                  <a:pt x="374" y="13"/>
                  <a:pt x="374" y="13"/>
                </a:cubicBezTo>
                <a:cubicBezTo>
                  <a:pt x="372" y="13"/>
                  <a:pt x="371" y="13"/>
                  <a:pt x="370" y="13"/>
                </a:cubicBezTo>
                <a:close/>
                <a:moveTo>
                  <a:pt x="89" y="39"/>
                </a:moveTo>
                <a:cubicBezTo>
                  <a:pt x="94" y="38"/>
                  <a:pt x="95" y="37"/>
                  <a:pt x="96" y="37"/>
                </a:cubicBezTo>
                <a:cubicBezTo>
                  <a:pt x="93" y="37"/>
                  <a:pt x="91" y="38"/>
                  <a:pt x="89" y="39"/>
                </a:cubicBezTo>
                <a:close/>
                <a:moveTo>
                  <a:pt x="49" y="58"/>
                </a:moveTo>
                <a:cubicBezTo>
                  <a:pt x="49" y="56"/>
                  <a:pt x="49" y="56"/>
                  <a:pt x="49" y="56"/>
                </a:cubicBezTo>
                <a:cubicBezTo>
                  <a:pt x="49" y="57"/>
                  <a:pt x="49" y="58"/>
                  <a:pt x="49" y="58"/>
                </a:cubicBezTo>
                <a:close/>
                <a:moveTo>
                  <a:pt x="20" y="225"/>
                </a:moveTo>
                <a:cubicBezTo>
                  <a:pt x="20" y="226"/>
                  <a:pt x="20" y="226"/>
                  <a:pt x="20" y="227"/>
                </a:cubicBezTo>
                <a:cubicBezTo>
                  <a:pt x="20" y="226"/>
                  <a:pt x="20" y="225"/>
                  <a:pt x="20" y="225"/>
                </a:cubicBezTo>
                <a:close/>
                <a:moveTo>
                  <a:pt x="56" y="369"/>
                </a:moveTo>
                <a:cubicBezTo>
                  <a:pt x="66" y="373"/>
                  <a:pt x="76" y="377"/>
                  <a:pt x="86" y="379"/>
                </a:cubicBezTo>
                <a:cubicBezTo>
                  <a:pt x="87" y="380"/>
                  <a:pt x="100" y="385"/>
                  <a:pt x="90" y="383"/>
                </a:cubicBezTo>
                <a:cubicBezTo>
                  <a:pt x="94" y="384"/>
                  <a:pt x="98" y="384"/>
                  <a:pt x="102" y="385"/>
                </a:cubicBezTo>
                <a:cubicBezTo>
                  <a:pt x="101" y="386"/>
                  <a:pt x="101" y="386"/>
                  <a:pt x="101" y="386"/>
                </a:cubicBezTo>
                <a:cubicBezTo>
                  <a:pt x="124" y="393"/>
                  <a:pt x="146" y="395"/>
                  <a:pt x="168" y="397"/>
                </a:cubicBezTo>
                <a:cubicBezTo>
                  <a:pt x="189" y="398"/>
                  <a:pt x="211" y="399"/>
                  <a:pt x="234" y="403"/>
                </a:cubicBezTo>
                <a:cubicBezTo>
                  <a:pt x="233" y="403"/>
                  <a:pt x="233" y="403"/>
                  <a:pt x="233" y="403"/>
                </a:cubicBezTo>
                <a:cubicBezTo>
                  <a:pt x="242" y="402"/>
                  <a:pt x="251" y="402"/>
                  <a:pt x="261" y="401"/>
                </a:cubicBezTo>
                <a:cubicBezTo>
                  <a:pt x="265" y="401"/>
                  <a:pt x="267" y="403"/>
                  <a:pt x="275" y="404"/>
                </a:cubicBezTo>
                <a:cubicBezTo>
                  <a:pt x="271" y="402"/>
                  <a:pt x="291" y="404"/>
                  <a:pt x="296" y="402"/>
                </a:cubicBezTo>
                <a:cubicBezTo>
                  <a:pt x="302" y="403"/>
                  <a:pt x="296" y="403"/>
                  <a:pt x="294" y="404"/>
                </a:cubicBezTo>
                <a:cubicBezTo>
                  <a:pt x="320" y="406"/>
                  <a:pt x="341" y="401"/>
                  <a:pt x="369" y="401"/>
                </a:cubicBezTo>
                <a:cubicBezTo>
                  <a:pt x="341" y="400"/>
                  <a:pt x="341" y="400"/>
                  <a:pt x="321" y="400"/>
                </a:cubicBezTo>
                <a:cubicBezTo>
                  <a:pt x="344" y="398"/>
                  <a:pt x="348" y="400"/>
                  <a:pt x="372" y="397"/>
                </a:cubicBezTo>
                <a:cubicBezTo>
                  <a:pt x="361" y="399"/>
                  <a:pt x="361" y="399"/>
                  <a:pt x="361" y="399"/>
                </a:cubicBezTo>
                <a:cubicBezTo>
                  <a:pt x="374" y="401"/>
                  <a:pt x="398" y="394"/>
                  <a:pt x="403" y="397"/>
                </a:cubicBezTo>
                <a:cubicBezTo>
                  <a:pt x="417" y="395"/>
                  <a:pt x="429" y="390"/>
                  <a:pt x="447" y="388"/>
                </a:cubicBezTo>
                <a:cubicBezTo>
                  <a:pt x="440" y="392"/>
                  <a:pt x="440" y="392"/>
                  <a:pt x="440" y="392"/>
                </a:cubicBezTo>
                <a:cubicBezTo>
                  <a:pt x="456" y="390"/>
                  <a:pt x="456" y="390"/>
                  <a:pt x="456" y="390"/>
                </a:cubicBezTo>
                <a:cubicBezTo>
                  <a:pt x="456" y="388"/>
                  <a:pt x="456" y="388"/>
                  <a:pt x="456" y="388"/>
                </a:cubicBezTo>
                <a:cubicBezTo>
                  <a:pt x="461" y="387"/>
                  <a:pt x="464" y="386"/>
                  <a:pt x="465" y="387"/>
                </a:cubicBezTo>
                <a:cubicBezTo>
                  <a:pt x="476" y="383"/>
                  <a:pt x="491" y="381"/>
                  <a:pt x="506" y="375"/>
                </a:cubicBezTo>
                <a:cubicBezTo>
                  <a:pt x="508" y="376"/>
                  <a:pt x="508" y="376"/>
                  <a:pt x="508" y="376"/>
                </a:cubicBezTo>
                <a:cubicBezTo>
                  <a:pt x="509" y="375"/>
                  <a:pt x="511" y="374"/>
                  <a:pt x="511" y="374"/>
                </a:cubicBezTo>
                <a:cubicBezTo>
                  <a:pt x="514" y="375"/>
                  <a:pt x="526" y="371"/>
                  <a:pt x="527" y="372"/>
                </a:cubicBezTo>
                <a:cubicBezTo>
                  <a:pt x="523" y="374"/>
                  <a:pt x="512" y="378"/>
                  <a:pt x="512" y="377"/>
                </a:cubicBezTo>
                <a:cubicBezTo>
                  <a:pt x="506" y="379"/>
                  <a:pt x="510" y="379"/>
                  <a:pt x="516" y="377"/>
                </a:cubicBezTo>
                <a:cubicBezTo>
                  <a:pt x="523" y="375"/>
                  <a:pt x="532" y="372"/>
                  <a:pt x="536" y="370"/>
                </a:cubicBezTo>
                <a:cubicBezTo>
                  <a:pt x="527" y="373"/>
                  <a:pt x="538" y="368"/>
                  <a:pt x="543" y="366"/>
                </a:cubicBezTo>
                <a:cubicBezTo>
                  <a:pt x="544" y="366"/>
                  <a:pt x="542" y="367"/>
                  <a:pt x="541" y="367"/>
                </a:cubicBezTo>
                <a:cubicBezTo>
                  <a:pt x="549" y="364"/>
                  <a:pt x="554" y="361"/>
                  <a:pt x="558" y="357"/>
                </a:cubicBezTo>
                <a:cubicBezTo>
                  <a:pt x="559" y="356"/>
                  <a:pt x="560" y="355"/>
                  <a:pt x="562" y="354"/>
                </a:cubicBezTo>
                <a:cubicBezTo>
                  <a:pt x="564" y="350"/>
                  <a:pt x="564" y="350"/>
                  <a:pt x="564" y="350"/>
                </a:cubicBezTo>
                <a:cubicBezTo>
                  <a:pt x="566" y="348"/>
                  <a:pt x="568" y="347"/>
                  <a:pt x="571" y="345"/>
                </a:cubicBezTo>
                <a:cubicBezTo>
                  <a:pt x="571" y="344"/>
                  <a:pt x="571" y="342"/>
                  <a:pt x="571" y="341"/>
                </a:cubicBezTo>
                <a:cubicBezTo>
                  <a:pt x="574" y="338"/>
                  <a:pt x="576" y="334"/>
                  <a:pt x="579" y="331"/>
                </a:cubicBezTo>
                <a:cubicBezTo>
                  <a:pt x="577" y="329"/>
                  <a:pt x="579" y="325"/>
                  <a:pt x="581" y="321"/>
                </a:cubicBezTo>
                <a:cubicBezTo>
                  <a:pt x="583" y="317"/>
                  <a:pt x="585" y="312"/>
                  <a:pt x="583" y="311"/>
                </a:cubicBezTo>
                <a:cubicBezTo>
                  <a:pt x="588" y="297"/>
                  <a:pt x="585" y="313"/>
                  <a:pt x="586" y="308"/>
                </a:cubicBezTo>
                <a:cubicBezTo>
                  <a:pt x="589" y="302"/>
                  <a:pt x="591" y="293"/>
                  <a:pt x="592" y="285"/>
                </a:cubicBezTo>
                <a:cubicBezTo>
                  <a:pt x="594" y="277"/>
                  <a:pt x="595" y="270"/>
                  <a:pt x="596" y="268"/>
                </a:cubicBezTo>
                <a:cubicBezTo>
                  <a:pt x="597" y="257"/>
                  <a:pt x="599" y="245"/>
                  <a:pt x="599" y="235"/>
                </a:cubicBezTo>
                <a:cubicBezTo>
                  <a:pt x="601" y="235"/>
                  <a:pt x="601" y="235"/>
                  <a:pt x="601" y="235"/>
                </a:cubicBezTo>
                <a:cubicBezTo>
                  <a:pt x="601" y="230"/>
                  <a:pt x="601" y="224"/>
                  <a:pt x="601" y="219"/>
                </a:cubicBezTo>
                <a:cubicBezTo>
                  <a:pt x="602" y="219"/>
                  <a:pt x="602" y="220"/>
                  <a:pt x="602" y="221"/>
                </a:cubicBezTo>
                <a:cubicBezTo>
                  <a:pt x="602" y="202"/>
                  <a:pt x="602" y="187"/>
                  <a:pt x="601" y="171"/>
                </a:cubicBezTo>
                <a:cubicBezTo>
                  <a:pt x="602" y="172"/>
                  <a:pt x="603" y="172"/>
                  <a:pt x="604" y="181"/>
                </a:cubicBezTo>
                <a:cubicBezTo>
                  <a:pt x="605" y="166"/>
                  <a:pt x="600" y="142"/>
                  <a:pt x="596" y="120"/>
                </a:cubicBezTo>
                <a:cubicBezTo>
                  <a:pt x="597" y="122"/>
                  <a:pt x="597" y="122"/>
                  <a:pt x="597" y="122"/>
                </a:cubicBezTo>
                <a:cubicBezTo>
                  <a:pt x="596" y="118"/>
                  <a:pt x="595" y="114"/>
                  <a:pt x="593" y="110"/>
                </a:cubicBezTo>
                <a:cubicBezTo>
                  <a:pt x="594" y="112"/>
                  <a:pt x="594" y="110"/>
                  <a:pt x="595" y="110"/>
                </a:cubicBezTo>
                <a:cubicBezTo>
                  <a:pt x="593" y="99"/>
                  <a:pt x="590" y="88"/>
                  <a:pt x="585" y="78"/>
                </a:cubicBezTo>
                <a:cubicBezTo>
                  <a:pt x="581" y="67"/>
                  <a:pt x="576" y="59"/>
                  <a:pt x="572" y="55"/>
                </a:cubicBezTo>
                <a:cubicBezTo>
                  <a:pt x="575" y="60"/>
                  <a:pt x="568" y="45"/>
                  <a:pt x="576" y="56"/>
                </a:cubicBezTo>
                <a:cubicBezTo>
                  <a:pt x="573" y="51"/>
                  <a:pt x="569" y="46"/>
                  <a:pt x="565" y="41"/>
                </a:cubicBezTo>
                <a:cubicBezTo>
                  <a:pt x="564" y="40"/>
                  <a:pt x="563" y="39"/>
                  <a:pt x="562" y="37"/>
                </a:cubicBezTo>
                <a:cubicBezTo>
                  <a:pt x="561" y="36"/>
                  <a:pt x="559" y="35"/>
                  <a:pt x="558" y="34"/>
                </a:cubicBezTo>
                <a:cubicBezTo>
                  <a:pt x="555" y="31"/>
                  <a:pt x="552" y="29"/>
                  <a:pt x="550" y="27"/>
                </a:cubicBezTo>
                <a:cubicBezTo>
                  <a:pt x="538" y="20"/>
                  <a:pt x="525" y="16"/>
                  <a:pt x="513" y="13"/>
                </a:cubicBezTo>
                <a:cubicBezTo>
                  <a:pt x="513" y="13"/>
                  <a:pt x="513" y="13"/>
                  <a:pt x="513" y="13"/>
                </a:cubicBezTo>
                <a:cubicBezTo>
                  <a:pt x="510" y="12"/>
                  <a:pt x="507" y="12"/>
                  <a:pt x="503" y="11"/>
                </a:cubicBezTo>
                <a:cubicBezTo>
                  <a:pt x="503" y="11"/>
                  <a:pt x="503" y="11"/>
                  <a:pt x="503" y="11"/>
                </a:cubicBezTo>
                <a:cubicBezTo>
                  <a:pt x="505" y="11"/>
                  <a:pt x="507" y="12"/>
                  <a:pt x="510" y="12"/>
                </a:cubicBezTo>
                <a:cubicBezTo>
                  <a:pt x="500" y="10"/>
                  <a:pt x="491" y="9"/>
                  <a:pt x="484" y="9"/>
                </a:cubicBezTo>
                <a:cubicBezTo>
                  <a:pt x="482" y="8"/>
                  <a:pt x="480" y="6"/>
                  <a:pt x="474" y="5"/>
                </a:cubicBezTo>
                <a:cubicBezTo>
                  <a:pt x="474" y="6"/>
                  <a:pt x="467" y="5"/>
                  <a:pt x="459" y="4"/>
                </a:cubicBezTo>
                <a:cubicBezTo>
                  <a:pt x="451" y="3"/>
                  <a:pt x="441" y="2"/>
                  <a:pt x="435" y="3"/>
                </a:cubicBezTo>
                <a:cubicBezTo>
                  <a:pt x="433" y="2"/>
                  <a:pt x="440" y="2"/>
                  <a:pt x="436" y="1"/>
                </a:cubicBezTo>
                <a:cubicBezTo>
                  <a:pt x="406" y="0"/>
                  <a:pt x="363" y="3"/>
                  <a:pt x="328" y="4"/>
                </a:cubicBezTo>
                <a:cubicBezTo>
                  <a:pt x="325" y="8"/>
                  <a:pt x="296" y="9"/>
                  <a:pt x="278" y="12"/>
                </a:cubicBezTo>
                <a:cubicBezTo>
                  <a:pt x="273" y="10"/>
                  <a:pt x="288" y="10"/>
                  <a:pt x="293" y="8"/>
                </a:cubicBezTo>
                <a:cubicBezTo>
                  <a:pt x="283" y="9"/>
                  <a:pt x="291" y="5"/>
                  <a:pt x="272" y="9"/>
                </a:cubicBezTo>
                <a:cubicBezTo>
                  <a:pt x="273" y="8"/>
                  <a:pt x="272" y="8"/>
                  <a:pt x="276" y="8"/>
                </a:cubicBezTo>
                <a:cubicBezTo>
                  <a:pt x="266" y="8"/>
                  <a:pt x="279" y="10"/>
                  <a:pt x="262" y="11"/>
                </a:cubicBezTo>
                <a:cubicBezTo>
                  <a:pt x="262" y="9"/>
                  <a:pt x="262" y="9"/>
                  <a:pt x="262" y="9"/>
                </a:cubicBezTo>
                <a:cubicBezTo>
                  <a:pt x="252" y="12"/>
                  <a:pt x="252" y="12"/>
                  <a:pt x="252" y="12"/>
                </a:cubicBezTo>
                <a:cubicBezTo>
                  <a:pt x="219" y="14"/>
                  <a:pt x="190" y="19"/>
                  <a:pt x="161" y="21"/>
                </a:cubicBezTo>
                <a:cubicBezTo>
                  <a:pt x="160" y="21"/>
                  <a:pt x="161" y="22"/>
                  <a:pt x="164" y="22"/>
                </a:cubicBezTo>
                <a:cubicBezTo>
                  <a:pt x="151" y="24"/>
                  <a:pt x="136" y="28"/>
                  <a:pt x="121" y="29"/>
                </a:cubicBezTo>
                <a:cubicBezTo>
                  <a:pt x="125" y="28"/>
                  <a:pt x="125" y="28"/>
                  <a:pt x="125" y="28"/>
                </a:cubicBezTo>
                <a:cubicBezTo>
                  <a:pt x="113" y="28"/>
                  <a:pt x="107" y="30"/>
                  <a:pt x="101" y="32"/>
                </a:cubicBezTo>
                <a:cubicBezTo>
                  <a:pt x="97" y="32"/>
                  <a:pt x="94" y="33"/>
                  <a:pt x="90" y="34"/>
                </a:cubicBezTo>
                <a:cubicBezTo>
                  <a:pt x="88" y="35"/>
                  <a:pt x="85" y="35"/>
                  <a:pt x="83" y="36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7"/>
                  <a:pt x="78" y="37"/>
                  <a:pt x="78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86" y="36"/>
                  <a:pt x="86" y="36"/>
                  <a:pt x="86" y="36"/>
                </a:cubicBezTo>
                <a:cubicBezTo>
                  <a:pt x="91" y="35"/>
                  <a:pt x="95" y="34"/>
                  <a:pt x="96" y="35"/>
                </a:cubicBezTo>
                <a:cubicBezTo>
                  <a:pt x="95" y="36"/>
                  <a:pt x="90" y="37"/>
                  <a:pt x="86" y="38"/>
                </a:cubicBezTo>
                <a:cubicBezTo>
                  <a:pt x="84" y="38"/>
                  <a:pt x="81" y="38"/>
                  <a:pt x="79" y="38"/>
                </a:cubicBezTo>
                <a:cubicBezTo>
                  <a:pt x="79" y="38"/>
                  <a:pt x="79" y="38"/>
                  <a:pt x="79" y="38"/>
                </a:cubicBezTo>
                <a:cubicBezTo>
                  <a:pt x="78" y="38"/>
                  <a:pt x="78" y="38"/>
                  <a:pt x="78" y="38"/>
                </a:cubicBezTo>
                <a:cubicBezTo>
                  <a:pt x="78" y="38"/>
                  <a:pt x="78" y="38"/>
                  <a:pt x="78" y="38"/>
                </a:cubicBezTo>
                <a:cubicBezTo>
                  <a:pt x="78" y="38"/>
                  <a:pt x="78" y="38"/>
                  <a:pt x="78" y="38"/>
                </a:cubicBezTo>
                <a:cubicBezTo>
                  <a:pt x="79" y="40"/>
                  <a:pt x="79" y="40"/>
                  <a:pt x="79" y="40"/>
                </a:cubicBezTo>
                <a:cubicBezTo>
                  <a:pt x="79" y="40"/>
                  <a:pt x="79" y="40"/>
                  <a:pt x="79" y="40"/>
                </a:cubicBezTo>
                <a:cubicBezTo>
                  <a:pt x="79" y="40"/>
                  <a:pt x="79" y="39"/>
                  <a:pt x="79" y="39"/>
                </a:cubicBezTo>
                <a:cubicBezTo>
                  <a:pt x="81" y="39"/>
                  <a:pt x="81" y="39"/>
                  <a:pt x="81" y="39"/>
                </a:cubicBezTo>
                <a:cubicBezTo>
                  <a:pt x="82" y="39"/>
                  <a:pt x="84" y="38"/>
                  <a:pt x="86" y="38"/>
                </a:cubicBezTo>
                <a:cubicBezTo>
                  <a:pt x="90" y="37"/>
                  <a:pt x="95" y="36"/>
                  <a:pt x="99" y="35"/>
                </a:cubicBezTo>
                <a:cubicBezTo>
                  <a:pt x="97" y="36"/>
                  <a:pt x="96" y="36"/>
                  <a:pt x="96" y="37"/>
                </a:cubicBezTo>
                <a:cubicBezTo>
                  <a:pt x="103" y="35"/>
                  <a:pt x="112" y="34"/>
                  <a:pt x="122" y="32"/>
                </a:cubicBezTo>
                <a:cubicBezTo>
                  <a:pt x="108" y="34"/>
                  <a:pt x="108" y="34"/>
                  <a:pt x="108" y="34"/>
                </a:cubicBezTo>
                <a:cubicBezTo>
                  <a:pt x="113" y="31"/>
                  <a:pt x="132" y="30"/>
                  <a:pt x="137" y="29"/>
                </a:cubicBezTo>
                <a:cubicBezTo>
                  <a:pt x="137" y="31"/>
                  <a:pt x="129" y="32"/>
                  <a:pt x="138" y="32"/>
                </a:cubicBezTo>
                <a:cubicBezTo>
                  <a:pt x="162" y="30"/>
                  <a:pt x="151" y="28"/>
                  <a:pt x="174" y="23"/>
                </a:cubicBezTo>
                <a:cubicBezTo>
                  <a:pt x="170" y="23"/>
                  <a:pt x="170" y="23"/>
                  <a:pt x="170" y="23"/>
                </a:cubicBezTo>
                <a:cubicBezTo>
                  <a:pt x="177" y="22"/>
                  <a:pt x="182" y="19"/>
                  <a:pt x="193" y="20"/>
                </a:cubicBezTo>
                <a:cubicBezTo>
                  <a:pt x="193" y="21"/>
                  <a:pt x="185" y="22"/>
                  <a:pt x="181" y="23"/>
                </a:cubicBezTo>
                <a:cubicBezTo>
                  <a:pt x="183" y="23"/>
                  <a:pt x="194" y="19"/>
                  <a:pt x="202" y="19"/>
                </a:cubicBezTo>
                <a:cubicBezTo>
                  <a:pt x="195" y="22"/>
                  <a:pt x="178" y="25"/>
                  <a:pt x="166" y="26"/>
                </a:cubicBezTo>
                <a:cubicBezTo>
                  <a:pt x="167" y="27"/>
                  <a:pt x="167" y="27"/>
                  <a:pt x="166" y="28"/>
                </a:cubicBezTo>
                <a:cubicBezTo>
                  <a:pt x="201" y="22"/>
                  <a:pt x="240" y="16"/>
                  <a:pt x="275" y="14"/>
                </a:cubicBezTo>
                <a:cubicBezTo>
                  <a:pt x="257" y="18"/>
                  <a:pt x="283" y="14"/>
                  <a:pt x="279" y="17"/>
                </a:cubicBezTo>
                <a:cubicBezTo>
                  <a:pt x="282" y="14"/>
                  <a:pt x="293" y="15"/>
                  <a:pt x="303" y="14"/>
                </a:cubicBezTo>
                <a:cubicBezTo>
                  <a:pt x="307" y="16"/>
                  <a:pt x="283" y="17"/>
                  <a:pt x="291" y="18"/>
                </a:cubicBezTo>
                <a:cubicBezTo>
                  <a:pt x="310" y="16"/>
                  <a:pt x="335" y="11"/>
                  <a:pt x="359" y="11"/>
                </a:cubicBezTo>
                <a:cubicBezTo>
                  <a:pt x="358" y="11"/>
                  <a:pt x="352" y="12"/>
                  <a:pt x="351" y="12"/>
                </a:cubicBezTo>
                <a:cubicBezTo>
                  <a:pt x="367" y="11"/>
                  <a:pt x="388" y="6"/>
                  <a:pt x="399" y="9"/>
                </a:cubicBezTo>
                <a:cubicBezTo>
                  <a:pt x="374" y="13"/>
                  <a:pt x="374" y="13"/>
                  <a:pt x="374" y="13"/>
                </a:cubicBezTo>
                <a:cubicBezTo>
                  <a:pt x="376" y="13"/>
                  <a:pt x="379" y="13"/>
                  <a:pt x="383" y="13"/>
                </a:cubicBezTo>
                <a:cubicBezTo>
                  <a:pt x="378" y="15"/>
                  <a:pt x="378" y="15"/>
                  <a:pt x="378" y="15"/>
                </a:cubicBezTo>
                <a:cubicBezTo>
                  <a:pt x="397" y="15"/>
                  <a:pt x="392" y="12"/>
                  <a:pt x="403" y="10"/>
                </a:cubicBezTo>
                <a:cubicBezTo>
                  <a:pt x="415" y="12"/>
                  <a:pt x="415" y="12"/>
                  <a:pt x="415" y="12"/>
                </a:cubicBezTo>
                <a:cubicBezTo>
                  <a:pt x="437" y="14"/>
                  <a:pt x="457" y="14"/>
                  <a:pt x="471" y="12"/>
                </a:cubicBezTo>
                <a:cubicBezTo>
                  <a:pt x="475" y="13"/>
                  <a:pt x="491" y="15"/>
                  <a:pt x="484" y="16"/>
                </a:cubicBezTo>
                <a:cubicBezTo>
                  <a:pt x="473" y="17"/>
                  <a:pt x="468" y="18"/>
                  <a:pt x="447" y="17"/>
                </a:cubicBezTo>
                <a:cubicBezTo>
                  <a:pt x="444" y="15"/>
                  <a:pt x="463" y="16"/>
                  <a:pt x="457" y="15"/>
                </a:cubicBezTo>
                <a:cubicBezTo>
                  <a:pt x="448" y="15"/>
                  <a:pt x="432" y="13"/>
                  <a:pt x="424" y="14"/>
                </a:cubicBezTo>
                <a:cubicBezTo>
                  <a:pt x="432" y="14"/>
                  <a:pt x="440" y="15"/>
                  <a:pt x="448" y="15"/>
                </a:cubicBezTo>
                <a:cubicBezTo>
                  <a:pt x="447" y="18"/>
                  <a:pt x="438" y="14"/>
                  <a:pt x="434" y="16"/>
                </a:cubicBezTo>
                <a:cubicBezTo>
                  <a:pt x="440" y="18"/>
                  <a:pt x="453" y="16"/>
                  <a:pt x="463" y="19"/>
                </a:cubicBezTo>
                <a:cubicBezTo>
                  <a:pt x="461" y="19"/>
                  <a:pt x="461" y="19"/>
                  <a:pt x="461" y="19"/>
                </a:cubicBezTo>
                <a:cubicBezTo>
                  <a:pt x="470" y="19"/>
                  <a:pt x="474" y="20"/>
                  <a:pt x="478" y="20"/>
                </a:cubicBezTo>
                <a:cubicBezTo>
                  <a:pt x="495" y="22"/>
                  <a:pt x="495" y="22"/>
                  <a:pt x="495" y="22"/>
                </a:cubicBezTo>
                <a:cubicBezTo>
                  <a:pt x="497" y="20"/>
                  <a:pt x="489" y="19"/>
                  <a:pt x="481" y="17"/>
                </a:cubicBezTo>
                <a:cubicBezTo>
                  <a:pt x="495" y="19"/>
                  <a:pt x="513" y="21"/>
                  <a:pt x="530" y="27"/>
                </a:cubicBezTo>
                <a:cubicBezTo>
                  <a:pt x="538" y="30"/>
                  <a:pt x="546" y="34"/>
                  <a:pt x="552" y="40"/>
                </a:cubicBezTo>
                <a:cubicBezTo>
                  <a:pt x="558" y="46"/>
                  <a:pt x="562" y="54"/>
                  <a:pt x="564" y="61"/>
                </a:cubicBezTo>
                <a:cubicBezTo>
                  <a:pt x="561" y="56"/>
                  <a:pt x="557" y="51"/>
                  <a:pt x="553" y="47"/>
                </a:cubicBezTo>
                <a:cubicBezTo>
                  <a:pt x="556" y="52"/>
                  <a:pt x="561" y="58"/>
                  <a:pt x="564" y="63"/>
                </a:cubicBezTo>
                <a:cubicBezTo>
                  <a:pt x="567" y="68"/>
                  <a:pt x="568" y="72"/>
                  <a:pt x="567" y="73"/>
                </a:cubicBezTo>
                <a:cubicBezTo>
                  <a:pt x="562" y="61"/>
                  <a:pt x="563" y="67"/>
                  <a:pt x="559" y="61"/>
                </a:cubicBezTo>
                <a:cubicBezTo>
                  <a:pt x="559" y="61"/>
                  <a:pt x="559" y="61"/>
                  <a:pt x="559" y="61"/>
                </a:cubicBezTo>
                <a:cubicBezTo>
                  <a:pt x="558" y="59"/>
                  <a:pt x="556" y="56"/>
                  <a:pt x="557" y="58"/>
                </a:cubicBezTo>
                <a:cubicBezTo>
                  <a:pt x="563" y="65"/>
                  <a:pt x="570" y="79"/>
                  <a:pt x="574" y="89"/>
                </a:cubicBezTo>
                <a:cubicBezTo>
                  <a:pt x="572" y="85"/>
                  <a:pt x="574" y="94"/>
                  <a:pt x="574" y="96"/>
                </a:cubicBezTo>
                <a:cubicBezTo>
                  <a:pt x="578" y="105"/>
                  <a:pt x="576" y="95"/>
                  <a:pt x="576" y="94"/>
                </a:cubicBezTo>
                <a:cubicBezTo>
                  <a:pt x="578" y="100"/>
                  <a:pt x="582" y="108"/>
                  <a:pt x="582" y="113"/>
                </a:cubicBezTo>
                <a:cubicBezTo>
                  <a:pt x="582" y="121"/>
                  <a:pt x="578" y="104"/>
                  <a:pt x="576" y="102"/>
                </a:cubicBezTo>
                <a:cubicBezTo>
                  <a:pt x="579" y="111"/>
                  <a:pt x="582" y="121"/>
                  <a:pt x="585" y="132"/>
                </a:cubicBezTo>
                <a:cubicBezTo>
                  <a:pt x="584" y="131"/>
                  <a:pt x="584" y="131"/>
                  <a:pt x="584" y="131"/>
                </a:cubicBezTo>
                <a:cubicBezTo>
                  <a:pt x="585" y="133"/>
                  <a:pt x="586" y="138"/>
                  <a:pt x="586" y="141"/>
                </a:cubicBezTo>
                <a:cubicBezTo>
                  <a:pt x="586" y="144"/>
                  <a:pt x="584" y="137"/>
                  <a:pt x="584" y="132"/>
                </a:cubicBezTo>
                <a:cubicBezTo>
                  <a:pt x="585" y="149"/>
                  <a:pt x="591" y="161"/>
                  <a:pt x="588" y="175"/>
                </a:cubicBezTo>
                <a:cubicBezTo>
                  <a:pt x="590" y="184"/>
                  <a:pt x="590" y="184"/>
                  <a:pt x="590" y="184"/>
                </a:cubicBezTo>
                <a:cubicBezTo>
                  <a:pt x="589" y="185"/>
                  <a:pt x="589" y="186"/>
                  <a:pt x="589" y="185"/>
                </a:cubicBezTo>
                <a:cubicBezTo>
                  <a:pt x="590" y="194"/>
                  <a:pt x="590" y="194"/>
                  <a:pt x="590" y="194"/>
                </a:cubicBezTo>
                <a:cubicBezTo>
                  <a:pt x="591" y="211"/>
                  <a:pt x="587" y="198"/>
                  <a:pt x="587" y="204"/>
                </a:cubicBezTo>
                <a:cubicBezTo>
                  <a:pt x="587" y="203"/>
                  <a:pt x="587" y="203"/>
                  <a:pt x="587" y="203"/>
                </a:cubicBezTo>
                <a:cubicBezTo>
                  <a:pt x="586" y="208"/>
                  <a:pt x="585" y="212"/>
                  <a:pt x="585" y="208"/>
                </a:cubicBezTo>
                <a:cubicBezTo>
                  <a:pt x="585" y="214"/>
                  <a:pt x="585" y="220"/>
                  <a:pt x="585" y="226"/>
                </a:cubicBezTo>
                <a:cubicBezTo>
                  <a:pt x="585" y="226"/>
                  <a:pt x="585" y="226"/>
                  <a:pt x="585" y="226"/>
                </a:cubicBezTo>
                <a:cubicBezTo>
                  <a:pt x="586" y="229"/>
                  <a:pt x="586" y="238"/>
                  <a:pt x="586" y="245"/>
                </a:cubicBezTo>
                <a:cubicBezTo>
                  <a:pt x="586" y="252"/>
                  <a:pt x="586" y="259"/>
                  <a:pt x="587" y="259"/>
                </a:cubicBezTo>
                <a:cubicBezTo>
                  <a:pt x="586" y="264"/>
                  <a:pt x="585" y="267"/>
                  <a:pt x="585" y="265"/>
                </a:cubicBezTo>
                <a:cubicBezTo>
                  <a:pt x="584" y="272"/>
                  <a:pt x="583" y="271"/>
                  <a:pt x="582" y="271"/>
                </a:cubicBezTo>
                <a:cubicBezTo>
                  <a:pt x="582" y="271"/>
                  <a:pt x="581" y="272"/>
                  <a:pt x="579" y="282"/>
                </a:cubicBezTo>
                <a:cubicBezTo>
                  <a:pt x="578" y="282"/>
                  <a:pt x="579" y="280"/>
                  <a:pt x="579" y="277"/>
                </a:cubicBezTo>
                <a:cubicBezTo>
                  <a:pt x="578" y="282"/>
                  <a:pt x="578" y="284"/>
                  <a:pt x="578" y="285"/>
                </a:cubicBezTo>
                <a:cubicBezTo>
                  <a:pt x="577" y="285"/>
                  <a:pt x="577" y="285"/>
                  <a:pt x="576" y="286"/>
                </a:cubicBezTo>
                <a:cubicBezTo>
                  <a:pt x="577" y="287"/>
                  <a:pt x="575" y="295"/>
                  <a:pt x="573" y="300"/>
                </a:cubicBezTo>
                <a:cubicBezTo>
                  <a:pt x="573" y="297"/>
                  <a:pt x="573" y="294"/>
                  <a:pt x="573" y="292"/>
                </a:cubicBezTo>
                <a:cubicBezTo>
                  <a:pt x="572" y="297"/>
                  <a:pt x="572" y="300"/>
                  <a:pt x="568" y="308"/>
                </a:cubicBezTo>
                <a:cubicBezTo>
                  <a:pt x="569" y="302"/>
                  <a:pt x="569" y="302"/>
                  <a:pt x="569" y="302"/>
                </a:cubicBezTo>
                <a:cubicBezTo>
                  <a:pt x="567" y="309"/>
                  <a:pt x="567" y="309"/>
                  <a:pt x="568" y="310"/>
                </a:cubicBezTo>
                <a:cubicBezTo>
                  <a:pt x="568" y="311"/>
                  <a:pt x="568" y="312"/>
                  <a:pt x="564" y="319"/>
                </a:cubicBezTo>
                <a:cubicBezTo>
                  <a:pt x="566" y="315"/>
                  <a:pt x="569" y="310"/>
                  <a:pt x="571" y="306"/>
                </a:cubicBezTo>
                <a:cubicBezTo>
                  <a:pt x="568" y="314"/>
                  <a:pt x="568" y="317"/>
                  <a:pt x="568" y="319"/>
                </a:cubicBezTo>
                <a:cubicBezTo>
                  <a:pt x="568" y="321"/>
                  <a:pt x="568" y="322"/>
                  <a:pt x="567" y="326"/>
                </a:cubicBezTo>
                <a:cubicBezTo>
                  <a:pt x="565" y="331"/>
                  <a:pt x="563" y="335"/>
                  <a:pt x="560" y="339"/>
                </a:cubicBezTo>
                <a:cubicBezTo>
                  <a:pt x="558" y="341"/>
                  <a:pt x="556" y="343"/>
                  <a:pt x="554" y="345"/>
                </a:cubicBezTo>
                <a:cubicBezTo>
                  <a:pt x="552" y="347"/>
                  <a:pt x="550" y="348"/>
                  <a:pt x="548" y="350"/>
                </a:cubicBezTo>
                <a:cubicBezTo>
                  <a:pt x="539" y="355"/>
                  <a:pt x="530" y="358"/>
                  <a:pt x="524" y="363"/>
                </a:cubicBezTo>
                <a:cubicBezTo>
                  <a:pt x="521" y="362"/>
                  <a:pt x="523" y="361"/>
                  <a:pt x="517" y="361"/>
                </a:cubicBezTo>
                <a:cubicBezTo>
                  <a:pt x="529" y="357"/>
                  <a:pt x="535" y="354"/>
                  <a:pt x="539" y="350"/>
                </a:cubicBezTo>
                <a:cubicBezTo>
                  <a:pt x="544" y="347"/>
                  <a:pt x="546" y="345"/>
                  <a:pt x="548" y="344"/>
                </a:cubicBezTo>
                <a:cubicBezTo>
                  <a:pt x="550" y="343"/>
                  <a:pt x="551" y="343"/>
                  <a:pt x="552" y="343"/>
                </a:cubicBezTo>
                <a:cubicBezTo>
                  <a:pt x="553" y="343"/>
                  <a:pt x="554" y="343"/>
                  <a:pt x="555" y="342"/>
                </a:cubicBezTo>
                <a:cubicBezTo>
                  <a:pt x="557" y="340"/>
                  <a:pt x="559" y="337"/>
                  <a:pt x="562" y="331"/>
                </a:cubicBezTo>
                <a:cubicBezTo>
                  <a:pt x="560" y="331"/>
                  <a:pt x="556" y="338"/>
                  <a:pt x="551" y="343"/>
                </a:cubicBezTo>
                <a:cubicBezTo>
                  <a:pt x="551" y="343"/>
                  <a:pt x="551" y="342"/>
                  <a:pt x="551" y="342"/>
                </a:cubicBezTo>
                <a:cubicBezTo>
                  <a:pt x="552" y="341"/>
                  <a:pt x="552" y="340"/>
                  <a:pt x="553" y="339"/>
                </a:cubicBezTo>
                <a:cubicBezTo>
                  <a:pt x="554" y="336"/>
                  <a:pt x="556" y="333"/>
                  <a:pt x="557" y="331"/>
                </a:cubicBezTo>
                <a:cubicBezTo>
                  <a:pt x="555" y="334"/>
                  <a:pt x="553" y="337"/>
                  <a:pt x="550" y="340"/>
                </a:cubicBezTo>
                <a:cubicBezTo>
                  <a:pt x="548" y="342"/>
                  <a:pt x="545" y="344"/>
                  <a:pt x="541" y="345"/>
                </a:cubicBezTo>
                <a:cubicBezTo>
                  <a:pt x="534" y="349"/>
                  <a:pt x="527" y="351"/>
                  <a:pt x="523" y="352"/>
                </a:cubicBezTo>
                <a:cubicBezTo>
                  <a:pt x="519" y="355"/>
                  <a:pt x="508" y="359"/>
                  <a:pt x="503" y="360"/>
                </a:cubicBezTo>
                <a:cubicBezTo>
                  <a:pt x="504" y="361"/>
                  <a:pt x="482" y="367"/>
                  <a:pt x="489" y="368"/>
                </a:cubicBezTo>
                <a:cubicBezTo>
                  <a:pt x="474" y="372"/>
                  <a:pt x="479" y="367"/>
                  <a:pt x="464" y="373"/>
                </a:cubicBezTo>
                <a:cubicBezTo>
                  <a:pt x="469" y="370"/>
                  <a:pt x="453" y="373"/>
                  <a:pt x="460" y="370"/>
                </a:cubicBezTo>
                <a:cubicBezTo>
                  <a:pt x="465" y="371"/>
                  <a:pt x="482" y="365"/>
                  <a:pt x="489" y="362"/>
                </a:cubicBezTo>
                <a:cubicBezTo>
                  <a:pt x="482" y="363"/>
                  <a:pt x="474" y="364"/>
                  <a:pt x="466" y="365"/>
                </a:cubicBezTo>
                <a:cubicBezTo>
                  <a:pt x="472" y="365"/>
                  <a:pt x="464" y="367"/>
                  <a:pt x="461" y="368"/>
                </a:cubicBezTo>
                <a:cubicBezTo>
                  <a:pt x="458" y="367"/>
                  <a:pt x="458" y="367"/>
                  <a:pt x="458" y="367"/>
                </a:cubicBezTo>
                <a:cubicBezTo>
                  <a:pt x="456" y="369"/>
                  <a:pt x="446" y="370"/>
                  <a:pt x="435" y="371"/>
                </a:cubicBezTo>
                <a:cubicBezTo>
                  <a:pt x="424" y="372"/>
                  <a:pt x="412" y="373"/>
                  <a:pt x="406" y="376"/>
                </a:cubicBezTo>
                <a:cubicBezTo>
                  <a:pt x="413" y="375"/>
                  <a:pt x="420" y="376"/>
                  <a:pt x="423" y="373"/>
                </a:cubicBezTo>
                <a:cubicBezTo>
                  <a:pt x="437" y="373"/>
                  <a:pt x="421" y="377"/>
                  <a:pt x="427" y="377"/>
                </a:cubicBezTo>
                <a:cubicBezTo>
                  <a:pt x="406" y="382"/>
                  <a:pt x="374" y="382"/>
                  <a:pt x="351" y="387"/>
                </a:cubicBezTo>
                <a:cubicBezTo>
                  <a:pt x="356" y="385"/>
                  <a:pt x="366" y="385"/>
                  <a:pt x="367" y="383"/>
                </a:cubicBezTo>
                <a:cubicBezTo>
                  <a:pt x="350" y="383"/>
                  <a:pt x="330" y="388"/>
                  <a:pt x="310" y="391"/>
                </a:cubicBezTo>
                <a:cubicBezTo>
                  <a:pt x="314" y="388"/>
                  <a:pt x="314" y="388"/>
                  <a:pt x="314" y="388"/>
                </a:cubicBezTo>
                <a:cubicBezTo>
                  <a:pt x="297" y="391"/>
                  <a:pt x="307" y="388"/>
                  <a:pt x="289" y="389"/>
                </a:cubicBezTo>
                <a:cubicBezTo>
                  <a:pt x="290" y="389"/>
                  <a:pt x="292" y="390"/>
                  <a:pt x="288" y="390"/>
                </a:cubicBezTo>
                <a:cubicBezTo>
                  <a:pt x="274" y="390"/>
                  <a:pt x="287" y="388"/>
                  <a:pt x="277" y="387"/>
                </a:cubicBezTo>
                <a:cubicBezTo>
                  <a:pt x="259" y="391"/>
                  <a:pt x="269" y="385"/>
                  <a:pt x="246" y="387"/>
                </a:cubicBezTo>
                <a:cubicBezTo>
                  <a:pt x="248" y="386"/>
                  <a:pt x="248" y="386"/>
                  <a:pt x="248" y="386"/>
                </a:cubicBezTo>
                <a:cubicBezTo>
                  <a:pt x="230" y="387"/>
                  <a:pt x="207" y="382"/>
                  <a:pt x="188" y="380"/>
                </a:cubicBezTo>
                <a:cubicBezTo>
                  <a:pt x="189" y="381"/>
                  <a:pt x="204" y="381"/>
                  <a:pt x="202" y="383"/>
                </a:cubicBezTo>
                <a:cubicBezTo>
                  <a:pt x="194" y="383"/>
                  <a:pt x="186" y="382"/>
                  <a:pt x="177" y="382"/>
                </a:cubicBezTo>
                <a:cubicBezTo>
                  <a:pt x="176" y="381"/>
                  <a:pt x="166" y="380"/>
                  <a:pt x="172" y="379"/>
                </a:cubicBezTo>
                <a:cubicBezTo>
                  <a:pt x="176" y="379"/>
                  <a:pt x="179" y="380"/>
                  <a:pt x="181" y="381"/>
                </a:cubicBezTo>
                <a:cubicBezTo>
                  <a:pt x="178" y="379"/>
                  <a:pt x="178" y="379"/>
                  <a:pt x="178" y="379"/>
                </a:cubicBezTo>
                <a:cubicBezTo>
                  <a:pt x="156" y="378"/>
                  <a:pt x="179" y="383"/>
                  <a:pt x="179" y="385"/>
                </a:cubicBezTo>
                <a:cubicBezTo>
                  <a:pt x="167" y="382"/>
                  <a:pt x="162" y="384"/>
                  <a:pt x="154" y="383"/>
                </a:cubicBezTo>
                <a:cubicBezTo>
                  <a:pt x="151" y="380"/>
                  <a:pt x="170" y="383"/>
                  <a:pt x="160" y="379"/>
                </a:cubicBezTo>
                <a:cubicBezTo>
                  <a:pt x="153" y="377"/>
                  <a:pt x="130" y="375"/>
                  <a:pt x="121" y="375"/>
                </a:cubicBezTo>
                <a:cubicBezTo>
                  <a:pt x="116" y="371"/>
                  <a:pt x="105" y="368"/>
                  <a:pt x="96" y="365"/>
                </a:cubicBezTo>
                <a:cubicBezTo>
                  <a:pt x="86" y="361"/>
                  <a:pt x="78" y="358"/>
                  <a:pt x="79" y="356"/>
                </a:cubicBezTo>
                <a:cubicBezTo>
                  <a:pt x="79" y="357"/>
                  <a:pt x="75" y="357"/>
                  <a:pt x="70" y="354"/>
                </a:cubicBezTo>
                <a:cubicBezTo>
                  <a:pt x="74" y="354"/>
                  <a:pt x="74" y="354"/>
                  <a:pt x="74" y="354"/>
                </a:cubicBezTo>
                <a:cubicBezTo>
                  <a:pt x="67" y="350"/>
                  <a:pt x="63" y="349"/>
                  <a:pt x="60" y="348"/>
                </a:cubicBezTo>
                <a:cubicBezTo>
                  <a:pt x="57" y="347"/>
                  <a:pt x="54" y="346"/>
                  <a:pt x="50" y="343"/>
                </a:cubicBezTo>
                <a:cubicBezTo>
                  <a:pt x="51" y="342"/>
                  <a:pt x="53" y="344"/>
                  <a:pt x="55" y="344"/>
                </a:cubicBezTo>
                <a:cubicBezTo>
                  <a:pt x="47" y="338"/>
                  <a:pt x="41" y="332"/>
                  <a:pt x="36" y="326"/>
                </a:cubicBezTo>
                <a:cubicBezTo>
                  <a:pt x="30" y="319"/>
                  <a:pt x="26" y="312"/>
                  <a:pt x="24" y="301"/>
                </a:cubicBezTo>
                <a:cubicBezTo>
                  <a:pt x="25" y="301"/>
                  <a:pt x="25" y="302"/>
                  <a:pt x="26" y="304"/>
                </a:cubicBezTo>
                <a:cubicBezTo>
                  <a:pt x="26" y="305"/>
                  <a:pt x="25" y="301"/>
                  <a:pt x="22" y="295"/>
                </a:cubicBezTo>
                <a:cubicBezTo>
                  <a:pt x="23" y="297"/>
                  <a:pt x="23" y="300"/>
                  <a:pt x="23" y="303"/>
                </a:cubicBezTo>
                <a:cubicBezTo>
                  <a:pt x="19" y="298"/>
                  <a:pt x="18" y="290"/>
                  <a:pt x="17" y="281"/>
                </a:cubicBezTo>
                <a:cubicBezTo>
                  <a:pt x="17" y="272"/>
                  <a:pt x="17" y="263"/>
                  <a:pt x="16" y="254"/>
                </a:cubicBezTo>
                <a:cubicBezTo>
                  <a:pt x="17" y="255"/>
                  <a:pt x="18" y="269"/>
                  <a:pt x="18" y="262"/>
                </a:cubicBezTo>
                <a:cubicBezTo>
                  <a:pt x="18" y="250"/>
                  <a:pt x="13" y="251"/>
                  <a:pt x="15" y="237"/>
                </a:cubicBezTo>
                <a:cubicBezTo>
                  <a:pt x="16" y="243"/>
                  <a:pt x="18" y="241"/>
                  <a:pt x="18" y="247"/>
                </a:cubicBezTo>
                <a:cubicBezTo>
                  <a:pt x="18" y="238"/>
                  <a:pt x="20" y="232"/>
                  <a:pt x="18" y="228"/>
                </a:cubicBezTo>
                <a:cubicBezTo>
                  <a:pt x="19" y="226"/>
                  <a:pt x="19" y="225"/>
                  <a:pt x="20" y="225"/>
                </a:cubicBezTo>
                <a:cubicBezTo>
                  <a:pt x="19" y="219"/>
                  <a:pt x="20" y="209"/>
                  <a:pt x="21" y="203"/>
                </a:cubicBezTo>
                <a:cubicBezTo>
                  <a:pt x="22" y="205"/>
                  <a:pt x="22" y="205"/>
                  <a:pt x="22" y="205"/>
                </a:cubicBezTo>
                <a:cubicBezTo>
                  <a:pt x="19" y="193"/>
                  <a:pt x="23" y="186"/>
                  <a:pt x="25" y="171"/>
                </a:cubicBezTo>
                <a:cubicBezTo>
                  <a:pt x="26" y="173"/>
                  <a:pt x="26" y="173"/>
                  <a:pt x="26" y="173"/>
                </a:cubicBezTo>
                <a:cubicBezTo>
                  <a:pt x="27" y="167"/>
                  <a:pt x="27" y="157"/>
                  <a:pt x="31" y="146"/>
                </a:cubicBezTo>
                <a:cubicBezTo>
                  <a:pt x="31" y="152"/>
                  <a:pt x="31" y="152"/>
                  <a:pt x="31" y="152"/>
                </a:cubicBezTo>
                <a:cubicBezTo>
                  <a:pt x="31" y="143"/>
                  <a:pt x="37" y="128"/>
                  <a:pt x="36" y="120"/>
                </a:cubicBezTo>
                <a:cubicBezTo>
                  <a:pt x="38" y="117"/>
                  <a:pt x="37" y="128"/>
                  <a:pt x="41" y="114"/>
                </a:cubicBezTo>
                <a:cubicBezTo>
                  <a:pt x="40" y="111"/>
                  <a:pt x="42" y="100"/>
                  <a:pt x="44" y="96"/>
                </a:cubicBezTo>
                <a:cubicBezTo>
                  <a:pt x="45" y="97"/>
                  <a:pt x="45" y="98"/>
                  <a:pt x="44" y="102"/>
                </a:cubicBezTo>
                <a:cubicBezTo>
                  <a:pt x="43" y="104"/>
                  <a:pt x="43" y="103"/>
                  <a:pt x="43" y="102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7" y="96"/>
                  <a:pt x="44" y="98"/>
                  <a:pt x="48" y="87"/>
                </a:cubicBezTo>
                <a:cubicBezTo>
                  <a:pt x="49" y="85"/>
                  <a:pt x="48" y="91"/>
                  <a:pt x="49" y="93"/>
                </a:cubicBezTo>
                <a:cubicBezTo>
                  <a:pt x="51" y="78"/>
                  <a:pt x="55" y="64"/>
                  <a:pt x="58" y="50"/>
                </a:cubicBezTo>
                <a:cubicBezTo>
                  <a:pt x="57" y="49"/>
                  <a:pt x="55" y="54"/>
                  <a:pt x="55" y="49"/>
                </a:cubicBezTo>
                <a:cubicBezTo>
                  <a:pt x="54" y="54"/>
                  <a:pt x="52" y="59"/>
                  <a:pt x="50" y="64"/>
                </a:cubicBezTo>
                <a:cubicBezTo>
                  <a:pt x="47" y="70"/>
                  <a:pt x="51" y="55"/>
                  <a:pt x="52" y="49"/>
                </a:cubicBezTo>
                <a:cubicBezTo>
                  <a:pt x="49" y="59"/>
                  <a:pt x="49" y="59"/>
                  <a:pt x="49" y="59"/>
                </a:cubicBezTo>
                <a:cubicBezTo>
                  <a:pt x="49" y="59"/>
                  <a:pt x="48" y="59"/>
                  <a:pt x="49" y="58"/>
                </a:cubicBezTo>
                <a:cubicBezTo>
                  <a:pt x="47" y="66"/>
                  <a:pt x="47" y="66"/>
                  <a:pt x="47" y="66"/>
                </a:cubicBezTo>
                <a:cubicBezTo>
                  <a:pt x="50" y="45"/>
                  <a:pt x="37" y="85"/>
                  <a:pt x="42" y="63"/>
                </a:cubicBezTo>
                <a:cubicBezTo>
                  <a:pt x="40" y="68"/>
                  <a:pt x="40" y="75"/>
                  <a:pt x="40" y="79"/>
                </a:cubicBezTo>
                <a:cubicBezTo>
                  <a:pt x="38" y="89"/>
                  <a:pt x="37" y="86"/>
                  <a:pt x="35" y="90"/>
                </a:cubicBezTo>
                <a:cubicBezTo>
                  <a:pt x="38" y="74"/>
                  <a:pt x="38" y="74"/>
                  <a:pt x="38" y="74"/>
                </a:cubicBezTo>
                <a:cubicBezTo>
                  <a:pt x="32" y="98"/>
                  <a:pt x="37" y="71"/>
                  <a:pt x="31" y="88"/>
                </a:cubicBezTo>
                <a:cubicBezTo>
                  <a:pt x="27" y="108"/>
                  <a:pt x="19" y="119"/>
                  <a:pt x="17" y="129"/>
                </a:cubicBezTo>
                <a:cubicBezTo>
                  <a:pt x="13" y="150"/>
                  <a:pt x="21" y="121"/>
                  <a:pt x="19" y="135"/>
                </a:cubicBezTo>
                <a:cubicBezTo>
                  <a:pt x="17" y="146"/>
                  <a:pt x="17" y="140"/>
                  <a:pt x="15" y="147"/>
                </a:cubicBezTo>
                <a:cubicBezTo>
                  <a:pt x="16" y="153"/>
                  <a:pt x="16" y="153"/>
                  <a:pt x="16" y="153"/>
                </a:cubicBezTo>
                <a:cubicBezTo>
                  <a:pt x="15" y="165"/>
                  <a:pt x="14" y="153"/>
                  <a:pt x="14" y="160"/>
                </a:cubicBezTo>
                <a:cubicBezTo>
                  <a:pt x="11" y="170"/>
                  <a:pt x="13" y="157"/>
                  <a:pt x="12" y="154"/>
                </a:cubicBezTo>
                <a:cubicBezTo>
                  <a:pt x="12" y="156"/>
                  <a:pt x="11" y="168"/>
                  <a:pt x="9" y="173"/>
                </a:cubicBezTo>
                <a:cubicBezTo>
                  <a:pt x="9" y="172"/>
                  <a:pt x="11" y="159"/>
                  <a:pt x="9" y="167"/>
                </a:cubicBezTo>
                <a:cubicBezTo>
                  <a:pt x="7" y="184"/>
                  <a:pt x="6" y="194"/>
                  <a:pt x="5" y="204"/>
                </a:cubicBezTo>
                <a:cubicBezTo>
                  <a:pt x="3" y="214"/>
                  <a:pt x="2" y="223"/>
                  <a:pt x="2" y="238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9"/>
                  <a:pt x="2" y="241"/>
                  <a:pt x="1" y="245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45"/>
                  <a:pt x="1" y="254"/>
                  <a:pt x="2" y="264"/>
                </a:cubicBezTo>
                <a:cubicBezTo>
                  <a:pt x="3" y="275"/>
                  <a:pt x="6" y="288"/>
                  <a:pt x="8" y="298"/>
                </a:cubicBezTo>
                <a:cubicBezTo>
                  <a:pt x="7" y="294"/>
                  <a:pt x="6" y="291"/>
                  <a:pt x="4" y="288"/>
                </a:cubicBezTo>
                <a:cubicBezTo>
                  <a:pt x="6" y="294"/>
                  <a:pt x="8" y="300"/>
                  <a:pt x="10" y="305"/>
                </a:cubicBezTo>
                <a:cubicBezTo>
                  <a:pt x="8" y="304"/>
                  <a:pt x="8" y="304"/>
                  <a:pt x="8" y="304"/>
                </a:cubicBezTo>
                <a:cubicBezTo>
                  <a:pt x="10" y="307"/>
                  <a:pt x="12" y="313"/>
                  <a:pt x="16" y="321"/>
                </a:cubicBezTo>
                <a:cubicBezTo>
                  <a:pt x="19" y="329"/>
                  <a:pt x="24" y="338"/>
                  <a:pt x="31" y="345"/>
                </a:cubicBezTo>
                <a:cubicBezTo>
                  <a:pt x="30" y="346"/>
                  <a:pt x="30" y="346"/>
                  <a:pt x="30" y="346"/>
                </a:cubicBezTo>
                <a:cubicBezTo>
                  <a:pt x="32" y="349"/>
                  <a:pt x="35" y="351"/>
                  <a:pt x="38" y="353"/>
                </a:cubicBezTo>
                <a:cubicBezTo>
                  <a:pt x="37" y="353"/>
                  <a:pt x="36" y="352"/>
                  <a:pt x="35" y="351"/>
                </a:cubicBezTo>
                <a:cubicBezTo>
                  <a:pt x="43" y="360"/>
                  <a:pt x="55" y="364"/>
                  <a:pt x="66" y="371"/>
                </a:cubicBezTo>
                <a:cubicBezTo>
                  <a:pt x="59" y="367"/>
                  <a:pt x="56" y="368"/>
                  <a:pt x="56" y="369"/>
                </a:cubicBezTo>
                <a:close/>
                <a:moveTo>
                  <a:pt x="462" y="386"/>
                </a:moveTo>
                <a:cubicBezTo>
                  <a:pt x="467" y="385"/>
                  <a:pt x="467" y="385"/>
                  <a:pt x="467" y="385"/>
                </a:cubicBezTo>
                <a:cubicBezTo>
                  <a:pt x="465" y="386"/>
                  <a:pt x="464" y="386"/>
                  <a:pt x="462" y="386"/>
                </a:cubicBezTo>
                <a:cubicBezTo>
                  <a:pt x="455" y="387"/>
                  <a:pt x="455" y="387"/>
                  <a:pt x="455" y="387"/>
                </a:cubicBezTo>
                <a:cubicBezTo>
                  <a:pt x="456" y="386"/>
                  <a:pt x="459" y="386"/>
                  <a:pt x="462" y="386"/>
                </a:cubicBezTo>
                <a:close/>
                <a:moveTo>
                  <a:pt x="341" y="5"/>
                </a:moveTo>
                <a:cubicBezTo>
                  <a:pt x="352" y="4"/>
                  <a:pt x="352" y="4"/>
                  <a:pt x="352" y="4"/>
                </a:cubicBezTo>
                <a:cubicBezTo>
                  <a:pt x="350" y="4"/>
                  <a:pt x="342" y="5"/>
                  <a:pt x="345" y="4"/>
                </a:cubicBezTo>
                <a:cubicBezTo>
                  <a:pt x="343" y="4"/>
                  <a:pt x="339" y="4"/>
                  <a:pt x="341" y="5"/>
                </a:cubicBezTo>
                <a:close/>
                <a:moveTo>
                  <a:pt x="445" y="375"/>
                </a:moveTo>
                <a:cubicBezTo>
                  <a:pt x="449" y="374"/>
                  <a:pt x="449" y="374"/>
                  <a:pt x="449" y="374"/>
                </a:cubicBezTo>
                <a:cubicBezTo>
                  <a:pt x="454" y="374"/>
                  <a:pt x="454" y="374"/>
                  <a:pt x="454" y="374"/>
                </a:cubicBezTo>
                <a:lnTo>
                  <a:pt x="445" y="375"/>
                </a:lnTo>
                <a:close/>
                <a:moveTo>
                  <a:pt x="355" y="385"/>
                </a:moveTo>
                <a:cubicBezTo>
                  <a:pt x="364" y="384"/>
                  <a:pt x="364" y="384"/>
                  <a:pt x="364" y="384"/>
                </a:cubicBezTo>
                <a:cubicBezTo>
                  <a:pt x="365" y="384"/>
                  <a:pt x="365" y="384"/>
                  <a:pt x="365" y="384"/>
                </a:cubicBezTo>
                <a:cubicBezTo>
                  <a:pt x="356" y="385"/>
                  <a:pt x="356" y="385"/>
                  <a:pt x="356" y="385"/>
                </a:cubicBezTo>
                <a:lnTo>
                  <a:pt x="355" y="385"/>
                </a:lnTo>
                <a:close/>
                <a:moveTo>
                  <a:pt x="229" y="399"/>
                </a:moveTo>
                <a:cubicBezTo>
                  <a:pt x="235" y="397"/>
                  <a:pt x="238" y="400"/>
                  <a:pt x="246" y="399"/>
                </a:cubicBezTo>
                <a:cubicBezTo>
                  <a:pt x="246" y="399"/>
                  <a:pt x="247" y="399"/>
                  <a:pt x="248" y="399"/>
                </a:cubicBezTo>
                <a:cubicBezTo>
                  <a:pt x="247" y="399"/>
                  <a:pt x="246" y="399"/>
                  <a:pt x="246" y="399"/>
                </a:cubicBezTo>
                <a:cubicBezTo>
                  <a:pt x="241" y="399"/>
                  <a:pt x="236" y="401"/>
                  <a:pt x="229" y="399"/>
                </a:cubicBezTo>
                <a:close/>
                <a:moveTo>
                  <a:pt x="439" y="387"/>
                </a:moveTo>
                <a:cubicBezTo>
                  <a:pt x="439" y="389"/>
                  <a:pt x="428" y="390"/>
                  <a:pt x="424" y="392"/>
                </a:cubicBezTo>
                <a:cubicBezTo>
                  <a:pt x="420" y="392"/>
                  <a:pt x="426" y="390"/>
                  <a:pt x="428" y="389"/>
                </a:cubicBezTo>
                <a:cubicBezTo>
                  <a:pt x="425" y="389"/>
                  <a:pt x="424" y="389"/>
                  <a:pt x="420" y="390"/>
                </a:cubicBezTo>
                <a:cubicBezTo>
                  <a:pt x="422" y="387"/>
                  <a:pt x="429" y="390"/>
                  <a:pt x="439" y="387"/>
                </a:cubicBezTo>
                <a:close/>
                <a:moveTo>
                  <a:pt x="596" y="256"/>
                </a:moveTo>
                <a:cubicBezTo>
                  <a:pt x="596" y="259"/>
                  <a:pt x="595" y="262"/>
                  <a:pt x="595" y="266"/>
                </a:cubicBezTo>
                <a:cubicBezTo>
                  <a:pt x="596" y="263"/>
                  <a:pt x="596" y="263"/>
                  <a:pt x="596" y="263"/>
                </a:cubicBezTo>
                <a:lnTo>
                  <a:pt x="596" y="256"/>
                </a:lnTo>
                <a:close/>
                <a:moveTo>
                  <a:pt x="601" y="211"/>
                </a:moveTo>
                <a:cubicBezTo>
                  <a:pt x="602" y="200"/>
                  <a:pt x="600" y="191"/>
                  <a:pt x="599" y="193"/>
                </a:cubicBezTo>
                <a:cubicBezTo>
                  <a:pt x="599" y="202"/>
                  <a:pt x="598" y="215"/>
                  <a:pt x="599" y="220"/>
                </a:cubicBezTo>
                <a:cubicBezTo>
                  <a:pt x="599" y="215"/>
                  <a:pt x="602" y="223"/>
                  <a:pt x="601" y="211"/>
                </a:cubicBezTo>
                <a:close/>
                <a:moveTo>
                  <a:pt x="325" y="395"/>
                </a:moveTo>
                <a:cubicBezTo>
                  <a:pt x="332" y="394"/>
                  <a:pt x="341" y="391"/>
                  <a:pt x="354" y="392"/>
                </a:cubicBezTo>
                <a:cubicBezTo>
                  <a:pt x="344" y="393"/>
                  <a:pt x="344" y="393"/>
                  <a:pt x="344" y="393"/>
                </a:cubicBezTo>
                <a:cubicBezTo>
                  <a:pt x="346" y="393"/>
                  <a:pt x="346" y="393"/>
                  <a:pt x="346" y="393"/>
                </a:cubicBezTo>
                <a:cubicBezTo>
                  <a:pt x="344" y="394"/>
                  <a:pt x="344" y="394"/>
                  <a:pt x="344" y="394"/>
                </a:cubicBezTo>
                <a:cubicBezTo>
                  <a:pt x="347" y="391"/>
                  <a:pt x="331" y="395"/>
                  <a:pt x="325" y="395"/>
                </a:cubicBezTo>
                <a:close/>
                <a:moveTo>
                  <a:pt x="593" y="122"/>
                </a:moveTo>
                <a:cubicBezTo>
                  <a:pt x="592" y="118"/>
                  <a:pt x="588" y="105"/>
                  <a:pt x="586" y="106"/>
                </a:cubicBezTo>
                <a:cubicBezTo>
                  <a:pt x="587" y="105"/>
                  <a:pt x="592" y="120"/>
                  <a:pt x="595" y="129"/>
                </a:cubicBezTo>
                <a:cubicBezTo>
                  <a:pt x="594" y="126"/>
                  <a:pt x="593" y="124"/>
                  <a:pt x="593" y="122"/>
                </a:cubicBezTo>
                <a:close/>
                <a:moveTo>
                  <a:pt x="592" y="127"/>
                </a:moveTo>
                <a:cubicBezTo>
                  <a:pt x="592" y="132"/>
                  <a:pt x="590" y="130"/>
                  <a:pt x="593" y="139"/>
                </a:cubicBezTo>
                <a:cubicBezTo>
                  <a:pt x="594" y="137"/>
                  <a:pt x="597" y="141"/>
                  <a:pt x="598" y="154"/>
                </a:cubicBezTo>
                <a:cubicBezTo>
                  <a:pt x="594" y="144"/>
                  <a:pt x="593" y="143"/>
                  <a:pt x="590" y="130"/>
                </a:cubicBezTo>
                <a:lnTo>
                  <a:pt x="592" y="127"/>
                </a:lnTo>
                <a:close/>
                <a:moveTo>
                  <a:pt x="599" y="148"/>
                </a:moveTo>
                <a:cubicBezTo>
                  <a:pt x="599" y="154"/>
                  <a:pt x="599" y="160"/>
                  <a:pt x="600" y="165"/>
                </a:cubicBezTo>
                <a:cubicBezTo>
                  <a:pt x="596" y="156"/>
                  <a:pt x="599" y="155"/>
                  <a:pt x="599" y="148"/>
                </a:cubicBezTo>
                <a:cubicBezTo>
                  <a:pt x="599" y="143"/>
                  <a:pt x="599" y="143"/>
                  <a:pt x="599" y="143"/>
                </a:cubicBezTo>
                <a:cubicBezTo>
                  <a:pt x="599" y="145"/>
                  <a:pt x="599" y="147"/>
                  <a:pt x="599" y="148"/>
                </a:cubicBezTo>
                <a:close/>
                <a:moveTo>
                  <a:pt x="561" y="40"/>
                </a:moveTo>
                <a:cubicBezTo>
                  <a:pt x="561" y="40"/>
                  <a:pt x="561" y="40"/>
                  <a:pt x="560" y="39"/>
                </a:cubicBezTo>
                <a:cubicBezTo>
                  <a:pt x="560" y="38"/>
                  <a:pt x="558" y="36"/>
                  <a:pt x="556" y="34"/>
                </a:cubicBezTo>
                <a:cubicBezTo>
                  <a:pt x="557" y="35"/>
                  <a:pt x="559" y="36"/>
                  <a:pt x="560" y="37"/>
                </a:cubicBezTo>
                <a:cubicBezTo>
                  <a:pt x="560" y="36"/>
                  <a:pt x="561" y="37"/>
                  <a:pt x="564" y="41"/>
                </a:cubicBezTo>
                <a:cubicBezTo>
                  <a:pt x="563" y="40"/>
                  <a:pt x="562" y="39"/>
                  <a:pt x="560" y="37"/>
                </a:cubicBezTo>
                <a:cubicBezTo>
                  <a:pt x="560" y="38"/>
                  <a:pt x="561" y="40"/>
                  <a:pt x="561" y="40"/>
                </a:cubicBezTo>
                <a:close/>
                <a:moveTo>
                  <a:pt x="597" y="132"/>
                </a:moveTo>
                <a:cubicBezTo>
                  <a:pt x="596" y="127"/>
                  <a:pt x="595" y="122"/>
                  <a:pt x="594" y="117"/>
                </a:cubicBezTo>
                <a:cubicBezTo>
                  <a:pt x="594" y="122"/>
                  <a:pt x="596" y="132"/>
                  <a:pt x="597" y="132"/>
                </a:cubicBezTo>
                <a:close/>
                <a:moveTo>
                  <a:pt x="568" y="51"/>
                </a:moveTo>
                <a:cubicBezTo>
                  <a:pt x="571" y="55"/>
                  <a:pt x="573" y="59"/>
                  <a:pt x="572" y="60"/>
                </a:cubicBezTo>
                <a:cubicBezTo>
                  <a:pt x="573" y="61"/>
                  <a:pt x="571" y="58"/>
                  <a:pt x="569" y="54"/>
                </a:cubicBezTo>
                <a:cubicBezTo>
                  <a:pt x="566" y="49"/>
                  <a:pt x="563" y="44"/>
                  <a:pt x="561" y="41"/>
                </a:cubicBezTo>
                <a:cubicBezTo>
                  <a:pt x="563" y="43"/>
                  <a:pt x="566" y="47"/>
                  <a:pt x="568" y="51"/>
                </a:cubicBezTo>
                <a:close/>
                <a:moveTo>
                  <a:pt x="229" y="16"/>
                </a:moveTo>
                <a:cubicBezTo>
                  <a:pt x="234" y="17"/>
                  <a:pt x="234" y="17"/>
                  <a:pt x="234" y="17"/>
                </a:cubicBezTo>
                <a:cubicBezTo>
                  <a:pt x="224" y="18"/>
                  <a:pt x="224" y="18"/>
                  <a:pt x="224" y="18"/>
                </a:cubicBezTo>
                <a:lnTo>
                  <a:pt x="229" y="16"/>
                </a:lnTo>
                <a:close/>
                <a:moveTo>
                  <a:pt x="330" y="10"/>
                </a:moveTo>
                <a:cubicBezTo>
                  <a:pt x="336" y="10"/>
                  <a:pt x="336" y="10"/>
                  <a:pt x="336" y="10"/>
                </a:cubicBezTo>
                <a:cubicBezTo>
                  <a:pt x="338" y="10"/>
                  <a:pt x="338" y="10"/>
                  <a:pt x="338" y="10"/>
                </a:cubicBezTo>
                <a:lnTo>
                  <a:pt x="330" y="10"/>
                </a:lnTo>
                <a:close/>
                <a:moveTo>
                  <a:pt x="447" y="11"/>
                </a:moveTo>
                <a:cubicBezTo>
                  <a:pt x="445" y="11"/>
                  <a:pt x="444" y="10"/>
                  <a:pt x="444" y="10"/>
                </a:cubicBezTo>
                <a:cubicBezTo>
                  <a:pt x="435" y="9"/>
                  <a:pt x="414" y="7"/>
                  <a:pt x="403" y="8"/>
                </a:cubicBezTo>
                <a:cubicBezTo>
                  <a:pt x="398" y="7"/>
                  <a:pt x="412" y="5"/>
                  <a:pt x="417" y="5"/>
                </a:cubicBezTo>
                <a:cubicBezTo>
                  <a:pt x="410" y="10"/>
                  <a:pt x="432" y="5"/>
                  <a:pt x="442" y="7"/>
                </a:cubicBezTo>
                <a:cubicBezTo>
                  <a:pt x="439" y="8"/>
                  <a:pt x="433" y="7"/>
                  <a:pt x="431" y="8"/>
                </a:cubicBezTo>
                <a:cubicBezTo>
                  <a:pt x="434" y="9"/>
                  <a:pt x="440" y="9"/>
                  <a:pt x="444" y="9"/>
                </a:cubicBezTo>
                <a:cubicBezTo>
                  <a:pt x="445" y="9"/>
                  <a:pt x="447" y="8"/>
                  <a:pt x="448" y="9"/>
                </a:cubicBezTo>
                <a:cubicBezTo>
                  <a:pt x="447" y="9"/>
                  <a:pt x="446" y="9"/>
                  <a:pt x="444" y="9"/>
                </a:cubicBezTo>
                <a:cubicBezTo>
                  <a:pt x="443" y="9"/>
                  <a:pt x="443" y="10"/>
                  <a:pt x="444" y="10"/>
                </a:cubicBezTo>
                <a:cubicBezTo>
                  <a:pt x="445" y="10"/>
                  <a:pt x="446" y="11"/>
                  <a:pt x="447" y="11"/>
                </a:cubicBezTo>
                <a:close/>
                <a:moveTo>
                  <a:pt x="571" y="68"/>
                </a:moveTo>
                <a:cubicBezTo>
                  <a:pt x="572" y="69"/>
                  <a:pt x="570" y="64"/>
                  <a:pt x="575" y="72"/>
                </a:cubicBezTo>
                <a:cubicBezTo>
                  <a:pt x="574" y="73"/>
                  <a:pt x="573" y="71"/>
                  <a:pt x="571" y="68"/>
                </a:cubicBezTo>
                <a:cubicBezTo>
                  <a:pt x="570" y="67"/>
                  <a:pt x="569" y="66"/>
                  <a:pt x="567" y="62"/>
                </a:cubicBezTo>
                <a:cubicBezTo>
                  <a:pt x="568" y="64"/>
                  <a:pt x="570" y="66"/>
                  <a:pt x="571" y="68"/>
                </a:cubicBezTo>
                <a:close/>
                <a:moveTo>
                  <a:pt x="565" y="62"/>
                </a:moveTo>
                <a:cubicBezTo>
                  <a:pt x="569" y="68"/>
                  <a:pt x="572" y="73"/>
                  <a:pt x="575" y="79"/>
                </a:cubicBezTo>
                <a:cubicBezTo>
                  <a:pt x="574" y="77"/>
                  <a:pt x="573" y="75"/>
                  <a:pt x="571" y="74"/>
                </a:cubicBezTo>
                <a:cubicBezTo>
                  <a:pt x="573" y="77"/>
                  <a:pt x="575" y="81"/>
                  <a:pt x="577" y="85"/>
                </a:cubicBezTo>
                <a:cubicBezTo>
                  <a:pt x="575" y="84"/>
                  <a:pt x="569" y="73"/>
                  <a:pt x="565" y="62"/>
                </a:cubicBezTo>
                <a:close/>
                <a:moveTo>
                  <a:pt x="584" y="110"/>
                </a:moveTo>
                <a:cubicBezTo>
                  <a:pt x="582" y="103"/>
                  <a:pt x="580" y="96"/>
                  <a:pt x="577" y="89"/>
                </a:cubicBezTo>
                <a:cubicBezTo>
                  <a:pt x="578" y="90"/>
                  <a:pt x="578" y="90"/>
                  <a:pt x="578" y="90"/>
                </a:cubicBezTo>
                <a:cubicBezTo>
                  <a:pt x="577" y="88"/>
                  <a:pt x="577" y="88"/>
                  <a:pt x="577" y="88"/>
                </a:cubicBezTo>
                <a:cubicBezTo>
                  <a:pt x="580" y="92"/>
                  <a:pt x="580" y="92"/>
                  <a:pt x="580" y="92"/>
                </a:cubicBezTo>
                <a:cubicBezTo>
                  <a:pt x="578" y="90"/>
                  <a:pt x="578" y="90"/>
                  <a:pt x="578" y="90"/>
                </a:cubicBezTo>
                <a:cubicBezTo>
                  <a:pt x="580" y="96"/>
                  <a:pt x="582" y="103"/>
                  <a:pt x="584" y="110"/>
                </a:cubicBezTo>
                <a:close/>
                <a:moveTo>
                  <a:pt x="584" y="288"/>
                </a:moveTo>
                <a:cubicBezTo>
                  <a:pt x="583" y="291"/>
                  <a:pt x="582" y="294"/>
                  <a:pt x="581" y="298"/>
                </a:cubicBezTo>
                <a:cubicBezTo>
                  <a:pt x="581" y="296"/>
                  <a:pt x="583" y="286"/>
                  <a:pt x="585" y="277"/>
                </a:cubicBezTo>
                <a:cubicBezTo>
                  <a:pt x="582" y="282"/>
                  <a:pt x="582" y="283"/>
                  <a:pt x="582" y="285"/>
                </a:cubicBezTo>
                <a:cubicBezTo>
                  <a:pt x="582" y="287"/>
                  <a:pt x="582" y="290"/>
                  <a:pt x="579" y="299"/>
                </a:cubicBezTo>
                <a:cubicBezTo>
                  <a:pt x="582" y="288"/>
                  <a:pt x="582" y="285"/>
                  <a:pt x="581" y="284"/>
                </a:cubicBezTo>
                <a:cubicBezTo>
                  <a:pt x="581" y="284"/>
                  <a:pt x="579" y="286"/>
                  <a:pt x="578" y="286"/>
                </a:cubicBezTo>
                <a:cubicBezTo>
                  <a:pt x="579" y="288"/>
                  <a:pt x="577" y="296"/>
                  <a:pt x="575" y="302"/>
                </a:cubicBezTo>
                <a:cubicBezTo>
                  <a:pt x="574" y="308"/>
                  <a:pt x="573" y="313"/>
                  <a:pt x="576" y="310"/>
                </a:cubicBezTo>
                <a:cubicBezTo>
                  <a:pt x="578" y="303"/>
                  <a:pt x="585" y="294"/>
                  <a:pt x="584" y="288"/>
                </a:cubicBezTo>
                <a:close/>
                <a:moveTo>
                  <a:pt x="488" y="370"/>
                </a:moveTo>
                <a:cubicBezTo>
                  <a:pt x="484" y="371"/>
                  <a:pt x="480" y="372"/>
                  <a:pt x="475" y="373"/>
                </a:cubicBezTo>
                <a:cubicBezTo>
                  <a:pt x="480" y="372"/>
                  <a:pt x="484" y="371"/>
                  <a:pt x="489" y="370"/>
                </a:cubicBezTo>
                <a:lnTo>
                  <a:pt x="488" y="370"/>
                </a:lnTo>
                <a:close/>
                <a:moveTo>
                  <a:pt x="131" y="376"/>
                </a:moveTo>
                <a:cubicBezTo>
                  <a:pt x="135" y="375"/>
                  <a:pt x="152" y="380"/>
                  <a:pt x="151" y="381"/>
                </a:cubicBezTo>
                <a:cubicBezTo>
                  <a:pt x="149" y="380"/>
                  <a:pt x="140" y="379"/>
                  <a:pt x="131" y="376"/>
                </a:cubicBezTo>
                <a:close/>
                <a:moveTo>
                  <a:pt x="27" y="312"/>
                </a:moveTo>
                <a:cubicBezTo>
                  <a:pt x="28" y="316"/>
                  <a:pt x="30" y="319"/>
                  <a:pt x="32" y="323"/>
                </a:cubicBezTo>
                <a:cubicBezTo>
                  <a:pt x="34" y="326"/>
                  <a:pt x="36" y="329"/>
                  <a:pt x="36" y="330"/>
                </a:cubicBezTo>
                <a:cubicBezTo>
                  <a:pt x="33" y="327"/>
                  <a:pt x="30" y="322"/>
                  <a:pt x="28" y="318"/>
                </a:cubicBezTo>
                <a:cubicBezTo>
                  <a:pt x="27" y="315"/>
                  <a:pt x="24" y="310"/>
                  <a:pt x="27" y="312"/>
                </a:cubicBezTo>
                <a:close/>
                <a:moveTo>
                  <a:pt x="16" y="220"/>
                </a:moveTo>
                <a:cubicBezTo>
                  <a:pt x="14" y="215"/>
                  <a:pt x="14" y="215"/>
                  <a:pt x="14" y="215"/>
                </a:cubicBezTo>
                <a:cubicBezTo>
                  <a:pt x="14" y="220"/>
                  <a:pt x="14" y="220"/>
                  <a:pt x="14" y="220"/>
                </a:cubicBezTo>
                <a:lnTo>
                  <a:pt x="16" y="220"/>
                </a:lnTo>
                <a:close/>
                <a:moveTo>
                  <a:pt x="18" y="236"/>
                </a:moveTo>
                <a:cubicBezTo>
                  <a:pt x="18" y="234"/>
                  <a:pt x="18" y="224"/>
                  <a:pt x="17" y="227"/>
                </a:cubicBezTo>
                <a:cubicBezTo>
                  <a:pt x="17" y="230"/>
                  <a:pt x="18" y="233"/>
                  <a:pt x="18" y="236"/>
                </a:cubicBezTo>
                <a:close/>
                <a:moveTo>
                  <a:pt x="28" y="138"/>
                </a:moveTo>
                <a:cubicBezTo>
                  <a:pt x="29" y="144"/>
                  <a:pt x="29" y="144"/>
                  <a:pt x="29" y="144"/>
                </a:cubicBezTo>
                <a:cubicBezTo>
                  <a:pt x="30" y="138"/>
                  <a:pt x="30" y="138"/>
                  <a:pt x="30" y="138"/>
                </a:cubicBezTo>
                <a:lnTo>
                  <a:pt x="28" y="138"/>
                </a:lnTo>
                <a:close/>
                <a:moveTo>
                  <a:pt x="25" y="144"/>
                </a:moveTo>
                <a:cubicBezTo>
                  <a:pt x="25" y="146"/>
                  <a:pt x="25" y="147"/>
                  <a:pt x="26" y="147"/>
                </a:cubicBezTo>
                <a:cubicBezTo>
                  <a:pt x="26" y="151"/>
                  <a:pt x="25" y="156"/>
                  <a:pt x="23" y="162"/>
                </a:cubicBezTo>
                <a:cubicBezTo>
                  <a:pt x="22" y="161"/>
                  <a:pt x="24" y="157"/>
                  <a:pt x="24" y="154"/>
                </a:cubicBezTo>
                <a:cubicBezTo>
                  <a:pt x="24" y="156"/>
                  <a:pt x="22" y="160"/>
                  <a:pt x="22" y="165"/>
                </a:cubicBezTo>
                <a:cubicBezTo>
                  <a:pt x="25" y="160"/>
                  <a:pt x="24" y="164"/>
                  <a:pt x="26" y="163"/>
                </a:cubicBezTo>
                <a:cubicBezTo>
                  <a:pt x="29" y="149"/>
                  <a:pt x="27" y="149"/>
                  <a:pt x="26" y="147"/>
                </a:cubicBezTo>
                <a:cubicBezTo>
                  <a:pt x="26" y="145"/>
                  <a:pt x="26" y="144"/>
                  <a:pt x="25" y="144"/>
                </a:cubicBezTo>
                <a:close/>
                <a:moveTo>
                  <a:pt x="17" y="196"/>
                </a:moveTo>
                <a:cubicBezTo>
                  <a:pt x="17" y="194"/>
                  <a:pt x="17" y="193"/>
                  <a:pt x="18" y="193"/>
                </a:cubicBezTo>
                <a:cubicBezTo>
                  <a:pt x="19" y="184"/>
                  <a:pt x="21" y="174"/>
                  <a:pt x="22" y="185"/>
                </a:cubicBezTo>
                <a:cubicBezTo>
                  <a:pt x="21" y="193"/>
                  <a:pt x="21" y="193"/>
                  <a:pt x="21" y="193"/>
                </a:cubicBezTo>
                <a:cubicBezTo>
                  <a:pt x="21" y="189"/>
                  <a:pt x="21" y="190"/>
                  <a:pt x="20" y="189"/>
                </a:cubicBezTo>
                <a:cubicBezTo>
                  <a:pt x="19" y="195"/>
                  <a:pt x="20" y="200"/>
                  <a:pt x="20" y="204"/>
                </a:cubicBezTo>
                <a:cubicBezTo>
                  <a:pt x="19" y="202"/>
                  <a:pt x="19" y="192"/>
                  <a:pt x="18" y="193"/>
                </a:cubicBezTo>
                <a:cubicBezTo>
                  <a:pt x="16" y="200"/>
                  <a:pt x="16" y="200"/>
                  <a:pt x="16" y="200"/>
                </a:cubicBezTo>
                <a:cubicBezTo>
                  <a:pt x="17" y="202"/>
                  <a:pt x="17" y="203"/>
                  <a:pt x="16" y="205"/>
                </a:cubicBezTo>
                <a:cubicBezTo>
                  <a:pt x="15" y="204"/>
                  <a:pt x="15" y="204"/>
                  <a:pt x="15" y="204"/>
                </a:cubicBezTo>
                <a:cubicBezTo>
                  <a:pt x="16" y="204"/>
                  <a:pt x="16" y="202"/>
                  <a:pt x="16" y="200"/>
                </a:cubicBezTo>
                <a:cubicBezTo>
                  <a:pt x="16" y="199"/>
                  <a:pt x="16" y="197"/>
                  <a:pt x="17" y="196"/>
                </a:cubicBezTo>
                <a:close/>
                <a:moveTo>
                  <a:pt x="25" y="136"/>
                </a:moveTo>
                <a:cubicBezTo>
                  <a:pt x="25" y="135"/>
                  <a:pt x="24" y="137"/>
                  <a:pt x="24" y="134"/>
                </a:cubicBezTo>
                <a:cubicBezTo>
                  <a:pt x="24" y="130"/>
                  <a:pt x="24" y="130"/>
                  <a:pt x="24" y="130"/>
                </a:cubicBezTo>
                <a:cubicBezTo>
                  <a:pt x="26" y="123"/>
                  <a:pt x="26" y="131"/>
                  <a:pt x="25" y="136"/>
                </a:cubicBezTo>
                <a:close/>
                <a:moveTo>
                  <a:pt x="98" y="370"/>
                </a:moveTo>
                <a:cubicBezTo>
                  <a:pt x="99" y="370"/>
                  <a:pt x="113" y="374"/>
                  <a:pt x="114" y="373"/>
                </a:cubicBezTo>
                <a:cubicBezTo>
                  <a:pt x="117" y="376"/>
                  <a:pt x="117" y="376"/>
                  <a:pt x="117" y="376"/>
                </a:cubicBezTo>
                <a:cubicBezTo>
                  <a:pt x="110" y="373"/>
                  <a:pt x="102" y="373"/>
                  <a:pt x="105" y="374"/>
                </a:cubicBezTo>
                <a:cubicBezTo>
                  <a:pt x="100" y="372"/>
                  <a:pt x="95" y="371"/>
                  <a:pt x="98" y="370"/>
                </a:cubicBezTo>
                <a:close/>
                <a:moveTo>
                  <a:pt x="466" y="374"/>
                </a:moveTo>
                <a:cubicBezTo>
                  <a:pt x="463" y="376"/>
                  <a:pt x="444" y="377"/>
                  <a:pt x="442" y="380"/>
                </a:cubicBezTo>
                <a:cubicBezTo>
                  <a:pt x="435" y="378"/>
                  <a:pt x="457" y="376"/>
                  <a:pt x="466" y="374"/>
                </a:cubicBezTo>
                <a:close/>
                <a:moveTo>
                  <a:pt x="469" y="377"/>
                </a:moveTo>
                <a:cubicBezTo>
                  <a:pt x="474" y="376"/>
                  <a:pt x="474" y="376"/>
                  <a:pt x="474" y="376"/>
                </a:cubicBezTo>
                <a:cubicBezTo>
                  <a:pt x="479" y="374"/>
                  <a:pt x="478" y="372"/>
                  <a:pt x="488" y="371"/>
                </a:cubicBezTo>
                <a:cubicBezTo>
                  <a:pt x="486" y="372"/>
                  <a:pt x="482" y="373"/>
                  <a:pt x="479" y="374"/>
                </a:cubicBezTo>
                <a:cubicBezTo>
                  <a:pt x="480" y="375"/>
                  <a:pt x="479" y="375"/>
                  <a:pt x="474" y="376"/>
                </a:cubicBezTo>
                <a:cubicBezTo>
                  <a:pt x="473" y="376"/>
                  <a:pt x="471" y="377"/>
                  <a:pt x="469" y="377"/>
                </a:cubicBezTo>
                <a:close/>
                <a:moveTo>
                  <a:pt x="259" y="395"/>
                </a:moveTo>
                <a:cubicBezTo>
                  <a:pt x="270" y="395"/>
                  <a:pt x="270" y="395"/>
                  <a:pt x="270" y="395"/>
                </a:cubicBezTo>
                <a:cubicBezTo>
                  <a:pt x="277" y="394"/>
                  <a:pt x="277" y="394"/>
                  <a:pt x="277" y="394"/>
                </a:cubicBezTo>
                <a:lnTo>
                  <a:pt x="259" y="395"/>
                </a:lnTo>
                <a:close/>
                <a:moveTo>
                  <a:pt x="158" y="390"/>
                </a:moveTo>
                <a:cubicBezTo>
                  <a:pt x="167" y="391"/>
                  <a:pt x="167" y="391"/>
                  <a:pt x="167" y="391"/>
                </a:cubicBezTo>
                <a:cubicBezTo>
                  <a:pt x="164" y="390"/>
                  <a:pt x="164" y="390"/>
                  <a:pt x="164" y="390"/>
                </a:cubicBezTo>
                <a:cubicBezTo>
                  <a:pt x="164" y="390"/>
                  <a:pt x="163" y="389"/>
                  <a:pt x="165" y="389"/>
                </a:cubicBezTo>
                <a:cubicBezTo>
                  <a:pt x="167" y="389"/>
                  <a:pt x="168" y="389"/>
                  <a:pt x="169" y="389"/>
                </a:cubicBezTo>
                <a:cubicBezTo>
                  <a:pt x="167" y="389"/>
                  <a:pt x="166" y="389"/>
                  <a:pt x="165" y="389"/>
                </a:cubicBezTo>
                <a:cubicBezTo>
                  <a:pt x="159" y="388"/>
                  <a:pt x="151" y="386"/>
                  <a:pt x="150" y="388"/>
                </a:cubicBezTo>
                <a:cubicBezTo>
                  <a:pt x="152" y="388"/>
                  <a:pt x="164" y="389"/>
                  <a:pt x="163" y="390"/>
                </a:cubicBezTo>
                <a:lnTo>
                  <a:pt x="158" y="390"/>
                </a:lnTo>
                <a:close/>
                <a:moveTo>
                  <a:pt x="7" y="268"/>
                </a:moveTo>
                <a:cubicBezTo>
                  <a:pt x="7" y="273"/>
                  <a:pt x="8" y="274"/>
                  <a:pt x="8" y="282"/>
                </a:cubicBezTo>
                <a:cubicBezTo>
                  <a:pt x="7" y="277"/>
                  <a:pt x="6" y="270"/>
                  <a:pt x="7" y="268"/>
                </a:cubicBezTo>
                <a:close/>
                <a:moveTo>
                  <a:pt x="209" y="397"/>
                </a:moveTo>
                <a:cubicBezTo>
                  <a:pt x="210" y="396"/>
                  <a:pt x="222" y="397"/>
                  <a:pt x="218" y="395"/>
                </a:cubicBezTo>
                <a:cubicBezTo>
                  <a:pt x="213" y="395"/>
                  <a:pt x="213" y="395"/>
                  <a:pt x="213" y="395"/>
                </a:cubicBezTo>
                <a:cubicBezTo>
                  <a:pt x="220" y="396"/>
                  <a:pt x="217" y="392"/>
                  <a:pt x="228" y="394"/>
                </a:cubicBezTo>
                <a:cubicBezTo>
                  <a:pt x="221" y="394"/>
                  <a:pt x="221" y="394"/>
                  <a:pt x="221" y="394"/>
                </a:cubicBezTo>
                <a:cubicBezTo>
                  <a:pt x="229" y="395"/>
                  <a:pt x="211" y="396"/>
                  <a:pt x="223" y="397"/>
                </a:cubicBezTo>
                <a:cubicBezTo>
                  <a:pt x="228" y="397"/>
                  <a:pt x="215" y="398"/>
                  <a:pt x="209" y="397"/>
                </a:cubicBezTo>
                <a:close/>
                <a:moveTo>
                  <a:pt x="2" y="252"/>
                </a:moveTo>
                <a:cubicBezTo>
                  <a:pt x="3" y="260"/>
                  <a:pt x="6" y="257"/>
                  <a:pt x="5" y="270"/>
                </a:cubicBezTo>
                <a:cubicBezTo>
                  <a:pt x="4" y="261"/>
                  <a:pt x="2" y="262"/>
                  <a:pt x="2" y="252"/>
                </a:cubicBezTo>
                <a:close/>
                <a:moveTo>
                  <a:pt x="136" y="392"/>
                </a:moveTo>
                <a:cubicBezTo>
                  <a:pt x="137" y="393"/>
                  <a:pt x="137" y="393"/>
                  <a:pt x="137" y="393"/>
                </a:cubicBezTo>
                <a:cubicBezTo>
                  <a:pt x="146" y="394"/>
                  <a:pt x="146" y="394"/>
                  <a:pt x="146" y="394"/>
                </a:cubicBezTo>
                <a:cubicBezTo>
                  <a:pt x="146" y="393"/>
                  <a:pt x="146" y="393"/>
                  <a:pt x="146" y="393"/>
                </a:cubicBezTo>
                <a:lnTo>
                  <a:pt x="136" y="392"/>
                </a:lnTo>
                <a:close/>
                <a:moveTo>
                  <a:pt x="19" y="254"/>
                </a:moveTo>
                <a:cubicBezTo>
                  <a:pt x="19" y="251"/>
                  <a:pt x="19" y="249"/>
                  <a:pt x="18" y="247"/>
                </a:cubicBezTo>
                <a:cubicBezTo>
                  <a:pt x="18" y="249"/>
                  <a:pt x="18" y="252"/>
                  <a:pt x="19" y="254"/>
                </a:cubicBezTo>
                <a:close/>
                <a:moveTo>
                  <a:pt x="500" y="360"/>
                </a:moveTo>
                <a:cubicBezTo>
                  <a:pt x="501" y="360"/>
                  <a:pt x="502" y="360"/>
                  <a:pt x="503" y="360"/>
                </a:cubicBezTo>
                <a:cubicBezTo>
                  <a:pt x="503" y="360"/>
                  <a:pt x="502" y="360"/>
                  <a:pt x="500" y="360"/>
                </a:cubicBezTo>
                <a:close/>
                <a:moveTo>
                  <a:pt x="522" y="353"/>
                </a:moveTo>
                <a:cubicBezTo>
                  <a:pt x="523" y="352"/>
                  <a:pt x="523" y="352"/>
                  <a:pt x="523" y="352"/>
                </a:cubicBezTo>
                <a:cubicBezTo>
                  <a:pt x="523" y="352"/>
                  <a:pt x="523" y="352"/>
                  <a:pt x="523" y="352"/>
                </a:cubicBezTo>
                <a:lnTo>
                  <a:pt x="522" y="353"/>
                </a:lnTo>
                <a:close/>
                <a:moveTo>
                  <a:pt x="97" y="39"/>
                </a:moveTo>
                <a:cubicBezTo>
                  <a:pt x="92" y="42"/>
                  <a:pt x="102" y="39"/>
                  <a:pt x="106" y="38"/>
                </a:cubicBezTo>
                <a:cubicBezTo>
                  <a:pt x="102" y="39"/>
                  <a:pt x="100" y="38"/>
                  <a:pt x="97" y="39"/>
                </a:cubicBezTo>
                <a:close/>
                <a:moveTo>
                  <a:pt x="128" y="32"/>
                </a:moveTo>
                <a:cubicBezTo>
                  <a:pt x="126" y="33"/>
                  <a:pt x="122" y="34"/>
                  <a:pt x="118" y="34"/>
                </a:cubicBezTo>
                <a:cubicBezTo>
                  <a:pt x="121" y="34"/>
                  <a:pt x="124" y="34"/>
                  <a:pt x="128" y="32"/>
                </a:cubicBezTo>
                <a:close/>
                <a:moveTo>
                  <a:pt x="102" y="36"/>
                </a:moveTo>
                <a:cubicBezTo>
                  <a:pt x="108" y="36"/>
                  <a:pt x="114" y="35"/>
                  <a:pt x="118" y="34"/>
                </a:cubicBezTo>
                <a:cubicBezTo>
                  <a:pt x="114" y="35"/>
                  <a:pt x="111" y="35"/>
                  <a:pt x="102" y="36"/>
                </a:cubicBezTo>
                <a:close/>
                <a:moveTo>
                  <a:pt x="213" y="22"/>
                </a:moveTo>
                <a:cubicBezTo>
                  <a:pt x="208" y="24"/>
                  <a:pt x="199" y="24"/>
                  <a:pt x="199" y="24"/>
                </a:cubicBezTo>
                <a:cubicBezTo>
                  <a:pt x="220" y="23"/>
                  <a:pt x="195" y="27"/>
                  <a:pt x="193" y="28"/>
                </a:cubicBezTo>
                <a:cubicBezTo>
                  <a:pt x="206" y="26"/>
                  <a:pt x="206" y="25"/>
                  <a:pt x="213" y="22"/>
                </a:cubicBezTo>
                <a:close/>
                <a:moveTo>
                  <a:pt x="241" y="19"/>
                </a:moveTo>
                <a:cubicBezTo>
                  <a:pt x="239" y="19"/>
                  <a:pt x="237" y="19"/>
                  <a:pt x="235" y="19"/>
                </a:cubicBezTo>
                <a:cubicBezTo>
                  <a:pt x="237" y="19"/>
                  <a:pt x="239" y="19"/>
                  <a:pt x="241" y="19"/>
                </a:cubicBezTo>
                <a:close/>
                <a:moveTo>
                  <a:pt x="249" y="19"/>
                </a:moveTo>
                <a:cubicBezTo>
                  <a:pt x="256" y="18"/>
                  <a:pt x="258" y="17"/>
                  <a:pt x="261" y="15"/>
                </a:cubicBezTo>
                <a:cubicBezTo>
                  <a:pt x="253" y="15"/>
                  <a:pt x="247" y="18"/>
                  <a:pt x="241" y="19"/>
                </a:cubicBezTo>
                <a:cubicBezTo>
                  <a:pt x="246" y="18"/>
                  <a:pt x="251" y="18"/>
                  <a:pt x="249" y="19"/>
                </a:cubicBezTo>
                <a:close/>
                <a:moveTo>
                  <a:pt x="471" y="20"/>
                </a:moveTo>
                <a:cubicBezTo>
                  <a:pt x="470" y="20"/>
                  <a:pt x="466" y="20"/>
                  <a:pt x="465" y="21"/>
                </a:cubicBezTo>
                <a:cubicBezTo>
                  <a:pt x="469" y="21"/>
                  <a:pt x="473" y="22"/>
                  <a:pt x="477" y="22"/>
                </a:cubicBezTo>
                <a:cubicBezTo>
                  <a:pt x="482" y="22"/>
                  <a:pt x="474" y="21"/>
                  <a:pt x="471" y="20"/>
                </a:cubicBezTo>
                <a:close/>
                <a:moveTo>
                  <a:pt x="515" y="25"/>
                </a:moveTo>
                <a:cubicBezTo>
                  <a:pt x="524" y="28"/>
                  <a:pt x="519" y="28"/>
                  <a:pt x="523" y="29"/>
                </a:cubicBezTo>
                <a:cubicBezTo>
                  <a:pt x="524" y="27"/>
                  <a:pt x="524" y="27"/>
                  <a:pt x="524" y="27"/>
                </a:cubicBezTo>
                <a:cubicBezTo>
                  <a:pt x="521" y="26"/>
                  <a:pt x="518" y="26"/>
                  <a:pt x="515" y="25"/>
                </a:cubicBezTo>
                <a:close/>
                <a:moveTo>
                  <a:pt x="513" y="12"/>
                </a:moveTo>
                <a:cubicBezTo>
                  <a:pt x="510" y="12"/>
                  <a:pt x="510" y="12"/>
                  <a:pt x="510" y="12"/>
                </a:cubicBezTo>
                <a:cubicBezTo>
                  <a:pt x="513" y="13"/>
                  <a:pt x="513" y="13"/>
                  <a:pt x="513" y="13"/>
                </a:cubicBezTo>
                <a:lnTo>
                  <a:pt x="513" y="12"/>
                </a:lnTo>
                <a:close/>
                <a:moveTo>
                  <a:pt x="551" y="48"/>
                </a:moveTo>
                <a:cubicBezTo>
                  <a:pt x="549" y="47"/>
                  <a:pt x="548" y="46"/>
                  <a:pt x="546" y="45"/>
                </a:cubicBezTo>
                <a:cubicBezTo>
                  <a:pt x="548" y="47"/>
                  <a:pt x="550" y="48"/>
                  <a:pt x="551" y="49"/>
                </a:cubicBezTo>
                <a:cubicBezTo>
                  <a:pt x="552" y="49"/>
                  <a:pt x="552" y="48"/>
                  <a:pt x="551" y="48"/>
                </a:cubicBezTo>
                <a:close/>
                <a:moveTo>
                  <a:pt x="567" y="79"/>
                </a:moveTo>
                <a:cubicBezTo>
                  <a:pt x="566" y="77"/>
                  <a:pt x="565" y="76"/>
                  <a:pt x="564" y="74"/>
                </a:cubicBezTo>
                <a:cubicBezTo>
                  <a:pt x="567" y="79"/>
                  <a:pt x="569" y="85"/>
                  <a:pt x="571" y="90"/>
                </a:cubicBezTo>
                <a:cubicBezTo>
                  <a:pt x="570" y="86"/>
                  <a:pt x="569" y="83"/>
                  <a:pt x="567" y="79"/>
                </a:cubicBezTo>
                <a:close/>
                <a:moveTo>
                  <a:pt x="581" y="120"/>
                </a:moveTo>
                <a:cubicBezTo>
                  <a:pt x="580" y="122"/>
                  <a:pt x="580" y="122"/>
                  <a:pt x="580" y="122"/>
                </a:cubicBezTo>
                <a:cubicBezTo>
                  <a:pt x="581" y="125"/>
                  <a:pt x="582" y="129"/>
                  <a:pt x="583" y="133"/>
                </a:cubicBezTo>
                <a:cubicBezTo>
                  <a:pt x="582" y="129"/>
                  <a:pt x="582" y="124"/>
                  <a:pt x="581" y="120"/>
                </a:cubicBezTo>
                <a:close/>
                <a:moveTo>
                  <a:pt x="310" y="386"/>
                </a:moveTo>
                <a:cubicBezTo>
                  <a:pt x="308" y="388"/>
                  <a:pt x="327" y="386"/>
                  <a:pt x="333" y="386"/>
                </a:cubicBezTo>
                <a:cubicBezTo>
                  <a:pt x="329" y="384"/>
                  <a:pt x="318" y="388"/>
                  <a:pt x="310" y="386"/>
                </a:cubicBezTo>
                <a:close/>
                <a:moveTo>
                  <a:pt x="19" y="270"/>
                </a:moveTo>
                <a:cubicBezTo>
                  <a:pt x="20" y="276"/>
                  <a:pt x="21" y="282"/>
                  <a:pt x="22" y="288"/>
                </a:cubicBezTo>
                <a:cubicBezTo>
                  <a:pt x="21" y="281"/>
                  <a:pt x="21" y="280"/>
                  <a:pt x="21" y="279"/>
                </a:cubicBezTo>
                <a:cubicBezTo>
                  <a:pt x="21" y="278"/>
                  <a:pt x="20" y="278"/>
                  <a:pt x="19" y="27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47135" y="819405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PDfont"/>
                <a:cs typeface="PDfont"/>
              </a:rPr>
              <a:t>CRIS</a:t>
            </a:r>
            <a:endParaRPr lang="en-US" sz="2000" dirty="0">
              <a:latin typeface="PDfont"/>
              <a:cs typeface="PDfont"/>
            </a:endParaRPr>
          </a:p>
        </p:txBody>
      </p:sp>
      <p:sp>
        <p:nvSpPr>
          <p:cNvPr id="32" name="Freeform 18"/>
          <p:cNvSpPr>
            <a:spLocks noChangeAspect="1" noEditPoints="1"/>
          </p:cNvSpPr>
          <p:nvPr/>
        </p:nvSpPr>
        <p:spPr bwMode="auto">
          <a:xfrm rot="13495931" flipH="1">
            <a:off x="5264442" y="1322505"/>
            <a:ext cx="1071562" cy="410691"/>
          </a:xfrm>
          <a:custGeom>
            <a:avLst/>
            <a:gdLst>
              <a:gd name="T0" fmla="*/ 266 w 578"/>
              <a:gd name="T1" fmla="*/ 80 h 179"/>
              <a:gd name="T2" fmla="*/ 212 w 578"/>
              <a:gd name="T3" fmla="*/ 39 h 179"/>
              <a:gd name="T4" fmla="*/ 51 w 578"/>
              <a:gd name="T5" fmla="*/ 101 h 179"/>
              <a:gd name="T6" fmla="*/ 204 w 578"/>
              <a:gd name="T7" fmla="*/ 36 h 179"/>
              <a:gd name="T8" fmla="*/ 277 w 578"/>
              <a:gd name="T9" fmla="*/ 48 h 179"/>
              <a:gd name="T10" fmla="*/ 376 w 578"/>
              <a:gd name="T11" fmla="*/ 58 h 179"/>
              <a:gd name="T12" fmla="*/ 464 w 578"/>
              <a:gd name="T13" fmla="*/ 100 h 179"/>
              <a:gd name="T14" fmla="*/ 386 w 578"/>
              <a:gd name="T15" fmla="*/ 94 h 179"/>
              <a:gd name="T16" fmla="*/ 328 w 578"/>
              <a:gd name="T17" fmla="*/ 96 h 179"/>
              <a:gd name="T18" fmla="*/ 277 w 578"/>
              <a:gd name="T19" fmla="*/ 93 h 179"/>
              <a:gd name="T20" fmla="*/ 244 w 578"/>
              <a:gd name="T21" fmla="*/ 91 h 179"/>
              <a:gd name="T22" fmla="*/ 156 w 578"/>
              <a:gd name="T23" fmla="*/ 81 h 179"/>
              <a:gd name="T24" fmla="*/ 73 w 578"/>
              <a:gd name="T25" fmla="*/ 90 h 179"/>
              <a:gd name="T26" fmla="*/ 22 w 578"/>
              <a:gd name="T27" fmla="*/ 121 h 179"/>
              <a:gd name="T28" fmla="*/ 17 w 578"/>
              <a:gd name="T29" fmla="*/ 76 h 179"/>
              <a:gd name="T30" fmla="*/ 90 w 578"/>
              <a:gd name="T31" fmla="*/ 45 h 179"/>
              <a:gd name="T32" fmla="*/ 179 w 578"/>
              <a:gd name="T33" fmla="*/ 79 h 179"/>
              <a:gd name="T34" fmla="*/ 170 w 578"/>
              <a:gd name="T35" fmla="*/ 56 h 179"/>
              <a:gd name="T36" fmla="*/ 303 w 578"/>
              <a:gd name="T37" fmla="*/ 55 h 179"/>
              <a:gd name="T38" fmla="*/ 404 w 578"/>
              <a:gd name="T39" fmla="*/ 83 h 179"/>
              <a:gd name="T40" fmla="*/ 324 w 578"/>
              <a:gd name="T41" fmla="*/ 82 h 179"/>
              <a:gd name="T42" fmla="*/ 219 w 578"/>
              <a:gd name="T43" fmla="*/ 71 h 179"/>
              <a:gd name="T44" fmla="*/ 25 w 578"/>
              <a:gd name="T45" fmla="*/ 95 h 179"/>
              <a:gd name="T46" fmla="*/ 39 w 578"/>
              <a:gd name="T47" fmla="*/ 89 h 179"/>
              <a:gd name="T48" fmla="*/ 150 w 578"/>
              <a:gd name="T49" fmla="*/ 60 h 179"/>
              <a:gd name="T50" fmla="*/ 141 w 578"/>
              <a:gd name="T51" fmla="*/ 60 h 179"/>
              <a:gd name="T52" fmla="*/ 230 w 578"/>
              <a:gd name="T53" fmla="*/ 93 h 179"/>
              <a:gd name="T54" fmla="*/ 424 w 578"/>
              <a:gd name="T55" fmla="*/ 89 h 179"/>
              <a:gd name="T56" fmla="*/ 323 w 578"/>
              <a:gd name="T57" fmla="*/ 100 h 179"/>
              <a:gd name="T58" fmla="*/ 427 w 578"/>
              <a:gd name="T59" fmla="*/ 177 h 179"/>
              <a:gd name="T60" fmla="*/ 500 w 578"/>
              <a:gd name="T61" fmla="*/ 119 h 179"/>
              <a:gd name="T62" fmla="*/ 523 w 578"/>
              <a:gd name="T63" fmla="*/ 124 h 179"/>
              <a:gd name="T64" fmla="*/ 520 w 578"/>
              <a:gd name="T65" fmla="*/ 39 h 179"/>
              <a:gd name="T66" fmla="*/ 534 w 578"/>
              <a:gd name="T67" fmla="*/ 76 h 179"/>
              <a:gd name="T68" fmla="*/ 573 w 578"/>
              <a:gd name="T69" fmla="*/ 123 h 179"/>
              <a:gd name="T70" fmla="*/ 549 w 578"/>
              <a:gd name="T71" fmla="*/ 152 h 179"/>
              <a:gd name="T72" fmla="*/ 461 w 578"/>
              <a:gd name="T73" fmla="*/ 162 h 179"/>
              <a:gd name="T74" fmla="*/ 439 w 578"/>
              <a:gd name="T75" fmla="*/ 166 h 179"/>
              <a:gd name="T76" fmla="*/ 477 w 578"/>
              <a:gd name="T77" fmla="*/ 147 h 179"/>
              <a:gd name="T78" fmla="*/ 493 w 578"/>
              <a:gd name="T79" fmla="*/ 129 h 179"/>
              <a:gd name="T80" fmla="*/ 500 w 578"/>
              <a:gd name="T81" fmla="*/ 119 h 179"/>
              <a:gd name="T82" fmla="*/ 509 w 578"/>
              <a:gd name="T83" fmla="*/ 117 h 179"/>
              <a:gd name="T84" fmla="*/ 496 w 578"/>
              <a:gd name="T85" fmla="*/ 105 h 179"/>
              <a:gd name="T86" fmla="*/ 487 w 578"/>
              <a:gd name="T87" fmla="*/ 74 h 179"/>
              <a:gd name="T88" fmla="*/ 469 w 578"/>
              <a:gd name="T89" fmla="*/ 36 h 179"/>
              <a:gd name="T90" fmla="*/ 440 w 578"/>
              <a:gd name="T91" fmla="*/ 8 h 179"/>
              <a:gd name="T92" fmla="*/ 500 w 578"/>
              <a:gd name="T93" fmla="*/ 9 h 179"/>
              <a:gd name="T94" fmla="*/ 552 w 578"/>
              <a:gd name="T95" fmla="*/ 103 h 179"/>
              <a:gd name="T96" fmla="*/ 540 w 578"/>
              <a:gd name="T97" fmla="*/ 98 h 179"/>
              <a:gd name="T98" fmla="*/ 521 w 578"/>
              <a:gd name="T99" fmla="*/ 78 h 179"/>
              <a:gd name="T100" fmla="*/ 513 w 578"/>
              <a:gd name="T101" fmla="*/ 155 h 179"/>
              <a:gd name="T102" fmla="*/ 486 w 578"/>
              <a:gd name="T103" fmla="*/ 154 h 179"/>
              <a:gd name="T104" fmla="*/ 504 w 578"/>
              <a:gd name="T105" fmla="*/ 133 h 179"/>
              <a:gd name="T106" fmla="*/ 520 w 578"/>
              <a:gd name="T107" fmla="*/ 108 h 179"/>
              <a:gd name="T108" fmla="*/ 469 w 578"/>
              <a:gd name="T109" fmla="*/ 16 h 179"/>
              <a:gd name="T110" fmla="*/ 474 w 578"/>
              <a:gd name="T111" fmla="*/ 23 h 179"/>
              <a:gd name="T112" fmla="*/ 513 w 578"/>
              <a:gd name="T113" fmla="*/ 71 h 179"/>
              <a:gd name="T114" fmla="*/ 512 w 578"/>
              <a:gd name="T115" fmla="*/ 66 h 179"/>
              <a:gd name="T116" fmla="*/ 496 w 578"/>
              <a:gd name="T117" fmla="*/ 109 h 179"/>
              <a:gd name="T118" fmla="*/ 457 w 578"/>
              <a:gd name="T119" fmla="*/ 157 h 179"/>
              <a:gd name="T120" fmla="*/ 488 w 578"/>
              <a:gd name="T121" fmla="*/ 12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78" h="179">
                <a:moveTo>
                  <a:pt x="484" y="109"/>
                </a:moveTo>
                <a:cubicBezTo>
                  <a:pt x="484" y="110"/>
                  <a:pt x="484" y="110"/>
                  <a:pt x="484" y="110"/>
                </a:cubicBezTo>
                <a:cubicBezTo>
                  <a:pt x="483" y="110"/>
                  <a:pt x="483" y="110"/>
                  <a:pt x="484" y="109"/>
                </a:cubicBezTo>
                <a:close/>
                <a:moveTo>
                  <a:pt x="484" y="110"/>
                </a:moveTo>
                <a:cubicBezTo>
                  <a:pt x="486" y="114"/>
                  <a:pt x="491" y="116"/>
                  <a:pt x="494" y="118"/>
                </a:cubicBezTo>
                <a:cubicBezTo>
                  <a:pt x="496" y="111"/>
                  <a:pt x="487" y="111"/>
                  <a:pt x="484" y="110"/>
                </a:cubicBezTo>
                <a:close/>
                <a:moveTo>
                  <a:pt x="491" y="102"/>
                </a:moveTo>
                <a:cubicBezTo>
                  <a:pt x="488" y="99"/>
                  <a:pt x="488" y="99"/>
                  <a:pt x="488" y="99"/>
                </a:cubicBezTo>
                <a:cubicBezTo>
                  <a:pt x="489" y="100"/>
                  <a:pt x="488" y="103"/>
                  <a:pt x="491" y="102"/>
                </a:cubicBezTo>
                <a:close/>
                <a:moveTo>
                  <a:pt x="484" y="104"/>
                </a:moveTo>
                <a:cubicBezTo>
                  <a:pt x="485" y="108"/>
                  <a:pt x="485" y="108"/>
                  <a:pt x="485" y="108"/>
                </a:cubicBezTo>
                <a:cubicBezTo>
                  <a:pt x="486" y="105"/>
                  <a:pt x="486" y="105"/>
                  <a:pt x="486" y="105"/>
                </a:cubicBezTo>
                <a:lnTo>
                  <a:pt x="484" y="104"/>
                </a:lnTo>
                <a:close/>
                <a:moveTo>
                  <a:pt x="277" y="97"/>
                </a:moveTo>
                <a:cubicBezTo>
                  <a:pt x="277" y="96"/>
                  <a:pt x="277" y="94"/>
                  <a:pt x="277" y="93"/>
                </a:cubicBezTo>
                <a:lnTo>
                  <a:pt x="277" y="97"/>
                </a:lnTo>
                <a:close/>
                <a:moveTo>
                  <a:pt x="266" y="80"/>
                </a:moveTo>
                <a:cubicBezTo>
                  <a:pt x="267" y="80"/>
                  <a:pt x="267" y="81"/>
                  <a:pt x="268" y="81"/>
                </a:cubicBezTo>
                <a:cubicBezTo>
                  <a:pt x="267" y="80"/>
                  <a:pt x="267" y="80"/>
                  <a:pt x="266" y="80"/>
                </a:cubicBezTo>
                <a:close/>
                <a:moveTo>
                  <a:pt x="284" y="93"/>
                </a:moveTo>
                <a:cubicBezTo>
                  <a:pt x="286" y="93"/>
                  <a:pt x="286" y="93"/>
                  <a:pt x="286" y="93"/>
                </a:cubicBezTo>
                <a:cubicBezTo>
                  <a:pt x="285" y="93"/>
                  <a:pt x="284" y="93"/>
                  <a:pt x="284" y="93"/>
                </a:cubicBezTo>
                <a:close/>
                <a:moveTo>
                  <a:pt x="394" y="100"/>
                </a:moveTo>
                <a:cubicBezTo>
                  <a:pt x="393" y="99"/>
                  <a:pt x="391" y="97"/>
                  <a:pt x="390" y="95"/>
                </a:cubicBezTo>
                <a:cubicBezTo>
                  <a:pt x="391" y="97"/>
                  <a:pt x="390" y="101"/>
                  <a:pt x="394" y="100"/>
                </a:cubicBezTo>
                <a:close/>
                <a:moveTo>
                  <a:pt x="225" y="44"/>
                </a:moveTo>
                <a:cubicBezTo>
                  <a:pt x="225" y="42"/>
                  <a:pt x="225" y="42"/>
                  <a:pt x="225" y="42"/>
                </a:cubicBezTo>
                <a:cubicBezTo>
                  <a:pt x="224" y="42"/>
                  <a:pt x="224" y="43"/>
                  <a:pt x="225" y="44"/>
                </a:cubicBezTo>
                <a:close/>
                <a:moveTo>
                  <a:pt x="267" y="49"/>
                </a:moveTo>
                <a:cubicBezTo>
                  <a:pt x="267" y="49"/>
                  <a:pt x="267" y="49"/>
                  <a:pt x="267" y="49"/>
                </a:cubicBezTo>
                <a:cubicBezTo>
                  <a:pt x="267" y="48"/>
                  <a:pt x="268" y="48"/>
                  <a:pt x="268" y="46"/>
                </a:cubicBezTo>
                <a:lnTo>
                  <a:pt x="267" y="49"/>
                </a:lnTo>
                <a:close/>
                <a:moveTo>
                  <a:pt x="294" y="90"/>
                </a:moveTo>
                <a:cubicBezTo>
                  <a:pt x="293" y="89"/>
                  <a:pt x="293" y="89"/>
                  <a:pt x="293" y="89"/>
                </a:cubicBezTo>
                <a:cubicBezTo>
                  <a:pt x="292" y="89"/>
                  <a:pt x="292" y="89"/>
                  <a:pt x="292" y="89"/>
                </a:cubicBezTo>
                <a:cubicBezTo>
                  <a:pt x="293" y="90"/>
                  <a:pt x="293" y="90"/>
                  <a:pt x="294" y="90"/>
                </a:cubicBezTo>
                <a:close/>
                <a:moveTo>
                  <a:pt x="210" y="34"/>
                </a:moveTo>
                <a:cubicBezTo>
                  <a:pt x="210" y="36"/>
                  <a:pt x="211" y="38"/>
                  <a:pt x="212" y="39"/>
                </a:cubicBezTo>
                <a:cubicBezTo>
                  <a:pt x="212" y="37"/>
                  <a:pt x="211" y="35"/>
                  <a:pt x="210" y="34"/>
                </a:cubicBezTo>
                <a:close/>
                <a:moveTo>
                  <a:pt x="266" y="80"/>
                </a:move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lose/>
                <a:moveTo>
                  <a:pt x="279" y="48"/>
                </a:moveTo>
                <a:cubicBezTo>
                  <a:pt x="280" y="49"/>
                  <a:pt x="281" y="49"/>
                  <a:pt x="281" y="49"/>
                </a:cubicBezTo>
                <a:cubicBezTo>
                  <a:pt x="281" y="48"/>
                  <a:pt x="280" y="48"/>
                  <a:pt x="279" y="48"/>
                </a:cubicBezTo>
                <a:close/>
                <a:moveTo>
                  <a:pt x="389" y="93"/>
                </a:moveTo>
                <a:cubicBezTo>
                  <a:pt x="390" y="95"/>
                  <a:pt x="390" y="95"/>
                  <a:pt x="390" y="95"/>
                </a:cubicBezTo>
                <a:cubicBezTo>
                  <a:pt x="390" y="94"/>
                  <a:pt x="390" y="93"/>
                  <a:pt x="389" y="93"/>
                </a:cubicBezTo>
                <a:close/>
                <a:moveTo>
                  <a:pt x="471" y="106"/>
                </a:moveTo>
                <a:cubicBezTo>
                  <a:pt x="471" y="108"/>
                  <a:pt x="470" y="109"/>
                  <a:pt x="472" y="110"/>
                </a:cubicBezTo>
                <a:cubicBezTo>
                  <a:pt x="472" y="108"/>
                  <a:pt x="471" y="107"/>
                  <a:pt x="471" y="106"/>
                </a:cubicBezTo>
                <a:close/>
                <a:moveTo>
                  <a:pt x="5" y="110"/>
                </a:moveTo>
                <a:cubicBezTo>
                  <a:pt x="5" y="110"/>
                  <a:pt x="5" y="110"/>
                  <a:pt x="5" y="110"/>
                </a:cubicBezTo>
                <a:cubicBezTo>
                  <a:pt x="5" y="110"/>
                  <a:pt x="5" y="110"/>
                  <a:pt x="5" y="110"/>
                </a:cubicBezTo>
                <a:close/>
                <a:moveTo>
                  <a:pt x="52" y="103"/>
                </a:moveTo>
                <a:cubicBezTo>
                  <a:pt x="51" y="102"/>
                  <a:pt x="51" y="102"/>
                  <a:pt x="51" y="101"/>
                </a:cubicBezTo>
                <a:cubicBezTo>
                  <a:pt x="51" y="103"/>
                  <a:pt x="51" y="104"/>
                  <a:pt x="52" y="103"/>
                </a:cubicBezTo>
                <a:close/>
                <a:moveTo>
                  <a:pt x="87" y="38"/>
                </a:moveTo>
                <a:cubicBezTo>
                  <a:pt x="96" y="43"/>
                  <a:pt x="96" y="43"/>
                  <a:pt x="96" y="43"/>
                </a:cubicBezTo>
                <a:cubicBezTo>
                  <a:pt x="96" y="41"/>
                  <a:pt x="100" y="39"/>
                  <a:pt x="97" y="37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5" y="31"/>
                  <a:pt x="128" y="52"/>
                  <a:pt x="141" y="38"/>
                </a:cubicBezTo>
                <a:cubicBezTo>
                  <a:pt x="141" y="37"/>
                  <a:pt x="141" y="37"/>
                  <a:pt x="141" y="37"/>
                </a:cubicBezTo>
                <a:cubicBezTo>
                  <a:pt x="150" y="43"/>
                  <a:pt x="150" y="43"/>
                  <a:pt x="150" y="43"/>
                </a:cubicBezTo>
                <a:cubicBezTo>
                  <a:pt x="151" y="43"/>
                  <a:pt x="151" y="37"/>
                  <a:pt x="154" y="35"/>
                </a:cubicBezTo>
                <a:cubicBezTo>
                  <a:pt x="153" y="41"/>
                  <a:pt x="159" y="36"/>
                  <a:pt x="160" y="41"/>
                </a:cubicBezTo>
                <a:cubicBezTo>
                  <a:pt x="162" y="38"/>
                  <a:pt x="160" y="37"/>
                  <a:pt x="159" y="35"/>
                </a:cubicBezTo>
                <a:cubicBezTo>
                  <a:pt x="167" y="29"/>
                  <a:pt x="174" y="38"/>
                  <a:pt x="182" y="34"/>
                </a:cubicBezTo>
                <a:cubicBezTo>
                  <a:pt x="174" y="42"/>
                  <a:pt x="174" y="40"/>
                  <a:pt x="168" y="43"/>
                </a:cubicBezTo>
                <a:cubicBezTo>
                  <a:pt x="175" y="46"/>
                  <a:pt x="176" y="40"/>
                  <a:pt x="184" y="42"/>
                </a:cubicBezTo>
                <a:cubicBezTo>
                  <a:pt x="180" y="40"/>
                  <a:pt x="180" y="40"/>
                  <a:pt x="180" y="40"/>
                </a:cubicBezTo>
                <a:cubicBezTo>
                  <a:pt x="184" y="31"/>
                  <a:pt x="192" y="44"/>
                  <a:pt x="193" y="35"/>
                </a:cubicBezTo>
                <a:cubicBezTo>
                  <a:pt x="197" y="36"/>
                  <a:pt x="201" y="45"/>
                  <a:pt x="206" y="44"/>
                </a:cubicBezTo>
                <a:cubicBezTo>
                  <a:pt x="204" y="36"/>
                  <a:pt x="204" y="36"/>
                  <a:pt x="204" y="36"/>
                </a:cubicBezTo>
                <a:cubicBezTo>
                  <a:pt x="209" y="35"/>
                  <a:pt x="209" y="35"/>
                  <a:pt x="209" y="35"/>
                </a:cubicBezTo>
                <a:cubicBezTo>
                  <a:pt x="209" y="41"/>
                  <a:pt x="209" y="41"/>
                  <a:pt x="209" y="41"/>
                </a:cubicBezTo>
                <a:cubicBezTo>
                  <a:pt x="211" y="41"/>
                  <a:pt x="211" y="40"/>
                  <a:pt x="212" y="39"/>
                </a:cubicBezTo>
                <a:cubicBezTo>
                  <a:pt x="215" y="45"/>
                  <a:pt x="220" y="42"/>
                  <a:pt x="224" y="47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5"/>
                  <a:pt x="226" y="45"/>
                  <a:pt x="226" y="46"/>
                </a:cubicBezTo>
                <a:cubicBezTo>
                  <a:pt x="227" y="41"/>
                  <a:pt x="230" y="43"/>
                  <a:pt x="231" y="39"/>
                </a:cubicBezTo>
                <a:cubicBezTo>
                  <a:pt x="229" y="37"/>
                  <a:pt x="226" y="35"/>
                  <a:pt x="226" y="38"/>
                </a:cubicBezTo>
                <a:cubicBezTo>
                  <a:pt x="222" y="32"/>
                  <a:pt x="231" y="35"/>
                  <a:pt x="233" y="35"/>
                </a:cubicBezTo>
                <a:cubicBezTo>
                  <a:pt x="230" y="37"/>
                  <a:pt x="234" y="38"/>
                  <a:pt x="235" y="39"/>
                </a:cubicBezTo>
                <a:cubicBezTo>
                  <a:pt x="236" y="39"/>
                  <a:pt x="235" y="38"/>
                  <a:pt x="235" y="37"/>
                </a:cubicBezTo>
                <a:cubicBezTo>
                  <a:pt x="240" y="34"/>
                  <a:pt x="241" y="48"/>
                  <a:pt x="244" y="39"/>
                </a:cubicBezTo>
                <a:cubicBezTo>
                  <a:pt x="245" y="44"/>
                  <a:pt x="245" y="44"/>
                  <a:pt x="245" y="44"/>
                </a:cubicBezTo>
                <a:cubicBezTo>
                  <a:pt x="249" y="40"/>
                  <a:pt x="249" y="40"/>
                  <a:pt x="249" y="40"/>
                </a:cubicBezTo>
                <a:cubicBezTo>
                  <a:pt x="249" y="50"/>
                  <a:pt x="254" y="41"/>
                  <a:pt x="254" y="51"/>
                </a:cubicBezTo>
                <a:cubicBezTo>
                  <a:pt x="258" y="51"/>
                  <a:pt x="254" y="45"/>
                  <a:pt x="255" y="46"/>
                </a:cubicBezTo>
                <a:cubicBezTo>
                  <a:pt x="259" y="44"/>
                  <a:pt x="266" y="54"/>
                  <a:pt x="267" y="49"/>
                </a:cubicBezTo>
                <a:cubicBezTo>
                  <a:pt x="270" y="53"/>
                  <a:pt x="274" y="51"/>
                  <a:pt x="277" y="53"/>
                </a:cubicBezTo>
                <a:cubicBezTo>
                  <a:pt x="277" y="48"/>
                  <a:pt x="277" y="48"/>
                  <a:pt x="277" y="48"/>
                </a:cubicBezTo>
                <a:cubicBezTo>
                  <a:pt x="279" y="50"/>
                  <a:pt x="280" y="52"/>
                  <a:pt x="282" y="51"/>
                </a:cubicBezTo>
                <a:cubicBezTo>
                  <a:pt x="282" y="51"/>
                  <a:pt x="282" y="50"/>
                  <a:pt x="281" y="49"/>
                </a:cubicBezTo>
                <a:cubicBezTo>
                  <a:pt x="287" y="52"/>
                  <a:pt x="291" y="53"/>
                  <a:pt x="296" y="53"/>
                </a:cubicBezTo>
                <a:cubicBezTo>
                  <a:pt x="296" y="50"/>
                  <a:pt x="296" y="49"/>
                  <a:pt x="293" y="47"/>
                </a:cubicBezTo>
                <a:cubicBezTo>
                  <a:pt x="298" y="43"/>
                  <a:pt x="305" y="54"/>
                  <a:pt x="311" y="53"/>
                </a:cubicBezTo>
                <a:cubicBezTo>
                  <a:pt x="311" y="50"/>
                  <a:pt x="311" y="50"/>
                  <a:pt x="311" y="50"/>
                </a:cubicBezTo>
                <a:cubicBezTo>
                  <a:pt x="314" y="54"/>
                  <a:pt x="314" y="54"/>
                  <a:pt x="314" y="54"/>
                </a:cubicBezTo>
                <a:cubicBezTo>
                  <a:pt x="314" y="53"/>
                  <a:pt x="314" y="51"/>
                  <a:pt x="315" y="50"/>
                </a:cubicBezTo>
                <a:cubicBezTo>
                  <a:pt x="321" y="49"/>
                  <a:pt x="329" y="50"/>
                  <a:pt x="331" y="59"/>
                </a:cubicBezTo>
                <a:cubicBezTo>
                  <a:pt x="330" y="57"/>
                  <a:pt x="335" y="54"/>
                  <a:pt x="331" y="50"/>
                </a:cubicBezTo>
                <a:cubicBezTo>
                  <a:pt x="337" y="57"/>
                  <a:pt x="345" y="56"/>
                  <a:pt x="352" y="59"/>
                </a:cubicBezTo>
                <a:cubicBezTo>
                  <a:pt x="352" y="59"/>
                  <a:pt x="352" y="59"/>
                  <a:pt x="352" y="59"/>
                </a:cubicBezTo>
                <a:cubicBezTo>
                  <a:pt x="355" y="62"/>
                  <a:pt x="355" y="62"/>
                  <a:pt x="355" y="62"/>
                </a:cubicBezTo>
                <a:cubicBezTo>
                  <a:pt x="355" y="61"/>
                  <a:pt x="355" y="61"/>
                  <a:pt x="355" y="61"/>
                </a:cubicBezTo>
                <a:cubicBezTo>
                  <a:pt x="353" y="59"/>
                  <a:pt x="353" y="59"/>
                  <a:pt x="353" y="59"/>
                </a:cubicBezTo>
                <a:cubicBezTo>
                  <a:pt x="356" y="60"/>
                  <a:pt x="359" y="62"/>
                  <a:pt x="360" y="65"/>
                </a:cubicBezTo>
                <a:cubicBezTo>
                  <a:pt x="361" y="63"/>
                  <a:pt x="362" y="60"/>
                  <a:pt x="364" y="58"/>
                </a:cubicBezTo>
                <a:cubicBezTo>
                  <a:pt x="364" y="64"/>
                  <a:pt x="373" y="54"/>
                  <a:pt x="376" y="61"/>
                </a:cubicBezTo>
                <a:cubicBezTo>
                  <a:pt x="377" y="60"/>
                  <a:pt x="375" y="60"/>
                  <a:pt x="376" y="58"/>
                </a:cubicBezTo>
                <a:cubicBezTo>
                  <a:pt x="385" y="60"/>
                  <a:pt x="397" y="69"/>
                  <a:pt x="408" y="67"/>
                </a:cubicBezTo>
                <a:cubicBezTo>
                  <a:pt x="407" y="77"/>
                  <a:pt x="416" y="76"/>
                  <a:pt x="420" y="83"/>
                </a:cubicBezTo>
                <a:cubicBezTo>
                  <a:pt x="423" y="77"/>
                  <a:pt x="418" y="79"/>
                  <a:pt x="417" y="74"/>
                </a:cubicBezTo>
                <a:cubicBezTo>
                  <a:pt x="420" y="76"/>
                  <a:pt x="420" y="66"/>
                  <a:pt x="424" y="72"/>
                </a:cubicBezTo>
                <a:cubicBezTo>
                  <a:pt x="424" y="71"/>
                  <a:pt x="425" y="71"/>
                  <a:pt x="423" y="70"/>
                </a:cubicBezTo>
                <a:cubicBezTo>
                  <a:pt x="427" y="71"/>
                  <a:pt x="421" y="78"/>
                  <a:pt x="426" y="77"/>
                </a:cubicBezTo>
                <a:cubicBezTo>
                  <a:pt x="428" y="73"/>
                  <a:pt x="428" y="73"/>
                  <a:pt x="428" y="73"/>
                </a:cubicBezTo>
                <a:cubicBezTo>
                  <a:pt x="429" y="79"/>
                  <a:pt x="429" y="79"/>
                  <a:pt x="429" y="79"/>
                </a:cubicBezTo>
                <a:cubicBezTo>
                  <a:pt x="440" y="79"/>
                  <a:pt x="447" y="84"/>
                  <a:pt x="457" y="82"/>
                </a:cubicBezTo>
                <a:cubicBezTo>
                  <a:pt x="457" y="83"/>
                  <a:pt x="457" y="85"/>
                  <a:pt x="455" y="86"/>
                </a:cubicBezTo>
                <a:cubicBezTo>
                  <a:pt x="459" y="87"/>
                  <a:pt x="461" y="96"/>
                  <a:pt x="467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75" y="89"/>
                  <a:pt x="472" y="98"/>
                  <a:pt x="479" y="103"/>
                </a:cubicBezTo>
                <a:cubicBezTo>
                  <a:pt x="478" y="102"/>
                  <a:pt x="474" y="98"/>
                  <a:pt x="472" y="102"/>
                </a:cubicBezTo>
                <a:cubicBezTo>
                  <a:pt x="472" y="106"/>
                  <a:pt x="476" y="107"/>
                  <a:pt x="478" y="105"/>
                </a:cubicBezTo>
                <a:cubicBezTo>
                  <a:pt x="476" y="110"/>
                  <a:pt x="476" y="110"/>
                  <a:pt x="476" y="110"/>
                </a:cubicBezTo>
                <a:cubicBezTo>
                  <a:pt x="476" y="106"/>
                  <a:pt x="473" y="106"/>
                  <a:pt x="471" y="103"/>
                </a:cubicBezTo>
                <a:cubicBezTo>
                  <a:pt x="471" y="104"/>
                  <a:pt x="471" y="105"/>
                  <a:pt x="471" y="106"/>
                </a:cubicBezTo>
                <a:cubicBezTo>
                  <a:pt x="470" y="104"/>
                  <a:pt x="467" y="103"/>
                  <a:pt x="464" y="100"/>
                </a:cubicBezTo>
                <a:cubicBezTo>
                  <a:pt x="469" y="101"/>
                  <a:pt x="469" y="101"/>
                  <a:pt x="469" y="101"/>
                </a:cubicBezTo>
                <a:cubicBezTo>
                  <a:pt x="469" y="95"/>
                  <a:pt x="462" y="99"/>
                  <a:pt x="461" y="97"/>
                </a:cubicBezTo>
                <a:cubicBezTo>
                  <a:pt x="459" y="102"/>
                  <a:pt x="462" y="102"/>
                  <a:pt x="458" y="105"/>
                </a:cubicBezTo>
                <a:cubicBezTo>
                  <a:pt x="451" y="105"/>
                  <a:pt x="456" y="99"/>
                  <a:pt x="451" y="92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0" y="89"/>
                  <a:pt x="450" y="83"/>
                  <a:pt x="446" y="86"/>
                </a:cubicBezTo>
                <a:cubicBezTo>
                  <a:pt x="445" y="90"/>
                  <a:pt x="448" y="90"/>
                  <a:pt x="448" y="92"/>
                </a:cubicBezTo>
                <a:cubicBezTo>
                  <a:pt x="447" y="94"/>
                  <a:pt x="446" y="85"/>
                  <a:pt x="443" y="88"/>
                </a:cubicBezTo>
                <a:cubicBezTo>
                  <a:pt x="444" y="94"/>
                  <a:pt x="448" y="97"/>
                  <a:pt x="452" y="98"/>
                </a:cubicBezTo>
                <a:cubicBezTo>
                  <a:pt x="451" y="99"/>
                  <a:pt x="450" y="101"/>
                  <a:pt x="450" y="103"/>
                </a:cubicBezTo>
                <a:cubicBezTo>
                  <a:pt x="441" y="96"/>
                  <a:pt x="431" y="87"/>
                  <a:pt x="420" y="88"/>
                </a:cubicBezTo>
                <a:cubicBezTo>
                  <a:pt x="424" y="96"/>
                  <a:pt x="418" y="87"/>
                  <a:pt x="417" y="95"/>
                </a:cubicBezTo>
                <a:cubicBezTo>
                  <a:pt x="418" y="90"/>
                  <a:pt x="414" y="94"/>
                  <a:pt x="411" y="91"/>
                </a:cubicBezTo>
                <a:cubicBezTo>
                  <a:pt x="409" y="96"/>
                  <a:pt x="416" y="96"/>
                  <a:pt x="413" y="100"/>
                </a:cubicBezTo>
                <a:cubicBezTo>
                  <a:pt x="408" y="97"/>
                  <a:pt x="402" y="86"/>
                  <a:pt x="395" y="86"/>
                </a:cubicBezTo>
                <a:cubicBezTo>
                  <a:pt x="395" y="89"/>
                  <a:pt x="397" y="89"/>
                  <a:pt x="397" y="90"/>
                </a:cubicBezTo>
                <a:cubicBezTo>
                  <a:pt x="392" y="88"/>
                  <a:pt x="388" y="74"/>
                  <a:pt x="383" y="82"/>
                </a:cubicBezTo>
                <a:cubicBezTo>
                  <a:pt x="385" y="86"/>
                  <a:pt x="387" y="89"/>
                  <a:pt x="389" y="93"/>
                </a:cubicBezTo>
                <a:cubicBezTo>
                  <a:pt x="389" y="93"/>
                  <a:pt x="388" y="93"/>
                  <a:pt x="386" y="94"/>
                </a:cubicBezTo>
                <a:cubicBezTo>
                  <a:pt x="387" y="99"/>
                  <a:pt x="387" y="99"/>
                  <a:pt x="387" y="99"/>
                </a:cubicBezTo>
                <a:cubicBezTo>
                  <a:pt x="381" y="99"/>
                  <a:pt x="384" y="89"/>
                  <a:pt x="382" y="84"/>
                </a:cubicBezTo>
                <a:cubicBezTo>
                  <a:pt x="378" y="89"/>
                  <a:pt x="378" y="89"/>
                  <a:pt x="378" y="89"/>
                </a:cubicBezTo>
                <a:cubicBezTo>
                  <a:pt x="371" y="91"/>
                  <a:pt x="365" y="87"/>
                  <a:pt x="362" y="79"/>
                </a:cubicBezTo>
                <a:cubicBezTo>
                  <a:pt x="361" y="79"/>
                  <a:pt x="356" y="78"/>
                  <a:pt x="358" y="83"/>
                </a:cubicBezTo>
                <a:cubicBezTo>
                  <a:pt x="360" y="91"/>
                  <a:pt x="361" y="96"/>
                  <a:pt x="367" y="97"/>
                </a:cubicBezTo>
                <a:cubicBezTo>
                  <a:pt x="369" y="92"/>
                  <a:pt x="363" y="91"/>
                  <a:pt x="365" y="91"/>
                </a:cubicBezTo>
                <a:cubicBezTo>
                  <a:pt x="367" y="92"/>
                  <a:pt x="373" y="89"/>
                  <a:pt x="374" y="94"/>
                </a:cubicBezTo>
                <a:cubicBezTo>
                  <a:pt x="367" y="92"/>
                  <a:pt x="367" y="92"/>
                  <a:pt x="367" y="92"/>
                </a:cubicBezTo>
                <a:cubicBezTo>
                  <a:pt x="366" y="99"/>
                  <a:pt x="370" y="93"/>
                  <a:pt x="371" y="97"/>
                </a:cubicBezTo>
                <a:cubicBezTo>
                  <a:pt x="368" y="102"/>
                  <a:pt x="365" y="95"/>
                  <a:pt x="362" y="98"/>
                </a:cubicBezTo>
                <a:cubicBezTo>
                  <a:pt x="362" y="98"/>
                  <a:pt x="362" y="98"/>
                  <a:pt x="362" y="98"/>
                </a:cubicBezTo>
                <a:cubicBezTo>
                  <a:pt x="357" y="96"/>
                  <a:pt x="358" y="98"/>
                  <a:pt x="353" y="94"/>
                </a:cubicBezTo>
                <a:cubicBezTo>
                  <a:pt x="353" y="87"/>
                  <a:pt x="355" y="90"/>
                  <a:pt x="358" y="88"/>
                </a:cubicBezTo>
                <a:cubicBezTo>
                  <a:pt x="349" y="87"/>
                  <a:pt x="338" y="73"/>
                  <a:pt x="328" y="83"/>
                </a:cubicBezTo>
                <a:cubicBezTo>
                  <a:pt x="333" y="90"/>
                  <a:pt x="333" y="90"/>
                  <a:pt x="333" y="90"/>
                </a:cubicBezTo>
                <a:cubicBezTo>
                  <a:pt x="330" y="91"/>
                  <a:pt x="324" y="84"/>
                  <a:pt x="324" y="92"/>
                </a:cubicBezTo>
                <a:cubicBezTo>
                  <a:pt x="328" y="90"/>
                  <a:pt x="326" y="95"/>
                  <a:pt x="328" y="97"/>
                </a:cubicBezTo>
                <a:cubicBezTo>
                  <a:pt x="328" y="96"/>
                  <a:pt x="328" y="96"/>
                  <a:pt x="328" y="96"/>
                </a:cubicBezTo>
                <a:cubicBezTo>
                  <a:pt x="328" y="96"/>
                  <a:pt x="330" y="98"/>
                  <a:pt x="329" y="99"/>
                </a:cubicBezTo>
                <a:cubicBezTo>
                  <a:pt x="326" y="94"/>
                  <a:pt x="322" y="92"/>
                  <a:pt x="319" y="89"/>
                </a:cubicBezTo>
                <a:cubicBezTo>
                  <a:pt x="320" y="91"/>
                  <a:pt x="317" y="93"/>
                  <a:pt x="316" y="94"/>
                </a:cubicBezTo>
                <a:cubicBezTo>
                  <a:pt x="313" y="93"/>
                  <a:pt x="317" y="91"/>
                  <a:pt x="317" y="88"/>
                </a:cubicBezTo>
                <a:cubicBezTo>
                  <a:pt x="315" y="88"/>
                  <a:pt x="313" y="83"/>
                  <a:pt x="311" y="87"/>
                </a:cubicBezTo>
                <a:cubicBezTo>
                  <a:pt x="309" y="91"/>
                  <a:pt x="314" y="91"/>
                  <a:pt x="314" y="95"/>
                </a:cubicBezTo>
                <a:cubicBezTo>
                  <a:pt x="306" y="88"/>
                  <a:pt x="306" y="88"/>
                  <a:pt x="306" y="8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87"/>
                  <a:pt x="304" y="86"/>
                  <a:pt x="303" y="87"/>
                </a:cubicBezTo>
                <a:cubicBezTo>
                  <a:pt x="302" y="90"/>
                  <a:pt x="304" y="91"/>
                  <a:pt x="305" y="90"/>
                </a:cubicBezTo>
                <a:cubicBezTo>
                  <a:pt x="300" y="94"/>
                  <a:pt x="297" y="80"/>
                  <a:pt x="293" y="89"/>
                </a:cubicBezTo>
                <a:cubicBezTo>
                  <a:pt x="290" y="86"/>
                  <a:pt x="290" y="86"/>
                  <a:pt x="290" y="86"/>
                </a:cubicBezTo>
                <a:cubicBezTo>
                  <a:pt x="290" y="87"/>
                  <a:pt x="289" y="88"/>
                  <a:pt x="290" y="88"/>
                </a:cubicBezTo>
                <a:cubicBezTo>
                  <a:pt x="287" y="85"/>
                  <a:pt x="287" y="85"/>
                  <a:pt x="287" y="85"/>
                </a:cubicBezTo>
                <a:cubicBezTo>
                  <a:pt x="282" y="82"/>
                  <a:pt x="285" y="92"/>
                  <a:pt x="284" y="93"/>
                </a:cubicBezTo>
                <a:cubicBezTo>
                  <a:pt x="284" y="93"/>
                  <a:pt x="284" y="93"/>
                  <a:pt x="284" y="93"/>
                </a:cubicBezTo>
                <a:cubicBezTo>
                  <a:pt x="282" y="94"/>
                  <a:pt x="281" y="97"/>
                  <a:pt x="282" y="97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5" y="88"/>
                  <a:pt x="268" y="86"/>
                  <a:pt x="268" y="76"/>
                </a:cubicBezTo>
                <a:cubicBezTo>
                  <a:pt x="267" y="77"/>
                  <a:pt x="265" y="79"/>
                  <a:pt x="266" y="80"/>
                </a:cubicBezTo>
                <a:cubicBezTo>
                  <a:pt x="262" y="79"/>
                  <a:pt x="267" y="88"/>
                  <a:pt x="260" y="86"/>
                </a:cubicBezTo>
                <a:cubicBezTo>
                  <a:pt x="260" y="88"/>
                  <a:pt x="261" y="88"/>
                  <a:pt x="262" y="88"/>
                </a:cubicBezTo>
                <a:cubicBezTo>
                  <a:pt x="260" y="88"/>
                  <a:pt x="260" y="88"/>
                  <a:pt x="259" y="87"/>
                </a:cubicBezTo>
                <a:cubicBezTo>
                  <a:pt x="259" y="88"/>
                  <a:pt x="259" y="89"/>
                  <a:pt x="259" y="90"/>
                </a:cubicBezTo>
                <a:cubicBezTo>
                  <a:pt x="259" y="87"/>
                  <a:pt x="256" y="87"/>
                  <a:pt x="255" y="88"/>
                </a:cubicBezTo>
                <a:cubicBezTo>
                  <a:pt x="257" y="94"/>
                  <a:pt x="257" y="94"/>
                  <a:pt x="257" y="94"/>
                </a:cubicBezTo>
                <a:cubicBezTo>
                  <a:pt x="255" y="91"/>
                  <a:pt x="254" y="91"/>
                  <a:pt x="252" y="91"/>
                </a:cubicBezTo>
                <a:cubicBezTo>
                  <a:pt x="253" y="95"/>
                  <a:pt x="253" y="95"/>
                  <a:pt x="253" y="95"/>
                </a:cubicBezTo>
                <a:cubicBezTo>
                  <a:pt x="249" y="94"/>
                  <a:pt x="253" y="87"/>
                  <a:pt x="248" y="90"/>
                </a:cubicBezTo>
                <a:cubicBezTo>
                  <a:pt x="253" y="87"/>
                  <a:pt x="253" y="87"/>
                  <a:pt x="253" y="87"/>
                </a:cubicBezTo>
                <a:cubicBezTo>
                  <a:pt x="247" y="85"/>
                  <a:pt x="250" y="77"/>
                  <a:pt x="247" y="74"/>
                </a:cubicBezTo>
                <a:cubicBezTo>
                  <a:pt x="242" y="67"/>
                  <a:pt x="234" y="78"/>
                  <a:pt x="230" y="66"/>
                </a:cubicBezTo>
                <a:cubicBezTo>
                  <a:pt x="229" y="70"/>
                  <a:pt x="230" y="71"/>
                  <a:pt x="228" y="75"/>
                </a:cubicBezTo>
                <a:cubicBezTo>
                  <a:pt x="232" y="77"/>
                  <a:pt x="234" y="78"/>
                  <a:pt x="235" y="84"/>
                </a:cubicBezTo>
                <a:cubicBezTo>
                  <a:pt x="242" y="90"/>
                  <a:pt x="237" y="69"/>
                  <a:pt x="245" y="78"/>
                </a:cubicBezTo>
                <a:cubicBezTo>
                  <a:pt x="244" y="84"/>
                  <a:pt x="242" y="84"/>
                  <a:pt x="240" y="81"/>
                </a:cubicBezTo>
                <a:cubicBezTo>
                  <a:pt x="240" y="85"/>
                  <a:pt x="242" y="88"/>
                  <a:pt x="244" y="91"/>
                </a:cubicBezTo>
                <a:cubicBezTo>
                  <a:pt x="239" y="88"/>
                  <a:pt x="233" y="93"/>
                  <a:pt x="230" y="93"/>
                </a:cubicBezTo>
                <a:cubicBezTo>
                  <a:pt x="229" y="90"/>
                  <a:pt x="225" y="87"/>
                  <a:pt x="224" y="88"/>
                </a:cubicBezTo>
                <a:cubicBezTo>
                  <a:pt x="224" y="85"/>
                  <a:pt x="217" y="82"/>
                  <a:pt x="220" y="76"/>
                </a:cubicBezTo>
                <a:cubicBezTo>
                  <a:pt x="215" y="74"/>
                  <a:pt x="216" y="85"/>
                  <a:pt x="212" y="77"/>
                </a:cubicBezTo>
                <a:cubicBezTo>
                  <a:pt x="214" y="83"/>
                  <a:pt x="209" y="81"/>
                  <a:pt x="211" y="86"/>
                </a:cubicBezTo>
                <a:cubicBezTo>
                  <a:pt x="212" y="81"/>
                  <a:pt x="217" y="90"/>
                  <a:pt x="220" y="93"/>
                </a:cubicBezTo>
                <a:cubicBezTo>
                  <a:pt x="213" y="96"/>
                  <a:pt x="213" y="96"/>
                  <a:pt x="213" y="96"/>
                </a:cubicBezTo>
                <a:cubicBezTo>
                  <a:pt x="214" y="95"/>
                  <a:pt x="212" y="91"/>
                  <a:pt x="211" y="90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09" y="83"/>
                  <a:pt x="198" y="104"/>
                  <a:pt x="195" y="90"/>
                </a:cubicBezTo>
                <a:cubicBezTo>
                  <a:pt x="197" y="91"/>
                  <a:pt x="199" y="87"/>
                  <a:pt x="200" y="93"/>
                </a:cubicBezTo>
                <a:cubicBezTo>
                  <a:pt x="204" y="89"/>
                  <a:pt x="199" y="84"/>
                  <a:pt x="201" y="80"/>
                </a:cubicBezTo>
                <a:cubicBezTo>
                  <a:pt x="194" y="75"/>
                  <a:pt x="185" y="83"/>
                  <a:pt x="178" y="74"/>
                </a:cubicBezTo>
                <a:cubicBezTo>
                  <a:pt x="179" y="78"/>
                  <a:pt x="183" y="78"/>
                  <a:pt x="183" y="82"/>
                </a:cubicBezTo>
                <a:cubicBezTo>
                  <a:pt x="178" y="85"/>
                  <a:pt x="172" y="74"/>
                  <a:pt x="166" y="70"/>
                </a:cubicBezTo>
                <a:cubicBezTo>
                  <a:pt x="167" y="76"/>
                  <a:pt x="167" y="76"/>
                  <a:pt x="167" y="76"/>
                </a:cubicBezTo>
                <a:cubicBezTo>
                  <a:pt x="162" y="71"/>
                  <a:pt x="165" y="79"/>
                  <a:pt x="160" y="77"/>
                </a:cubicBezTo>
                <a:cubicBezTo>
                  <a:pt x="160" y="76"/>
                  <a:pt x="161" y="74"/>
                  <a:pt x="159" y="74"/>
                </a:cubicBezTo>
                <a:cubicBezTo>
                  <a:pt x="155" y="75"/>
                  <a:pt x="159" y="79"/>
                  <a:pt x="156" y="81"/>
                </a:cubicBezTo>
                <a:cubicBezTo>
                  <a:pt x="150" y="71"/>
                  <a:pt x="154" y="87"/>
                  <a:pt x="147" y="82"/>
                </a:cubicBezTo>
                <a:cubicBezTo>
                  <a:pt x="148" y="85"/>
                  <a:pt x="148" y="85"/>
                  <a:pt x="148" y="85"/>
                </a:cubicBezTo>
                <a:cubicBezTo>
                  <a:pt x="142" y="81"/>
                  <a:pt x="136" y="90"/>
                  <a:pt x="130" y="92"/>
                </a:cubicBezTo>
                <a:cubicBezTo>
                  <a:pt x="131" y="90"/>
                  <a:pt x="135" y="91"/>
                  <a:pt x="134" y="85"/>
                </a:cubicBezTo>
                <a:cubicBezTo>
                  <a:pt x="127" y="84"/>
                  <a:pt x="127" y="84"/>
                  <a:pt x="127" y="84"/>
                </a:cubicBezTo>
                <a:cubicBezTo>
                  <a:pt x="126" y="86"/>
                  <a:pt x="123" y="86"/>
                  <a:pt x="126" y="89"/>
                </a:cubicBezTo>
                <a:cubicBezTo>
                  <a:pt x="127" y="90"/>
                  <a:pt x="127" y="89"/>
                  <a:pt x="128" y="88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0" y="89"/>
                  <a:pt x="127" y="83"/>
                  <a:pt x="127" y="77"/>
                </a:cubicBezTo>
                <a:cubicBezTo>
                  <a:pt x="123" y="79"/>
                  <a:pt x="122" y="74"/>
                  <a:pt x="119" y="74"/>
                </a:cubicBezTo>
                <a:cubicBezTo>
                  <a:pt x="118" y="80"/>
                  <a:pt x="124" y="80"/>
                  <a:pt x="122" y="86"/>
                </a:cubicBezTo>
                <a:cubicBezTo>
                  <a:pt x="120" y="89"/>
                  <a:pt x="113" y="85"/>
                  <a:pt x="110" y="80"/>
                </a:cubicBezTo>
                <a:cubicBezTo>
                  <a:pt x="107" y="93"/>
                  <a:pt x="96" y="84"/>
                  <a:pt x="97" y="94"/>
                </a:cubicBezTo>
                <a:cubicBezTo>
                  <a:pt x="97" y="93"/>
                  <a:pt x="96" y="90"/>
                  <a:pt x="94" y="91"/>
                </a:cubicBezTo>
                <a:cubicBezTo>
                  <a:pt x="95" y="94"/>
                  <a:pt x="95" y="94"/>
                  <a:pt x="95" y="94"/>
                </a:cubicBezTo>
                <a:cubicBezTo>
                  <a:pt x="91" y="99"/>
                  <a:pt x="90" y="85"/>
                  <a:pt x="87" y="88"/>
                </a:cubicBezTo>
                <a:cubicBezTo>
                  <a:pt x="87" y="90"/>
                  <a:pt x="88" y="90"/>
                  <a:pt x="89" y="93"/>
                </a:cubicBezTo>
                <a:cubicBezTo>
                  <a:pt x="83" y="96"/>
                  <a:pt x="77" y="82"/>
                  <a:pt x="71" y="89"/>
                </a:cubicBezTo>
                <a:cubicBezTo>
                  <a:pt x="72" y="90"/>
                  <a:pt x="72" y="91"/>
                  <a:pt x="73" y="90"/>
                </a:cubicBezTo>
                <a:cubicBezTo>
                  <a:pt x="73" y="91"/>
                  <a:pt x="72" y="91"/>
                  <a:pt x="69" y="89"/>
                </a:cubicBezTo>
                <a:cubicBezTo>
                  <a:pt x="71" y="85"/>
                  <a:pt x="71" y="85"/>
                  <a:pt x="71" y="85"/>
                </a:cubicBezTo>
                <a:cubicBezTo>
                  <a:pt x="66" y="74"/>
                  <a:pt x="63" y="92"/>
                  <a:pt x="57" y="89"/>
                </a:cubicBezTo>
                <a:cubicBezTo>
                  <a:pt x="58" y="91"/>
                  <a:pt x="62" y="91"/>
                  <a:pt x="60" y="94"/>
                </a:cubicBezTo>
                <a:cubicBezTo>
                  <a:pt x="57" y="95"/>
                  <a:pt x="55" y="83"/>
                  <a:pt x="52" y="89"/>
                </a:cubicBezTo>
                <a:cubicBezTo>
                  <a:pt x="54" y="90"/>
                  <a:pt x="55" y="96"/>
                  <a:pt x="57" y="97"/>
                </a:cubicBezTo>
                <a:cubicBezTo>
                  <a:pt x="54" y="98"/>
                  <a:pt x="53" y="102"/>
                  <a:pt x="51" y="98"/>
                </a:cubicBezTo>
                <a:cubicBezTo>
                  <a:pt x="50" y="98"/>
                  <a:pt x="50" y="100"/>
                  <a:pt x="51" y="101"/>
                </a:cubicBezTo>
                <a:cubicBezTo>
                  <a:pt x="48" y="98"/>
                  <a:pt x="46" y="101"/>
                  <a:pt x="45" y="103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0" y="94"/>
                  <a:pt x="40" y="105"/>
                  <a:pt x="36" y="106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5" y="108"/>
                  <a:pt x="32" y="105"/>
                  <a:pt x="30" y="110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29" y="111"/>
                  <a:pt x="27" y="119"/>
                  <a:pt x="24" y="114"/>
                </a:cubicBezTo>
                <a:cubicBezTo>
                  <a:pt x="23" y="115"/>
                  <a:pt x="28" y="120"/>
                  <a:pt x="25" y="121"/>
                </a:cubicBezTo>
                <a:cubicBezTo>
                  <a:pt x="23" y="119"/>
                  <a:pt x="20" y="118"/>
                  <a:pt x="20" y="122"/>
                </a:cubicBezTo>
                <a:cubicBezTo>
                  <a:pt x="21" y="123"/>
                  <a:pt x="22" y="125"/>
                  <a:pt x="22" y="123"/>
                </a:cubicBezTo>
                <a:cubicBezTo>
                  <a:pt x="23" y="123"/>
                  <a:pt x="22" y="122"/>
                  <a:pt x="22" y="121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3" y="127"/>
                  <a:pt x="21" y="122"/>
                  <a:pt x="19" y="125"/>
                </a:cubicBezTo>
                <a:cubicBezTo>
                  <a:pt x="20" y="127"/>
                  <a:pt x="22" y="128"/>
                  <a:pt x="23" y="130"/>
                </a:cubicBezTo>
                <a:cubicBezTo>
                  <a:pt x="19" y="128"/>
                  <a:pt x="16" y="127"/>
                  <a:pt x="13" y="126"/>
                </a:cubicBezTo>
                <a:cubicBezTo>
                  <a:pt x="12" y="124"/>
                  <a:pt x="12" y="122"/>
                  <a:pt x="9" y="120"/>
                </a:cubicBezTo>
                <a:cubicBezTo>
                  <a:pt x="9" y="119"/>
                  <a:pt x="10" y="118"/>
                  <a:pt x="11" y="117"/>
                </a:cubicBezTo>
                <a:cubicBezTo>
                  <a:pt x="10" y="112"/>
                  <a:pt x="6" y="113"/>
                  <a:pt x="5" y="113"/>
                </a:cubicBezTo>
                <a:cubicBezTo>
                  <a:pt x="5" y="112"/>
                  <a:pt x="6" y="112"/>
                  <a:pt x="6" y="111"/>
                </a:cubicBezTo>
                <a:cubicBezTo>
                  <a:pt x="6" y="111"/>
                  <a:pt x="6" y="110"/>
                  <a:pt x="5" y="110"/>
                </a:cubicBezTo>
                <a:cubicBezTo>
                  <a:pt x="7" y="109"/>
                  <a:pt x="7" y="109"/>
                  <a:pt x="7" y="109"/>
                </a:cubicBezTo>
                <a:cubicBezTo>
                  <a:pt x="3" y="108"/>
                  <a:pt x="3" y="105"/>
                  <a:pt x="4" y="103"/>
                </a:cubicBezTo>
                <a:cubicBezTo>
                  <a:pt x="4" y="100"/>
                  <a:pt x="4" y="98"/>
                  <a:pt x="0" y="97"/>
                </a:cubicBezTo>
                <a:cubicBezTo>
                  <a:pt x="2" y="97"/>
                  <a:pt x="5" y="99"/>
                  <a:pt x="7" y="101"/>
                </a:cubicBezTo>
                <a:cubicBezTo>
                  <a:pt x="10" y="101"/>
                  <a:pt x="8" y="98"/>
                  <a:pt x="9" y="96"/>
                </a:cubicBezTo>
                <a:cubicBezTo>
                  <a:pt x="7" y="95"/>
                  <a:pt x="5" y="94"/>
                  <a:pt x="3" y="94"/>
                </a:cubicBezTo>
                <a:cubicBezTo>
                  <a:pt x="10" y="92"/>
                  <a:pt x="0" y="89"/>
                  <a:pt x="3" y="84"/>
                </a:cubicBezTo>
                <a:cubicBezTo>
                  <a:pt x="7" y="84"/>
                  <a:pt x="8" y="81"/>
                  <a:pt x="9" y="77"/>
                </a:cubicBezTo>
                <a:cubicBezTo>
                  <a:pt x="10" y="73"/>
                  <a:pt x="11" y="69"/>
                  <a:pt x="13" y="68"/>
                </a:cubicBezTo>
                <a:cubicBezTo>
                  <a:pt x="20" y="67"/>
                  <a:pt x="12" y="74"/>
                  <a:pt x="17" y="76"/>
                </a:cubicBezTo>
                <a:cubicBezTo>
                  <a:pt x="21" y="75"/>
                  <a:pt x="18" y="72"/>
                  <a:pt x="20" y="70"/>
                </a:cubicBezTo>
                <a:cubicBezTo>
                  <a:pt x="23" y="76"/>
                  <a:pt x="23" y="76"/>
                  <a:pt x="23" y="76"/>
                </a:cubicBezTo>
                <a:cubicBezTo>
                  <a:pt x="27" y="76"/>
                  <a:pt x="21" y="70"/>
                  <a:pt x="24" y="72"/>
                </a:cubicBezTo>
                <a:cubicBezTo>
                  <a:pt x="26" y="67"/>
                  <a:pt x="23" y="70"/>
                  <a:pt x="20" y="65"/>
                </a:cubicBezTo>
                <a:cubicBezTo>
                  <a:pt x="22" y="66"/>
                  <a:pt x="26" y="68"/>
                  <a:pt x="27" y="65"/>
                </a:cubicBezTo>
                <a:cubicBezTo>
                  <a:pt x="26" y="63"/>
                  <a:pt x="22" y="64"/>
                  <a:pt x="24" y="62"/>
                </a:cubicBezTo>
                <a:cubicBezTo>
                  <a:pt x="35" y="63"/>
                  <a:pt x="36" y="55"/>
                  <a:pt x="46" y="54"/>
                </a:cubicBezTo>
                <a:cubicBezTo>
                  <a:pt x="44" y="51"/>
                  <a:pt x="44" y="51"/>
                  <a:pt x="44" y="51"/>
                </a:cubicBezTo>
                <a:cubicBezTo>
                  <a:pt x="45" y="52"/>
                  <a:pt x="46" y="53"/>
                  <a:pt x="47" y="52"/>
                </a:cubicBezTo>
                <a:cubicBezTo>
                  <a:pt x="46" y="50"/>
                  <a:pt x="46" y="50"/>
                  <a:pt x="46" y="50"/>
                </a:cubicBezTo>
                <a:cubicBezTo>
                  <a:pt x="48" y="49"/>
                  <a:pt x="58" y="52"/>
                  <a:pt x="63" y="50"/>
                </a:cubicBezTo>
                <a:cubicBezTo>
                  <a:pt x="60" y="47"/>
                  <a:pt x="60" y="47"/>
                  <a:pt x="60" y="47"/>
                </a:cubicBezTo>
                <a:cubicBezTo>
                  <a:pt x="66" y="51"/>
                  <a:pt x="66" y="51"/>
                  <a:pt x="66" y="51"/>
                </a:cubicBezTo>
                <a:cubicBezTo>
                  <a:pt x="64" y="45"/>
                  <a:pt x="64" y="45"/>
                  <a:pt x="64" y="45"/>
                </a:cubicBezTo>
                <a:cubicBezTo>
                  <a:pt x="67" y="50"/>
                  <a:pt x="73" y="46"/>
                  <a:pt x="78" y="47"/>
                </a:cubicBezTo>
                <a:cubicBezTo>
                  <a:pt x="78" y="43"/>
                  <a:pt x="78" y="43"/>
                  <a:pt x="78" y="43"/>
                </a:cubicBezTo>
                <a:cubicBezTo>
                  <a:pt x="81" y="45"/>
                  <a:pt x="81" y="45"/>
                  <a:pt x="81" y="45"/>
                </a:cubicBezTo>
                <a:cubicBezTo>
                  <a:pt x="80" y="42"/>
                  <a:pt x="80" y="42"/>
                  <a:pt x="80" y="42"/>
                </a:cubicBezTo>
                <a:cubicBezTo>
                  <a:pt x="83" y="42"/>
                  <a:pt x="87" y="48"/>
                  <a:pt x="90" y="45"/>
                </a:cubicBezTo>
                <a:cubicBezTo>
                  <a:pt x="88" y="46"/>
                  <a:pt x="87" y="40"/>
                  <a:pt x="87" y="38"/>
                </a:cubicBezTo>
                <a:close/>
                <a:moveTo>
                  <a:pt x="211" y="42"/>
                </a:moveTo>
                <a:cubicBezTo>
                  <a:pt x="212" y="42"/>
                  <a:pt x="212" y="42"/>
                  <a:pt x="212" y="42"/>
                </a:cubicBezTo>
                <a:cubicBezTo>
                  <a:pt x="212" y="42"/>
                  <a:pt x="211" y="42"/>
                  <a:pt x="211" y="42"/>
                </a:cubicBezTo>
                <a:cubicBezTo>
                  <a:pt x="209" y="42"/>
                  <a:pt x="209" y="42"/>
                  <a:pt x="209" y="42"/>
                </a:cubicBezTo>
                <a:cubicBezTo>
                  <a:pt x="209" y="45"/>
                  <a:pt x="210" y="43"/>
                  <a:pt x="211" y="42"/>
                </a:cubicBezTo>
                <a:close/>
                <a:moveTo>
                  <a:pt x="403" y="71"/>
                </a:moveTo>
                <a:cubicBezTo>
                  <a:pt x="400" y="69"/>
                  <a:pt x="400" y="69"/>
                  <a:pt x="400" y="69"/>
                </a:cubicBezTo>
                <a:cubicBezTo>
                  <a:pt x="401" y="69"/>
                  <a:pt x="403" y="71"/>
                  <a:pt x="402" y="69"/>
                </a:cubicBezTo>
                <a:cubicBezTo>
                  <a:pt x="403" y="69"/>
                  <a:pt x="404" y="69"/>
                  <a:pt x="403" y="71"/>
                </a:cubicBezTo>
                <a:close/>
                <a:moveTo>
                  <a:pt x="206" y="78"/>
                </a:moveTo>
                <a:cubicBezTo>
                  <a:pt x="208" y="81"/>
                  <a:pt x="208" y="81"/>
                  <a:pt x="208" y="81"/>
                </a:cubicBezTo>
                <a:cubicBezTo>
                  <a:pt x="209" y="78"/>
                  <a:pt x="209" y="78"/>
                  <a:pt x="209" y="78"/>
                </a:cubicBezTo>
                <a:lnTo>
                  <a:pt x="206" y="78"/>
                </a:lnTo>
                <a:close/>
                <a:moveTo>
                  <a:pt x="179" y="79"/>
                </a:moveTo>
                <a:cubicBezTo>
                  <a:pt x="182" y="81"/>
                  <a:pt x="182" y="81"/>
                  <a:pt x="182" y="81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79"/>
                </a:lnTo>
                <a:close/>
                <a:moveTo>
                  <a:pt x="140" y="47"/>
                </a:moveTo>
                <a:cubicBezTo>
                  <a:pt x="142" y="53"/>
                  <a:pt x="143" y="47"/>
                  <a:pt x="146" y="49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46" y="50"/>
                  <a:pt x="146" y="49"/>
                  <a:pt x="146" y="49"/>
                </a:cubicBezTo>
                <a:cubicBezTo>
                  <a:pt x="144" y="47"/>
                  <a:pt x="142" y="41"/>
                  <a:pt x="140" y="47"/>
                </a:cubicBezTo>
                <a:close/>
                <a:moveTo>
                  <a:pt x="204" y="49"/>
                </a:moveTo>
                <a:cubicBezTo>
                  <a:pt x="204" y="46"/>
                  <a:pt x="200" y="45"/>
                  <a:pt x="199" y="42"/>
                </a:cubicBezTo>
                <a:cubicBezTo>
                  <a:pt x="198" y="43"/>
                  <a:pt x="200" y="46"/>
                  <a:pt x="200" y="49"/>
                </a:cubicBezTo>
                <a:cubicBezTo>
                  <a:pt x="200" y="49"/>
                  <a:pt x="199" y="49"/>
                  <a:pt x="198" y="48"/>
                </a:cubicBezTo>
                <a:cubicBezTo>
                  <a:pt x="199" y="56"/>
                  <a:pt x="201" y="45"/>
                  <a:pt x="204" y="49"/>
                </a:cubicBezTo>
                <a:close/>
                <a:moveTo>
                  <a:pt x="270" y="55"/>
                </a:moveTo>
                <a:cubicBezTo>
                  <a:pt x="268" y="52"/>
                  <a:pt x="268" y="52"/>
                  <a:pt x="268" y="52"/>
                </a:cubicBezTo>
                <a:cubicBezTo>
                  <a:pt x="269" y="52"/>
                  <a:pt x="269" y="52"/>
                  <a:pt x="269" y="52"/>
                </a:cubicBezTo>
                <a:lnTo>
                  <a:pt x="270" y="55"/>
                </a:lnTo>
                <a:close/>
                <a:moveTo>
                  <a:pt x="284" y="53"/>
                </a:moveTo>
                <a:cubicBezTo>
                  <a:pt x="287" y="53"/>
                  <a:pt x="290" y="58"/>
                  <a:pt x="289" y="62"/>
                </a:cubicBezTo>
                <a:cubicBezTo>
                  <a:pt x="286" y="61"/>
                  <a:pt x="282" y="61"/>
                  <a:pt x="281" y="56"/>
                </a:cubicBezTo>
                <a:cubicBezTo>
                  <a:pt x="282" y="59"/>
                  <a:pt x="281" y="49"/>
                  <a:pt x="284" y="53"/>
                </a:cubicBezTo>
                <a:close/>
                <a:moveTo>
                  <a:pt x="170" y="56"/>
                </a:moveTo>
                <a:cubicBezTo>
                  <a:pt x="172" y="57"/>
                  <a:pt x="175" y="66"/>
                  <a:pt x="178" y="61"/>
                </a:cubicBezTo>
                <a:cubicBezTo>
                  <a:pt x="175" y="59"/>
                  <a:pt x="175" y="59"/>
                  <a:pt x="175" y="59"/>
                </a:cubicBezTo>
                <a:cubicBezTo>
                  <a:pt x="176" y="59"/>
                  <a:pt x="176" y="59"/>
                  <a:pt x="176" y="59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6" y="64"/>
                  <a:pt x="171" y="56"/>
                  <a:pt x="170" y="56"/>
                </a:cubicBezTo>
                <a:close/>
                <a:moveTo>
                  <a:pt x="310" y="61"/>
                </a:moveTo>
                <a:cubicBezTo>
                  <a:pt x="311" y="62"/>
                  <a:pt x="315" y="65"/>
                  <a:pt x="314" y="71"/>
                </a:cubicBezTo>
                <a:cubicBezTo>
                  <a:pt x="315" y="68"/>
                  <a:pt x="311" y="64"/>
                  <a:pt x="308" y="61"/>
                </a:cubicBezTo>
                <a:cubicBezTo>
                  <a:pt x="309" y="61"/>
                  <a:pt x="309" y="62"/>
                  <a:pt x="310" y="61"/>
                </a:cubicBezTo>
                <a:close/>
                <a:moveTo>
                  <a:pt x="308" y="68"/>
                </a:moveTo>
                <a:cubicBezTo>
                  <a:pt x="307" y="68"/>
                  <a:pt x="307" y="72"/>
                  <a:pt x="305" y="69"/>
                </a:cubicBezTo>
                <a:cubicBezTo>
                  <a:pt x="305" y="66"/>
                  <a:pt x="305" y="58"/>
                  <a:pt x="301" y="60"/>
                </a:cubicBezTo>
                <a:cubicBezTo>
                  <a:pt x="303" y="66"/>
                  <a:pt x="303" y="69"/>
                  <a:pt x="307" y="72"/>
                </a:cubicBezTo>
                <a:lnTo>
                  <a:pt x="308" y="68"/>
                </a:lnTo>
                <a:close/>
                <a:moveTo>
                  <a:pt x="303" y="55"/>
                </a:moveTo>
                <a:cubicBezTo>
                  <a:pt x="297" y="57"/>
                  <a:pt x="297" y="57"/>
                  <a:pt x="297" y="57"/>
                </a:cubicBezTo>
                <a:cubicBezTo>
                  <a:pt x="300" y="65"/>
                  <a:pt x="301" y="58"/>
                  <a:pt x="303" y="55"/>
                </a:cubicBezTo>
                <a:cubicBezTo>
                  <a:pt x="304" y="54"/>
                  <a:pt x="304" y="54"/>
                  <a:pt x="304" y="54"/>
                </a:cubicBezTo>
                <a:cubicBezTo>
                  <a:pt x="304" y="54"/>
                  <a:pt x="303" y="55"/>
                  <a:pt x="303" y="55"/>
                </a:cubicBezTo>
                <a:close/>
                <a:moveTo>
                  <a:pt x="339" y="60"/>
                </a:moveTo>
                <a:cubicBezTo>
                  <a:pt x="337" y="58"/>
                  <a:pt x="337" y="58"/>
                  <a:pt x="337" y="58"/>
                </a:cubicBezTo>
                <a:cubicBezTo>
                  <a:pt x="338" y="57"/>
                  <a:pt x="338" y="56"/>
                  <a:pt x="336" y="56"/>
                </a:cubicBezTo>
                <a:cubicBezTo>
                  <a:pt x="337" y="58"/>
                  <a:pt x="337" y="58"/>
                  <a:pt x="337" y="58"/>
                </a:cubicBezTo>
                <a:cubicBezTo>
                  <a:pt x="337" y="60"/>
                  <a:pt x="335" y="62"/>
                  <a:pt x="339" y="60"/>
                </a:cubicBezTo>
                <a:close/>
                <a:moveTo>
                  <a:pt x="307" y="56"/>
                </a:moveTo>
                <a:cubicBezTo>
                  <a:pt x="312" y="57"/>
                  <a:pt x="312" y="57"/>
                  <a:pt x="312" y="57"/>
                </a:cubicBezTo>
                <a:cubicBezTo>
                  <a:pt x="310" y="58"/>
                  <a:pt x="307" y="59"/>
                  <a:pt x="307" y="56"/>
                </a:cubicBezTo>
                <a:close/>
                <a:moveTo>
                  <a:pt x="329" y="64"/>
                </a:moveTo>
                <a:cubicBezTo>
                  <a:pt x="329" y="64"/>
                  <a:pt x="334" y="63"/>
                  <a:pt x="336" y="63"/>
                </a:cubicBezTo>
                <a:cubicBezTo>
                  <a:pt x="335" y="61"/>
                  <a:pt x="330" y="60"/>
                  <a:pt x="329" y="64"/>
                </a:cubicBezTo>
                <a:close/>
                <a:moveTo>
                  <a:pt x="435" y="84"/>
                </a:moveTo>
                <a:cubicBezTo>
                  <a:pt x="433" y="88"/>
                  <a:pt x="433" y="88"/>
                  <a:pt x="433" y="88"/>
                </a:cubicBezTo>
                <a:cubicBezTo>
                  <a:pt x="436" y="89"/>
                  <a:pt x="436" y="89"/>
                  <a:pt x="436" y="89"/>
                </a:cubicBezTo>
                <a:lnTo>
                  <a:pt x="435" y="84"/>
                </a:lnTo>
                <a:close/>
                <a:moveTo>
                  <a:pt x="404" y="83"/>
                </a:moveTo>
                <a:cubicBezTo>
                  <a:pt x="403" y="83"/>
                  <a:pt x="403" y="83"/>
                  <a:pt x="403" y="83"/>
                </a:cubicBezTo>
                <a:cubicBezTo>
                  <a:pt x="401" y="85"/>
                  <a:pt x="401" y="85"/>
                  <a:pt x="401" y="85"/>
                </a:cubicBezTo>
                <a:lnTo>
                  <a:pt x="404" y="83"/>
                </a:lnTo>
                <a:close/>
                <a:moveTo>
                  <a:pt x="369" y="81"/>
                </a:moveTo>
                <a:cubicBezTo>
                  <a:pt x="370" y="81"/>
                  <a:pt x="370" y="81"/>
                  <a:pt x="370" y="80"/>
                </a:cubicBezTo>
                <a:cubicBezTo>
                  <a:pt x="373" y="78"/>
                  <a:pt x="380" y="77"/>
                  <a:pt x="383" y="78"/>
                </a:cubicBezTo>
                <a:cubicBezTo>
                  <a:pt x="385" y="76"/>
                  <a:pt x="381" y="71"/>
                  <a:pt x="380" y="69"/>
                </a:cubicBezTo>
                <a:cubicBezTo>
                  <a:pt x="380" y="85"/>
                  <a:pt x="376" y="68"/>
                  <a:pt x="372" y="73"/>
                </a:cubicBezTo>
                <a:cubicBezTo>
                  <a:pt x="373" y="74"/>
                  <a:pt x="375" y="74"/>
                  <a:pt x="375" y="77"/>
                </a:cubicBezTo>
                <a:cubicBezTo>
                  <a:pt x="374" y="78"/>
                  <a:pt x="372" y="78"/>
                  <a:pt x="371" y="77"/>
                </a:cubicBezTo>
                <a:cubicBezTo>
                  <a:pt x="371" y="76"/>
                  <a:pt x="370" y="75"/>
                  <a:pt x="370" y="75"/>
                </a:cubicBezTo>
                <a:cubicBezTo>
                  <a:pt x="370" y="76"/>
                  <a:pt x="370" y="76"/>
                  <a:pt x="371" y="77"/>
                </a:cubicBezTo>
                <a:cubicBezTo>
                  <a:pt x="371" y="78"/>
                  <a:pt x="371" y="79"/>
                  <a:pt x="370" y="80"/>
                </a:cubicBezTo>
                <a:cubicBezTo>
                  <a:pt x="370" y="80"/>
                  <a:pt x="369" y="81"/>
                  <a:pt x="369" y="81"/>
                </a:cubicBezTo>
                <a:close/>
                <a:moveTo>
                  <a:pt x="326" y="77"/>
                </a:moveTo>
                <a:cubicBezTo>
                  <a:pt x="326" y="75"/>
                  <a:pt x="328" y="74"/>
                  <a:pt x="325" y="72"/>
                </a:cubicBezTo>
                <a:cubicBezTo>
                  <a:pt x="325" y="74"/>
                  <a:pt x="325" y="75"/>
                  <a:pt x="326" y="77"/>
                </a:cubicBezTo>
                <a:cubicBezTo>
                  <a:pt x="326" y="77"/>
                  <a:pt x="327" y="78"/>
                  <a:pt x="328" y="78"/>
                </a:cubicBezTo>
                <a:cubicBezTo>
                  <a:pt x="327" y="78"/>
                  <a:pt x="327" y="77"/>
                  <a:pt x="326" y="77"/>
                </a:cubicBezTo>
                <a:close/>
                <a:moveTo>
                  <a:pt x="328" y="85"/>
                </a:moveTo>
                <a:cubicBezTo>
                  <a:pt x="322" y="78"/>
                  <a:pt x="322" y="78"/>
                  <a:pt x="322" y="78"/>
                </a:cubicBezTo>
                <a:cubicBezTo>
                  <a:pt x="324" y="82"/>
                  <a:pt x="324" y="82"/>
                  <a:pt x="324" y="82"/>
                </a:cubicBezTo>
                <a:cubicBezTo>
                  <a:pt x="321" y="78"/>
                  <a:pt x="321" y="78"/>
                  <a:pt x="321" y="78"/>
                </a:cubicBezTo>
                <a:cubicBezTo>
                  <a:pt x="321" y="82"/>
                  <a:pt x="324" y="88"/>
                  <a:pt x="328" y="85"/>
                </a:cubicBezTo>
                <a:close/>
                <a:moveTo>
                  <a:pt x="313" y="79"/>
                </a:moveTo>
                <a:cubicBezTo>
                  <a:pt x="319" y="82"/>
                  <a:pt x="319" y="82"/>
                  <a:pt x="319" y="82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8" y="78"/>
                  <a:pt x="318" y="78"/>
                  <a:pt x="318" y="78"/>
                </a:cubicBezTo>
                <a:cubicBezTo>
                  <a:pt x="319" y="81"/>
                  <a:pt x="319" y="81"/>
                  <a:pt x="319" y="81"/>
                </a:cubicBezTo>
                <a:lnTo>
                  <a:pt x="313" y="79"/>
                </a:lnTo>
                <a:close/>
                <a:moveTo>
                  <a:pt x="260" y="69"/>
                </a:moveTo>
                <a:cubicBezTo>
                  <a:pt x="257" y="69"/>
                  <a:pt x="257" y="69"/>
                  <a:pt x="257" y="69"/>
                </a:cubicBezTo>
                <a:cubicBezTo>
                  <a:pt x="257" y="69"/>
                  <a:pt x="260" y="73"/>
                  <a:pt x="263" y="72"/>
                </a:cubicBezTo>
                <a:cubicBezTo>
                  <a:pt x="259" y="82"/>
                  <a:pt x="262" y="70"/>
                  <a:pt x="256" y="74"/>
                </a:cubicBezTo>
                <a:cubicBezTo>
                  <a:pt x="263" y="74"/>
                  <a:pt x="260" y="81"/>
                  <a:pt x="259" y="85"/>
                </a:cubicBezTo>
                <a:cubicBezTo>
                  <a:pt x="258" y="79"/>
                  <a:pt x="250" y="82"/>
                  <a:pt x="253" y="70"/>
                </a:cubicBezTo>
                <a:cubicBezTo>
                  <a:pt x="255" y="72"/>
                  <a:pt x="258" y="61"/>
                  <a:pt x="260" y="69"/>
                </a:cubicBezTo>
                <a:close/>
                <a:moveTo>
                  <a:pt x="219" y="71"/>
                </a:moveTo>
                <a:cubicBezTo>
                  <a:pt x="215" y="70"/>
                  <a:pt x="215" y="70"/>
                  <a:pt x="215" y="70"/>
                </a:cubicBezTo>
                <a:cubicBezTo>
                  <a:pt x="219" y="71"/>
                  <a:pt x="219" y="71"/>
                  <a:pt x="219" y="71"/>
                </a:cubicBezTo>
                <a:close/>
                <a:moveTo>
                  <a:pt x="113" y="80"/>
                </a:moveTo>
                <a:cubicBezTo>
                  <a:pt x="114" y="86"/>
                  <a:pt x="119" y="80"/>
                  <a:pt x="119" y="77"/>
                </a:cubicBezTo>
                <a:cubicBezTo>
                  <a:pt x="118" y="79"/>
                  <a:pt x="115" y="79"/>
                  <a:pt x="113" y="80"/>
                </a:cubicBezTo>
                <a:close/>
                <a:moveTo>
                  <a:pt x="74" y="84"/>
                </a:moveTo>
                <a:cubicBezTo>
                  <a:pt x="76" y="83"/>
                  <a:pt x="80" y="89"/>
                  <a:pt x="80" y="83"/>
                </a:cubicBezTo>
                <a:cubicBezTo>
                  <a:pt x="75" y="81"/>
                  <a:pt x="75" y="81"/>
                  <a:pt x="75" y="81"/>
                </a:cubicBezTo>
                <a:cubicBezTo>
                  <a:pt x="75" y="83"/>
                  <a:pt x="73" y="81"/>
                  <a:pt x="74" y="84"/>
                </a:cubicBezTo>
                <a:close/>
                <a:moveTo>
                  <a:pt x="47" y="91"/>
                </a:moveTo>
                <a:cubicBezTo>
                  <a:pt x="44" y="85"/>
                  <a:pt x="44" y="85"/>
                  <a:pt x="44" y="85"/>
                </a:cubicBezTo>
                <a:cubicBezTo>
                  <a:pt x="46" y="86"/>
                  <a:pt x="46" y="86"/>
                  <a:pt x="46" y="86"/>
                </a:cubicBezTo>
                <a:lnTo>
                  <a:pt x="47" y="91"/>
                </a:lnTo>
                <a:close/>
                <a:moveTo>
                  <a:pt x="53" y="97"/>
                </a:moveTo>
                <a:cubicBezTo>
                  <a:pt x="53" y="98"/>
                  <a:pt x="49" y="97"/>
                  <a:pt x="50" y="94"/>
                </a:cubicBezTo>
                <a:lnTo>
                  <a:pt x="53" y="97"/>
                </a:lnTo>
                <a:close/>
                <a:moveTo>
                  <a:pt x="25" y="100"/>
                </a:moveTo>
                <a:cubicBezTo>
                  <a:pt x="28" y="105"/>
                  <a:pt x="28" y="105"/>
                  <a:pt x="28" y="105"/>
                </a:cubicBezTo>
                <a:cubicBezTo>
                  <a:pt x="26" y="106"/>
                  <a:pt x="26" y="106"/>
                  <a:pt x="26" y="106"/>
                </a:cubicBezTo>
                <a:lnTo>
                  <a:pt x="25" y="100"/>
                </a:lnTo>
                <a:close/>
                <a:moveTo>
                  <a:pt x="25" y="95"/>
                </a:moveTo>
                <a:cubicBezTo>
                  <a:pt x="26" y="96"/>
                  <a:pt x="27" y="97"/>
                  <a:pt x="27" y="98"/>
                </a:cubicBezTo>
                <a:cubicBezTo>
                  <a:pt x="28" y="99"/>
                  <a:pt x="30" y="99"/>
                  <a:pt x="31" y="97"/>
                </a:cubicBezTo>
                <a:cubicBezTo>
                  <a:pt x="30" y="95"/>
                  <a:pt x="30" y="97"/>
                  <a:pt x="29" y="96"/>
                </a:cubicBezTo>
                <a:cubicBezTo>
                  <a:pt x="29" y="96"/>
                  <a:pt x="30" y="94"/>
                  <a:pt x="31" y="94"/>
                </a:cubicBezTo>
                <a:cubicBezTo>
                  <a:pt x="31" y="100"/>
                  <a:pt x="32" y="99"/>
                  <a:pt x="33" y="104"/>
                </a:cubicBezTo>
                <a:cubicBezTo>
                  <a:pt x="30" y="108"/>
                  <a:pt x="29" y="102"/>
                  <a:pt x="27" y="98"/>
                </a:cubicBezTo>
                <a:cubicBezTo>
                  <a:pt x="26" y="97"/>
                  <a:pt x="26" y="96"/>
                  <a:pt x="25" y="95"/>
                </a:cubicBezTo>
                <a:close/>
                <a:moveTo>
                  <a:pt x="39" y="89"/>
                </a:moveTo>
                <a:cubicBezTo>
                  <a:pt x="39" y="90"/>
                  <a:pt x="39" y="91"/>
                  <a:pt x="39" y="92"/>
                </a:cubicBezTo>
                <a:cubicBezTo>
                  <a:pt x="37" y="94"/>
                  <a:pt x="35" y="96"/>
                  <a:pt x="39" y="101"/>
                </a:cubicBezTo>
                <a:cubicBezTo>
                  <a:pt x="41" y="99"/>
                  <a:pt x="41" y="99"/>
                  <a:pt x="41" y="99"/>
                </a:cubicBezTo>
                <a:cubicBezTo>
                  <a:pt x="40" y="100"/>
                  <a:pt x="40" y="99"/>
                  <a:pt x="39" y="98"/>
                </a:cubicBezTo>
                <a:cubicBezTo>
                  <a:pt x="41" y="95"/>
                  <a:pt x="43" y="99"/>
                  <a:pt x="44" y="99"/>
                </a:cubicBezTo>
                <a:cubicBezTo>
                  <a:pt x="43" y="97"/>
                  <a:pt x="40" y="96"/>
                  <a:pt x="39" y="92"/>
                </a:cubicBezTo>
                <a:cubicBezTo>
                  <a:pt x="40" y="91"/>
                  <a:pt x="40" y="91"/>
                  <a:pt x="41" y="90"/>
                </a:cubicBezTo>
                <a:cubicBezTo>
                  <a:pt x="42" y="90"/>
                  <a:pt x="42" y="91"/>
                  <a:pt x="42" y="89"/>
                </a:cubicBezTo>
                <a:cubicBezTo>
                  <a:pt x="42" y="88"/>
                  <a:pt x="42" y="88"/>
                  <a:pt x="42" y="88"/>
                </a:cubicBezTo>
                <a:cubicBezTo>
                  <a:pt x="42" y="89"/>
                  <a:pt x="41" y="89"/>
                  <a:pt x="41" y="90"/>
                </a:cubicBezTo>
                <a:cubicBezTo>
                  <a:pt x="40" y="89"/>
                  <a:pt x="40" y="88"/>
                  <a:pt x="39" y="89"/>
                </a:cubicBezTo>
                <a:close/>
                <a:moveTo>
                  <a:pt x="22" y="92"/>
                </a:moveTo>
                <a:cubicBezTo>
                  <a:pt x="21" y="91"/>
                  <a:pt x="21" y="89"/>
                  <a:pt x="20" y="88"/>
                </a:cubicBezTo>
                <a:cubicBezTo>
                  <a:pt x="18" y="87"/>
                  <a:pt x="18" y="87"/>
                  <a:pt x="18" y="87"/>
                </a:cubicBezTo>
                <a:cubicBezTo>
                  <a:pt x="17" y="90"/>
                  <a:pt x="20" y="92"/>
                  <a:pt x="22" y="92"/>
                </a:cubicBezTo>
                <a:close/>
                <a:moveTo>
                  <a:pt x="102" y="77"/>
                </a:moveTo>
                <a:cubicBezTo>
                  <a:pt x="103" y="78"/>
                  <a:pt x="107" y="77"/>
                  <a:pt x="107" y="81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106" y="76"/>
                  <a:pt x="103" y="72"/>
                  <a:pt x="104" y="71"/>
                </a:cubicBezTo>
                <a:cubicBezTo>
                  <a:pt x="103" y="74"/>
                  <a:pt x="101" y="72"/>
                  <a:pt x="102" y="77"/>
                </a:cubicBezTo>
                <a:close/>
                <a:moveTo>
                  <a:pt x="213" y="71"/>
                </a:moveTo>
                <a:cubicBezTo>
                  <a:pt x="211" y="69"/>
                  <a:pt x="206" y="74"/>
                  <a:pt x="205" y="67"/>
                </a:cubicBezTo>
                <a:cubicBezTo>
                  <a:pt x="203" y="74"/>
                  <a:pt x="210" y="73"/>
                  <a:pt x="213" y="71"/>
                </a:cubicBezTo>
                <a:close/>
                <a:moveTo>
                  <a:pt x="213" y="63"/>
                </a:moveTo>
                <a:cubicBezTo>
                  <a:pt x="214" y="64"/>
                  <a:pt x="214" y="64"/>
                  <a:pt x="215" y="64"/>
                </a:cubicBezTo>
                <a:cubicBezTo>
                  <a:pt x="216" y="65"/>
                  <a:pt x="216" y="71"/>
                  <a:pt x="219" y="68"/>
                </a:cubicBezTo>
                <a:cubicBezTo>
                  <a:pt x="218" y="66"/>
                  <a:pt x="217" y="68"/>
                  <a:pt x="216" y="67"/>
                </a:cubicBezTo>
                <a:cubicBezTo>
                  <a:pt x="217" y="63"/>
                  <a:pt x="216" y="64"/>
                  <a:pt x="215" y="64"/>
                </a:cubicBezTo>
                <a:cubicBezTo>
                  <a:pt x="214" y="63"/>
                  <a:pt x="214" y="63"/>
                  <a:pt x="213" y="63"/>
                </a:cubicBezTo>
                <a:close/>
                <a:moveTo>
                  <a:pt x="150" y="60"/>
                </a:moveTo>
                <a:cubicBezTo>
                  <a:pt x="153" y="59"/>
                  <a:pt x="153" y="59"/>
                  <a:pt x="153" y="59"/>
                </a:cubicBezTo>
                <a:cubicBezTo>
                  <a:pt x="155" y="64"/>
                  <a:pt x="155" y="64"/>
                  <a:pt x="155" y="64"/>
                </a:cubicBezTo>
                <a:lnTo>
                  <a:pt x="150" y="60"/>
                </a:lnTo>
                <a:close/>
                <a:moveTo>
                  <a:pt x="119" y="56"/>
                </a:moveTo>
                <a:cubicBezTo>
                  <a:pt x="122" y="57"/>
                  <a:pt x="122" y="57"/>
                  <a:pt x="122" y="57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1" y="59"/>
                  <a:pt x="121" y="61"/>
                  <a:pt x="122" y="62"/>
                </a:cubicBezTo>
                <a:cubicBezTo>
                  <a:pt x="122" y="62"/>
                  <a:pt x="123" y="62"/>
                  <a:pt x="123" y="63"/>
                </a:cubicBezTo>
                <a:cubicBezTo>
                  <a:pt x="123" y="63"/>
                  <a:pt x="122" y="62"/>
                  <a:pt x="122" y="62"/>
                </a:cubicBezTo>
                <a:cubicBezTo>
                  <a:pt x="120" y="62"/>
                  <a:pt x="117" y="63"/>
                  <a:pt x="117" y="59"/>
                </a:cubicBezTo>
                <a:cubicBezTo>
                  <a:pt x="118" y="60"/>
                  <a:pt x="121" y="60"/>
                  <a:pt x="121" y="57"/>
                </a:cubicBezTo>
                <a:lnTo>
                  <a:pt x="119" y="56"/>
                </a:lnTo>
                <a:close/>
                <a:moveTo>
                  <a:pt x="56" y="61"/>
                </a:moveTo>
                <a:cubicBezTo>
                  <a:pt x="58" y="62"/>
                  <a:pt x="58" y="63"/>
                  <a:pt x="60" y="59"/>
                </a:cubicBezTo>
                <a:cubicBezTo>
                  <a:pt x="58" y="59"/>
                  <a:pt x="56" y="59"/>
                  <a:pt x="56" y="61"/>
                </a:cubicBezTo>
                <a:close/>
                <a:moveTo>
                  <a:pt x="135" y="50"/>
                </a:moveTo>
                <a:cubicBezTo>
                  <a:pt x="135" y="53"/>
                  <a:pt x="138" y="52"/>
                  <a:pt x="137" y="56"/>
                </a:cubicBezTo>
                <a:cubicBezTo>
                  <a:pt x="136" y="57"/>
                  <a:pt x="136" y="57"/>
                  <a:pt x="136" y="57"/>
                </a:cubicBezTo>
                <a:cubicBezTo>
                  <a:pt x="138" y="55"/>
                  <a:pt x="138" y="64"/>
                  <a:pt x="141" y="60"/>
                </a:cubicBezTo>
                <a:cubicBezTo>
                  <a:pt x="139" y="60"/>
                  <a:pt x="139" y="60"/>
                  <a:pt x="139" y="60"/>
                </a:cubicBezTo>
                <a:cubicBezTo>
                  <a:pt x="141" y="58"/>
                  <a:pt x="135" y="54"/>
                  <a:pt x="139" y="52"/>
                </a:cubicBezTo>
                <a:cubicBezTo>
                  <a:pt x="140" y="51"/>
                  <a:pt x="136" y="49"/>
                  <a:pt x="135" y="50"/>
                </a:cubicBezTo>
                <a:close/>
                <a:moveTo>
                  <a:pt x="50" y="54"/>
                </a:moveTo>
                <a:cubicBezTo>
                  <a:pt x="52" y="54"/>
                  <a:pt x="53" y="62"/>
                  <a:pt x="56" y="58"/>
                </a:cubicBezTo>
                <a:cubicBezTo>
                  <a:pt x="53" y="57"/>
                  <a:pt x="52" y="50"/>
                  <a:pt x="50" y="54"/>
                </a:cubicBezTo>
                <a:close/>
                <a:moveTo>
                  <a:pt x="112" y="41"/>
                </a:moveTo>
                <a:cubicBezTo>
                  <a:pt x="112" y="40"/>
                  <a:pt x="112" y="40"/>
                  <a:pt x="112" y="40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5" y="43"/>
                  <a:pt x="115" y="43"/>
                  <a:pt x="115" y="43"/>
                </a:cubicBezTo>
                <a:lnTo>
                  <a:pt x="112" y="41"/>
                </a:lnTo>
                <a:close/>
                <a:moveTo>
                  <a:pt x="57" y="97"/>
                </a:moveTo>
                <a:cubicBezTo>
                  <a:pt x="57" y="97"/>
                  <a:pt x="58" y="97"/>
                  <a:pt x="58" y="97"/>
                </a:cubicBezTo>
                <a:cubicBezTo>
                  <a:pt x="58" y="97"/>
                  <a:pt x="57" y="97"/>
                  <a:pt x="57" y="97"/>
                </a:cubicBezTo>
                <a:close/>
                <a:moveTo>
                  <a:pt x="224" y="88"/>
                </a:moveTo>
                <a:cubicBezTo>
                  <a:pt x="223" y="89"/>
                  <a:pt x="223" y="89"/>
                  <a:pt x="223" y="90"/>
                </a:cubicBezTo>
                <a:cubicBezTo>
                  <a:pt x="224" y="90"/>
                  <a:pt x="224" y="89"/>
                  <a:pt x="224" y="88"/>
                </a:cubicBezTo>
                <a:close/>
                <a:moveTo>
                  <a:pt x="230" y="93"/>
                </a:moveTo>
                <a:cubicBezTo>
                  <a:pt x="230" y="93"/>
                  <a:pt x="230" y="93"/>
                  <a:pt x="230" y="93"/>
                </a:cubicBezTo>
                <a:cubicBezTo>
                  <a:pt x="230" y="93"/>
                  <a:pt x="230" y="93"/>
                  <a:pt x="230" y="93"/>
                </a:cubicBezTo>
                <a:close/>
                <a:moveTo>
                  <a:pt x="465" y="113"/>
                </a:moveTo>
                <a:cubicBezTo>
                  <a:pt x="467" y="114"/>
                  <a:pt x="468" y="119"/>
                  <a:pt x="468" y="114"/>
                </a:cubicBezTo>
                <a:cubicBezTo>
                  <a:pt x="468" y="111"/>
                  <a:pt x="467" y="114"/>
                  <a:pt x="465" y="113"/>
                </a:cubicBezTo>
                <a:close/>
                <a:moveTo>
                  <a:pt x="464" y="107"/>
                </a:moveTo>
                <a:cubicBezTo>
                  <a:pt x="463" y="106"/>
                  <a:pt x="462" y="105"/>
                  <a:pt x="462" y="103"/>
                </a:cubicBezTo>
                <a:cubicBezTo>
                  <a:pt x="462" y="106"/>
                  <a:pt x="463" y="106"/>
                  <a:pt x="464" y="107"/>
                </a:cubicBezTo>
                <a:close/>
                <a:moveTo>
                  <a:pt x="464" y="107"/>
                </a:moveTo>
                <a:cubicBezTo>
                  <a:pt x="465" y="107"/>
                  <a:pt x="466" y="108"/>
                  <a:pt x="468" y="107"/>
                </a:cubicBezTo>
                <a:cubicBezTo>
                  <a:pt x="467" y="105"/>
                  <a:pt x="465" y="107"/>
                  <a:pt x="464" y="107"/>
                </a:cubicBezTo>
                <a:close/>
                <a:moveTo>
                  <a:pt x="441" y="108"/>
                </a:moveTo>
                <a:cubicBezTo>
                  <a:pt x="441" y="105"/>
                  <a:pt x="434" y="101"/>
                  <a:pt x="441" y="100"/>
                </a:cubicBezTo>
                <a:cubicBezTo>
                  <a:pt x="441" y="100"/>
                  <a:pt x="438" y="100"/>
                  <a:pt x="437" y="97"/>
                </a:cubicBezTo>
                <a:cubicBezTo>
                  <a:pt x="438" y="102"/>
                  <a:pt x="437" y="106"/>
                  <a:pt x="441" y="108"/>
                </a:cubicBezTo>
                <a:close/>
                <a:moveTo>
                  <a:pt x="431" y="94"/>
                </a:moveTo>
                <a:cubicBezTo>
                  <a:pt x="431" y="94"/>
                  <a:pt x="430" y="94"/>
                  <a:pt x="429" y="94"/>
                </a:cubicBezTo>
                <a:cubicBezTo>
                  <a:pt x="430" y="94"/>
                  <a:pt x="430" y="94"/>
                  <a:pt x="431" y="94"/>
                </a:cubicBezTo>
                <a:close/>
                <a:moveTo>
                  <a:pt x="429" y="94"/>
                </a:moveTo>
                <a:cubicBezTo>
                  <a:pt x="428" y="93"/>
                  <a:pt x="427" y="87"/>
                  <a:pt x="424" y="89"/>
                </a:cubicBezTo>
                <a:cubicBezTo>
                  <a:pt x="425" y="92"/>
                  <a:pt x="425" y="95"/>
                  <a:pt x="426" y="96"/>
                </a:cubicBezTo>
                <a:cubicBezTo>
                  <a:pt x="426" y="93"/>
                  <a:pt x="428" y="94"/>
                  <a:pt x="429" y="94"/>
                </a:cubicBezTo>
                <a:close/>
                <a:moveTo>
                  <a:pt x="357" y="102"/>
                </a:moveTo>
                <a:cubicBezTo>
                  <a:pt x="360" y="103"/>
                  <a:pt x="360" y="103"/>
                  <a:pt x="360" y="103"/>
                </a:cubicBezTo>
                <a:cubicBezTo>
                  <a:pt x="361" y="101"/>
                  <a:pt x="359" y="101"/>
                  <a:pt x="359" y="100"/>
                </a:cubicBezTo>
                <a:cubicBezTo>
                  <a:pt x="358" y="101"/>
                  <a:pt x="356" y="101"/>
                  <a:pt x="357" y="102"/>
                </a:cubicBezTo>
                <a:close/>
                <a:moveTo>
                  <a:pt x="345" y="87"/>
                </a:moveTo>
                <a:cubicBezTo>
                  <a:pt x="344" y="93"/>
                  <a:pt x="344" y="93"/>
                  <a:pt x="344" y="93"/>
                </a:cubicBezTo>
                <a:cubicBezTo>
                  <a:pt x="345" y="94"/>
                  <a:pt x="344" y="89"/>
                  <a:pt x="347" y="90"/>
                </a:cubicBezTo>
                <a:lnTo>
                  <a:pt x="345" y="87"/>
                </a:lnTo>
                <a:close/>
                <a:moveTo>
                  <a:pt x="352" y="59"/>
                </a:moveTo>
                <a:cubicBezTo>
                  <a:pt x="353" y="59"/>
                  <a:pt x="353" y="59"/>
                  <a:pt x="353" y="59"/>
                </a:cubicBezTo>
                <a:cubicBezTo>
                  <a:pt x="353" y="59"/>
                  <a:pt x="353" y="59"/>
                  <a:pt x="353" y="59"/>
                </a:cubicBezTo>
                <a:lnTo>
                  <a:pt x="352" y="59"/>
                </a:lnTo>
                <a:close/>
                <a:moveTo>
                  <a:pt x="334" y="102"/>
                </a:moveTo>
                <a:cubicBezTo>
                  <a:pt x="333" y="94"/>
                  <a:pt x="333" y="94"/>
                  <a:pt x="333" y="94"/>
                </a:cubicBezTo>
                <a:cubicBezTo>
                  <a:pt x="332" y="94"/>
                  <a:pt x="332" y="100"/>
                  <a:pt x="334" y="102"/>
                </a:cubicBezTo>
                <a:close/>
                <a:moveTo>
                  <a:pt x="318" y="98"/>
                </a:moveTo>
                <a:cubicBezTo>
                  <a:pt x="323" y="100"/>
                  <a:pt x="323" y="100"/>
                  <a:pt x="323" y="100"/>
                </a:cubicBezTo>
                <a:cubicBezTo>
                  <a:pt x="322" y="98"/>
                  <a:pt x="322" y="98"/>
                  <a:pt x="322" y="98"/>
                </a:cubicBezTo>
                <a:lnTo>
                  <a:pt x="318" y="98"/>
                </a:lnTo>
                <a:close/>
                <a:moveTo>
                  <a:pt x="305" y="93"/>
                </a:moveTo>
                <a:cubicBezTo>
                  <a:pt x="308" y="95"/>
                  <a:pt x="308" y="95"/>
                  <a:pt x="308" y="95"/>
                </a:cubicBezTo>
                <a:cubicBezTo>
                  <a:pt x="309" y="94"/>
                  <a:pt x="309" y="94"/>
                  <a:pt x="309" y="94"/>
                </a:cubicBezTo>
                <a:lnTo>
                  <a:pt x="305" y="93"/>
                </a:lnTo>
                <a:close/>
                <a:moveTo>
                  <a:pt x="173" y="79"/>
                </a:moveTo>
                <a:cubicBezTo>
                  <a:pt x="171" y="80"/>
                  <a:pt x="165" y="78"/>
                  <a:pt x="166" y="84"/>
                </a:cubicBezTo>
                <a:cubicBezTo>
                  <a:pt x="168" y="76"/>
                  <a:pt x="172" y="86"/>
                  <a:pt x="173" y="79"/>
                </a:cubicBezTo>
                <a:close/>
                <a:moveTo>
                  <a:pt x="68" y="94"/>
                </a:moveTo>
                <a:cubicBezTo>
                  <a:pt x="63" y="93"/>
                  <a:pt x="63" y="93"/>
                  <a:pt x="63" y="93"/>
                </a:cubicBezTo>
                <a:cubicBezTo>
                  <a:pt x="67" y="94"/>
                  <a:pt x="64" y="97"/>
                  <a:pt x="68" y="94"/>
                </a:cubicBezTo>
                <a:close/>
                <a:moveTo>
                  <a:pt x="424" y="167"/>
                </a:moveTo>
                <a:cubicBezTo>
                  <a:pt x="425" y="167"/>
                  <a:pt x="425" y="167"/>
                  <a:pt x="425" y="167"/>
                </a:cubicBezTo>
                <a:cubicBezTo>
                  <a:pt x="425" y="167"/>
                  <a:pt x="425" y="167"/>
                  <a:pt x="424" y="167"/>
                </a:cubicBezTo>
                <a:close/>
                <a:moveTo>
                  <a:pt x="424" y="167"/>
                </a:moveTo>
                <a:cubicBezTo>
                  <a:pt x="422" y="165"/>
                  <a:pt x="419" y="166"/>
                  <a:pt x="418" y="167"/>
                </a:cubicBezTo>
                <a:cubicBezTo>
                  <a:pt x="421" y="173"/>
                  <a:pt x="423" y="168"/>
                  <a:pt x="424" y="167"/>
                </a:cubicBezTo>
                <a:close/>
                <a:moveTo>
                  <a:pt x="427" y="177"/>
                </a:moveTo>
                <a:cubicBezTo>
                  <a:pt x="430" y="178"/>
                  <a:pt x="430" y="178"/>
                  <a:pt x="430" y="178"/>
                </a:cubicBezTo>
                <a:cubicBezTo>
                  <a:pt x="429" y="178"/>
                  <a:pt x="427" y="174"/>
                  <a:pt x="427" y="177"/>
                </a:cubicBezTo>
                <a:close/>
                <a:moveTo>
                  <a:pt x="428" y="171"/>
                </a:moveTo>
                <a:cubicBezTo>
                  <a:pt x="426" y="170"/>
                  <a:pt x="426" y="170"/>
                  <a:pt x="426" y="170"/>
                </a:cubicBezTo>
                <a:cubicBezTo>
                  <a:pt x="427" y="172"/>
                  <a:pt x="427" y="172"/>
                  <a:pt x="427" y="172"/>
                </a:cubicBezTo>
                <a:lnTo>
                  <a:pt x="428" y="171"/>
                </a:lnTo>
                <a:close/>
                <a:moveTo>
                  <a:pt x="495" y="116"/>
                </a:moveTo>
                <a:cubicBezTo>
                  <a:pt x="498" y="117"/>
                  <a:pt x="499" y="118"/>
                  <a:pt x="501" y="118"/>
                </a:cubicBezTo>
                <a:lnTo>
                  <a:pt x="495" y="116"/>
                </a:lnTo>
                <a:close/>
                <a:moveTo>
                  <a:pt x="523" y="125"/>
                </a:moveTo>
                <a:cubicBezTo>
                  <a:pt x="523" y="125"/>
                  <a:pt x="523" y="125"/>
                  <a:pt x="523" y="125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lnTo>
                  <a:pt x="523" y="125"/>
                </a:lnTo>
                <a:close/>
                <a:moveTo>
                  <a:pt x="500" y="119"/>
                </a:moveTo>
                <a:cubicBezTo>
                  <a:pt x="500" y="120"/>
                  <a:pt x="500" y="120"/>
                  <a:pt x="500" y="120"/>
                </a:cubicBezTo>
                <a:cubicBezTo>
                  <a:pt x="501" y="120"/>
                  <a:pt x="501" y="120"/>
                  <a:pt x="500" y="119"/>
                </a:cubicBezTo>
                <a:close/>
                <a:moveTo>
                  <a:pt x="466" y="136"/>
                </a:moveTo>
                <a:cubicBezTo>
                  <a:pt x="466" y="137"/>
                  <a:pt x="468" y="139"/>
                  <a:pt x="469" y="140"/>
                </a:cubicBezTo>
                <a:cubicBezTo>
                  <a:pt x="468" y="138"/>
                  <a:pt x="466" y="134"/>
                  <a:pt x="466" y="136"/>
                </a:cubicBezTo>
                <a:close/>
                <a:moveTo>
                  <a:pt x="557" y="113"/>
                </a:moveTo>
                <a:cubicBezTo>
                  <a:pt x="560" y="114"/>
                  <a:pt x="560" y="114"/>
                  <a:pt x="560" y="114"/>
                </a:cubicBezTo>
                <a:cubicBezTo>
                  <a:pt x="560" y="113"/>
                  <a:pt x="558" y="113"/>
                  <a:pt x="557" y="113"/>
                </a:cubicBezTo>
                <a:close/>
                <a:moveTo>
                  <a:pt x="575" y="142"/>
                </a:moveTo>
                <a:cubicBezTo>
                  <a:pt x="574" y="142"/>
                  <a:pt x="574" y="142"/>
                  <a:pt x="574" y="142"/>
                </a:cubicBezTo>
                <a:cubicBezTo>
                  <a:pt x="575" y="143"/>
                  <a:pt x="576" y="143"/>
                  <a:pt x="578" y="144"/>
                </a:cubicBezTo>
                <a:lnTo>
                  <a:pt x="575" y="142"/>
                </a:lnTo>
                <a:close/>
                <a:moveTo>
                  <a:pt x="502" y="122"/>
                </a:moveTo>
                <a:cubicBezTo>
                  <a:pt x="504" y="123"/>
                  <a:pt x="504" y="123"/>
                  <a:pt x="504" y="123"/>
                </a:cubicBezTo>
                <a:cubicBezTo>
                  <a:pt x="504" y="123"/>
                  <a:pt x="504" y="123"/>
                  <a:pt x="504" y="123"/>
                </a:cubicBezTo>
                <a:cubicBezTo>
                  <a:pt x="502" y="122"/>
                  <a:pt x="502" y="122"/>
                  <a:pt x="502" y="122"/>
                </a:cubicBezTo>
                <a:close/>
                <a:moveTo>
                  <a:pt x="560" y="102"/>
                </a:moveTo>
                <a:cubicBezTo>
                  <a:pt x="558" y="102"/>
                  <a:pt x="557" y="103"/>
                  <a:pt x="556" y="103"/>
                </a:cubicBezTo>
                <a:cubicBezTo>
                  <a:pt x="558" y="103"/>
                  <a:pt x="560" y="103"/>
                  <a:pt x="560" y="102"/>
                </a:cubicBezTo>
                <a:close/>
                <a:moveTo>
                  <a:pt x="523" y="124"/>
                </a:move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lose/>
                <a:moveTo>
                  <a:pt x="567" y="146"/>
                </a:moveTo>
                <a:cubicBezTo>
                  <a:pt x="566" y="146"/>
                  <a:pt x="565" y="146"/>
                  <a:pt x="564" y="146"/>
                </a:cubicBezTo>
                <a:cubicBezTo>
                  <a:pt x="565" y="147"/>
                  <a:pt x="567" y="147"/>
                  <a:pt x="567" y="146"/>
                </a:cubicBezTo>
                <a:close/>
                <a:moveTo>
                  <a:pt x="470" y="141"/>
                </a:moveTo>
                <a:cubicBezTo>
                  <a:pt x="469" y="140"/>
                  <a:pt x="469" y="140"/>
                  <a:pt x="469" y="140"/>
                </a:cubicBezTo>
                <a:cubicBezTo>
                  <a:pt x="470" y="141"/>
                  <a:pt x="470" y="141"/>
                  <a:pt x="470" y="141"/>
                </a:cubicBezTo>
                <a:close/>
                <a:moveTo>
                  <a:pt x="431" y="163"/>
                </a:moveTo>
                <a:cubicBezTo>
                  <a:pt x="430" y="162"/>
                  <a:pt x="429" y="160"/>
                  <a:pt x="429" y="161"/>
                </a:cubicBezTo>
                <a:cubicBezTo>
                  <a:pt x="430" y="162"/>
                  <a:pt x="430" y="163"/>
                  <a:pt x="431" y="163"/>
                </a:cubicBezTo>
                <a:close/>
                <a:moveTo>
                  <a:pt x="458" y="4"/>
                </a:moveTo>
                <a:cubicBezTo>
                  <a:pt x="458" y="5"/>
                  <a:pt x="458" y="5"/>
                  <a:pt x="458" y="5"/>
                </a:cubicBezTo>
                <a:cubicBezTo>
                  <a:pt x="458" y="4"/>
                  <a:pt x="458" y="4"/>
                  <a:pt x="458" y="4"/>
                </a:cubicBezTo>
                <a:close/>
                <a:moveTo>
                  <a:pt x="461" y="34"/>
                </a:moveTo>
                <a:cubicBezTo>
                  <a:pt x="461" y="33"/>
                  <a:pt x="462" y="33"/>
                  <a:pt x="462" y="33"/>
                </a:cubicBezTo>
                <a:cubicBezTo>
                  <a:pt x="461" y="33"/>
                  <a:pt x="460" y="34"/>
                  <a:pt x="461" y="34"/>
                </a:cubicBezTo>
                <a:close/>
                <a:moveTo>
                  <a:pt x="524" y="32"/>
                </a:moveTo>
                <a:cubicBezTo>
                  <a:pt x="520" y="39"/>
                  <a:pt x="520" y="39"/>
                  <a:pt x="520" y="39"/>
                </a:cubicBezTo>
                <a:cubicBezTo>
                  <a:pt x="523" y="38"/>
                  <a:pt x="524" y="39"/>
                  <a:pt x="526" y="37"/>
                </a:cubicBezTo>
                <a:cubicBezTo>
                  <a:pt x="523" y="40"/>
                  <a:pt x="523" y="40"/>
                  <a:pt x="523" y="40"/>
                </a:cubicBezTo>
                <a:cubicBezTo>
                  <a:pt x="526" y="39"/>
                  <a:pt x="526" y="39"/>
                  <a:pt x="526" y="39"/>
                </a:cubicBezTo>
                <a:cubicBezTo>
                  <a:pt x="533" y="42"/>
                  <a:pt x="517" y="57"/>
                  <a:pt x="531" y="58"/>
                </a:cubicBezTo>
                <a:cubicBezTo>
                  <a:pt x="532" y="57"/>
                  <a:pt x="532" y="57"/>
                  <a:pt x="532" y="57"/>
                </a:cubicBezTo>
                <a:cubicBezTo>
                  <a:pt x="528" y="64"/>
                  <a:pt x="528" y="64"/>
                  <a:pt x="528" y="64"/>
                </a:cubicBezTo>
                <a:cubicBezTo>
                  <a:pt x="529" y="64"/>
                  <a:pt x="534" y="62"/>
                  <a:pt x="536" y="62"/>
                </a:cubicBezTo>
                <a:cubicBezTo>
                  <a:pt x="531" y="64"/>
                  <a:pt x="536" y="64"/>
                  <a:pt x="532" y="67"/>
                </a:cubicBezTo>
                <a:cubicBezTo>
                  <a:pt x="535" y="67"/>
                  <a:pt x="536" y="65"/>
                  <a:pt x="537" y="64"/>
                </a:cubicBezTo>
                <a:cubicBezTo>
                  <a:pt x="541" y="64"/>
                  <a:pt x="541" y="66"/>
                  <a:pt x="541" y="68"/>
                </a:cubicBezTo>
                <a:cubicBezTo>
                  <a:pt x="541" y="69"/>
                  <a:pt x="540" y="69"/>
                  <a:pt x="541" y="69"/>
                </a:cubicBezTo>
                <a:cubicBezTo>
                  <a:pt x="541" y="71"/>
                  <a:pt x="541" y="71"/>
                  <a:pt x="541" y="71"/>
                </a:cubicBezTo>
                <a:cubicBezTo>
                  <a:pt x="541" y="72"/>
                  <a:pt x="541" y="72"/>
                  <a:pt x="542" y="73"/>
                </a:cubicBezTo>
                <a:cubicBezTo>
                  <a:pt x="542" y="75"/>
                  <a:pt x="544" y="77"/>
                  <a:pt x="546" y="78"/>
                </a:cubicBezTo>
                <a:cubicBezTo>
                  <a:pt x="540" y="76"/>
                  <a:pt x="538" y="75"/>
                  <a:pt x="536" y="74"/>
                </a:cubicBezTo>
                <a:cubicBezTo>
                  <a:pt x="535" y="73"/>
                  <a:pt x="535" y="73"/>
                  <a:pt x="534" y="72"/>
                </a:cubicBezTo>
                <a:cubicBezTo>
                  <a:pt x="533" y="72"/>
                  <a:pt x="533" y="72"/>
                  <a:pt x="532" y="72"/>
                </a:cubicBezTo>
                <a:cubicBezTo>
                  <a:pt x="531" y="73"/>
                  <a:pt x="531" y="73"/>
                  <a:pt x="532" y="74"/>
                </a:cubicBezTo>
                <a:cubicBezTo>
                  <a:pt x="533" y="75"/>
                  <a:pt x="533" y="76"/>
                  <a:pt x="534" y="76"/>
                </a:cubicBezTo>
                <a:cubicBezTo>
                  <a:pt x="536" y="77"/>
                  <a:pt x="538" y="79"/>
                  <a:pt x="538" y="82"/>
                </a:cubicBezTo>
                <a:cubicBezTo>
                  <a:pt x="539" y="78"/>
                  <a:pt x="539" y="78"/>
                  <a:pt x="539" y="78"/>
                </a:cubicBezTo>
                <a:cubicBezTo>
                  <a:pt x="544" y="78"/>
                  <a:pt x="544" y="81"/>
                  <a:pt x="545" y="83"/>
                </a:cubicBezTo>
                <a:cubicBezTo>
                  <a:pt x="545" y="86"/>
                  <a:pt x="545" y="88"/>
                  <a:pt x="550" y="87"/>
                </a:cubicBezTo>
                <a:cubicBezTo>
                  <a:pt x="550" y="89"/>
                  <a:pt x="549" y="91"/>
                  <a:pt x="548" y="94"/>
                </a:cubicBezTo>
                <a:cubicBezTo>
                  <a:pt x="546" y="96"/>
                  <a:pt x="545" y="98"/>
                  <a:pt x="548" y="99"/>
                </a:cubicBezTo>
                <a:cubicBezTo>
                  <a:pt x="550" y="99"/>
                  <a:pt x="553" y="98"/>
                  <a:pt x="555" y="97"/>
                </a:cubicBezTo>
                <a:cubicBezTo>
                  <a:pt x="558" y="101"/>
                  <a:pt x="558" y="101"/>
                  <a:pt x="558" y="101"/>
                </a:cubicBezTo>
                <a:cubicBezTo>
                  <a:pt x="552" y="101"/>
                  <a:pt x="552" y="101"/>
                  <a:pt x="552" y="101"/>
                </a:cubicBezTo>
                <a:cubicBezTo>
                  <a:pt x="553" y="103"/>
                  <a:pt x="554" y="103"/>
                  <a:pt x="556" y="103"/>
                </a:cubicBezTo>
                <a:cubicBezTo>
                  <a:pt x="553" y="105"/>
                  <a:pt x="554" y="106"/>
                  <a:pt x="554" y="108"/>
                </a:cubicBezTo>
                <a:cubicBezTo>
                  <a:pt x="555" y="109"/>
                  <a:pt x="556" y="111"/>
                  <a:pt x="554" y="113"/>
                </a:cubicBezTo>
                <a:cubicBezTo>
                  <a:pt x="557" y="113"/>
                  <a:pt x="557" y="113"/>
                  <a:pt x="557" y="113"/>
                </a:cubicBezTo>
                <a:cubicBezTo>
                  <a:pt x="557" y="114"/>
                  <a:pt x="556" y="114"/>
                  <a:pt x="555" y="114"/>
                </a:cubicBezTo>
                <a:cubicBezTo>
                  <a:pt x="562" y="115"/>
                  <a:pt x="562" y="118"/>
                  <a:pt x="568" y="119"/>
                </a:cubicBezTo>
                <a:cubicBezTo>
                  <a:pt x="569" y="118"/>
                  <a:pt x="570" y="115"/>
                  <a:pt x="566" y="115"/>
                </a:cubicBezTo>
                <a:cubicBezTo>
                  <a:pt x="571" y="112"/>
                  <a:pt x="573" y="119"/>
                  <a:pt x="575" y="121"/>
                </a:cubicBezTo>
                <a:cubicBezTo>
                  <a:pt x="570" y="119"/>
                  <a:pt x="571" y="121"/>
                  <a:pt x="570" y="122"/>
                </a:cubicBezTo>
                <a:cubicBezTo>
                  <a:pt x="572" y="123"/>
                  <a:pt x="572" y="122"/>
                  <a:pt x="573" y="123"/>
                </a:cubicBezTo>
                <a:cubicBezTo>
                  <a:pt x="577" y="125"/>
                  <a:pt x="574" y="126"/>
                  <a:pt x="572" y="126"/>
                </a:cubicBezTo>
                <a:cubicBezTo>
                  <a:pt x="570" y="127"/>
                  <a:pt x="569" y="127"/>
                  <a:pt x="577" y="130"/>
                </a:cubicBezTo>
                <a:cubicBezTo>
                  <a:pt x="570" y="129"/>
                  <a:pt x="570" y="129"/>
                  <a:pt x="570" y="129"/>
                </a:cubicBezTo>
                <a:cubicBezTo>
                  <a:pt x="578" y="133"/>
                  <a:pt x="578" y="133"/>
                  <a:pt x="578" y="133"/>
                </a:cubicBezTo>
                <a:cubicBezTo>
                  <a:pt x="570" y="131"/>
                  <a:pt x="570" y="132"/>
                  <a:pt x="571" y="133"/>
                </a:cubicBezTo>
                <a:cubicBezTo>
                  <a:pt x="571" y="134"/>
                  <a:pt x="572" y="135"/>
                  <a:pt x="564" y="133"/>
                </a:cubicBezTo>
                <a:cubicBezTo>
                  <a:pt x="566" y="135"/>
                  <a:pt x="574" y="135"/>
                  <a:pt x="573" y="136"/>
                </a:cubicBezTo>
                <a:cubicBezTo>
                  <a:pt x="577" y="139"/>
                  <a:pt x="570" y="139"/>
                  <a:pt x="572" y="141"/>
                </a:cubicBezTo>
                <a:cubicBezTo>
                  <a:pt x="572" y="141"/>
                  <a:pt x="572" y="142"/>
                  <a:pt x="574" y="142"/>
                </a:cubicBezTo>
                <a:cubicBezTo>
                  <a:pt x="573" y="142"/>
                  <a:pt x="572" y="142"/>
                  <a:pt x="571" y="142"/>
                </a:cubicBezTo>
                <a:cubicBezTo>
                  <a:pt x="570" y="142"/>
                  <a:pt x="570" y="142"/>
                  <a:pt x="570" y="142"/>
                </a:cubicBezTo>
                <a:cubicBezTo>
                  <a:pt x="568" y="142"/>
                  <a:pt x="568" y="142"/>
                  <a:pt x="567" y="142"/>
                </a:cubicBezTo>
                <a:cubicBezTo>
                  <a:pt x="565" y="143"/>
                  <a:pt x="564" y="143"/>
                  <a:pt x="561" y="143"/>
                </a:cubicBezTo>
                <a:cubicBezTo>
                  <a:pt x="568" y="146"/>
                  <a:pt x="568" y="146"/>
                  <a:pt x="568" y="146"/>
                </a:cubicBezTo>
                <a:cubicBezTo>
                  <a:pt x="565" y="145"/>
                  <a:pt x="561" y="144"/>
                  <a:pt x="561" y="145"/>
                </a:cubicBezTo>
                <a:cubicBezTo>
                  <a:pt x="561" y="145"/>
                  <a:pt x="563" y="146"/>
                  <a:pt x="564" y="146"/>
                </a:cubicBezTo>
                <a:cubicBezTo>
                  <a:pt x="555" y="146"/>
                  <a:pt x="552" y="146"/>
                  <a:pt x="548" y="147"/>
                </a:cubicBezTo>
                <a:cubicBezTo>
                  <a:pt x="552" y="149"/>
                  <a:pt x="554" y="151"/>
                  <a:pt x="558" y="151"/>
                </a:cubicBezTo>
                <a:cubicBezTo>
                  <a:pt x="558" y="153"/>
                  <a:pt x="554" y="152"/>
                  <a:pt x="549" y="152"/>
                </a:cubicBezTo>
                <a:cubicBezTo>
                  <a:pt x="545" y="151"/>
                  <a:pt x="540" y="151"/>
                  <a:pt x="538" y="152"/>
                </a:cubicBezTo>
                <a:cubicBezTo>
                  <a:pt x="541" y="154"/>
                  <a:pt x="541" y="154"/>
                  <a:pt x="541" y="154"/>
                </a:cubicBezTo>
                <a:cubicBezTo>
                  <a:pt x="534" y="152"/>
                  <a:pt x="534" y="152"/>
                  <a:pt x="534" y="152"/>
                </a:cubicBezTo>
                <a:cubicBezTo>
                  <a:pt x="536" y="153"/>
                  <a:pt x="537" y="154"/>
                  <a:pt x="539" y="155"/>
                </a:cubicBezTo>
                <a:cubicBezTo>
                  <a:pt x="535" y="157"/>
                  <a:pt x="527" y="159"/>
                  <a:pt x="518" y="153"/>
                </a:cubicBezTo>
                <a:cubicBezTo>
                  <a:pt x="521" y="154"/>
                  <a:pt x="520" y="158"/>
                  <a:pt x="526" y="160"/>
                </a:cubicBezTo>
                <a:cubicBezTo>
                  <a:pt x="521" y="158"/>
                  <a:pt x="517" y="158"/>
                  <a:pt x="514" y="159"/>
                </a:cubicBezTo>
                <a:cubicBezTo>
                  <a:pt x="510" y="159"/>
                  <a:pt x="507" y="160"/>
                  <a:pt x="504" y="160"/>
                </a:cubicBezTo>
                <a:cubicBezTo>
                  <a:pt x="504" y="160"/>
                  <a:pt x="504" y="160"/>
                  <a:pt x="504" y="160"/>
                </a:cubicBezTo>
                <a:cubicBezTo>
                  <a:pt x="501" y="158"/>
                  <a:pt x="501" y="158"/>
                  <a:pt x="501" y="158"/>
                </a:cubicBezTo>
                <a:cubicBezTo>
                  <a:pt x="501" y="159"/>
                  <a:pt x="501" y="159"/>
                  <a:pt x="501" y="159"/>
                </a:cubicBezTo>
                <a:cubicBezTo>
                  <a:pt x="503" y="160"/>
                  <a:pt x="503" y="160"/>
                  <a:pt x="503" y="160"/>
                </a:cubicBezTo>
                <a:cubicBezTo>
                  <a:pt x="501" y="160"/>
                  <a:pt x="498" y="159"/>
                  <a:pt x="496" y="158"/>
                </a:cubicBezTo>
                <a:cubicBezTo>
                  <a:pt x="496" y="159"/>
                  <a:pt x="497" y="163"/>
                  <a:pt x="496" y="165"/>
                </a:cubicBezTo>
                <a:cubicBezTo>
                  <a:pt x="495" y="162"/>
                  <a:pt x="494" y="164"/>
                  <a:pt x="493" y="166"/>
                </a:cubicBezTo>
                <a:cubicBezTo>
                  <a:pt x="492" y="167"/>
                  <a:pt x="491" y="169"/>
                  <a:pt x="489" y="166"/>
                </a:cubicBezTo>
                <a:cubicBezTo>
                  <a:pt x="489" y="167"/>
                  <a:pt x="490" y="167"/>
                  <a:pt x="490" y="169"/>
                </a:cubicBezTo>
                <a:cubicBezTo>
                  <a:pt x="485" y="169"/>
                  <a:pt x="477" y="165"/>
                  <a:pt x="473" y="171"/>
                </a:cubicBezTo>
                <a:cubicBezTo>
                  <a:pt x="469" y="161"/>
                  <a:pt x="466" y="165"/>
                  <a:pt x="461" y="162"/>
                </a:cubicBezTo>
                <a:cubicBezTo>
                  <a:pt x="463" y="168"/>
                  <a:pt x="464" y="164"/>
                  <a:pt x="466" y="168"/>
                </a:cubicBezTo>
                <a:cubicBezTo>
                  <a:pt x="464" y="167"/>
                  <a:pt x="469" y="176"/>
                  <a:pt x="464" y="172"/>
                </a:cubicBezTo>
                <a:cubicBezTo>
                  <a:pt x="465" y="173"/>
                  <a:pt x="465" y="174"/>
                  <a:pt x="465" y="173"/>
                </a:cubicBezTo>
                <a:cubicBezTo>
                  <a:pt x="464" y="174"/>
                  <a:pt x="463" y="166"/>
                  <a:pt x="461" y="169"/>
                </a:cubicBezTo>
                <a:cubicBezTo>
                  <a:pt x="463" y="173"/>
                  <a:pt x="463" y="173"/>
                  <a:pt x="463" y="173"/>
                </a:cubicBezTo>
                <a:cubicBezTo>
                  <a:pt x="459" y="168"/>
                  <a:pt x="459" y="168"/>
                  <a:pt x="459" y="168"/>
                </a:cubicBezTo>
                <a:cubicBezTo>
                  <a:pt x="455" y="172"/>
                  <a:pt x="450" y="171"/>
                  <a:pt x="448" y="177"/>
                </a:cubicBezTo>
                <a:cubicBezTo>
                  <a:pt x="447" y="176"/>
                  <a:pt x="446" y="174"/>
                  <a:pt x="446" y="172"/>
                </a:cubicBezTo>
                <a:cubicBezTo>
                  <a:pt x="445" y="173"/>
                  <a:pt x="440" y="167"/>
                  <a:pt x="439" y="172"/>
                </a:cubicBezTo>
                <a:cubicBezTo>
                  <a:pt x="440" y="174"/>
                  <a:pt x="440" y="174"/>
                  <a:pt x="440" y="174"/>
                </a:cubicBezTo>
                <a:cubicBezTo>
                  <a:pt x="438" y="179"/>
                  <a:pt x="435" y="170"/>
                  <a:pt x="430" y="170"/>
                </a:cubicBezTo>
                <a:cubicBezTo>
                  <a:pt x="431" y="170"/>
                  <a:pt x="434" y="172"/>
                  <a:pt x="432" y="167"/>
                </a:cubicBezTo>
                <a:cubicBezTo>
                  <a:pt x="431" y="164"/>
                  <a:pt x="429" y="165"/>
                  <a:pt x="429" y="168"/>
                </a:cubicBezTo>
                <a:cubicBezTo>
                  <a:pt x="427" y="162"/>
                  <a:pt x="427" y="162"/>
                  <a:pt x="427" y="162"/>
                </a:cubicBezTo>
                <a:cubicBezTo>
                  <a:pt x="429" y="165"/>
                  <a:pt x="431" y="164"/>
                  <a:pt x="432" y="166"/>
                </a:cubicBezTo>
                <a:cubicBezTo>
                  <a:pt x="432" y="165"/>
                  <a:pt x="431" y="164"/>
                  <a:pt x="431" y="163"/>
                </a:cubicBezTo>
                <a:cubicBezTo>
                  <a:pt x="433" y="164"/>
                  <a:pt x="434" y="164"/>
                  <a:pt x="436" y="165"/>
                </a:cubicBezTo>
                <a:cubicBezTo>
                  <a:pt x="434" y="166"/>
                  <a:pt x="434" y="166"/>
                  <a:pt x="434" y="166"/>
                </a:cubicBezTo>
                <a:cubicBezTo>
                  <a:pt x="437" y="171"/>
                  <a:pt x="438" y="164"/>
                  <a:pt x="439" y="166"/>
                </a:cubicBezTo>
                <a:cubicBezTo>
                  <a:pt x="437" y="161"/>
                  <a:pt x="436" y="162"/>
                  <a:pt x="436" y="158"/>
                </a:cubicBezTo>
                <a:cubicBezTo>
                  <a:pt x="439" y="154"/>
                  <a:pt x="440" y="162"/>
                  <a:pt x="445" y="166"/>
                </a:cubicBezTo>
                <a:cubicBezTo>
                  <a:pt x="445" y="167"/>
                  <a:pt x="445" y="167"/>
                  <a:pt x="445" y="167"/>
                </a:cubicBezTo>
                <a:cubicBezTo>
                  <a:pt x="447" y="168"/>
                  <a:pt x="450" y="173"/>
                  <a:pt x="450" y="168"/>
                </a:cubicBezTo>
                <a:cubicBezTo>
                  <a:pt x="448" y="165"/>
                  <a:pt x="447" y="165"/>
                  <a:pt x="446" y="164"/>
                </a:cubicBezTo>
                <a:cubicBezTo>
                  <a:pt x="445" y="162"/>
                  <a:pt x="450" y="169"/>
                  <a:pt x="450" y="165"/>
                </a:cubicBezTo>
                <a:cubicBezTo>
                  <a:pt x="447" y="161"/>
                  <a:pt x="444" y="160"/>
                  <a:pt x="442" y="161"/>
                </a:cubicBezTo>
                <a:cubicBezTo>
                  <a:pt x="442" y="159"/>
                  <a:pt x="441" y="158"/>
                  <a:pt x="440" y="156"/>
                </a:cubicBezTo>
                <a:cubicBezTo>
                  <a:pt x="447" y="158"/>
                  <a:pt x="455" y="162"/>
                  <a:pt x="459" y="157"/>
                </a:cubicBezTo>
                <a:cubicBezTo>
                  <a:pt x="454" y="151"/>
                  <a:pt x="460" y="156"/>
                  <a:pt x="457" y="150"/>
                </a:cubicBezTo>
                <a:cubicBezTo>
                  <a:pt x="459" y="154"/>
                  <a:pt x="459" y="149"/>
                  <a:pt x="462" y="151"/>
                </a:cubicBezTo>
                <a:cubicBezTo>
                  <a:pt x="460" y="145"/>
                  <a:pt x="457" y="148"/>
                  <a:pt x="457" y="144"/>
                </a:cubicBezTo>
                <a:cubicBezTo>
                  <a:pt x="460" y="144"/>
                  <a:pt x="468" y="152"/>
                  <a:pt x="471" y="149"/>
                </a:cubicBezTo>
                <a:cubicBezTo>
                  <a:pt x="470" y="147"/>
                  <a:pt x="469" y="147"/>
                  <a:pt x="468" y="146"/>
                </a:cubicBezTo>
                <a:cubicBezTo>
                  <a:pt x="471" y="147"/>
                  <a:pt x="478" y="158"/>
                  <a:pt x="477" y="149"/>
                </a:cubicBezTo>
                <a:cubicBezTo>
                  <a:pt x="475" y="147"/>
                  <a:pt x="473" y="144"/>
                  <a:pt x="470" y="141"/>
                </a:cubicBezTo>
                <a:cubicBezTo>
                  <a:pt x="471" y="141"/>
                  <a:pt x="471" y="141"/>
                  <a:pt x="471" y="139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1" y="133"/>
                  <a:pt x="474" y="143"/>
                  <a:pt x="477" y="147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8" y="139"/>
                  <a:pt x="480" y="139"/>
                  <a:pt x="482" y="139"/>
                </a:cubicBezTo>
                <a:cubicBezTo>
                  <a:pt x="484" y="140"/>
                  <a:pt x="486" y="143"/>
                  <a:pt x="488" y="146"/>
                </a:cubicBezTo>
                <a:cubicBezTo>
                  <a:pt x="489" y="145"/>
                  <a:pt x="491" y="145"/>
                  <a:pt x="488" y="140"/>
                </a:cubicBezTo>
                <a:cubicBezTo>
                  <a:pt x="486" y="137"/>
                  <a:pt x="484" y="135"/>
                  <a:pt x="483" y="133"/>
                </a:cubicBezTo>
                <a:cubicBezTo>
                  <a:pt x="482" y="131"/>
                  <a:pt x="481" y="130"/>
                  <a:pt x="479" y="131"/>
                </a:cubicBezTo>
                <a:cubicBezTo>
                  <a:pt x="480" y="135"/>
                  <a:pt x="483" y="135"/>
                  <a:pt x="482" y="136"/>
                </a:cubicBezTo>
                <a:cubicBezTo>
                  <a:pt x="481" y="135"/>
                  <a:pt x="480" y="140"/>
                  <a:pt x="477" y="136"/>
                </a:cubicBezTo>
                <a:cubicBezTo>
                  <a:pt x="481" y="135"/>
                  <a:pt x="481" y="135"/>
                  <a:pt x="481" y="135"/>
                </a:cubicBezTo>
                <a:cubicBezTo>
                  <a:pt x="478" y="128"/>
                  <a:pt x="479" y="135"/>
                  <a:pt x="477" y="132"/>
                </a:cubicBezTo>
                <a:cubicBezTo>
                  <a:pt x="477" y="129"/>
                  <a:pt x="478" y="129"/>
                  <a:pt x="479" y="129"/>
                </a:cubicBezTo>
                <a:cubicBezTo>
                  <a:pt x="479" y="129"/>
                  <a:pt x="480" y="129"/>
                  <a:pt x="480" y="129"/>
                </a:cubicBezTo>
                <a:cubicBezTo>
                  <a:pt x="480" y="129"/>
                  <a:pt x="481" y="129"/>
                  <a:pt x="481" y="128"/>
                </a:cubicBezTo>
                <a:cubicBezTo>
                  <a:pt x="480" y="128"/>
                  <a:pt x="480" y="128"/>
                  <a:pt x="480" y="128"/>
                </a:cubicBezTo>
                <a:cubicBezTo>
                  <a:pt x="482" y="129"/>
                  <a:pt x="481" y="127"/>
                  <a:pt x="485" y="130"/>
                </a:cubicBezTo>
                <a:cubicBezTo>
                  <a:pt x="488" y="136"/>
                  <a:pt x="486" y="134"/>
                  <a:pt x="486" y="136"/>
                </a:cubicBezTo>
                <a:cubicBezTo>
                  <a:pt x="488" y="136"/>
                  <a:pt x="491" y="138"/>
                  <a:pt x="495" y="139"/>
                </a:cubicBezTo>
                <a:cubicBezTo>
                  <a:pt x="499" y="139"/>
                  <a:pt x="502" y="139"/>
                  <a:pt x="499" y="133"/>
                </a:cubicBezTo>
                <a:cubicBezTo>
                  <a:pt x="497" y="132"/>
                  <a:pt x="495" y="131"/>
                  <a:pt x="493" y="129"/>
                </a:cubicBezTo>
                <a:cubicBezTo>
                  <a:pt x="493" y="128"/>
                  <a:pt x="500" y="132"/>
                  <a:pt x="493" y="126"/>
                </a:cubicBezTo>
                <a:cubicBezTo>
                  <a:pt x="494" y="128"/>
                  <a:pt x="490" y="124"/>
                  <a:pt x="489" y="123"/>
                </a:cubicBezTo>
                <a:cubicBezTo>
                  <a:pt x="489" y="123"/>
                  <a:pt x="489" y="123"/>
                  <a:pt x="489" y="123"/>
                </a:cubicBezTo>
                <a:cubicBezTo>
                  <a:pt x="489" y="123"/>
                  <a:pt x="488" y="122"/>
                  <a:pt x="487" y="121"/>
                </a:cubicBezTo>
                <a:cubicBezTo>
                  <a:pt x="491" y="125"/>
                  <a:pt x="494" y="126"/>
                  <a:pt x="497" y="127"/>
                </a:cubicBezTo>
                <a:cubicBezTo>
                  <a:pt x="495" y="126"/>
                  <a:pt x="494" y="124"/>
                  <a:pt x="493" y="123"/>
                </a:cubicBezTo>
                <a:cubicBezTo>
                  <a:pt x="495" y="123"/>
                  <a:pt x="496" y="125"/>
                  <a:pt x="498" y="127"/>
                </a:cubicBezTo>
                <a:cubicBezTo>
                  <a:pt x="499" y="128"/>
                  <a:pt x="505" y="131"/>
                  <a:pt x="501" y="127"/>
                </a:cubicBezTo>
                <a:cubicBezTo>
                  <a:pt x="498" y="124"/>
                  <a:pt x="496" y="125"/>
                  <a:pt x="493" y="122"/>
                </a:cubicBezTo>
                <a:cubicBezTo>
                  <a:pt x="496" y="123"/>
                  <a:pt x="499" y="125"/>
                  <a:pt x="502" y="126"/>
                </a:cubicBezTo>
                <a:cubicBezTo>
                  <a:pt x="501" y="125"/>
                  <a:pt x="501" y="125"/>
                  <a:pt x="501" y="125"/>
                </a:cubicBezTo>
                <a:cubicBezTo>
                  <a:pt x="502" y="126"/>
                  <a:pt x="504" y="127"/>
                  <a:pt x="503" y="126"/>
                </a:cubicBezTo>
                <a:cubicBezTo>
                  <a:pt x="500" y="124"/>
                  <a:pt x="499" y="123"/>
                  <a:pt x="499" y="124"/>
                </a:cubicBezTo>
                <a:cubicBezTo>
                  <a:pt x="497" y="122"/>
                  <a:pt x="501" y="124"/>
                  <a:pt x="504" y="125"/>
                </a:cubicBezTo>
                <a:cubicBezTo>
                  <a:pt x="506" y="126"/>
                  <a:pt x="509" y="126"/>
                  <a:pt x="504" y="123"/>
                </a:cubicBezTo>
                <a:cubicBezTo>
                  <a:pt x="508" y="125"/>
                  <a:pt x="508" y="125"/>
                  <a:pt x="508" y="125"/>
                </a:cubicBezTo>
                <a:cubicBezTo>
                  <a:pt x="507" y="124"/>
                  <a:pt x="506" y="123"/>
                  <a:pt x="505" y="123"/>
                </a:cubicBezTo>
                <a:cubicBezTo>
                  <a:pt x="510" y="125"/>
                  <a:pt x="510" y="125"/>
                  <a:pt x="510" y="125"/>
                </a:cubicBezTo>
                <a:cubicBezTo>
                  <a:pt x="515" y="126"/>
                  <a:pt x="502" y="120"/>
                  <a:pt x="500" y="119"/>
                </a:cubicBezTo>
                <a:cubicBezTo>
                  <a:pt x="500" y="119"/>
                  <a:pt x="500" y="119"/>
                  <a:pt x="500" y="119"/>
                </a:cubicBezTo>
                <a:cubicBezTo>
                  <a:pt x="499" y="119"/>
                  <a:pt x="496" y="117"/>
                  <a:pt x="495" y="116"/>
                </a:cubicBezTo>
                <a:cubicBezTo>
                  <a:pt x="497" y="117"/>
                  <a:pt x="499" y="118"/>
                  <a:pt x="501" y="118"/>
                </a:cubicBezTo>
                <a:cubicBezTo>
                  <a:pt x="501" y="118"/>
                  <a:pt x="501" y="118"/>
                  <a:pt x="501" y="118"/>
                </a:cubicBezTo>
                <a:cubicBezTo>
                  <a:pt x="509" y="122"/>
                  <a:pt x="514" y="122"/>
                  <a:pt x="529" y="127"/>
                </a:cubicBezTo>
                <a:cubicBezTo>
                  <a:pt x="529" y="127"/>
                  <a:pt x="528" y="127"/>
                  <a:pt x="528" y="126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5" y="125"/>
                  <a:pt x="524" y="125"/>
                  <a:pt x="523" y="124"/>
                </a:cubicBezTo>
                <a:cubicBezTo>
                  <a:pt x="523" y="124"/>
                  <a:pt x="522" y="124"/>
                  <a:pt x="521" y="123"/>
                </a:cubicBezTo>
                <a:cubicBezTo>
                  <a:pt x="518" y="122"/>
                  <a:pt x="511" y="120"/>
                  <a:pt x="512" y="119"/>
                </a:cubicBezTo>
                <a:cubicBezTo>
                  <a:pt x="509" y="118"/>
                  <a:pt x="510" y="119"/>
                  <a:pt x="509" y="119"/>
                </a:cubicBezTo>
                <a:cubicBezTo>
                  <a:pt x="509" y="118"/>
                  <a:pt x="509" y="118"/>
                  <a:pt x="511" y="119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11" y="119"/>
                  <a:pt x="509" y="117"/>
                  <a:pt x="508" y="117"/>
                </a:cubicBezTo>
                <a:cubicBezTo>
                  <a:pt x="499" y="114"/>
                  <a:pt x="499" y="114"/>
                  <a:pt x="499" y="114"/>
                </a:cubicBezTo>
                <a:cubicBezTo>
                  <a:pt x="503" y="116"/>
                  <a:pt x="504" y="116"/>
                  <a:pt x="502" y="115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98" y="113"/>
                  <a:pt x="509" y="117"/>
                  <a:pt x="503" y="114"/>
                </a:cubicBezTo>
                <a:cubicBezTo>
                  <a:pt x="505" y="115"/>
                  <a:pt x="507" y="116"/>
                  <a:pt x="509" y="117"/>
                </a:cubicBezTo>
                <a:cubicBezTo>
                  <a:pt x="510" y="116"/>
                  <a:pt x="521" y="119"/>
                  <a:pt x="526" y="120"/>
                </a:cubicBezTo>
                <a:cubicBezTo>
                  <a:pt x="529" y="120"/>
                  <a:pt x="526" y="118"/>
                  <a:pt x="525" y="116"/>
                </a:cubicBezTo>
                <a:cubicBezTo>
                  <a:pt x="523" y="115"/>
                  <a:pt x="523" y="114"/>
                  <a:pt x="531" y="114"/>
                </a:cubicBezTo>
                <a:cubicBezTo>
                  <a:pt x="528" y="113"/>
                  <a:pt x="526" y="113"/>
                  <a:pt x="524" y="113"/>
                </a:cubicBezTo>
                <a:cubicBezTo>
                  <a:pt x="522" y="112"/>
                  <a:pt x="521" y="112"/>
                  <a:pt x="518" y="112"/>
                </a:cubicBezTo>
                <a:cubicBezTo>
                  <a:pt x="517" y="113"/>
                  <a:pt x="516" y="113"/>
                  <a:pt x="509" y="112"/>
                </a:cubicBezTo>
                <a:cubicBezTo>
                  <a:pt x="502" y="113"/>
                  <a:pt x="529" y="117"/>
                  <a:pt x="519" y="117"/>
                </a:cubicBezTo>
                <a:cubicBezTo>
                  <a:pt x="511" y="115"/>
                  <a:pt x="511" y="115"/>
                  <a:pt x="514" y="115"/>
                </a:cubicBezTo>
                <a:cubicBezTo>
                  <a:pt x="508" y="113"/>
                  <a:pt x="504" y="113"/>
                  <a:pt x="502" y="113"/>
                </a:cubicBezTo>
                <a:cubicBezTo>
                  <a:pt x="503" y="113"/>
                  <a:pt x="501" y="112"/>
                  <a:pt x="500" y="111"/>
                </a:cubicBezTo>
                <a:cubicBezTo>
                  <a:pt x="498" y="110"/>
                  <a:pt x="496" y="110"/>
                  <a:pt x="496" y="109"/>
                </a:cubicBezTo>
                <a:cubicBezTo>
                  <a:pt x="499" y="110"/>
                  <a:pt x="502" y="109"/>
                  <a:pt x="501" y="109"/>
                </a:cubicBezTo>
                <a:cubicBezTo>
                  <a:pt x="505" y="109"/>
                  <a:pt x="506" y="107"/>
                  <a:pt x="515" y="108"/>
                </a:cubicBezTo>
                <a:cubicBezTo>
                  <a:pt x="516" y="106"/>
                  <a:pt x="503" y="107"/>
                  <a:pt x="511" y="105"/>
                </a:cubicBezTo>
                <a:cubicBezTo>
                  <a:pt x="505" y="106"/>
                  <a:pt x="506" y="104"/>
                  <a:pt x="501" y="105"/>
                </a:cubicBezTo>
                <a:cubicBezTo>
                  <a:pt x="504" y="105"/>
                  <a:pt x="503" y="106"/>
                  <a:pt x="501" y="106"/>
                </a:cubicBezTo>
                <a:cubicBezTo>
                  <a:pt x="499" y="107"/>
                  <a:pt x="496" y="107"/>
                  <a:pt x="494" y="107"/>
                </a:cubicBezTo>
                <a:cubicBezTo>
                  <a:pt x="493" y="107"/>
                  <a:pt x="491" y="106"/>
                  <a:pt x="490" y="106"/>
                </a:cubicBezTo>
                <a:cubicBezTo>
                  <a:pt x="492" y="106"/>
                  <a:pt x="495" y="106"/>
                  <a:pt x="496" y="105"/>
                </a:cubicBezTo>
                <a:cubicBezTo>
                  <a:pt x="491" y="105"/>
                  <a:pt x="491" y="105"/>
                  <a:pt x="491" y="105"/>
                </a:cubicBezTo>
                <a:cubicBezTo>
                  <a:pt x="497" y="105"/>
                  <a:pt x="494" y="104"/>
                  <a:pt x="492" y="104"/>
                </a:cubicBezTo>
                <a:cubicBezTo>
                  <a:pt x="489" y="103"/>
                  <a:pt x="487" y="103"/>
                  <a:pt x="494" y="101"/>
                </a:cubicBezTo>
                <a:cubicBezTo>
                  <a:pt x="494" y="102"/>
                  <a:pt x="498" y="102"/>
                  <a:pt x="492" y="103"/>
                </a:cubicBezTo>
                <a:cubicBezTo>
                  <a:pt x="494" y="103"/>
                  <a:pt x="496" y="103"/>
                  <a:pt x="499" y="102"/>
                </a:cubicBezTo>
                <a:cubicBezTo>
                  <a:pt x="501" y="102"/>
                  <a:pt x="503" y="101"/>
                  <a:pt x="506" y="101"/>
                </a:cubicBezTo>
                <a:cubicBezTo>
                  <a:pt x="508" y="100"/>
                  <a:pt x="506" y="98"/>
                  <a:pt x="505" y="97"/>
                </a:cubicBezTo>
                <a:cubicBezTo>
                  <a:pt x="504" y="95"/>
                  <a:pt x="503" y="94"/>
                  <a:pt x="506" y="91"/>
                </a:cubicBezTo>
                <a:cubicBezTo>
                  <a:pt x="503" y="93"/>
                  <a:pt x="504" y="94"/>
                  <a:pt x="500" y="96"/>
                </a:cubicBezTo>
                <a:cubicBezTo>
                  <a:pt x="498" y="95"/>
                  <a:pt x="500" y="94"/>
                  <a:pt x="502" y="91"/>
                </a:cubicBezTo>
                <a:cubicBezTo>
                  <a:pt x="504" y="89"/>
                  <a:pt x="506" y="85"/>
                  <a:pt x="507" y="83"/>
                </a:cubicBezTo>
                <a:cubicBezTo>
                  <a:pt x="502" y="86"/>
                  <a:pt x="502" y="86"/>
                  <a:pt x="502" y="86"/>
                </a:cubicBezTo>
                <a:cubicBezTo>
                  <a:pt x="506" y="82"/>
                  <a:pt x="500" y="87"/>
                  <a:pt x="500" y="83"/>
                </a:cubicBezTo>
                <a:cubicBezTo>
                  <a:pt x="501" y="83"/>
                  <a:pt x="503" y="82"/>
                  <a:pt x="503" y="82"/>
                </a:cubicBezTo>
                <a:cubicBezTo>
                  <a:pt x="501" y="80"/>
                  <a:pt x="498" y="84"/>
                  <a:pt x="496" y="83"/>
                </a:cubicBezTo>
                <a:cubicBezTo>
                  <a:pt x="503" y="76"/>
                  <a:pt x="489" y="85"/>
                  <a:pt x="492" y="79"/>
                </a:cubicBezTo>
                <a:cubicBezTo>
                  <a:pt x="490" y="80"/>
                  <a:pt x="490" y="80"/>
                  <a:pt x="490" y="80"/>
                </a:cubicBezTo>
                <a:cubicBezTo>
                  <a:pt x="493" y="76"/>
                  <a:pt x="483" y="77"/>
                  <a:pt x="481" y="74"/>
                </a:cubicBezTo>
                <a:cubicBezTo>
                  <a:pt x="482" y="74"/>
                  <a:pt x="482" y="77"/>
                  <a:pt x="487" y="74"/>
                </a:cubicBezTo>
                <a:cubicBezTo>
                  <a:pt x="487" y="69"/>
                  <a:pt x="487" y="69"/>
                  <a:pt x="487" y="69"/>
                </a:cubicBezTo>
                <a:cubicBezTo>
                  <a:pt x="485" y="70"/>
                  <a:pt x="484" y="69"/>
                  <a:pt x="482" y="71"/>
                </a:cubicBezTo>
                <a:cubicBezTo>
                  <a:pt x="481" y="72"/>
                  <a:pt x="483" y="72"/>
                  <a:pt x="483" y="72"/>
                </a:cubicBezTo>
                <a:cubicBezTo>
                  <a:pt x="480" y="73"/>
                  <a:pt x="480" y="73"/>
                  <a:pt x="480" y="73"/>
                </a:cubicBezTo>
                <a:cubicBezTo>
                  <a:pt x="481" y="68"/>
                  <a:pt x="488" y="69"/>
                  <a:pt x="493" y="67"/>
                </a:cubicBezTo>
                <a:cubicBezTo>
                  <a:pt x="491" y="66"/>
                  <a:pt x="495" y="63"/>
                  <a:pt x="495" y="62"/>
                </a:cubicBezTo>
                <a:cubicBezTo>
                  <a:pt x="489" y="63"/>
                  <a:pt x="490" y="66"/>
                  <a:pt x="484" y="68"/>
                </a:cubicBezTo>
                <a:cubicBezTo>
                  <a:pt x="481" y="68"/>
                  <a:pt x="483" y="62"/>
                  <a:pt x="488" y="59"/>
                </a:cubicBezTo>
                <a:cubicBezTo>
                  <a:pt x="475" y="63"/>
                  <a:pt x="482" y="53"/>
                  <a:pt x="473" y="57"/>
                </a:cubicBezTo>
                <a:cubicBezTo>
                  <a:pt x="474" y="57"/>
                  <a:pt x="477" y="55"/>
                  <a:pt x="475" y="55"/>
                </a:cubicBezTo>
                <a:cubicBezTo>
                  <a:pt x="473" y="56"/>
                  <a:pt x="473" y="56"/>
                  <a:pt x="473" y="56"/>
                </a:cubicBezTo>
                <a:cubicBezTo>
                  <a:pt x="468" y="55"/>
                  <a:pt x="480" y="50"/>
                  <a:pt x="477" y="49"/>
                </a:cubicBezTo>
                <a:cubicBezTo>
                  <a:pt x="476" y="50"/>
                  <a:pt x="475" y="51"/>
                  <a:pt x="473" y="52"/>
                </a:cubicBezTo>
                <a:cubicBezTo>
                  <a:pt x="470" y="50"/>
                  <a:pt x="482" y="42"/>
                  <a:pt x="475" y="41"/>
                </a:cubicBezTo>
                <a:cubicBezTo>
                  <a:pt x="475" y="42"/>
                  <a:pt x="474" y="42"/>
                  <a:pt x="474" y="42"/>
                </a:cubicBezTo>
                <a:cubicBezTo>
                  <a:pt x="473" y="43"/>
                  <a:pt x="473" y="42"/>
                  <a:pt x="475" y="40"/>
                </a:cubicBezTo>
                <a:cubicBezTo>
                  <a:pt x="479" y="40"/>
                  <a:pt x="479" y="40"/>
                  <a:pt x="479" y="40"/>
                </a:cubicBezTo>
                <a:cubicBezTo>
                  <a:pt x="489" y="34"/>
                  <a:pt x="472" y="37"/>
                  <a:pt x="474" y="33"/>
                </a:cubicBezTo>
                <a:cubicBezTo>
                  <a:pt x="472" y="34"/>
                  <a:pt x="473" y="36"/>
                  <a:pt x="469" y="36"/>
                </a:cubicBezTo>
                <a:cubicBezTo>
                  <a:pt x="468" y="35"/>
                  <a:pt x="480" y="30"/>
                  <a:pt x="474" y="30"/>
                </a:cubicBezTo>
                <a:cubicBezTo>
                  <a:pt x="473" y="32"/>
                  <a:pt x="467" y="34"/>
                  <a:pt x="467" y="35"/>
                </a:cubicBezTo>
                <a:cubicBezTo>
                  <a:pt x="465" y="34"/>
                  <a:pt x="462" y="34"/>
                  <a:pt x="466" y="32"/>
                </a:cubicBezTo>
                <a:cubicBezTo>
                  <a:pt x="465" y="32"/>
                  <a:pt x="463" y="32"/>
                  <a:pt x="462" y="33"/>
                </a:cubicBezTo>
                <a:cubicBezTo>
                  <a:pt x="465" y="31"/>
                  <a:pt x="462" y="30"/>
                  <a:pt x="461" y="29"/>
                </a:cubicBezTo>
                <a:cubicBezTo>
                  <a:pt x="459" y="30"/>
                  <a:pt x="459" y="30"/>
                  <a:pt x="459" y="30"/>
                </a:cubicBezTo>
                <a:cubicBezTo>
                  <a:pt x="469" y="24"/>
                  <a:pt x="458" y="27"/>
                  <a:pt x="458" y="25"/>
                </a:cubicBezTo>
                <a:cubicBezTo>
                  <a:pt x="455" y="26"/>
                  <a:pt x="455" y="26"/>
                  <a:pt x="455" y="26"/>
                </a:cubicBezTo>
                <a:cubicBezTo>
                  <a:pt x="456" y="25"/>
                  <a:pt x="459" y="22"/>
                  <a:pt x="454" y="22"/>
                </a:cubicBezTo>
                <a:cubicBezTo>
                  <a:pt x="451" y="24"/>
                  <a:pt x="451" y="24"/>
                  <a:pt x="451" y="24"/>
                </a:cubicBezTo>
                <a:cubicBezTo>
                  <a:pt x="453" y="22"/>
                  <a:pt x="446" y="21"/>
                  <a:pt x="451" y="18"/>
                </a:cubicBezTo>
                <a:cubicBezTo>
                  <a:pt x="450" y="18"/>
                  <a:pt x="445" y="22"/>
                  <a:pt x="444" y="20"/>
                </a:cubicBezTo>
                <a:cubicBezTo>
                  <a:pt x="446" y="18"/>
                  <a:pt x="447" y="16"/>
                  <a:pt x="444" y="16"/>
                </a:cubicBezTo>
                <a:cubicBezTo>
                  <a:pt x="442" y="17"/>
                  <a:pt x="440" y="18"/>
                  <a:pt x="442" y="18"/>
                </a:cubicBezTo>
                <a:cubicBezTo>
                  <a:pt x="443" y="18"/>
                  <a:pt x="443" y="18"/>
                  <a:pt x="444" y="17"/>
                </a:cubicBezTo>
                <a:cubicBezTo>
                  <a:pt x="441" y="19"/>
                  <a:pt x="441" y="19"/>
                  <a:pt x="441" y="19"/>
                </a:cubicBezTo>
                <a:cubicBezTo>
                  <a:pt x="438" y="18"/>
                  <a:pt x="443" y="17"/>
                  <a:pt x="441" y="15"/>
                </a:cubicBezTo>
                <a:cubicBezTo>
                  <a:pt x="439" y="16"/>
                  <a:pt x="438" y="17"/>
                  <a:pt x="436" y="18"/>
                </a:cubicBezTo>
                <a:cubicBezTo>
                  <a:pt x="437" y="15"/>
                  <a:pt x="439" y="12"/>
                  <a:pt x="440" y="8"/>
                </a:cubicBezTo>
                <a:cubicBezTo>
                  <a:pt x="443" y="7"/>
                  <a:pt x="444" y="8"/>
                  <a:pt x="448" y="6"/>
                </a:cubicBezTo>
                <a:cubicBezTo>
                  <a:pt x="448" y="7"/>
                  <a:pt x="449" y="7"/>
                  <a:pt x="450" y="8"/>
                </a:cubicBezTo>
                <a:cubicBezTo>
                  <a:pt x="455" y="8"/>
                  <a:pt x="454" y="5"/>
                  <a:pt x="455" y="3"/>
                </a:cubicBezTo>
                <a:cubicBezTo>
                  <a:pt x="456" y="5"/>
                  <a:pt x="456" y="5"/>
                  <a:pt x="456" y="5"/>
                </a:cubicBezTo>
                <a:cubicBezTo>
                  <a:pt x="457" y="5"/>
                  <a:pt x="458" y="5"/>
                  <a:pt x="458" y="5"/>
                </a:cubicBezTo>
                <a:cubicBezTo>
                  <a:pt x="458" y="6"/>
                  <a:pt x="458" y="6"/>
                  <a:pt x="458" y="6"/>
                </a:cubicBezTo>
                <a:cubicBezTo>
                  <a:pt x="463" y="0"/>
                  <a:pt x="468" y="6"/>
                  <a:pt x="471" y="1"/>
                </a:cubicBezTo>
                <a:cubicBezTo>
                  <a:pt x="471" y="2"/>
                  <a:pt x="468" y="4"/>
                  <a:pt x="466" y="6"/>
                </a:cubicBezTo>
                <a:cubicBezTo>
                  <a:pt x="465" y="8"/>
                  <a:pt x="468" y="6"/>
                  <a:pt x="470" y="6"/>
                </a:cubicBezTo>
                <a:cubicBezTo>
                  <a:pt x="474" y="2"/>
                  <a:pt x="474" y="2"/>
                  <a:pt x="474" y="2"/>
                </a:cubicBezTo>
                <a:cubicBezTo>
                  <a:pt x="473" y="7"/>
                  <a:pt x="478" y="0"/>
                  <a:pt x="482" y="2"/>
                </a:cubicBezTo>
                <a:cubicBezTo>
                  <a:pt x="480" y="6"/>
                  <a:pt x="495" y="3"/>
                  <a:pt x="496" y="4"/>
                </a:cubicBezTo>
                <a:cubicBezTo>
                  <a:pt x="496" y="7"/>
                  <a:pt x="490" y="5"/>
                  <a:pt x="488" y="8"/>
                </a:cubicBezTo>
                <a:cubicBezTo>
                  <a:pt x="488" y="9"/>
                  <a:pt x="491" y="7"/>
                  <a:pt x="493" y="8"/>
                </a:cubicBezTo>
                <a:cubicBezTo>
                  <a:pt x="487" y="11"/>
                  <a:pt x="487" y="11"/>
                  <a:pt x="487" y="11"/>
                </a:cubicBezTo>
                <a:cubicBezTo>
                  <a:pt x="487" y="13"/>
                  <a:pt x="493" y="9"/>
                  <a:pt x="491" y="11"/>
                </a:cubicBezTo>
                <a:cubicBezTo>
                  <a:pt x="495" y="11"/>
                  <a:pt x="493" y="9"/>
                  <a:pt x="498" y="7"/>
                </a:cubicBezTo>
                <a:cubicBezTo>
                  <a:pt x="497" y="8"/>
                  <a:pt x="495" y="11"/>
                  <a:pt x="498" y="10"/>
                </a:cubicBezTo>
                <a:cubicBezTo>
                  <a:pt x="499" y="10"/>
                  <a:pt x="499" y="8"/>
                  <a:pt x="500" y="9"/>
                </a:cubicBezTo>
                <a:cubicBezTo>
                  <a:pt x="499" y="14"/>
                  <a:pt x="506" y="13"/>
                  <a:pt x="507" y="17"/>
                </a:cubicBezTo>
                <a:cubicBezTo>
                  <a:pt x="510" y="16"/>
                  <a:pt x="510" y="16"/>
                  <a:pt x="510" y="16"/>
                </a:cubicBezTo>
                <a:cubicBezTo>
                  <a:pt x="509" y="16"/>
                  <a:pt x="508" y="17"/>
                  <a:pt x="509" y="17"/>
                </a:cubicBezTo>
                <a:cubicBezTo>
                  <a:pt x="511" y="16"/>
                  <a:pt x="511" y="16"/>
                  <a:pt x="511" y="16"/>
                </a:cubicBezTo>
                <a:cubicBezTo>
                  <a:pt x="511" y="17"/>
                  <a:pt x="509" y="23"/>
                  <a:pt x="511" y="25"/>
                </a:cubicBezTo>
                <a:cubicBezTo>
                  <a:pt x="514" y="22"/>
                  <a:pt x="514" y="22"/>
                  <a:pt x="514" y="22"/>
                </a:cubicBezTo>
                <a:cubicBezTo>
                  <a:pt x="511" y="26"/>
                  <a:pt x="511" y="26"/>
                  <a:pt x="511" y="26"/>
                </a:cubicBezTo>
                <a:cubicBezTo>
                  <a:pt x="516" y="24"/>
                  <a:pt x="516" y="24"/>
                  <a:pt x="516" y="24"/>
                </a:cubicBezTo>
                <a:cubicBezTo>
                  <a:pt x="511" y="27"/>
                  <a:pt x="516" y="28"/>
                  <a:pt x="515" y="31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17" y="32"/>
                  <a:pt x="517" y="32"/>
                  <a:pt x="517" y="32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20" y="32"/>
                  <a:pt x="515" y="36"/>
                  <a:pt x="518" y="36"/>
                </a:cubicBezTo>
                <a:cubicBezTo>
                  <a:pt x="517" y="36"/>
                  <a:pt x="522" y="33"/>
                  <a:pt x="524" y="32"/>
                </a:cubicBezTo>
                <a:close/>
                <a:moveTo>
                  <a:pt x="552" y="103"/>
                </a:moveTo>
                <a:cubicBezTo>
                  <a:pt x="552" y="104"/>
                  <a:pt x="552" y="104"/>
                  <a:pt x="552" y="104"/>
                </a:cubicBezTo>
                <a:cubicBezTo>
                  <a:pt x="553" y="103"/>
                  <a:pt x="552" y="103"/>
                  <a:pt x="552" y="103"/>
                </a:cubicBezTo>
                <a:cubicBezTo>
                  <a:pt x="551" y="101"/>
                  <a:pt x="551" y="101"/>
                  <a:pt x="551" y="101"/>
                </a:cubicBezTo>
                <a:cubicBezTo>
                  <a:pt x="547" y="102"/>
                  <a:pt x="550" y="102"/>
                  <a:pt x="552" y="103"/>
                </a:cubicBezTo>
                <a:close/>
                <a:moveTo>
                  <a:pt x="473" y="166"/>
                </a:moveTo>
                <a:cubicBezTo>
                  <a:pt x="475" y="166"/>
                  <a:pt x="475" y="166"/>
                  <a:pt x="475" y="166"/>
                </a:cubicBezTo>
                <a:cubicBezTo>
                  <a:pt x="475" y="167"/>
                  <a:pt x="473" y="165"/>
                  <a:pt x="475" y="168"/>
                </a:cubicBezTo>
                <a:cubicBezTo>
                  <a:pt x="474" y="167"/>
                  <a:pt x="474" y="168"/>
                  <a:pt x="473" y="166"/>
                </a:cubicBezTo>
                <a:close/>
                <a:moveTo>
                  <a:pt x="509" y="103"/>
                </a:moveTo>
                <a:cubicBezTo>
                  <a:pt x="506" y="104"/>
                  <a:pt x="506" y="104"/>
                  <a:pt x="506" y="104"/>
                </a:cubicBezTo>
                <a:cubicBezTo>
                  <a:pt x="510" y="104"/>
                  <a:pt x="510" y="104"/>
                  <a:pt x="510" y="104"/>
                </a:cubicBezTo>
                <a:lnTo>
                  <a:pt x="509" y="103"/>
                </a:lnTo>
                <a:close/>
                <a:moveTo>
                  <a:pt x="502" y="93"/>
                </a:moveTo>
                <a:cubicBezTo>
                  <a:pt x="502" y="94"/>
                  <a:pt x="502" y="94"/>
                  <a:pt x="501" y="95"/>
                </a:cubicBezTo>
                <a:cubicBezTo>
                  <a:pt x="502" y="95"/>
                  <a:pt x="502" y="95"/>
                  <a:pt x="502" y="95"/>
                </a:cubicBezTo>
                <a:cubicBezTo>
                  <a:pt x="502" y="94"/>
                  <a:pt x="503" y="93"/>
                  <a:pt x="503" y="93"/>
                </a:cubicBezTo>
                <a:lnTo>
                  <a:pt x="502" y="93"/>
                </a:lnTo>
                <a:close/>
                <a:moveTo>
                  <a:pt x="523" y="61"/>
                </a:moveTo>
                <a:cubicBezTo>
                  <a:pt x="518" y="65"/>
                  <a:pt x="524" y="62"/>
                  <a:pt x="522" y="64"/>
                </a:cubicBezTo>
                <a:cubicBezTo>
                  <a:pt x="522" y="64"/>
                  <a:pt x="521" y="65"/>
                  <a:pt x="521" y="65"/>
                </a:cubicBezTo>
                <a:cubicBezTo>
                  <a:pt x="522" y="65"/>
                  <a:pt x="522" y="64"/>
                  <a:pt x="522" y="64"/>
                </a:cubicBezTo>
                <a:cubicBezTo>
                  <a:pt x="524" y="63"/>
                  <a:pt x="528" y="59"/>
                  <a:pt x="523" y="61"/>
                </a:cubicBezTo>
                <a:close/>
                <a:moveTo>
                  <a:pt x="540" y="98"/>
                </a:moveTo>
                <a:cubicBezTo>
                  <a:pt x="544" y="98"/>
                  <a:pt x="543" y="95"/>
                  <a:pt x="545" y="94"/>
                </a:cubicBezTo>
                <a:cubicBezTo>
                  <a:pt x="544" y="93"/>
                  <a:pt x="541" y="95"/>
                  <a:pt x="539" y="96"/>
                </a:cubicBezTo>
                <a:cubicBezTo>
                  <a:pt x="539" y="95"/>
                  <a:pt x="539" y="95"/>
                  <a:pt x="539" y="94"/>
                </a:cubicBezTo>
                <a:cubicBezTo>
                  <a:pt x="531" y="96"/>
                  <a:pt x="543" y="96"/>
                  <a:pt x="540" y="98"/>
                </a:cubicBezTo>
                <a:close/>
                <a:moveTo>
                  <a:pt x="562" y="140"/>
                </a:moveTo>
                <a:cubicBezTo>
                  <a:pt x="565" y="140"/>
                  <a:pt x="565" y="140"/>
                  <a:pt x="565" y="140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569" y="141"/>
                  <a:pt x="569" y="141"/>
                  <a:pt x="569" y="141"/>
                </a:cubicBezTo>
                <a:lnTo>
                  <a:pt x="562" y="140"/>
                </a:lnTo>
                <a:close/>
                <a:moveTo>
                  <a:pt x="556" y="144"/>
                </a:moveTo>
                <a:cubicBezTo>
                  <a:pt x="554" y="145"/>
                  <a:pt x="546" y="143"/>
                  <a:pt x="541" y="140"/>
                </a:cubicBezTo>
                <a:cubicBezTo>
                  <a:pt x="544" y="140"/>
                  <a:pt x="545" y="139"/>
                  <a:pt x="553" y="142"/>
                </a:cubicBezTo>
                <a:cubicBezTo>
                  <a:pt x="548" y="140"/>
                  <a:pt x="564" y="146"/>
                  <a:pt x="556" y="144"/>
                </a:cubicBezTo>
                <a:close/>
                <a:moveTo>
                  <a:pt x="521" y="78"/>
                </a:moveTo>
                <a:cubicBezTo>
                  <a:pt x="520" y="80"/>
                  <a:pt x="513" y="85"/>
                  <a:pt x="519" y="86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3" y="81"/>
                  <a:pt x="523" y="81"/>
                  <a:pt x="523" y="81"/>
                </a:cubicBezTo>
                <a:cubicBezTo>
                  <a:pt x="515" y="86"/>
                  <a:pt x="521" y="79"/>
                  <a:pt x="521" y="78"/>
                </a:cubicBezTo>
                <a:close/>
                <a:moveTo>
                  <a:pt x="529" y="145"/>
                </a:moveTo>
                <a:cubicBezTo>
                  <a:pt x="528" y="146"/>
                  <a:pt x="522" y="144"/>
                  <a:pt x="516" y="140"/>
                </a:cubicBezTo>
                <a:cubicBezTo>
                  <a:pt x="519" y="142"/>
                  <a:pt x="526" y="144"/>
                  <a:pt x="531" y="146"/>
                </a:cubicBezTo>
                <a:cubicBezTo>
                  <a:pt x="530" y="145"/>
                  <a:pt x="529" y="145"/>
                  <a:pt x="529" y="145"/>
                </a:cubicBezTo>
                <a:close/>
                <a:moveTo>
                  <a:pt x="523" y="141"/>
                </a:moveTo>
                <a:cubicBezTo>
                  <a:pt x="523" y="140"/>
                  <a:pt x="518" y="137"/>
                  <a:pt x="523" y="139"/>
                </a:cubicBezTo>
                <a:cubicBezTo>
                  <a:pt x="526" y="141"/>
                  <a:pt x="536" y="147"/>
                  <a:pt x="536" y="144"/>
                </a:cubicBezTo>
                <a:cubicBezTo>
                  <a:pt x="527" y="140"/>
                  <a:pt x="524" y="138"/>
                  <a:pt x="518" y="137"/>
                </a:cubicBezTo>
                <a:lnTo>
                  <a:pt x="523" y="141"/>
                </a:lnTo>
                <a:close/>
                <a:moveTo>
                  <a:pt x="541" y="148"/>
                </a:moveTo>
                <a:cubicBezTo>
                  <a:pt x="541" y="147"/>
                  <a:pt x="541" y="146"/>
                  <a:pt x="541" y="145"/>
                </a:cubicBezTo>
                <a:cubicBezTo>
                  <a:pt x="531" y="141"/>
                  <a:pt x="539" y="146"/>
                  <a:pt x="541" y="148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49"/>
                  <a:pt x="541" y="148"/>
                  <a:pt x="541" y="148"/>
                </a:cubicBezTo>
                <a:close/>
                <a:moveTo>
                  <a:pt x="513" y="155"/>
                </a:moveTo>
                <a:cubicBezTo>
                  <a:pt x="515" y="156"/>
                  <a:pt x="515" y="156"/>
                  <a:pt x="515" y="156"/>
                </a:cubicBezTo>
                <a:cubicBezTo>
                  <a:pt x="516" y="157"/>
                  <a:pt x="517" y="158"/>
                  <a:pt x="518" y="157"/>
                </a:cubicBezTo>
                <a:cubicBezTo>
                  <a:pt x="515" y="156"/>
                  <a:pt x="515" y="156"/>
                  <a:pt x="515" y="156"/>
                </a:cubicBezTo>
                <a:cubicBezTo>
                  <a:pt x="514" y="154"/>
                  <a:pt x="514" y="152"/>
                  <a:pt x="513" y="155"/>
                </a:cubicBezTo>
                <a:close/>
                <a:moveTo>
                  <a:pt x="537" y="149"/>
                </a:moveTo>
                <a:cubicBezTo>
                  <a:pt x="533" y="149"/>
                  <a:pt x="533" y="149"/>
                  <a:pt x="533" y="149"/>
                </a:cubicBezTo>
                <a:cubicBezTo>
                  <a:pt x="533" y="148"/>
                  <a:pt x="533" y="146"/>
                  <a:pt x="537" y="149"/>
                </a:cubicBezTo>
                <a:close/>
                <a:moveTo>
                  <a:pt x="516" y="149"/>
                </a:moveTo>
                <a:cubicBezTo>
                  <a:pt x="516" y="149"/>
                  <a:pt x="513" y="150"/>
                  <a:pt x="512" y="151"/>
                </a:cubicBezTo>
                <a:cubicBezTo>
                  <a:pt x="514" y="152"/>
                  <a:pt x="518" y="152"/>
                  <a:pt x="516" y="149"/>
                </a:cubicBezTo>
                <a:close/>
                <a:moveTo>
                  <a:pt x="455" y="166"/>
                </a:moveTo>
                <a:cubicBezTo>
                  <a:pt x="454" y="162"/>
                  <a:pt x="454" y="162"/>
                  <a:pt x="454" y="162"/>
                </a:cubicBezTo>
                <a:cubicBezTo>
                  <a:pt x="452" y="162"/>
                  <a:pt x="452" y="162"/>
                  <a:pt x="452" y="162"/>
                </a:cubicBezTo>
                <a:lnTo>
                  <a:pt x="455" y="166"/>
                </a:lnTo>
                <a:close/>
                <a:moveTo>
                  <a:pt x="468" y="155"/>
                </a:moveTo>
                <a:cubicBezTo>
                  <a:pt x="469" y="155"/>
                  <a:pt x="469" y="155"/>
                  <a:pt x="469" y="155"/>
                </a:cubicBezTo>
                <a:cubicBezTo>
                  <a:pt x="468" y="153"/>
                  <a:pt x="468" y="153"/>
                  <a:pt x="468" y="153"/>
                </a:cubicBezTo>
                <a:lnTo>
                  <a:pt x="468" y="155"/>
                </a:lnTo>
                <a:close/>
                <a:moveTo>
                  <a:pt x="484" y="145"/>
                </a:moveTo>
                <a:cubicBezTo>
                  <a:pt x="484" y="146"/>
                  <a:pt x="484" y="146"/>
                  <a:pt x="484" y="147"/>
                </a:cubicBezTo>
                <a:cubicBezTo>
                  <a:pt x="484" y="150"/>
                  <a:pt x="481" y="153"/>
                  <a:pt x="479" y="152"/>
                </a:cubicBezTo>
                <a:cubicBezTo>
                  <a:pt x="479" y="155"/>
                  <a:pt x="483" y="158"/>
                  <a:pt x="484" y="160"/>
                </a:cubicBezTo>
                <a:cubicBezTo>
                  <a:pt x="478" y="146"/>
                  <a:pt x="486" y="160"/>
                  <a:pt x="486" y="154"/>
                </a:cubicBezTo>
                <a:cubicBezTo>
                  <a:pt x="485" y="153"/>
                  <a:pt x="484" y="154"/>
                  <a:pt x="483" y="152"/>
                </a:cubicBezTo>
                <a:cubicBezTo>
                  <a:pt x="483" y="150"/>
                  <a:pt x="484" y="149"/>
                  <a:pt x="485" y="150"/>
                </a:cubicBezTo>
                <a:cubicBezTo>
                  <a:pt x="486" y="151"/>
                  <a:pt x="486" y="152"/>
                  <a:pt x="486" y="152"/>
                </a:cubicBezTo>
                <a:cubicBezTo>
                  <a:pt x="486" y="151"/>
                  <a:pt x="485" y="150"/>
                  <a:pt x="485" y="150"/>
                </a:cubicBezTo>
                <a:cubicBezTo>
                  <a:pt x="485" y="149"/>
                  <a:pt x="484" y="148"/>
                  <a:pt x="484" y="147"/>
                </a:cubicBezTo>
                <a:cubicBezTo>
                  <a:pt x="484" y="146"/>
                  <a:pt x="484" y="146"/>
                  <a:pt x="484" y="145"/>
                </a:cubicBezTo>
                <a:close/>
                <a:moveTo>
                  <a:pt x="506" y="138"/>
                </a:moveTo>
                <a:cubicBezTo>
                  <a:pt x="507" y="139"/>
                  <a:pt x="508" y="141"/>
                  <a:pt x="510" y="142"/>
                </a:cubicBezTo>
                <a:cubicBezTo>
                  <a:pt x="509" y="140"/>
                  <a:pt x="507" y="139"/>
                  <a:pt x="506" y="138"/>
                </a:cubicBezTo>
                <a:cubicBezTo>
                  <a:pt x="505" y="138"/>
                  <a:pt x="504" y="137"/>
                  <a:pt x="504" y="137"/>
                </a:cubicBezTo>
                <a:cubicBezTo>
                  <a:pt x="504" y="137"/>
                  <a:pt x="505" y="138"/>
                  <a:pt x="506" y="138"/>
                </a:cubicBezTo>
                <a:close/>
                <a:moveTo>
                  <a:pt x="498" y="132"/>
                </a:moveTo>
                <a:cubicBezTo>
                  <a:pt x="501" y="133"/>
                  <a:pt x="503" y="135"/>
                  <a:pt x="506" y="136"/>
                </a:cubicBezTo>
                <a:cubicBezTo>
                  <a:pt x="502" y="134"/>
                  <a:pt x="502" y="134"/>
                  <a:pt x="502" y="134"/>
                </a:cubicBezTo>
                <a:cubicBezTo>
                  <a:pt x="504" y="134"/>
                  <a:pt x="505" y="135"/>
                  <a:pt x="506" y="135"/>
                </a:cubicBezTo>
                <a:cubicBezTo>
                  <a:pt x="502" y="132"/>
                  <a:pt x="497" y="129"/>
                  <a:pt x="498" y="132"/>
                </a:cubicBezTo>
                <a:close/>
                <a:moveTo>
                  <a:pt x="508" y="133"/>
                </a:moveTo>
                <a:cubicBezTo>
                  <a:pt x="504" y="132"/>
                  <a:pt x="504" y="132"/>
                  <a:pt x="504" y="132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8" y="136"/>
                  <a:pt x="508" y="136"/>
                  <a:pt x="508" y="136"/>
                </a:cubicBezTo>
                <a:cubicBezTo>
                  <a:pt x="504" y="133"/>
                  <a:pt x="504" y="133"/>
                  <a:pt x="504" y="133"/>
                </a:cubicBezTo>
                <a:lnTo>
                  <a:pt x="508" y="133"/>
                </a:lnTo>
                <a:close/>
                <a:moveTo>
                  <a:pt x="539" y="127"/>
                </a:moveTo>
                <a:cubicBezTo>
                  <a:pt x="542" y="128"/>
                  <a:pt x="544" y="129"/>
                  <a:pt x="538" y="128"/>
                </a:cubicBezTo>
                <a:cubicBezTo>
                  <a:pt x="536" y="126"/>
                  <a:pt x="536" y="126"/>
                  <a:pt x="536" y="126"/>
                </a:cubicBezTo>
                <a:cubicBezTo>
                  <a:pt x="536" y="126"/>
                  <a:pt x="532" y="126"/>
                  <a:pt x="534" y="127"/>
                </a:cubicBezTo>
                <a:cubicBezTo>
                  <a:pt x="517" y="121"/>
                  <a:pt x="536" y="128"/>
                  <a:pt x="528" y="123"/>
                </a:cubicBezTo>
                <a:cubicBezTo>
                  <a:pt x="530" y="126"/>
                  <a:pt x="520" y="122"/>
                  <a:pt x="514" y="120"/>
                </a:cubicBezTo>
                <a:cubicBezTo>
                  <a:pt x="518" y="121"/>
                  <a:pt x="518" y="120"/>
                  <a:pt x="520" y="120"/>
                </a:cubicBezTo>
                <a:cubicBezTo>
                  <a:pt x="521" y="120"/>
                  <a:pt x="522" y="120"/>
                  <a:pt x="524" y="121"/>
                </a:cubicBezTo>
                <a:cubicBezTo>
                  <a:pt x="525" y="121"/>
                  <a:pt x="526" y="121"/>
                  <a:pt x="528" y="122"/>
                </a:cubicBezTo>
                <a:cubicBezTo>
                  <a:pt x="529" y="122"/>
                  <a:pt x="531" y="123"/>
                  <a:pt x="534" y="124"/>
                </a:cubicBezTo>
                <a:cubicBezTo>
                  <a:pt x="532" y="124"/>
                  <a:pt x="536" y="125"/>
                  <a:pt x="539" y="127"/>
                </a:cubicBezTo>
                <a:close/>
                <a:moveTo>
                  <a:pt x="520" y="108"/>
                </a:moveTo>
                <a:cubicBezTo>
                  <a:pt x="520" y="106"/>
                  <a:pt x="520" y="106"/>
                  <a:pt x="520" y="106"/>
                </a:cubicBezTo>
                <a:cubicBezTo>
                  <a:pt x="521" y="108"/>
                  <a:pt x="521" y="108"/>
                  <a:pt x="521" y="108"/>
                </a:cubicBezTo>
                <a:lnTo>
                  <a:pt x="520" y="108"/>
                </a:lnTo>
                <a:close/>
                <a:moveTo>
                  <a:pt x="488" y="61"/>
                </a:moveTo>
                <a:cubicBezTo>
                  <a:pt x="483" y="63"/>
                  <a:pt x="489" y="64"/>
                  <a:pt x="492" y="62"/>
                </a:cubicBezTo>
                <a:cubicBezTo>
                  <a:pt x="490" y="63"/>
                  <a:pt x="489" y="61"/>
                  <a:pt x="488" y="61"/>
                </a:cubicBezTo>
                <a:close/>
                <a:moveTo>
                  <a:pt x="480" y="41"/>
                </a:moveTo>
                <a:cubicBezTo>
                  <a:pt x="481" y="42"/>
                  <a:pt x="476" y="46"/>
                  <a:pt x="482" y="44"/>
                </a:cubicBezTo>
                <a:cubicBezTo>
                  <a:pt x="483" y="41"/>
                  <a:pt x="483" y="41"/>
                  <a:pt x="483" y="41"/>
                </a:cubicBezTo>
                <a:cubicBezTo>
                  <a:pt x="481" y="41"/>
                  <a:pt x="483" y="40"/>
                  <a:pt x="480" y="41"/>
                </a:cubicBezTo>
                <a:close/>
                <a:moveTo>
                  <a:pt x="472" y="28"/>
                </a:moveTo>
                <a:cubicBezTo>
                  <a:pt x="478" y="25"/>
                  <a:pt x="478" y="25"/>
                  <a:pt x="478" y="25"/>
                </a:cubicBezTo>
                <a:cubicBezTo>
                  <a:pt x="477" y="26"/>
                  <a:pt x="477" y="26"/>
                  <a:pt x="477" y="26"/>
                </a:cubicBezTo>
                <a:lnTo>
                  <a:pt x="472" y="28"/>
                </a:lnTo>
                <a:close/>
                <a:moveTo>
                  <a:pt x="466" y="33"/>
                </a:moveTo>
                <a:cubicBezTo>
                  <a:pt x="466" y="33"/>
                  <a:pt x="466" y="31"/>
                  <a:pt x="469" y="30"/>
                </a:cubicBezTo>
                <a:lnTo>
                  <a:pt x="466" y="33"/>
                </a:lnTo>
                <a:close/>
                <a:moveTo>
                  <a:pt x="465" y="16"/>
                </a:moveTo>
                <a:cubicBezTo>
                  <a:pt x="459" y="19"/>
                  <a:pt x="459" y="19"/>
                  <a:pt x="459" y="19"/>
                </a:cubicBezTo>
                <a:cubicBezTo>
                  <a:pt x="459" y="19"/>
                  <a:pt x="459" y="19"/>
                  <a:pt x="459" y="19"/>
                </a:cubicBezTo>
                <a:lnTo>
                  <a:pt x="465" y="16"/>
                </a:lnTo>
                <a:close/>
                <a:moveTo>
                  <a:pt x="469" y="16"/>
                </a:moveTo>
                <a:cubicBezTo>
                  <a:pt x="468" y="17"/>
                  <a:pt x="467" y="17"/>
                  <a:pt x="466" y="18"/>
                </a:cubicBezTo>
                <a:cubicBezTo>
                  <a:pt x="464" y="19"/>
                  <a:pt x="464" y="20"/>
                  <a:pt x="466" y="20"/>
                </a:cubicBezTo>
                <a:cubicBezTo>
                  <a:pt x="469" y="19"/>
                  <a:pt x="467" y="19"/>
                  <a:pt x="467" y="18"/>
                </a:cubicBezTo>
                <a:cubicBezTo>
                  <a:pt x="468" y="18"/>
                  <a:pt x="470" y="18"/>
                  <a:pt x="469" y="20"/>
                </a:cubicBezTo>
                <a:cubicBezTo>
                  <a:pt x="464" y="21"/>
                  <a:pt x="464" y="21"/>
                  <a:pt x="460" y="23"/>
                </a:cubicBezTo>
                <a:cubicBezTo>
                  <a:pt x="456" y="21"/>
                  <a:pt x="462" y="19"/>
                  <a:pt x="466" y="18"/>
                </a:cubicBezTo>
                <a:cubicBezTo>
                  <a:pt x="466" y="17"/>
                  <a:pt x="468" y="17"/>
                  <a:pt x="469" y="16"/>
                </a:cubicBezTo>
                <a:close/>
                <a:moveTo>
                  <a:pt x="474" y="23"/>
                </a:moveTo>
                <a:cubicBezTo>
                  <a:pt x="473" y="23"/>
                  <a:pt x="472" y="23"/>
                  <a:pt x="471" y="24"/>
                </a:cubicBezTo>
                <a:cubicBezTo>
                  <a:pt x="469" y="23"/>
                  <a:pt x="467" y="22"/>
                  <a:pt x="463" y="25"/>
                </a:cubicBezTo>
                <a:cubicBezTo>
                  <a:pt x="464" y="26"/>
                  <a:pt x="464" y="26"/>
                  <a:pt x="464" y="26"/>
                </a:cubicBezTo>
                <a:cubicBezTo>
                  <a:pt x="464" y="26"/>
                  <a:pt x="464" y="26"/>
                  <a:pt x="465" y="25"/>
                </a:cubicBezTo>
                <a:cubicBezTo>
                  <a:pt x="468" y="25"/>
                  <a:pt x="465" y="27"/>
                  <a:pt x="464" y="28"/>
                </a:cubicBezTo>
                <a:cubicBezTo>
                  <a:pt x="466" y="27"/>
                  <a:pt x="468" y="25"/>
                  <a:pt x="471" y="24"/>
                </a:cubicBezTo>
                <a:cubicBezTo>
                  <a:pt x="472" y="24"/>
                  <a:pt x="472" y="24"/>
                  <a:pt x="473" y="24"/>
                </a:cubicBezTo>
                <a:cubicBezTo>
                  <a:pt x="473" y="25"/>
                  <a:pt x="472" y="25"/>
                  <a:pt x="474" y="25"/>
                </a:cubicBezTo>
                <a:cubicBezTo>
                  <a:pt x="475" y="24"/>
                  <a:pt x="475" y="24"/>
                  <a:pt x="475" y="24"/>
                </a:cubicBezTo>
                <a:cubicBezTo>
                  <a:pt x="474" y="24"/>
                  <a:pt x="474" y="24"/>
                  <a:pt x="473" y="24"/>
                </a:cubicBezTo>
                <a:cubicBezTo>
                  <a:pt x="474" y="24"/>
                  <a:pt x="474" y="23"/>
                  <a:pt x="474" y="23"/>
                </a:cubicBezTo>
                <a:close/>
                <a:moveTo>
                  <a:pt x="472" y="13"/>
                </a:moveTo>
                <a:cubicBezTo>
                  <a:pt x="473" y="13"/>
                  <a:pt x="475" y="13"/>
                  <a:pt x="476" y="12"/>
                </a:cubicBezTo>
                <a:cubicBezTo>
                  <a:pt x="477" y="11"/>
                  <a:pt x="477" y="11"/>
                  <a:pt x="477" y="11"/>
                </a:cubicBezTo>
                <a:cubicBezTo>
                  <a:pt x="474" y="10"/>
                  <a:pt x="472" y="12"/>
                  <a:pt x="472" y="13"/>
                </a:cubicBezTo>
                <a:close/>
                <a:moveTo>
                  <a:pt x="489" y="54"/>
                </a:moveTo>
                <a:cubicBezTo>
                  <a:pt x="489" y="54"/>
                  <a:pt x="490" y="56"/>
                  <a:pt x="487" y="58"/>
                </a:cubicBezTo>
                <a:cubicBezTo>
                  <a:pt x="492" y="56"/>
                  <a:pt x="492" y="56"/>
                  <a:pt x="492" y="56"/>
                </a:cubicBezTo>
                <a:cubicBezTo>
                  <a:pt x="491" y="55"/>
                  <a:pt x="494" y="53"/>
                  <a:pt x="496" y="53"/>
                </a:cubicBezTo>
                <a:cubicBezTo>
                  <a:pt x="492" y="53"/>
                  <a:pt x="494" y="51"/>
                  <a:pt x="489" y="54"/>
                </a:cubicBezTo>
                <a:close/>
                <a:moveTo>
                  <a:pt x="518" y="105"/>
                </a:moveTo>
                <a:cubicBezTo>
                  <a:pt x="520" y="104"/>
                  <a:pt x="514" y="102"/>
                  <a:pt x="521" y="101"/>
                </a:cubicBezTo>
                <a:cubicBezTo>
                  <a:pt x="512" y="101"/>
                  <a:pt x="516" y="104"/>
                  <a:pt x="518" y="105"/>
                </a:cubicBezTo>
                <a:close/>
                <a:moveTo>
                  <a:pt x="528" y="105"/>
                </a:moveTo>
                <a:cubicBezTo>
                  <a:pt x="528" y="106"/>
                  <a:pt x="528" y="106"/>
                  <a:pt x="528" y="106"/>
                </a:cubicBezTo>
                <a:cubicBezTo>
                  <a:pt x="527" y="107"/>
                  <a:pt x="520" y="107"/>
                  <a:pt x="524" y="108"/>
                </a:cubicBezTo>
                <a:cubicBezTo>
                  <a:pt x="526" y="108"/>
                  <a:pt x="523" y="107"/>
                  <a:pt x="525" y="107"/>
                </a:cubicBezTo>
                <a:cubicBezTo>
                  <a:pt x="529" y="107"/>
                  <a:pt x="528" y="107"/>
                  <a:pt x="528" y="106"/>
                </a:cubicBezTo>
                <a:cubicBezTo>
                  <a:pt x="528" y="106"/>
                  <a:pt x="528" y="106"/>
                  <a:pt x="528" y="105"/>
                </a:cubicBezTo>
                <a:close/>
                <a:moveTo>
                  <a:pt x="513" y="71"/>
                </a:moveTo>
                <a:cubicBezTo>
                  <a:pt x="514" y="72"/>
                  <a:pt x="514" y="72"/>
                  <a:pt x="514" y="72"/>
                </a:cubicBezTo>
                <a:cubicBezTo>
                  <a:pt x="510" y="75"/>
                  <a:pt x="510" y="75"/>
                  <a:pt x="510" y="75"/>
                </a:cubicBezTo>
                <a:lnTo>
                  <a:pt x="513" y="71"/>
                </a:lnTo>
                <a:close/>
                <a:moveTo>
                  <a:pt x="511" y="55"/>
                </a:moveTo>
                <a:cubicBezTo>
                  <a:pt x="511" y="56"/>
                  <a:pt x="511" y="56"/>
                  <a:pt x="511" y="56"/>
                </a:cubicBezTo>
                <a:cubicBezTo>
                  <a:pt x="510" y="56"/>
                  <a:pt x="510" y="56"/>
                  <a:pt x="510" y="56"/>
                </a:cubicBezTo>
                <a:cubicBezTo>
                  <a:pt x="509" y="57"/>
                  <a:pt x="507" y="57"/>
                  <a:pt x="506" y="58"/>
                </a:cubicBezTo>
                <a:cubicBezTo>
                  <a:pt x="506" y="58"/>
                  <a:pt x="506" y="59"/>
                  <a:pt x="506" y="59"/>
                </a:cubicBezTo>
                <a:cubicBezTo>
                  <a:pt x="506" y="59"/>
                  <a:pt x="506" y="58"/>
                  <a:pt x="506" y="58"/>
                </a:cubicBezTo>
                <a:cubicBezTo>
                  <a:pt x="506" y="57"/>
                  <a:pt x="505" y="56"/>
                  <a:pt x="509" y="54"/>
                </a:cubicBezTo>
                <a:cubicBezTo>
                  <a:pt x="507" y="55"/>
                  <a:pt x="508" y="57"/>
                  <a:pt x="511" y="56"/>
                </a:cubicBezTo>
                <a:lnTo>
                  <a:pt x="511" y="55"/>
                </a:lnTo>
                <a:close/>
                <a:moveTo>
                  <a:pt x="501" y="25"/>
                </a:moveTo>
                <a:cubicBezTo>
                  <a:pt x="500" y="26"/>
                  <a:pt x="499" y="26"/>
                  <a:pt x="502" y="26"/>
                </a:cubicBezTo>
                <a:cubicBezTo>
                  <a:pt x="503" y="25"/>
                  <a:pt x="502" y="24"/>
                  <a:pt x="501" y="25"/>
                </a:cubicBezTo>
                <a:close/>
                <a:moveTo>
                  <a:pt x="519" y="60"/>
                </a:moveTo>
                <a:cubicBezTo>
                  <a:pt x="516" y="61"/>
                  <a:pt x="518" y="62"/>
                  <a:pt x="514" y="63"/>
                </a:cubicBezTo>
                <a:cubicBezTo>
                  <a:pt x="513" y="63"/>
                  <a:pt x="513" y="63"/>
                  <a:pt x="513" y="63"/>
                </a:cubicBezTo>
                <a:cubicBezTo>
                  <a:pt x="515" y="63"/>
                  <a:pt x="507" y="67"/>
                  <a:pt x="512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3" y="66"/>
                  <a:pt x="515" y="62"/>
                  <a:pt x="518" y="62"/>
                </a:cubicBezTo>
                <a:cubicBezTo>
                  <a:pt x="519" y="63"/>
                  <a:pt x="521" y="60"/>
                  <a:pt x="519" y="60"/>
                </a:cubicBezTo>
                <a:close/>
                <a:moveTo>
                  <a:pt x="507" y="19"/>
                </a:moveTo>
                <a:cubicBezTo>
                  <a:pt x="507" y="21"/>
                  <a:pt x="500" y="23"/>
                  <a:pt x="504" y="24"/>
                </a:cubicBezTo>
                <a:cubicBezTo>
                  <a:pt x="504" y="22"/>
                  <a:pt x="511" y="19"/>
                  <a:pt x="507" y="19"/>
                </a:cubicBezTo>
                <a:close/>
                <a:moveTo>
                  <a:pt x="524" y="45"/>
                </a:moveTo>
                <a:cubicBezTo>
                  <a:pt x="525" y="45"/>
                  <a:pt x="525" y="45"/>
                  <a:pt x="525" y="45"/>
                </a:cubicBezTo>
                <a:cubicBezTo>
                  <a:pt x="524" y="47"/>
                  <a:pt x="524" y="47"/>
                  <a:pt x="524" y="47"/>
                </a:cubicBezTo>
                <a:cubicBezTo>
                  <a:pt x="523" y="47"/>
                  <a:pt x="523" y="47"/>
                  <a:pt x="523" y="47"/>
                </a:cubicBezTo>
                <a:lnTo>
                  <a:pt x="524" y="45"/>
                </a:lnTo>
                <a:close/>
                <a:moveTo>
                  <a:pt x="467" y="35"/>
                </a:moveTo>
                <a:cubicBezTo>
                  <a:pt x="466" y="35"/>
                  <a:pt x="466" y="36"/>
                  <a:pt x="467" y="36"/>
                </a:cubicBezTo>
                <a:cubicBezTo>
                  <a:pt x="467" y="36"/>
                  <a:pt x="467" y="35"/>
                  <a:pt x="467" y="35"/>
                </a:cubicBezTo>
                <a:close/>
                <a:moveTo>
                  <a:pt x="501" y="109"/>
                </a:moveTo>
                <a:cubicBezTo>
                  <a:pt x="500" y="108"/>
                  <a:pt x="499" y="108"/>
                  <a:pt x="498" y="108"/>
                </a:cubicBezTo>
                <a:cubicBezTo>
                  <a:pt x="499" y="108"/>
                  <a:pt x="500" y="108"/>
                  <a:pt x="501" y="109"/>
                </a:cubicBezTo>
                <a:close/>
                <a:moveTo>
                  <a:pt x="496" y="109"/>
                </a:moveTo>
                <a:cubicBezTo>
                  <a:pt x="496" y="109"/>
                  <a:pt x="496" y="109"/>
                  <a:pt x="496" y="109"/>
                </a:cubicBezTo>
                <a:cubicBezTo>
                  <a:pt x="496" y="109"/>
                  <a:pt x="496" y="109"/>
                  <a:pt x="496" y="109"/>
                </a:cubicBezTo>
                <a:close/>
                <a:moveTo>
                  <a:pt x="429" y="155"/>
                </a:moveTo>
                <a:cubicBezTo>
                  <a:pt x="428" y="155"/>
                  <a:pt x="425" y="152"/>
                  <a:pt x="428" y="156"/>
                </a:cubicBezTo>
                <a:cubicBezTo>
                  <a:pt x="429" y="158"/>
                  <a:pt x="428" y="155"/>
                  <a:pt x="429" y="155"/>
                </a:cubicBezTo>
                <a:close/>
                <a:moveTo>
                  <a:pt x="433" y="159"/>
                </a:moveTo>
                <a:cubicBezTo>
                  <a:pt x="434" y="159"/>
                  <a:pt x="435" y="160"/>
                  <a:pt x="436" y="161"/>
                </a:cubicBezTo>
                <a:cubicBezTo>
                  <a:pt x="434" y="159"/>
                  <a:pt x="434" y="159"/>
                  <a:pt x="433" y="159"/>
                </a:cubicBezTo>
                <a:close/>
                <a:moveTo>
                  <a:pt x="433" y="159"/>
                </a:moveTo>
                <a:cubicBezTo>
                  <a:pt x="432" y="159"/>
                  <a:pt x="432" y="160"/>
                  <a:pt x="431" y="161"/>
                </a:cubicBezTo>
                <a:cubicBezTo>
                  <a:pt x="433" y="162"/>
                  <a:pt x="433" y="160"/>
                  <a:pt x="433" y="159"/>
                </a:cubicBezTo>
                <a:close/>
                <a:moveTo>
                  <a:pt x="442" y="148"/>
                </a:moveTo>
                <a:cubicBezTo>
                  <a:pt x="443" y="150"/>
                  <a:pt x="447" y="151"/>
                  <a:pt x="445" y="155"/>
                </a:cubicBezTo>
                <a:cubicBezTo>
                  <a:pt x="445" y="155"/>
                  <a:pt x="446" y="153"/>
                  <a:pt x="448" y="155"/>
                </a:cubicBezTo>
                <a:cubicBezTo>
                  <a:pt x="445" y="151"/>
                  <a:pt x="444" y="148"/>
                  <a:pt x="442" y="148"/>
                </a:cubicBezTo>
                <a:close/>
                <a:moveTo>
                  <a:pt x="452" y="156"/>
                </a:moveTo>
                <a:cubicBezTo>
                  <a:pt x="452" y="155"/>
                  <a:pt x="452" y="155"/>
                  <a:pt x="453" y="155"/>
                </a:cubicBezTo>
                <a:cubicBezTo>
                  <a:pt x="452" y="155"/>
                  <a:pt x="452" y="155"/>
                  <a:pt x="452" y="156"/>
                </a:cubicBezTo>
                <a:close/>
                <a:moveTo>
                  <a:pt x="453" y="155"/>
                </a:moveTo>
                <a:cubicBezTo>
                  <a:pt x="454" y="155"/>
                  <a:pt x="457" y="160"/>
                  <a:pt x="457" y="157"/>
                </a:cubicBezTo>
                <a:cubicBezTo>
                  <a:pt x="456" y="155"/>
                  <a:pt x="454" y="152"/>
                  <a:pt x="453" y="152"/>
                </a:cubicBezTo>
                <a:cubicBezTo>
                  <a:pt x="454" y="155"/>
                  <a:pt x="453" y="155"/>
                  <a:pt x="453" y="155"/>
                </a:cubicBezTo>
                <a:close/>
                <a:moveTo>
                  <a:pt x="480" y="123"/>
                </a:moveTo>
                <a:cubicBezTo>
                  <a:pt x="479" y="124"/>
                  <a:pt x="479" y="124"/>
                  <a:pt x="479" y="124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80" y="125"/>
                  <a:pt x="481" y="124"/>
                  <a:pt x="480" y="123"/>
                </a:cubicBezTo>
                <a:close/>
                <a:moveTo>
                  <a:pt x="491" y="134"/>
                </a:moveTo>
                <a:cubicBezTo>
                  <a:pt x="488" y="129"/>
                  <a:pt x="488" y="129"/>
                  <a:pt x="488" y="129"/>
                </a:cubicBezTo>
                <a:cubicBezTo>
                  <a:pt x="487" y="128"/>
                  <a:pt x="490" y="132"/>
                  <a:pt x="489" y="132"/>
                </a:cubicBezTo>
                <a:cubicBezTo>
                  <a:pt x="489" y="133"/>
                  <a:pt x="490" y="134"/>
                  <a:pt x="491" y="134"/>
                </a:cubicBezTo>
                <a:close/>
                <a:moveTo>
                  <a:pt x="504" y="160"/>
                </a:moveTo>
                <a:cubicBezTo>
                  <a:pt x="504" y="160"/>
                  <a:pt x="504" y="160"/>
                  <a:pt x="503" y="160"/>
                </a:cubicBezTo>
                <a:cubicBezTo>
                  <a:pt x="504" y="160"/>
                  <a:pt x="504" y="160"/>
                  <a:pt x="504" y="160"/>
                </a:cubicBezTo>
                <a:close/>
                <a:moveTo>
                  <a:pt x="484" y="120"/>
                </a:moveTo>
                <a:cubicBezTo>
                  <a:pt x="486" y="122"/>
                  <a:pt x="487" y="124"/>
                  <a:pt x="489" y="125"/>
                </a:cubicBezTo>
                <a:cubicBezTo>
                  <a:pt x="490" y="126"/>
                  <a:pt x="486" y="121"/>
                  <a:pt x="484" y="120"/>
                </a:cubicBezTo>
                <a:close/>
                <a:moveTo>
                  <a:pt x="489" y="120"/>
                </a:moveTo>
                <a:cubicBezTo>
                  <a:pt x="488" y="120"/>
                  <a:pt x="487" y="120"/>
                  <a:pt x="486" y="119"/>
                </a:cubicBezTo>
                <a:cubicBezTo>
                  <a:pt x="488" y="121"/>
                  <a:pt x="488" y="121"/>
                  <a:pt x="488" y="121"/>
                </a:cubicBezTo>
                <a:lnTo>
                  <a:pt x="489" y="120"/>
                </a:lnTo>
                <a:close/>
                <a:moveTo>
                  <a:pt x="496" y="122"/>
                </a:moveTo>
                <a:cubicBezTo>
                  <a:pt x="494" y="121"/>
                  <a:pt x="494" y="121"/>
                  <a:pt x="494" y="121"/>
                </a:cubicBezTo>
                <a:cubicBezTo>
                  <a:pt x="495" y="122"/>
                  <a:pt x="495" y="122"/>
                  <a:pt x="495" y="122"/>
                </a:cubicBezTo>
                <a:lnTo>
                  <a:pt x="496" y="122"/>
                </a:lnTo>
                <a:close/>
                <a:moveTo>
                  <a:pt x="501" y="90"/>
                </a:moveTo>
                <a:cubicBezTo>
                  <a:pt x="500" y="90"/>
                  <a:pt x="500" y="86"/>
                  <a:pt x="495" y="89"/>
                </a:cubicBezTo>
                <a:cubicBezTo>
                  <a:pt x="502" y="87"/>
                  <a:pt x="495" y="93"/>
                  <a:pt x="501" y="90"/>
                </a:cubicBezTo>
                <a:close/>
                <a:moveTo>
                  <a:pt x="470" y="41"/>
                </a:moveTo>
                <a:cubicBezTo>
                  <a:pt x="471" y="38"/>
                  <a:pt x="471" y="38"/>
                  <a:pt x="471" y="38"/>
                </a:cubicBezTo>
                <a:cubicBezTo>
                  <a:pt x="470" y="40"/>
                  <a:pt x="467" y="40"/>
                  <a:pt x="470" y="4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8"/>
          <p:cNvSpPr>
            <a:spLocks noChangeAspect="1" noEditPoints="1"/>
          </p:cNvSpPr>
          <p:nvPr/>
        </p:nvSpPr>
        <p:spPr bwMode="auto">
          <a:xfrm rot="19397812">
            <a:off x="4816124" y="3077131"/>
            <a:ext cx="1187575" cy="503345"/>
          </a:xfrm>
          <a:custGeom>
            <a:avLst/>
            <a:gdLst>
              <a:gd name="T0" fmla="*/ 266 w 578"/>
              <a:gd name="T1" fmla="*/ 80 h 179"/>
              <a:gd name="T2" fmla="*/ 212 w 578"/>
              <a:gd name="T3" fmla="*/ 39 h 179"/>
              <a:gd name="T4" fmla="*/ 51 w 578"/>
              <a:gd name="T5" fmla="*/ 101 h 179"/>
              <a:gd name="T6" fmla="*/ 204 w 578"/>
              <a:gd name="T7" fmla="*/ 36 h 179"/>
              <a:gd name="T8" fmla="*/ 277 w 578"/>
              <a:gd name="T9" fmla="*/ 48 h 179"/>
              <a:gd name="T10" fmla="*/ 376 w 578"/>
              <a:gd name="T11" fmla="*/ 58 h 179"/>
              <a:gd name="T12" fmla="*/ 464 w 578"/>
              <a:gd name="T13" fmla="*/ 100 h 179"/>
              <a:gd name="T14" fmla="*/ 386 w 578"/>
              <a:gd name="T15" fmla="*/ 94 h 179"/>
              <a:gd name="T16" fmla="*/ 328 w 578"/>
              <a:gd name="T17" fmla="*/ 96 h 179"/>
              <a:gd name="T18" fmla="*/ 277 w 578"/>
              <a:gd name="T19" fmla="*/ 93 h 179"/>
              <a:gd name="T20" fmla="*/ 244 w 578"/>
              <a:gd name="T21" fmla="*/ 91 h 179"/>
              <a:gd name="T22" fmla="*/ 156 w 578"/>
              <a:gd name="T23" fmla="*/ 81 h 179"/>
              <a:gd name="T24" fmla="*/ 73 w 578"/>
              <a:gd name="T25" fmla="*/ 90 h 179"/>
              <a:gd name="T26" fmla="*/ 22 w 578"/>
              <a:gd name="T27" fmla="*/ 121 h 179"/>
              <a:gd name="T28" fmla="*/ 17 w 578"/>
              <a:gd name="T29" fmla="*/ 76 h 179"/>
              <a:gd name="T30" fmla="*/ 90 w 578"/>
              <a:gd name="T31" fmla="*/ 45 h 179"/>
              <a:gd name="T32" fmla="*/ 179 w 578"/>
              <a:gd name="T33" fmla="*/ 79 h 179"/>
              <a:gd name="T34" fmla="*/ 170 w 578"/>
              <a:gd name="T35" fmla="*/ 56 h 179"/>
              <a:gd name="T36" fmla="*/ 303 w 578"/>
              <a:gd name="T37" fmla="*/ 55 h 179"/>
              <a:gd name="T38" fmla="*/ 404 w 578"/>
              <a:gd name="T39" fmla="*/ 83 h 179"/>
              <a:gd name="T40" fmla="*/ 324 w 578"/>
              <a:gd name="T41" fmla="*/ 82 h 179"/>
              <a:gd name="T42" fmla="*/ 219 w 578"/>
              <a:gd name="T43" fmla="*/ 71 h 179"/>
              <a:gd name="T44" fmla="*/ 25 w 578"/>
              <a:gd name="T45" fmla="*/ 95 h 179"/>
              <a:gd name="T46" fmla="*/ 39 w 578"/>
              <a:gd name="T47" fmla="*/ 89 h 179"/>
              <a:gd name="T48" fmla="*/ 150 w 578"/>
              <a:gd name="T49" fmla="*/ 60 h 179"/>
              <a:gd name="T50" fmla="*/ 141 w 578"/>
              <a:gd name="T51" fmla="*/ 60 h 179"/>
              <a:gd name="T52" fmla="*/ 230 w 578"/>
              <a:gd name="T53" fmla="*/ 93 h 179"/>
              <a:gd name="T54" fmla="*/ 424 w 578"/>
              <a:gd name="T55" fmla="*/ 89 h 179"/>
              <a:gd name="T56" fmla="*/ 323 w 578"/>
              <a:gd name="T57" fmla="*/ 100 h 179"/>
              <a:gd name="T58" fmla="*/ 427 w 578"/>
              <a:gd name="T59" fmla="*/ 177 h 179"/>
              <a:gd name="T60" fmla="*/ 500 w 578"/>
              <a:gd name="T61" fmla="*/ 119 h 179"/>
              <a:gd name="T62" fmla="*/ 523 w 578"/>
              <a:gd name="T63" fmla="*/ 124 h 179"/>
              <a:gd name="T64" fmla="*/ 520 w 578"/>
              <a:gd name="T65" fmla="*/ 39 h 179"/>
              <a:gd name="T66" fmla="*/ 534 w 578"/>
              <a:gd name="T67" fmla="*/ 76 h 179"/>
              <a:gd name="T68" fmla="*/ 573 w 578"/>
              <a:gd name="T69" fmla="*/ 123 h 179"/>
              <a:gd name="T70" fmla="*/ 549 w 578"/>
              <a:gd name="T71" fmla="*/ 152 h 179"/>
              <a:gd name="T72" fmla="*/ 461 w 578"/>
              <a:gd name="T73" fmla="*/ 162 h 179"/>
              <a:gd name="T74" fmla="*/ 439 w 578"/>
              <a:gd name="T75" fmla="*/ 166 h 179"/>
              <a:gd name="T76" fmla="*/ 477 w 578"/>
              <a:gd name="T77" fmla="*/ 147 h 179"/>
              <a:gd name="T78" fmla="*/ 493 w 578"/>
              <a:gd name="T79" fmla="*/ 129 h 179"/>
              <a:gd name="T80" fmla="*/ 500 w 578"/>
              <a:gd name="T81" fmla="*/ 119 h 179"/>
              <a:gd name="T82" fmla="*/ 509 w 578"/>
              <a:gd name="T83" fmla="*/ 117 h 179"/>
              <a:gd name="T84" fmla="*/ 496 w 578"/>
              <a:gd name="T85" fmla="*/ 105 h 179"/>
              <a:gd name="T86" fmla="*/ 487 w 578"/>
              <a:gd name="T87" fmla="*/ 74 h 179"/>
              <a:gd name="T88" fmla="*/ 469 w 578"/>
              <a:gd name="T89" fmla="*/ 36 h 179"/>
              <a:gd name="T90" fmla="*/ 440 w 578"/>
              <a:gd name="T91" fmla="*/ 8 h 179"/>
              <a:gd name="T92" fmla="*/ 500 w 578"/>
              <a:gd name="T93" fmla="*/ 9 h 179"/>
              <a:gd name="T94" fmla="*/ 552 w 578"/>
              <a:gd name="T95" fmla="*/ 103 h 179"/>
              <a:gd name="T96" fmla="*/ 540 w 578"/>
              <a:gd name="T97" fmla="*/ 98 h 179"/>
              <a:gd name="T98" fmla="*/ 521 w 578"/>
              <a:gd name="T99" fmla="*/ 78 h 179"/>
              <a:gd name="T100" fmla="*/ 513 w 578"/>
              <a:gd name="T101" fmla="*/ 155 h 179"/>
              <a:gd name="T102" fmla="*/ 486 w 578"/>
              <a:gd name="T103" fmla="*/ 154 h 179"/>
              <a:gd name="T104" fmla="*/ 504 w 578"/>
              <a:gd name="T105" fmla="*/ 133 h 179"/>
              <a:gd name="T106" fmla="*/ 520 w 578"/>
              <a:gd name="T107" fmla="*/ 108 h 179"/>
              <a:gd name="T108" fmla="*/ 469 w 578"/>
              <a:gd name="T109" fmla="*/ 16 h 179"/>
              <a:gd name="T110" fmla="*/ 474 w 578"/>
              <a:gd name="T111" fmla="*/ 23 h 179"/>
              <a:gd name="T112" fmla="*/ 513 w 578"/>
              <a:gd name="T113" fmla="*/ 71 h 179"/>
              <a:gd name="T114" fmla="*/ 512 w 578"/>
              <a:gd name="T115" fmla="*/ 66 h 179"/>
              <a:gd name="T116" fmla="*/ 496 w 578"/>
              <a:gd name="T117" fmla="*/ 109 h 179"/>
              <a:gd name="T118" fmla="*/ 457 w 578"/>
              <a:gd name="T119" fmla="*/ 157 h 179"/>
              <a:gd name="T120" fmla="*/ 488 w 578"/>
              <a:gd name="T121" fmla="*/ 12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78" h="179">
                <a:moveTo>
                  <a:pt x="484" y="109"/>
                </a:moveTo>
                <a:cubicBezTo>
                  <a:pt x="484" y="110"/>
                  <a:pt x="484" y="110"/>
                  <a:pt x="484" y="110"/>
                </a:cubicBezTo>
                <a:cubicBezTo>
                  <a:pt x="483" y="110"/>
                  <a:pt x="483" y="110"/>
                  <a:pt x="484" y="109"/>
                </a:cubicBezTo>
                <a:close/>
                <a:moveTo>
                  <a:pt x="484" y="110"/>
                </a:moveTo>
                <a:cubicBezTo>
                  <a:pt x="486" y="114"/>
                  <a:pt x="491" y="116"/>
                  <a:pt x="494" y="118"/>
                </a:cubicBezTo>
                <a:cubicBezTo>
                  <a:pt x="496" y="111"/>
                  <a:pt x="487" y="111"/>
                  <a:pt x="484" y="110"/>
                </a:cubicBezTo>
                <a:close/>
                <a:moveTo>
                  <a:pt x="491" y="102"/>
                </a:moveTo>
                <a:cubicBezTo>
                  <a:pt x="488" y="99"/>
                  <a:pt x="488" y="99"/>
                  <a:pt x="488" y="99"/>
                </a:cubicBezTo>
                <a:cubicBezTo>
                  <a:pt x="489" y="100"/>
                  <a:pt x="488" y="103"/>
                  <a:pt x="491" y="102"/>
                </a:cubicBezTo>
                <a:close/>
                <a:moveTo>
                  <a:pt x="484" y="104"/>
                </a:moveTo>
                <a:cubicBezTo>
                  <a:pt x="485" y="108"/>
                  <a:pt x="485" y="108"/>
                  <a:pt x="485" y="108"/>
                </a:cubicBezTo>
                <a:cubicBezTo>
                  <a:pt x="486" y="105"/>
                  <a:pt x="486" y="105"/>
                  <a:pt x="486" y="105"/>
                </a:cubicBezTo>
                <a:lnTo>
                  <a:pt x="484" y="104"/>
                </a:lnTo>
                <a:close/>
                <a:moveTo>
                  <a:pt x="277" y="97"/>
                </a:moveTo>
                <a:cubicBezTo>
                  <a:pt x="277" y="96"/>
                  <a:pt x="277" y="94"/>
                  <a:pt x="277" y="93"/>
                </a:cubicBezTo>
                <a:lnTo>
                  <a:pt x="277" y="97"/>
                </a:lnTo>
                <a:close/>
                <a:moveTo>
                  <a:pt x="266" y="80"/>
                </a:moveTo>
                <a:cubicBezTo>
                  <a:pt x="267" y="80"/>
                  <a:pt x="267" y="81"/>
                  <a:pt x="268" y="81"/>
                </a:cubicBezTo>
                <a:cubicBezTo>
                  <a:pt x="267" y="80"/>
                  <a:pt x="267" y="80"/>
                  <a:pt x="266" y="80"/>
                </a:cubicBezTo>
                <a:close/>
                <a:moveTo>
                  <a:pt x="284" y="93"/>
                </a:moveTo>
                <a:cubicBezTo>
                  <a:pt x="286" y="93"/>
                  <a:pt x="286" y="93"/>
                  <a:pt x="286" y="93"/>
                </a:cubicBezTo>
                <a:cubicBezTo>
                  <a:pt x="285" y="93"/>
                  <a:pt x="284" y="93"/>
                  <a:pt x="284" y="93"/>
                </a:cubicBezTo>
                <a:close/>
                <a:moveTo>
                  <a:pt x="394" y="100"/>
                </a:moveTo>
                <a:cubicBezTo>
                  <a:pt x="393" y="99"/>
                  <a:pt x="391" y="97"/>
                  <a:pt x="390" y="95"/>
                </a:cubicBezTo>
                <a:cubicBezTo>
                  <a:pt x="391" y="97"/>
                  <a:pt x="390" y="101"/>
                  <a:pt x="394" y="100"/>
                </a:cubicBezTo>
                <a:close/>
                <a:moveTo>
                  <a:pt x="225" y="44"/>
                </a:moveTo>
                <a:cubicBezTo>
                  <a:pt x="225" y="42"/>
                  <a:pt x="225" y="42"/>
                  <a:pt x="225" y="42"/>
                </a:cubicBezTo>
                <a:cubicBezTo>
                  <a:pt x="224" y="42"/>
                  <a:pt x="224" y="43"/>
                  <a:pt x="225" y="44"/>
                </a:cubicBezTo>
                <a:close/>
                <a:moveTo>
                  <a:pt x="267" y="49"/>
                </a:moveTo>
                <a:cubicBezTo>
                  <a:pt x="267" y="49"/>
                  <a:pt x="267" y="49"/>
                  <a:pt x="267" y="49"/>
                </a:cubicBezTo>
                <a:cubicBezTo>
                  <a:pt x="267" y="48"/>
                  <a:pt x="268" y="48"/>
                  <a:pt x="268" y="46"/>
                </a:cubicBezTo>
                <a:lnTo>
                  <a:pt x="267" y="49"/>
                </a:lnTo>
                <a:close/>
                <a:moveTo>
                  <a:pt x="294" y="90"/>
                </a:moveTo>
                <a:cubicBezTo>
                  <a:pt x="293" y="89"/>
                  <a:pt x="293" y="89"/>
                  <a:pt x="293" y="89"/>
                </a:cubicBezTo>
                <a:cubicBezTo>
                  <a:pt x="292" y="89"/>
                  <a:pt x="292" y="89"/>
                  <a:pt x="292" y="89"/>
                </a:cubicBezTo>
                <a:cubicBezTo>
                  <a:pt x="293" y="90"/>
                  <a:pt x="293" y="90"/>
                  <a:pt x="294" y="90"/>
                </a:cubicBezTo>
                <a:close/>
                <a:moveTo>
                  <a:pt x="210" y="34"/>
                </a:moveTo>
                <a:cubicBezTo>
                  <a:pt x="210" y="36"/>
                  <a:pt x="211" y="38"/>
                  <a:pt x="212" y="39"/>
                </a:cubicBezTo>
                <a:cubicBezTo>
                  <a:pt x="212" y="37"/>
                  <a:pt x="211" y="35"/>
                  <a:pt x="210" y="34"/>
                </a:cubicBezTo>
                <a:close/>
                <a:moveTo>
                  <a:pt x="266" y="80"/>
                </a:move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lose/>
                <a:moveTo>
                  <a:pt x="279" y="48"/>
                </a:moveTo>
                <a:cubicBezTo>
                  <a:pt x="280" y="49"/>
                  <a:pt x="281" y="49"/>
                  <a:pt x="281" y="49"/>
                </a:cubicBezTo>
                <a:cubicBezTo>
                  <a:pt x="281" y="48"/>
                  <a:pt x="280" y="48"/>
                  <a:pt x="279" y="48"/>
                </a:cubicBezTo>
                <a:close/>
                <a:moveTo>
                  <a:pt x="389" y="93"/>
                </a:moveTo>
                <a:cubicBezTo>
                  <a:pt x="390" y="95"/>
                  <a:pt x="390" y="95"/>
                  <a:pt x="390" y="95"/>
                </a:cubicBezTo>
                <a:cubicBezTo>
                  <a:pt x="390" y="94"/>
                  <a:pt x="390" y="93"/>
                  <a:pt x="389" y="93"/>
                </a:cubicBezTo>
                <a:close/>
                <a:moveTo>
                  <a:pt x="471" y="106"/>
                </a:moveTo>
                <a:cubicBezTo>
                  <a:pt x="471" y="108"/>
                  <a:pt x="470" y="109"/>
                  <a:pt x="472" y="110"/>
                </a:cubicBezTo>
                <a:cubicBezTo>
                  <a:pt x="472" y="108"/>
                  <a:pt x="471" y="107"/>
                  <a:pt x="471" y="106"/>
                </a:cubicBezTo>
                <a:close/>
                <a:moveTo>
                  <a:pt x="5" y="110"/>
                </a:moveTo>
                <a:cubicBezTo>
                  <a:pt x="5" y="110"/>
                  <a:pt x="5" y="110"/>
                  <a:pt x="5" y="110"/>
                </a:cubicBezTo>
                <a:cubicBezTo>
                  <a:pt x="5" y="110"/>
                  <a:pt x="5" y="110"/>
                  <a:pt x="5" y="110"/>
                </a:cubicBezTo>
                <a:close/>
                <a:moveTo>
                  <a:pt x="52" y="103"/>
                </a:moveTo>
                <a:cubicBezTo>
                  <a:pt x="51" y="102"/>
                  <a:pt x="51" y="102"/>
                  <a:pt x="51" y="101"/>
                </a:cubicBezTo>
                <a:cubicBezTo>
                  <a:pt x="51" y="103"/>
                  <a:pt x="51" y="104"/>
                  <a:pt x="52" y="103"/>
                </a:cubicBezTo>
                <a:close/>
                <a:moveTo>
                  <a:pt x="87" y="38"/>
                </a:moveTo>
                <a:cubicBezTo>
                  <a:pt x="96" y="43"/>
                  <a:pt x="96" y="43"/>
                  <a:pt x="96" y="43"/>
                </a:cubicBezTo>
                <a:cubicBezTo>
                  <a:pt x="96" y="41"/>
                  <a:pt x="100" y="39"/>
                  <a:pt x="97" y="37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5" y="31"/>
                  <a:pt x="128" y="52"/>
                  <a:pt x="141" y="38"/>
                </a:cubicBezTo>
                <a:cubicBezTo>
                  <a:pt x="141" y="37"/>
                  <a:pt x="141" y="37"/>
                  <a:pt x="141" y="37"/>
                </a:cubicBezTo>
                <a:cubicBezTo>
                  <a:pt x="150" y="43"/>
                  <a:pt x="150" y="43"/>
                  <a:pt x="150" y="43"/>
                </a:cubicBezTo>
                <a:cubicBezTo>
                  <a:pt x="151" y="43"/>
                  <a:pt x="151" y="37"/>
                  <a:pt x="154" y="35"/>
                </a:cubicBezTo>
                <a:cubicBezTo>
                  <a:pt x="153" y="41"/>
                  <a:pt x="159" y="36"/>
                  <a:pt x="160" y="41"/>
                </a:cubicBezTo>
                <a:cubicBezTo>
                  <a:pt x="162" y="38"/>
                  <a:pt x="160" y="37"/>
                  <a:pt x="159" y="35"/>
                </a:cubicBezTo>
                <a:cubicBezTo>
                  <a:pt x="167" y="29"/>
                  <a:pt x="174" y="38"/>
                  <a:pt x="182" y="34"/>
                </a:cubicBezTo>
                <a:cubicBezTo>
                  <a:pt x="174" y="42"/>
                  <a:pt x="174" y="40"/>
                  <a:pt x="168" y="43"/>
                </a:cubicBezTo>
                <a:cubicBezTo>
                  <a:pt x="175" y="46"/>
                  <a:pt x="176" y="40"/>
                  <a:pt x="184" y="42"/>
                </a:cubicBezTo>
                <a:cubicBezTo>
                  <a:pt x="180" y="40"/>
                  <a:pt x="180" y="40"/>
                  <a:pt x="180" y="40"/>
                </a:cubicBezTo>
                <a:cubicBezTo>
                  <a:pt x="184" y="31"/>
                  <a:pt x="192" y="44"/>
                  <a:pt x="193" y="35"/>
                </a:cubicBezTo>
                <a:cubicBezTo>
                  <a:pt x="197" y="36"/>
                  <a:pt x="201" y="45"/>
                  <a:pt x="206" y="44"/>
                </a:cubicBezTo>
                <a:cubicBezTo>
                  <a:pt x="204" y="36"/>
                  <a:pt x="204" y="36"/>
                  <a:pt x="204" y="36"/>
                </a:cubicBezTo>
                <a:cubicBezTo>
                  <a:pt x="209" y="35"/>
                  <a:pt x="209" y="35"/>
                  <a:pt x="209" y="35"/>
                </a:cubicBezTo>
                <a:cubicBezTo>
                  <a:pt x="209" y="41"/>
                  <a:pt x="209" y="41"/>
                  <a:pt x="209" y="41"/>
                </a:cubicBezTo>
                <a:cubicBezTo>
                  <a:pt x="211" y="41"/>
                  <a:pt x="211" y="40"/>
                  <a:pt x="212" y="39"/>
                </a:cubicBezTo>
                <a:cubicBezTo>
                  <a:pt x="215" y="45"/>
                  <a:pt x="220" y="42"/>
                  <a:pt x="224" y="47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5"/>
                  <a:pt x="226" y="45"/>
                  <a:pt x="226" y="46"/>
                </a:cubicBezTo>
                <a:cubicBezTo>
                  <a:pt x="227" y="41"/>
                  <a:pt x="230" y="43"/>
                  <a:pt x="231" y="39"/>
                </a:cubicBezTo>
                <a:cubicBezTo>
                  <a:pt x="229" y="37"/>
                  <a:pt x="226" y="35"/>
                  <a:pt x="226" y="38"/>
                </a:cubicBezTo>
                <a:cubicBezTo>
                  <a:pt x="222" y="32"/>
                  <a:pt x="231" y="35"/>
                  <a:pt x="233" y="35"/>
                </a:cubicBezTo>
                <a:cubicBezTo>
                  <a:pt x="230" y="37"/>
                  <a:pt x="234" y="38"/>
                  <a:pt x="235" y="39"/>
                </a:cubicBezTo>
                <a:cubicBezTo>
                  <a:pt x="236" y="39"/>
                  <a:pt x="235" y="38"/>
                  <a:pt x="235" y="37"/>
                </a:cubicBezTo>
                <a:cubicBezTo>
                  <a:pt x="240" y="34"/>
                  <a:pt x="241" y="48"/>
                  <a:pt x="244" y="39"/>
                </a:cubicBezTo>
                <a:cubicBezTo>
                  <a:pt x="245" y="44"/>
                  <a:pt x="245" y="44"/>
                  <a:pt x="245" y="44"/>
                </a:cubicBezTo>
                <a:cubicBezTo>
                  <a:pt x="249" y="40"/>
                  <a:pt x="249" y="40"/>
                  <a:pt x="249" y="40"/>
                </a:cubicBezTo>
                <a:cubicBezTo>
                  <a:pt x="249" y="50"/>
                  <a:pt x="254" y="41"/>
                  <a:pt x="254" y="51"/>
                </a:cubicBezTo>
                <a:cubicBezTo>
                  <a:pt x="258" y="51"/>
                  <a:pt x="254" y="45"/>
                  <a:pt x="255" y="46"/>
                </a:cubicBezTo>
                <a:cubicBezTo>
                  <a:pt x="259" y="44"/>
                  <a:pt x="266" y="54"/>
                  <a:pt x="267" y="49"/>
                </a:cubicBezTo>
                <a:cubicBezTo>
                  <a:pt x="270" y="53"/>
                  <a:pt x="274" y="51"/>
                  <a:pt x="277" y="53"/>
                </a:cubicBezTo>
                <a:cubicBezTo>
                  <a:pt x="277" y="48"/>
                  <a:pt x="277" y="48"/>
                  <a:pt x="277" y="48"/>
                </a:cubicBezTo>
                <a:cubicBezTo>
                  <a:pt x="279" y="50"/>
                  <a:pt x="280" y="52"/>
                  <a:pt x="282" y="51"/>
                </a:cubicBezTo>
                <a:cubicBezTo>
                  <a:pt x="282" y="51"/>
                  <a:pt x="282" y="50"/>
                  <a:pt x="281" y="49"/>
                </a:cubicBezTo>
                <a:cubicBezTo>
                  <a:pt x="287" y="52"/>
                  <a:pt x="291" y="53"/>
                  <a:pt x="296" y="53"/>
                </a:cubicBezTo>
                <a:cubicBezTo>
                  <a:pt x="296" y="50"/>
                  <a:pt x="296" y="49"/>
                  <a:pt x="293" y="47"/>
                </a:cubicBezTo>
                <a:cubicBezTo>
                  <a:pt x="298" y="43"/>
                  <a:pt x="305" y="54"/>
                  <a:pt x="311" y="53"/>
                </a:cubicBezTo>
                <a:cubicBezTo>
                  <a:pt x="311" y="50"/>
                  <a:pt x="311" y="50"/>
                  <a:pt x="311" y="50"/>
                </a:cubicBezTo>
                <a:cubicBezTo>
                  <a:pt x="314" y="54"/>
                  <a:pt x="314" y="54"/>
                  <a:pt x="314" y="54"/>
                </a:cubicBezTo>
                <a:cubicBezTo>
                  <a:pt x="314" y="53"/>
                  <a:pt x="314" y="51"/>
                  <a:pt x="315" y="50"/>
                </a:cubicBezTo>
                <a:cubicBezTo>
                  <a:pt x="321" y="49"/>
                  <a:pt x="329" y="50"/>
                  <a:pt x="331" y="59"/>
                </a:cubicBezTo>
                <a:cubicBezTo>
                  <a:pt x="330" y="57"/>
                  <a:pt x="335" y="54"/>
                  <a:pt x="331" y="50"/>
                </a:cubicBezTo>
                <a:cubicBezTo>
                  <a:pt x="337" y="57"/>
                  <a:pt x="345" y="56"/>
                  <a:pt x="352" y="59"/>
                </a:cubicBezTo>
                <a:cubicBezTo>
                  <a:pt x="352" y="59"/>
                  <a:pt x="352" y="59"/>
                  <a:pt x="352" y="59"/>
                </a:cubicBezTo>
                <a:cubicBezTo>
                  <a:pt x="355" y="62"/>
                  <a:pt x="355" y="62"/>
                  <a:pt x="355" y="62"/>
                </a:cubicBezTo>
                <a:cubicBezTo>
                  <a:pt x="355" y="61"/>
                  <a:pt x="355" y="61"/>
                  <a:pt x="355" y="61"/>
                </a:cubicBezTo>
                <a:cubicBezTo>
                  <a:pt x="353" y="59"/>
                  <a:pt x="353" y="59"/>
                  <a:pt x="353" y="59"/>
                </a:cubicBezTo>
                <a:cubicBezTo>
                  <a:pt x="356" y="60"/>
                  <a:pt x="359" y="62"/>
                  <a:pt x="360" y="65"/>
                </a:cubicBezTo>
                <a:cubicBezTo>
                  <a:pt x="361" y="63"/>
                  <a:pt x="362" y="60"/>
                  <a:pt x="364" y="58"/>
                </a:cubicBezTo>
                <a:cubicBezTo>
                  <a:pt x="364" y="64"/>
                  <a:pt x="373" y="54"/>
                  <a:pt x="376" y="61"/>
                </a:cubicBezTo>
                <a:cubicBezTo>
                  <a:pt x="377" y="60"/>
                  <a:pt x="375" y="60"/>
                  <a:pt x="376" y="58"/>
                </a:cubicBezTo>
                <a:cubicBezTo>
                  <a:pt x="385" y="60"/>
                  <a:pt x="397" y="69"/>
                  <a:pt x="408" y="67"/>
                </a:cubicBezTo>
                <a:cubicBezTo>
                  <a:pt x="407" y="77"/>
                  <a:pt x="416" y="76"/>
                  <a:pt x="420" y="83"/>
                </a:cubicBezTo>
                <a:cubicBezTo>
                  <a:pt x="423" y="77"/>
                  <a:pt x="418" y="79"/>
                  <a:pt x="417" y="74"/>
                </a:cubicBezTo>
                <a:cubicBezTo>
                  <a:pt x="420" y="76"/>
                  <a:pt x="420" y="66"/>
                  <a:pt x="424" y="72"/>
                </a:cubicBezTo>
                <a:cubicBezTo>
                  <a:pt x="424" y="71"/>
                  <a:pt x="425" y="71"/>
                  <a:pt x="423" y="70"/>
                </a:cubicBezTo>
                <a:cubicBezTo>
                  <a:pt x="427" y="71"/>
                  <a:pt x="421" y="78"/>
                  <a:pt x="426" y="77"/>
                </a:cubicBezTo>
                <a:cubicBezTo>
                  <a:pt x="428" y="73"/>
                  <a:pt x="428" y="73"/>
                  <a:pt x="428" y="73"/>
                </a:cubicBezTo>
                <a:cubicBezTo>
                  <a:pt x="429" y="79"/>
                  <a:pt x="429" y="79"/>
                  <a:pt x="429" y="79"/>
                </a:cubicBezTo>
                <a:cubicBezTo>
                  <a:pt x="440" y="79"/>
                  <a:pt x="447" y="84"/>
                  <a:pt x="457" y="82"/>
                </a:cubicBezTo>
                <a:cubicBezTo>
                  <a:pt x="457" y="83"/>
                  <a:pt x="457" y="85"/>
                  <a:pt x="455" y="86"/>
                </a:cubicBezTo>
                <a:cubicBezTo>
                  <a:pt x="459" y="87"/>
                  <a:pt x="461" y="96"/>
                  <a:pt x="467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75" y="89"/>
                  <a:pt x="472" y="98"/>
                  <a:pt x="479" y="103"/>
                </a:cubicBezTo>
                <a:cubicBezTo>
                  <a:pt x="478" y="102"/>
                  <a:pt x="474" y="98"/>
                  <a:pt x="472" y="102"/>
                </a:cubicBezTo>
                <a:cubicBezTo>
                  <a:pt x="472" y="106"/>
                  <a:pt x="476" y="107"/>
                  <a:pt x="478" y="105"/>
                </a:cubicBezTo>
                <a:cubicBezTo>
                  <a:pt x="476" y="110"/>
                  <a:pt x="476" y="110"/>
                  <a:pt x="476" y="110"/>
                </a:cubicBezTo>
                <a:cubicBezTo>
                  <a:pt x="476" y="106"/>
                  <a:pt x="473" y="106"/>
                  <a:pt x="471" y="103"/>
                </a:cubicBezTo>
                <a:cubicBezTo>
                  <a:pt x="471" y="104"/>
                  <a:pt x="471" y="105"/>
                  <a:pt x="471" y="106"/>
                </a:cubicBezTo>
                <a:cubicBezTo>
                  <a:pt x="470" y="104"/>
                  <a:pt x="467" y="103"/>
                  <a:pt x="464" y="100"/>
                </a:cubicBezTo>
                <a:cubicBezTo>
                  <a:pt x="469" y="101"/>
                  <a:pt x="469" y="101"/>
                  <a:pt x="469" y="101"/>
                </a:cubicBezTo>
                <a:cubicBezTo>
                  <a:pt x="469" y="95"/>
                  <a:pt x="462" y="99"/>
                  <a:pt x="461" y="97"/>
                </a:cubicBezTo>
                <a:cubicBezTo>
                  <a:pt x="459" y="102"/>
                  <a:pt x="462" y="102"/>
                  <a:pt x="458" y="105"/>
                </a:cubicBezTo>
                <a:cubicBezTo>
                  <a:pt x="451" y="105"/>
                  <a:pt x="456" y="99"/>
                  <a:pt x="451" y="92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0" y="89"/>
                  <a:pt x="450" y="83"/>
                  <a:pt x="446" y="86"/>
                </a:cubicBezTo>
                <a:cubicBezTo>
                  <a:pt x="445" y="90"/>
                  <a:pt x="448" y="90"/>
                  <a:pt x="448" y="92"/>
                </a:cubicBezTo>
                <a:cubicBezTo>
                  <a:pt x="447" y="94"/>
                  <a:pt x="446" y="85"/>
                  <a:pt x="443" y="88"/>
                </a:cubicBezTo>
                <a:cubicBezTo>
                  <a:pt x="444" y="94"/>
                  <a:pt x="448" y="97"/>
                  <a:pt x="452" y="98"/>
                </a:cubicBezTo>
                <a:cubicBezTo>
                  <a:pt x="451" y="99"/>
                  <a:pt x="450" y="101"/>
                  <a:pt x="450" y="103"/>
                </a:cubicBezTo>
                <a:cubicBezTo>
                  <a:pt x="441" y="96"/>
                  <a:pt x="431" y="87"/>
                  <a:pt x="420" y="88"/>
                </a:cubicBezTo>
                <a:cubicBezTo>
                  <a:pt x="424" y="96"/>
                  <a:pt x="418" y="87"/>
                  <a:pt x="417" y="95"/>
                </a:cubicBezTo>
                <a:cubicBezTo>
                  <a:pt x="418" y="90"/>
                  <a:pt x="414" y="94"/>
                  <a:pt x="411" y="91"/>
                </a:cubicBezTo>
                <a:cubicBezTo>
                  <a:pt x="409" y="96"/>
                  <a:pt x="416" y="96"/>
                  <a:pt x="413" y="100"/>
                </a:cubicBezTo>
                <a:cubicBezTo>
                  <a:pt x="408" y="97"/>
                  <a:pt x="402" y="86"/>
                  <a:pt x="395" y="86"/>
                </a:cubicBezTo>
                <a:cubicBezTo>
                  <a:pt x="395" y="89"/>
                  <a:pt x="397" y="89"/>
                  <a:pt x="397" y="90"/>
                </a:cubicBezTo>
                <a:cubicBezTo>
                  <a:pt x="392" y="88"/>
                  <a:pt x="388" y="74"/>
                  <a:pt x="383" y="82"/>
                </a:cubicBezTo>
                <a:cubicBezTo>
                  <a:pt x="385" y="86"/>
                  <a:pt x="387" y="89"/>
                  <a:pt x="389" y="93"/>
                </a:cubicBezTo>
                <a:cubicBezTo>
                  <a:pt x="389" y="93"/>
                  <a:pt x="388" y="93"/>
                  <a:pt x="386" y="94"/>
                </a:cubicBezTo>
                <a:cubicBezTo>
                  <a:pt x="387" y="99"/>
                  <a:pt x="387" y="99"/>
                  <a:pt x="387" y="99"/>
                </a:cubicBezTo>
                <a:cubicBezTo>
                  <a:pt x="381" y="99"/>
                  <a:pt x="384" y="89"/>
                  <a:pt x="382" y="84"/>
                </a:cubicBezTo>
                <a:cubicBezTo>
                  <a:pt x="378" y="89"/>
                  <a:pt x="378" y="89"/>
                  <a:pt x="378" y="89"/>
                </a:cubicBezTo>
                <a:cubicBezTo>
                  <a:pt x="371" y="91"/>
                  <a:pt x="365" y="87"/>
                  <a:pt x="362" y="79"/>
                </a:cubicBezTo>
                <a:cubicBezTo>
                  <a:pt x="361" y="79"/>
                  <a:pt x="356" y="78"/>
                  <a:pt x="358" y="83"/>
                </a:cubicBezTo>
                <a:cubicBezTo>
                  <a:pt x="360" y="91"/>
                  <a:pt x="361" y="96"/>
                  <a:pt x="367" y="97"/>
                </a:cubicBezTo>
                <a:cubicBezTo>
                  <a:pt x="369" y="92"/>
                  <a:pt x="363" y="91"/>
                  <a:pt x="365" y="91"/>
                </a:cubicBezTo>
                <a:cubicBezTo>
                  <a:pt x="367" y="92"/>
                  <a:pt x="373" y="89"/>
                  <a:pt x="374" y="94"/>
                </a:cubicBezTo>
                <a:cubicBezTo>
                  <a:pt x="367" y="92"/>
                  <a:pt x="367" y="92"/>
                  <a:pt x="367" y="92"/>
                </a:cubicBezTo>
                <a:cubicBezTo>
                  <a:pt x="366" y="99"/>
                  <a:pt x="370" y="93"/>
                  <a:pt x="371" y="97"/>
                </a:cubicBezTo>
                <a:cubicBezTo>
                  <a:pt x="368" y="102"/>
                  <a:pt x="365" y="95"/>
                  <a:pt x="362" y="98"/>
                </a:cubicBezTo>
                <a:cubicBezTo>
                  <a:pt x="362" y="98"/>
                  <a:pt x="362" y="98"/>
                  <a:pt x="362" y="98"/>
                </a:cubicBezTo>
                <a:cubicBezTo>
                  <a:pt x="357" y="96"/>
                  <a:pt x="358" y="98"/>
                  <a:pt x="353" y="94"/>
                </a:cubicBezTo>
                <a:cubicBezTo>
                  <a:pt x="353" y="87"/>
                  <a:pt x="355" y="90"/>
                  <a:pt x="358" y="88"/>
                </a:cubicBezTo>
                <a:cubicBezTo>
                  <a:pt x="349" y="87"/>
                  <a:pt x="338" y="73"/>
                  <a:pt x="328" y="83"/>
                </a:cubicBezTo>
                <a:cubicBezTo>
                  <a:pt x="333" y="90"/>
                  <a:pt x="333" y="90"/>
                  <a:pt x="333" y="90"/>
                </a:cubicBezTo>
                <a:cubicBezTo>
                  <a:pt x="330" y="91"/>
                  <a:pt x="324" y="84"/>
                  <a:pt x="324" y="92"/>
                </a:cubicBezTo>
                <a:cubicBezTo>
                  <a:pt x="328" y="90"/>
                  <a:pt x="326" y="95"/>
                  <a:pt x="328" y="97"/>
                </a:cubicBezTo>
                <a:cubicBezTo>
                  <a:pt x="328" y="96"/>
                  <a:pt x="328" y="96"/>
                  <a:pt x="328" y="96"/>
                </a:cubicBezTo>
                <a:cubicBezTo>
                  <a:pt x="328" y="96"/>
                  <a:pt x="330" y="98"/>
                  <a:pt x="329" y="99"/>
                </a:cubicBezTo>
                <a:cubicBezTo>
                  <a:pt x="326" y="94"/>
                  <a:pt x="322" y="92"/>
                  <a:pt x="319" y="89"/>
                </a:cubicBezTo>
                <a:cubicBezTo>
                  <a:pt x="320" y="91"/>
                  <a:pt x="317" y="93"/>
                  <a:pt x="316" y="94"/>
                </a:cubicBezTo>
                <a:cubicBezTo>
                  <a:pt x="313" y="93"/>
                  <a:pt x="317" y="91"/>
                  <a:pt x="317" y="88"/>
                </a:cubicBezTo>
                <a:cubicBezTo>
                  <a:pt x="315" y="88"/>
                  <a:pt x="313" y="83"/>
                  <a:pt x="311" y="87"/>
                </a:cubicBezTo>
                <a:cubicBezTo>
                  <a:pt x="309" y="91"/>
                  <a:pt x="314" y="91"/>
                  <a:pt x="314" y="95"/>
                </a:cubicBezTo>
                <a:cubicBezTo>
                  <a:pt x="306" y="88"/>
                  <a:pt x="306" y="88"/>
                  <a:pt x="306" y="8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87"/>
                  <a:pt x="304" y="86"/>
                  <a:pt x="303" y="87"/>
                </a:cubicBezTo>
                <a:cubicBezTo>
                  <a:pt x="302" y="90"/>
                  <a:pt x="304" y="91"/>
                  <a:pt x="305" y="90"/>
                </a:cubicBezTo>
                <a:cubicBezTo>
                  <a:pt x="300" y="94"/>
                  <a:pt x="297" y="80"/>
                  <a:pt x="293" y="89"/>
                </a:cubicBezTo>
                <a:cubicBezTo>
                  <a:pt x="290" y="86"/>
                  <a:pt x="290" y="86"/>
                  <a:pt x="290" y="86"/>
                </a:cubicBezTo>
                <a:cubicBezTo>
                  <a:pt x="290" y="87"/>
                  <a:pt x="289" y="88"/>
                  <a:pt x="290" y="88"/>
                </a:cubicBezTo>
                <a:cubicBezTo>
                  <a:pt x="287" y="85"/>
                  <a:pt x="287" y="85"/>
                  <a:pt x="287" y="85"/>
                </a:cubicBezTo>
                <a:cubicBezTo>
                  <a:pt x="282" y="82"/>
                  <a:pt x="285" y="92"/>
                  <a:pt x="284" y="93"/>
                </a:cubicBezTo>
                <a:cubicBezTo>
                  <a:pt x="284" y="93"/>
                  <a:pt x="284" y="93"/>
                  <a:pt x="284" y="93"/>
                </a:cubicBezTo>
                <a:cubicBezTo>
                  <a:pt x="282" y="94"/>
                  <a:pt x="281" y="97"/>
                  <a:pt x="282" y="97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5" y="88"/>
                  <a:pt x="268" y="86"/>
                  <a:pt x="268" y="76"/>
                </a:cubicBezTo>
                <a:cubicBezTo>
                  <a:pt x="267" y="77"/>
                  <a:pt x="265" y="79"/>
                  <a:pt x="266" y="80"/>
                </a:cubicBezTo>
                <a:cubicBezTo>
                  <a:pt x="262" y="79"/>
                  <a:pt x="267" y="88"/>
                  <a:pt x="260" y="86"/>
                </a:cubicBezTo>
                <a:cubicBezTo>
                  <a:pt x="260" y="88"/>
                  <a:pt x="261" y="88"/>
                  <a:pt x="262" y="88"/>
                </a:cubicBezTo>
                <a:cubicBezTo>
                  <a:pt x="260" y="88"/>
                  <a:pt x="260" y="88"/>
                  <a:pt x="259" y="87"/>
                </a:cubicBezTo>
                <a:cubicBezTo>
                  <a:pt x="259" y="88"/>
                  <a:pt x="259" y="89"/>
                  <a:pt x="259" y="90"/>
                </a:cubicBezTo>
                <a:cubicBezTo>
                  <a:pt x="259" y="87"/>
                  <a:pt x="256" y="87"/>
                  <a:pt x="255" y="88"/>
                </a:cubicBezTo>
                <a:cubicBezTo>
                  <a:pt x="257" y="94"/>
                  <a:pt x="257" y="94"/>
                  <a:pt x="257" y="94"/>
                </a:cubicBezTo>
                <a:cubicBezTo>
                  <a:pt x="255" y="91"/>
                  <a:pt x="254" y="91"/>
                  <a:pt x="252" y="91"/>
                </a:cubicBezTo>
                <a:cubicBezTo>
                  <a:pt x="253" y="95"/>
                  <a:pt x="253" y="95"/>
                  <a:pt x="253" y="95"/>
                </a:cubicBezTo>
                <a:cubicBezTo>
                  <a:pt x="249" y="94"/>
                  <a:pt x="253" y="87"/>
                  <a:pt x="248" y="90"/>
                </a:cubicBezTo>
                <a:cubicBezTo>
                  <a:pt x="253" y="87"/>
                  <a:pt x="253" y="87"/>
                  <a:pt x="253" y="87"/>
                </a:cubicBezTo>
                <a:cubicBezTo>
                  <a:pt x="247" y="85"/>
                  <a:pt x="250" y="77"/>
                  <a:pt x="247" y="74"/>
                </a:cubicBezTo>
                <a:cubicBezTo>
                  <a:pt x="242" y="67"/>
                  <a:pt x="234" y="78"/>
                  <a:pt x="230" y="66"/>
                </a:cubicBezTo>
                <a:cubicBezTo>
                  <a:pt x="229" y="70"/>
                  <a:pt x="230" y="71"/>
                  <a:pt x="228" y="75"/>
                </a:cubicBezTo>
                <a:cubicBezTo>
                  <a:pt x="232" y="77"/>
                  <a:pt x="234" y="78"/>
                  <a:pt x="235" y="84"/>
                </a:cubicBezTo>
                <a:cubicBezTo>
                  <a:pt x="242" y="90"/>
                  <a:pt x="237" y="69"/>
                  <a:pt x="245" y="78"/>
                </a:cubicBezTo>
                <a:cubicBezTo>
                  <a:pt x="244" y="84"/>
                  <a:pt x="242" y="84"/>
                  <a:pt x="240" y="81"/>
                </a:cubicBezTo>
                <a:cubicBezTo>
                  <a:pt x="240" y="85"/>
                  <a:pt x="242" y="88"/>
                  <a:pt x="244" y="91"/>
                </a:cubicBezTo>
                <a:cubicBezTo>
                  <a:pt x="239" y="88"/>
                  <a:pt x="233" y="93"/>
                  <a:pt x="230" y="93"/>
                </a:cubicBezTo>
                <a:cubicBezTo>
                  <a:pt x="229" y="90"/>
                  <a:pt x="225" y="87"/>
                  <a:pt x="224" y="88"/>
                </a:cubicBezTo>
                <a:cubicBezTo>
                  <a:pt x="224" y="85"/>
                  <a:pt x="217" y="82"/>
                  <a:pt x="220" y="76"/>
                </a:cubicBezTo>
                <a:cubicBezTo>
                  <a:pt x="215" y="74"/>
                  <a:pt x="216" y="85"/>
                  <a:pt x="212" y="77"/>
                </a:cubicBezTo>
                <a:cubicBezTo>
                  <a:pt x="214" y="83"/>
                  <a:pt x="209" y="81"/>
                  <a:pt x="211" y="86"/>
                </a:cubicBezTo>
                <a:cubicBezTo>
                  <a:pt x="212" y="81"/>
                  <a:pt x="217" y="90"/>
                  <a:pt x="220" y="93"/>
                </a:cubicBezTo>
                <a:cubicBezTo>
                  <a:pt x="213" y="96"/>
                  <a:pt x="213" y="96"/>
                  <a:pt x="213" y="96"/>
                </a:cubicBezTo>
                <a:cubicBezTo>
                  <a:pt x="214" y="95"/>
                  <a:pt x="212" y="91"/>
                  <a:pt x="211" y="90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09" y="83"/>
                  <a:pt x="198" y="104"/>
                  <a:pt x="195" y="90"/>
                </a:cubicBezTo>
                <a:cubicBezTo>
                  <a:pt x="197" y="91"/>
                  <a:pt x="199" y="87"/>
                  <a:pt x="200" y="93"/>
                </a:cubicBezTo>
                <a:cubicBezTo>
                  <a:pt x="204" y="89"/>
                  <a:pt x="199" y="84"/>
                  <a:pt x="201" y="80"/>
                </a:cubicBezTo>
                <a:cubicBezTo>
                  <a:pt x="194" y="75"/>
                  <a:pt x="185" y="83"/>
                  <a:pt x="178" y="74"/>
                </a:cubicBezTo>
                <a:cubicBezTo>
                  <a:pt x="179" y="78"/>
                  <a:pt x="183" y="78"/>
                  <a:pt x="183" y="82"/>
                </a:cubicBezTo>
                <a:cubicBezTo>
                  <a:pt x="178" y="85"/>
                  <a:pt x="172" y="74"/>
                  <a:pt x="166" y="70"/>
                </a:cubicBezTo>
                <a:cubicBezTo>
                  <a:pt x="167" y="76"/>
                  <a:pt x="167" y="76"/>
                  <a:pt x="167" y="76"/>
                </a:cubicBezTo>
                <a:cubicBezTo>
                  <a:pt x="162" y="71"/>
                  <a:pt x="165" y="79"/>
                  <a:pt x="160" y="77"/>
                </a:cubicBezTo>
                <a:cubicBezTo>
                  <a:pt x="160" y="76"/>
                  <a:pt x="161" y="74"/>
                  <a:pt x="159" y="74"/>
                </a:cubicBezTo>
                <a:cubicBezTo>
                  <a:pt x="155" y="75"/>
                  <a:pt x="159" y="79"/>
                  <a:pt x="156" y="81"/>
                </a:cubicBezTo>
                <a:cubicBezTo>
                  <a:pt x="150" y="71"/>
                  <a:pt x="154" y="87"/>
                  <a:pt x="147" y="82"/>
                </a:cubicBezTo>
                <a:cubicBezTo>
                  <a:pt x="148" y="85"/>
                  <a:pt x="148" y="85"/>
                  <a:pt x="148" y="85"/>
                </a:cubicBezTo>
                <a:cubicBezTo>
                  <a:pt x="142" y="81"/>
                  <a:pt x="136" y="90"/>
                  <a:pt x="130" y="92"/>
                </a:cubicBezTo>
                <a:cubicBezTo>
                  <a:pt x="131" y="90"/>
                  <a:pt x="135" y="91"/>
                  <a:pt x="134" y="85"/>
                </a:cubicBezTo>
                <a:cubicBezTo>
                  <a:pt x="127" y="84"/>
                  <a:pt x="127" y="84"/>
                  <a:pt x="127" y="84"/>
                </a:cubicBezTo>
                <a:cubicBezTo>
                  <a:pt x="126" y="86"/>
                  <a:pt x="123" y="86"/>
                  <a:pt x="126" y="89"/>
                </a:cubicBezTo>
                <a:cubicBezTo>
                  <a:pt x="127" y="90"/>
                  <a:pt x="127" y="89"/>
                  <a:pt x="128" y="88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0" y="89"/>
                  <a:pt x="127" y="83"/>
                  <a:pt x="127" y="77"/>
                </a:cubicBezTo>
                <a:cubicBezTo>
                  <a:pt x="123" y="79"/>
                  <a:pt x="122" y="74"/>
                  <a:pt x="119" y="74"/>
                </a:cubicBezTo>
                <a:cubicBezTo>
                  <a:pt x="118" y="80"/>
                  <a:pt x="124" y="80"/>
                  <a:pt x="122" y="86"/>
                </a:cubicBezTo>
                <a:cubicBezTo>
                  <a:pt x="120" y="89"/>
                  <a:pt x="113" y="85"/>
                  <a:pt x="110" y="80"/>
                </a:cubicBezTo>
                <a:cubicBezTo>
                  <a:pt x="107" y="93"/>
                  <a:pt x="96" y="84"/>
                  <a:pt x="97" y="94"/>
                </a:cubicBezTo>
                <a:cubicBezTo>
                  <a:pt x="97" y="93"/>
                  <a:pt x="96" y="90"/>
                  <a:pt x="94" y="91"/>
                </a:cubicBezTo>
                <a:cubicBezTo>
                  <a:pt x="95" y="94"/>
                  <a:pt x="95" y="94"/>
                  <a:pt x="95" y="94"/>
                </a:cubicBezTo>
                <a:cubicBezTo>
                  <a:pt x="91" y="99"/>
                  <a:pt x="90" y="85"/>
                  <a:pt x="87" y="88"/>
                </a:cubicBezTo>
                <a:cubicBezTo>
                  <a:pt x="87" y="90"/>
                  <a:pt x="88" y="90"/>
                  <a:pt x="89" y="93"/>
                </a:cubicBezTo>
                <a:cubicBezTo>
                  <a:pt x="83" y="96"/>
                  <a:pt x="77" y="82"/>
                  <a:pt x="71" y="89"/>
                </a:cubicBezTo>
                <a:cubicBezTo>
                  <a:pt x="72" y="90"/>
                  <a:pt x="72" y="91"/>
                  <a:pt x="73" y="90"/>
                </a:cubicBezTo>
                <a:cubicBezTo>
                  <a:pt x="73" y="91"/>
                  <a:pt x="72" y="91"/>
                  <a:pt x="69" y="89"/>
                </a:cubicBezTo>
                <a:cubicBezTo>
                  <a:pt x="71" y="85"/>
                  <a:pt x="71" y="85"/>
                  <a:pt x="71" y="85"/>
                </a:cubicBezTo>
                <a:cubicBezTo>
                  <a:pt x="66" y="74"/>
                  <a:pt x="63" y="92"/>
                  <a:pt x="57" y="89"/>
                </a:cubicBezTo>
                <a:cubicBezTo>
                  <a:pt x="58" y="91"/>
                  <a:pt x="62" y="91"/>
                  <a:pt x="60" y="94"/>
                </a:cubicBezTo>
                <a:cubicBezTo>
                  <a:pt x="57" y="95"/>
                  <a:pt x="55" y="83"/>
                  <a:pt x="52" y="89"/>
                </a:cubicBezTo>
                <a:cubicBezTo>
                  <a:pt x="54" y="90"/>
                  <a:pt x="55" y="96"/>
                  <a:pt x="57" y="97"/>
                </a:cubicBezTo>
                <a:cubicBezTo>
                  <a:pt x="54" y="98"/>
                  <a:pt x="53" y="102"/>
                  <a:pt x="51" y="98"/>
                </a:cubicBezTo>
                <a:cubicBezTo>
                  <a:pt x="50" y="98"/>
                  <a:pt x="50" y="100"/>
                  <a:pt x="51" y="101"/>
                </a:cubicBezTo>
                <a:cubicBezTo>
                  <a:pt x="48" y="98"/>
                  <a:pt x="46" y="101"/>
                  <a:pt x="45" y="103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0" y="94"/>
                  <a:pt x="40" y="105"/>
                  <a:pt x="36" y="106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5" y="108"/>
                  <a:pt x="32" y="105"/>
                  <a:pt x="30" y="110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29" y="111"/>
                  <a:pt x="27" y="119"/>
                  <a:pt x="24" y="114"/>
                </a:cubicBezTo>
                <a:cubicBezTo>
                  <a:pt x="23" y="115"/>
                  <a:pt x="28" y="120"/>
                  <a:pt x="25" y="121"/>
                </a:cubicBezTo>
                <a:cubicBezTo>
                  <a:pt x="23" y="119"/>
                  <a:pt x="20" y="118"/>
                  <a:pt x="20" y="122"/>
                </a:cubicBezTo>
                <a:cubicBezTo>
                  <a:pt x="21" y="123"/>
                  <a:pt x="22" y="125"/>
                  <a:pt x="22" y="123"/>
                </a:cubicBezTo>
                <a:cubicBezTo>
                  <a:pt x="23" y="123"/>
                  <a:pt x="22" y="122"/>
                  <a:pt x="22" y="121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3" y="127"/>
                  <a:pt x="21" y="122"/>
                  <a:pt x="19" y="125"/>
                </a:cubicBezTo>
                <a:cubicBezTo>
                  <a:pt x="20" y="127"/>
                  <a:pt x="22" y="128"/>
                  <a:pt x="23" y="130"/>
                </a:cubicBezTo>
                <a:cubicBezTo>
                  <a:pt x="19" y="128"/>
                  <a:pt x="16" y="127"/>
                  <a:pt x="13" y="126"/>
                </a:cubicBezTo>
                <a:cubicBezTo>
                  <a:pt x="12" y="124"/>
                  <a:pt x="12" y="122"/>
                  <a:pt x="9" y="120"/>
                </a:cubicBezTo>
                <a:cubicBezTo>
                  <a:pt x="9" y="119"/>
                  <a:pt x="10" y="118"/>
                  <a:pt x="11" y="117"/>
                </a:cubicBezTo>
                <a:cubicBezTo>
                  <a:pt x="10" y="112"/>
                  <a:pt x="6" y="113"/>
                  <a:pt x="5" y="113"/>
                </a:cubicBezTo>
                <a:cubicBezTo>
                  <a:pt x="5" y="112"/>
                  <a:pt x="6" y="112"/>
                  <a:pt x="6" y="111"/>
                </a:cubicBezTo>
                <a:cubicBezTo>
                  <a:pt x="6" y="111"/>
                  <a:pt x="6" y="110"/>
                  <a:pt x="5" y="110"/>
                </a:cubicBezTo>
                <a:cubicBezTo>
                  <a:pt x="7" y="109"/>
                  <a:pt x="7" y="109"/>
                  <a:pt x="7" y="109"/>
                </a:cubicBezTo>
                <a:cubicBezTo>
                  <a:pt x="3" y="108"/>
                  <a:pt x="3" y="105"/>
                  <a:pt x="4" y="103"/>
                </a:cubicBezTo>
                <a:cubicBezTo>
                  <a:pt x="4" y="100"/>
                  <a:pt x="4" y="98"/>
                  <a:pt x="0" y="97"/>
                </a:cubicBezTo>
                <a:cubicBezTo>
                  <a:pt x="2" y="97"/>
                  <a:pt x="5" y="99"/>
                  <a:pt x="7" y="101"/>
                </a:cubicBezTo>
                <a:cubicBezTo>
                  <a:pt x="10" y="101"/>
                  <a:pt x="8" y="98"/>
                  <a:pt x="9" y="96"/>
                </a:cubicBezTo>
                <a:cubicBezTo>
                  <a:pt x="7" y="95"/>
                  <a:pt x="5" y="94"/>
                  <a:pt x="3" y="94"/>
                </a:cubicBezTo>
                <a:cubicBezTo>
                  <a:pt x="10" y="92"/>
                  <a:pt x="0" y="89"/>
                  <a:pt x="3" y="84"/>
                </a:cubicBezTo>
                <a:cubicBezTo>
                  <a:pt x="7" y="84"/>
                  <a:pt x="8" y="81"/>
                  <a:pt x="9" y="77"/>
                </a:cubicBezTo>
                <a:cubicBezTo>
                  <a:pt x="10" y="73"/>
                  <a:pt x="11" y="69"/>
                  <a:pt x="13" y="68"/>
                </a:cubicBezTo>
                <a:cubicBezTo>
                  <a:pt x="20" y="67"/>
                  <a:pt x="12" y="74"/>
                  <a:pt x="17" y="76"/>
                </a:cubicBezTo>
                <a:cubicBezTo>
                  <a:pt x="21" y="75"/>
                  <a:pt x="18" y="72"/>
                  <a:pt x="20" y="70"/>
                </a:cubicBezTo>
                <a:cubicBezTo>
                  <a:pt x="23" y="76"/>
                  <a:pt x="23" y="76"/>
                  <a:pt x="23" y="76"/>
                </a:cubicBezTo>
                <a:cubicBezTo>
                  <a:pt x="27" y="76"/>
                  <a:pt x="21" y="70"/>
                  <a:pt x="24" y="72"/>
                </a:cubicBezTo>
                <a:cubicBezTo>
                  <a:pt x="26" y="67"/>
                  <a:pt x="23" y="70"/>
                  <a:pt x="20" y="65"/>
                </a:cubicBezTo>
                <a:cubicBezTo>
                  <a:pt x="22" y="66"/>
                  <a:pt x="26" y="68"/>
                  <a:pt x="27" y="65"/>
                </a:cubicBezTo>
                <a:cubicBezTo>
                  <a:pt x="26" y="63"/>
                  <a:pt x="22" y="64"/>
                  <a:pt x="24" y="62"/>
                </a:cubicBezTo>
                <a:cubicBezTo>
                  <a:pt x="35" y="63"/>
                  <a:pt x="36" y="55"/>
                  <a:pt x="46" y="54"/>
                </a:cubicBezTo>
                <a:cubicBezTo>
                  <a:pt x="44" y="51"/>
                  <a:pt x="44" y="51"/>
                  <a:pt x="44" y="51"/>
                </a:cubicBezTo>
                <a:cubicBezTo>
                  <a:pt x="45" y="52"/>
                  <a:pt x="46" y="53"/>
                  <a:pt x="47" y="52"/>
                </a:cubicBezTo>
                <a:cubicBezTo>
                  <a:pt x="46" y="50"/>
                  <a:pt x="46" y="50"/>
                  <a:pt x="46" y="50"/>
                </a:cubicBezTo>
                <a:cubicBezTo>
                  <a:pt x="48" y="49"/>
                  <a:pt x="58" y="52"/>
                  <a:pt x="63" y="50"/>
                </a:cubicBezTo>
                <a:cubicBezTo>
                  <a:pt x="60" y="47"/>
                  <a:pt x="60" y="47"/>
                  <a:pt x="60" y="47"/>
                </a:cubicBezTo>
                <a:cubicBezTo>
                  <a:pt x="66" y="51"/>
                  <a:pt x="66" y="51"/>
                  <a:pt x="66" y="51"/>
                </a:cubicBezTo>
                <a:cubicBezTo>
                  <a:pt x="64" y="45"/>
                  <a:pt x="64" y="45"/>
                  <a:pt x="64" y="45"/>
                </a:cubicBezTo>
                <a:cubicBezTo>
                  <a:pt x="67" y="50"/>
                  <a:pt x="73" y="46"/>
                  <a:pt x="78" y="47"/>
                </a:cubicBezTo>
                <a:cubicBezTo>
                  <a:pt x="78" y="43"/>
                  <a:pt x="78" y="43"/>
                  <a:pt x="78" y="43"/>
                </a:cubicBezTo>
                <a:cubicBezTo>
                  <a:pt x="81" y="45"/>
                  <a:pt x="81" y="45"/>
                  <a:pt x="81" y="45"/>
                </a:cubicBezTo>
                <a:cubicBezTo>
                  <a:pt x="80" y="42"/>
                  <a:pt x="80" y="42"/>
                  <a:pt x="80" y="42"/>
                </a:cubicBezTo>
                <a:cubicBezTo>
                  <a:pt x="83" y="42"/>
                  <a:pt x="87" y="48"/>
                  <a:pt x="90" y="45"/>
                </a:cubicBezTo>
                <a:cubicBezTo>
                  <a:pt x="88" y="46"/>
                  <a:pt x="87" y="40"/>
                  <a:pt x="87" y="38"/>
                </a:cubicBezTo>
                <a:close/>
                <a:moveTo>
                  <a:pt x="211" y="42"/>
                </a:moveTo>
                <a:cubicBezTo>
                  <a:pt x="212" y="42"/>
                  <a:pt x="212" y="42"/>
                  <a:pt x="212" y="42"/>
                </a:cubicBezTo>
                <a:cubicBezTo>
                  <a:pt x="212" y="42"/>
                  <a:pt x="211" y="42"/>
                  <a:pt x="211" y="42"/>
                </a:cubicBezTo>
                <a:cubicBezTo>
                  <a:pt x="209" y="42"/>
                  <a:pt x="209" y="42"/>
                  <a:pt x="209" y="42"/>
                </a:cubicBezTo>
                <a:cubicBezTo>
                  <a:pt x="209" y="45"/>
                  <a:pt x="210" y="43"/>
                  <a:pt x="211" y="42"/>
                </a:cubicBezTo>
                <a:close/>
                <a:moveTo>
                  <a:pt x="403" y="71"/>
                </a:moveTo>
                <a:cubicBezTo>
                  <a:pt x="400" y="69"/>
                  <a:pt x="400" y="69"/>
                  <a:pt x="400" y="69"/>
                </a:cubicBezTo>
                <a:cubicBezTo>
                  <a:pt x="401" y="69"/>
                  <a:pt x="403" y="71"/>
                  <a:pt x="402" y="69"/>
                </a:cubicBezTo>
                <a:cubicBezTo>
                  <a:pt x="403" y="69"/>
                  <a:pt x="404" y="69"/>
                  <a:pt x="403" y="71"/>
                </a:cubicBezTo>
                <a:close/>
                <a:moveTo>
                  <a:pt x="206" y="78"/>
                </a:moveTo>
                <a:cubicBezTo>
                  <a:pt x="208" y="81"/>
                  <a:pt x="208" y="81"/>
                  <a:pt x="208" y="81"/>
                </a:cubicBezTo>
                <a:cubicBezTo>
                  <a:pt x="209" y="78"/>
                  <a:pt x="209" y="78"/>
                  <a:pt x="209" y="78"/>
                </a:cubicBezTo>
                <a:lnTo>
                  <a:pt x="206" y="78"/>
                </a:lnTo>
                <a:close/>
                <a:moveTo>
                  <a:pt x="179" y="79"/>
                </a:moveTo>
                <a:cubicBezTo>
                  <a:pt x="182" y="81"/>
                  <a:pt x="182" y="81"/>
                  <a:pt x="182" y="81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79"/>
                </a:lnTo>
                <a:close/>
                <a:moveTo>
                  <a:pt x="140" y="47"/>
                </a:moveTo>
                <a:cubicBezTo>
                  <a:pt x="142" y="53"/>
                  <a:pt x="143" y="47"/>
                  <a:pt x="146" y="49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46" y="50"/>
                  <a:pt x="146" y="49"/>
                  <a:pt x="146" y="49"/>
                </a:cubicBezTo>
                <a:cubicBezTo>
                  <a:pt x="144" y="47"/>
                  <a:pt x="142" y="41"/>
                  <a:pt x="140" y="47"/>
                </a:cubicBezTo>
                <a:close/>
                <a:moveTo>
                  <a:pt x="204" y="49"/>
                </a:moveTo>
                <a:cubicBezTo>
                  <a:pt x="204" y="46"/>
                  <a:pt x="200" y="45"/>
                  <a:pt x="199" y="42"/>
                </a:cubicBezTo>
                <a:cubicBezTo>
                  <a:pt x="198" y="43"/>
                  <a:pt x="200" y="46"/>
                  <a:pt x="200" y="49"/>
                </a:cubicBezTo>
                <a:cubicBezTo>
                  <a:pt x="200" y="49"/>
                  <a:pt x="199" y="49"/>
                  <a:pt x="198" y="48"/>
                </a:cubicBezTo>
                <a:cubicBezTo>
                  <a:pt x="199" y="56"/>
                  <a:pt x="201" y="45"/>
                  <a:pt x="204" y="49"/>
                </a:cubicBezTo>
                <a:close/>
                <a:moveTo>
                  <a:pt x="270" y="55"/>
                </a:moveTo>
                <a:cubicBezTo>
                  <a:pt x="268" y="52"/>
                  <a:pt x="268" y="52"/>
                  <a:pt x="268" y="52"/>
                </a:cubicBezTo>
                <a:cubicBezTo>
                  <a:pt x="269" y="52"/>
                  <a:pt x="269" y="52"/>
                  <a:pt x="269" y="52"/>
                </a:cubicBezTo>
                <a:lnTo>
                  <a:pt x="270" y="55"/>
                </a:lnTo>
                <a:close/>
                <a:moveTo>
                  <a:pt x="284" y="53"/>
                </a:moveTo>
                <a:cubicBezTo>
                  <a:pt x="287" y="53"/>
                  <a:pt x="290" y="58"/>
                  <a:pt x="289" y="62"/>
                </a:cubicBezTo>
                <a:cubicBezTo>
                  <a:pt x="286" y="61"/>
                  <a:pt x="282" y="61"/>
                  <a:pt x="281" y="56"/>
                </a:cubicBezTo>
                <a:cubicBezTo>
                  <a:pt x="282" y="59"/>
                  <a:pt x="281" y="49"/>
                  <a:pt x="284" y="53"/>
                </a:cubicBezTo>
                <a:close/>
                <a:moveTo>
                  <a:pt x="170" y="56"/>
                </a:moveTo>
                <a:cubicBezTo>
                  <a:pt x="172" y="57"/>
                  <a:pt x="175" y="66"/>
                  <a:pt x="178" y="61"/>
                </a:cubicBezTo>
                <a:cubicBezTo>
                  <a:pt x="175" y="59"/>
                  <a:pt x="175" y="59"/>
                  <a:pt x="175" y="59"/>
                </a:cubicBezTo>
                <a:cubicBezTo>
                  <a:pt x="176" y="59"/>
                  <a:pt x="176" y="59"/>
                  <a:pt x="176" y="59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6" y="64"/>
                  <a:pt x="171" y="56"/>
                  <a:pt x="170" y="56"/>
                </a:cubicBezTo>
                <a:close/>
                <a:moveTo>
                  <a:pt x="310" y="61"/>
                </a:moveTo>
                <a:cubicBezTo>
                  <a:pt x="311" y="62"/>
                  <a:pt x="315" y="65"/>
                  <a:pt x="314" y="71"/>
                </a:cubicBezTo>
                <a:cubicBezTo>
                  <a:pt x="315" y="68"/>
                  <a:pt x="311" y="64"/>
                  <a:pt x="308" y="61"/>
                </a:cubicBezTo>
                <a:cubicBezTo>
                  <a:pt x="309" y="61"/>
                  <a:pt x="309" y="62"/>
                  <a:pt x="310" y="61"/>
                </a:cubicBezTo>
                <a:close/>
                <a:moveTo>
                  <a:pt x="308" y="68"/>
                </a:moveTo>
                <a:cubicBezTo>
                  <a:pt x="307" y="68"/>
                  <a:pt x="307" y="72"/>
                  <a:pt x="305" y="69"/>
                </a:cubicBezTo>
                <a:cubicBezTo>
                  <a:pt x="305" y="66"/>
                  <a:pt x="305" y="58"/>
                  <a:pt x="301" y="60"/>
                </a:cubicBezTo>
                <a:cubicBezTo>
                  <a:pt x="303" y="66"/>
                  <a:pt x="303" y="69"/>
                  <a:pt x="307" y="72"/>
                </a:cubicBezTo>
                <a:lnTo>
                  <a:pt x="308" y="68"/>
                </a:lnTo>
                <a:close/>
                <a:moveTo>
                  <a:pt x="303" y="55"/>
                </a:moveTo>
                <a:cubicBezTo>
                  <a:pt x="297" y="57"/>
                  <a:pt x="297" y="57"/>
                  <a:pt x="297" y="57"/>
                </a:cubicBezTo>
                <a:cubicBezTo>
                  <a:pt x="300" y="65"/>
                  <a:pt x="301" y="58"/>
                  <a:pt x="303" y="55"/>
                </a:cubicBezTo>
                <a:cubicBezTo>
                  <a:pt x="304" y="54"/>
                  <a:pt x="304" y="54"/>
                  <a:pt x="304" y="54"/>
                </a:cubicBezTo>
                <a:cubicBezTo>
                  <a:pt x="304" y="54"/>
                  <a:pt x="303" y="55"/>
                  <a:pt x="303" y="55"/>
                </a:cubicBezTo>
                <a:close/>
                <a:moveTo>
                  <a:pt x="339" y="60"/>
                </a:moveTo>
                <a:cubicBezTo>
                  <a:pt x="337" y="58"/>
                  <a:pt x="337" y="58"/>
                  <a:pt x="337" y="58"/>
                </a:cubicBezTo>
                <a:cubicBezTo>
                  <a:pt x="338" y="57"/>
                  <a:pt x="338" y="56"/>
                  <a:pt x="336" y="56"/>
                </a:cubicBezTo>
                <a:cubicBezTo>
                  <a:pt x="337" y="58"/>
                  <a:pt x="337" y="58"/>
                  <a:pt x="337" y="58"/>
                </a:cubicBezTo>
                <a:cubicBezTo>
                  <a:pt x="337" y="60"/>
                  <a:pt x="335" y="62"/>
                  <a:pt x="339" y="60"/>
                </a:cubicBezTo>
                <a:close/>
                <a:moveTo>
                  <a:pt x="307" y="56"/>
                </a:moveTo>
                <a:cubicBezTo>
                  <a:pt x="312" y="57"/>
                  <a:pt x="312" y="57"/>
                  <a:pt x="312" y="57"/>
                </a:cubicBezTo>
                <a:cubicBezTo>
                  <a:pt x="310" y="58"/>
                  <a:pt x="307" y="59"/>
                  <a:pt x="307" y="56"/>
                </a:cubicBezTo>
                <a:close/>
                <a:moveTo>
                  <a:pt x="329" y="64"/>
                </a:moveTo>
                <a:cubicBezTo>
                  <a:pt x="329" y="64"/>
                  <a:pt x="334" y="63"/>
                  <a:pt x="336" y="63"/>
                </a:cubicBezTo>
                <a:cubicBezTo>
                  <a:pt x="335" y="61"/>
                  <a:pt x="330" y="60"/>
                  <a:pt x="329" y="64"/>
                </a:cubicBezTo>
                <a:close/>
                <a:moveTo>
                  <a:pt x="435" y="84"/>
                </a:moveTo>
                <a:cubicBezTo>
                  <a:pt x="433" y="88"/>
                  <a:pt x="433" y="88"/>
                  <a:pt x="433" y="88"/>
                </a:cubicBezTo>
                <a:cubicBezTo>
                  <a:pt x="436" y="89"/>
                  <a:pt x="436" y="89"/>
                  <a:pt x="436" y="89"/>
                </a:cubicBezTo>
                <a:lnTo>
                  <a:pt x="435" y="84"/>
                </a:lnTo>
                <a:close/>
                <a:moveTo>
                  <a:pt x="404" y="83"/>
                </a:moveTo>
                <a:cubicBezTo>
                  <a:pt x="403" y="83"/>
                  <a:pt x="403" y="83"/>
                  <a:pt x="403" y="83"/>
                </a:cubicBezTo>
                <a:cubicBezTo>
                  <a:pt x="401" y="85"/>
                  <a:pt x="401" y="85"/>
                  <a:pt x="401" y="85"/>
                </a:cubicBezTo>
                <a:lnTo>
                  <a:pt x="404" y="83"/>
                </a:lnTo>
                <a:close/>
                <a:moveTo>
                  <a:pt x="369" y="81"/>
                </a:moveTo>
                <a:cubicBezTo>
                  <a:pt x="370" y="81"/>
                  <a:pt x="370" y="81"/>
                  <a:pt x="370" y="80"/>
                </a:cubicBezTo>
                <a:cubicBezTo>
                  <a:pt x="373" y="78"/>
                  <a:pt x="380" y="77"/>
                  <a:pt x="383" y="78"/>
                </a:cubicBezTo>
                <a:cubicBezTo>
                  <a:pt x="385" y="76"/>
                  <a:pt x="381" y="71"/>
                  <a:pt x="380" y="69"/>
                </a:cubicBezTo>
                <a:cubicBezTo>
                  <a:pt x="380" y="85"/>
                  <a:pt x="376" y="68"/>
                  <a:pt x="372" y="73"/>
                </a:cubicBezTo>
                <a:cubicBezTo>
                  <a:pt x="373" y="74"/>
                  <a:pt x="375" y="74"/>
                  <a:pt x="375" y="77"/>
                </a:cubicBezTo>
                <a:cubicBezTo>
                  <a:pt x="374" y="78"/>
                  <a:pt x="372" y="78"/>
                  <a:pt x="371" y="77"/>
                </a:cubicBezTo>
                <a:cubicBezTo>
                  <a:pt x="371" y="76"/>
                  <a:pt x="370" y="75"/>
                  <a:pt x="370" y="75"/>
                </a:cubicBezTo>
                <a:cubicBezTo>
                  <a:pt x="370" y="76"/>
                  <a:pt x="370" y="76"/>
                  <a:pt x="371" y="77"/>
                </a:cubicBezTo>
                <a:cubicBezTo>
                  <a:pt x="371" y="78"/>
                  <a:pt x="371" y="79"/>
                  <a:pt x="370" y="80"/>
                </a:cubicBezTo>
                <a:cubicBezTo>
                  <a:pt x="370" y="80"/>
                  <a:pt x="369" y="81"/>
                  <a:pt x="369" y="81"/>
                </a:cubicBezTo>
                <a:close/>
                <a:moveTo>
                  <a:pt x="326" y="77"/>
                </a:moveTo>
                <a:cubicBezTo>
                  <a:pt x="326" y="75"/>
                  <a:pt x="328" y="74"/>
                  <a:pt x="325" y="72"/>
                </a:cubicBezTo>
                <a:cubicBezTo>
                  <a:pt x="325" y="74"/>
                  <a:pt x="325" y="75"/>
                  <a:pt x="326" y="77"/>
                </a:cubicBezTo>
                <a:cubicBezTo>
                  <a:pt x="326" y="77"/>
                  <a:pt x="327" y="78"/>
                  <a:pt x="328" y="78"/>
                </a:cubicBezTo>
                <a:cubicBezTo>
                  <a:pt x="327" y="78"/>
                  <a:pt x="327" y="77"/>
                  <a:pt x="326" y="77"/>
                </a:cubicBezTo>
                <a:close/>
                <a:moveTo>
                  <a:pt x="328" y="85"/>
                </a:moveTo>
                <a:cubicBezTo>
                  <a:pt x="322" y="78"/>
                  <a:pt x="322" y="78"/>
                  <a:pt x="322" y="78"/>
                </a:cubicBezTo>
                <a:cubicBezTo>
                  <a:pt x="324" y="82"/>
                  <a:pt x="324" y="82"/>
                  <a:pt x="324" y="82"/>
                </a:cubicBezTo>
                <a:cubicBezTo>
                  <a:pt x="321" y="78"/>
                  <a:pt x="321" y="78"/>
                  <a:pt x="321" y="78"/>
                </a:cubicBezTo>
                <a:cubicBezTo>
                  <a:pt x="321" y="82"/>
                  <a:pt x="324" y="88"/>
                  <a:pt x="328" y="85"/>
                </a:cubicBezTo>
                <a:close/>
                <a:moveTo>
                  <a:pt x="313" y="79"/>
                </a:moveTo>
                <a:cubicBezTo>
                  <a:pt x="319" y="82"/>
                  <a:pt x="319" y="82"/>
                  <a:pt x="319" y="82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8" y="78"/>
                  <a:pt x="318" y="78"/>
                  <a:pt x="318" y="78"/>
                </a:cubicBezTo>
                <a:cubicBezTo>
                  <a:pt x="319" y="81"/>
                  <a:pt x="319" y="81"/>
                  <a:pt x="319" y="81"/>
                </a:cubicBezTo>
                <a:lnTo>
                  <a:pt x="313" y="79"/>
                </a:lnTo>
                <a:close/>
                <a:moveTo>
                  <a:pt x="260" y="69"/>
                </a:moveTo>
                <a:cubicBezTo>
                  <a:pt x="257" y="69"/>
                  <a:pt x="257" y="69"/>
                  <a:pt x="257" y="69"/>
                </a:cubicBezTo>
                <a:cubicBezTo>
                  <a:pt x="257" y="69"/>
                  <a:pt x="260" y="73"/>
                  <a:pt x="263" y="72"/>
                </a:cubicBezTo>
                <a:cubicBezTo>
                  <a:pt x="259" y="82"/>
                  <a:pt x="262" y="70"/>
                  <a:pt x="256" y="74"/>
                </a:cubicBezTo>
                <a:cubicBezTo>
                  <a:pt x="263" y="74"/>
                  <a:pt x="260" y="81"/>
                  <a:pt x="259" y="85"/>
                </a:cubicBezTo>
                <a:cubicBezTo>
                  <a:pt x="258" y="79"/>
                  <a:pt x="250" y="82"/>
                  <a:pt x="253" y="70"/>
                </a:cubicBezTo>
                <a:cubicBezTo>
                  <a:pt x="255" y="72"/>
                  <a:pt x="258" y="61"/>
                  <a:pt x="260" y="69"/>
                </a:cubicBezTo>
                <a:close/>
                <a:moveTo>
                  <a:pt x="219" y="71"/>
                </a:moveTo>
                <a:cubicBezTo>
                  <a:pt x="215" y="70"/>
                  <a:pt x="215" y="70"/>
                  <a:pt x="215" y="70"/>
                </a:cubicBezTo>
                <a:cubicBezTo>
                  <a:pt x="219" y="71"/>
                  <a:pt x="219" y="71"/>
                  <a:pt x="219" y="71"/>
                </a:cubicBezTo>
                <a:close/>
                <a:moveTo>
                  <a:pt x="113" y="80"/>
                </a:moveTo>
                <a:cubicBezTo>
                  <a:pt x="114" y="86"/>
                  <a:pt x="119" y="80"/>
                  <a:pt x="119" y="77"/>
                </a:cubicBezTo>
                <a:cubicBezTo>
                  <a:pt x="118" y="79"/>
                  <a:pt x="115" y="79"/>
                  <a:pt x="113" y="80"/>
                </a:cubicBezTo>
                <a:close/>
                <a:moveTo>
                  <a:pt x="74" y="84"/>
                </a:moveTo>
                <a:cubicBezTo>
                  <a:pt x="76" y="83"/>
                  <a:pt x="80" y="89"/>
                  <a:pt x="80" y="83"/>
                </a:cubicBezTo>
                <a:cubicBezTo>
                  <a:pt x="75" y="81"/>
                  <a:pt x="75" y="81"/>
                  <a:pt x="75" y="81"/>
                </a:cubicBezTo>
                <a:cubicBezTo>
                  <a:pt x="75" y="83"/>
                  <a:pt x="73" y="81"/>
                  <a:pt x="74" y="84"/>
                </a:cubicBezTo>
                <a:close/>
                <a:moveTo>
                  <a:pt x="47" y="91"/>
                </a:moveTo>
                <a:cubicBezTo>
                  <a:pt x="44" y="85"/>
                  <a:pt x="44" y="85"/>
                  <a:pt x="44" y="85"/>
                </a:cubicBezTo>
                <a:cubicBezTo>
                  <a:pt x="46" y="86"/>
                  <a:pt x="46" y="86"/>
                  <a:pt x="46" y="86"/>
                </a:cubicBezTo>
                <a:lnTo>
                  <a:pt x="47" y="91"/>
                </a:lnTo>
                <a:close/>
                <a:moveTo>
                  <a:pt x="53" y="97"/>
                </a:moveTo>
                <a:cubicBezTo>
                  <a:pt x="53" y="98"/>
                  <a:pt x="49" y="97"/>
                  <a:pt x="50" y="94"/>
                </a:cubicBezTo>
                <a:lnTo>
                  <a:pt x="53" y="97"/>
                </a:lnTo>
                <a:close/>
                <a:moveTo>
                  <a:pt x="25" y="100"/>
                </a:moveTo>
                <a:cubicBezTo>
                  <a:pt x="28" y="105"/>
                  <a:pt x="28" y="105"/>
                  <a:pt x="28" y="105"/>
                </a:cubicBezTo>
                <a:cubicBezTo>
                  <a:pt x="26" y="106"/>
                  <a:pt x="26" y="106"/>
                  <a:pt x="26" y="106"/>
                </a:cubicBezTo>
                <a:lnTo>
                  <a:pt x="25" y="100"/>
                </a:lnTo>
                <a:close/>
                <a:moveTo>
                  <a:pt x="25" y="95"/>
                </a:moveTo>
                <a:cubicBezTo>
                  <a:pt x="26" y="96"/>
                  <a:pt x="27" y="97"/>
                  <a:pt x="27" y="98"/>
                </a:cubicBezTo>
                <a:cubicBezTo>
                  <a:pt x="28" y="99"/>
                  <a:pt x="30" y="99"/>
                  <a:pt x="31" y="97"/>
                </a:cubicBezTo>
                <a:cubicBezTo>
                  <a:pt x="30" y="95"/>
                  <a:pt x="30" y="97"/>
                  <a:pt x="29" y="96"/>
                </a:cubicBezTo>
                <a:cubicBezTo>
                  <a:pt x="29" y="96"/>
                  <a:pt x="30" y="94"/>
                  <a:pt x="31" y="94"/>
                </a:cubicBezTo>
                <a:cubicBezTo>
                  <a:pt x="31" y="100"/>
                  <a:pt x="32" y="99"/>
                  <a:pt x="33" y="104"/>
                </a:cubicBezTo>
                <a:cubicBezTo>
                  <a:pt x="30" y="108"/>
                  <a:pt x="29" y="102"/>
                  <a:pt x="27" y="98"/>
                </a:cubicBezTo>
                <a:cubicBezTo>
                  <a:pt x="26" y="97"/>
                  <a:pt x="26" y="96"/>
                  <a:pt x="25" y="95"/>
                </a:cubicBezTo>
                <a:close/>
                <a:moveTo>
                  <a:pt x="39" y="89"/>
                </a:moveTo>
                <a:cubicBezTo>
                  <a:pt x="39" y="90"/>
                  <a:pt x="39" y="91"/>
                  <a:pt x="39" y="92"/>
                </a:cubicBezTo>
                <a:cubicBezTo>
                  <a:pt x="37" y="94"/>
                  <a:pt x="35" y="96"/>
                  <a:pt x="39" y="101"/>
                </a:cubicBezTo>
                <a:cubicBezTo>
                  <a:pt x="41" y="99"/>
                  <a:pt x="41" y="99"/>
                  <a:pt x="41" y="99"/>
                </a:cubicBezTo>
                <a:cubicBezTo>
                  <a:pt x="40" y="100"/>
                  <a:pt x="40" y="99"/>
                  <a:pt x="39" y="98"/>
                </a:cubicBezTo>
                <a:cubicBezTo>
                  <a:pt x="41" y="95"/>
                  <a:pt x="43" y="99"/>
                  <a:pt x="44" y="99"/>
                </a:cubicBezTo>
                <a:cubicBezTo>
                  <a:pt x="43" y="97"/>
                  <a:pt x="40" y="96"/>
                  <a:pt x="39" y="92"/>
                </a:cubicBezTo>
                <a:cubicBezTo>
                  <a:pt x="40" y="91"/>
                  <a:pt x="40" y="91"/>
                  <a:pt x="41" y="90"/>
                </a:cubicBezTo>
                <a:cubicBezTo>
                  <a:pt x="42" y="90"/>
                  <a:pt x="42" y="91"/>
                  <a:pt x="42" y="89"/>
                </a:cubicBezTo>
                <a:cubicBezTo>
                  <a:pt x="42" y="88"/>
                  <a:pt x="42" y="88"/>
                  <a:pt x="42" y="88"/>
                </a:cubicBezTo>
                <a:cubicBezTo>
                  <a:pt x="42" y="89"/>
                  <a:pt x="41" y="89"/>
                  <a:pt x="41" y="90"/>
                </a:cubicBezTo>
                <a:cubicBezTo>
                  <a:pt x="40" y="89"/>
                  <a:pt x="40" y="88"/>
                  <a:pt x="39" y="89"/>
                </a:cubicBezTo>
                <a:close/>
                <a:moveTo>
                  <a:pt x="22" y="92"/>
                </a:moveTo>
                <a:cubicBezTo>
                  <a:pt x="21" y="91"/>
                  <a:pt x="21" y="89"/>
                  <a:pt x="20" y="88"/>
                </a:cubicBezTo>
                <a:cubicBezTo>
                  <a:pt x="18" y="87"/>
                  <a:pt x="18" y="87"/>
                  <a:pt x="18" y="87"/>
                </a:cubicBezTo>
                <a:cubicBezTo>
                  <a:pt x="17" y="90"/>
                  <a:pt x="20" y="92"/>
                  <a:pt x="22" y="92"/>
                </a:cubicBezTo>
                <a:close/>
                <a:moveTo>
                  <a:pt x="102" y="77"/>
                </a:moveTo>
                <a:cubicBezTo>
                  <a:pt x="103" y="78"/>
                  <a:pt x="107" y="77"/>
                  <a:pt x="107" y="81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106" y="76"/>
                  <a:pt x="103" y="72"/>
                  <a:pt x="104" y="71"/>
                </a:cubicBezTo>
                <a:cubicBezTo>
                  <a:pt x="103" y="74"/>
                  <a:pt x="101" y="72"/>
                  <a:pt x="102" y="77"/>
                </a:cubicBezTo>
                <a:close/>
                <a:moveTo>
                  <a:pt x="213" y="71"/>
                </a:moveTo>
                <a:cubicBezTo>
                  <a:pt x="211" y="69"/>
                  <a:pt x="206" y="74"/>
                  <a:pt x="205" y="67"/>
                </a:cubicBezTo>
                <a:cubicBezTo>
                  <a:pt x="203" y="74"/>
                  <a:pt x="210" y="73"/>
                  <a:pt x="213" y="71"/>
                </a:cubicBezTo>
                <a:close/>
                <a:moveTo>
                  <a:pt x="213" y="63"/>
                </a:moveTo>
                <a:cubicBezTo>
                  <a:pt x="214" y="64"/>
                  <a:pt x="214" y="64"/>
                  <a:pt x="215" y="64"/>
                </a:cubicBezTo>
                <a:cubicBezTo>
                  <a:pt x="216" y="65"/>
                  <a:pt x="216" y="71"/>
                  <a:pt x="219" y="68"/>
                </a:cubicBezTo>
                <a:cubicBezTo>
                  <a:pt x="218" y="66"/>
                  <a:pt x="217" y="68"/>
                  <a:pt x="216" y="67"/>
                </a:cubicBezTo>
                <a:cubicBezTo>
                  <a:pt x="217" y="63"/>
                  <a:pt x="216" y="64"/>
                  <a:pt x="215" y="64"/>
                </a:cubicBezTo>
                <a:cubicBezTo>
                  <a:pt x="214" y="63"/>
                  <a:pt x="214" y="63"/>
                  <a:pt x="213" y="63"/>
                </a:cubicBezTo>
                <a:close/>
                <a:moveTo>
                  <a:pt x="150" y="60"/>
                </a:moveTo>
                <a:cubicBezTo>
                  <a:pt x="153" y="59"/>
                  <a:pt x="153" y="59"/>
                  <a:pt x="153" y="59"/>
                </a:cubicBezTo>
                <a:cubicBezTo>
                  <a:pt x="155" y="64"/>
                  <a:pt x="155" y="64"/>
                  <a:pt x="155" y="64"/>
                </a:cubicBezTo>
                <a:lnTo>
                  <a:pt x="150" y="60"/>
                </a:lnTo>
                <a:close/>
                <a:moveTo>
                  <a:pt x="119" y="56"/>
                </a:moveTo>
                <a:cubicBezTo>
                  <a:pt x="122" y="57"/>
                  <a:pt x="122" y="57"/>
                  <a:pt x="122" y="57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1" y="59"/>
                  <a:pt x="121" y="61"/>
                  <a:pt x="122" y="62"/>
                </a:cubicBezTo>
                <a:cubicBezTo>
                  <a:pt x="122" y="62"/>
                  <a:pt x="123" y="62"/>
                  <a:pt x="123" y="63"/>
                </a:cubicBezTo>
                <a:cubicBezTo>
                  <a:pt x="123" y="63"/>
                  <a:pt x="122" y="62"/>
                  <a:pt x="122" y="62"/>
                </a:cubicBezTo>
                <a:cubicBezTo>
                  <a:pt x="120" y="62"/>
                  <a:pt x="117" y="63"/>
                  <a:pt x="117" y="59"/>
                </a:cubicBezTo>
                <a:cubicBezTo>
                  <a:pt x="118" y="60"/>
                  <a:pt x="121" y="60"/>
                  <a:pt x="121" y="57"/>
                </a:cubicBezTo>
                <a:lnTo>
                  <a:pt x="119" y="56"/>
                </a:lnTo>
                <a:close/>
                <a:moveTo>
                  <a:pt x="56" y="61"/>
                </a:moveTo>
                <a:cubicBezTo>
                  <a:pt x="58" y="62"/>
                  <a:pt x="58" y="63"/>
                  <a:pt x="60" y="59"/>
                </a:cubicBezTo>
                <a:cubicBezTo>
                  <a:pt x="58" y="59"/>
                  <a:pt x="56" y="59"/>
                  <a:pt x="56" y="61"/>
                </a:cubicBezTo>
                <a:close/>
                <a:moveTo>
                  <a:pt x="135" y="50"/>
                </a:moveTo>
                <a:cubicBezTo>
                  <a:pt x="135" y="53"/>
                  <a:pt x="138" y="52"/>
                  <a:pt x="137" y="56"/>
                </a:cubicBezTo>
                <a:cubicBezTo>
                  <a:pt x="136" y="57"/>
                  <a:pt x="136" y="57"/>
                  <a:pt x="136" y="57"/>
                </a:cubicBezTo>
                <a:cubicBezTo>
                  <a:pt x="138" y="55"/>
                  <a:pt x="138" y="64"/>
                  <a:pt x="141" y="60"/>
                </a:cubicBezTo>
                <a:cubicBezTo>
                  <a:pt x="139" y="60"/>
                  <a:pt x="139" y="60"/>
                  <a:pt x="139" y="60"/>
                </a:cubicBezTo>
                <a:cubicBezTo>
                  <a:pt x="141" y="58"/>
                  <a:pt x="135" y="54"/>
                  <a:pt x="139" y="52"/>
                </a:cubicBezTo>
                <a:cubicBezTo>
                  <a:pt x="140" y="51"/>
                  <a:pt x="136" y="49"/>
                  <a:pt x="135" y="50"/>
                </a:cubicBezTo>
                <a:close/>
                <a:moveTo>
                  <a:pt x="50" y="54"/>
                </a:moveTo>
                <a:cubicBezTo>
                  <a:pt x="52" y="54"/>
                  <a:pt x="53" y="62"/>
                  <a:pt x="56" y="58"/>
                </a:cubicBezTo>
                <a:cubicBezTo>
                  <a:pt x="53" y="57"/>
                  <a:pt x="52" y="50"/>
                  <a:pt x="50" y="54"/>
                </a:cubicBezTo>
                <a:close/>
                <a:moveTo>
                  <a:pt x="112" y="41"/>
                </a:moveTo>
                <a:cubicBezTo>
                  <a:pt x="112" y="40"/>
                  <a:pt x="112" y="40"/>
                  <a:pt x="112" y="40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5" y="43"/>
                  <a:pt x="115" y="43"/>
                  <a:pt x="115" y="43"/>
                </a:cubicBezTo>
                <a:lnTo>
                  <a:pt x="112" y="41"/>
                </a:lnTo>
                <a:close/>
                <a:moveTo>
                  <a:pt x="57" y="97"/>
                </a:moveTo>
                <a:cubicBezTo>
                  <a:pt x="57" y="97"/>
                  <a:pt x="58" y="97"/>
                  <a:pt x="58" y="97"/>
                </a:cubicBezTo>
                <a:cubicBezTo>
                  <a:pt x="58" y="97"/>
                  <a:pt x="57" y="97"/>
                  <a:pt x="57" y="97"/>
                </a:cubicBezTo>
                <a:close/>
                <a:moveTo>
                  <a:pt x="224" y="88"/>
                </a:moveTo>
                <a:cubicBezTo>
                  <a:pt x="223" y="89"/>
                  <a:pt x="223" y="89"/>
                  <a:pt x="223" y="90"/>
                </a:cubicBezTo>
                <a:cubicBezTo>
                  <a:pt x="224" y="90"/>
                  <a:pt x="224" y="89"/>
                  <a:pt x="224" y="88"/>
                </a:cubicBezTo>
                <a:close/>
                <a:moveTo>
                  <a:pt x="230" y="93"/>
                </a:moveTo>
                <a:cubicBezTo>
                  <a:pt x="230" y="93"/>
                  <a:pt x="230" y="93"/>
                  <a:pt x="230" y="93"/>
                </a:cubicBezTo>
                <a:cubicBezTo>
                  <a:pt x="230" y="93"/>
                  <a:pt x="230" y="93"/>
                  <a:pt x="230" y="93"/>
                </a:cubicBezTo>
                <a:close/>
                <a:moveTo>
                  <a:pt x="465" y="113"/>
                </a:moveTo>
                <a:cubicBezTo>
                  <a:pt x="467" y="114"/>
                  <a:pt x="468" y="119"/>
                  <a:pt x="468" y="114"/>
                </a:cubicBezTo>
                <a:cubicBezTo>
                  <a:pt x="468" y="111"/>
                  <a:pt x="467" y="114"/>
                  <a:pt x="465" y="113"/>
                </a:cubicBezTo>
                <a:close/>
                <a:moveTo>
                  <a:pt x="464" y="107"/>
                </a:moveTo>
                <a:cubicBezTo>
                  <a:pt x="463" y="106"/>
                  <a:pt x="462" y="105"/>
                  <a:pt x="462" y="103"/>
                </a:cubicBezTo>
                <a:cubicBezTo>
                  <a:pt x="462" y="106"/>
                  <a:pt x="463" y="106"/>
                  <a:pt x="464" y="107"/>
                </a:cubicBezTo>
                <a:close/>
                <a:moveTo>
                  <a:pt x="464" y="107"/>
                </a:moveTo>
                <a:cubicBezTo>
                  <a:pt x="465" y="107"/>
                  <a:pt x="466" y="108"/>
                  <a:pt x="468" y="107"/>
                </a:cubicBezTo>
                <a:cubicBezTo>
                  <a:pt x="467" y="105"/>
                  <a:pt x="465" y="107"/>
                  <a:pt x="464" y="107"/>
                </a:cubicBezTo>
                <a:close/>
                <a:moveTo>
                  <a:pt x="441" y="108"/>
                </a:moveTo>
                <a:cubicBezTo>
                  <a:pt x="441" y="105"/>
                  <a:pt x="434" y="101"/>
                  <a:pt x="441" y="100"/>
                </a:cubicBezTo>
                <a:cubicBezTo>
                  <a:pt x="441" y="100"/>
                  <a:pt x="438" y="100"/>
                  <a:pt x="437" y="97"/>
                </a:cubicBezTo>
                <a:cubicBezTo>
                  <a:pt x="438" y="102"/>
                  <a:pt x="437" y="106"/>
                  <a:pt x="441" y="108"/>
                </a:cubicBezTo>
                <a:close/>
                <a:moveTo>
                  <a:pt x="431" y="94"/>
                </a:moveTo>
                <a:cubicBezTo>
                  <a:pt x="431" y="94"/>
                  <a:pt x="430" y="94"/>
                  <a:pt x="429" y="94"/>
                </a:cubicBezTo>
                <a:cubicBezTo>
                  <a:pt x="430" y="94"/>
                  <a:pt x="430" y="94"/>
                  <a:pt x="431" y="94"/>
                </a:cubicBezTo>
                <a:close/>
                <a:moveTo>
                  <a:pt x="429" y="94"/>
                </a:moveTo>
                <a:cubicBezTo>
                  <a:pt x="428" y="93"/>
                  <a:pt x="427" y="87"/>
                  <a:pt x="424" y="89"/>
                </a:cubicBezTo>
                <a:cubicBezTo>
                  <a:pt x="425" y="92"/>
                  <a:pt x="425" y="95"/>
                  <a:pt x="426" y="96"/>
                </a:cubicBezTo>
                <a:cubicBezTo>
                  <a:pt x="426" y="93"/>
                  <a:pt x="428" y="94"/>
                  <a:pt x="429" y="94"/>
                </a:cubicBezTo>
                <a:close/>
                <a:moveTo>
                  <a:pt x="357" y="102"/>
                </a:moveTo>
                <a:cubicBezTo>
                  <a:pt x="360" y="103"/>
                  <a:pt x="360" y="103"/>
                  <a:pt x="360" y="103"/>
                </a:cubicBezTo>
                <a:cubicBezTo>
                  <a:pt x="361" y="101"/>
                  <a:pt x="359" y="101"/>
                  <a:pt x="359" y="100"/>
                </a:cubicBezTo>
                <a:cubicBezTo>
                  <a:pt x="358" y="101"/>
                  <a:pt x="356" y="101"/>
                  <a:pt x="357" y="102"/>
                </a:cubicBezTo>
                <a:close/>
                <a:moveTo>
                  <a:pt x="345" y="87"/>
                </a:moveTo>
                <a:cubicBezTo>
                  <a:pt x="344" y="93"/>
                  <a:pt x="344" y="93"/>
                  <a:pt x="344" y="93"/>
                </a:cubicBezTo>
                <a:cubicBezTo>
                  <a:pt x="345" y="94"/>
                  <a:pt x="344" y="89"/>
                  <a:pt x="347" y="90"/>
                </a:cubicBezTo>
                <a:lnTo>
                  <a:pt x="345" y="87"/>
                </a:lnTo>
                <a:close/>
                <a:moveTo>
                  <a:pt x="352" y="59"/>
                </a:moveTo>
                <a:cubicBezTo>
                  <a:pt x="353" y="59"/>
                  <a:pt x="353" y="59"/>
                  <a:pt x="353" y="59"/>
                </a:cubicBezTo>
                <a:cubicBezTo>
                  <a:pt x="353" y="59"/>
                  <a:pt x="353" y="59"/>
                  <a:pt x="353" y="59"/>
                </a:cubicBezTo>
                <a:lnTo>
                  <a:pt x="352" y="59"/>
                </a:lnTo>
                <a:close/>
                <a:moveTo>
                  <a:pt x="334" y="102"/>
                </a:moveTo>
                <a:cubicBezTo>
                  <a:pt x="333" y="94"/>
                  <a:pt x="333" y="94"/>
                  <a:pt x="333" y="94"/>
                </a:cubicBezTo>
                <a:cubicBezTo>
                  <a:pt x="332" y="94"/>
                  <a:pt x="332" y="100"/>
                  <a:pt x="334" y="102"/>
                </a:cubicBezTo>
                <a:close/>
                <a:moveTo>
                  <a:pt x="318" y="98"/>
                </a:moveTo>
                <a:cubicBezTo>
                  <a:pt x="323" y="100"/>
                  <a:pt x="323" y="100"/>
                  <a:pt x="323" y="100"/>
                </a:cubicBezTo>
                <a:cubicBezTo>
                  <a:pt x="322" y="98"/>
                  <a:pt x="322" y="98"/>
                  <a:pt x="322" y="98"/>
                </a:cubicBezTo>
                <a:lnTo>
                  <a:pt x="318" y="98"/>
                </a:lnTo>
                <a:close/>
                <a:moveTo>
                  <a:pt x="305" y="93"/>
                </a:moveTo>
                <a:cubicBezTo>
                  <a:pt x="308" y="95"/>
                  <a:pt x="308" y="95"/>
                  <a:pt x="308" y="95"/>
                </a:cubicBezTo>
                <a:cubicBezTo>
                  <a:pt x="309" y="94"/>
                  <a:pt x="309" y="94"/>
                  <a:pt x="309" y="94"/>
                </a:cubicBezTo>
                <a:lnTo>
                  <a:pt x="305" y="93"/>
                </a:lnTo>
                <a:close/>
                <a:moveTo>
                  <a:pt x="173" y="79"/>
                </a:moveTo>
                <a:cubicBezTo>
                  <a:pt x="171" y="80"/>
                  <a:pt x="165" y="78"/>
                  <a:pt x="166" y="84"/>
                </a:cubicBezTo>
                <a:cubicBezTo>
                  <a:pt x="168" y="76"/>
                  <a:pt x="172" y="86"/>
                  <a:pt x="173" y="79"/>
                </a:cubicBezTo>
                <a:close/>
                <a:moveTo>
                  <a:pt x="68" y="94"/>
                </a:moveTo>
                <a:cubicBezTo>
                  <a:pt x="63" y="93"/>
                  <a:pt x="63" y="93"/>
                  <a:pt x="63" y="93"/>
                </a:cubicBezTo>
                <a:cubicBezTo>
                  <a:pt x="67" y="94"/>
                  <a:pt x="64" y="97"/>
                  <a:pt x="68" y="94"/>
                </a:cubicBezTo>
                <a:close/>
                <a:moveTo>
                  <a:pt x="424" y="167"/>
                </a:moveTo>
                <a:cubicBezTo>
                  <a:pt x="425" y="167"/>
                  <a:pt x="425" y="167"/>
                  <a:pt x="425" y="167"/>
                </a:cubicBezTo>
                <a:cubicBezTo>
                  <a:pt x="425" y="167"/>
                  <a:pt x="425" y="167"/>
                  <a:pt x="424" y="167"/>
                </a:cubicBezTo>
                <a:close/>
                <a:moveTo>
                  <a:pt x="424" y="167"/>
                </a:moveTo>
                <a:cubicBezTo>
                  <a:pt x="422" y="165"/>
                  <a:pt x="419" y="166"/>
                  <a:pt x="418" y="167"/>
                </a:cubicBezTo>
                <a:cubicBezTo>
                  <a:pt x="421" y="173"/>
                  <a:pt x="423" y="168"/>
                  <a:pt x="424" y="167"/>
                </a:cubicBezTo>
                <a:close/>
                <a:moveTo>
                  <a:pt x="427" y="177"/>
                </a:moveTo>
                <a:cubicBezTo>
                  <a:pt x="430" y="178"/>
                  <a:pt x="430" y="178"/>
                  <a:pt x="430" y="178"/>
                </a:cubicBezTo>
                <a:cubicBezTo>
                  <a:pt x="429" y="178"/>
                  <a:pt x="427" y="174"/>
                  <a:pt x="427" y="177"/>
                </a:cubicBezTo>
                <a:close/>
                <a:moveTo>
                  <a:pt x="428" y="171"/>
                </a:moveTo>
                <a:cubicBezTo>
                  <a:pt x="426" y="170"/>
                  <a:pt x="426" y="170"/>
                  <a:pt x="426" y="170"/>
                </a:cubicBezTo>
                <a:cubicBezTo>
                  <a:pt x="427" y="172"/>
                  <a:pt x="427" y="172"/>
                  <a:pt x="427" y="172"/>
                </a:cubicBezTo>
                <a:lnTo>
                  <a:pt x="428" y="171"/>
                </a:lnTo>
                <a:close/>
                <a:moveTo>
                  <a:pt x="495" y="116"/>
                </a:moveTo>
                <a:cubicBezTo>
                  <a:pt x="498" y="117"/>
                  <a:pt x="499" y="118"/>
                  <a:pt x="501" y="118"/>
                </a:cubicBezTo>
                <a:lnTo>
                  <a:pt x="495" y="116"/>
                </a:lnTo>
                <a:close/>
                <a:moveTo>
                  <a:pt x="523" y="125"/>
                </a:moveTo>
                <a:cubicBezTo>
                  <a:pt x="523" y="125"/>
                  <a:pt x="523" y="125"/>
                  <a:pt x="523" y="125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lnTo>
                  <a:pt x="523" y="125"/>
                </a:lnTo>
                <a:close/>
                <a:moveTo>
                  <a:pt x="500" y="119"/>
                </a:moveTo>
                <a:cubicBezTo>
                  <a:pt x="500" y="120"/>
                  <a:pt x="500" y="120"/>
                  <a:pt x="500" y="120"/>
                </a:cubicBezTo>
                <a:cubicBezTo>
                  <a:pt x="501" y="120"/>
                  <a:pt x="501" y="120"/>
                  <a:pt x="500" y="119"/>
                </a:cubicBezTo>
                <a:close/>
                <a:moveTo>
                  <a:pt x="466" y="136"/>
                </a:moveTo>
                <a:cubicBezTo>
                  <a:pt x="466" y="137"/>
                  <a:pt x="468" y="139"/>
                  <a:pt x="469" y="140"/>
                </a:cubicBezTo>
                <a:cubicBezTo>
                  <a:pt x="468" y="138"/>
                  <a:pt x="466" y="134"/>
                  <a:pt x="466" y="136"/>
                </a:cubicBezTo>
                <a:close/>
                <a:moveTo>
                  <a:pt x="557" y="113"/>
                </a:moveTo>
                <a:cubicBezTo>
                  <a:pt x="560" y="114"/>
                  <a:pt x="560" y="114"/>
                  <a:pt x="560" y="114"/>
                </a:cubicBezTo>
                <a:cubicBezTo>
                  <a:pt x="560" y="113"/>
                  <a:pt x="558" y="113"/>
                  <a:pt x="557" y="113"/>
                </a:cubicBezTo>
                <a:close/>
                <a:moveTo>
                  <a:pt x="575" y="142"/>
                </a:moveTo>
                <a:cubicBezTo>
                  <a:pt x="574" y="142"/>
                  <a:pt x="574" y="142"/>
                  <a:pt x="574" y="142"/>
                </a:cubicBezTo>
                <a:cubicBezTo>
                  <a:pt x="575" y="143"/>
                  <a:pt x="576" y="143"/>
                  <a:pt x="578" y="144"/>
                </a:cubicBezTo>
                <a:lnTo>
                  <a:pt x="575" y="142"/>
                </a:lnTo>
                <a:close/>
                <a:moveTo>
                  <a:pt x="502" y="122"/>
                </a:moveTo>
                <a:cubicBezTo>
                  <a:pt x="504" y="123"/>
                  <a:pt x="504" y="123"/>
                  <a:pt x="504" y="123"/>
                </a:cubicBezTo>
                <a:cubicBezTo>
                  <a:pt x="504" y="123"/>
                  <a:pt x="504" y="123"/>
                  <a:pt x="504" y="123"/>
                </a:cubicBezTo>
                <a:cubicBezTo>
                  <a:pt x="502" y="122"/>
                  <a:pt x="502" y="122"/>
                  <a:pt x="502" y="122"/>
                </a:cubicBezTo>
                <a:close/>
                <a:moveTo>
                  <a:pt x="560" y="102"/>
                </a:moveTo>
                <a:cubicBezTo>
                  <a:pt x="558" y="102"/>
                  <a:pt x="557" y="103"/>
                  <a:pt x="556" y="103"/>
                </a:cubicBezTo>
                <a:cubicBezTo>
                  <a:pt x="558" y="103"/>
                  <a:pt x="560" y="103"/>
                  <a:pt x="560" y="102"/>
                </a:cubicBezTo>
                <a:close/>
                <a:moveTo>
                  <a:pt x="523" y="124"/>
                </a:move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lose/>
                <a:moveTo>
                  <a:pt x="567" y="146"/>
                </a:moveTo>
                <a:cubicBezTo>
                  <a:pt x="566" y="146"/>
                  <a:pt x="565" y="146"/>
                  <a:pt x="564" y="146"/>
                </a:cubicBezTo>
                <a:cubicBezTo>
                  <a:pt x="565" y="147"/>
                  <a:pt x="567" y="147"/>
                  <a:pt x="567" y="146"/>
                </a:cubicBezTo>
                <a:close/>
                <a:moveTo>
                  <a:pt x="470" y="141"/>
                </a:moveTo>
                <a:cubicBezTo>
                  <a:pt x="469" y="140"/>
                  <a:pt x="469" y="140"/>
                  <a:pt x="469" y="140"/>
                </a:cubicBezTo>
                <a:cubicBezTo>
                  <a:pt x="470" y="141"/>
                  <a:pt x="470" y="141"/>
                  <a:pt x="470" y="141"/>
                </a:cubicBezTo>
                <a:close/>
                <a:moveTo>
                  <a:pt x="431" y="163"/>
                </a:moveTo>
                <a:cubicBezTo>
                  <a:pt x="430" y="162"/>
                  <a:pt x="429" y="160"/>
                  <a:pt x="429" y="161"/>
                </a:cubicBezTo>
                <a:cubicBezTo>
                  <a:pt x="430" y="162"/>
                  <a:pt x="430" y="163"/>
                  <a:pt x="431" y="163"/>
                </a:cubicBezTo>
                <a:close/>
                <a:moveTo>
                  <a:pt x="458" y="4"/>
                </a:moveTo>
                <a:cubicBezTo>
                  <a:pt x="458" y="5"/>
                  <a:pt x="458" y="5"/>
                  <a:pt x="458" y="5"/>
                </a:cubicBezTo>
                <a:cubicBezTo>
                  <a:pt x="458" y="4"/>
                  <a:pt x="458" y="4"/>
                  <a:pt x="458" y="4"/>
                </a:cubicBezTo>
                <a:close/>
                <a:moveTo>
                  <a:pt x="461" y="34"/>
                </a:moveTo>
                <a:cubicBezTo>
                  <a:pt x="461" y="33"/>
                  <a:pt x="462" y="33"/>
                  <a:pt x="462" y="33"/>
                </a:cubicBezTo>
                <a:cubicBezTo>
                  <a:pt x="461" y="33"/>
                  <a:pt x="460" y="34"/>
                  <a:pt x="461" y="34"/>
                </a:cubicBezTo>
                <a:close/>
                <a:moveTo>
                  <a:pt x="524" y="32"/>
                </a:moveTo>
                <a:cubicBezTo>
                  <a:pt x="520" y="39"/>
                  <a:pt x="520" y="39"/>
                  <a:pt x="520" y="39"/>
                </a:cubicBezTo>
                <a:cubicBezTo>
                  <a:pt x="523" y="38"/>
                  <a:pt x="524" y="39"/>
                  <a:pt x="526" y="37"/>
                </a:cubicBezTo>
                <a:cubicBezTo>
                  <a:pt x="523" y="40"/>
                  <a:pt x="523" y="40"/>
                  <a:pt x="523" y="40"/>
                </a:cubicBezTo>
                <a:cubicBezTo>
                  <a:pt x="526" y="39"/>
                  <a:pt x="526" y="39"/>
                  <a:pt x="526" y="39"/>
                </a:cubicBezTo>
                <a:cubicBezTo>
                  <a:pt x="533" y="42"/>
                  <a:pt x="517" y="57"/>
                  <a:pt x="531" y="58"/>
                </a:cubicBezTo>
                <a:cubicBezTo>
                  <a:pt x="532" y="57"/>
                  <a:pt x="532" y="57"/>
                  <a:pt x="532" y="57"/>
                </a:cubicBezTo>
                <a:cubicBezTo>
                  <a:pt x="528" y="64"/>
                  <a:pt x="528" y="64"/>
                  <a:pt x="528" y="64"/>
                </a:cubicBezTo>
                <a:cubicBezTo>
                  <a:pt x="529" y="64"/>
                  <a:pt x="534" y="62"/>
                  <a:pt x="536" y="62"/>
                </a:cubicBezTo>
                <a:cubicBezTo>
                  <a:pt x="531" y="64"/>
                  <a:pt x="536" y="64"/>
                  <a:pt x="532" y="67"/>
                </a:cubicBezTo>
                <a:cubicBezTo>
                  <a:pt x="535" y="67"/>
                  <a:pt x="536" y="65"/>
                  <a:pt x="537" y="64"/>
                </a:cubicBezTo>
                <a:cubicBezTo>
                  <a:pt x="541" y="64"/>
                  <a:pt x="541" y="66"/>
                  <a:pt x="541" y="68"/>
                </a:cubicBezTo>
                <a:cubicBezTo>
                  <a:pt x="541" y="69"/>
                  <a:pt x="540" y="69"/>
                  <a:pt x="541" y="69"/>
                </a:cubicBezTo>
                <a:cubicBezTo>
                  <a:pt x="541" y="71"/>
                  <a:pt x="541" y="71"/>
                  <a:pt x="541" y="71"/>
                </a:cubicBezTo>
                <a:cubicBezTo>
                  <a:pt x="541" y="72"/>
                  <a:pt x="541" y="72"/>
                  <a:pt x="542" y="73"/>
                </a:cubicBezTo>
                <a:cubicBezTo>
                  <a:pt x="542" y="75"/>
                  <a:pt x="544" y="77"/>
                  <a:pt x="546" y="78"/>
                </a:cubicBezTo>
                <a:cubicBezTo>
                  <a:pt x="540" y="76"/>
                  <a:pt x="538" y="75"/>
                  <a:pt x="536" y="74"/>
                </a:cubicBezTo>
                <a:cubicBezTo>
                  <a:pt x="535" y="73"/>
                  <a:pt x="535" y="73"/>
                  <a:pt x="534" y="72"/>
                </a:cubicBezTo>
                <a:cubicBezTo>
                  <a:pt x="533" y="72"/>
                  <a:pt x="533" y="72"/>
                  <a:pt x="532" y="72"/>
                </a:cubicBezTo>
                <a:cubicBezTo>
                  <a:pt x="531" y="73"/>
                  <a:pt x="531" y="73"/>
                  <a:pt x="532" y="74"/>
                </a:cubicBezTo>
                <a:cubicBezTo>
                  <a:pt x="533" y="75"/>
                  <a:pt x="533" y="76"/>
                  <a:pt x="534" y="76"/>
                </a:cubicBezTo>
                <a:cubicBezTo>
                  <a:pt x="536" y="77"/>
                  <a:pt x="538" y="79"/>
                  <a:pt x="538" y="82"/>
                </a:cubicBezTo>
                <a:cubicBezTo>
                  <a:pt x="539" y="78"/>
                  <a:pt x="539" y="78"/>
                  <a:pt x="539" y="78"/>
                </a:cubicBezTo>
                <a:cubicBezTo>
                  <a:pt x="544" y="78"/>
                  <a:pt x="544" y="81"/>
                  <a:pt x="545" y="83"/>
                </a:cubicBezTo>
                <a:cubicBezTo>
                  <a:pt x="545" y="86"/>
                  <a:pt x="545" y="88"/>
                  <a:pt x="550" y="87"/>
                </a:cubicBezTo>
                <a:cubicBezTo>
                  <a:pt x="550" y="89"/>
                  <a:pt x="549" y="91"/>
                  <a:pt x="548" y="94"/>
                </a:cubicBezTo>
                <a:cubicBezTo>
                  <a:pt x="546" y="96"/>
                  <a:pt x="545" y="98"/>
                  <a:pt x="548" y="99"/>
                </a:cubicBezTo>
                <a:cubicBezTo>
                  <a:pt x="550" y="99"/>
                  <a:pt x="553" y="98"/>
                  <a:pt x="555" y="97"/>
                </a:cubicBezTo>
                <a:cubicBezTo>
                  <a:pt x="558" y="101"/>
                  <a:pt x="558" y="101"/>
                  <a:pt x="558" y="101"/>
                </a:cubicBezTo>
                <a:cubicBezTo>
                  <a:pt x="552" y="101"/>
                  <a:pt x="552" y="101"/>
                  <a:pt x="552" y="101"/>
                </a:cubicBezTo>
                <a:cubicBezTo>
                  <a:pt x="553" y="103"/>
                  <a:pt x="554" y="103"/>
                  <a:pt x="556" y="103"/>
                </a:cubicBezTo>
                <a:cubicBezTo>
                  <a:pt x="553" y="105"/>
                  <a:pt x="554" y="106"/>
                  <a:pt x="554" y="108"/>
                </a:cubicBezTo>
                <a:cubicBezTo>
                  <a:pt x="555" y="109"/>
                  <a:pt x="556" y="111"/>
                  <a:pt x="554" y="113"/>
                </a:cubicBezTo>
                <a:cubicBezTo>
                  <a:pt x="557" y="113"/>
                  <a:pt x="557" y="113"/>
                  <a:pt x="557" y="113"/>
                </a:cubicBezTo>
                <a:cubicBezTo>
                  <a:pt x="557" y="114"/>
                  <a:pt x="556" y="114"/>
                  <a:pt x="555" y="114"/>
                </a:cubicBezTo>
                <a:cubicBezTo>
                  <a:pt x="562" y="115"/>
                  <a:pt x="562" y="118"/>
                  <a:pt x="568" y="119"/>
                </a:cubicBezTo>
                <a:cubicBezTo>
                  <a:pt x="569" y="118"/>
                  <a:pt x="570" y="115"/>
                  <a:pt x="566" y="115"/>
                </a:cubicBezTo>
                <a:cubicBezTo>
                  <a:pt x="571" y="112"/>
                  <a:pt x="573" y="119"/>
                  <a:pt x="575" y="121"/>
                </a:cubicBezTo>
                <a:cubicBezTo>
                  <a:pt x="570" y="119"/>
                  <a:pt x="571" y="121"/>
                  <a:pt x="570" y="122"/>
                </a:cubicBezTo>
                <a:cubicBezTo>
                  <a:pt x="572" y="123"/>
                  <a:pt x="572" y="122"/>
                  <a:pt x="573" y="123"/>
                </a:cubicBezTo>
                <a:cubicBezTo>
                  <a:pt x="577" y="125"/>
                  <a:pt x="574" y="126"/>
                  <a:pt x="572" y="126"/>
                </a:cubicBezTo>
                <a:cubicBezTo>
                  <a:pt x="570" y="127"/>
                  <a:pt x="569" y="127"/>
                  <a:pt x="577" y="130"/>
                </a:cubicBezTo>
                <a:cubicBezTo>
                  <a:pt x="570" y="129"/>
                  <a:pt x="570" y="129"/>
                  <a:pt x="570" y="129"/>
                </a:cubicBezTo>
                <a:cubicBezTo>
                  <a:pt x="578" y="133"/>
                  <a:pt x="578" y="133"/>
                  <a:pt x="578" y="133"/>
                </a:cubicBezTo>
                <a:cubicBezTo>
                  <a:pt x="570" y="131"/>
                  <a:pt x="570" y="132"/>
                  <a:pt x="571" y="133"/>
                </a:cubicBezTo>
                <a:cubicBezTo>
                  <a:pt x="571" y="134"/>
                  <a:pt x="572" y="135"/>
                  <a:pt x="564" y="133"/>
                </a:cubicBezTo>
                <a:cubicBezTo>
                  <a:pt x="566" y="135"/>
                  <a:pt x="574" y="135"/>
                  <a:pt x="573" y="136"/>
                </a:cubicBezTo>
                <a:cubicBezTo>
                  <a:pt x="577" y="139"/>
                  <a:pt x="570" y="139"/>
                  <a:pt x="572" y="141"/>
                </a:cubicBezTo>
                <a:cubicBezTo>
                  <a:pt x="572" y="141"/>
                  <a:pt x="572" y="142"/>
                  <a:pt x="574" y="142"/>
                </a:cubicBezTo>
                <a:cubicBezTo>
                  <a:pt x="573" y="142"/>
                  <a:pt x="572" y="142"/>
                  <a:pt x="571" y="142"/>
                </a:cubicBezTo>
                <a:cubicBezTo>
                  <a:pt x="570" y="142"/>
                  <a:pt x="570" y="142"/>
                  <a:pt x="570" y="142"/>
                </a:cubicBezTo>
                <a:cubicBezTo>
                  <a:pt x="568" y="142"/>
                  <a:pt x="568" y="142"/>
                  <a:pt x="567" y="142"/>
                </a:cubicBezTo>
                <a:cubicBezTo>
                  <a:pt x="565" y="143"/>
                  <a:pt x="564" y="143"/>
                  <a:pt x="561" y="143"/>
                </a:cubicBezTo>
                <a:cubicBezTo>
                  <a:pt x="568" y="146"/>
                  <a:pt x="568" y="146"/>
                  <a:pt x="568" y="146"/>
                </a:cubicBezTo>
                <a:cubicBezTo>
                  <a:pt x="565" y="145"/>
                  <a:pt x="561" y="144"/>
                  <a:pt x="561" y="145"/>
                </a:cubicBezTo>
                <a:cubicBezTo>
                  <a:pt x="561" y="145"/>
                  <a:pt x="563" y="146"/>
                  <a:pt x="564" y="146"/>
                </a:cubicBezTo>
                <a:cubicBezTo>
                  <a:pt x="555" y="146"/>
                  <a:pt x="552" y="146"/>
                  <a:pt x="548" y="147"/>
                </a:cubicBezTo>
                <a:cubicBezTo>
                  <a:pt x="552" y="149"/>
                  <a:pt x="554" y="151"/>
                  <a:pt x="558" y="151"/>
                </a:cubicBezTo>
                <a:cubicBezTo>
                  <a:pt x="558" y="153"/>
                  <a:pt x="554" y="152"/>
                  <a:pt x="549" y="152"/>
                </a:cubicBezTo>
                <a:cubicBezTo>
                  <a:pt x="545" y="151"/>
                  <a:pt x="540" y="151"/>
                  <a:pt x="538" y="152"/>
                </a:cubicBezTo>
                <a:cubicBezTo>
                  <a:pt x="541" y="154"/>
                  <a:pt x="541" y="154"/>
                  <a:pt x="541" y="154"/>
                </a:cubicBezTo>
                <a:cubicBezTo>
                  <a:pt x="534" y="152"/>
                  <a:pt x="534" y="152"/>
                  <a:pt x="534" y="152"/>
                </a:cubicBezTo>
                <a:cubicBezTo>
                  <a:pt x="536" y="153"/>
                  <a:pt x="537" y="154"/>
                  <a:pt x="539" y="155"/>
                </a:cubicBezTo>
                <a:cubicBezTo>
                  <a:pt x="535" y="157"/>
                  <a:pt x="527" y="159"/>
                  <a:pt x="518" y="153"/>
                </a:cubicBezTo>
                <a:cubicBezTo>
                  <a:pt x="521" y="154"/>
                  <a:pt x="520" y="158"/>
                  <a:pt x="526" y="160"/>
                </a:cubicBezTo>
                <a:cubicBezTo>
                  <a:pt x="521" y="158"/>
                  <a:pt x="517" y="158"/>
                  <a:pt x="514" y="159"/>
                </a:cubicBezTo>
                <a:cubicBezTo>
                  <a:pt x="510" y="159"/>
                  <a:pt x="507" y="160"/>
                  <a:pt x="504" y="160"/>
                </a:cubicBezTo>
                <a:cubicBezTo>
                  <a:pt x="504" y="160"/>
                  <a:pt x="504" y="160"/>
                  <a:pt x="504" y="160"/>
                </a:cubicBezTo>
                <a:cubicBezTo>
                  <a:pt x="501" y="158"/>
                  <a:pt x="501" y="158"/>
                  <a:pt x="501" y="158"/>
                </a:cubicBezTo>
                <a:cubicBezTo>
                  <a:pt x="501" y="159"/>
                  <a:pt x="501" y="159"/>
                  <a:pt x="501" y="159"/>
                </a:cubicBezTo>
                <a:cubicBezTo>
                  <a:pt x="503" y="160"/>
                  <a:pt x="503" y="160"/>
                  <a:pt x="503" y="160"/>
                </a:cubicBezTo>
                <a:cubicBezTo>
                  <a:pt x="501" y="160"/>
                  <a:pt x="498" y="159"/>
                  <a:pt x="496" y="158"/>
                </a:cubicBezTo>
                <a:cubicBezTo>
                  <a:pt x="496" y="159"/>
                  <a:pt x="497" y="163"/>
                  <a:pt x="496" y="165"/>
                </a:cubicBezTo>
                <a:cubicBezTo>
                  <a:pt x="495" y="162"/>
                  <a:pt x="494" y="164"/>
                  <a:pt x="493" y="166"/>
                </a:cubicBezTo>
                <a:cubicBezTo>
                  <a:pt x="492" y="167"/>
                  <a:pt x="491" y="169"/>
                  <a:pt x="489" y="166"/>
                </a:cubicBezTo>
                <a:cubicBezTo>
                  <a:pt x="489" y="167"/>
                  <a:pt x="490" y="167"/>
                  <a:pt x="490" y="169"/>
                </a:cubicBezTo>
                <a:cubicBezTo>
                  <a:pt x="485" y="169"/>
                  <a:pt x="477" y="165"/>
                  <a:pt x="473" y="171"/>
                </a:cubicBezTo>
                <a:cubicBezTo>
                  <a:pt x="469" y="161"/>
                  <a:pt x="466" y="165"/>
                  <a:pt x="461" y="162"/>
                </a:cubicBezTo>
                <a:cubicBezTo>
                  <a:pt x="463" y="168"/>
                  <a:pt x="464" y="164"/>
                  <a:pt x="466" y="168"/>
                </a:cubicBezTo>
                <a:cubicBezTo>
                  <a:pt x="464" y="167"/>
                  <a:pt x="469" y="176"/>
                  <a:pt x="464" y="172"/>
                </a:cubicBezTo>
                <a:cubicBezTo>
                  <a:pt x="465" y="173"/>
                  <a:pt x="465" y="174"/>
                  <a:pt x="465" y="173"/>
                </a:cubicBezTo>
                <a:cubicBezTo>
                  <a:pt x="464" y="174"/>
                  <a:pt x="463" y="166"/>
                  <a:pt x="461" y="169"/>
                </a:cubicBezTo>
                <a:cubicBezTo>
                  <a:pt x="463" y="173"/>
                  <a:pt x="463" y="173"/>
                  <a:pt x="463" y="173"/>
                </a:cubicBezTo>
                <a:cubicBezTo>
                  <a:pt x="459" y="168"/>
                  <a:pt x="459" y="168"/>
                  <a:pt x="459" y="168"/>
                </a:cubicBezTo>
                <a:cubicBezTo>
                  <a:pt x="455" y="172"/>
                  <a:pt x="450" y="171"/>
                  <a:pt x="448" y="177"/>
                </a:cubicBezTo>
                <a:cubicBezTo>
                  <a:pt x="447" y="176"/>
                  <a:pt x="446" y="174"/>
                  <a:pt x="446" y="172"/>
                </a:cubicBezTo>
                <a:cubicBezTo>
                  <a:pt x="445" y="173"/>
                  <a:pt x="440" y="167"/>
                  <a:pt x="439" y="172"/>
                </a:cubicBezTo>
                <a:cubicBezTo>
                  <a:pt x="440" y="174"/>
                  <a:pt x="440" y="174"/>
                  <a:pt x="440" y="174"/>
                </a:cubicBezTo>
                <a:cubicBezTo>
                  <a:pt x="438" y="179"/>
                  <a:pt x="435" y="170"/>
                  <a:pt x="430" y="170"/>
                </a:cubicBezTo>
                <a:cubicBezTo>
                  <a:pt x="431" y="170"/>
                  <a:pt x="434" y="172"/>
                  <a:pt x="432" y="167"/>
                </a:cubicBezTo>
                <a:cubicBezTo>
                  <a:pt x="431" y="164"/>
                  <a:pt x="429" y="165"/>
                  <a:pt x="429" y="168"/>
                </a:cubicBezTo>
                <a:cubicBezTo>
                  <a:pt x="427" y="162"/>
                  <a:pt x="427" y="162"/>
                  <a:pt x="427" y="162"/>
                </a:cubicBezTo>
                <a:cubicBezTo>
                  <a:pt x="429" y="165"/>
                  <a:pt x="431" y="164"/>
                  <a:pt x="432" y="166"/>
                </a:cubicBezTo>
                <a:cubicBezTo>
                  <a:pt x="432" y="165"/>
                  <a:pt x="431" y="164"/>
                  <a:pt x="431" y="163"/>
                </a:cubicBezTo>
                <a:cubicBezTo>
                  <a:pt x="433" y="164"/>
                  <a:pt x="434" y="164"/>
                  <a:pt x="436" y="165"/>
                </a:cubicBezTo>
                <a:cubicBezTo>
                  <a:pt x="434" y="166"/>
                  <a:pt x="434" y="166"/>
                  <a:pt x="434" y="166"/>
                </a:cubicBezTo>
                <a:cubicBezTo>
                  <a:pt x="437" y="171"/>
                  <a:pt x="438" y="164"/>
                  <a:pt x="439" y="166"/>
                </a:cubicBezTo>
                <a:cubicBezTo>
                  <a:pt x="437" y="161"/>
                  <a:pt x="436" y="162"/>
                  <a:pt x="436" y="158"/>
                </a:cubicBezTo>
                <a:cubicBezTo>
                  <a:pt x="439" y="154"/>
                  <a:pt x="440" y="162"/>
                  <a:pt x="445" y="166"/>
                </a:cubicBezTo>
                <a:cubicBezTo>
                  <a:pt x="445" y="167"/>
                  <a:pt x="445" y="167"/>
                  <a:pt x="445" y="167"/>
                </a:cubicBezTo>
                <a:cubicBezTo>
                  <a:pt x="447" y="168"/>
                  <a:pt x="450" y="173"/>
                  <a:pt x="450" y="168"/>
                </a:cubicBezTo>
                <a:cubicBezTo>
                  <a:pt x="448" y="165"/>
                  <a:pt x="447" y="165"/>
                  <a:pt x="446" y="164"/>
                </a:cubicBezTo>
                <a:cubicBezTo>
                  <a:pt x="445" y="162"/>
                  <a:pt x="450" y="169"/>
                  <a:pt x="450" y="165"/>
                </a:cubicBezTo>
                <a:cubicBezTo>
                  <a:pt x="447" y="161"/>
                  <a:pt x="444" y="160"/>
                  <a:pt x="442" y="161"/>
                </a:cubicBezTo>
                <a:cubicBezTo>
                  <a:pt x="442" y="159"/>
                  <a:pt x="441" y="158"/>
                  <a:pt x="440" y="156"/>
                </a:cubicBezTo>
                <a:cubicBezTo>
                  <a:pt x="447" y="158"/>
                  <a:pt x="455" y="162"/>
                  <a:pt x="459" y="157"/>
                </a:cubicBezTo>
                <a:cubicBezTo>
                  <a:pt x="454" y="151"/>
                  <a:pt x="460" y="156"/>
                  <a:pt x="457" y="150"/>
                </a:cubicBezTo>
                <a:cubicBezTo>
                  <a:pt x="459" y="154"/>
                  <a:pt x="459" y="149"/>
                  <a:pt x="462" y="151"/>
                </a:cubicBezTo>
                <a:cubicBezTo>
                  <a:pt x="460" y="145"/>
                  <a:pt x="457" y="148"/>
                  <a:pt x="457" y="144"/>
                </a:cubicBezTo>
                <a:cubicBezTo>
                  <a:pt x="460" y="144"/>
                  <a:pt x="468" y="152"/>
                  <a:pt x="471" y="149"/>
                </a:cubicBezTo>
                <a:cubicBezTo>
                  <a:pt x="470" y="147"/>
                  <a:pt x="469" y="147"/>
                  <a:pt x="468" y="146"/>
                </a:cubicBezTo>
                <a:cubicBezTo>
                  <a:pt x="471" y="147"/>
                  <a:pt x="478" y="158"/>
                  <a:pt x="477" y="149"/>
                </a:cubicBezTo>
                <a:cubicBezTo>
                  <a:pt x="475" y="147"/>
                  <a:pt x="473" y="144"/>
                  <a:pt x="470" y="141"/>
                </a:cubicBezTo>
                <a:cubicBezTo>
                  <a:pt x="471" y="141"/>
                  <a:pt x="471" y="141"/>
                  <a:pt x="471" y="139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1" y="133"/>
                  <a:pt x="474" y="143"/>
                  <a:pt x="477" y="147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8" y="139"/>
                  <a:pt x="480" y="139"/>
                  <a:pt x="482" y="139"/>
                </a:cubicBezTo>
                <a:cubicBezTo>
                  <a:pt x="484" y="140"/>
                  <a:pt x="486" y="143"/>
                  <a:pt x="488" y="146"/>
                </a:cubicBezTo>
                <a:cubicBezTo>
                  <a:pt x="489" y="145"/>
                  <a:pt x="491" y="145"/>
                  <a:pt x="488" y="140"/>
                </a:cubicBezTo>
                <a:cubicBezTo>
                  <a:pt x="486" y="137"/>
                  <a:pt x="484" y="135"/>
                  <a:pt x="483" y="133"/>
                </a:cubicBezTo>
                <a:cubicBezTo>
                  <a:pt x="482" y="131"/>
                  <a:pt x="481" y="130"/>
                  <a:pt x="479" y="131"/>
                </a:cubicBezTo>
                <a:cubicBezTo>
                  <a:pt x="480" y="135"/>
                  <a:pt x="483" y="135"/>
                  <a:pt x="482" y="136"/>
                </a:cubicBezTo>
                <a:cubicBezTo>
                  <a:pt x="481" y="135"/>
                  <a:pt x="480" y="140"/>
                  <a:pt x="477" y="136"/>
                </a:cubicBezTo>
                <a:cubicBezTo>
                  <a:pt x="481" y="135"/>
                  <a:pt x="481" y="135"/>
                  <a:pt x="481" y="135"/>
                </a:cubicBezTo>
                <a:cubicBezTo>
                  <a:pt x="478" y="128"/>
                  <a:pt x="479" y="135"/>
                  <a:pt x="477" y="132"/>
                </a:cubicBezTo>
                <a:cubicBezTo>
                  <a:pt x="477" y="129"/>
                  <a:pt x="478" y="129"/>
                  <a:pt x="479" y="129"/>
                </a:cubicBezTo>
                <a:cubicBezTo>
                  <a:pt x="479" y="129"/>
                  <a:pt x="480" y="129"/>
                  <a:pt x="480" y="129"/>
                </a:cubicBezTo>
                <a:cubicBezTo>
                  <a:pt x="480" y="129"/>
                  <a:pt x="481" y="129"/>
                  <a:pt x="481" y="128"/>
                </a:cubicBezTo>
                <a:cubicBezTo>
                  <a:pt x="480" y="128"/>
                  <a:pt x="480" y="128"/>
                  <a:pt x="480" y="128"/>
                </a:cubicBezTo>
                <a:cubicBezTo>
                  <a:pt x="482" y="129"/>
                  <a:pt x="481" y="127"/>
                  <a:pt x="485" y="130"/>
                </a:cubicBezTo>
                <a:cubicBezTo>
                  <a:pt x="488" y="136"/>
                  <a:pt x="486" y="134"/>
                  <a:pt x="486" y="136"/>
                </a:cubicBezTo>
                <a:cubicBezTo>
                  <a:pt x="488" y="136"/>
                  <a:pt x="491" y="138"/>
                  <a:pt x="495" y="139"/>
                </a:cubicBezTo>
                <a:cubicBezTo>
                  <a:pt x="499" y="139"/>
                  <a:pt x="502" y="139"/>
                  <a:pt x="499" y="133"/>
                </a:cubicBezTo>
                <a:cubicBezTo>
                  <a:pt x="497" y="132"/>
                  <a:pt x="495" y="131"/>
                  <a:pt x="493" y="129"/>
                </a:cubicBezTo>
                <a:cubicBezTo>
                  <a:pt x="493" y="128"/>
                  <a:pt x="500" y="132"/>
                  <a:pt x="493" y="126"/>
                </a:cubicBezTo>
                <a:cubicBezTo>
                  <a:pt x="494" y="128"/>
                  <a:pt x="490" y="124"/>
                  <a:pt x="489" y="123"/>
                </a:cubicBezTo>
                <a:cubicBezTo>
                  <a:pt x="489" y="123"/>
                  <a:pt x="489" y="123"/>
                  <a:pt x="489" y="123"/>
                </a:cubicBezTo>
                <a:cubicBezTo>
                  <a:pt x="489" y="123"/>
                  <a:pt x="488" y="122"/>
                  <a:pt x="487" y="121"/>
                </a:cubicBezTo>
                <a:cubicBezTo>
                  <a:pt x="491" y="125"/>
                  <a:pt x="494" y="126"/>
                  <a:pt x="497" y="127"/>
                </a:cubicBezTo>
                <a:cubicBezTo>
                  <a:pt x="495" y="126"/>
                  <a:pt x="494" y="124"/>
                  <a:pt x="493" y="123"/>
                </a:cubicBezTo>
                <a:cubicBezTo>
                  <a:pt x="495" y="123"/>
                  <a:pt x="496" y="125"/>
                  <a:pt x="498" y="127"/>
                </a:cubicBezTo>
                <a:cubicBezTo>
                  <a:pt x="499" y="128"/>
                  <a:pt x="505" y="131"/>
                  <a:pt x="501" y="127"/>
                </a:cubicBezTo>
                <a:cubicBezTo>
                  <a:pt x="498" y="124"/>
                  <a:pt x="496" y="125"/>
                  <a:pt x="493" y="122"/>
                </a:cubicBezTo>
                <a:cubicBezTo>
                  <a:pt x="496" y="123"/>
                  <a:pt x="499" y="125"/>
                  <a:pt x="502" y="126"/>
                </a:cubicBezTo>
                <a:cubicBezTo>
                  <a:pt x="501" y="125"/>
                  <a:pt x="501" y="125"/>
                  <a:pt x="501" y="125"/>
                </a:cubicBezTo>
                <a:cubicBezTo>
                  <a:pt x="502" y="126"/>
                  <a:pt x="504" y="127"/>
                  <a:pt x="503" y="126"/>
                </a:cubicBezTo>
                <a:cubicBezTo>
                  <a:pt x="500" y="124"/>
                  <a:pt x="499" y="123"/>
                  <a:pt x="499" y="124"/>
                </a:cubicBezTo>
                <a:cubicBezTo>
                  <a:pt x="497" y="122"/>
                  <a:pt x="501" y="124"/>
                  <a:pt x="504" y="125"/>
                </a:cubicBezTo>
                <a:cubicBezTo>
                  <a:pt x="506" y="126"/>
                  <a:pt x="509" y="126"/>
                  <a:pt x="504" y="123"/>
                </a:cubicBezTo>
                <a:cubicBezTo>
                  <a:pt x="508" y="125"/>
                  <a:pt x="508" y="125"/>
                  <a:pt x="508" y="125"/>
                </a:cubicBezTo>
                <a:cubicBezTo>
                  <a:pt x="507" y="124"/>
                  <a:pt x="506" y="123"/>
                  <a:pt x="505" y="123"/>
                </a:cubicBezTo>
                <a:cubicBezTo>
                  <a:pt x="510" y="125"/>
                  <a:pt x="510" y="125"/>
                  <a:pt x="510" y="125"/>
                </a:cubicBezTo>
                <a:cubicBezTo>
                  <a:pt x="515" y="126"/>
                  <a:pt x="502" y="120"/>
                  <a:pt x="500" y="119"/>
                </a:cubicBezTo>
                <a:cubicBezTo>
                  <a:pt x="500" y="119"/>
                  <a:pt x="500" y="119"/>
                  <a:pt x="500" y="119"/>
                </a:cubicBezTo>
                <a:cubicBezTo>
                  <a:pt x="499" y="119"/>
                  <a:pt x="496" y="117"/>
                  <a:pt x="495" y="116"/>
                </a:cubicBezTo>
                <a:cubicBezTo>
                  <a:pt x="497" y="117"/>
                  <a:pt x="499" y="118"/>
                  <a:pt x="501" y="118"/>
                </a:cubicBezTo>
                <a:cubicBezTo>
                  <a:pt x="501" y="118"/>
                  <a:pt x="501" y="118"/>
                  <a:pt x="501" y="118"/>
                </a:cubicBezTo>
                <a:cubicBezTo>
                  <a:pt x="509" y="122"/>
                  <a:pt x="514" y="122"/>
                  <a:pt x="529" y="127"/>
                </a:cubicBezTo>
                <a:cubicBezTo>
                  <a:pt x="529" y="127"/>
                  <a:pt x="528" y="127"/>
                  <a:pt x="528" y="126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5" y="125"/>
                  <a:pt x="524" y="125"/>
                  <a:pt x="523" y="124"/>
                </a:cubicBezTo>
                <a:cubicBezTo>
                  <a:pt x="523" y="124"/>
                  <a:pt x="522" y="124"/>
                  <a:pt x="521" y="123"/>
                </a:cubicBezTo>
                <a:cubicBezTo>
                  <a:pt x="518" y="122"/>
                  <a:pt x="511" y="120"/>
                  <a:pt x="512" y="119"/>
                </a:cubicBezTo>
                <a:cubicBezTo>
                  <a:pt x="509" y="118"/>
                  <a:pt x="510" y="119"/>
                  <a:pt x="509" y="119"/>
                </a:cubicBezTo>
                <a:cubicBezTo>
                  <a:pt x="509" y="118"/>
                  <a:pt x="509" y="118"/>
                  <a:pt x="511" y="119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11" y="119"/>
                  <a:pt x="509" y="117"/>
                  <a:pt x="508" y="117"/>
                </a:cubicBezTo>
                <a:cubicBezTo>
                  <a:pt x="499" y="114"/>
                  <a:pt x="499" y="114"/>
                  <a:pt x="499" y="114"/>
                </a:cubicBezTo>
                <a:cubicBezTo>
                  <a:pt x="503" y="116"/>
                  <a:pt x="504" y="116"/>
                  <a:pt x="502" y="115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98" y="113"/>
                  <a:pt x="509" y="117"/>
                  <a:pt x="503" y="114"/>
                </a:cubicBezTo>
                <a:cubicBezTo>
                  <a:pt x="505" y="115"/>
                  <a:pt x="507" y="116"/>
                  <a:pt x="509" y="117"/>
                </a:cubicBezTo>
                <a:cubicBezTo>
                  <a:pt x="510" y="116"/>
                  <a:pt x="521" y="119"/>
                  <a:pt x="526" y="120"/>
                </a:cubicBezTo>
                <a:cubicBezTo>
                  <a:pt x="529" y="120"/>
                  <a:pt x="526" y="118"/>
                  <a:pt x="525" y="116"/>
                </a:cubicBezTo>
                <a:cubicBezTo>
                  <a:pt x="523" y="115"/>
                  <a:pt x="523" y="114"/>
                  <a:pt x="531" y="114"/>
                </a:cubicBezTo>
                <a:cubicBezTo>
                  <a:pt x="528" y="113"/>
                  <a:pt x="526" y="113"/>
                  <a:pt x="524" y="113"/>
                </a:cubicBezTo>
                <a:cubicBezTo>
                  <a:pt x="522" y="112"/>
                  <a:pt x="521" y="112"/>
                  <a:pt x="518" y="112"/>
                </a:cubicBezTo>
                <a:cubicBezTo>
                  <a:pt x="517" y="113"/>
                  <a:pt x="516" y="113"/>
                  <a:pt x="509" y="112"/>
                </a:cubicBezTo>
                <a:cubicBezTo>
                  <a:pt x="502" y="113"/>
                  <a:pt x="529" y="117"/>
                  <a:pt x="519" y="117"/>
                </a:cubicBezTo>
                <a:cubicBezTo>
                  <a:pt x="511" y="115"/>
                  <a:pt x="511" y="115"/>
                  <a:pt x="514" y="115"/>
                </a:cubicBezTo>
                <a:cubicBezTo>
                  <a:pt x="508" y="113"/>
                  <a:pt x="504" y="113"/>
                  <a:pt x="502" y="113"/>
                </a:cubicBezTo>
                <a:cubicBezTo>
                  <a:pt x="503" y="113"/>
                  <a:pt x="501" y="112"/>
                  <a:pt x="500" y="111"/>
                </a:cubicBezTo>
                <a:cubicBezTo>
                  <a:pt x="498" y="110"/>
                  <a:pt x="496" y="110"/>
                  <a:pt x="496" y="109"/>
                </a:cubicBezTo>
                <a:cubicBezTo>
                  <a:pt x="499" y="110"/>
                  <a:pt x="502" y="109"/>
                  <a:pt x="501" y="109"/>
                </a:cubicBezTo>
                <a:cubicBezTo>
                  <a:pt x="505" y="109"/>
                  <a:pt x="506" y="107"/>
                  <a:pt x="515" y="108"/>
                </a:cubicBezTo>
                <a:cubicBezTo>
                  <a:pt x="516" y="106"/>
                  <a:pt x="503" y="107"/>
                  <a:pt x="511" y="105"/>
                </a:cubicBezTo>
                <a:cubicBezTo>
                  <a:pt x="505" y="106"/>
                  <a:pt x="506" y="104"/>
                  <a:pt x="501" y="105"/>
                </a:cubicBezTo>
                <a:cubicBezTo>
                  <a:pt x="504" y="105"/>
                  <a:pt x="503" y="106"/>
                  <a:pt x="501" y="106"/>
                </a:cubicBezTo>
                <a:cubicBezTo>
                  <a:pt x="499" y="107"/>
                  <a:pt x="496" y="107"/>
                  <a:pt x="494" y="107"/>
                </a:cubicBezTo>
                <a:cubicBezTo>
                  <a:pt x="493" y="107"/>
                  <a:pt x="491" y="106"/>
                  <a:pt x="490" y="106"/>
                </a:cubicBezTo>
                <a:cubicBezTo>
                  <a:pt x="492" y="106"/>
                  <a:pt x="495" y="106"/>
                  <a:pt x="496" y="105"/>
                </a:cubicBezTo>
                <a:cubicBezTo>
                  <a:pt x="491" y="105"/>
                  <a:pt x="491" y="105"/>
                  <a:pt x="491" y="105"/>
                </a:cubicBezTo>
                <a:cubicBezTo>
                  <a:pt x="497" y="105"/>
                  <a:pt x="494" y="104"/>
                  <a:pt x="492" y="104"/>
                </a:cubicBezTo>
                <a:cubicBezTo>
                  <a:pt x="489" y="103"/>
                  <a:pt x="487" y="103"/>
                  <a:pt x="494" y="101"/>
                </a:cubicBezTo>
                <a:cubicBezTo>
                  <a:pt x="494" y="102"/>
                  <a:pt x="498" y="102"/>
                  <a:pt x="492" y="103"/>
                </a:cubicBezTo>
                <a:cubicBezTo>
                  <a:pt x="494" y="103"/>
                  <a:pt x="496" y="103"/>
                  <a:pt x="499" y="102"/>
                </a:cubicBezTo>
                <a:cubicBezTo>
                  <a:pt x="501" y="102"/>
                  <a:pt x="503" y="101"/>
                  <a:pt x="506" y="101"/>
                </a:cubicBezTo>
                <a:cubicBezTo>
                  <a:pt x="508" y="100"/>
                  <a:pt x="506" y="98"/>
                  <a:pt x="505" y="97"/>
                </a:cubicBezTo>
                <a:cubicBezTo>
                  <a:pt x="504" y="95"/>
                  <a:pt x="503" y="94"/>
                  <a:pt x="506" y="91"/>
                </a:cubicBezTo>
                <a:cubicBezTo>
                  <a:pt x="503" y="93"/>
                  <a:pt x="504" y="94"/>
                  <a:pt x="500" y="96"/>
                </a:cubicBezTo>
                <a:cubicBezTo>
                  <a:pt x="498" y="95"/>
                  <a:pt x="500" y="94"/>
                  <a:pt x="502" y="91"/>
                </a:cubicBezTo>
                <a:cubicBezTo>
                  <a:pt x="504" y="89"/>
                  <a:pt x="506" y="85"/>
                  <a:pt x="507" y="83"/>
                </a:cubicBezTo>
                <a:cubicBezTo>
                  <a:pt x="502" y="86"/>
                  <a:pt x="502" y="86"/>
                  <a:pt x="502" y="86"/>
                </a:cubicBezTo>
                <a:cubicBezTo>
                  <a:pt x="506" y="82"/>
                  <a:pt x="500" y="87"/>
                  <a:pt x="500" y="83"/>
                </a:cubicBezTo>
                <a:cubicBezTo>
                  <a:pt x="501" y="83"/>
                  <a:pt x="503" y="82"/>
                  <a:pt x="503" y="82"/>
                </a:cubicBezTo>
                <a:cubicBezTo>
                  <a:pt x="501" y="80"/>
                  <a:pt x="498" y="84"/>
                  <a:pt x="496" y="83"/>
                </a:cubicBezTo>
                <a:cubicBezTo>
                  <a:pt x="503" y="76"/>
                  <a:pt x="489" y="85"/>
                  <a:pt x="492" y="79"/>
                </a:cubicBezTo>
                <a:cubicBezTo>
                  <a:pt x="490" y="80"/>
                  <a:pt x="490" y="80"/>
                  <a:pt x="490" y="80"/>
                </a:cubicBezTo>
                <a:cubicBezTo>
                  <a:pt x="493" y="76"/>
                  <a:pt x="483" y="77"/>
                  <a:pt x="481" y="74"/>
                </a:cubicBezTo>
                <a:cubicBezTo>
                  <a:pt x="482" y="74"/>
                  <a:pt x="482" y="77"/>
                  <a:pt x="487" y="74"/>
                </a:cubicBezTo>
                <a:cubicBezTo>
                  <a:pt x="487" y="69"/>
                  <a:pt x="487" y="69"/>
                  <a:pt x="487" y="69"/>
                </a:cubicBezTo>
                <a:cubicBezTo>
                  <a:pt x="485" y="70"/>
                  <a:pt x="484" y="69"/>
                  <a:pt x="482" y="71"/>
                </a:cubicBezTo>
                <a:cubicBezTo>
                  <a:pt x="481" y="72"/>
                  <a:pt x="483" y="72"/>
                  <a:pt x="483" y="72"/>
                </a:cubicBezTo>
                <a:cubicBezTo>
                  <a:pt x="480" y="73"/>
                  <a:pt x="480" y="73"/>
                  <a:pt x="480" y="73"/>
                </a:cubicBezTo>
                <a:cubicBezTo>
                  <a:pt x="481" y="68"/>
                  <a:pt x="488" y="69"/>
                  <a:pt x="493" y="67"/>
                </a:cubicBezTo>
                <a:cubicBezTo>
                  <a:pt x="491" y="66"/>
                  <a:pt x="495" y="63"/>
                  <a:pt x="495" y="62"/>
                </a:cubicBezTo>
                <a:cubicBezTo>
                  <a:pt x="489" y="63"/>
                  <a:pt x="490" y="66"/>
                  <a:pt x="484" y="68"/>
                </a:cubicBezTo>
                <a:cubicBezTo>
                  <a:pt x="481" y="68"/>
                  <a:pt x="483" y="62"/>
                  <a:pt x="488" y="59"/>
                </a:cubicBezTo>
                <a:cubicBezTo>
                  <a:pt x="475" y="63"/>
                  <a:pt x="482" y="53"/>
                  <a:pt x="473" y="57"/>
                </a:cubicBezTo>
                <a:cubicBezTo>
                  <a:pt x="474" y="57"/>
                  <a:pt x="477" y="55"/>
                  <a:pt x="475" y="55"/>
                </a:cubicBezTo>
                <a:cubicBezTo>
                  <a:pt x="473" y="56"/>
                  <a:pt x="473" y="56"/>
                  <a:pt x="473" y="56"/>
                </a:cubicBezTo>
                <a:cubicBezTo>
                  <a:pt x="468" y="55"/>
                  <a:pt x="480" y="50"/>
                  <a:pt x="477" y="49"/>
                </a:cubicBezTo>
                <a:cubicBezTo>
                  <a:pt x="476" y="50"/>
                  <a:pt x="475" y="51"/>
                  <a:pt x="473" y="52"/>
                </a:cubicBezTo>
                <a:cubicBezTo>
                  <a:pt x="470" y="50"/>
                  <a:pt x="482" y="42"/>
                  <a:pt x="475" y="41"/>
                </a:cubicBezTo>
                <a:cubicBezTo>
                  <a:pt x="475" y="42"/>
                  <a:pt x="474" y="42"/>
                  <a:pt x="474" y="42"/>
                </a:cubicBezTo>
                <a:cubicBezTo>
                  <a:pt x="473" y="43"/>
                  <a:pt x="473" y="42"/>
                  <a:pt x="475" y="40"/>
                </a:cubicBezTo>
                <a:cubicBezTo>
                  <a:pt x="479" y="40"/>
                  <a:pt x="479" y="40"/>
                  <a:pt x="479" y="40"/>
                </a:cubicBezTo>
                <a:cubicBezTo>
                  <a:pt x="489" y="34"/>
                  <a:pt x="472" y="37"/>
                  <a:pt x="474" y="33"/>
                </a:cubicBezTo>
                <a:cubicBezTo>
                  <a:pt x="472" y="34"/>
                  <a:pt x="473" y="36"/>
                  <a:pt x="469" y="36"/>
                </a:cubicBezTo>
                <a:cubicBezTo>
                  <a:pt x="468" y="35"/>
                  <a:pt x="480" y="30"/>
                  <a:pt x="474" y="30"/>
                </a:cubicBezTo>
                <a:cubicBezTo>
                  <a:pt x="473" y="32"/>
                  <a:pt x="467" y="34"/>
                  <a:pt x="467" y="35"/>
                </a:cubicBezTo>
                <a:cubicBezTo>
                  <a:pt x="465" y="34"/>
                  <a:pt x="462" y="34"/>
                  <a:pt x="466" y="32"/>
                </a:cubicBezTo>
                <a:cubicBezTo>
                  <a:pt x="465" y="32"/>
                  <a:pt x="463" y="32"/>
                  <a:pt x="462" y="33"/>
                </a:cubicBezTo>
                <a:cubicBezTo>
                  <a:pt x="465" y="31"/>
                  <a:pt x="462" y="30"/>
                  <a:pt x="461" y="29"/>
                </a:cubicBezTo>
                <a:cubicBezTo>
                  <a:pt x="459" y="30"/>
                  <a:pt x="459" y="30"/>
                  <a:pt x="459" y="30"/>
                </a:cubicBezTo>
                <a:cubicBezTo>
                  <a:pt x="469" y="24"/>
                  <a:pt x="458" y="27"/>
                  <a:pt x="458" y="25"/>
                </a:cubicBezTo>
                <a:cubicBezTo>
                  <a:pt x="455" y="26"/>
                  <a:pt x="455" y="26"/>
                  <a:pt x="455" y="26"/>
                </a:cubicBezTo>
                <a:cubicBezTo>
                  <a:pt x="456" y="25"/>
                  <a:pt x="459" y="22"/>
                  <a:pt x="454" y="22"/>
                </a:cubicBezTo>
                <a:cubicBezTo>
                  <a:pt x="451" y="24"/>
                  <a:pt x="451" y="24"/>
                  <a:pt x="451" y="24"/>
                </a:cubicBezTo>
                <a:cubicBezTo>
                  <a:pt x="453" y="22"/>
                  <a:pt x="446" y="21"/>
                  <a:pt x="451" y="18"/>
                </a:cubicBezTo>
                <a:cubicBezTo>
                  <a:pt x="450" y="18"/>
                  <a:pt x="445" y="22"/>
                  <a:pt x="444" y="20"/>
                </a:cubicBezTo>
                <a:cubicBezTo>
                  <a:pt x="446" y="18"/>
                  <a:pt x="447" y="16"/>
                  <a:pt x="444" y="16"/>
                </a:cubicBezTo>
                <a:cubicBezTo>
                  <a:pt x="442" y="17"/>
                  <a:pt x="440" y="18"/>
                  <a:pt x="442" y="18"/>
                </a:cubicBezTo>
                <a:cubicBezTo>
                  <a:pt x="443" y="18"/>
                  <a:pt x="443" y="18"/>
                  <a:pt x="444" y="17"/>
                </a:cubicBezTo>
                <a:cubicBezTo>
                  <a:pt x="441" y="19"/>
                  <a:pt x="441" y="19"/>
                  <a:pt x="441" y="19"/>
                </a:cubicBezTo>
                <a:cubicBezTo>
                  <a:pt x="438" y="18"/>
                  <a:pt x="443" y="17"/>
                  <a:pt x="441" y="15"/>
                </a:cubicBezTo>
                <a:cubicBezTo>
                  <a:pt x="439" y="16"/>
                  <a:pt x="438" y="17"/>
                  <a:pt x="436" y="18"/>
                </a:cubicBezTo>
                <a:cubicBezTo>
                  <a:pt x="437" y="15"/>
                  <a:pt x="439" y="12"/>
                  <a:pt x="440" y="8"/>
                </a:cubicBezTo>
                <a:cubicBezTo>
                  <a:pt x="443" y="7"/>
                  <a:pt x="444" y="8"/>
                  <a:pt x="448" y="6"/>
                </a:cubicBezTo>
                <a:cubicBezTo>
                  <a:pt x="448" y="7"/>
                  <a:pt x="449" y="7"/>
                  <a:pt x="450" y="8"/>
                </a:cubicBezTo>
                <a:cubicBezTo>
                  <a:pt x="455" y="8"/>
                  <a:pt x="454" y="5"/>
                  <a:pt x="455" y="3"/>
                </a:cubicBezTo>
                <a:cubicBezTo>
                  <a:pt x="456" y="5"/>
                  <a:pt x="456" y="5"/>
                  <a:pt x="456" y="5"/>
                </a:cubicBezTo>
                <a:cubicBezTo>
                  <a:pt x="457" y="5"/>
                  <a:pt x="458" y="5"/>
                  <a:pt x="458" y="5"/>
                </a:cubicBezTo>
                <a:cubicBezTo>
                  <a:pt x="458" y="6"/>
                  <a:pt x="458" y="6"/>
                  <a:pt x="458" y="6"/>
                </a:cubicBezTo>
                <a:cubicBezTo>
                  <a:pt x="463" y="0"/>
                  <a:pt x="468" y="6"/>
                  <a:pt x="471" y="1"/>
                </a:cubicBezTo>
                <a:cubicBezTo>
                  <a:pt x="471" y="2"/>
                  <a:pt x="468" y="4"/>
                  <a:pt x="466" y="6"/>
                </a:cubicBezTo>
                <a:cubicBezTo>
                  <a:pt x="465" y="8"/>
                  <a:pt x="468" y="6"/>
                  <a:pt x="470" y="6"/>
                </a:cubicBezTo>
                <a:cubicBezTo>
                  <a:pt x="474" y="2"/>
                  <a:pt x="474" y="2"/>
                  <a:pt x="474" y="2"/>
                </a:cubicBezTo>
                <a:cubicBezTo>
                  <a:pt x="473" y="7"/>
                  <a:pt x="478" y="0"/>
                  <a:pt x="482" y="2"/>
                </a:cubicBezTo>
                <a:cubicBezTo>
                  <a:pt x="480" y="6"/>
                  <a:pt x="495" y="3"/>
                  <a:pt x="496" y="4"/>
                </a:cubicBezTo>
                <a:cubicBezTo>
                  <a:pt x="496" y="7"/>
                  <a:pt x="490" y="5"/>
                  <a:pt x="488" y="8"/>
                </a:cubicBezTo>
                <a:cubicBezTo>
                  <a:pt x="488" y="9"/>
                  <a:pt x="491" y="7"/>
                  <a:pt x="493" y="8"/>
                </a:cubicBezTo>
                <a:cubicBezTo>
                  <a:pt x="487" y="11"/>
                  <a:pt x="487" y="11"/>
                  <a:pt x="487" y="11"/>
                </a:cubicBezTo>
                <a:cubicBezTo>
                  <a:pt x="487" y="13"/>
                  <a:pt x="493" y="9"/>
                  <a:pt x="491" y="11"/>
                </a:cubicBezTo>
                <a:cubicBezTo>
                  <a:pt x="495" y="11"/>
                  <a:pt x="493" y="9"/>
                  <a:pt x="498" y="7"/>
                </a:cubicBezTo>
                <a:cubicBezTo>
                  <a:pt x="497" y="8"/>
                  <a:pt x="495" y="11"/>
                  <a:pt x="498" y="10"/>
                </a:cubicBezTo>
                <a:cubicBezTo>
                  <a:pt x="499" y="10"/>
                  <a:pt x="499" y="8"/>
                  <a:pt x="500" y="9"/>
                </a:cubicBezTo>
                <a:cubicBezTo>
                  <a:pt x="499" y="14"/>
                  <a:pt x="506" y="13"/>
                  <a:pt x="507" y="17"/>
                </a:cubicBezTo>
                <a:cubicBezTo>
                  <a:pt x="510" y="16"/>
                  <a:pt x="510" y="16"/>
                  <a:pt x="510" y="16"/>
                </a:cubicBezTo>
                <a:cubicBezTo>
                  <a:pt x="509" y="16"/>
                  <a:pt x="508" y="17"/>
                  <a:pt x="509" y="17"/>
                </a:cubicBezTo>
                <a:cubicBezTo>
                  <a:pt x="511" y="16"/>
                  <a:pt x="511" y="16"/>
                  <a:pt x="511" y="16"/>
                </a:cubicBezTo>
                <a:cubicBezTo>
                  <a:pt x="511" y="17"/>
                  <a:pt x="509" y="23"/>
                  <a:pt x="511" y="25"/>
                </a:cubicBezTo>
                <a:cubicBezTo>
                  <a:pt x="514" y="22"/>
                  <a:pt x="514" y="22"/>
                  <a:pt x="514" y="22"/>
                </a:cubicBezTo>
                <a:cubicBezTo>
                  <a:pt x="511" y="26"/>
                  <a:pt x="511" y="26"/>
                  <a:pt x="511" y="26"/>
                </a:cubicBezTo>
                <a:cubicBezTo>
                  <a:pt x="516" y="24"/>
                  <a:pt x="516" y="24"/>
                  <a:pt x="516" y="24"/>
                </a:cubicBezTo>
                <a:cubicBezTo>
                  <a:pt x="511" y="27"/>
                  <a:pt x="516" y="28"/>
                  <a:pt x="515" y="31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17" y="32"/>
                  <a:pt x="517" y="32"/>
                  <a:pt x="517" y="32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20" y="32"/>
                  <a:pt x="515" y="36"/>
                  <a:pt x="518" y="36"/>
                </a:cubicBezTo>
                <a:cubicBezTo>
                  <a:pt x="517" y="36"/>
                  <a:pt x="522" y="33"/>
                  <a:pt x="524" y="32"/>
                </a:cubicBezTo>
                <a:close/>
                <a:moveTo>
                  <a:pt x="552" y="103"/>
                </a:moveTo>
                <a:cubicBezTo>
                  <a:pt x="552" y="104"/>
                  <a:pt x="552" y="104"/>
                  <a:pt x="552" y="104"/>
                </a:cubicBezTo>
                <a:cubicBezTo>
                  <a:pt x="553" y="103"/>
                  <a:pt x="552" y="103"/>
                  <a:pt x="552" y="103"/>
                </a:cubicBezTo>
                <a:cubicBezTo>
                  <a:pt x="551" y="101"/>
                  <a:pt x="551" y="101"/>
                  <a:pt x="551" y="101"/>
                </a:cubicBezTo>
                <a:cubicBezTo>
                  <a:pt x="547" y="102"/>
                  <a:pt x="550" y="102"/>
                  <a:pt x="552" y="103"/>
                </a:cubicBezTo>
                <a:close/>
                <a:moveTo>
                  <a:pt x="473" y="166"/>
                </a:moveTo>
                <a:cubicBezTo>
                  <a:pt x="475" y="166"/>
                  <a:pt x="475" y="166"/>
                  <a:pt x="475" y="166"/>
                </a:cubicBezTo>
                <a:cubicBezTo>
                  <a:pt x="475" y="167"/>
                  <a:pt x="473" y="165"/>
                  <a:pt x="475" y="168"/>
                </a:cubicBezTo>
                <a:cubicBezTo>
                  <a:pt x="474" y="167"/>
                  <a:pt x="474" y="168"/>
                  <a:pt x="473" y="166"/>
                </a:cubicBezTo>
                <a:close/>
                <a:moveTo>
                  <a:pt x="509" y="103"/>
                </a:moveTo>
                <a:cubicBezTo>
                  <a:pt x="506" y="104"/>
                  <a:pt x="506" y="104"/>
                  <a:pt x="506" y="104"/>
                </a:cubicBezTo>
                <a:cubicBezTo>
                  <a:pt x="510" y="104"/>
                  <a:pt x="510" y="104"/>
                  <a:pt x="510" y="104"/>
                </a:cubicBezTo>
                <a:lnTo>
                  <a:pt x="509" y="103"/>
                </a:lnTo>
                <a:close/>
                <a:moveTo>
                  <a:pt x="502" y="93"/>
                </a:moveTo>
                <a:cubicBezTo>
                  <a:pt x="502" y="94"/>
                  <a:pt x="502" y="94"/>
                  <a:pt x="501" y="95"/>
                </a:cubicBezTo>
                <a:cubicBezTo>
                  <a:pt x="502" y="95"/>
                  <a:pt x="502" y="95"/>
                  <a:pt x="502" y="95"/>
                </a:cubicBezTo>
                <a:cubicBezTo>
                  <a:pt x="502" y="94"/>
                  <a:pt x="503" y="93"/>
                  <a:pt x="503" y="93"/>
                </a:cubicBezTo>
                <a:lnTo>
                  <a:pt x="502" y="93"/>
                </a:lnTo>
                <a:close/>
                <a:moveTo>
                  <a:pt x="523" y="61"/>
                </a:moveTo>
                <a:cubicBezTo>
                  <a:pt x="518" y="65"/>
                  <a:pt x="524" y="62"/>
                  <a:pt x="522" y="64"/>
                </a:cubicBezTo>
                <a:cubicBezTo>
                  <a:pt x="522" y="64"/>
                  <a:pt x="521" y="65"/>
                  <a:pt x="521" y="65"/>
                </a:cubicBezTo>
                <a:cubicBezTo>
                  <a:pt x="522" y="65"/>
                  <a:pt x="522" y="64"/>
                  <a:pt x="522" y="64"/>
                </a:cubicBezTo>
                <a:cubicBezTo>
                  <a:pt x="524" y="63"/>
                  <a:pt x="528" y="59"/>
                  <a:pt x="523" y="61"/>
                </a:cubicBezTo>
                <a:close/>
                <a:moveTo>
                  <a:pt x="540" y="98"/>
                </a:moveTo>
                <a:cubicBezTo>
                  <a:pt x="544" y="98"/>
                  <a:pt x="543" y="95"/>
                  <a:pt x="545" y="94"/>
                </a:cubicBezTo>
                <a:cubicBezTo>
                  <a:pt x="544" y="93"/>
                  <a:pt x="541" y="95"/>
                  <a:pt x="539" y="96"/>
                </a:cubicBezTo>
                <a:cubicBezTo>
                  <a:pt x="539" y="95"/>
                  <a:pt x="539" y="95"/>
                  <a:pt x="539" y="94"/>
                </a:cubicBezTo>
                <a:cubicBezTo>
                  <a:pt x="531" y="96"/>
                  <a:pt x="543" y="96"/>
                  <a:pt x="540" y="98"/>
                </a:cubicBezTo>
                <a:close/>
                <a:moveTo>
                  <a:pt x="562" y="140"/>
                </a:moveTo>
                <a:cubicBezTo>
                  <a:pt x="565" y="140"/>
                  <a:pt x="565" y="140"/>
                  <a:pt x="565" y="140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569" y="141"/>
                  <a:pt x="569" y="141"/>
                  <a:pt x="569" y="141"/>
                </a:cubicBezTo>
                <a:lnTo>
                  <a:pt x="562" y="140"/>
                </a:lnTo>
                <a:close/>
                <a:moveTo>
                  <a:pt x="556" y="144"/>
                </a:moveTo>
                <a:cubicBezTo>
                  <a:pt x="554" y="145"/>
                  <a:pt x="546" y="143"/>
                  <a:pt x="541" y="140"/>
                </a:cubicBezTo>
                <a:cubicBezTo>
                  <a:pt x="544" y="140"/>
                  <a:pt x="545" y="139"/>
                  <a:pt x="553" y="142"/>
                </a:cubicBezTo>
                <a:cubicBezTo>
                  <a:pt x="548" y="140"/>
                  <a:pt x="564" y="146"/>
                  <a:pt x="556" y="144"/>
                </a:cubicBezTo>
                <a:close/>
                <a:moveTo>
                  <a:pt x="521" y="78"/>
                </a:moveTo>
                <a:cubicBezTo>
                  <a:pt x="520" y="80"/>
                  <a:pt x="513" y="85"/>
                  <a:pt x="519" y="86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3" y="81"/>
                  <a:pt x="523" y="81"/>
                  <a:pt x="523" y="81"/>
                </a:cubicBezTo>
                <a:cubicBezTo>
                  <a:pt x="515" y="86"/>
                  <a:pt x="521" y="79"/>
                  <a:pt x="521" y="78"/>
                </a:cubicBezTo>
                <a:close/>
                <a:moveTo>
                  <a:pt x="529" y="145"/>
                </a:moveTo>
                <a:cubicBezTo>
                  <a:pt x="528" y="146"/>
                  <a:pt x="522" y="144"/>
                  <a:pt x="516" y="140"/>
                </a:cubicBezTo>
                <a:cubicBezTo>
                  <a:pt x="519" y="142"/>
                  <a:pt x="526" y="144"/>
                  <a:pt x="531" y="146"/>
                </a:cubicBezTo>
                <a:cubicBezTo>
                  <a:pt x="530" y="145"/>
                  <a:pt x="529" y="145"/>
                  <a:pt x="529" y="145"/>
                </a:cubicBezTo>
                <a:close/>
                <a:moveTo>
                  <a:pt x="523" y="141"/>
                </a:moveTo>
                <a:cubicBezTo>
                  <a:pt x="523" y="140"/>
                  <a:pt x="518" y="137"/>
                  <a:pt x="523" y="139"/>
                </a:cubicBezTo>
                <a:cubicBezTo>
                  <a:pt x="526" y="141"/>
                  <a:pt x="536" y="147"/>
                  <a:pt x="536" y="144"/>
                </a:cubicBezTo>
                <a:cubicBezTo>
                  <a:pt x="527" y="140"/>
                  <a:pt x="524" y="138"/>
                  <a:pt x="518" y="137"/>
                </a:cubicBezTo>
                <a:lnTo>
                  <a:pt x="523" y="141"/>
                </a:lnTo>
                <a:close/>
                <a:moveTo>
                  <a:pt x="541" y="148"/>
                </a:moveTo>
                <a:cubicBezTo>
                  <a:pt x="541" y="147"/>
                  <a:pt x="541" y="146"/>
                  <a:pt x="541" y="145"/>
                </a:cubicBezTo>
                <a:cubicBezTo>
                  <a:pt x="531" y="141"/>
                  <a:pt x="539" y="146"/>
                  <a:pt x="541" y="148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49"/>
                  <a:pt x="541" y="148"/>
                  <a:pt x="541" y="148"/>
                </a:cubicBezTo>
                <a:close/>
                <a:moveTo>
                  <a:pt x="513" y="155"/>
                </a:moveTo>
                <a:cubicBezTo>
                  <a:pt x="515" y="156"/>
                  <a:pt x="515" y="156"/>
                  <a:pt x="515" y="156"/>
                </a:cubicBezTo>
                <a:cubicBezTo>
                  <a:pt x="516" y="157"/>
                  <a:pt x="517" y="158"/>
                  <a:pt x="518" y="157"/>
                </a:cubicBezTo>
                <a:cubicBezTo>
                  <a:pt x="515" y="156"/>
                  <a:pt x="515" y="156"/>
                  <a:pt x="515" y="156"/>
                </a:cubicBezTo>
                <a:cubicBezTo>
                  <a:pt x="514" y="154"/>
                  <a:pt x="514" y="152"/>
                  <a:pt x="513" y="155"/>
                </a:cubicBezTo>
                <a:close/>
                <a:moveTo>
                  <a:pt x="537" y="149"/>
                </a:moveTo>
                <a:cubicBezTo>
                  <a:pt x="533" y="149"/>
                  <a:pt x="533" y="149"/>
                  <a:pt x="533" y="149"/>
                </a:cubicBezTo>
                <a:cubicBezTo>
                  <a:pt x="533" y="148"/>
                  <a:pt x="533" y="146"/>
                  <a:pt x="537" y="149"/>
                </a:cubicBezTo>
                <a:close/>
                <a:moveTo>
                  <a:pt x="516" y="149"/>
                </a:moveTo>
                <a:cubicBezTo>
                  <a:pt x="516" y="149"/>
                  <a:pt x="513" y="150"/>
                  <a:pt x="512" y="151"/>
                </a:cubicBezTo>
                <a:cubicBezTo>
                  <a:pt x="514" y="152"/>
                  <a:pt x="518" y="152"/>
                  <a:pt x="516" y="149"/>
                </a:cubicBezTo>
                <a:close/>
                <a:moveTo>
                  <a:pt x="455" y="166"/>
                </a:moveTo>
                <a:cubicBezTo>
                  <a:pt x="454" y="162"/>
                  <a:pt x="454" y="162"/>
                  <a:pt x="454" y="162"/>
                </a:cubicBezTo>
                <a:cubicBezTo>
                  <a:pt x="452" y="162"/>
                  <a:pt x="452" y="162"/>
                  <a:pt x="452" y="162"/>
                </a:cubicBezTo>
                <a:lnTo>
                  <a:pt x="455" y="166"/>
                </a:lnTo>
                <a:close/>
                <a:moveTo>
                  <a:pt x="468" y="155"/>
                </a:moveTo>
                <a:cubicBezTo>
                  <a:pt x="469" y="155"/>
                  <a:pt x="469" y="155"/>
                  <a:pt x="469" y="155"/>
                </a:cubicBezTo>
                <a:cubicBezTo>
                  <a:pt x="468" y="153"/>
                  <a:pt x="468" y="153"/>
                  <a:pt x="468" y="153"/>
                </a:cubicBezTo>
                <a:lnTo>
                  <a:pt x="468" y="155"/>
                </a:lnTo>
                <a:close/>
                <a:moveTo>
                  <a:pt x="484" y="145"/>
                </a:moveTo>
                <a:cubicBezTo>
                  <a:pt x="484" y="146"/>
                  <a:pt x="484" y="146"/>
                  <a:pt x="484" y="147"/>
                </a:cubicBezTo>
                <a:cubicBezTo>
                  <a:pt x="484" y="150"/>
                  <a:pt x="481" y="153"/>
                  <a:pt x="479" y="152"/>
                </a:cubicBezTo>
                <a:cubicBezTo>
                  <a:pt x="479" y="155"/>
                  <a:pt x="483" y="158"/>
                  <a:pt x="484" y="160"/>
                </a:cubicBezTo>
                <a:cubicBezTo>
                  <a:pt x="478" y="146"/>
                  <a:pt x="486" y="160"/>
                  <a:pt x="486" y="154"/>
                </a:cubicBezTo>
                <a:cubicBezTo>
                  <a:pt x="485" y="153"/>
                  <a:pt x="484" y="154"/>
                  <a:pt x="483" y="152"/>
                </a:cubicBezTo>
                <a:cubicBezTo>
                  <a:pt x="483" y="150"/>
                  <a:pt x="484" y="149"/>
                  <a:pt x="485" y="150"/>
                </a:cubicBezTo>
                <a:cubicBezTo>
                  <a:pt x="486" y="151"/>
                  <a:pt x="486" y="152"/>
                  <a:pt x="486" y="152"/>
                </a:cubicBezTo>
                <a:cubicBezTo>
                  <a:pt x="486" y="151"/>
                  <a:pt x="485" y="150"/>
                  <a:pt x="485" y="150"/>
                </a:cubicBezTo>
                <a:cubicBezTo>
                  <a:pt x="485" y="149"/>
                  <a:pt x="484" y="148"/>
                  <a:pt x="484" y="147"/>
                </a:cubicBezTo>
                <a:cubicBezTo>
                  <a:pt x="484" y="146"/>
                  <a:pt x="484" y="146"/>
                  <a:pt x="484" y="145"/>
                </a:cubicBezTo>
                <a:close/>
                <a:moveTo>
                  <a:pt x="506" y="138"/>
                </a:moveTo>
                <a:cubicBezTo>
                  <a:pt x="507" y="139"/>
                  <a:pt x="508" y="141"/>
                  <a:pt x="510" y="142"/>
                </a:cubicBezTo>
                <a:cubicBezTo>
                  <a:pt x="509" y="140"/>
                  <a:pt x="507" y="139"/>
                  <a:pt x="506" y="138"/>
                </a:cubicBezTo>
                <a:cubicBezTo>
                  <a:pt x="505" y="138"/>
                  <a:pt x="504" y="137"/>
                  <a:pt x="504" y="137"/>
                </a:cubicBezTo>
                <a:cubicBezTo>
                  <a:pt x="504" y="137"/>
                  <a:pt x="505" y="138"/>
                  <a:pt x="506" y="138"/>
                </a:cubicBezTo>
                <a:close/>
                <a:moveTo>
                  <a:pt x="498" y="132"/>
                </a:moveTo>
                <a:cubicBezTo>
                  <a:pt x="501" y="133"/>
                  <a:pt x="503" y="135"/>
                  <a:pt x="506" y="136"/>
                </a:cubicBezTo>
                <a:cubicBezTo>
                  <a:pt x="502" y="134"/>
                  <a:pt x="502" y="134"/>
                  <a:pt x="502" y="134"/>
                </a:cubicBezTo>
                <a:cubicBezTo>
                  <a:pt x="504" y="134"/>
                  <a:pt x="505" y="135"/>
                  <a:pt x="506" y="135"/>
                </a:cubicBezTo>
                <a:cubicBezTo>
                  <a:pt x="502" y="132"/>
                  <a:pt x="497" y="129"/>
                  <a:pt x="498" y="132"/>
                </a:cubicBezTo>
                <a:close/>
                <a:moveTo>
                  <a:pt x="508" y="133"/>
                </a:moveTo>
                <a:cubicBezTo>
                  <a:pt x="504" y="132"/>
                  <a:pt x="504" y="132"/>
                  <a:pt x="504" y="132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8" y="136"/>
                  <a:pt x="508" y="136"/>
                  <a:pt x="508" y="136"/>
                </a:cubicBezTo>
                <a:cubicBezTo>
                  <a:pt x="504" y="133"/>
                  <a:pt x="504" y="133"/>
                  <a:pt x="504" y="133"/>
                </a:cubicBezTo>
                <a:lnTo>
                  <a:pt x="508" y="133"/>
                </a:lnTo>
                <a:close/>
                <a:moveTo>
                  <a:pt x="539" y="127"/>
                </a:moveTo>
                <a:cubicBezTo>
                  <a:pt x="542" y="128"/>
                  <a:pt x="544" y="129"/>
                  <a:pt x="538" y="128"/>
                </a:cubicBezTo>
                <a:cubicBezTo>
                  <a:pt x="536" y="126"/>
                  <a:pt x="536" y="126"/>
                  <a:pt x="536" y="126"/>
                </a:cubicBezTo>
                <a:cubicBezTo>
                  <a:pt x="536" y="126"/>
                  <a:pt x="532" y="126"/>
                  <a:pt x="534" y="127"/>
                </a:cubicBezTo>
                <a:cubicBezTo>
                  <a:pt x="517" y="121"/>
                  <a:pt x="536" y="128"/>
                  <a:pt x="528" y="123"/>
                </a:cubicBezTo>
                <a:cubicBezTo>
                  <a:pt x="530" y="126"/>
                  <a:pt x="520" y="122"/>
                  <a:pt x="514" y="120"/>
                </a:cubicBezTo>
                <a:cubicBezTo>
                  <a:pt x="518" y="121"/>
                  <a:pt x="518" y="120"/>
                  <a:pt x="520" y="120"/>
                </a:cubicBezTo>
                <a:cubicBezTo>
                  <a:pt x="521" y="120"/>
                  <a:pt x="522" y="120"/>
                  <a:pt x="524" y="121"/>
                </a:cubicBezTo>
                <a:cubicBezTo>
                  <a:pt x="525" y="121"/>
                  <a:pt x="526" y="121"/>
                  <a:pt x="528" y="122"/>
                </a:cubicBezTo>
                <a:cubicBezTo>
                  <a:pt x="529" y="122"/>
                  <a:pt x="531" y="123"/>
                  <a:pt x="534" y="124"/>
                </a:cubicBezTo>
                <a:cubicBezTo>
                  <a:pt x="532" y="124"/>
                  <a:pt x="536" y="125"/>
                  <a:pt x="539" y="127"/>
                </a:cubicBezTo>
                <a:close/>
                <a:moveTo>
                  <a:pt x="520" y="108"/>
                </a:moveTo>
                <a:cubicBezTo>
                  <a:pt x="520" y="106"/>
                  <a:pt x="520" y="106"/>
                  <a:pt x="520" y="106"/>
                </a:cubicBezTo>
                <a:cubicBezTo>
                  <a:pt x="521" y="108"/>
                  <a:pt x="521" y="108"/>
                  <a:pt x="521" y="108"/>
                </a:cubicBezTo>
                <a:lnTo>
                  <a:pt x="520" y="108"/>
                </a:lnTo>
                <a:close/>
                <a:moveTo>
                  <a:pt x="488" y="61"/>
                </a:moveTo>
                <a:cubicBezTo>
                  <a:pt x="483" y="63"/>
                  <a:pt x="489" y="64"/>
                  <a:pt x="492" y="62"/>
                </a:cubicBezTo>
                <a:cubicBezTo>
                  <a:pt x="490" y="63"/>
                  <a:pt x="489" y="61"/>
                  <a:pt x="488" y="61"/>
                </a:cubicBezTo>
                <a:close/>
                <a:moveTo>
                  <a:pt x="480" y="41"/>
                </a:moveTo>
                <a:cubicBezTo>
                  <a:pt x="481" y="42"/>
                  <a:pt x="476" y="46"/>
                  <a:pt x="482" y="44"/>
                </a:cubicBezTo>
                <a:cubicBezTo>
                  <a:pt x="483" y="41"/>
                  <a:pt x="483" y="41"/>
                  <a:pt x="483" y="41"/>
                </a:cubicBezTo>
                <a:cubicBezTo>
                  <a:pt x="481" y="41"/>
                  <a:pt x="483" y="40"/>
                  <a:pt x="480" y="41"/>
                </a:cubicBezTo>
                <a:close/>
                <a:moveTo>
                  <a:pt x="472" y="28"/>
                </a:moveTo>
                <a:cubicBezTo>
                  <a:pt x="478" y="25"/>
                  <a:pt x="478" y="25"/>
                  <a:pt x="478" y="25"/>
                </a:cubicBezTo>
                <a:cubicBezTo>
                  <a:pt x="477" y="26"/>
                  <a:pt x="477" y="26"/>
                  <a:pt x="477" y="26"/>
                </a:cubicBezTo>
                <a:lnTo>
                  <a:pt x="472" y="28"/>
                </a:lnTo>
                <a:close/>
                <a:moveTo>
                  <a:pt x="466" y="33"/>
                </a:moveTo>
                <a:cubicBezTo>
                  <a:pt x="466" y="33"/>
                  <a:pt x="466" y="31"/>
                  <a:pt x="469" y="30"/>
                </a:cubicBezTo>
                <a:lnTo>
                  <a:pt x="466" y="33"/>
                </a:lnTo>
                <a:close/>
                <a:moveTo>
                  <a:pt x="465" y="16"/>
                </a:moveTo>
                <a:cubicBezTo>
                  <a:pt x="459" y="19"/>
                  <a:pt x="459" y="19"/>
                  <a:pt x="459" y="19"/>
                </a:cubicBezTo>
                <a:cubicBezTo>
                  <a:pt x="459" y="19"/>
                  <a:pt x="459" y="19"/>
                  <a:pt x="459" y="19"/>
                </a:cubicBezTo>
                <a:lnTo>
                  <a:pt x="465" y="16"/>
                </a:lnTo>
                <a:close/>
                <a:moveTo>
                  <a:pt x="469" y="16"/>
                </a:moveTo>
                <a:cubicBezTo>
                  <a:pt x="468" y="17"/>
                  <a:pt x="467" y="17"/>
                  <a:pt x="466" y="18"/>
                </a:cubicBezTo>
                <a:cubicBezTo>
                  <a:pt x="464" y="19"/>
                  <a:pt x="464" y="20"/>
                  <a:pt x="466" y="20"/>
                </a:cubicBezTo>
                <a:cubicBezTo>
                  <a:pt x="469" y="19"/>
                  <a:pt x="467" y="19"/>
                  <a:pt x="467" y="18"/>
                </a:cubicBezTo>
                <a:cubicBezTo>
                  <a:pt x="468" y="18"/>
                  <a:pt x="470" y="18"/>
                  <a:pt x="469" y="20"/>
                </a:cubicBezTo>
                <a:cubicBezTo>
                  <a:pt x="464" y="21"/>
                  <a:pt x="464" y="21"/>
                  <a:pt x="460" y="23"/>
                </a:cubicBezTo>
                <a:cubicBezTo>
                  <a:pt x="456" y="21"/>
                  <a:pt x="462" y="19"/>
                  <a:pt x="466" y="18"/>
                </a:cubicBezTo>
                <a:cubicBezTo>
                  <a:pt x="466" y="17"/>
                  <a:pt x="468" y="17"/>
                  <a:pt x="469" y="16"/>
                </a:cubicBezTo>
                <a:close/>
                <a:moveTo>
                  <a:pt x="474" y="23"/>
                </a:moveTo>
                <a:cubicBezTo>
                  <a:pt x="473" y="23"/>
                  <a:pt x="472" y="23"/>
                  <a:pt x="471" y="24"/>
                </a:cubicBezTo>
                <a:cubicBezTo>
                  <a:pt x="469" y="23"/>
                  <a:pt x="467" y="22"/>
                  <a:pt x="463" y="25"/>
                </a:cubicBezTo>
                <a:cubicBezTo>
                  <a:pt x="464" y="26"/>
                  <a:pt x="464" y="26"/>
                  <a:pt x="464" y="26"/>
                </a:cubicBezTo>
                <a:cubicBezTo>
                  <a:pt x="464" y="26"/>
                  <a:pt x="464" y="26"/>
                  <a:pt x="465" y="25"/>
                </a:cubicBezTo>
                <a:cubicBezTo>
                  <a:pt x="468" y="25"/>
                  <a:pt x="465" y="27"/>
                  <a:pt x="464" y="28"/>
                </a:cubicBezTo>
                <a:cubicBezTo>
                  <a:pt x="466" y="27"/>
                  <a:pt x="468" y="25"/>
                  <a:pt x="471" y="24"/>
                </a:cubicBezTo>
                <a:cubicBezTo>
                  <a:pt x="472" y="24"/>
                  <a:pt x="472" y="24"/>
                  <a:pt x="473" y="24"/>
                </a:cubicBezTo>
                <a:cubicBezTo>
                  <a:pt x="473" y="25"/>
                  <a:pt x="472" y="25"/>
                  <a:pt x="474" y="25"/>
                </a:cubicBezTo>
                <a:cubicBezTo>
                  <a:pt x="475" y="24"/>
                  <a:pt x="475" y="24"/>
                  <a:pt x="475" y="24"/>
                </a:cubicBezTo>
                <a:cubicBezTo>
                  <a:pt x="474" y="24"/>
                  <a:pt x="474" y="24"/>
                  <a:pt x="473" y="24"/>
                </a:cubicBezTo>
                <a:cubicBezTo>
                  <a:pt x="474" y="24"/>
                  <a:pt x="474" y="23"/>
                  <a:pt x="474" y="23"/>
                </a:cubicBezTo>
                <a:close/>
                <a:moveTo>
                  <a:pt x="472" y="13"/>
                </a:moveTo>
                <a:cubicBezTo>
                  <a:pt x="473" y="13"/>
                  <a:pt x="475" y="13"/>
                  <a:pt x="476" y="12"/>
                </a:cubicBezTo>
                <a:cubicBezTo>
                  <a:pt x="477" y="11"/>
                  <a:pt x="477" y="11"/>
                  <a:pt x="477" y="11"/>
                </a:cubicBezTo>
                <a:cubicBezTo>
                  <a:pt x="474" y="10"/>
                  <a:pt x="472" y="12"/>
                  <a:pt x="472" y="13"/>
                </a:cubicBezTo>
                <a:close/>
                <a:moveTo>
                  <a:pt x="489" y="54"/>
                </a:moveTo>
                <a:cubicBezTo>
                  <a:pt x="489" y="54"/>
                  <a:pt x="490" y="56"/>
                  <a:pt x="487" y="58"/>
                </a:cubicBezTo>
                <a:cubicBezTo>
                  <a:pt x="492" y="56"/>
                  <a:pt x="492" y="56"/>
                  <a:pt x="492" y="56"/>
                </a:cubicBezTo>
                <a:cubicBezTo>
                  <a:pt x="491" y="55"/>
                  <a:pt x="494" y="53"/>
                  <a:pt x="496" y="53"/>
                </a:cubicBezTo>
                <a:cubicBezTo>
                  <a:pt x="492" y="53"/>
                  <a:pt x="494" y="51"/>
                  <a:pt x="489" y="54"/>
                </a:cubicBezTo>
                <a:close/>
                <a:moveTo>
                  <a:pt x="518" y="105"/>
                </a:moveTo>
                <a:cubicBezTo>
                  <a:pt x="520" y="104"/>
                  <a:pt x="514" y="102"/>
                  <a:pt x="521" y="101"/>
                </a:cubicBezTo>
                <a:cubicBezTo>
                  <a:pt x="512" y="101"/>
                  <a:pt x="516" y="104"/>
                  <a:pt x="518" y="105"/>
                </a:cubicBezTo>
                <a:close/>
                <a:moveTo>
                  <a:pt x="528" y="105"/>
                </a:moveTo>
                <a:cubicBezTo>
                  <a:pt x="528" y="106"/>
                  <a:pt x="528" y="106"/>
                  <a:pt x="528" y="106"/>
                </a:cubicBezTo>
                <a:cubicBezTo>
                  <a:pt x="527" y="107"/>
                  <a:pt x="520" y="107"/>
                  <a:pt x="524" y="108"/>
                </a:cubicBezTo>
                <a:cubicBezTo>
                  <a:pt x="526" y="108"/>
                  <a:pt x="523" y="107"/>
                  <a:pt x="525" y="107"/>
                </a:cubicBezTo>
                <a:cubicBezTo>
                  <a:pt x="529" y="107"/>
                  <a:pt x="528" y="107"/>
                  <a:pt x="528" y="106"/>
                </a:cubicBezTo>
                <a:cubicBezTo>
                  <a:pt x="528" y="106"/>
                  <a:pt x="528" y="106"/>
                  <a:pt x="528" y="105"/>
                </a:cubicBezTo>
                <a:close/>
                <a:moveTo>
                  <a:pt x="513" y="71"/>
                </a:moveTo>
                <a:cubicBezTo>
                  <a:pt x="514" y="72"/>
                  <a:pt x="514" y="72"/>
                  <a:pt x="514" y="72"/>
                </a:cubicBezTo>
                <a:cubicBezTo>
                  <a:pt x="510" y="75"/>
                  <a:pt x="510" y="75"/>
                  <a:pt x="510" y="75"/>
                </a:cubicBezTo>
                <a:lnTo>
                  <a:pt x="513" y="71"/>
                </a:lnTo>
                <a:close/>
                <a:moveTo>
                  <a:pt x="511" y="55"/>
                </a:moveTo>
                <a:cubicBezTo>
                  <a:pt x="511" y="56"/>
                  <a:pt x="511" y="56"/>
                  <a:pt x="511" y="56"/>
                </a:cubicBezTo>
                <a:cubicBezTo>
                  <a:pt x="510" y="56"/>
                  <a:pt x="510" y="56"/>
                  <a:pt x="510" y="56"/>
                </a:cubicBezTo>
                <a:cubicBezTo>
                  <a:pt x="509" y="57"/>
                  <a:pt x="507" y="57"/>
                  <a:pt x="506" y="58"/>
                </a:cubicBezTo>
                <a:cubicBezTo>
                  <a:pt x="506" y="58"/>
                  <a:pt x="506" y="59"/>
                  <a:pt x="506" y="59"/>
                </a:cubicBezTo>
                <a:cubicBezTo>
                  <a:pt x="506" y="59"/>
                  <a:pt x="506" y="58"/>
                  <a:pt x="506" y="58"/>
                </a:cubicBezTo>
                <a:cubicBezTo>
                  <a:pt x="506" y="57"/>
                  <a:pt x="505" y="56"/>
                  <a:pt x="509" y="54"/>
                </a:cubicBezTo>
                <a:cubicBezTo>
                  <a:pt x="507" y="55"/>
                  <a:pt x="508" y="57"/>
                  <a:pt x="511" y="56"/>
                </a:cubicBezTo>
                <a:lnTo>
                  <a:pt x="511" y="55"/>
                </a:lnTo>
                <a:close/>
                <a:moveTo>
                  <a:pt x="501" y="25"/>
                </a:moveTo>
                <a:cubicBezTo>
                  <a:pt x="500" y="26"/>
                  <a:pt x="499" y="26"/>
                  <a:pt x="502" y="26"/>
                </a:cubicBezTo>
                <a:cubicBezTo>
                  <a:pt x="503" y="25"/>
                  <a:pt x="502" y="24"/>
                  <a:pt x="501" y="25"/>
                </a:cubicBezTo>
                <a:close/>
                <a:moveTo>
                  <a:pt x="519" y="60"/>
                </a:moveTo>
                <a:cubicBezTo>
                  <a:pt x="516" y="61"/>
                  <a:pt x="518" y="62"/>
                  <a:pt x="514" y="63"/>
                </a:cubicBezTo>
                <a:cubicBezTo>
                  <a:pt x="513" y="63"/>
                  <a:pt x="513" y="63"/>
                  <a:pt x="513" y="63"/>
                </a:cubicBezTo>
                <a:cubicBezTo>
                  <a:pt x="515" y="63"/>
                  <a:pt x="507" y="67"/>
                  <a:pt x="512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3" y="66"/>
                  <a:pt x="515" y="62"/>
                  <a:pt x="518" y="62"/>
                </a:cubicBezTo>
                <a:cubicBezTo>
                  <a:pt x="519" y="63"/>
                  <a:pt x="521" y="60"/>
                  <a:pt x="519" y="60"/>
                </a:cubicBezTo>
                <a:close/>
                <a:moveTo>
                  <a:pt x="507" y="19"/>
                </a:moveTo>
                <a:cubicBezTo>
                  <a:pt x="507" y="21"/>
                  <a:pt x="500" y="23"/>
                  <a:pt x="504" y="24"/>
                </a:cubicBezTo>
                <a:cubicBezTo>
                  <a:pt x="504" y="22"/>
                  <a:pt x="511" y="19"/>
                  <a:pt x="507" y="19"/>
                </a:cubicBezTo>
                <a:close/>
                <a:moveTo>
                  <a:pt x="524" y="45"/>
                </a:moveTo>
                <a:cubicBezTo>
                  <a:pt x="525" y="45"/>
                  <a:pt x="525" y="45"/>
                  <a:pt x="525" y="45"/>
                </a:cubicBezTo>
                <a:cubicBezTo>
                  <a:pt x="524" y="47"/>
                  <a:pt x="524" y="47"/>
                  <a:pt x="524" y="47"/>
                </a:cubicBezTo>
                <a:cubicBezTo>
                  <a:pt x="523" y="47"/>
                  <a:pt x="523" y="47"/>
                  <a:pt x="523" y="47"/>
                </a:cubicBezTo>
                <a:lnTo>
                  <a:pt x="524" y="45"/>
                </a:lnTo>
                <a:close/>
                <a:moveTo>
                  <a:pt x="467" y="35"/>
                </a:moveTo>
                <a:cubicBezTo>
                  <a:pt x="466" y="35"/>
                  <a:pt x="466" y="36"/>
                  <a:pt x="467" y="36"/>
                </a:cubicBezTo>
                <a:cubicBezTo>
                  <a:pt x="467" y="36"/>
                  <a:pt x="467" y="35"/>
                  <a:pt x="467" y="35"/>
                </a:cubicBezTo>
                <a:close/>
                <a:moveTo>
                  <a:pt x="501" y="109"/>
                </a:moveTo>
                <a:cubicBezTo>
                  <a:pt x="500" y="108"/>
                  <a:pt x="499" y="108"/>
                  <a:pt x="498" y="108"/>
                </a:cubicBezTo>
                <a:cubicBezTo>
                  <a:pt x="499" y="108"/>
                  <a:pt x="500" y="108"/>
                  <a:pt x="501" y="109"/>
                </a:cubicBezTo>
                <a:close/>
                <a:moveTo>
                  <a:pt x="496" y="109"/>
                </a:moveTo>
                <a:cubicBezTo>
                  <a:pt x="496" y="109"/>
                  <a:pt x="496" y="109"/>
                  <a:pt x="496" y="109"/>
                </a:cubicBezTo>
                <a:cubicBezTo>
                  <a:pt x="496" y="109"/>
                  <a:pt x="496" y="109"/>
                  <a:pt x="496" y="109"/>
                </a:cubicBezTo>
                <a:close/>
                <a:moveTo>
                  <a:pt x="429" y="155"/>
                </a:moveTo>
                <a:cubicBezTo>
                  <a:pt x="428" y="155"/>
                  <a:pt x="425" y="152"/>
                  <a:pt x="428" y="156"/>
                </a:cubicBezTo>
                <a:cubicBezTo>
                  <a:pt x="429" y="158"/>
                  <a:pt x="428" y="155"/>
                  <a:pt x="429" y="155"/>
                </a:cubicBezTo>
                <a:close/>
                <a:moveTo>
                  <a:pt x="433" y="159"/>
                </a:moveTo>
                <a:cubicBezTo>
                  <a:pt x="434" y="159"/>
                  <a:pt x="435" y="160"/>
                  <a:pt x="436" y="161"/>
                </a:cubicBezTo>
                <a:cubicBezTo>
                  <a:pt x="434" y="159"/>
                  <a:pt x="434" y="159"/>
                  <a:pt x="433" y="159"/>
                </a:cubicBezTo>
                <a:close/>
                <a:moveTo>
                  <a:pt x="433" y="159"/>
                </a:moveTo>
                <a:cubicBezTo>
                  <a:pt x="432" y="159"/>
                  <a:pt x="432" y="160"/>
                  <a:pt x="431" y="161"/>
                </a:cubicBezTo>
                <a:cubicBezTo>
                  <a:pt x="433" y="162"/>
                  <a:pt x="433" y="160"/>
                  <a:pt x="433" y="159"/>
                </a:cubicBezTo>
                <a:close/>
                <a:moveTo>
                  <a:pt x="442" y="148"/>
                </a:moveTo>
                <a:cubicBezTo>
                  <a:pt x="443" y="150"/>
                  <a:pt x="447" y="151"/>
                  <a:pt x="445" y="155"/>
                </a:cubicBezTo>
                <a:cubicBezTo>
                  <a:pt x="445" y="155"/>
                  <a:pt x="446" y="153"/>
                  <a:pt x="448" y="155"/>
                </a:cubicBezTo>
                <a:cubicBezTo>
                  <a:pt x="445" y="151"/>
                  <a:pt x="444" y="148"/>
                  <a:pt x="442" y="148"/>
                </a:cubicBezTo>
                <a:close/>
                <a:moveTo>
                  <a:pt x="452" y="156"/>
                </a:moveTo>
                <a:cubicBezTo>
                  <a:pt x="452" y="155"/>
                  <a:pt x="452" y="155"/>
                  <a:pt x="453" y="155"/>
                </a:cubicBezTo>
                <a:cubicBezTo>
                  <a:pt x="452" y="155"/>
                  <a:pt x="452" y="155"/>
                  <a:pt x="452" y="156"/>
                </a:cubicBezTo>
                <a:close/>
                <a:moveTo>
                  <a:pt x="453" y="155"/>
                </a:moveTo>
                <a:cubicBezTo>
                  <a:pt x="454" y="155"/>
                  <a:pt x="457" y="160"/>
                  <a:pt x="457" y="157"/>
                </a:cubicBezTo>
                <a:cubicBezTo>
                  <a:pt x="456" y="155"/>
                  <a:pt x="454" y="152"/>
                  <a:pt x="453" y="152"/>
                </a:cubicBezTo>
                <a:cubicBezTo>
                  <a:pt x="454" y="155"/>
                  <a:pt x="453" y="155"/>
                  <a:pt x="453" y="155"/>
                </a:cubicBezTo>
                <a:close/>
                <a:moveTo>
                  <a:pt x="480" y="123"/>
                </a:moveTo>
                <a:cubicBezTo>
                  <a:pt x="479" y="124"/>
                  <a:pt x="479" y="124"/>
                  <a:pt x="479" y="124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80" y="125"/>
                  <a:pt x="481" y="124"/>
                  <a:pt x="480" y="123"/>
                </a:cubicBezTo>
                <a:close/>
                <a:moveTo>
                  <a:pt x="491" y="134"/>
                </a:moveTo>
                <a:cubicBezTo>
                  <a:pt x="488" y="129"/>
                  <a:pt x="488" y="129"/>
                  <a:pt x="488" y="129"/>
                </a:cubicBezTo>
                <a:cubicBezTo>
                  <a:pt x="487" y="128"/>
                  <a:pt x="490" y="132"/>
                  <a:pt x="489" y="132"/>
                </a:cubicBezTo>
                <a:cubicBezTo>
                  <a:pt x="489" y="133"/>
                  <a:pt x="490" y="134"/>
                  <a:pt x="491" y="134"/>
                </a:cubicBezTo>
                <a:close/>
                <a:moveTo>
                  <a:pt x="504" y="160"/>
                </a:moveTo>
                <a:cubicBezTo>
                  <a:pt x="504" y="160"/>
                  <a:pt x="504" y="160"/>
                  <a:pt x="503" y="160"/>
                </a:cubicBezTo>
                <a:cubicBezTo>
                  <a:pt x="504" y="160"/>
                  <a:pt x="504" y="160"/>
                  <a:pt x="504" y="160"/>
                </a:cubicBezTo>
                <a:close/>
                <a:moveTo>
                  <a:pt x="484" y="120"/>
                </a:moveTo>
                <a:cubicBezTo>
                  <a:pt x="486" y="122"/>
                  <a:pt x="487" y="124"/>
                  <a:pt x="489" y="125"/>
                </a:cubicBezTo>
                <a:cubicBezTo>
                  <a:pt x="490" y="126"/>
                  <a:pt x="486" y="121"/>
                  <a:pt x="484" y="120"/>
                </a:cubicBezTo>
                <a:close/>
                <a:moveTo>
                  <a:pt x="489" y="120"/>
                </a:moveTo>
                <a:cubicBezTo>
                  <a:pt x="488" y="120"/>
                  <a:pt x="487" y="120"/>
                  <a:pt x="486" y="119"/>
                </a:cubicBezTo>
                <a:cubicBezTo>
                  <a:pt x="488" y="121"/>
                  <a:pt x="488" y="121"/>
                  <a:pt x="488" y="121"/>
                </a:cubicBezTo>
                <a:lnTo>
                  <a:pt x="489" y="120"/>
                </a:lnTo>
                <a:close/>
                <a:moveTo>
                  <a:pt x="496" y="122"/>
                </a:moveTo>
                <a:cubicBezTo>
                  <a:pt x="494" y="121"/>
                  <a:pt x="494" y="121"/>
                  <a:pt x="494" y="121"/>
                </a:cubicBezTo>
                <a:cubicBezTo>
                  <a:pt x="495" y="122"/>
                  <a:pt x="495" y="122"/>
                  <a:pt x="495" y="122"/>
                </a:cubicBezTo>
                <a:lnTo>
                  <a:pt x="496" y="122"/>
                </a:lnTo>
                <a:close/>
                <a:moveTo>
                  <a:pt x="501" y="90"/>
                </a:moveTo>
                <a:cubicBezTo>
                  <a:pt x="500" y="90"/>
                  <a:pt x="500" y="86"/>
                  <a:pt x="495" y="89"/>
                </a:cubicBezTo>
                <a:cubicBezTo>
                  <a:pt x="502" y="87"/>
                  <a:pt x="495" y="93"/>
                  <a:pt x="501" y="90"/>
                </a:cubicBezTo>
                <a:close/>
                <a:moveTo>
                  <a:pt x="470" y="41"/>
                </a:moveTo>
                <a:cubicBezTo>
                  <a:pt x="471" y="38"/>
                  <a:pt x="471" y="38"/>
                  <a:pt x="471" y="38"/>
                </a:cubicBezTo>
                <a:cubicBezTo>
                  <a:pt x="470" y="40"/>
                  <a:pt x="467" y="40"/>
                  <a:pt x="470" y="4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77929" y="4798483"/>
            <a:ext cx="207575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PDfont"/>
                <a:cs typeface="PDfont"/>
              </a:rPr>
              <a:t>3TU</a:t>
            </a:r>
          </a:p>
          <a:p>
            <a:r>
              <a:rPr lang="en-US" sz="2800" dirty="0" err="1" smtClean="0">
                <a:latin typeface="PDfont"/>
                <a:cs typeface="PDfont"/>
              </a:rPr>
              <a:t>SURFsara</a:t>
            </a:r>
            <a:endParaRPr lang="en-US" sz="2800" dirty="0">
              <a:latin typeface="PDfont"/>
              <a:cs typeface="PDfont"/>
            </a:endParaRPr>
          </a:p>
        </p:txBody>
      </p:sp>
      <p:sp>
        <p:nvSpPr>
          <p:cNvPr id="35" name="Freeform 512"/>
          <p:cNvSpPr>
            <a:spLocks noEditPoints="1"/>
          </p:cNvSpPr>
          <p:nvPr/>
        </p:nvSpPr>
        <p:spPr bwMode="auto">
          <a:xfrm>
            <a:off x="652188" y="4872758"/>
            <a:ext cx="2113237" cy="1395749"/>
          </a:xfrm>
          <a:custGeom>
            <a:avLst/>
            <a:gdLst>
              <a:gd name="T0" fmla="*/ 268 w 510"/>
              <a:gd name="T1" fmla="*/ 52 h 311"/>
              <a:gd name="T2" fmla="*/ 290 w 510"/>
              <a:gd name="T3" fmla="*/ 287 h 311"/>
              <a:gd name="T4" fmla="*/ 237 w 510"/>
              <a:gd name="T5" fmla="*/ 308 h 311"/>
              <a:gd name="T6" fmla="*/ 238 w 510"/>
              <a:gd name="T7" fmla="*/ 296 h 311"/>
              <a:gd name="T8" fmla="*/ 285 w 510"/>
              <a:gd name="T9" fmla="*/ 51 h 311"/>
              <a:gd name="T10" fmla="*/ 132 w 510"/>
              <a:gd name="T11" fmla="*/ 48 h 311"/>
              <a:gd name="T12" fmla="*/ 9 w 510"/>
              <a:gd name="T13" fmla="*/ 175 h 311"/>
              <a:gd name="T14" fmla="*/ 5 w 510"/>
              <a:gd name="T15" fmla="*/ 234 h 311"/>
              <a:gd name="T16" fmla="*/ 73 w 510"/>
              <a:gd name="T17" fmla="*/ 294 h 311"/>
              <a:gd name="T18" fmla="*/ 172 w 510"/>
              <a:gd name="T19" fmla="*/ 311 h 311"/>
              <a:gd name="T20" fmla="*/ 320 w 510"/>
              <a:gd name="T21" fmla="*/ 297 h 311"/>
              <a:gd name="T22" fmla="*/ 465 w 510"/>
              <a:gd name="T23" fmla="*/ 229 h 311"/>
              <a:gd name="T24" fmla="*/ 504 w 510"/>
              <a:gd name="T25" fmla="*/ 174 h 311"/>
              <a:gd name="T26" fmla="*/ 436 w 510"/>
              <a:gd name="T27" fmla="*/ 61 h 311"/>
              <a:gd name="T28" fmla="*/ 280 w 510"/>
              <a:gd name="T29" fmla="*/ 49 h 311"/>
              <a:gd name="T30" fmla="*/ 277 w 510"/>
              <a:gd name="T31" fmla="*/ 52 h 311"/>
              <a:gd name="T32" fmla="*/ 288 w 510"/>
              <a:gd name="T33" fmla="*/ 50 h 311"/>
              <a:gd name="T34" fmla="*/ 358 w 510"/>
              <a:gd name="T35" fmla="*/ 47 h 311"/>
              <a:gd name="T36" fmla="*/ 493 w 510"/>
              <a:gd name="T37" fmla="*/ 108 h 311"/>
              <a:gd name="T38" fmla="*/ 490 w 510"/>
              <a:gd name="T39" fmla="*/ 178 h 311"/>
              <a:gd name="T40" fmla="*/ 480 w 510"/>
              <a:gd name="T41" fmla="*/ 189 h 311"/>
              <a:gd name="T42" fmla="*/ 410 w 510"/>
              <a:gd name="T43" fmla="*/ 252 h 311"/>
              <a:gd name="T44" fmla="*/ 351 w 510"/>
              <a:gd name="T45" fmla="*/ 276 h 311"/>
              <a:gd name="T46" fmla="*/ 271 w 510"/>
              <a:gd name="T47" fmla="*/ 289 h 311"/>
              <a:gd name="T48" fmla="*/ 199 w 510"/>
              <a:gd name="T49" fmla="*/ 292 h 311"/>
              <a:gd name="T50" fmla="*/ 176 w 510"/>
              <a:gd name="T51" fmla="*/ 292 h 311"/>
              <a:gd name="T52" fmla="*/ 65 w 510"/>
              <a:gd name="T53" fmla="*/ 271 h 311"/>
              <a:gd name="T54" fmla="*/ 16 w 510"/>
              <a:gd name="T55" fmla="*/ 193 h 311"/>
              <a:gd name="T56" fmla="*/ 69 w 510"/>
              <a:gd name="T57" fmla="*/ 119 h 311"/>
              <a:gd name="T58" fmla="*/ 157 w 510"/>
              <a:gd name="T59" fmla="*/ 58 h 311"/>
              <a:gd name="T60" fmla="*/ 255 w 510"/>
              <a:gd name="T61" fmla="*/ 23 h 311"/>
              <a:gd name="T62" fmla="*/ 349 w 510"/>
              <a:gd name="T63" fmla="*/ 19 h 311"/>
              <a:gd name="T64" fmla="*/ 433 w 510"/>
              <a:gd name="T65" fmla="*/ 36 h 311"/>
              <a:gd name="T66" fmla="*/ 414 w 510"/>
              <a:gd name="T67" fmla="*/ 18 h 311"/>
              <a:gd name="T68" fmla="*/ 333 w 510"/>
              <a:gd name="T69" fmla="*/ 0 h 311"/>
              <a:gd name="T70" fmla="*/ 219 w 510"/>
              <a:gd name="T71" fmla="*/ 14 h 311"/>
              <a:gd name="T72" fmla="*/ 72 w 510"/>
              <a:gd name="T73" fmla="*/ 294 h 311"/>
              <a:gd name="T74" fmla="*/ 18 w 510"/>
              <a:gd name="T75" fmla="*/ 230 h 311"/>
              <a:gd name="T76" fmla="*/ 60 w 510"/>
              <a:gd name="T77" fmla="*/ 286 h 311"/>
              <a:gd name="T78" fmla="*/ 301 w 510"/>
              <a:gd name="T79" fmla="*/ 297 h 311"/>
              <a:gd name="T80" fmla="*/ 360 w 510"/>
              <a:gd name="T81" fmla="*/ 284 h 311"/>
              <a:gd name="T82" fmla="*/ 324 w 510"/>
              <a:gd name="T83" fmla="*/ 294 h 311"/>
              <a:gd name="T84" fmla="*/ 364 w 510"/>
              <a:gd name="T85" fmla="*/ 284 h 311"/>
              <a:gd name="T86" fmla="*/ 478 w 510"/>
              <a:gd name="T87" fmla="*/ 88 h 311"/>
              <a:gd name="T88" fmla="*/ 502 w 510"/>
              <a:gd name="T89" fmla="*/ 161 h 311"/>
              <a:gd name="T90" fmla="*/ 405 w 510"/>
              <a:gd name="T91" fmla="*/ 262 h 311"/>
              <a:gd name="T92" fmla="*/ 386 w 510"/>
              <a:gd name="T93" fmla="*/ 268 h 311"/>
              <a:gd name="T94" fmla="*/ 200 w 510"/>
              <a:gd name="T95" fmla="*/ 300 h 311"/>
              <a:gd name="T96" fmla="*/ 195 w 510"/>
              <a:gd name="T97" fmla="*/ 37 h 311"/>
              <a:gd name="T98" fmla="*/ 360 w 510"/>
              <a:gd name="T99" fmla="*/ 14 h 311"/>
              <a:gd name="T100" fmla="*/ 352 w 510"/>
              <a:gd name="T101" fmla="*/ 13 h 311"/>
              <a:gd name="T102" fmla="*/ 302 w 510"/>
              <a:gd name="T103" fmla="*/ 13 h 311"/>
              <a:gd name="T104" fmla="*/ 122 w 510"/>
              <a:gd name="T105" fmla="*/ 71 h 311"/>
              <a:gd name="T106" fmla="*/ 104 w 510"/>
              <a:gd name="T107" fmla="*/ 292 h 311"/>
              <a:gd name="T108" fmla="*/ 85 w 510"/>
              <a:gd name="T109" fmla="*/ 91 h 311"/>
              <a:gd name="T110" fmla="*/ 55 w 510"/>
              <a:gd name="T111" fmla="*/ 116 h 311"/>
              <a:gd name="T112" fmla="*/ 99 w 510"/>
              <a:gd name="T113" fmla="*/ 71 h 311"/>
              <a:gd name="T114" fmla="*/ 117 w 510"/>
              <a:gd name="T115" fmla="*/ 286 h 311"/>
              <a:gd name="T116" fmla="*/ 312 w 510"/>
              <a:gd name="T117" fmla="*/ 48 h 311"/>
              <a:gd name="T118" fmla="*/ 407 w 510"/>
              <a:gd name="T119" fmla="*/ 59 h 311"/>
              <a:gd name="T120" fmla="*/ 454 w 510"/>
              <a:gd name="T121" fmla="*/ 224 h 311"/>
              <a:gd name="T122" fmla="*/ 395 w 510"/>
              <a:gd name="T123" fmla="*/ 258 h 311"/>
              <a:gd name="T124" fmla="*/ 17 w 510"/>
              <a:gd name="T125" fmla="*/ 213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10" h="311">
                <a:moveTo>
                  <a:pt x="268" y="54"/>
                </a:moveTo>
                <a:cubicBezTo>
                  <a:pt x="268" y="54"/>
                  <a:pt x="268" y="54"/>
                  <a:pt x="268" y="54"/>
                </a:cubicBezTo>
                <a:cubicBezTo>
                  <a:pt x="269" y="54"/>
                  <a:pt x="268" y="54"/>
                  <a:pt x="268" y="54"/>
                </a:cubicBezTo>
                <a:close/>
                <a:moveTo>
                  <a:pt x="265" y="56"/>
                </a:moveTo>
                <a:cubicBezTo>
                  <a:pt x="266" y="55"/>
                  <a:pt x="268" y="55"/>
                  <a:pt x="268" y="54"/>
                </a:cubicBezTo>
                <a:cubicBezTo>
                  <a:pt x="267" y="54"/>
                  <a:pt x="265" y="53"/>
                  <a:pt x="265" y="56"/>
                </a:cubicBezTo>
                <a:close/>
                <a:moveTo>
                  <a:pt x="268" y="50"/>
                </a:moveTo>
                <a:cubicBezTo>
                  <a:pt x="267" y="51"/>
                  <a:pt x="267" y="51"/>
                  <a:pt x="267" y="51"/>
                </a:cubicBezTo>
                <a:cubicBezTo>
                  <a:pt x="268" y="51"/>
                  <a:pt x="267" y="50"/>
                  <a:pt x="268" y="50"/>
                </a:cubicBezTo>
                <a:close/>
                <a:moveTo>
                  <a:pt x="268" y="52"/>
                </a:moveTo>
                <a:cubicBezTo>
                  <a:pt x="268" y="53"/>
                  <a:pt x="268" y="53"/>
                  <a:pt x="268" y="53"/>
                </a:cubicBezTo>
                <a:cubicBezTo>
                  <a:pt x="268" y="52"/>
                  <a:pt x="268" y="52"/>
                  <a:pt x="268" y="52"/>
                </a:cubicBezTo>
                <a:close/>
                <a:moveTo>
                  <a:pt x="271" y="289"/>
                </a:moveTo>
                <a:cubicBezTo>
                  <a:pt x="272" y="288"/>
                  <a:pt x="273" y="288"/>
                  <a:pt x="272" y="287"/>
                </a:cubicBezTo>
                <a:lnTo>
                  <a:pt x="271" y="289"/>
                </a:lnTo>
                <a:close/>
                <a:moveTo>
                  <a:pt x="245" y="296"/>
                </a:moveTo>
                <a:cubicBezTo>
                  <a:pt x="242" y="296"/>
                  <a:pt x="240" y="296"/>
                  <a:pt x="239" y="296"/>
                </a:cubicBezTo>
                <a:cubicBezTo>
                  <a:pt x="241" y="296"/>
                  <a:pt x="242" y="296"/>
                  <a:pt x="245" y="296"/>
                </a:cubicBezTo>
                <a:close/>
                <a:moveTo>
                  <a:pt x="295" y="286"/>
                </a:moveTo>
                <a:cubicBezTo>
                  <a:pt x="290" y="287"/>
                  <a:pt x="290" y="287"/>
                  <a:pt x="290" y="287"/>
                </a:cubicBezTo>
                <a:cubicBezTo>
                  <a:pt x="292" y="287"/>
                  <a:pt x="294" y="286"/>
                  <a:pt x="295" y="286"/>
                </a:cubicBezTo>
                <a:close/>
                <a:moveTo>
                  <a:pt x="493" y="117"/>
                </a:moveTo>
                <a:cubicBezTo>
                  <a:pt x="491" y="114"/>
                  <a:pt x="489" y="110"/>
                  <a:pt x="487" y="108"/>
                </a:cubicBezTo>
                <a:cubicBezTo>
                  <a:pt x="490" y="115"/>
                  <a:pt x="491" y="115"/>
                  <a:pt x="493" y="117"/>
                </a:cubicBezTo>
                <a:close/>
                <a:moveTo>
                  <a:pt x="119" y="304"/>
                </a:moveTo>
                <a:cubicBezTo>
                  <a:pt x="118" y="303"/>
                  <a:pt x="118" y="303"/>
                  <a:pt x="118" y="303"/>
                </a:cubicBezTo>
                <a:cubicBezTo>
                  <a:pt x="116" y="303"/>
                  <a:pt x="116" y="304"/>
                  <a:pt x="119" y="304"/>
                </a:cubicBezTo>
                <a:close/>
                <a:moveTo>
                  <a:pt x="239" y="309"/>
                </a:moveTo>
                <a:cubicBezTo>
                  <a:pt x="239" y="308"/>
                  <a:pt x="239" y="308"/>
                  <a:pt x="238" y="308"/>
                </a:cubicBezTo>
                <a:cubicBezTo>
                  <a:pt x="237" y="308"/>
                  <a:pt x="237" y="308"/>
                  <a:pt x="237" y="308"/>
                </a:cubicBezTo>
                <a:lnTo>
                  <a:pt x="239" y="309"/>
                </a:lnTo>
                <a:close/>
                <a:moveTo>
                  <a:pt x="314" y="284"/>
                </a:moveTo>
                <a:cubicBezTo>
                  <a:pt x="314" y="284"/>
                  <a:pt x="314" y="284"/>
                  <a:pt x="314" y="284"/>
                </a:cubicBezTo>
                <a:cubicBezTo>
                  <a:pt x="318" y="283"/>
                  <a:pt x="318" y="283"/>
                  <a:pt x="318" y="283"/>
                </a:cubicBezTo>
                <a:cubicBezTo>
                  <a:pt x="316" y="283"/>
                  <a:pt x="315" y="284"/>
                  <a:pt x="314" y="284"/>
                </a:cubicBezTo>
                <a:close/>
                <a:moveTo>
                  <a:pt x="80" y="297"/>
                </a:moveTo>
                <a:cubicBezTo>
                  <a:pt x="78" y="297"/>
                  <a:pt x="76" y="297"/>
                  <a:pt x="75" y="297"/>
                </a:cubicBezTo>
                <a:cubicBezTo>
                  <a:pt x="78" y="298"/>
                  <a:pt x="80" y="298"/>
                  <a:pt x="80" y="297"/>
                </a:cubicBezTo>
                <a:close/>
                <a:moveTo>
                  <a:pt x="238" y="296"/>
                </a:moveTo>
                <a:cubicBezTo>
                  <a:pt x="238" y="296"/>
                  <a:pt x="238" y="296"/>
                  <a:pt x="238" y="296"/>
                </a:cubicBezTo>
                <a:cubicBezTo>
                  <a:pt x="239" y="296"/>
                  <a:pt x="239" y="296"/>
                  <a:pt x="239" y="296"/>
                </a:cubicBezTo>
                <a:lnTo>
                  <a:pt x="238" y="296"/>
                </a:lnTo>
                <a:close/>
                <a:moveTo>
                  <a:pt x="278" y="304"/>
                </a:moveTo>
                <a:cubicBezTo>
                  <a:pt x="272" y="306"/>
                  <a:pt x="272" y="306"/>
                  <a:pt x="272" y="306"/>
                </a:cubicBezTo>
                <a:cubicBezTo>
                  <a:pt x="275" y="305"/>
                  <a:pt x="277" y="305"/>
                  <a:pt x="278" y="304"/>
                </a:cubicBezTo>
                <a:close/>
                <a:moveTo>
                  <a:pt x="493" y="117"/>
                </a:moveTo>
                <a:cubicBezTo>
                  <a:pt x="494" y="118"/>
                  <a:pt x="494" y="119"/>
                  <a:pt x="495" y="120"/>
                </a:cubicBezTo>
                <a:cubicBezTo>
                  <a:pt x="494" y="119"/>
                  <a:pt x="494" y="118"/>
                  <a:pt x="493" y="117"/>
                </a:cubicBezTo>
                <a:close/>
                <a:moveTo>
                  <a:pt x="280" y="53"/>
                </a:moveTo>
                <a:cubicBezTo>
                  <a:pt x="284" y="53"/>
                  <a:pt x="284" y="52"/>
                  <a:pt x="285" y="51"/>
                </a:cubicBezTo>
                <a:cubicBezTo>
                  <a:pt x="283" y="52"/>
                  <a:pt x="281" y="52"/>
                  <a:pt x="280" y="53"/>
                </a:cubicBezTo>
                <a:close/>
                <a:moveTo>
                  <a:pt x="427" y="29"/>
                </a:moveTo>
                <a:cubicBezTo>
                  <a:pt x="428" y="30"/>
                  <a:pt x="428" y="30"/>
                  <a:pt x="428" y="30"/>
                </a:cubicBezTo>
                <a:cubicBezTo>
                  <a:pt x="428" y="29"/>
                  <a:pt x="427" y="29"/>
                  <a:pt x="427" y="29"/>
                </a:cubicBezTo>
                <a:close/>
                <a:moveTo>
                  <a:pt x="287" y="20"/>
                </a:moveTo>
                <a:cubicBezTo>
                  <a:pt x="286" y="20"/>
                  <a:pt x="285" y="20"/>
                  <a:pt x="285" y="21"/>
                </a:cubicBezTo>
                <a:cubicBezTo>
                  <a:pt x="286" y="21"/>
                  <a:pt x="287" y="20"/>
                  <a:pt x="287" y="20"/>
                </a:cubicBezTo>
                <a:close/>
                <a:moveTo>
                  <a:pt x="158" y="34"/>
                </a:moveTo>
                <a:cubicBezTo>
                  <a:pt x="151" y="39"/>
                  <a:pt x="144" y="43"/>
                  <a:pt x="136" y="48"/>
                </a:cubicBezTo>
                <a:cubicBezTo>
                  <a:pt x="135" y="47"/>
                  <a:pt x="125" y="53"/>
                  <a:pt x="132" y="48"/>
                </a:cubicBezTo>
                <a:cubicBezTo>
                  <a:pt x="129" y="50"/>
                  <a:pt x="126" y="52"/>
                  <a:pt x="124" y="54"/>
                </a:cubicBezTo>
                <a:cubicBezTo>
                  <a:pt x="124" y="53"/>
                  <a:pt x="124" y="53"/>
                  <a:pt x="124" y="53"/>
                </a:cubicBezTo>
                <a:cubicBezTo>
                  <a:pt x="106" y="63"/>
                  <a:pt x="91" y="75"/>
                  <a:pt x="78" y="88"/>
                </a:cubicBezTo>
                <a:cubicBezTo>
                  <a:pt x="64" y="101"/>
                  <a:pt x="52" y="115"/>
                  <a:pt x="37" y="129"/>
                </a:cubicBezTo>
                <a:cubicBezTo>
                  <a:pt x="37" y="129"/>
                  <a:pt x="37" y="129"/>
                  <a:pt x="37" y="129"/>
                </a:cubicBezTo>
                <a:cubicBezTo>
                  <a:pt x="33" y="135"/>
                  <a:pt x="29" y="142"/>
                  <a:pt x="25" y="150"/>
                </a:cubicBezTo>
                <a:cubicBezTo>
                  <a:pt x="23" y="153"/>
                  <a:pt x="20" y="153"/>
                  <a:pt x="16" y="159"/>
                </a:cubicBezTo>
                <a:cubicBezTo>
                  <a:pt x="18" y="158"/>
                  <a:pt x="16" y="161"/>
                  <a:pt x="14" y="166"/>
                </a:cubicBezTo>
                <a:cubicBezTo>
                  <a:pt x="12" y="170"/>
                  <a:pt x="10" y="175"/>
                  <a:pt x="10" y="177"/>
                </a:cubicBezTo>
                <a:cubicBezTo>
                  <a:pt x="7" y="183"/>
                  <a:pt x="9" y="177"/>
                  <a:pt x="9" y="175"/>
                </a:cubicBezTo>
                <a:cubicBezTo>
                  <a:pt x="3" y="186"/>
                  <a:pt x="1" y="197"/>
                  <a:pt x="0" y="209"/>
                </a:cubicBezTo>
                <a:cubicBezTo>
                  <a:pt x="0" y="215"/>
                  <a:pt x="0" y="221"/>
                  <a:pt x="1" y="227"/>
                </a:cubicBezTo>
                <a:cubicBezTo>
                  <a:pt x="2" y="230"/>
                  <a:pt x="2" y="233"/>
                  <a:pt x="3" y="236"/>
                </a:cubicBezTo>
                <a:cubicBezTo>
                  <a:pt x="4" y="240"/>
                  <a:pt x="5" y="243"/>
                  <a:pt x="6" y="247"/>
                </a:cubicBezTo>
                <a:cubicBezTo>
                  <a:pt x="5" y="243"/>
                  <a:pt x="4" y="240"/>
                  <a:pt x="4" y="237"/>
                </a:cubicBezTo>
                <a:cubicBezTo>
                  <a:pt x="3" y="234"/>
                  <a:pt x="3" y="232"/>
                  <a:pt x="3" y="230"/>
                </a:cubicBezTo>
                <a:cubicBezTo>
                  <a:pt x="3" y="226"/>
                  <a:pt x="3" y="223"/>
                  <a:pt x="3" y="220"/>
                </a:cubicBezTo>
                <a:cubicBezTo>
                  <a:pt x="3" y="214"/>
                  <a:pt x="3" y="209"/>
                  <a:pt x="5" y="200"/>
                </a:cubicBezTo>
                <a:cubicBezTo>
                  <a:pt x="4" y="211"/>
                  <a:pt x="4" y="217"/>
                  <a:pt x="4" y="224"/>
                </a:cubicBezTo>
                <a:cubicBezTo>
                  <a:pt x="4" y="227"/>
                  <a:pt x="4" y="231"/>
                  <a:pt x="5" y="234"/>
                </a:cubicBezTo>
                <a:cubicBezTo>
                  <a:pt x="6" y="238"/>
                  <a:pt x="7" y="243"/>
                  <a:pt x="10" y="249"/>
                </a:cubicBezTo>
                <a:cubicBezTo>
                  <a:pt x="8" y="246"/>
                  <a:pt x="7" y="242"/>
                  <a:pt x="5" y="238"/>
                </a:cubicBezTo>
                <a:cubicBezTo>
                  <a:pt x="5" y="242"/>
                  <a:pt x="6" y="246"/>
                  <a:pt x="8" y="250"/>
                </a:cubicBezTo>
                <a:cubicBezTo>
                  <a:pt x="10" y="254"/>
                  <a:pt x="13" y="257"/>
                  <a:pt x="16" y="261"/>
                </a:cubicBezTo>
                <a:cubicBezTo>
                  <a:pt x="21" y="267"/>
                  <a:pt x="27" y="271"/>
                  <a:pt x="27" y="274"/>
                </a:cubicBezTo>
                <a:cubicBezTo>
                  <a:pt x="33" y="278"/>
                  <a:pt x="39" y="281"/>
                  <a:pt x="45" y="283"/>
                </a:cubicBezTo>
                <a:cubicBezTo>
                  <a:pt x="52" y="286"/>
                  <a:pt x="58" y="288"/>
                  <a:pt x="66" y="291"/>
                </a:cubicBezTo>
                <a:cubicBezTo>
                  <a:pt x="63" y="291"/>
                  <a:pt x="61" y="291"/>
                  <a:pt x="58" y="291"/>
                </a:cubicBezTo>
                <a:cubicBezTo>
                  <a:pt x="63" y="293"/>
                  <a:pt x="67" y="295"/>
                  <a:pt x="72" y="296"/>
                </a:cubicBezTo>
                <a:cubicBezTo>
                  <a:pt x="73" y="294"/>
                  <a:pt x="73" y="294"/>
                  <a:pt x="73" y="294"/>
                </a:cubicBezTo>
                <a:cubicBezTo>
                  <a:pt x="77" y="296"/>
                  <a:pt x="79" y="297"/>
                  <a:pt x="80" y="297"/>
                </a:cubicBezTo>
                <a:cubicBezTo>
                  <a:pt x="90" y="298"/>
                  <a:pt x="103" y="302"/>
                  <a:pt x="116" y="302"/>
                </a:cubicBezTo>
                <a:cubicBezTo>
                  <a:pt x="118" y="303"/>
                  <a:pt x="118" y="303"/>
                  <a:pt x="118" y="303"/>
                </a:cubicBezTo>
                <a:cubicBezTo>
                  <a:pt x="119" y="303"/>
                  <a:pt x="120" y="303"/>
                  <a:pt x="121" y="303"/>
                </a:cubicBezTo>
                <a:cubicBezTo>
                  <a:pt x="123" y="305"/>
                  <a:pt x="133" y="306"/>
                  <a:pt x="134" y="307"/>
                </a:cubicBezTo>
                <a:cubicBezTo>
                  <a:pt x="130" y="307"/>
                  <a:pt x="120" y="307"/>
                  <a:pt x="121" y="306"/>
                </a:cubicBezTo>
                <a:cubicBezTo>
                  <a:pt x="110" y="306"/>
                  <a:pt x="134" y="309"/>
                  <a:pt x="141" y="309"/>
                </a:cubicBezTo>
                <a:cubicBezTo>
                  <a:pt x="133" y="308"/>
                  <a:pt x="143" y="309"/>
                  <a:pt x="147" y="308"/>
                </a:cubicBezTo>
                <a:cubicBezTo>
                  <a:pt x="148" y="309"/>
                  <a:pt x="146" y="309"/>
                  <a:pt x="146" y="309"/>
                </a:cubicBezTo>
                <a:cubicBezTo>
                  <a:pt x="159" y="311"/>
                  <a:pt x="164" y="307"/>
                  <a:pt x="172" y="311"/>
                </a:cubicBezTo>
                <a:cubicBezTo>
                  <a:pt x="175" y="309"/>
                  <a:pt x="175" y="309"/>
                  <a:pt x="175" y="309"/>
                </a:cubicBezTo>
                <a:cubicBezTo>
                  <a:pt x="185" y="311"/>
                  <a:pt x="185" y="311"/>
                  <a:pt x="185" y="311"/>
                </a:cubicBezTo>
                <a:cubicBezTo>
                  <a:pt x="186" y="307"/>
                  <a:pt x="199" y="311"/>
                  <a:pt x="201" y="307"/>
                </a:cubicBezTo>
                <a:cubicBezTo>
                  <a:pt x="213" y="307"/>
                  <a:pt x="200" y="309"/>
                  <a:pt x="204" y="309"/>
                </a:cubicBezTo>
                <a:cubicBezTo>
                  <a:pt x="215" y="310"/>
                  <a:pt x="234" y="306"/>
                  <a:pt x="238" y="308"/>
                </a:cubicBezTo>
                <a:cubicBezTo>
                  <a:pt x="248" y="306"/>
                  <a:pt x="258" y="306"/>
                  <a:pt x="266" y="304"/>
                </a:cubicBezTo>
                <a:cubicBezTo>
                  <a:pt x="267" y="306"/>
                  <a:pt x="267" y="306"/>
                  <a:pt x="267" y="306"/>
                </a:cubicBezTo>
                <a:cubicBezTo>
                  <a:pt x="271" y="305"/>
                  <a:pt x="276" y="304"/>
                  <a:pt x="280" y="304"/>
                </a:cubicBezTo>
                <a:cubicBezTo>
                  <a:pt x="280" y="304"/>
                  <a:pt x="279" y="304"/>
                  <a:pt x="278" y="304"/>
                </a:cubicBezTo>
                <a:cubicBezTo>
                  <a:pt x="294" y="302"/>
                  <a:pt x="306" y="299"/>
                  <a:pt x="320" y="297"/>
                </a:cubicBezTo>
                <a:cubicBezTo>
                  <a:pt x="319" y="298"/>
                  <a:pt x="319" y="299"/>
                  <a:pt x="312" y="300"/>
                </a:cubicBezTo>
                <a:cubicBezTo>
                  <a:pt x="324" y="300"/>
                  <a:pt x="344" y="291"/>
                  <a:pt x="362" y="286"/>
                </a:cubicBezTo>
                <a:cubicBezTo>
                  <a:pt x="361" y="288"/>
                  <a:pt x="361" y="288"/>
                  <a:pt x="361" y="288"/>
                </a:cubicBezTo>
                <a:cubicBezTo>
                  <a:pt x="370" y="283"/>
                  <a:pt x="370" y="283"/>
                  <a:pt x="370" y="283"/>
                </a:cubicBezTo>
                <a:cubicBezTo>
                  <a:pt x="368" y="284"/>
                  <a:pt x="370" y="284"/>
                  <a:pt x="370" y="285"/>
                </a:cubicBezTo>
                <a:cubicBezTo>
                  <a:pt x="379" y="283"/>
                  <a:pt x="388" y="279"/>
                  <a:pt x="397" y="276"/>
                </a:cubicBezTo>
                <a:cubicBezTo>
                  <a:pt x="405" y="272"/>
                  <a:pt x="412" y="268"/>
                  <a:pt x="416" y="264"/>
                </a:cubicBezTo>
                <a:cubicBezTo>
                  <a:pt x="411" y="267"/>
                  <a:pt x="424" y="262"/>
                  <a:pt x="415" y="268"/>
                </a:cubicBezTo>
                <a:cubicBezTo>
                  <a:pt x="423" y="263"/>
                  <a:pt x="432" y="257"/>
                  <a:pt x="441" y="251"/>
                </a:cubicBezTo>
                <a:cubicBezTo>
                  <a:pt x="450" y="244"/>
                  <a:pt x="458" y="237"/>
                  <a:pt x="465" y="229"/>
                </a:cubicBezTo>
                <a:cubicBezTo>
                  <a:pt x="465" y="229"/>
                  <a:pt x="465" y="229"/>
                  <a:pt x="465" y="229"/>
                </a:cubicBezTo>
                <a:cubicBezTo>
                  <a:pt x="466" y="227"/>
                  <a:pt x="468" y="225"/>
                  <a:pt x="470" y="222"/>
                </a:cubicBezTo>
                <a:cubicBezTo>
                  <a:pt x="471" y="222"/>
                  <a:pt x="471" y="222"/>
                  <a:pt x="471" y="222"/>
                </a:cubicBezTo>
                <a:cubicBezTo>
                  <a:pt x="467" y="227"/>
                  <a:pt x="467" y="227"/>
                  <a:pt x="467" y="227"/>
                </a:cubicBezTo>
                <a:cubicBezTo>
                  <a:pt x="472" y="221"/>
                  <a:pt x="477" y="215"/>
                  <a:pt x="480" y="209"/>
                </a:cubicBezTo>
                <a:cubicBezTo>
                  <a:pt x="481" y="209"/>
                  <a:pt x="482" y="209"/>
                  <a:pt x="483" y="208"/>
                </a:cubicBezTo>
                <a:cubicBezTo>
                  <a:pt x="485" y="207"/>
                  <a:pt x="486" y="206"/>
                  <a:pt x="488" y="204"/>
                </a:cubicBezTo>
                <a:cubicBezTo>
                  <a:pt x="487" y="203"/>
                  <a:pt x="491" y="198"/>
                  <a:pt x="495" y="192"/>
                </a:cubicBezTo>
                <a:cubicBezTo>
                  <a:pt x="499" y="186"/>
                  <a:pt x="502" y="178"/>
                  <a:pt x="503" y="172"/>
                </a:cubicBezTo>
                <a:cubicBezTo>
                  <a:pt x="504" y="171"/>
                  <a:pt x="502" y="177"/>
                  <a:pt x="504" y="174"/>
                </a:cubicBezTo>
                <a:cubicBezTo>
                  <a:pt x="506" y="167"/>
                  <a:pt x="508" y="160"/>
                  <a:pt x="509" y="152"/>
                </a:cubicBezTo>
                <a:cubicBezTo>
                  <a:pt x="510" y="148"/>
                  <a:pt x="510" y="143"/>
                  <a:pt x="509" y="139"/>
                </a:cubicBezTo>
                <a:cubicBezTo>
                  <a:pt x="509" y="135"/>
                  <a:pt x="508" y="131"/>
                  <a:pt x="507" y="126"/>
                </a:cubicBezTo>
                <a:cubicBezTo>
                  <a:pt x="505" y="118"/>
                  <a:pt x="502" y="109"/>
                  <a:pt x="497" y="102"/>
                </a:cubicBezTo>
                <a:cubicBezTo>
                  <a:pt x="493" y="94"/>
                  <a:pt x="487" y="88"/>
                  <a:pt x="480" y="82"/>
                </a:cubicBezTo>
                <a:cubicBezTo>
                  <a:pt x="479" y="83"/>
                  <a:pt x="477" y="82"/>
                  <a:pt x="474" y="81"/>
                </a:cubicBezTo>
                <a:cubicBezTo>
                  <a:pt x="464" y="76"/>
                  <a:pt x="464" y="76"/>
                  <a:pt x="464" y="76"/>
                </a:cubicBezTo>
                <a:cubicBezTo>
                  <a:pt x="456" y="73"/>
                  <a:pt x="446" y="69"/>
                  <a:pt x="439" y="66"/>
                </a:cubicBezTo>
                <a:cubicBezTo>
                  <a:pt x="436" y="63"/>
                  <a:pt x="447" y="69"/>
                  <a:pt x="452" y="69"/>
                </a:cubicBezTo>
                <a:cubicBezTo>
                  <a:pt x="444" y="66"/>
                  <a:pt x="452" y="66"/>
                  <a:pt x="436" y="61"/>
                </a:cubicBezTo>
                <a:cubicBezTo>
                  <a:pt x="437" y="61"/>
                  <a:pt x="436" y="60"/>
                  <a:pt x="439" y="62"/>
                </a:cubicBezTo>
                <a:cubicBezTo>
                  <a:pt x="431" y="58"/>
                  <a:pt x="440" y="65"/>
                  <a:pt x="427" y="59"/>
                </a:cubicBezTo>
                <a:cubicBezTo>
                  <a:pt x="427" y="58"/>
                  <a:pt x="427" y="58"/>
                  <a:pt x="427" y="58"/>
                </a:cubicBezTo>
                <a:cubicBezTo>
                  <a:pt x="424" y="57"/>
                  <a:pt x="421" y="57"/>
                  <a:pt x="419" y="57"/>
                </a:cubicBezTo>
                <a:cubicBezTo>
                  <a:pt x="392" y="47"/>
                  <a:pt x="367" y="44"/>
                  <a:pt x="342" y="41"/>
                </a:cubicBezTo>
                <a:cubicBezTo>
                  <a:pt x="341" y="41"/>
                  <a:pt x="341" y="42"/>
                  <a:pt x="344" y="43"/>
                </a:cubicBezTo>
                <a:cubicBezTo>
                  <a:pt x="333" y="42"/>
                  <a:pt x="320" y="45"/>
                  <a:pt x="307" y="44"/>
                </a:cubicBezTo>
                <a:cubicBezTo>
                  <a:pt x="310" y="43"/>
                  <a:pt x="310" y="43"/>
                  <a:pt x="310" y="43"/>
                </a:cubicBezTo>
                <a:cubicBezTo>
                  <a:pt x="300" y="43"/>
                  <a:pt x="295" y="45"/>
                  <a:pt x="289" y="46"/>
                </a:cubicBezTo>
                <a:cubicBezTo>
                  <a:pt x="280" y="49"/>
                  <a:pt x="280" y="49"/>
                  <a:pt x="280" y="49"/>
                </a:cubicBezTo>
                <a:cubicBezTo>
                  <a:pt x="274" y="50"/>
                  <a:pt x="274" y="50"/>
                  <a:pt x="274" y="50"/>
                </a:cubicBezTo>
                <a:cubicBezTo>
                  <a:pt x="270" y="51"/>
                  <a:pt x="270" y="51"/>
                  <a:pt x="270" y="51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1" y="51"/>
                  <a:pt x="271" y="51"/>
                  <a:pt x="271" y="51"/>
                </a:cubicBezTo>
                <a:cubicBezTo>
                  <a:pt x="277" y="50"/>
                  <a:pt x="277" y="50"/>
                  <a:pt x="277" y="50"/>
                </a:cubicBezTo>
                <a:cubicBezTo>
                  <a:pt x="281" y="49"/>
                  <a:pt x="284" y="49"/>
                  <a:pt x="285" y="50"/>
                </a:cubicBezTo>
                <a:cubicBezTo>
                  <a:pt x="284" y="50"/>
                  <a:pt x="281" y="51"/>
                  <a:pt x="277" y="52"/>
                </a:cubicBezTo>
                <a:cubicBezTo>
                  <a:pt x="275" y="52"/>
                  <a:pt x="273" y="53"/>
                  <a:pt x="271" y="53"/>
                </a:cubicBezTo>
                <a:cubicBezTo>
                  <a:pt x="271" y="53"/>
                  <a:pt x="271" y="53"/>
                  <a:pt x="271" y="53"/>
                </a:cubicBezTo>
                <a:cubicBezTo>
                  <a:pt x="270" y="53"/>
                  <a:pt x="270" y="53"/>
                  <a:pt x="270" y="53"/>
                </a:cubicBezTo>
                <a:cubicBezTo>
                  <a:pt x="270" y="53"/>
                  <a:pt x="270" y="53"/>
                  <a:pt x="270" y="53"/>
                </a:cubicBezTo>
                <a:cubicBezTo>
                  <a:pt x="270" y="53"/>
                  <a:pt x="270" y="53"/>
                  <a:pt x="270" y="53"/>
                </a:cubicBezTo>
                <a:cubicBezTo>
                  <a:pt x="271" y="55"/>
                  <a:pt x="271" y="55"/>
                  <a:pt x="271" y="55"/>
                </a:cubicBezTo>
                <a:cubicBezTo>
                  <a:pt x="271" y="54"/>
                  <a:pt x="271" y="54"/>
                  <a:pt x="271" y="54"/>
                </a:cubicBezTo>
                <a:cubicBezTo>
                  <a:pt x="271" y="54"/>
                  <a:pt x="272" y="54"/>
                  <a:pt x="272" y="54"/>
                </a:cubicBezTo>
                <a:cubicBezTo>
                  <a:pt x="274" y="53"/>
                  <a:pt x="275" y="53"/>
                  <a:pt x="277" y="52"/>
                </a:cubicBezTo>
                <a:cubicBezTo>
                  <a:pt x="288" y="50"/>
                  <a:pt x="288" y="50"/>
                  <a:pt x="288" y="50"/>
                </a:cubicBezTo>
                <a:cubicBezTo>
                  <a:pt x="286" y="50"/>
                  <a:pt x="286" y="51"/>
                  <a:pt x="285" y="51"/>
                </a:cubicBezTo>
                <a:cubicBezTo>
                  <a:pt x="291" y="50"/>
                  <a:pt x="299" y="48"/>
                  <a:pt x="308" y="47"/>
                </a:cubicBezTo>
                <a:cubicBezTo>
                  <a:pt x="303" y="47"/>
                  <a:pt x="299" y="48"/>
                  <a:pt x="295" y="48"/>
                </a:cubicBezTo>
                <a:cubicBezTo>
                  <a:pt x="300" y="45"/>
                  <a:pt x="316" y="46"/>
                  <a:pt x="321" y="45"/>
                </a:cubicBezTo>
                <a:cubicBezTo>
                  <a:pt x="321" y="47"/>
                  <a:pt x="313" y="48"/>
                  <a:pt x="321" y="49"/>
                </a:cubicBezTo>
                <a:cubicBezTo>
                  <a:pt x="331" y="49"/>
                  <a:pt x="334" y="49"/>
                  <a:pt x="337" y="48"/>
                </a:cubicBezTo>
                <a:cubicBezTo>
                  <a:pt x="339" y="47"/>
                  <a:pt x="342" y="46"/>
                  <a:pt x="352" y="46"/>
                </a:cubicBezTo>
                <a:cubicBezTo>
                  <a:pt x="349" y="45"/>
                  <a:pt x="349" y="45"/>
                  <a:pt x="349" y="45"/>
                </a:cubicBezTo>
                <a:cubicBezTo>
                  <a:pt x="355" y="45"/>
                  <a:pt x="360" y="43"/>
                  <a:pt x="369" y="46"/>
                </a:cubicBezTo>
                <a:cubicBezTo>
                  <a:pt x="368" y="47"/>
                  <a:pt x="362" y="46"/>
                  <a:pt x="358" y="47"/>
                </a:cubicBezTo>
                <a:cubicBezTo>
                  <a:pt x="360" y="47"/>
                  <a:pt x="370" y="45"/>
                  <a:pt x="376" y="48"/>
                </a:cubicBezTo>
                <a:cubicBezTo>
                  <a:pt x="370" y="49"/>
                  <a:pt x="355" y="48"/>
                  <a:pt x="345" y="47"/>
                </a:cubicBezTo>
                <a:cubicBezTo>
                  <a:pt x="346" y="48"/>
                  <a:pt x="346" y="48"/>
                  <a:pt x="344" y="49"/>
                </a:cubicBezTo>
                <a:cubicBezTo>
                  <a:pt x="360" y="49"/>
                  <a:pt x="375" y="50"/>
                  <a:pt x="391" y="53"/>
                </a:cubicBezTo>
                <a:cubicBezTo>
                  <a:pt x="407" y="56"/>
                  <a:pt x="422" y="61"/>
                  <a:pt x="436" y="67"/>
                </a:cubicBezTo>
                <a:cubicBezTo>
                  <a:pt x="420" y="64"/>
                  <a:pt x="442" y="70"/>
                  <a:pt x="438" y="71"/>
                </a:cubicBezTo>
                <a:cubicBezTo>
                  <a:pt x="441" y="70"/>
                  <a:pt x="448" y="76"/>
                  <a:pt x="456" y="79"/>
                </a:cubicBezTo>
                <a:cubicBezTo>
                  <a:pt x="458" y="82"/>
                  <a:pt x="441" y="73"/>
                  <a:pt x="446" y="77"/>
                </a:cubicBezTo>
                <a:cubicBezTo>
                  <a:pt x="453" y="80"/>
                  <a:pt x="462" y="83"/>
                  <a:pt x="471" y="87"/>
                </a:cubicBezTo>
                <a:cubicBezTo>
                  <a:pt x="480" y="92"/>
                  <a:pt x="488" y="99"/>
                  <a:pt x="493" y="108"/>
                </a:cubicBezTo>
                <a:cubicBezTo>
                  <a:pt x="491" y="107"/>
                  <a:pt x="489" y="103"/>
                  <a:pt x="488" y="103"/>
                </a:cubicBezTo>
                <a:cubicBezTo>
                  <a:pt x="492" y="108"/>
                  <a:pt x="497" y="115"/>
                  <a:pt x="499" y="122"/>
                </a:cubicBezTo>
                <a:cubicBezTo>
                  <a:pt x="502" y="129"/>
                  <a:pt x="503" y="136"/>
                  <a:pt x="502" y="140"/>
                </a:cubicBezTo>
                <a:cubicBezTo>
                  <a:pt x="501" y="134"/>
                  <a:pt x="498" y="127"/>
                  <a:pt x="495" y="120"/>
                </a:cubicBezTo>
                <a:cubicBezTo>
                  <a:pt x="496" y="122"/>
                  <a:pt x="496" y="124"/>
                  <a:pt x="496" y="128"/>
                </a:cubicBezTo>
                <a:cubicBezTo>
                  <a:pt x="495" y="126"/>
                  <a:pt x="494" y="125"/>
                  <a:pt x="494" y="124"/>
                </a:cubicBezTo>
                <a:cubicBezTo>
                  <a:pt x="495" y="131"/>
                  <a:pt x="496" y="134"/>
                  <a:pt x="498" y="136"/>
                </a:cubicBezTo>
                <a:cubicBezTo>
                  <a:pt x="499" y="138"/>
                  <a:pt x="500" y="139"/>
                  <a:pt x="501" y="144"/>
                </a:cubicBezTo>
                <a:cubicBezTo>
                  <a:pt x="501" y="147"/>
                  <a:pt x="500" y="150"/>
                  <a:pt x="498" y="153"/>
                </a:cubicBezTo>
                <a:cubicBezTo>
                  <a:pt x="496" y="162"/>
                  <a:pt x="493" y="170"/>
                  <a:pt x="490" y="178"/>
                </a:cubicBezTo>
                <a:cubicBezTo>
                  <a:pt x="487" y="185"/>
                  <a:pt x="485" y="192"/>
                  <a:pt x="483" y="198"/>
                </a:cubicBezTo>
                <a:cubicBezTo>
                  <a:pt x="481" y="201"/>
                  <a:pt x="472" y="211"/>
                  <a:pt x="474" y="206"/>
                </a:cubicBezTo>
                <a:cubicBezTo>
                  <a:pt x="476" y="202"/>
                  <a:pt x="477" y="199"/>
                  <a:pt x="479" y="194"/>
                </a:cubicBezTo>
                <a:cubicBezTo>
                  <a:pt x="480" y="190"/>
                  <a:pt x="483" y="185"/>
                  <a:pt x="487" y="177"/>
                </a:cubicBezTo>
                <a:cubicBezTo>
                  <a:pt x="488" y="176"/>
                  <a:pt x="487" y="180"/>
                  <a:pt x="486" y="183"/>
                </a:cubicBezTo>
                <a:cubicBezTo>
                  <a:pt x="485" y="185"/>
                  <a:pt x="484" y="188"/>
                  <a:pt x="485" y="185"/>
                </a:cubicBezTo>
                <a:cubicBezTo>
                  <a:pt x="488" y="179"/>
                  <a:pt x="495" y="167"/>
                  <a:pt x="495" y="160"/>
                </a:cubicBezTo>
                <a:cubicBezTo>
                  <a:pt x="493" y="167"/>
                  <a:pt x="490" y="173"/>
                  <a:pt x="488" y="179"/>
                </a:cubicBezTo>
                <a:cubicBezTo>
                  <a:pt x="485" y="177"/>
                  <a:pt x="491" y="171"/>
                  <a:pt x="491" y="168"/>
                </a:cubicBezTo>
                <a:cubicBezTo>
                  <a:pt x="487" y="171"/>
                  <a:pt x="485" y="182"/>
                  <a:pt x="480" y="189"/>
                </a:cubicBezTo>
                <a:cubicBezTo>
                  <a:pt x="480" y="187"/>
                  <a:pt x="480" y="187"/>
                  <a:pt x="480" y="187"/>
                </a:cubicBezTo>
                <a:cubicBezTo>
                  <a:pt x="477" y="194"/>
                  <a:pt x="475" y="197"/>
                  <a:pt x="473" y="199"/>
                </a:cubicBezTo>
                <a:cubicBezTo>
                  <a:pt x="465" y="211"/>
                  <a:pt x="465" y="211"/>
                  <a:pt x="465" y="211"/>
                </a:cubicBezTo>
                <a:cubicBezTo>
                  <a:pt x="466" y="213"/>
                  <a:pt x="469" y="208"/>
                  <a:pt x="475" y="203"/>
                </a:cubicBezTo>
                <a:cubicBezTo>
                  <a:pt x="467" y="212"/>
                  <a:pt x="458" y="224"/>
                  <a:pt x="447" y="235"/>
                </a:cubicBezTo>
                <a:cubicBezTo>
                  <a:pt x="436" y="245"/>
                  <a:pt x="423" y="253"/>
                  <a:pt x="411" y="257"/>
                </a:cubicBezTo>
                <a:cubicBezTo>
                  <a:pt x="415" y="254"/>
                  <a:pt x="419" y="251"/>
                  <a:pt x="423" y="248"/>
                </a:cubicBezTo>
                <a:cubicBezTo>
                  <a:pt x="419" y="250"/>
                  <a:pt x="413" y="254"/>
                  <a:pt x="409" y="256"/>
                </a:cubicBezTo>
                <a:cubicBezTo>
                  <a:pt x="404" y="258"/>
                  <a:pt x="400" y="259"/>
                  <a:pt x="400" y="258"/>
                </a:cubicBezTo>
                <a:cubicBezTo>
                  <a:pt x="410" y="254"/>
                  <a:pt x="405" y="255"/>
                  <a:pt x="410" y="252"/>
                </a:cubicBezTo>
                <a:cubicBezTo>
                  <a:pt x="411" y="252"/>
                  <a:pt x="411" y="252"/>
                  <a:pt x="411" y="252"/>
                </a:cubicBezTo>
                <a:cubicBezTo>
                  <a:pt x="412" y="251"/>
                  <a:pt x="415" y="249"/>
                  <a:pt x="413" y="250"/>
                </a:cubicBezTo>
                <a:cubicBezTo>
                  <a:pt x="409" y="252"/>
                  <a:pt x="405" y="255"/>
                  <a:pt x="400" y="258"/>
                </a:cubicBezTo>
                <a:cubicBezTo>
                  <a:pt x="395" y="260"/>
                  <a:pt x="390" y="262"/>
                  <a:pt x="386" y="264"/>
                </a:cubicBezTo>
                <a:cubicBezTo>
                  <a:pt x="390" y="262"/>
                  <a:pt x="381" y="264"/>
                  <a:pt x="380" y="264"/>
                </a:cubicBezTo>
                <a:cubicBezTo>
                  <a:pt x="372" y="268"/>
                  <a:pt x="381" y="266"/>
                  <a:pt x="382" y="266"/>
                </a:cubicBezTo>
                <a:cubicBezTo>
                  <a:pt x="377" y="268"/>
                  <a:pt x="370" y="272"/>
                  <a:pt x="366" y="272"/>
                </a:cubicBezTo>
                <a:cubicBezTo>
                  <a:pt x="359" y="273"/>
                  <a:pt x="373" y="268"/>
                  <a:pt x="375" y="266"/>
                </a:cubicBezTo>
                <a:cubicBezTo>
                  <a:pt x="367" y="270"/>
                  <a:pt x="359" y="273"/>
                  <a:pt x="350" y="276"/>
                </a:cubicBezTo>
                <a:cubicBezTo>
                  <a:pt x="351" y="276"/>
                  <a:pt x="351" y="276"/>
                  <a:pt x="351" y="276"/>
                </a:cubicBezTo>
                <a:cubicBezTo>
                  <a:pt x="349" y="277"/>
                  <a:pt x="345" y="278"/>
                  <a:pt x="343" y="278"/>
                </a:cubicBezTo>
                <a:cubicBezTo>
                  <a:pt x="340" y="278"/>
                  <a:pt x="346" y="276"/>
                  <a:pt x="350" y="275"/>
                </a:cubicBezTo>
                <a:cubicBezTo>
                  <a:pt x="336" y="278"/>
                  <a:pt x="327" y="285"/>
                  <a:pt x="314" y="284"/>
                </a:cubicBezTo>
                <a:cubicBezTo>
                  <a:pt x="307" y="287"/>
                  <a:pt x="307" y="287"/>
                  <a:pt x="307" y="287"/>
                </a:cubicBezTo>
                <a:cubicBezTo>
                  <a:pt x="306" y="287"/>
                  <a:pt x="305" y="286"/>
                  <a:pt x="306" y="286"/>
                </a:cubicBezTo>
                <a:cubicBezTo>
                  <a:pt x="299" y="288"/>
                  <a:pt x="299" y="288"/>
                  <a:pt x="299" y="288"/>
                </a:cubicBezTo>
                <a:cubicBezTo>
                  <a:pt x="285" y="292"/>
                  <a:pt x="295" y="287"/>
                  <a:pt x="290" y="287"/>
                </a:cubicBezTo>
                <a:cubicBezTo>
                  <a:pt x="290" y="287"/>
                  <a:pt x="290" y="287"/>
                  <a:pt x="290" y="287"/>
                </a:cubicBezTo>
                <a:cubicBezTo>
                  <a:pt x="286" y="287"/>
                  <a:pt x="283" y="286"/>
                  <a:pt x="286" y="286"/>
                </a:cubicBezTo>
                <a:cubicBezTo>
                  <a:pt x="281" y="287"/>
                  <a:pt x="276" y="288"/>
                  <a:pt x="271" y="289"/>
                </a:cubicBezTo>
                <a:cubicBezTo>
                  <a:pt x="271" y="289"/>
                  <a:pt x="271" y="289"/>
                  <a:pt x="271" y="289"/>
                </a:cubicBezTo>
                <a:cubicBezTo>
                  <a:pt x="265" y="292"/>
                  <a:pt x="243" y="294"/>
                  <a:pt x="244" y="297"/>
                </a:cubicBezTo>
                <a:cubicBezTo>
                  <a:pt x="240" y="297"/>
                  <a:pt x="237" y="297"/>
                  <a:pt x="238" y="296"/>
                </a:cubicBezTo>
                <a:cubicBezTo>
                  <a:pt x="227" y="297"/>
                  <a:pt x="241" y="293"/>
                  <a:pt x="223" y="294"/>
                </a:cubicBezTo>
                <a:cubicBezTo>
                  <a:pt x="223" y="294"/>
                  <a:pt x="225" y="294"/>
                  <a:pt x="228" y="294"/>
                </a:cubicBezTo>
                <a:cubicBezTo>
                  <a:pt x="223" y="294"/>
                  <a:pt x="221" y="294"/>
                  <a:pt x="220" y="294"/>
                </a:cubicBezTo>
                <a:cubicBezTo>
                  <a:pt x="220" y="294"/>
                  <a:pt x="220" y="293"/>
                  <a:pt x="219" y="293"/>
                </a:cubicBezTo>
                <a:cubicBezTo>
                  <a:pt x="219" y="294"/>
                  <a:pt x="211" y="294"/>
                  <a:pt x="207" y="294"/>
                </a:cubicBezTo>
                <a:cubicBezTo>
                  <a:pt x="214" y="291"/>
                  <a:pt x="214" y="291"/>
                  <a:pt x="214" y="291"/>
                </a:cubicBezTo>
                <a:cubicBezTo>
                  <a:pt x="209" y="292"/>
                  <a:pt x="207" y="293"/>
                  <a:pt x="199" y="292"/>
                </a:cubicBezTo>
                <a:cubicBezTo>
                  <a:pt x="204" y="291"/>
                  <a:pt x="204" y="291"/>
                  <a:pt x="204" y="291"/>
                </a:cubicBezTo>
                <a:cubicBezTo>
                  <a:pt x="192" y="291"/>
                  <a:pt x="203" y="294"/>
                  <a:pt x="188" y="292"/>
                </a:cubicBezTo>
                <a:cubicBezTo>
                  <a:pt x="193" y="293"/>
                  <a:pt x="197" y="294"/>
                  <a:pt x="202" y="294"/>
                </a:cubicBezTo>
                <a:cubicBezTo>
                  <a:pt x="186" y="294"/>
                  <a:pt x="191" y="297"/>
                  <a:pt x="184" y="298"/>
                </a:cubicBezTo>
                <a:cubicBezTo>
                  <a:pt x="167" y="300"/>
                  <a:pt x="147" y="294"/>
                  <a:pt x="134" y="297"/>
                </a:cubicBezTo>
                <a:cubicBezTo>
                  <a:pt x="133" y="296"/>
                  <a:pt x="135" y="295"/>
                  <a:pt x="130" y="294"/>
                </a:cubicBezTo>
                <a:cubicBezTo>
                  <a:pt x="141" y="294"/>
                  <a:pt x="146" y="294"/>
                  <a:pt x="151" y="292"/>
                </a:cubicBezTo>
                <a:cubicBezTo>
                  <a:pt x="171" y="292"/>
                  <a:pt x="156" y="298"/>
                  <a:pt x="178" y="296"/>
                </a:cubicBezTo>
                <a:cubicBezTo>
                  <a:pt x="177" y="294"/>
                  <a:pt x="170" y="294"/>
                  <a:pt x="164" y="294"/>
                </a:cubicBezTo>
                <a:cubicBezTo>
                  <a:pt x="164" y="293"/>
                  <a:pt x="171" y="292"/>
                  <a:pt x="176" y="292"/>
                </a:cubicBezTo>
                <a:cubicBezTo>
                  <a:pt x="163" y="292"/>
                  <a:pt x="145" y="288"/>
                  <a:pt x="138" y="288"/>
                </a:cubicBezTo>
                <a:cubicBezTo>
                  <a:pt x="134" y="288"/>
                  <a:pt x="124" y="288"/>
                  <a:pt x="119" y="287"/>
                </a:cubicBezTo>
                <a:cubicBezTo>
                  <a:pt x="120" y="288"/>
                  <a:pt x="100" y="286"/>
                  <a:pt x="106" y="290"/>
                </a:cubicBezTo>
                <a:cubicBezTo>
                  <a:pt x="92" y="287"/>
                  <a:pt x="98" y="284"/>
                  <a:pt x="85" y="284"/>
                </a:cubicBezTo>
                <a:cubicBezTo>
                  <a:pt x="90" y="283"/>
                  <a:pt x="77" y="280"/>
                  <a:pt x="83" y="280"/>
                </a:cubicBezTo>
                <a:cubicBezTo>
                  <a:pt x="87" y="283"/>
                  <a:pt x="101" y="284"/>
                  <a:pt x="108" y="283"/>
                </a:cubicBezTo>
                <a:cubicBezTo>
                  <a:pt x="102" y="282"/>
                  <a:pt x="96" y="280"/>
                  <a:pt x="90" y="278"/>
                </a:cubicBezTo>
                <a:cubicBezTo>
                  <a:pt x="94" y="280"/>
                  <a:pt x="87" y="279"/>
                  <a:pt x="85" y="279"/>
                </a:cubicBezTo>
                <a:cubicBezTo>
                  <a:pt x="83" y="277"/>
                  <a:pt x="83" y="277"/>
                  <a:pt x="83" y="277"/>
                </a:cubicBezTo>
                <a:cubicBezTo>
                  <a:pt x="81" y="278"/>
                  <a:pt x="73" y="275"/>
                  <a:pt x="65" y="271"/>
                </a:cubicBezTo>
                <a:cubicBezTo>
                  <a:pt x="56" y="267"/>
                  <a:pt x="49" y="262"/>
                  <a:pt x="44" y="261"/>
                </a:cubicBezTo>
                <a:cubicBezTo>
                  <a:pt x="48" y="264"/>
                  <a:pt x="52" y="268"/>
                  <a:pt x="56" y="267"/>
                </a:cubicBezTo>
                <a:cubicBezTo>
                  <a:pt x="65" y="273"/>
                  <a:pt x="52" y="269"/>
                  <a:pt x="56" y="273"/>
                </a:cubicBezTo>
                <a:cubicBezTo>
                  <a:pt x="48" y="269"/>
                  <a:pt x="38" y="263"/>
                  <a:pt x="31" y="255"/>
                </a:cubicBezTo>
                <a:cubicBezTo>
                  <a:pt x="27" y="251"/>
                  <a:pt x="24" y="247"/>
                  <a:pt x="22" y="242"/>
                </a:cubicBezTo>
                <a:cubicBezTo>
                  <a:pt x="19" y="237"/>
                  <a:pt x="18" y="233"/>
                  <a:pt x="16" y="228"/>
                </a:cubicBezTo>
                <a:cubicBezTo>
                  <a:pt x="17" y="230"/>
                  <a:pt x="18" y="232"/>
                  <a:pt x="19" y="235"/>
                </a:cubicBezTo>
                <a:cubicBezTo>
                  <a:pt x="20" y="237"/>
                  <a:pt x="21" y="239"/>
                  <a:pt x="22" y="239"/>
                </a:cubicBezTo>
                <a:cubicBezTo>
                  <a:pt x="20" y="233"/>
                  <a:pt x="18" y="226"/>
                  <a:pt x="17" y="218"/>
                </a:cubicBezTo>
                <a:cubicBezTo>
                  <a:pt x="15" y="210"/>
                  <a:pt x="15" y="201"/>
                  <a:pt x="16" y="193"/>
                </a:cubicBezTo>
                <a:cubicBezTo>
                  <a:pt x="17" y="194"/>
                  <a:pt x="17" y="195"/>
                  <a:pt x="18" y="197"/>
                </a:cubicBezTo>
                <a:cubicBezTo>
                  <a:pt x="19" y="190"/>
                  <a:pt x="19" y="188"/>
                  <a:pt x="20" y="187"/>
                </a:cubicBezTo>
                <a:cubicBezTo>
                  <a:pt x="21" y="186"/>
                  <a:pt x="22" y="184"/>
                  <a:pt x="24" y="177"/>
                </a:cubicBezTo>
                <a:cubicBezTo>
                  <a:pt x="24" y="178"/>
                  <a:pt x="22" y="179"/>
                  <a:pt x="24" y="176"/>
                </a:cubicBezTo>
                <a:cubicBezTo>
                  <a:pt x="29" y="165"/>
                  <a:pt x="26" y="176"/>
                  <a:pt x="30" y="169"/>
                </a:cubicBezTo>
                <a:cubicBezTo>
                  <a:pt x="32" y="161"/>
                  <a:pt x="34" y="160"/>
                  <a:pt x="35" y="159"/>
                </a:cubicBezTo>
                <a:cubicBezTo>
                  <a:pt x="37" y="157"/>
                  <a:pt x="39" y="155"/>
                  <a:pt x="44" y="147"/>
                </a:cubicBezTo>
                <a:cubicBezTo>
                  <a:pt x="44" y="149"/>
                  <a:pt x="44" y="149"/>
                  <a:pt x="44" y="149"/>
                </a:cubicBezTo>
                <a:cubicBezTo>
                  <a:pt x="52" y="136"/>
                  <a:pt x="67" y="123"/>
                  <a:pt x="79" y="113"/>
                </a:cubicBezTo>
                <a:cubicBezTo>
                  <a:pt x="78" y="113"/>
                  <a:pt x="70" y="122"/>
                  <a:pt x="69" y="119"/>
                </a:cubicBezTo>
                <a:cubicBezTo>
                  <a:pt x="74" y="114"/>
                  <a:pt x="78" y="110"/>
                  <a:pt x="83" y="105"/>
                </a:cubicBezTo>
                <a:cubicBezTo>
                  <a:pt x="85" y="105"/>
                  <a:pt x="91" y="99"/>
                  <a:pt x="88" y="103"/>
                </a:cubicBezTo>
                <a:cubicBezTo>
                  <a:pt x="86" y="105"/>
                  <a:pt x="84" y="107"/>
                  <a:pt x="82" y="108"/>
                </a:cubicBezTo>
                <a:cubicBezTo>
                  <a:pt x="85" y="107"/>
                  <a:pt x="85" y="107"/>
                  <a:pt x="85" y="107"/>
                </a:cubicBezTo>
                <a:cubicBezTo>
                  <a:pt x="99" y="94"/>
                  <a:pt x="82" y="105"/>
                  <a:pt x="81" y="104"/>
                </a:cubicBezTo>
                <a:cubicBezTo>
                  <a:pt x="89" y="98"/>
                  <a:pt x="90" y="94"/>
                  <a:pt x="96" y="89"/>
                </a:cubicBezTo>
                <a:cubicBezTo>
                  <a:pt x="100" y="89"/>
                  <a:pt x="87" y="100"/>
                  <a:pt x="95" y="96"/>
                </a:cubicBezTo>
                <a:cubicBezTo>
                  <a:pt x="100" y="93"/>
                  <a:pt x="115" y="80"/>
                  <a:pt x="120" y="74"/>
                </a:cubicBezTo>
                <a:cubicBezTo>
                  <a:pt x="125" y="73"/>
                  <a:pt x="134" y="68"/>
                  <a:pt x="141" y="64"/>
                </a:cubicBezTo>
                <a:cubicBezTo>
                  <a:pt x="149" y="60"/>
                  <a:pt x="156" y="57"/>
                  <a:pt x="157" y="58"/>
                </a:cubicBezTo>
                <a:cubicBezTo>
                  <a:pt x="156" y="58"/>
                  <a:pt x="158" y="56"/>
                  <a:pt x="163" y="54"/>
                </a:cubicBezTo>
                <a:cubicBezTo>
                  <a:pt x="161" y="56"/>
                  <a:pt x="161" y="56"/>
                  <a:pt x="161" y="56"/>
                </a:cubicBezTo>
                <a:cubicBezTo>
                  <a:pt x="174" y="52"/>
                  <a:pt x="172" y="47"/>
                  <a:pt x="180" y="45"/>
                </a:cubicBezTo>
                <a:cubicBezTo>
                  <a:pt x="181" y="45"/>
                  <a:pt x="178" y="47"/>
                  <a:pt x="177" y="48"/>
                </a:cubicBezTo>
                <a:cubicBezTo>
                  <a:pt x="195" y="42"/>
                  <a:pt x="203" y="33"/>
                  <a:pt x="222" y="30"/>
                </a:cubicBezTo>
                <a:cubicBezTo>
                  <a:pt x="221" y="30"/>
                  <a:pt x="221" y="31"/>
                  <a:pt x="219" y="31"/>
                </a:cubicBezTo>
                <a:cubicBezTo>
                  <a:pt x="218" y="32"/>
                  <a:pt x="222" y="31"/>
                  <a:pt x="227" y="29"/>
                </a:cubicBezTo>
                <a:cubicBezTo>
                  <a:pt x="220" y="29"/>
                  <a:pt x="220" y="29"/>
                  <a:pt x="220" y="29"/>
                </a:cubicBezTo>
                <a:cubicBezTo>
                  <a:pt x="229" y="22"/>
                  <a:pt x="247" y="24"/>
                  <a:pt x="262" y="20"/>
                </a:cubicBezTo>
                <a:cubicBezTo>
                  <a:pt x="260" y="21"/>
                  <a:pt x="249" y="23"/>
                  <a:pt x="255" y="23"/>
                </a:cubicBezTo>
                <a:cubicBezTo>
                  <a:pt x="265" y="21"/>
                  <a:pt x="264" y="17"/>
                  <a:pt x="276" y="17"/>
                </a:cubicBezTo>
                <a:cubicBezTo>
                  <a:pt x="271" y="18"/>
                  <a:pt x="273" y="20"/>
                  <a:pt x="267" y="22"/>
                </a:cubicBezTo>
                <a:cubicBezTo>
                  <a:pt x="275" y="21"/>
                  <a:pt x="281" y="21"/>
                  <a:pt x="283" y="19"/>
                </a:cubicBezTo>
                <a:cubicBezTo>
                  <a:pt x="286" y="19"/>
                  <a:pt x="287" y="19"/>
                  <a:pt x="287" y="20"/>
                </a:cubicBezTo>
                <a:cubicBezTo>
                  <a:pt x="292" y="18"/>
                  <a:pt x="300" y="18"/>
                  <a:pt x="305" y="18"/>
                </a:cubicBezTo>
                <a:cubicBezTo>
                  <a:pt x="304" y="19"/>
                  <a:pt x="304" y="19"/>
                  <a:pt x="304" y="19"/>
                </a:cubicBezTo>
                <a:cubicBezTo>
                  <a:pt x="313" y="14"/>
                  <a:pt x="320" y="17"/>
                  <a:pt x="333" y="17"/>
                </a:cubicBezTo>
                <a:cubicBezTo>
                  <a:pt x="331" y="18"/>
                  <a:pt x="331" y="18"/>
                  <a:pt x="331" y="18"/>
                </a:cubicBezTo>
                <a:cubicBezTo>
                  <a:pt x="336" y="17"/>
                  <a:pt x="344" y="16"/>
                  <a:pt x="353" y="18"/>
                </a:cubicBezTo>
                <a:cubicBezTo>
                  <a:pt x="349" y="19"/>
                  <a:pt x="349" y="19"/>
                  <a:pt x="349" y="19"/>
                </a:cubicBezTo>
                <a:cubicBezTo>
                  <a:pt x="356" y="18"/>
                  <a:pt x="370" y="22"/>
                  <a:pt x="376" y="20"/>
                </a:cubicBezTo>
                <a:cubicBezTo>
                  <a:pt x="379" y="21"/>
                  <a:pt x="369" y="22"/>
                  <a:pt x="381" y="24"/>
                </a:cubicBezTo>
                <a:cubicBezTo>
                  <a:pt x="383" y="23"/>
                  <a:pt x="393" y="24"/>
                  <a:pt x="396" y="26"/>
                </a:cubicBezTo>
                <a:cubicBezTo>
                  <a:pt x="395" y="27"/>
                  <a:pt x="394" y="27"/>
                  <a:pt x="391" y="26"/>
                </a:cubicBezTo>
                <a:cubicBezTo>
                  <a:pt x="389" y="25"/>
                  <a:pt x="390" y="25"/>
                  <a:pt x="391" y="25"/>
                </a:cubicBezTo>
                <a:cubicBezTo>
                  <a:pt x="387" y="25"/>
                  <a:pt x="387" y="25"/>
                  <a:pt x="387" y="25"/>
                </a:cubicBezTo>
                <a:cubicBezTo>
                  <a:pt x="396" y="28"/>
                  <a:pt x="394" y="26"/>
                  <a:pt x="403" y="29"/>
                </a:cubicBezTo>
                <a:cubicBezTo>
                  <a:pt x="405" y="30"/>
                  <a:pt x="400" y="29"/>
                  <a:pt x="398" y="30"/>
                </a:cubicBezTo>
                <a:cubicBezTo>
                  <a:pt x="410" y="31"/>
                  <a:pt x="421" y="34"/>
                  <a:pt x="432" y="39"/>
                </a:cubicBezTo>
                <a:cubicBezTo>
                  <a:pt x="433" y="38"/>
                  <a:pt x="429" y="36"/>
                  <a:pt x="433" y="36"/>
                </a:cubicBezTo>
                <a:cubicBezTo>
                  <a:pt x="429" y="34"/>
                  <a:pt x="426" y="32"/>
                  <a:pt x="422" y="31"/>
                </a:cubicBezTo>
                <a:cubicBezTo>
                  <a:pt x="417" y="27"/>
                  <a:pt x="429" y="31"/>
                  <a:pt x="434" y="33"/>
                </a:cubicBezTo>
                <a:cubicBezTo>
                  <a:pt x="431" y="32"/>
                  <a:pt x="429" y="31"/>
                  <a:pt x="426" y="29"/>
                </a:cubicBezTo>
                <a:cubicBezTo>
                  <a:pt x="426" y="29"/>
                  <a:pt x="426" y="29"/>
                  <a:pt x="427" y="29"/>
                </a:cubicBezTo>
                <a:cubicBezTo>
                  <a:pt x="425" y="28"/>
                  <a:pt x="423" y="28"/>
                  <a:pt x="421" y="27"/>
                </a:cubicBezTo>
                <a:cubicBezTo>
                  <a:pt x="429" y="29"/>
                  <a:pt x="426" y="27"/>
                  <a:pt x="422" y="24"/>
                </a:cubicBezTo>
                <a:cubicBezTo>
                  <a:pt x="418" y="22"/>
                  <a:pt x="414" y="20"/>
                  <a:pt x="424" y="22"/>
                </a:cubicBezTo>
                <a:cubicBezTo>
                  <a:pt x="419" y="21"/>
                  <a:pt x="414" y="20"/>
                  <a:pt x="411" y="20"/>
                </a:cubicBezTo>
                <a:cubicBezTo>
                  <a:pt x="402" y="18"/>
                  <a:pt x="404" y="18"/>
                  <a:pt x="401" y="16"/>
                </a:cubicBezTo>
                <a:cubicBezTo>
                  <a:pt x="406" y="17"/>
                  <a:pt x="410" y="18"/>
                  <a:pt x="414" y="18"/>
                </a:cubicBezTo>
                <a:cubicBezTo>
                  <a:pt x="404" y="16"/>
                  <a:pt x="405" y="16"/>
                  <a:pt x="406" y="15"/>
                </a:cubicBezTo>
                <a:cubicBezTo>
                  <a:pt x="408" y="15"/>
                  <a:pt x="410" y="14"/>
                  <a:pt x="403" y="12"/>
                </a:cubicBezTo>
                <a:cubicBezTo>
                  <a:pt x="385" y="9"/>
                  <a:pt x="376" y="3"/>
                  <a:pt x="367" y="2"/>
                </a:cubicBezTo>
                <a:cubicBezTo>
                  <a:pt x="348" y="1"/>
                  <a:pt x="373" y="5"/>
                  <a:pt x="362" y="5"/>
                </a:cubicBezTo>
                <a:cubicBezTo>
                  <a:pt x="352" y="5"/>
                  <a:pt x="357" y="3"/>
                  <a:pt x="351" y="3"/>
                </a:cubicBezTo>
                <a:cubicBezTo>
                  <a:pt x="347" y="5"/>
                  <a:pt x="347" y="5"/>
                  <a:pt x="347" y="5"/>
                </a:cubicBezTo>
                <a:cubicBezTo>
                  <a:pt x="335" y="5"/>
                  <a:pt x="346" y="3"/>
                  <a:pt x="340" y="4"/>
                </a:cubicBezTo>
                <a:cubicBezTo>
                  <a:pt x="331" y="2"/>
                  <a:pt x="343" y="3"/>
                  <a:pt x="345" y="1"/>
                </a:cubicBezTo>
                <a:cubicBezTo>
                  <a:pt x="343" y="1"/>
                  <a:pt x="333" y="2"/>
                  <a:pt x="329" y="1"/>
                </a:cubicBezTo>
                <a:cubicBezTo>
                  <a:pt x="329" y="1"/>
                  <a:pt x="341" y="0"/>
                  <a:pt x="333" y="0"/>
                </a:cubicBezTo>
                <a:cubicBezTo>
                  <a:pt x="319" y="1"/>
                  <a:pt x="310" y="1"/>
                  <a:pt x="302" y="2"/>
                </a:cubicBezTo>
                <a:cubicBezTo>
                  <a:pt x="293" y="2"/>
                  <a:pt x="285" y="2"/>
                  <a:pt x="273" y="4"/>
                </a:cubicBezTo>
                <a:cubicBezTo>
                  <a:pt x="275" y="3"/>
                  <a:pt x="275" y="3"/>
                  <a:pt x="275" y="3"/>
                </a:cubicBezTo>
                <a:cubicBezTo>
                  <a:pt x="272" y="4"/>
                  <a:pt x="270" y="4"/>
                  <a:pt x="267" y="4"/>
                </a:cubicBezTo>
                <a:cubicBezTo>
                  <a:pt x="269" y="3"/>
                  <a:pt x="269" y="3"/>
                  <a:pt x="269" y="3"/>
                </a:cubicBezTo>
                <a:cubicBezTo>
                  <a:pt x="267" y="4"/>
                  <a:pt x="260" y="5"/>
                  <a:pt x="251" y="8"/>
                </a:cubicBezTo>
                <a:cubicBezTo>
                  <a:pt x="224" y="14"/>
                  <a:pt x="224" y="14"/>
                  <a:pt x="224" y="14"/>
                </a:cubicBezTo>
                <a:cubicBezTo>
                  <a:pt x="232" y="11"/>
                  <a:pt x="232" y="11"/>
                  <a:pt x="232" y="11"/>
                </a:cubicBezTo>
                <a:cubicBezTo>
                  <a:pt x="227" y="13"/>
                  <a:pt x="223" y="14"/>
                  <a:pt x="218" y="16"/>
                </a:cubicBezTo>
                <a:cubicBezTo>
                  <a:pt x="219" y="14"/>
                  <a:pt x="219" y="14"/>
                  <a:pt x="219" y="14"/>
                </a:cubicBezTo>
                <a:cubicBezTo>
                  <a:pt x="214" y="17"/>
                  <a:pt x="197" y="21"/>
                  <a:pt x="184" y="27"/>
                </a:cubicBezTo>
                <a:cubicBezTo>
                  <a:pt x="184" y="25"/>
                  <a:pt x="184" y="25"/>
                  <a:pt x="184" y="25"/>
                </a:cubicBezTo>
                <a:cubicBezTo>
                  <a:pt x="176" y="29"/>
                  <a:pt x="176" y="29"/>
                  <a:pt x="176" y="29"/>
                </a:cubicBezTo>
                <a:cubicBezTo>
                  <a:pt x="179" y="27"/>
                  <a:pt x="179" y="27"/>
                  <a:pt x="179" y="27"/>
                </a:cubicBezTo>
                <a:cubicBezTo>
                  <a:pt x="171" y="31"/>
                  <a:pt x="162" y="37"/>
                  <a:pt x="153" y="40"/>
                </a:cubicBezTo>
                <a:cubicBezTo>
                  <a:pt x="159" y="37"/>
                  <a:pt x="159" y="35"/>
                  <a:pt x="158" y="34"/>
                </a:cubicBezTo>
                <a:close/>
                <a:moveTo>
                  <a:pt x="78" y="296"/>
                </a:moveTo>
                <a:cubicBezTo>
                  <a:pt x="82" y="297"/>
                  <a:pt x="82" y="297"/>
                  <a:pt x="82" y="297"/>
                </a:cubicBezTo>
                <a:cubicBezTo>
                  <a:pt x="80" y="296"/>
                  <a:pt x="79" y="296"/>
                  <a:pt x="78" y="296"/>
                </a:cubicBezTo>
                <a:cubicBezTo>
                  <a:pt x="72" y="294"/>
                  <a:pt x="72" y="294"/>
                  <a:pt x="72" y="294"/>
                </a:cubicBezTo>
                <a:cubicBezTo>
                  <a:pt x="73" y="293"/>
                  <a:pt x="75" y="294"/>
                  <a:pt x="78" y="296"/>
                </a:cubicBezTo>
                <a:close/>
                <a:moveTo>
                  <a:pt x="488" y="92"/>
                </a:moveTo>
                <a:cubicBezTo>
                  <a:pt x="491" y="94"/>
                  <a:pt x="493" y="97"/>
                  <a:pt x="495" y="100"/>
                </a:cubicBezTo>
                <a:cubicBezTo>
                  <a:pt x="494" y="98"/>
                  <a:pt x="489" y="92"/>
                  <a:pt x="491" y="94"/>
                </a:cubicBezTo>
                <a:cubicBezTo>
                  <a:pt x="490" y="93"/>
                  <a:pt x="487" y="90"/>
                  <a:pt x="488" y="92"/>
                </a:cubicBezTo>
                <a:close/>
                <a:moveTo>
                  <a:pt x="70" y="279"/>
                </a:moveTo>
                <a:cubicBezTo>
                  <a:pt x="74" y="279"/>
                  <a:pt x="74" y="279"/>
                  <a:pt x="74" y="279"/>
                </a:cubicBezTo>
                <a:cubicBezTo>
                  <a:pt x="76" y="281"/>
                  <a:pt x="76" y="281"/>
                  <a:pt x="76" y="281"/>
                </a:cubicBezTo>
                <a:cubicBezTo>
                  <a:pt x="74" y="281"/>
                  <a:pt x="72" y="280"/>
                  <a:pt x="70" y="279"/>
                </a:cubicBezTo>
                <a:close/>
                <a:moveTo>
                  <a:pt x="18" y="230"/>
                </a:moveTo>
                <a:cubicBezTo>
                  <a:pt x="19" y="233"/>
                  <a:pt x="20" y="235"/>
                  <a:pt x="21" y="238"/>
                </a:cubicBezTo>
                <a:cubicBezTo>
                  <a:pt x="21" y="238"/>
                  <a:pt x="21" y="238"/>
                  <a:pt x="21" y="238"/>
                </a:cubicBezTo>
                <a:cubicBezTo>
                  <a:pt x="20" y="236"/>
                  <a:pt x="19" y="234"/>
                  <a:pt x="18" y="231"/>
                </a:cubicBezTo>
                <a:lnTo>
                  <a:pt x="18" y="230"/>
                </a:lnTo>
                <a:close/>
                <a:moveTo>
                  <a:pt x="43" y="128"/>
                </a:moveTo>
                <a:cubicBezTo>
                  <a:pt x="41" y="133"/>
                  <a:pt x="37" y="134"/>
                  <a:pt x="34" y="140"/>
                </a:cubicBezTo>
                <a:cubicBezTo>
                  <a:pt x="34" y="141"/>
                  <a:pt x="34" y="141"/>
                  <a:pt x="34" y="142"/>
                </a:cubicBezTo>
                <a:cubicBezTo>
                  <a:pt x="34" y="141"/>
                  <a:pt x="34" y="140"/>
                  <a:pt x="34" y="140"/>
                </a:cubicBezTo>
                <a:cubicBezTo>
                  <a:pt x="36" y="136"/>
                  <a:pt x="37" y="132"/>
                  <a:pt x="43" y="128"/>
                </a:cubicBezTo>
                <a:close/>
                <a:moveTo>
                  <a:pt x="60" y="286"/>
                </a:moveTo>
                <a:cubicBezTo>
                  <a:pt x="59" y="288"/>
                  <a:pt x="50" y="284"/>
                  <a:pt x="46" y="283"/>
                </a:cubicBezTo>
                <a:cubicBezTo>
                  <a:pt x="43" y="281"/>
                  <a:pt x="49" y="283"/>
                  <a:pt x="50" y="282"/>
                </a:cubicBezTo>
                <a:cubicBezTo>
                  <a:pt x="48" y="281"/>
                  <a:pt x="47" y="281"/>
                  <a:pt x="44" y="280"/>
                </a:cubicBezTo>
                <a:cubicBezTo>
                  <a:pt x="47" y="278"/>
                  <a:pt x="51" y="284"/>
                  <a:pt x="60" y="286"/>
                </a:cubicBezTo>
                <a:close/>
                <a:moveTo>
                  <a:pt x="248" y="305"/>
                </a:moveTo>
                <a:cubicBezTo>
                  <a:pt x="240" y="306"/>
                  <a:pt x="240" y="306"/>
                  <a:pt x="240" y="306"/>
                </a:cubicBezTo>
                <a:cubicBezTo>
                  <a:pt x="242" y="306"/>
                  <a:pt x="242" y="306"/>
                  <a:pt x="242" y="306"/>
                </a:cubicBezTo>
                <a:lnTo>
                  <a:pt x="248" y="305"/>
                </a:lnTo>
                <a:close/>
                <a:moveTo>
                  <a:pt x="287" y="302"/>
                </a:moveTo>
                <a:cubicBezTo>
                  <a:pt x="296" y="301"/>
                  <a:pt x="303" y="298"/>
                  <a:pt x="301" y="297"/>
                </a:cubicBezTo>
                <a:cubicBezTo>
                  <a:pt x="293" y="298"/>
                  <a:pt x="282" y="300"/>
                  <a:pt x="278" y="302"/>
                </a:cubicBezTo>
                <a:cubicBezTo>
                  <a:pt x="282" y="300"/>
                  <a:pt x="276" y="305"/>
                  <a:pt x="287" y="302"/>
                </a:cubicBezTo>
                <a:close/>
                <a:moveTo>
                  <a:pt x="9" y="216"/>
                </a:moveTo>
                <a:cubicBezTo>
                  <a:pt x="9" y="212"/>
                  <a:pt x="9" y="208"/>
                  <a:pt x="9" y="205"/>
                </a:cubicBezTo>
                <a:cubicBezTo>
                  <a:pt x="9" y="211"/>
                  <a:pt x="11" y="219"/>
                  <a:pt x="12" y="230"/>
                </a:cubicBezTo>
                <a:cubicBezTo>
                  <a:pt x="11" y="228"/>
                  <a:pt x="10" y="225"/>
                  <a:pt x="10" y="222"/>
                </a:cubicBezTo>
                <a:cubicBezTo>
                  <a:pt x="10" y="224"/>
                  <a:pt x="10" y="224"/>
                  <a:pt x="10" y="224"/>
                </a:cubicBezTo>
                <a:cubicBezTo>
                  <a:pt x="8" y="222"/>
                  <a:pt x="8" y="222"/>
                  <a:pt x="8" y="222"/>
                </a:cubicBezTo>
                <a:cubicBezTo>
                  <a:pt x="10" y="223"/>
                  <a:pt x="10" y="220"/>
                  <a:pt x="9" y="216"/>
                </a:cubicBezTo>
                <a:close/>
                <a:moveTo>
                  <a:pt x="360" y="284"/>
                </a:moveTo>
                <a:cubicBezTo>
                  <a:pt x="363" y="283"/>
                  <a:pt x="373" y="278"/>
                  <a:pt x="372" y="276"/>
                </a:cubicBezTo>
                <a:cubicBezTo>
                  <a:pt x="374" y="277"/>
                  <a:pt x="361" y="283"/>
                  <a:pt x="354" y="286"/>
                </a:cubicBezTo>
                <a:cubicBezTo>
                  <a:pt x="356" y="285"/>
                  <a:pt x="358" y="284"/>
                  <a:pt x="360" y="284"/>
                </a:cubicBezTo>
                <a:close/>
                <a:moveTo>
                  <a:pt x="355" y="283"/>
                </a:moveTo>
                <a:cubicBezTo>
                  <a:pt x="351" y="283"/>
                  <a:pt x="352" y="282"/>
                  <a:pt x="345" y="285"/>
                </a:cubicBezTo>
                <a:cubicBezTo>
                  <a:pt x="347" y="286"/>
                  <a:pt x="345" y="289"/>
                  <a:pt x="334" y="291"/>
                </a:cubicBezTo>
                <a:cubicBezTo>
                  <a:pt x="341" y="287"/>
                  <a:pt x="342" y="286"/>
                  <a:pt x="352" y="282"/>
                </a:cubicBezTo>
                <a:lnTo>
                  <a:pt x="355" y="283"/>
                </a:lnTo>
                <a:close/>
                <a:moveTo>
                  <a:pt x="338" y="292"/>
                </a:moveTo>
                <a:cubicBezTo>
                  <a:pt x="334" y="293"/>
                  <a:pt x="329" y="293"/>
                  <a:pt x="324" y="294"/>
                </a:cubicBezTo>
                <a:cubicBezTo>
                  <a:pt x="331" y="290"/>
                  <a:pt x="333" y="292"/>
                  <a:pt x="338" y="292"/>
                </a:cubicBezTo>
                <a:cubicBezTo>
                  <a:pt x="343" y="291"/>
                  <a:pt x="343" y="291"/>
                  <a:pt x="343" y="291"/>
                </a:cubicBezTo>
                <a:cubicBezTo>
                  <a:pt x="341" y="291"/>
                  <a:pt x="339" y="292"/>
                  <a:pt x="338" y="292"/>
                </a:cubicBezTo>
                <a:close/>
                <a:moveTo>
                  <a:pt x="434" y="254"/>
                </a:moveTo>
                <a:cubicBezTo>
                  <a:pt x="431" y="256"/>
                  <a:pt x="431" y="256"/>
                  <a:pt x="431" y="256"/>
                </a:cubicBezTo>
                <a:cubicBezTo>
                  <a:pt x="432" y="256"/>
                  <a:pt x="432" y="257"/>
                  <a:pt x="428" y="260"/>
                </a:cubicBezTo>
                <a:cubicBezTo>
                  <a:pt x="431" y="256"/>
                  <a:pt x="431" y="256"/>
                  <a:pt x="431" y="256"/>
                </a:cubicBezTo>
                <a:cubicBezTo>
                  <a:pt x="430" y="256"/>
                  <a:pt x="425" y="259"/>
                  <a:pt x="434" y="254"/>
                </a:cubicBezTo>
                <a:close/>
                <a:moveTo>
                  <a:pt x="351" y="288"/>
                </a:moveTo>
                <a:cubicBezTo>
                  <a:pt x="356" y="287"/>
                  <a:pt x="360" y="285"/>
                  <a:pt x="364" y="284"/>
                </a:cubicBezTo>
                <a:cubicBezTo>
                  <a:pt x="360" y="285"/>
                  <a:pt x="352" y="287"/>
                  <a:pt x="351" y="288"/>
                </a:cubicBezTo>
                <a:close/>
                <a:moveTo>
                  <a:pt x="419" y="262"/>
                </a:moveTo>
                <a:cubicBezTo>
                  <a:pt x="416" y="264"/>
                  <a:pt x="412" y="265"/>
                  <a:pt x="411" y="265"/>
                </a:cubicBezTo>
                <a:cubicBezTo>
                  <a:pt x="409" y="266"/>
                  <a:pt x="423" y="259"/>
                  <a:pt x="428" y="256"/>
                </a:cubicBezTo>
                <a:cubicBezTo>
                  <a:pt x="426" y="258"/>
                  <a:pt x="423" y="260"/>
                  <a:pt x="419" y="262"/>
                </a:cubicBezTo>
                <a:close/>
                <a:moveTo>
                  <a:pt x="399" y="52"/>
                </a:moveTo>
                <a:cubicBezTo>
                  <a:pt x="403" y="55"/>
                  <a:pt x="403" y="55"/>
                  <a:pt x="403" y="55"/>
                </a:cubicBezTo>
                <a:cubicBezTo>
                  <a:pt x="400" y="54"/>
                  <a:pt x="398" y="53"/>
                  <a:pt x="395" y="53"/>
                </a:cubicBezTo>
                <a:lnTo>
                  <a:pt x="399" y="52"/>
                </a:lnTo>
                <a:close/>
                <a:moveTo>
                  <a:pt x="478" y="88"/>
                </a:moveTo>
                <a:cubicBezTo>
                  <a:pt x="479" y="89"/>
                  <a:pt x="480" y="90"/>
                  <a:pt x="482" y="91"/>
                </a:cubicBezTo>
                <a:cubicBezTo>
                  <a:pt x="483" y="93"/>
                  <a:pt x="483" y="93"/>
                  <a:pt x="483" y="93"/>
                </a:cubicBezTo>
                <a:cubicBezTo>
                  <a:pt x="481" y="92"/>
                  <a:pt x="479" y="90"/>
                  <a:pt x="478" y="88"/>
                </a:cubicBezTo>
                <a:close/>
                <a:moveTo>
                  <a:pt x="492" y="179"/>
                </a:moveTo>
                <a:cubicBezTo>
                  <a:pt x="493" y="178"/>
                  <a:pt x="493" y="177"/>
                  <a:pt x="493" y="177"/>
                </a:cubicBezTo>
                <a:cubicBezTo>
                  <a:pt x="495" y="174"/>
                  <a:pt x="498" y="168"/>
                  <a:pt x="500" y="162"/>
                </a:cubicBezTo>
                <a:cubicBezTo>
                  <a:pt x="502" y="156"/>
                  <a:pt x="504" y="149"/>
                  <a:pt x="503" y="144"/>
                </a:cubicBezTo>
                <a:cubicBezTo>
                  <a:pt x="504" y="142"/>
                  <a:pt x="505" y="144"/>
                  <a:pt x="505" y="147"/>
                </a:cubicBezTo>
                <a:cubicBezTo>
                  <a:pt x="505" y="150"/>
                  <a:pt x="505" y="154"/>
                  <a:pt x="505" y="156"/>
                </a:cubicBezTo>
                <a:cubicBezTo>
                  <a:pt x="503" y="153"/>
                  <a:pt x="502" y="156"/>
                  <a:pt x="502" y="161"/>
                </a:cubicBezTo>
                <a:cubicBezTo>
                  <a:pt x="501" y="166"/>
                  <a:pt x="499" y="173"/>
                  <a:pt x="497" y="176"/>
                </a:cubicBezTo>
                <a:cubicBezTo>
                  <a:pt x="497" y="174"/>
                  <a:pt x="499" y="169"/>
                  <a:pt x="499" y="167"/>
                </a:cubicBezTo>
                <a:cubicBezTo>
                  <a:pt x="498" y="170"/>
                  <a:pt x="495" y="175"/>
                  <a:pt x="494" y="178"/>
                </a:cubicBezTo>
                <a:cubicBezTo>
                  <a:pt x="494" y="179"/>
                  <a:pt x="494" y="180"/>
                  <a:pt x="494" y="181"/>
                </a:cubicBezTo>
                <a:cubicBezTo>
                  <a:pt x="494" y="180"/>
                  <a:pt x="494" y="179"/>
                  <a:pt x="494" y="178"/>
                </a:cubicBezTo>
                <a:cubicBezTo>
                  <a:pt x="494" y="177"/>
                  <a:pt x="494" y="177"/>
                  <a:pt x="493" y="177"/>
                </a:cubicBezTo>
                <a:cubicBezTo>
                  <a:pt x="493" y="178"/>
                  <a:pt x="492" y="179"/>
                  <a:pt x="492" y="179"/>
                </a:cubicBezTo>
                <a:close/>
                <a:moveTo>
                  <a:pt x="405" y="262"/>
                </a:moveTo>
                <a:cubicBezTo>
                  <a:pt x="403" y="263"/>
                  <a:pt x="408" y="262"/>
                  <a:pt x="401" y="266"/>
                </a:cubicBezTo>
                <a:cubicBezTo>
                  <a:pt x="400" y="265"/>
                  <a:pt x="402" y="264"/>
                  <a:pt x="405" y="262"/>
                </a:cubicBezTo>
                <a:cubicBezTo>
                  <a:pt x="405" y="262"/>
                  <a:pt x="406" y="261"/>
                  <a:pt x="409" y="260"/>
                </a:cubicBezTo>
                <a:cubicBezTo>
                  <a:pt x="408" y="260"/>
                  <a:pt x="406" y="261"/>
                  <a:pt x="405" y="262"/>
                </a:cubicBezTo>
                <a:close/>
                <a:moveTo>
                  <a:pt x="409" y="257"/>
                </a:moveTo>
                <a:cubicBezTo>
                  <a:pt x="404" y="260"/>
                  <a:pt x="400" y="263"/>
                  <a:pt x="395" y="266"/>
                </a:cubicBezTo>
                <a:cubicBezTo>
                  <a:pt x="399" y="262"/>
                  <a:pt x="399" y="262"/>
                  <a:pt x="399" y="262"/>
                </a:cubicBezTo>
                <a:cubicBezTo>
                  <a:pt x="390" y="267"/>
                  <a:pt x="390" y="267"/>
                  <a:pt x="390" y="267"/>
                </a:cubicBezTo>
                <a:cubicBezTo>
                  <a:pt x="390" y="265"/>
                  <a:pt x="400" y="260"/>
                  <a:pt x="409" y="257"/>
                </a:cubicBezTo>
                <a:close/>
                <a:moveTo>
                  <a:pt x="369" y="274"/>
                </a:moveTo>
                <a:cubicBezTo>
                  <a:pt x="375" y="272"/>
                  <a:pt x="380" y="270"/>
                  <a:pt x="386" y="267"/>
                </a:cubicBezTo>
                <a:cubicBezTo>
                  <a:pt x="386" y="268"/>
                  <a:pt x="386" y="268"/>
                  <a:pt x="386" y="268"/>
                </a:cubicBezTo>
                <a:cubicBezTo>
                  <a:pt x="387" y="267"/>
                  <a:pt x="387" y="267"/>
                  <a:pt x="387" y="267"/>
                </a:cubicBezTo>
                <a:cubicBezTo>
                  <a:pt x="384" y="270"/>
                  <a:pt x="384" y="270"/>
                  <a:pt x="384" y="270"/>
                </a:cubicBezTo>
                <a:cubicBezTo>
                  <a:pt x="386" y="268"/>
                  <a:pt x="386" y="268"/>
                  <a:pt x="386" y="268"/>
                </a:cubicBezTo>
                <a:cubicBezTo>
                  <a:pt x="380" y="270"/>
                  <a:pt x="374" y="272"/>
                  <a:pt x="369" y="274"/>
                </a:cubicBezTo>
                <a:close/>
                <a:moveTo>
                  <a:pt x="220" y="301"/>
                </a:moveTo>
                <a:cubicBezTo>
                  <a:pt x="211" y="301"/>
                  <a:pt x="211" y="301"/>
                  <a:pt x="211" y="301"/>
                </a:cubicBezTo>
                <a:cubicBezTo>
                  <a:pt x="212" y="301"/>
                  <a:pt x="221" y="299"/>
                  <a:pt x="229" y="299"/>
                </a:cubicBezTo>
                <a:cubicBezTo>
                  <a:pt x="219" y="296"/>
                  <a:pt x="225" y="300"/>
                  <a:pt x="210" y="299"/>
                </a:cubicBezTo>
                <a:cubicBezTo>
                  <a:pt x="228" y="299"/>
                  <a:pt x="221" y="296"/>
                  <a:pt x="220" y="295"/>
                </a:cubicBezTo>
                <a:cubicBezTo>
                  <a:pt x="216" y="297"/>
                  <a:pt x="193" y="296"/>
                  <a:pt x="200" y="300"/>
                </a:cubicBezTo>
                <a:cubicBezTo>
                  <a:pt x="206" y="300"/>
                  <a:pt x="215" y="304"/>
                  <a:pt x="220" y="301"/>
                </a:cubicBezTo>
                <a:close/>
                <a:moveTo>
                  <a:pt x="104" y="291"/>
                </a:moveTo>
                <a:cubicBezTo>
                  <a:pt x="101" y="290"/>
                  <a:pt x="97" y="289"/>
                  <a:pt x="93" y="289"/>
                </a:cubicBezTo>
                <a:cubicBezTo>
                  <a:pt x="97" y="290"/>
                  <a:pt x="101" y="290"/>
                  <a:pt x="105" y="291"/>
                </a:cubicBezTo>
                <a:lnTo>
                  <a:pt x="104" y="291"/>
                </a:lnTo>
                <a:close/>
                <a:moveTo>
                  <a:pt x="113" y="79"/>
                </a:moveTo>
                <a:cubicBezTo>
                  <a:pt x="112" y="83"/>
                  <a:pt x="99" y="90"/>
                  <a:pt x="99" y="89"/>
                </a:cubicBezTo>
                <a:cubicBezTo>
                  <a:pt x="101" y="88"/>
                  <a:pt x="107" y="83"/>
                  <a:pt x="113" y="79"/>
                </a:cubicBezTo>
                <a:close/>
                <a:moveTo>
                  <a:pt x="212" y="31"/>
                </a:moveTo>
                <a:cubicBezTo>
                  <a:pt x="206" y="33"/>
                  <a:pt x="198" y="38"/>
                  <a:pt x="195" y="37"/>
                </a:cubicBezTo>
                <a:cubicBezTo>
                  <a:pt x="199" y="35"/>
                  <a:pt x="203" y="33"/>
                  <a:pt x="207" y="32"/>
                </a:cubicBezTo>
                <a:cubicBezTo>
                  <a:pt x="209" y="32"/>
                  <a:pt x="214" y="30"/>
                  <a:pt x="212" y="31"/>
                </a:cubicBezTo>
                <a:close/>
                <a:moveTo>
                  <a:pt x="290" y="15"/>
                </a:moveTo>
                <a:cubicBezTo>
                  <a:pt x="294" y="13"/>
                  <a:pt x="294" y="13"/>
                  <a:pt x="294" y="13"/>
                </a:cubicBezTo>
                <a:cubicBezTo>
                  <a:pt x="290" y="13"/>
                  <a:pt x="290" y="13"/>
                  <a:pt x="290" y="13"/>
                </a:cubicBezTo>
                <a:lnTo>
                  <a:pt x="290" y="15"/>
                </a:lnTo>
                <a:close/>
                <a:moveTo>
                  <a:pt x="277" y="20"/>
                </a:moveTo>
                <a:cubicBezTo>
                  <a:pt x="279" y="20"/>
                  <a:pt x="287" y="18"/>
                  <a:pt x="285" y="17"/>
                </a:cubicBezTo>
                <a:lnTo>
                  <a:pt x="277" y="20"/>
                </a:lnTo>
                <a:close/>
                <a:moveTo>
                  <a:pt x="360" y="14"/>
                </a:moveTo>
                <a:cubicBezTo>
                  <a:pt x="355" y="16"/>
                  <a:pt x="355" y="16"/>
                  <a:pt x="355" y="16"/>
                </a:cubicBezTo>
                <a:cubicBezTo>
                  <a:pt x="360" y="16"/>
                  <a:pt x="360" y="16"/>
                  <a:pt x="360" y="16"/>
                </a:cubicBezTo>
                <a:lnTo>
                  <a:pt x="360" y="14"/>
                </a:lnTo>
                <a:close/>
                <a:moveTo>
                  <a:pt x="355" y="12"/>
                </a:moveTo>
                <a:cubicBezTo>
                  <a:pt x="353" y="12"/>
                  <a:pt x="352" y="13"/>
                  <a:pt x="352" y="13"/>
                </a:cubicBezTo>
                <a:cubicBezTo>
                  <a:pt x="349" y="14"/>
                  <a:pt x="344" y="14"/>
                  <a:pt x="340" y="13"/>
                </a:cubicBezTo>
                <a:cubicBezTo>
                  <a:pt x="340" y="12"/>
                  <a:pt x="344" y="13"/>
                  <a:pt x="347" y="13"/>
                </a:cubicBezTo>
                <a:cubicBezTo>
                  <a:pt x="345" y="13"/>
                  <a:pt x="341" y="12"/>
                  <a:pt x="337" y="12"/>
                </a:cubicBezTo>
                <a:cubicBezTo>
                  <a:pt x="342" y="14"/>
                  <a:pt x="338" y="14"/>
                  <a:pt x="339" y="16"/>
                </a:cubicBezTo>
                <a:cubicBezTo>
                  <a:pt x="351" y="17"/>
                  <a:pt x="351" y="15"/>
                  <a:pt x="352" y="13"/>
                </a:cubicBezTo>
                <a:cubicBezTo>
                  <a:pt x="354" y="13"/>
                  <a:pt x="355" y="13"/>
                  <a:pt x="355" y="12"/>
                </a:cubicBezTo>
                <a:close/>
                <a:moveTo>
                  <a:pt x="310" y="12"/>
                </a:moveTo>
                <a:cubicBezTo>
                  <a:pt x="312" y="12"/>
                  <a:pt x="313" y="13"/>
                  <a:pt x="313" y="13"/>
                </a:cubicBezTo>
                <a:cubicBezTo>
                  <a:pt x="321" y="13"/>
                  <a:pt x="329" y="13"/>
                  <a:pt x="321" y="16"/>
                </a:cubicBezTo>
                <a:cubicBezTo>
                  <a:pt x="313" y="16"/>
                  <a:pt x="313" y="16"/>
                  <a:pt x="313" y="16"/>
                </a:cubicBezTo>
                <a:cubicBezTo>
                  <a:pt x="317" y="16"/>
                  <a:pt x="316" y="15"/>
                  <a:pt x="317" y="15"/>
                </a:cubicBezTo>
                <a:cubicBezTo>
                  <a:pt x="311" y="14"/>
                  <a:pt x="308" y="16"/>
                  <a:pt x="304" y="17"/>
                </a:cubicBezTo>
                <a:cubicBezTo>
                  <a:pt x="306" y="16"/>
                  <a:pt x="314" y="14"/>
                  <a:pt x="313" y="13"/>
                </a:cubicBezTo>
                <a:cubicBezTo>
                  <a:pt x="307" y="13"/>
                  <a:pt x="307" y="13"/>
                  <a:pt x="307" y="13"/>
                </a:cubicBezTo>
                <a:cubicBezTo>
                  <a:pt x="305" y="13"/>
                  <a:pt x="304" y="13"/>
                  <a:pt x="302" y="13"/>
                </a:cubicBezTo>
                <a:cubicBezTo>
                  <a:pt x="303" y="12"/>
                  <a:pt x="303" y="12"/>
                  <a:pt x="303" y="12"/>
                </a:cubicBezTo>
                <a:cubicBezTo>
                  <a:pt x="304" y="13"/>
                  <a:pt x="305" y="13"/>
                  <a:pt x="307" y="13"/>
                </a:cubicBezTo>
                <a:cubicBezTo>
                  <a:pt x="308" y="12"/>
                  <a:pt x="309" y="12"/>
                  <a:pt x="310" y="12"/>
                </a:cubicBezTo>
                <a:close/>
                <a:moveTo>
                  <a:pt x="361" y="11"/>
                </a:moveTo>
                <a:cubicBezTo>
                  <a:pt x="362" y="11"/>
                  <a:pt x="361" y="10"/>
                  <a:pt x="363" y="10"/>
                </a:cubicBezTo>
                <a:cubicBezTo>
                  <a:pt x="367" y="9"/>
                  <a:pt x="367" y="9"/>
                  <a:pt x="367" y="9"/>
                </a:cubicBezTo>
                <a:cubicBezTo>
                  <a:pt x="372" y="11"/>
                  <a:pt x="366" y="11"/>
                  <a:pt x="361" y="11"/>
                </a:cubicBezTo>
                <a:close/>
                <a:moveTo>
                  <a:pt x="137" y="62"/>
                </a:moveTo>
                <a:cubicBezTo>
                  <a:pt x="136" y="63"/>
                  <a:pt x="125" y="69"/>
                  <a:pt x="126" y="71"/>
                </a:cubicBezTo>
                <a:cubicBezTo>
                  <a:pt x="122" y="71"/>
                  <a:pt x="122" y="71"/>
                  <a:pt x="122" y="71"/>
                </a:cubicBezTo>
                <a:cubicBezTo>
                  <a:pt x="127" y="68"/>
                  <a:pt x="132" y="63"/>
                  <a:pt x="129" y="64"/>
                </a:cubicBezTo>
                <a:cubicBezTo>
                  <a:pt x="134" y="63"/>
                  <a:pt x="138" y="60"/>
                  <a:pt x="137" y="62"/>
                </a:cubicBezTo>
                <a:close/>
                <a:moveTo>
                  <a:pt x="71" y="282"/>
                </a:moveTo>
                <a:cubicBezTo>
                  <a:pt x="86" y="287"/>
                  <a:pt x="86" y="287"/>
                  <a:pt x="86" y="287"/>
                </a:cubicBezTo>
                <a:cubicBezTo>
                  <a:pt x="84" y="287"/>
                  <a:pt x="80" y="285"/>
                  <a:pt x="75" y="284"/>
                </a:cubicBezTo>
                <a:cubicBezTo>
                  <a:pt x="71" y="282"/>
                  <a:pt x="67" y="281"/>
                  <a:pt x="65" y="282"/>
                </a:cubicBezTo>
                <a:cubicBezTo>
                  <a:pt x="63" y="279"/>
                  <a:pt x="66" y="280"/>
                  <a:pt x="71" y="282"/>
                </a:cubicBezTo>
                <a:close/>
                <a:moveTo>
                  <a:pt x="87" y="290"/>
                </a:moveTo>
                <a:cubicBezTo>
                  <a:pt x="91" y="291"/>
                  <a:pt x="91" y="291"/>
                  <a:pt x="91" y="291"/>
                </a:cubicBezTo>
                <a:cubicBezTo>
                  <a:pt x="96" y="291"/>
                  <a:pt x="96" y="289"/>
                  <a:pt x="104" y="292"/>
                </a:cubicBezTo>
                <a:cubicBezTo>
                  <a:pt x="102" y="292"/>
                  <a:pt x="98" y="291"/>
                  <a:pt x="96" y="291"/>
                </a:cubicBezTo>
                <a:cubicBezTo>
                  <a:pt x="96" y="292"/>
                  <a:pt x="95" y="292"/>
                  <a:pt x="91" y="291"/>
                </a:cubicBezTo>
                <a:cubicBezTo>
                  <a:pt x="90" y="291"/>
                  <a:pt x="89" y="290"/>
                  <a:pt x="87" y="290"/>
                </a:cubicBezTo>
                <a:close/>
                <a:moveTo>
                  <a:pt x="31" y="152"/>
                </a:moveTo>
                <a:cubicBezTo>
                  <a:pt x="29" y="155"/>
                  <a:pt x="27" y="157"/>
                  <a:pt x="26" y="160"/>
                </a:cubicBezTo>
                <a:cubicBezTo>
                  <a:pt x="25" y="162"/>
                  <a:pt x="25" y="164"/>
                  <a:pt x="25" y="166"/>
                </a:cubicBezTo>
                <a:cubicBezTo>
                  <a:pt x="27" y="161"/>
                  <a:pt x="29" y="156"/>
                  <a:pt x="31" y="152"/>
                </a:cubicBezTo>
                <a:close/>
                <a:moveTo>
                  <a:pt x="88" y="87"/>
                </a:moveTo>
                <a:cubicBezTo>
                  <a:pt x="83" y="92"/>
                  <a:pt x="83" y="92"/>
                  <a:pt x="83" y="92"/>
                </a:cubicBezTo>
                <a:cubicBezTo>
                  <a:pt x="85" y="91"/>
                  <a:pt x="85" y="91"/>
                  <a:pt x="85" y="91"/>
                </a:cubicBezTo>
                <a:cubicBezTo>
                  <a:pt x="85" y="91"/>
                  <a:pt x="87" y="91"/>
                  <a:pt x="85" y="92"/>
                </a:cubicBezTo>
                <a:cubicBezTo>
                  <a:pt x="84" y="93"/>
                  <a:pt x="84" y="94"/>
                  <a:pt x="83" y="95"/>
                </a:cubicBezTo>
                <a:cubicBezTo>
                  <a:pt x="84" y="94"/>
                  <a:pt x="85" y="93"/>
                  <a:pt x="85" y="92"/>
                </a:cubicBezTo>
                <a:cubicBezTo>
                  <a:pt x="90" y="89"/>
                  <a:pt x="95" y="85"/>
                  <a:pt x="95" y="83"/>
                </a:cubicBezTo>
                <a:cubicBezTo>
                  <a:pt x="93" y="85"/>
                  <a:pt x="85" y="91"/>
                  <a:pt x="85" y="90"/>
                </a:cubicBezTo>
                <a:lnTo>
                  <a:pt x="88" y="87"/>
                </a:lnTo>
                <a:close/>
                <a:moveTo>
                  <a:pt x="248" y="12"/>
                </a:moveTo>
                <a:cubicBezTo>
                  <a:pt x="244" y="13"/>
                  <a:pt x="244" y="14"/>
                  <a:pt x="237" y="14"/>
                </a:cubicBezTo>
                <a:cubicBezTo>
                  <a:pt x="241" y="13"/>
                  <a:pt x="247" y="12"/>
                  <a:pt x="248" y="12"/>
                </a:cubicBezTo>
                <a:close/>
                <a:moveTo>
                  <a:pt x="55" y="116"/>
                </a:moveTo>
                <a:cubicBezTo>
                  <a:pt x="55" y="117"/>
                  <a:pt x="48" y="124"/>
                  <a:pt x="51" y="123"/>
                </a:cubicBezTo>
                <a:cubicBezTo>
                  <a:pt x="54" y="120"/>
                  <a:pt x="54" y="120"/>
                  <a:pt x="54" y="120"/>
                </a:cubicBezTo>
                <a:cubicBezTo>
                  <a:pt x="50" y="124"/>
                  <a:pt x="54" y="124"/>
                  <a:pt x="47" y="130"/>
                </a:cubicBezTo>
                <a:cubicBezTo>
                  <a:pt x="51" y="126"/>
                  <a:pt x="51" y="126"/>
                  <a:pt x="51" y="126"/>
                </a:cubicBezTo>
                <a:cubicBezTo>
                  <a:pt x="46" y="131"/>
                  <a:pt x="55" y="118"/>
                  <a:pt x="47" y="125"/>
                </a:cubicBezTo>
                <a:cubicBezTo>
                  <a:pt x="44" y="128"/>
                  <a:pt x="51" y="119"/>
                  <a:pt x="55" y="116"/>
                </a:cubicBezTo>
                <a:close/>
                <a:moveTo>
                  <a:pt x="261" y="7"/>
                </a:moveTo>
                <a:cubicBezTo>
                  <a:pt x="255" y="8"/>
                  <a:pt x="257" y="10"/>
                  <a:pt x="247" y="11"/>
                </a:cubicBezTo>
                <a:cubicBezTo>
                  <a:pt x="254" y="9"/>
                  <a:pt x="253" y="7"/>
                  <a:pt x="261" y="7"/>
                </a:cubicBezTo>
                <a:close/>
                <a:moveTo>
                  <a:pt x="99" y="71"/>
                </a:moveTo>
                <a:cubicBezTo>
                  <a:pt x="99" y="71"/>
                  <a:pt x="99" y="71"/>
                  <a:pt x="99" y="71"/>
                </a:cubicBezTo>
                <a:cubicBezTo>
                  <a:pt x="92" y="77"/>
                  <a:pt x="92" y="77"/>
                  <a:pt x="92" y="77"/>
                </a:cubicBezTo>
                <a:cubicBezTo>
                  <a:pt x="93" y="77"/>
                  <a:pt x="93" y="77"/>
                  <a:pt x="93" y="77"/>
                </a:cubicBezTo>
                <a:lnTo>
                  <a:pt x="99" y="71"/>
                </a:lnTo>
                <a:close/>
                <a:moveTo>
                  <a:pt x="262" y="23"/>
                </a:moveTo>
                <a:cubicBezTo>
                  <a:pt x="265" y="22"/>
                  <a:pt x="266" y="22"/>
                  <a:pt x="267" y="22"/>
                </a:cubicBezTo>
                <a:cubicBezTo>
                  <a:pt x="266" y="22"/>
                  <a:pt x="264" y="22"/>
                  <a:pt x="262" y="23"/>
                </a:cubicBezTo>
                <a:close/>
                <a:moveTo>
                  <a:pt x="117" y="286"/>
                </a:moveTo>
                <a:cubicBezTo>
                  <a:pt x="117" y="286"/>
                  <a:pt x="118" y="287"/>
                  <a:pt x="119" y="287"/>
                </a:cubicBezTo>
                <a:cubicBezTo>
                  <a:pt x="119" y="287"/>
                  <a:pt x="119" y="286"/>
                  <a:pt x="117" y="286"/>
                </a:cubicBezTo>
                <a:close/>
                <a:moveTo>
                  <a:pt x="137" y="288"/>
                </a:moveTo>
                <a:cubicBezTo>
                  <a:pt x="138" y="288"/>
                  <a:pt x="138" y="288"/>
                  <a:pt x="138" y="288"/>
                </a:cubicBezTo>
                <a:cubicBezTo>
                  <a:pt x="138" y="288"/>
                  <a:pt x="138" y="288"/>
                  <a:pt x="138" y="288"/>
                </a:cubicBezTo>
                <a:lnTo>
                  <a:pt x="137" y="288"/>
                </a:lnTo>
                <a:close/>
                <a:moveTo>
                  <a:pt x="286" y="54"/>
                </a:moveTo>
                <a:cubicBezTo>
                  <a:pt x="282" y="56"/>
                  <a:pt x="290" y="54"/>
                  <a:pt x="293" y="53"/>
                </a:cubicBezTo>
                <a:cubicBezTo>
                  <a:pt x="290" y="54"/>
                  <a:pt x="289" y="53"/>
                  <a:pt x="286" y="54"/>
                </a:cubicBezTo>
                <a:close/>
                <a:moveTo>
                  <a:pt x="312" y="48"/>
                </a:moveTo>
                <a:cubicBezTo>
                  <a:pt x="310" y="49"/>
                  <a:pt x="308" y="49"/>
                  <a:pt x="304" y="50"/>
                </a:cubicBezTo>
                <a:cubicBezTo>
                  <a:pt x="306" y="50"/>
                  <a:pt x="309" y="49"/>
                  <a:pt x="312" y="48"/>
                </a:cubicBezTo>
                <a:close/>
                <a:moveTo>
                  <a:pt x="291" y="51"/>
                </a:moveTo>
                <a:cubicBezTo>
                  <a:pt x="296" y="51"/>
                  <a:pt x="300" y="50"/>
                  <a:pt x="304" y="50"/>
                </a:cubicBezTo>
                <a:cubicBezTo>
                  <a:pt x="301" y="50"/>
                  <a:pt x="298" y="50"/>
                  <a:pt x="291" y="51"/>
                </a:cubicBezTo>
                <a:close/>
                <a:moveTo>
                  <a:pt x="385" y="54"/>
                </a:moveTo>
                <a:cubicBezTo>
                  <a:pt x="380" y="54"/>
                  <a:pt x="372" y="52"/>
                  <a:pt x="372" y="52"/>
                </a:cubicBezTo>
                <a:cubicBezTo>
                  <a:pt x="390" y="56"/>
                  <a:pt x="368" y="53"/>
                  <a:pt x="367" y="54"/>
                </a:cubicBezTo>
                <a:cubicBezTo>
                  <a:pt x="378" y="55"/>
                  <a:pt x="378" y="54"/>
                  <a:pt x="385" y="54"/>
                </a:cubicBezTo>
                <a:close/>
                <a:moveTo>
                  <a:pt x="407" y="59"/>
                </a:moveTo>
                <a:cubicBezTo>
                  <a:pt x="406" y="58"/>
                  <a:pt x="404" y="58"/>
                  <a:pt x="403" y="57"/>
                </a:cubicBezTo>
                <a:cubicBezTo>
                  <a:pt x="404" y="58"/>
                  <a:pt x="406" y="58"/>
                  <a:pt x="407" y="59"/>
                </a:cubicBezTo>
                <a:close/>
                <a:moveTo>
                  <a:pt x="413" y="62"/>
                </a:moveTo>
                <a:cubicBezTo>
                  <a:pt x="419" y="63"/>
                  <a:pt x="422" y="63"/>
                  <a:pt x="425" y="63"/>
                </a:cubicBezTo>
                <a:cubicBezTo>
                  <a:pt x="418" y="60"/>
                  <a:pt x="413" y="60"/>
                  <a:pt x="407" y="59"/>
                </a:cubicBezTo>
                <a:cubicBezTo>
                  <a:pt x="412" y="60"/>
                  <a:pt x="416" y="61"/>
                  <a:pt x="413" y="62"/>
                </a:cubicBezTo>
                <a:close/>
                <a:moveTo>
                  <a:pt x="475" y="194"/>
                </a:moveTo>
                <a:cubicBezTo>
                  <a:pt x="476" y="193"/>
                  <a:pt x="478" y="190"/>
                  <a:pt x="477" y="190"/>
                </a:cubicBezTo>
                <a:cubicBezTo>
                  <a:pt x="476" y="193"/>
                  <a:pt x="474" y="195"/>
                  <a:pt x="472" y="198"/>
                </a:cubicBezTo>
                <a:cubicBezTo>
                  <a:pt x="471" y="199"/>
                  <a:pt x="472" y="199"/>
                  <a:pt x="473" y="198"/>
                </a:cubicBezTo>
                <a:cubicBezTo>
                  <a:pt x="474" y="197"/>
                  <a:pt x="475" y="195"/>
                  <a:pt x="475" y="194"/>
                </a:cubicBezTo>
                <a:close/>
                <a:moveTo>
                  <a:pt x="454" y="224"/>
                </a:moveTo>
                <a:cubicBezTo>
                  <a:pt x="448" y="230"/>
                  <a:pt x="450" y="225"/>
                  <a:pt x="447" y="228"/>
                </a:cubicBezTo>
                <a:cubicBezTo>
                  <a:pt x="449" y="230"/>
                  <a:pt x="449" y="230"/>
                  <a:pt x="449" y="230"/>
                </a:cubicBezTo>
                <a:cubicBezTo>
                  <a:pt x="451" y="228"/>
                  <a:pt x="452" y="226"/>
                  <a:pt x="454" y="224"/>
                </a:cubicBezTo>
                <a:close/>
                <a:moveTo>
                  <a:pt x="465" y="229"/>
                </a:moveTo>
                <a:cubicBezTo>
                  <a:pt x="467" y="227"/>
                  <a:pt x="467" y="227"/>
                  <a:pt x="467" y="227"/>
                </a:cubicBezTo>
                <a:cubicBezTo>
                  <a:pt x="465" y="229"/>
                  <a:pt x="465" y="229"/>
                  <a:pt x="465" y="229"/>
                </a:cubicBezTo>
                <a:close/>
                <a:moveTo>
                  <a:pt x="422" y="246"/>
                </a:moveTo>
                <a:cubicBezTo>
                  <a:pt x="423" y="244"/>
                  <a:pt x="424" y="243"/>
                  <a:pt x="426" y="241"/>
                </a:cubicBezTo>
                <a:cubicBezTo>
                  <a:pt x="420" y="245"/>
                  <a:pt x="421" y="247"/>
                  <a:pt x="422" y="246"/>
                </a:cubicBezTo>
                <a:close/>
                <a:moveTo>
                  <a:pt x="395" y="258"/>
                </a:moveTo>
                <a:cubicBezTo>
                  <a:pt x="399" y="255"/>
                  <a:pt x="399" y="255"/>
                  <a:pt x="399" y="255"/>
                </a:cubicBezTo>
                <a:cubicBezTo>
                  <a:pt x="394" y="257"/>
                  <a:pt x="390" y="259"/>
                  <a:pt x="385" y="261"/>
                </a:cubicBezTo>
                <a:cubicBezTo>
                  <a:pt x="388" y="260"/>
                  <a:pt x="391" y="259"/>
                  <a:pt x="395" y="258"/>
                </a:cubicBezTo>
                <a:close/>
                <a:moveTo>
                  <a:pt x="360" y="271"/>
                </a:moveTo>
                <a:cubicBezTo>
                  <a:pt x="358" y="271"/>
                  <a:pt x="358" y="271"/>
                  <a:pt x="358" y="271"/>
                </a:cubicBezTo>
                <a:cubicBezTo>
                  <a:pt x="349" y="275"/>
                  <a:pt x="349" y="275"/>
                  <a:pt x="349" y="275"/>
                </a:cubicBezTo>
                <a:cubicBezTo>
                  <a:pt x="352" y="274"/>
                  <a:pt x="356" y="272"/>
                  <a:pt x="360" y="271"/>
                </a:cubicBezTo>
                <a:close/>
                <a:moveTo>
                  <a:pt x="21" y="194"/>
                </a:moveTo>
                <a:cubicBezTo>
                  <a:pt x="21" y="193"/>
                  <a:pt x="19" y="197"/>
                  <a:pt x="18" y="201"/>
                </a:cubicBezTo>
                <a:cubicBezTo>
                  <a:pt x="17" y="205"/>
                  <a:pt x="17" y="210"/>
                  <a:pt x="17" y="213"/>
                </a:cubicBezTo>
                <a:cubicBezTo>
                  <a:pt x="18" y="211"/>
                  <a:pt x="18" y="208"/>
                  <a:pt x="18" y="204"/>
                </a:cubicBezTo>
                <a:cubicBezTo>
                  <a:pt x="19" y="201"/>
                  <a:pt x="19" y="197"/>
                  <a:pt x="21" y="194"/>
                </a:cubicBezTo>
                <a:close/>
                <a:moveTo>
                  <a:pt x="248" y="25"/>
                </a:moveTo>
                <a:cubicBezTo>
                  <a:pt x="243" y="26"/>
                  <a:pt x="238" y="27"/>
                  <a:pt x="233" y="29"/>
                </a:cubicBezTo>
                <a:cubicBezTo>
                  <a:pt x="245" y="27"/>
                  <a:pt x="236" y="28"/>
                  <a:pt x="248" y="2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18"/>
          <p:cNvSpPr>
            <a:spLocks noChangeAspect="1" noEditPoints="1"/>
          </p:cNvSpPr>
          <p:nvPr/>
        </p:nvSpPr>
        <p:spPr bwMode="auto">
          <a:xfrm rot="16613155" flipH="1">
            <a:off x="820426" y="3869271"/>
            <a:ext cx="1969483" cy="410691"/>
          </a:xfrm>
          <a:custGeom>
            <a:avLst/>
            <a:gdLst>
              <a:gd name="T0" fmla="*/ 266 w 578"/>
              <a:gd name="T1" fmla="*/ 80 h 179"/>
              <a:gd name="T2" fmla="*/ 212 w 578"/>
              <a:gd name="T3" fmla="*/ 39 h 179"/>
              <a:gd name="T4" fmla="*/ 51 w 578"/>
              <a:gd name="T5" fmla="*/ 101 h 179"/>
              <a:gd name="T6" fmla="*/ 204 w 578"/>
              <a:gd name="T7" fmla="*/ 36 h 179"/>
              <a:gd name="T8" fmla="*/ 277 w 578"/>
              <a:gd name="T9" fmla="*/ 48 h 179"/>
              <a:gd name="T10" fmla="*/ 376 w 578"/>
              <a:gd name="T11" fmla="*/ 58 h 179"/>
              <a:gd name="T12" fmla="*/ 464 w 578"/>
              <a:gd name="T13" fmla="*/ 100 h 179"/>
              <a:gd name="T14" fmla="*/ 386 w 578"/>
              <a:gd name="T15" fmla="*/ 94 h 179"/>
              <a:gd name="T16" fmla="*/ 328 w 578"/>
              <a:gd name="T17" fmla="*/ 96 h 179"/>
              <a:gd name="T18" fmla="*/ 277 w 578"/>
              <a:gd name="T19" fmla="*/ 93 h 179"/>
              <a:gd name="T20" fmla="*/ 244 w 578"/>
              <a:gd name="T21" fmla="*/ 91 h 179"/>
              <a:gd name="T22" fmla="*/ 156 w 578"/>
              <a:gd name="T23" fmla="*/ 81 h 179"/>
              <a:gd name="T24" fmla="*/ 73 w 578"/>
              <a:gd name="T25" fmla="*/ 90 h 179"/>
              <a:gd name="T26" fmla="*/ 22 w 578"/>
              <a:gd name="T27" fmla="*/ 121 h 179"/>
              <a:gd name="T28" fmla="*/ 17 w 578"/>
              <a:gd name="T29" fmla="*/ 76 h 179"/>
              <a:gd name="T30" fmla="*/ 90 w 578"/>
              <a:gd name="T31" fmla="*/ 45 h 179"/>
              <a:gd name="T32" fmla="*/ 179 w 578"/>
              <a:gd name="T33" fmla="*/ 79 h 179"/>
              <a:gd name="T34" fmla="*/ 170 w 578"/>
              <a:gd name="T35" fmla="*/ 56 h 179"/>
              <a:gd name="T36" fmla="*/ 303 w 578"/>
              <a:gd name="T37" fmla="*/ 55 h 179"/>
              <a:gd name="T38" fmla="*/ 404 w 578"/>
              <a:gd name="T39" fmla="*/ 83 h 179"/>
              <a:gd name="T40" fmla="*/ 324 w 578"/>
              <a:gd name="T41" fmla="*/ 82 h 179"/>
              <a:gd name="T42" fmla="*/ 219 w 578"/>
              <a:gd name="T43" fmla="*/ 71 h 179"/>
              <a:gd name="T44" fmla="*/ 25 w 578"/>
              <a:gd name="T45" fmla="*/ 95 h 179"/>
              <a:gd name="T46" fmla="*/ 39 w 578"/>
              <a:gd name="T47" fmla="*/ 89 h 179"/>
              <a:gd name="T48" fmla="*/ 150 w 578"/>
              <a:gd name="T49" fmla="*/ 60 h 179"/>
              <a:gd name="T50" fmla="*/ 141 w 578"/>
              <a:gd name="T51" fmla="*/ 60 h 179"/>
              <a:gd name="T52" fmla="*/ 230 w 578"/>
              <a:gd name="T53" fmla="*/ 93 h 179"/>
              <a:gd name="T54" fmla="*/ 424 w 578"/>
              <a:gd name="T55" fmla="*/ 89 h 179"/>
              <a:gd name="T56" fmla="*/ 323 w 578"/>
              <a:gd name="T57" fmla="*/ 100 h 179"/>
              <a:gd name="T58" fmla="*/ 427 w 578"/>
              <a:gd name="T59" fmla="*/ 177 h 179"/>
              <a:gd name="T60" fmla="*/ 500 w 578"/>
              <a:gd name="T61" fmla="*/ 119 h 179"/>
              <a:gd name="T62" fmla="*/ 523 w 578"/>
              <a:gd name="T63" fmla="*/ 124 h 179"/>
              <a:gd name="T64" fmla="*/ 520 w 578"/>
              <a:gd name="T65" fmla="*/ 39 h 179"/>
              <a:gd name="T66" fmla="*/ 534 w 578"/>
              <a:gd name="T67" fmla="*/ 76 h 179"/>
              <a:gd name="T68" fmla="*/ 573 w 578"/>
              <a:gd name="T69" fmla="*/ 123 h 179"/>
              <a:gd name="T70" fmla="*/ 549 w 578"/>
              <a:gd name="T71" fmla="*/ 152 h 179"/>
              <a:gd name="T72" fmla="*/ 461 w 578"/>
              <a:gd name="T73" fmla="*/ 162 h 179"/>
              <a:gd name="T74" fmla="*/ 439 w 578"/>
              <a:gd name="T75" fmla="*/ 166 h 179"/>
              <a:gd name="T76" fmla="*/ 477 w 578"/>
              <a:gd name="T77" fmla="*/ 147 h 179"/>
              <a:gd name="T78" fmla="*/ 493 w 578"/>
              <a:gd name="T79" fmla="*/ 129 h 179"/>
              <a:gd name="T80" fmla="*/ 500 w 578"/>
              <a:gd name="T81" fmla="*/ 119 h 179"/>
              <a:gd name="T82" fmla="*/ 509 w 578"/>
              <a:gd name="T83" fmla="*/ 117 h 179"/>
              <a:gd name="T84" fmla="*/ 496 w 578"/>
              <a:gd name="T85" fmla="*/ 105 h 179"/>
              <a:gd name="T86" fmla="*/ 487 w 578"/>
              <a:gd name="T87" fmla="*/ 74 h 179"/>
              <a:gd name="T88" fmla="*/ 469 w 578"/>
              <a:gd name="T89" fmla="*/ 36 h 179"/>
              <a:gd name="T90" fmla="*/ 440 w 578"/>
              <a:gd name="T91" fmla="*/ 8 h 179"/>
              <a:gd name="T92" fmla="*/ 500 w 578"/>
              <a:gd name="T93" fmla="*/ 9 h 179"/>
              <a:gd name="T94" fmla="*/ 552 w 578"/>
              <a:gd name="T95" fmla="*/ 103 h 179"/>
              <a:gd name="T96" fmla="*/ 540 w 578"/>
              <a:gd name="T97" fmla="*/ 98 h 179"/>
              <a:gd name="T98" fmla="*/ 521 w 578"/>
              <a:gd name="T99" fmla="*/ 78 h 179"/>
              <a:gd name="T100" fmla="*/ 513 w 578"/>
              <a:gd name="T101" fmla="*/ 155 h 179"/>
              <a:gd name="T102" fmla="*/ 486 w 578"/>
              <a:gd name="T103" fmla="*/ 154 h 179"/>
              <a:gd name="T104" fmla="*/ 504 w 578"/>
              <a:gd name="T105" fmla="*/ 133 h 179"/>
              <a:gd name="T106" fmla="*/ 520 w 578"/>
              <a:gd name="T107" fmla="*/ 108 h 179"/>
              <a:gd name="T108" fmla="*/ 469 w 578"/>
              <a:gd name="T109" fmla="*/ 16 h 179"/>
              <a:gd name="T110" fmla="*/ 474 w 578"/>
              <a:gd name="T111" fmla="*/ 23 h 179"/>
              <a:gd name="T112" fmla="*/ 513 w 578"/>
              <a:gd name="T113" fmla="*/ 71 h 179"/>
              <a:gd name="T114" fmla="*/ 512 w 578"/>
              <a:gd name="T115" fmla="*/ 66 h 179"/>
              <a:gd name="T116" fmla="*/ 496 w 578"/>
              <a:gd name="T117" fmla="*/ 109 h 179"/>
              <a:gd name="T118" fmla="*/ 457 w 578"/>
              <a:gd name="T119" fmla="*/ 157 h 179"/>
              <a:gd name="T120" fmla="*/ 488 w 578"/>
              <a:gd name="T121" fmla="*/ 12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78" h="179">
                <a:moveTo>
                  <a:pt x="484" y="109"/>
                </a:moveTo>
                <a:cubicBezTo>
                  <a:pt x="484" y="110"/>
                  <a:pt x="484" y="110"/>
                  <a:pt x="484" y="110"/>
                </a:cubicBezTo>
                <a:cubicBezTo>
                  <a:pt x="483" y="110"/>
                  <a:pt x="483" y="110"/>
                  <a:pt x="484" y="109"/>
                </a:cubicBezTo>
                <a:close/>
                <a:moveTo>
                  <a:pt x="484" y="110"/>
                </a:moveTo>
                <a:cubicBezTo>
                  <a:pt x="486" y="114"/>
                  <a:pt x="491" y="116"/>
                  <a:pt x="494" y="118"/>
                </a:cubicBezTo>
                <a:cubicBezTo>
                  <a:pt x="496" y="111"/>
                  <a:pt x="487" y="111"/>
                  <a:pt x="484" y="110"/>
                </a:cubicBezTo>
                <a:close/>
                <a:moveTo>
                  <a:pt x="491" y="102"/>
                </a:moveTo>
                <a:cubicBezTo>
                  <a:pt x="488" y="99"/>
                  <a:pt x="488" y="99"/>
                  <a:pt x="488" y="99"/>
                </a:cubicBezTo>
                <a:cubicBezTo>
                  <a:pt x="489" y="100"/>
                  <a:pt x="488" y="103"/>
                  <a:pt x="491" y="102"/>
                </a:cubicBezTo>
                <a:close/>
                <a:moveTo>
                  <a:pt x="484" y="104"/>
                </a:moveTo>
                <a:cubicBezTo>
                  <a:pt x="485" y="108"/>
                  <a:pt x="485" y="108"/>
                  <a:pt x="485" y="108"/>
                </a:cubicBezTo>
                <a:cubicBezTo>
                  <a:pt x="486" y="105"/>
                  <a:pt x="486" y="105"/>
                  <a:pt x="486" y="105"/>
                </a:cubicBezTo>
                <a:lnTo>
                  <a:pt x="484" y="104"/>
                </a:lnTo>
                <a:close/>
                <a:moveTo>
                  <a:pt x="277" y="97"/>
                </a:moveTo>
                <a:cubicBezTo>
                  <a:pt x="277" y="96"/>
                  <a:pt x="277" y="94"/>
                  <a:pt x="277" y="93"/>
                </a:cubicBezTo>
                <a:lnTo>
                  <a:pt x="277" y="97"/>
                </a:lnTo>
                <a:close/>
                <a:moveTo>
                  <a:pt x="266" y="80"/>
                </a:moveTo>
                <a:cubicBezTo>
                  <a:pt x="267" y="80"/>
                  <a:pt x="267" y="81"/>
                  <a:pt x="268" y="81"/>
                </a:cubicBezTo>
                <a:cubicBezTo>
                  <a:pt x="267" y="80"/>
                  <a:pt x="267" y="80"/>
                  <a:pt x="266" y="80"/>
                </a:cubicBezTo>
                <a:close/>
                <a:moveTo>
                  <a:pt x="284" y="93"/>
                </a:moveTo>
                <a:cubicBezTo>
                  <a:pt x="286" y="93"/>
                  <a:pt x="286" y="93"/>
                  <a:pt x="286" y="93"/>
                </a:cubicBezTo>
                <a:cubicBezTo>
                  <a:pt x="285" y="93"/>
                  <a:pt x="284" y="93"/>
                  <a:pt x="284" y="93"/>
                </a:cubicBezTo>
                <a:close/>
                <a:moveTo>
                  <a:pt x="394" y="100"/>
                </a:moveTo>
                <a:cubicBezTo>
                  <a:pt x="393" y="99"/>
                  <a:pt x="391" y="97"/>
                  <a:pt x="390" y="95"/>
                </a:cubicBezTo>
                <a:cubicBezTo>
                  <a:pt x="391" y="97"/>
                  <a:pt x="390" y="101"/>
                  <a:pt x="394" y="100"/>
                </a:cubicBezTo>
                <a:close/>
                <a:moveTo>
                  <a:pt x="225" y="44"/>
                </a:moveTo>
                <a:cubicBezTo>
                  <a:pt x="225" y="42"/>
                  <a:pt x="225" y="42"/>
                  <a:pt x="225" y="42"/>
                </a:cubicBezTo>
                <a:cubicBezTo>
                  <a:pt x="224" y="42"/>
                  <a:pt x="224" y="43"/>
                  <a:pt x="225" y="44"/>
                </a:cubicBezTo>
                <a:close/>
                <a:moveTo>
                  <a:pt x="267" y="49"/>
                </a:moveTo>
                <a:cubicBezTo>
                  <a:pt x="267" y="49"/>
                  <a:pt x="267" y="49"/>
                  <a:pt x="267" y="49"/>
                </a:cubicBezTo>
                <a:cubicBezTo>
                  <a:pt x="267" y="48"/>
                  <a:pt x="268" y="48"/>
                  <a:pt x="268" y="46"/>
                </a:cubicBezTo>
                <a:lnTo>
                  <a:pt x="267" y="49"/>
                </a:lnTo>
                <a:close/>
                <a:moveTo>
                  <a:pt x="294" y="90"/>
                </a:moveTo>
                <a:cubicBezTo>
                  <a:pt x="293" y="89"/>
                  <a:pt x="293" y="89"/>
                  <a:pt x="293" y="89"/>
                </a:cubicBezTo>
                <a:cubicBezTo>
                  <a:pt x="292" y="89"/>
                  <a:pt x="292" y="89"/>
                  <a:pt x="292" y="89"/>
                </a:cubicBezTo>
                <a:cubicBezTo>
                  <a:pt x="293" y="90"/>
                  <a:pt x="293" y="90"/>
                  <a:pt x="294" y="90"/>
                </a:cubicBezTo>
                <a:close/>
                <a:moveTo>
                  <a:pt x="210" y="34"/>
                </a:moveTo>
                <a:cubicBezTo>
                  <a:pt x="210" y="36"/>
                  <a:pt x="211" y="38"/>
                  <a:pt x="212" y="39"/>
                </a:cubicBezTo>
                <a:cubicBezTo>
                  <a:pt x="212" y="37"/>
                  <a:pt x="211" y="35"/>
                  <a:pt x="210" y="34"/>
                </a:cubicBezTo>
                <a:close/>
                <a:moveTo>
                  <a:pt x="266" y="80"/>
                </a:move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lose/>
                <a:moveTo>
                  <a:pt x="279" y="48"/>
                </a:moveTo>
                <a:cubicBezTo>
                  <a:pt x="280" y="49"/>
                  <a:pt x="281" y="49"/>
                  <a:pt x="281" y="49"/>
                </a:cubicBezTo>
                <a:cubicBezTo>
                  <a:pt x="281" y="48"/>
                  <a:pt x="280" y="48"/>
                  <a:pt x="279" y="48"/>
                </a:cubicBezTo>
                <a:close/>
                <a:moveTo>
                  <a:pt x="389" y="93"/>
                </a:moveTo>
                <a:cubicBezTo>
                  <a:pt x="390" y="95"/>
                  <a:pt x="390" y="95"/>
                  <a:pt x="390" y="95"/>
                </a:cubicBezTo>
                <a:cubicBezTo>
                  <a:pt x="390" y="94"/>
                  <a:pt x="390" y="93"/>
                  <a:pt x="389" y="93"/>
                </a:cubicBezTo>
                <a:close/>
                <a:moveTo>
                  <a:pt x="471" y="106"/>
                </a:moveTo>
                <a:cubicBezTo>
                  <a:pt x="471" y="108"/>
                  <a:pt x="470" y="109"/>
                  <a:pt x="472" y="110"/>
                </a:cubicBezTo>
                <a:cubicBezTo>
                  <a:pt x="472" y="108"/>
                  <a:pt x="471" y="107"/>
                  <a:pt x="471" y="106"/>
                </a:cubicBezTo>
                <a:close/>
                <a:moveTo>
                  <a:pt x="5" y="110"/>
                </a:moveTo>
                <a:cubicBezTo>
                  <a:pt x="5" y="110"/>
                  <a:pt x="5" y="110"/>
                  <a:pt x="5" y="110"/>
                </a:cubicBezTo>
                <a:cubicBezTo>
                  <a:pt x="5" y="110"/>
                  <a:pt x="5" y="110"/>
                  <a:pt x="5" y="110"/>
                </a:cubicBezTo>
                <a:close/>
                <a:moveTo>
                  <a:pt x="52" y="103"/>
                </a:moveTo>
                <a:cubicBezTo>
                  <a:pt x="51" y="102"/>
                  <a:pt x="51" y="102"/>
                  <a:pt x="51" y="101"/>
                </a:cubicBezTo>
                <a:cubicBezTo>
                  <a:pt x="51" y="103"/>
                  <a:pt x="51" y="104"/>
                  <a:pt x="52" y="103"/>
                </a:cubicBezTo>
                <a:close/>
                <a:moveTo>
                  <a:pt x="87" y="38"/>
                </a:moveTo>
                <a:cubicBezTo>
                  <a:pt x="96" y="43"/>
                  <a:pt x="96" y="43"/>
                  <a:pt x="96" y="43"/>
                </a:cubicBezTo>
                <a:cubicBezTo>
                  <a:pt x="96" y="41"/>
                  <a:pt x="100" y="39"/>
                  <a:pt x="97" y="37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5" y="31"/>
                  <a:pt x="128" y="52"/>
                  <a:pt x="141" y="38"/>
                </a:cubicBezTo>
                <a:cubicBezTo>
                  <a:pt x="141" y="37"/>
                  <a:pt x="141" y="37"/>
                  <a:pt x="141" y="37"/>
                </a:cubicBezTo>
                <a:cubicBezTo>
                  <a:pt x="150" y="43"/>
                  <a:pt x="150" y="43"/>
                  <a:pt x="150" y="43"/>
                </a:cubicBezTo>
                <a:cubicBezTo>
                  <a:pt x="151" y="43"/>
                  <a:pt x="151" y="37"/>
                  <a:pt x="154" y="35"/>
                </a:cubicBezTo>
                <a:cubicBezTo>
                  <a:pt x="153" y="41"/>
                  <a:pt x="159" y="36"/>
                  <a:pt x="160" y="41"/>
                </a:cubicBezTo>
                <a:cubicBezTo>
                  <a:pt x="162" y="38"/>
                  <a:pt x="160" y="37"/>
                  <a:pt x="159" y="35"/>
                </a:cubicBezTo>
                <a:cubicBezTo>
                  <a:pt x="167" y="29"/>
                  <a:pt x="174" y="38"/>
                  <a:pt x="182" y="34"/>
                </a:cubicBezTo>
                <a:cubicBezTo>
                  <a:pt x="174" y="42"/>
                  <a:pt x="174" y="40"/>
                  <a:pt x="168" y="43"/>
                </a:cubicBezTo>
                <a:cubicBezTo>
                  <a:pt x="175" y="46"/>
                  <a:pt x="176" y="40"/>
                  <a:pt x="184" y="42"/>
                </a:cubicBezTo>
                <a:cubicBezTo>
                  <a:pt x="180" y="40"/>
                  <a:pt x="180" y="40"/>
                  <a:pt x="180" y="40"/>
                </a:cubicBezTo>
                <a:cubicBezTo>
                  <a:pt x="184" y="31"/>
                  <a:pt x="192" y="44"/>
                  <a:pt x="193" y="35"/>
                </a:cubicBezTo>
                <a:cubicBezTo>
                  <a:pt x="197" y="36"/>
                  <a:pt x="201" y="45"/>
                  <a:pt x="206" y="44"/>
                </a:cubicBezTo>
                <a:cubicBezTo>
                  <a:pt x="204" y="36"/>
                  <a:pt x="204" y="36"/>
                  <a:pt x="204" y="36"/>
                </a:cubicBezTo>
                <a:cubicBezTo>
                  <a:pt x="209" y="35"/>
                  <a:pt x="209" y="35"/>
                  <a:pt x="209" y="35"/>
                </a:cubicBezTo>
                <a:cubicBezTo>
                  <a:pt x="209" y="41"/>
                  <a:pt x="209" y="41"/>
                  <a:pt x="209" y="41"/>
                </a:cubicBezTo>
                <a:cubicBezTo>
                  <a:pt x="211" y="41"/>
                  <a:pt x="211" y="40"/>
                  <a:pt x="212" y="39"/>
                </a:cubicBezTo>
                <a:cubicBezTo>
                  <a:pt x="215" y="45"/>
                  <a:pt x="220" y="42"/>
                  <a:pt x="224" y="47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5"/>
                  <a:pt x="226" y="45"/>
                  <a:pt x="226" y="46"/>
                </a:cubicBezTo>
                <a:cubicBezTo>
                  <a:pt x="227" y="41"/>
                  <a:pt x="230" y="43"/>
                  <a:pt x="231" y="39"/>
                </a:cubicBezTo>
                <a:cubicBezTo>
                  <a:pt x="229" y="37"/>
                  <a:pt x="226" y="35"/>
                  <a:pt x="226" y="38"/>
                </a:cubicBezTo>
                <a:cubicBezTo>
                  <a:pt x="222" y="32"/>
                  <a:pt x="231" y="35"/>
                  <a:pt x="233" y="35"/>
                </a:cubicBezTo>
                <a:cubicBezTo>
                  <a:pt x="230" y="37"/>
                  <a:pt x="234" y="38"/>
                  <a:pt x="235" y="39"/>
                </a:cubicBezTo>
                <a:cubicBezTo>
                  <a:pt x="236" y="39"/>
                  <a:pt x="235" y="38"/>
                  <a:pt x="235" y="37"/>
                </a:cubicBezTo>
                <a:cubicBezTo>
                  <a:pt x="240" y="34"/>
                  <a:pt x="241" y="48"/>
                  <a:pt x="244" y="39"/>
                </a:cubicBezTo>
                <a:cubicBezTo>
                  <a:pt x="245" y="44"/>
                  <a:pt x="245" y="44"/>
                  <a:pt x="245" y="44"/>
                </a:cubicBezTo>
                <a:cubicBezTo>
                  <a:pt x="249" y="40"/>
                  <a:pt x="249" y="40"/>
                  <a:pt x="249" y="40"/>
                </a:cubicBezTo>
                <a:cubicBezTo>
                  <a:pt x="249" y="50"/>
                  <a:pt x="254" y="41"/>
                  <a:pt x="254" y="51"/>
                </a:cubicBezTo>
                <a:cubicBezTo>
                  <a:pt x="258" y="51"/>
                  <a:pt x="254" y="45"/>
                  <a:pt x="255" y="46"/>
                </a:cubicBezTo>
                <a:cubicBezTo>
                  <a:pt x="259" y="44"/>
                  <a:pt x="266" y="54"/>
                  <a:pt x="267" y="49"/>
                </a:cubicBezTo>
                <a:cubicBezTo>
                  <a:pt x="270" y="53"/>
                  <a:pt x="274" y="51"/>
                  <a:pt x="277" y="53"/>
                </a:cubicBezTo>
                <a:cubicBezTo>
                  <a:pt x="277" y="48"/>
                  <a:pt x="277" y="48"/>
                  <a:pt x="277" y="48"/>
                </a:cubicBezTo>
                <a:cubicBezTo>
                  <a:pt x="279" y="50"/>
                  <a:pt x="280" y="52"/>
                  <a:pt x="282" y="51"/>
                </a:cubicBezTo>
                <a:cubicBezTo>
                  <a:pt x="282" y="51"/>
                  <a:pt x="282" y="50"/>
                  <a:pt x="281" y="49"/>
                </a:cubicBezTo>
                <a:cubicBezTo>
                  <a:pt x="287" y="52"/>
                  <a:pt x="291" y="53"/>
                  <a:pt x="296" y="53"/>
                </a:cubicBezTo>
                <a:cubicBezTo>
                  <a:pt x="296" y="50"/>
                  <a:pt x="296" y="49"/>
                  <a:pt x="293" y="47"/>
                </a:cubicBezTo>
                <a:cubicBezTo>
                  <a:pt x="298" y="43"/>
                  <a:pt x="305" y="54"/>
                  <a:pt x="311" y="53"/>
                </a:cubicBezTo>
                <a:cubicBezTo>
                  <a:pt x="311" y="50"/>
                  <a:pt x="311" y="50"/>
                  <a:pt x="311" y="50"/>
                </a:cubicBezTo>
                <a:cubicBezTo>
                  <a:pt x="314" y="54"/>
                  <a:pt x="314" y="54"/>
                  <a:pt x="314" y="54"/>
                </a:cubicBezTo>
                <a:cubicBezTo>
                  <a:pt x="314" y="53"/>
                  <a:pt x="314" y="51"/>
                  <a:pt x="315" y="50"/>
                </a:cubicBezTo>
                <a:cubicBezTo>
                  <a:pt x="321" y="49"/>
                  <a:pt x="329" y="50"/>
                  <a:pt x="331" y="59"/>
                </a:cubicBezTo>
                <a:cubicBezTo>
                  <a:pt x="330" y="57"/>
                  <a:pt x="335" y="54"/>
                  <a:pt x="331" y="50"/>
                </a:cubicBezTo>
                <a:cubicBezTo>
                  <a:pt x="337" y="57"/>
                  <a:pt x="345" y="56"/>
                  <a:pt x="352" y="59"/>
                </a:cubicBezTo>
                <a:cubicBezTo>
                  <a:pt x="352" y="59"/>
                  <a:pt x="352" y="59"/>
                  <a:pt x="352" y="59"/>
                </a:cubicBezTo>
                <a:cubicBezTo>
                  <a:pt x="355" y="62"/>
                  <a:pt x="355" y="62"/>
                  <a:pt x="355" y="62"/>
                </a:cubicBezTo>
                <a:cubicBezTo>
                  <a:pt x="355" y="61"/>
                  <a:pt x="355" y="61"/>
                  <a:pt x="355" y="61"/>
                </a:cubicBezTo>
                <a:cubicBezTo>
                  <a:pt x="353" y="59"/>
                  <a:pt x="353" y="59"/>
                  <a:pt x="353" y="59"/>
                </a:cubicBezTo>
                <a:cubicBezTo>
                  <a:pt x="356" y="60"/>
                  <a:pt x="359" y="62"/>
                  <a:pt x="360" y="65"/>
                </a:cubicBezTo>
                <a:cubicBezTo>
                  <a:pt x="361" y="63"/>
                  <a:pt x="362" y="60"/>
                  <a:pt x="364" y="58"/>
                </a:cubicBezTo>
                <a:cubicBezTo>
                  <a:pt x="364" y="64"/>
                  <a:pt x="373" y="54"/>
                  <a:pt x="376" y="61"/>
                </a:cubicBezTo>
                <a:cubicBezTo>
                  <a:pt x="377" y="60"/>
                  <a:pt x="375" y="60"/>
                  <a:pt x="376" y="58"/>
                </a:cubicBezTo>
                <a:cubicBezTo>
                  <a:pt x="385" y="60"/>
                  <a:pt x="397" y="69"/>
                  <a:pt x="408" y="67"/>
                </a:cubicBezTo>
                <a:cubicBezTo>
                  <a:pt x="407" y="77"/>
                  <a:pt x="416" y="76"/>
                  <a:pt x="420" y="83"/>
                </a:cubicBezTo>
                <a:cubicBezTo>
                  <a:pt x="423" y="77"/>
                  <a:pt x="418" y="79"/>
                  <a:pt x="417" y="74"/>
                </a:cubicBezTo>
                <a:cubicBezTo>
                  <a:pt x="420" y="76"/>
                  <a:pt x="420" y="66"/>
                  <a:pt x="424" y="72"/>
                </a:cubicBezTo>
                <a:cubicBezTo>
                  <a:pt x="424" y="71"/>
                  <a:pt x="425" y="71"/>
                  <a:pt x="423" y="70"/>
                </a:cubicBezTo>
                <a:cubicBezTo>
                  <a:pt x="427" y="71"/>
                  <a:pt x="421" y="78"/>
                  <a:pt x="426" y="77"/>
                </a:cubicBezTo>
                <a:cubicBezTo>
                  <a:pt x="428" y="73"/>
                  <a:pt x="428" y="73"/>
                  <a:pt x="428" y="73"/>
                </a:cubicBezTo>
                <a:cubicBezTo>
                  <a:pt x="429" y="79"/>
                  <a:pt x="429" y="79"/>
                  <a:pt x="429" y="79"/>
                </a:cubicBezTo>
                <a:cubicBezTo>
                  <a:pt x="440" y="79"/>
                  <a:pt x="447" y="84"/>
                  <a:pt x="457" y="82"/>
                </a:cubicBezTo>
                <a:cubicBezTo>
                  <a:pt x="457" y="83"/>
                  <a:pt x="457" y="85"/>
                  <a:pt x="455" y="86"/>
                </a:cubicBezTo>
                <a:cubicBezTo>
                  <a:pt x="459" y="87"/>
                  <a:pt x="461" y="96"/>
                  <a:pt x="467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75" y="89"/>
                  <a:pt x="472" y="98"/>
                  <a:pt x="479" y="103"/>
                </a:cubicBezTo>
                <a:cubicBezTo>
                  <a:pt x="478" y="102"/>
                  <a:pt x="474" y="98"/>
                  <a:pt x="472" y="102"/>
                </a:cubicBezTo>
                <a:cubicBezTo>
                  <a:pt x="472" y="106"/>
                  <a:pt x="476" y="107"/>
                  <a:pt x="478" y="105"/>
                </a:cubicBezTo>
                <a:cubicBezTo>
                  <a:pt x="476" y="110"/>
                  <a:pt x="476" y="110"/>
                  <a:pt x="476" y="110"/>
                </a:cubicBezTo>
                <a:cubicBezTo>
                  <a:pt x="476" y="106"/>
                  <a:pt x="473" y="106"/>
                  <a:pt x="471" y="103"/>
                </a:cubicBezTo>
                <a:cubicBezTo>
                  <a:pt x="471" y="104"/>
                  <a:pt x="471" y="105"/>
                  <a:pt x="471" y="106"/>
                </a:cubicBezTo>
                <a:cubicBezTo>
                  <a:pt x="470" y="104"/>
                  <a:pt x="467" y="103"/>
                  <a:pt x="464" y="100"/>
                </a:cubicBezTo>
                <a:cubicBezTo>
                  <a:pt x="469" y="101"/>
                  <a:pt x="469" y="101"/>
                  <a:pt x="469" y="101"/>
                </a:cubicBezTo>
                <a:cubicBezTo>
                  <a:pt x="469" y="95"/>
                  <a:pt x="462" y="99"/>
                  <a:pt x="461" y="97"/>
                </a:cubicBezTo>
                <a:cubicBezTo>
                  <a:pt x="459" y="102"/>
                  <a:pt x="462" y="102"/>
                  <a:pt x="458" y="105"/>
                </a:cubicBezTo>
                <a:cubicBezTo>
                  <a:pt x="451" y="105"/>
                  <a:pt x="456" y="99"/>
                  <a:pt x="451" y="92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0" y="89"/>
                  <a:pt x="450" y="83"/>
                  <a:pt x="446" y="86"/>
                </a:cubicBezTo>
                <a:cubicBezTo>
                  <a:pt x="445" y="90"/>
                  <a:pt x="448" y="90"/>
                  <a:pt x="448" y="92"/>
                </a:cubicBezTo>
                <a:cubicBezTo>
                  <a:pt x="447" y="94"/>
                  <a:pt x="446" y="85"/>
                  <a:pt x="443" y="88"/>
                </a:cubicBezTo>
                <a:cubicBezTo>
                  <a:pt x="444" y="94"/>
                  <a:pt x="448" y="97"/>
                  <a:pt x="452" y="98"/>
                </a:cubicBezTo>
                <a:cubicBezTo>
                  <a:pt x="451" y="99"/>
                  <a:pt x="450" y="101"/>
                  <a:pt x="450" y="103"/>
                </a:cubicBezTo>
                <a:cubicBezTo>
                  <a:pt x="441" y="96"/>
                  <a:pt x="431" y="87"/>
                  <a:pt x="420" y="88"/>
                </a:cubicBezTo>
                <a:cubicBezTo>
                  <a:pt x="424" y="96"/>
                  <a:pt x="418" y="87"/>
                  <a:pt x="417" y="95"/>
                </a:cubicBezTo>
                <a:cubicBezTo>
                  <a:pt x="418" y="90"/>
                  <a:pt x="414" y="94"/>
                  <a:pt x="411" y="91"/>
                </a:cubicBezTo>
                <a:cubicBezTo>
                  <a:pt x="409" y="96"/>
                  <a:pt x="416" y="96"/>
                  <a:pt x="413" y="100"/>
                </a:cubicBezTo>
                <a:cubicBezTo>
                  <a:pt x="408" y="97"/>
                  <a:pt x="402" y="86"/>
                  <a:pt x="395" y="86"/>
                </a:cubicBezTo>
                <a:cubicBezTo>
                  <a:pt x="395" y="89"/>
                  <a:pt x="397" y="89"/>
                  <a:pt x="397" y="90"/>
                </a:cubicBezTo>
                <a:cubicBezTo>
                  <a:pt x="392" y="88"/>
                  <a:pt x="388" y="74"/>
                  <a:pt x="383" y="82"/>
                </a:cubicBezTo>
                <a:cubicBezTo>
                  <a:pt x="385" y="86"/>
                  <a:pt x="387" y="89"/>
                  <a:pt x="389" y="93"/>
                </a:cubicBezTo>
                <a:cubicBezTo>
                  <a:pt x="389" y="93"/>
                  <a:pt x="388" y="93"/>
                  <a:pt x="386" y="94"/>
                </a:cubicBezTo>
                <a:cubicBezTo>
                  <a:pt x="387" y="99"/>
                  <a:pt x="387" y="99"/>
                  <a:pt x="387" y="99"/>
                </a:cubicBezTo>
                <a:cubicBezTo>
                  <a:pt x="381" y="99"/>
                  <a:pt x="384" y="89"/>
                  <a:pt x="382" y="84"/>
                </a:cubicBezTo>
                <a:cubicBezTo>
                  <a:pt x="378" y="89"/>
                  <a:pt x="378" y="89"/>
                  <a:pt x="378" y="89"/>
                </a:cubicBezTo>
                <a:cubicBezTo>
                  <a:pt x="371" y="91"/>
                  <a:pt x="365" y="87"/>
                  <a:pt x="362" y="79"/>
                </a:cubicBezTo>
                <a:cubicBezTo>
                  <a:pt x="361" y="79"/>
                  <a:pt x="356" y="78"/>
                  <a:pt x="358" y="83"/>
                </a:cubicBezTo>
                <a:cubicBezTo>
                  <a:pt x="360" y="91"/>
                  <a:pt x="361" y="96"/>
                  <a:pt x="367" y="97"/>
                </a:cubicBezTo>
                <a:cubicBezTo>
                  <a:pt x="369" y="92"/>
                  <a:pt x="363" y="91"/>
                  <a:pt x="365" y="91"/>
                </a:cubicBezTo>
                <a:cubicBezTo>
                  <a:pt x="367" y="92"/>
                  <a:pt x="373" y="89"/>
                  <a:pt x="374" y="94"/>
                </a:cubicBezTo>
                <a:cubicBezTo>
                  <a:pt x="367" y="92"/>
                  <a:pt x="367" y="92"/>
                  <a:pt x="367" y="92"/>
                </a:cubicBezTo>
                <a:cubicBezTo>
                  <a:pt x="366" y="99"/>
                  <a:pt x="370" y="93"/>
                  <a:pt x="371" y="97"/>
                </a:cubicBezTo>
                <a:cubicBezTo>
                  <a:pt x="368" y="102"/>
                  <a:pt x="365" y="95"/>
                  <a:pt x="362" y="98"/>
                </a:cubicBezTo>
                <a:cubicBezTo>
                  <a:pt x="362" y="98"/>
                  <a:pt x="362" y="98"/>
                  <a:pt x="362" y="98"/>
                </a:cubicBezTo>
                <a:cubicBezTo>
                  <a:pt x="357" y="96"/>
                  <a:pt x="358" y="98"/>
                  <a:pt x="353" y="94"/>
                </a:cubicBezTo>
                <a:cubicBezTo>
                  <a:pt x="353" y="87"/>
                  <a:pt x="355" y="90"/>
                  <a:pt x="358" y="88"/>
                </a:cubicBezTo>
                <a:cubicBezTo>
                  <a:pt x="349" y="87"/>
                  <a:pt x="338" y="73"/>
                  <a:pt x="328" y="83"/>
                </a:cubicBezTo>
                <a:cubicBezTo>
                  <a:pt x="333" y="90"/>
                  <a:pt x="333" y="90"/>
                  <a:pt x="333" y="90"/>
                </a:cubicBezTo>
                <a:cubicBezTo>
                  <a:pt x="330" y="91"/>
                  <a:pt x="324" y="84"/>
                  <a:pt x="324" y="92"/>
                </a:cubicBezTo>
                <a:cubicBezTo>
                  <a:pt x="328" y="90"/>
                  <a:pt x="326" y="95"/>
                  <a:pt x="328" y="97"/>
                </a:cubicBezTo>
                <a:cubicBezTo>
                  <a:pt x="328" y="96"/>
                  <a:pt x="328" y="96"/>
                  <a:pt x="328" y="96"/>
                </a:cubicBezTo>
                <a:cubicBezTo>
                  <a:pt x="328" y="96"/>
                  <a:pt x="330" y="98"/>
                  <a:pt x="329" y="99"/>
                </a:cubicBezTo>
                <a:cubicBezTo>
                  <a:pt x="326" y="94"/>
                  <a:pt x="322" y="92"/>
                  <a:pt x="319" y="89"/>
                </a:cubicBezTo>
                <a:cubicBezTo>
                  <a:pt x="320" y="91"/>
                  <a:pt x="317" y="93"/>
                  <a:pt x="316" y="94"/>
                </a:cubicBezTo>
                <a:cubicBezTo>
                  <a:pt x="313" y="93"/>
                  <a:pt x="317" y="91"/>
                  <a:pt x="317" y="88"/>
                </a:cubicBezTo>
                <a:cubicBezTo>
                  <a:pt x="315" y="88"/>
                  <a:pt x="313" y="83"/>
                  <a:pt x="311" y="87"/>
                </a:cubicBezTo>
                <a:cubicBezTo>
                  <a:pt x="309" y="91"/>
                  <a:pt x="314" y="91"/>
                  <a:pt x="314" y="95"/>
                </a:cubicBezTo>
                <a:cubicBezTo>
                  <a:pt x="306" y="88"/>
                  <a:pt x="306" y="88"/>
                  <a:pt x="306" y="8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87"/>
                  <a:pt x="304" y="86"/>
                  <a:pt x="303" y="87"/>
                </a:cubicBezTo>
                <a:cubicBezTo>
                  <a:pt x="302" y="90"/>
                  <a:pt x="304" y="91"/>
                  <a:pt x="305" y="90"/>
                </a:cubicBezTo>
                <a:cubicBezTo>
                  <a:pt x="300" y="94"/>
                  <a:pt x="297" y="80"/>
                  <a:pt x="293" y="89"/>
                </a:cubicBezTo>
                <a:cubicBezTo>
                  <a:pt x="290" y="86"/>
                  <a:pt x="290" y="86"/>
                  <a:pt x="290" y="86"/>
                </a:cubicBezTo>
                <a:cubicBezTo>
                  <a:pt x="290" y="87"/>
                  <a:pt x="289" y="88"/>
                  <a:pt x="290" y="88"/>
                </a:cubicBezTo>
                <a:cubicBezTo>
                  <a:pt x="287" y="85"/>
                  <a:pt x="287" y="85"/>
                  <a:pt x="287" y="85"/>
                </a:cubicBezTo>
                <a:cubicBezTo>
                  <a:pt x="282" y="82"/>
                  <a:pt x="285" y="92"/>
                  <a:pt x="284" y="93"/>
                </a:cubicBezTo>
                <a:cubicBezTo>
                  <a:pt x="284" y="93"/>
                  <a:pt x="284" y="93"/>
                  <a:pt x="284" y="93"/>
                </a:cubicBezTo>
                <a:cubicBezTo>
                  <a:pt x="282" y="94"/>
                  <a:pt x="281" y="97"/>
                  <a:pt x="282" y="97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5" y="88"/>
                  <a:pt x="268" y="86"/>
                  <a:pt x="268" y="76"/>
                </a:cubicBezTo>
                <a:cubicBezTo>
                  <a:pt x="267" y="77"/>
                  <a:pt x="265" y="79"/>
                  <a:pt x="266" y="80"/>
                </a:cubicBezTo>
                <a:cubicBezTo>
                  <a:pt x="262" y="79"/>
                  <a:pt x="267" y="88"/>
                  <a:pt x="260" y="86"/>
                </a:cubicBezTo>
                <a:cubicBezTo>
                  <a:pt x="260" y="88"/>
                  <a:pt x="261" y="88"/>
                  <a:pt x="262" y="88"/>
                </a:cubicBezTo>
                <a:cubicBezTo>
                  <a:pt x="260" y="88"/>
                  <a:pt x="260" y="88"/>
                  <a:pt x="259" y="87"/>
                </a:cubicBezTo>
                <a:cubicBezTo>
                  <a:pt x="259" y="88"/>
                  <a:pt x="259" y="89"/>
                  <a:pt x="259" y="90"/>
                </a:cubicBezTo>
                <a:cubicBezTo>
                  <a:pt x="259" y="87"/>
                  <a:pt x="256" y="87"/>
                  <a:pt x="255" y="88"/>
                </a:cubicBezTo>
                <a:cubicBezTo>
                  <a:pt x="257" y="94"/>
                  <a:pt x="257" y="94"/>
                  <a:pt x="257" y="94"/>
                </a:cubicBezTo>
                <a:cubicBezTo>
                  <a:pt x="255" y="91"/>
                  <a:pt x="254" y="91"/>
                  <a:pt x="252" y="91"/>
                </a:cubicBezTo>
                <a:cubicBezTo>
                  <a:pt x="253" y="95"/>
                  <a:pt x="253" y="95"/>
                  <a:pt x="253" y="95"/>
                </a:cubicBezTo>
                <a:cubicBezTo>
                  <a:pt x="249" y="94"/>
                  <a:pt x="253" y="87"/>
                  <a:pt x="248" y="90"/>
                </a:cubicBezTo>
                <a:cubicBezTo>
                  <a:pt x="253" y="87"/>
                  <a:pt x="253" y="87"/>
                  <a:pt x="253" y="87"/>
                </a:cubicBezTo>
                <a:cubicBezTo>
                  <a:pt x="247" y="85"/>
                  <a:pt x="250" y="77"/>
                  <a:pt x="247" y="74"/>
                </a:cubicBezTo>
                <a:cubicBezTo>
                  <a:pt x="242" y="67"/>
                  <a:pt x="234" y="78"/>
                  <a:pt x="230" y="66"/>
                </a:cubicBezTo>
                <a:cubicBezTo>
                  <a:pt x="229" y="70"/>
                  <a:pt x="230" y="71"/>
                  <a:pt x="228" y="75"/>
                </a:cubicBezTo>
                <a:cubicBezTo>
                  <a:pt x="232" y="77"/>
                  <a:pt x="234" y="78"/>
                  <a:pt x="235" y="84"/>
                </a:cubicBezTo>
                <a:cubicBezTo>
                  <a:pt x="242" y="90"/>
                  <a:pt x="237" y="69"/>
                  <a:pt x="245" y="78"/>
                </a:cubicBezTo>
                <a:cubicBezTo>
                  <a:pt x="244" y="84"/>
                  <a:pt x="242" y="84"/>
                  <a:pt x="240" y="81"/>
                </a:cubicBezTo>
                <a:cubicBezTo>
                  <a:pt x="240" y="85"/>
                  <a:pt x="242" y="88"/>
                  <a:pt x="244" y="91"/>
                </a:cubicBezTo>
                <a:cubicBezTo>
                  <a:pt x="239" y="88"/>
                  <a:pt x="233" y="93"/>
                  <a:pt x="230" y="93"/>
                </a:cubicBezTo>
                <a:cubicBezTo>
                  <a:pt x="229" y="90"/>
                  <a:pt x="225" y="87"/>
                  <a:pt x="224" y="88"/>
                </a:cubicBezTo>
                <a:cubicBezTo>
                  <a:pt x="224" y="85"/>
                  <a:pt x="217" y="82"/>
                  <a:pt x="220" y="76"/>
                </a:cubicBezTo>
                <a:cubicBezTo>
                  <a:pt x="215" y="74"/>
                  <a:pt x="216" y="85"/>
                  <a:pt x="212" y="77"/>
                </a:cubicBezTo>
                <a:cubicBezTo>
                  <a:pt x="214" y="83"/>
                  <a:pt x="209" y="81"/>
                  <a:pt x="211" y="86"/>
                </a:cubicBezTo>
                <a:cubicBezTo>
                  <a:pt x="212" y="81"/>
                  <a:pt x="217" y="90"/>
                  <a:pt x="220" y="93"/>
                </a:cubicBezTo>
                <a:cubicBezTo>
                  <a:pt x="213" y="96"/>
                  <a:pt x="213" y="96"/>
                  <a:pt x="213" y="96"/>
                </a:cubicBezTo>
                <a:cubicBezTo>
                  <a:pt x="214" y="95"/>
                  <a:pt x="212" y="91"/>
                  <a:pt x="211" y="90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09" y="83"/>
                  <a:pt x="198" y="104"/>
                  <a:pt x="195" y="90"/>
                </a:cubicBezTo>
                <a:cubicBezTo>
                  <a:pt x="197" y="91"/>
                  <a:pt x="199" y="87"/>
                  <a:pt x="200" y="93"/>
                </a:cubicBezTo>
                <a:cubicBezTo>
                  <a:pt x="204" y="89"/>
                  <a:pt x="199" y="84"/>
                  <a:pt x="201" y="80"/>
                </a:cubicBezTo>
                <a:cubicBezTo>
                  <a:pt x="194" y="75"/>
                  <a:pt x="185" y="83"/>
                  <a:pt x="178" y="74"/>
                </a:cubicBezTo>
                <a:cubicBezTo>
                  <a:pt x="179" y="78"/>
                  <a:pt x="183" y="78"/>
                  <a:pt x="183" y="82"/>
                </a:cubicBezTo>
                <a:cubicBezTo>
                  <a:pt x="178" y="85"/>
                  <a:pt x="172" y="74"/>
                  <a:pt x="166" y="70"/>
                </a:cubicBezTo>
                <a:cubicBezTo>
                  <a:pt x="167" y="76"/>
                  <a:pt x="167" y="76"/>
                  <a:pt x="167" y="76"/>
                </a:cubicBezTo>
                <a:cubicBezTo>
                  <a:pt x="162" y="71"/>
                  <a:pt x="165" y="79"/>
                  <a:pt x="160" y="77"/>
                </a:cubicBezTo>
                <a:cubicBezTo>
                  <a:pt x="160" y="76"/>
                  <a:pt x="161" y="74"/>
                  <a:pt x="159" y="74"/>
                </a:cubicBezTo>
                <a:cubicBezTo>
                  <a:pt x="155" y="75"/>
                  <a:pt x="159" y="79"/>
                  <a:pt x="156" y="81"/>
                </a:cubicBezTo>
                <a:cubicBezTo>
                  <a:pt x="150" y="71"/>
                  <a:pt x="154" y="87"/>
                  <a:pt x="147" y="82"/>
                </a:cubicBezTo>
                <a:cubicBezTo>
                  <a:pt x="148" y="85"/>
                  <a:pt x="148" y="85"/>
                  <a:pt x="148" y="85"/>
                </a:cubicBezTo>
                <a:cubicBezTo>
                  <a:pt x="142" y="81"/>
                  <a:pt x="136" y="90"/>
                  <a:pt x="130" y="92"/>
                </a:cubicBezTo>
                <a:cubicBezTo>
                  <a:pt x="131" y="90"/>
                  <a:pt x="135" y="91"/>
                  <a:pt x="134" y="85"/>
                </a:cubicBezTo>
                <a:cubicBezTo>
                  <a:pt x="127" y="84"/>
                  <a:pt x="127" y="84"/>
                  <a:pt x="127" y="84"/>
                </a:cubicBezTo>
                <a:cubicBezTo>
                  <a:pt x="126" y="86"/>
                  <a:pt x="123" y="86"/>
                  <a:pt x="126" y="89"/>
                </a:cubicBezTo>
                <a:cubicBezTo>
                  <a:pt x="127" y="90"/>
                  <a:pt x="127" y="89"/>
                  <a:pt x="128" y="88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0" y="89"/>
                  <a:pt x="127" y="83"/>
                  <a:pt x="127" y="77"/>
                </a:cubicBezTo>
                <a:cubicBezTo>
                  <a:pt x="123" y="79"/>
                  <a:pt x="122" y="74"/>
                  <a:pt x="119" y="74"/>
                </a:cubicBezTo>
                <a:cubicBezTo>
                  <a:pt x="118" y="80"/>
                  <a:pt x="124" y="80"/>
                  <a:pt x="122" y="86"/>
                </a:cubicBezTo>
                <a:cubicBezTo>
                  <a:pt x="120" y="89"/>
                  <a:pt x="113" y="85"/>
                  <a:pt x="110" y="80"/>
                </a:cubicBezTo>
                <a:cubicBezTo>
                  <a:pt x="107" y="93"/>
                  <a:pt x="96" y="84"/>
                  <a:pt x="97" y="94"/>
                </a:cubicBezTo>
                <a:cubicBezTo>
                  <a:pt x="97" y="93"/>
                  <a:pt x="96" y="90"/>
                  <a:pt x="94" y="91"/>
                </a:cubicBezTo>
                <a:cubicBezTo>
                  <a:pt x="95" y="94"/>
                  <a:pt x="95" y="94"/>
                  <a:pt x="95" y="94"/>
                </a:cubicBezTo>
                <a:cubicBezTo>
                  <a:pt x="91" y="99"/>
                  <a:pt x="90" y="85"/>
                  <a:pt x="87" y="88"/>
                </a:cubicBezTo>
                <a:cubicBezTo>
                  <a:pt x="87" y="90"/>
                  <a:pt x="88" y="90"/>
                  <a:pt x="89" y="93"/>
                </a:cubicBezTo>
                <a:cubicBezTo>
                  <a:pt x="83" y="96"/>
                  <a:pt x="77" y="82"/>
                  <a:pt x="71" y="89"/>
                </a:cubicBezTo>
                <a:cubicBezTo>
                  <a:pt x="72" y="90"/>
                  <a:pt x="72" y="91"/>
                  <a:pt x="73" y="90"/>
                </a:cubicBezTo>
                <a:cubicBezTo>
                  <a:pt x="73" y="91"/>
                  <a:pt x="72" y="91"/>
                  <a:pt x="69" y="89"/>
                </a:cubicBezTo>
                <a:cubicBezTo>
                  <a:pt x="71" y="85"/>
                  <a:pt x="71" y="85"/>
                  <a:pt x="71" y="85"/>
                </a:cubicBezTo>
                <a:cubicBezTo>
                  <a:pt x="66" y="74"/>
                  <a:pt x="63" y="92"/>
                  <a:pt x="57" y="89"/>
                </a:cubicBezTo>
                <a:cubicBezTo>
                  <a:pt x="58" y="91"/>
                  <a:pt x="62" y="91"/>
                  <a:pt x="60" y="94"/>
                </a:cubicBezTo>
                <a:cubicBezTo>
                  <a:pt x="57" y="95"/>
                  <a:pt x="55" y="83"/>
                  <a:pt x="52" y="89"/>
                </a:cubicBezTo>
                <a:cubicBezTo>
                  <a:pt x="54" y="90"/>
                  <a:pt x="55" y="96"/>
                  <a:pt x="57" y="97"/>
                </a:cubicBezTo>
                <a:cubicBezTo>
                  <a:pt x="54" y="98"/>
                  <a:pt x="53" y="102"/>
                  <a:pt x="51" y="98"/>
                </a:cubicBezTo>
                <a:cubicBezTo>
                  <a:pt x="50" y="98"/>
                  <a:pt x="50" y="100"/>
                  <a:pt x="51" y="101"/>
                </a:cubicBezTo>
                <a:cubicBezTo>
                  <a:pt x="48" y="98"/>
                  <a:pt x="46" y="101"/>
                  <a:pt x="45" y="103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0" y="94"/>
                  <a:pt x="40" y="105"/>
                  <a:pt x="36" y="106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5" y="108"/>
                  <a:pt x="32" y="105"/>
                  <a:pt x="30" y="110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29" y="111"/>
                  <a:pt x="27" y="119"/>
                  <a:pt x="24" y="114"/>
                </a:cubicBezTo>
                <a:cubicBezTo>
                  <a:pt x="23" y="115"/>
                  <a:pt x="28" y="120"/>
                  <a:pt x="25" y="121"/>
                </a:cubicBezTo>
                <a:cubicBezTo>
                  <a:pt x="23" y="119"/>
                  <a:pt x="20" y="118"/>
                  <a:pt x="20" y="122"/>
                </a:cubicBezTo>
                <a:cubicBezTo>
                  <a:pt x="21" y="123"/>
                  <a:pt x="22" y="125"/>
                  <a:pt x="22" y="123"/>
                </a:cubicBezTo>
                <a:cubicBezTo>
                  <a:pt x="23" y="123"/>
                  <a:pt x="22" y="122"/>
                  <a:pt x="22" y="121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3" y="127"/>
                  <a:pt x="21" y="122"/>
                  <a:pt x="19" y="125"/>
                </a:cubicBezTo>
                <a:cubicBezTo>
                  <a:pt x="20" y="127"/>
                  <a:pt x="22" y="128"/>
                  <a:pt x="23" y="130"/>
                </a:cubicBezTo>
                <a:cubicBezTo>
                  <a:pt x="19" y="128"/>
                  <a:pt x="16" y="127"/>
                  <a:pt x="13" y="126"/>
                </a:cubicBezTo>
                <a:cubicBezTo>
                  <a:pt x="12" y="124"/>
                  <a:pt x="12" y="122"/>
                  <a:pt x="9" y="120"/>
                </a:cubicBezTo>
                <a:cubicBezTo>
                  <a:pt x="9" y="119"/>
                  <a:pt x="10" y="118"/>
                  <a:pt x="11" y="117"/>
                </a:cubicBezTo>
                <a:cubicBezTo>
                  <a:pt x="10" y="112"/>
                  <a:pt x="6" y="113"/>
                  <a:pt x="5" y="113"/>
                </a:cubicBezTo>
                <a:cubicBezTo>
                  <a:pt x="5" y="112"/>
                  <a:pt x="6" y="112"/>
                  <a:pt x="6" y="111"/>
                </a:cubicBezTo>
                <a:cubicBezTo>
                  <a:pt x="6" y="111"/>
                  <a:pt x="6" y="110"/>
                  <a:pt x="5" y="110"/>
                </a:cubicBezTo>
                <a:cubicBezTo>
                  <a:pt x="7" y="109"/>
                  <a:pt x="7" y="109"/>
                  <a:pt x="7" y="109"/>
                </a:cubicBezTo>
                <a:cubicBezTo>
                  <a:pt x="3" y="108"/>
                  <a:pt x="3" y="105"/>
                  <a:pt x="4" y="103"/>
                </a:cubicBezTo>
                <a:cubicBezTo>
                  <a:pt x="4" y="100"/>
                  <a:pt x="4" y="98"/>
                  <a:pt x="0" y="97"/>
                </a:cubicBezTo>
                <a:cubicBezTo>
                  <a:pt x="2" y="97"/>
                  <a:pt x="5" y="99"/>
                  <a:pt x="7" y="101"/>
                </a:cubicBezTo>
                <a:cubicBezTo>
                  <a:pt x="10" y="101"/>
                  <a:pt x="8" y="98"/>
                  <a:pt x="9" y="96"/>
                </a:cubicBezTo>
                <a:cubicBezTo>
                  <a:pt x="7" y="95"/>
                  <a:pt x="5" y="94"/>
                  <a:pt x="3" y="94"/>
                </a:cubicBezTo>
                <a:cubicBezTo>
                  <a:pt x="10" y="92"/>
                  <a:pt x="0" y="89"/>
                  <a:pt x="3" y="84"/>
                </a:cubicBezTo>
                <a:cubicBezTo>
                  <a:pt x="7" y="84"/>
                  <a:pt x="8" y="81"/>
                  <a:pt x="9" y="77"/>
                </a:cubicBezTo>
                <a:cubicBezTo>
                  <a:pt x="10" y="73"/>
                  <a:pt x="11" y="69"/>
                  <a:pt x="13" y="68"/>
                </a:cubicBezTo>
                <a:cubicBezTo>
                  <a:pt x="20" y="67"/>
                  <a:pt x="12" y="74"/>
                  <a:pt x="17" y="76"/>
                </a:cubicBezTo>
                <a:cubicBezTo>
                  <a:pt x="21" y="75"/>
                  <a:pt x="18" y="72"/>
                  <a:pt x="20" y="70"/>
                </a:cubicBezTo>
                <a:cubicBezTo>
                  <a:pt x="23" y="76"/>
                  <a:pt x="23" y="76"/>
                  <a:pt x="23" y="76"/>
                </a:cubicBezTo>
                <a:cubicBezTo>
                  <a:pt x="27" y="76"/>
                  <a:pt x="21" y="70"/>
                  <a:pt x="24" y="72"/>
                </a:cubicBezTo>
                <a:cubicBezTo>
                  <a:pt x="26" y="67"/>
                  <a:pt x="23" y="70"/>
                  <a:pt x="20" y="65"/>
                </a:cubicBezTo>
                <a:cubicBezTo>
                  <a:pt x="22" y="66"/>
                  <a:pt x="26" y="68"/>
                  <a:pt x="27" y="65"/>
                </a:cubicBezTo>
                <a:cubicBezTo>
                  <a:pt x="26" y="63"/>
                  <a:pt x="22" y="64"/>
                  <a:pt x="24" y="62"/>
                </a:cubicBezTo>
                <a:cubicBezTo>
                  <a:pt x="35" y="63"/>
                  <a:pt x="36" y="55"/>
                  <a:pt x="46" y="54"/>
                </a:cubicBezTo>
                <a:cubicBezTo>
                  <a:pt x="44" y="51"/>
                  <a:pt x="44" y="51"/>
                  <a:pt x="44" y="51"/>
                </a:cubicBezTo>
                <a:cubicBezTo>
                  <a:pt x="45" y="52"/>
                  <a:pt x="46" y="53"/>
                  <a:pt x="47" y="52"/>
                </a:cubicBezTo>
                <a:cubicBezTo>
                  <a:pt x="46" y="50"/>
                  <a:pt x="46" y="50"/>
                  <a:pt x="46" y="50"/>
                </a:cubicBezTo>
                <a:cubicBezTo>
                  <a:pt x="48" y="49"/>
                  <a:pt x="58" y="52"/>
                  <a:pt x="63" y="50"/>
                </a:cubicBezTo>
                <a:cubicBezTo>
                  <a:pt x="60" y="47"/>
                  <a:pt x="60" y="47"/>
                  <a:pt x="60" y="47"/>
                </a:cubicBezTo>
                <a:cubicBezTo>
                  <a:pt x="66" y="51"/>
                  <a:pt x="66" y="51"/>
                  <a:pt x="66" y="51"/>
                </a:cubicBezTo>
                <a:cubicBezTo>
                  <a:pt x="64" y="45"/>
                  <a:pt x="64" y="45"/>
                  <a:pt x="64" y="45"/>
                </a:cubicBezTo>
                <a:cubicBezTo>
                  <a:pt x="67" y="50"/>
                  <a:pt x="73" y="46"/>
                  <a:pt x="78" y="47"/>
                </a:cubicBezTo>
                <a:cubicBezTo>
                  <a:pt x="78" y="43"/>
                  <a:pt x="78" y="43"/>
                  <a:pt x="78" y="43"/>
                </a:cubicBezTo>
                <a:cubicBezTo>
                  <a:pt x="81" y="45"/>
                  <a:pt x="81" y="45"/>
                  <a:pt x="81" y="45"/>
                </a:cubicBezTo>
                <a:cubicBezTo>
                  <a:pt x="80" y="42"/>
                  <a:pt x="80" y="42"/>
                  <a:pt x="80" y="42"/>
                </a:cubicBezTo>
                <a:cubicBezTo>
                  <a:pt x="83" y="42"/>
                  <a:pt x="87" y="48"/>
                  <a:pt x="90" y="45"/>
                </a:cubicBezTo>
                <a:cubicBezTo>
                  <a:pt x="88" y="46"/>
                  <a:pt x="87" y="40"/>
                  <a:pt x="87" y="38"/>
                </a:cubicBezTo>
                <a:close/>
                <a:moveTo>
                  <a:pt x="211" y="42"/>
                </a:moveTo>
                <a:cubicBezTo>
                  <a:pt x="212" y="42"/>
                  <a:pt x="212" y="42"/>
                  <a:pt x="212" y="42"/>
                </a:cubicBezTo>
                <a:cubicBezTo>
                  <a:pt x="212" y="42"/>
                  <a:pt x="211" y="42"/>
                  <a:pt x="211" y="42"/>
                </a:cubicBezTo>
                <a:cubicBezTo>
                  <a:pt x="209" y="42"/>
                  <a:pt x="209" y="42"/>
                  <a:pt x="209" y="42"/>
                </a:cubicBezTo>
                <a:cubicBezTo>
                  <a:pt x="209" y="45"/>
                  <a:pt x="210" y="43"/>
                  <a:pt x="211" y="42"/>
                </a:cubicBezTo>
                <a:close/>
                <a:moveTo>
                  <a:pt x="403" y="71"/>
                </a:moveTo>
                <a:cubicBezTo>
                  <a:pt x="400" y="69"/>
                  <a:pt x="400" y="69"/>
                  <a:pt x="400" y="69"/>
                </a:cubicBezTo>
                <a:cubicBezTo>
                  <a:pt x="401" y="69"/>
                  <a:pt x="403" y="71"/>
                  <a:pt x="402" y="69"/>
                </a:cubicBezTo>
                <a:cubicBezTo>
                  <a:pt x="403" y="69"/>
                  <a:pt x="404" y="69"/>
                  <a:pt x="403" y="71"/>
                </a:cubicBezTo>
                <a:close/>
                <a:moveTo>
                  <a:pt x="206" y="78"/>
                </a:moveTo>
                <a:cubicBezTo>
                  <a:pt x="208" y="81"/>
                  <a:pt x="208" y="81"/>
                  <a:pt x="208" y="81"/>
                </a:cubicBezTo>
                <a:cubicBezTo>
                  <a:pt x="209" y="78"/>
                  <a:pt x="209" y="78"/>
                  <a:pt x="209" y="78"/>
                </a:cubicBezTo>
                <a:lnTo>
                  <a:pt x="206" y="78"/>
                </a:lnTo>
                <a:close/>
                <a:moveTo>
                  <a:pt x="179" y="79"/>
                </a:moveTo>
                <a:cubicBezTo>
                  <a:pt x="182" y="81"/>
                  <a:pt x="182" y="81"/>
                  <a:pt x="182" y="81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79"/>
                </a:lnTo>
                <a:close/>
                <a:moveTo>
                  <a:pt x="140" y="47"/>
                </a:moveTo>
                <a:cubicBezTo>
                  <a:pt x="142" y="53"/>
                  <a:pt x="143" y="47"/>
                  <a:pt x="146" y="49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46" y="50"/>
                  <a:pt x="146" y="49"/>
                  <a:pt x="146" y="49"/>
                </a:cubicBezTo>
                <a:cubicBezTo>
                  <a:pt x="144" y="47"/>
                  <a:pt x="142" y="41"/>
                  <a:pt x="140" y="47"/>
                </a:cubicBezTo>
                <a:close/>
                <a:moveTo>
                  <a:pt x="204" y="49"/>
                </a:moveTo>
                <a:cubicBezTo>
                  <a:pt x="204" y="46"/>
                  <a:pt x="200" y="45"/>
                  <a:pt x="199" y="42"/>
                </a:cubicBezTo>
                <a:cubicBezTo>
                  <a:pt x="198" y="43"/>
                  <a:pt x="200" y="46"/>
                  <a:pt x="200" y="49"/>
                </a:cubicBezTo>
                <a:cubicBezTo>
                  <a:pt x="200" y="49"/>
                  <a:pt x="199" y="49"/>
                  <a:pt x="198" y="48"/>
                </a:cubicBezTo>
                <a:cubicBezTo>
                  <a:pt x="199" y="56"/>
                  <a:pt x="201" y="45"/>
                  <a:pt x="204" y="49"/>
                </a:cubicBezTo>
                <a:close/>
                <a:moveTo>
                  <a:pt x="270" y="55"/>
                </a:moveTo>
                <a:cubicBezTo>
                  <a:pt x="268" y="52"/>
                  <a:pt x="268" y="52"/>
                  <a:pt x="268" y="52"/>
                </a:cubicBezTo>
                <a:cubicBezTo>
                  <a:pt x="269" y="52"/>
                  <a:pt x="269" y="52"/>
                  <a:pt x="269" y="52"/>
                </a:cubicBezTo>
                <a:lnTo>
                  <a:pt x="270" y="55"/>
                </a:lnTo>
                <a:close/>
                <a:moveTo>
                  <a:pt x="284" y="53"/>
                </a:moveTo>
                <a:cubicBezTo>
                  <a:pt x="287" y="53"/>
                  <a:pt x="290" y="58"/>
                  <a:pt x="289" y="62"/>
                </a:cubicBezTo>
                <a:cubicBezTo>
                  <a:pt x="286" y="61"/>
                  <a:pt x="282" y="61"/>
                  <a:pt x="281" y="56"/>
                </a:cubicBezTo>
                <a:cubicBezTo>
                  <a:pt x="282" y="59"/>
                  <a:pt x="281" y="49"/>
                  <a:pt x="284" y="53"/>
                </a:cubicBezTo>
                <a:close/>
                <a:moveTo>
                  <a:pt x="170" y="56"/>
                </a:moveTo>
                <a:cubicBezTo>
                  <a:pt x="172" y="57"/>
                  <a:pt x="175" y="66"/>
                  <a:pt x="178" y="61"/>
                </a:cubicBezTo>
                <a:cubicBezTo>
                  <a:pt x="175" y="59"/>
                  <a:pt x="175" y="59"/>
                  <a:pt x="175" y="59"/>
                </a:cubicBezTo>
                <a:cubicBezTo>
                  <a:pt x="176" y="59"/>
                  <a:pt x="176" y="59"/>
                  <a:pt x="176" y="59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6" y="64"/>
                  <a:pt x="171" y="56"/>
                  <a:pt x="170" y="56"/>
                </a:cubicBezTo>
                <a:close/>
                <a:moveTo>
                  <a:pt x="310" y="61"/>
                </a:moveTo>
                <a:cubicBezTo>
                  <a:pt x="311" y="62"/>
                  <a:pt x="315" y="65"/>
                  <a:pt x="314" y="71"/>
                </a:cubicBezTo>
                <a:cubicBezTo>
                  <a:pt x="315" y="68"/>
                  <a:pt x="311" y="64"/>
                  <a:pt x="308" y="61"/>
                </a:cubicBezTo>
                <a:cubicBezTo>
                  <a:pt x="309" y="61"/>
                  <a:pt x="309" y="62"/>
                  <a:pt x="310" y="61"/>
                </a:cubicBezTo>
                <a:close/>
                <a:moveTo>
                  <a:pt x="308" y="68"/>
                </a:moveTo>
                <a:cubicBezTo>
                  <a:pt x="307" y="68"/>
                  <a:pt x="307" y="72"/>
                  <a:pt x="305" y="69"/>
                </a:cubicBezTo>
                <a:cubicBezTo>
                  <a:pt x="305" y="66"/>
                  <a:pt x="305" y="58"/>
                  <a:pt x="301" y="60"/>
                </a:cubicBezTo>
                <a:cubicBezTo>
                  <a:pt x="303" y="66"/>
                  <a:pt x="303" y="69"/>
                  <a:pt x="307" y="72"/>
                </a:cubicBezTo>
                <a:lnTo>
                  <a:pt x="308" y="68"/>
                </a:lnTo>
                <a:close/>
                <a:moveTo>
                  <a:pt x="303" y="55"/>
                </a:moveTo>
                <a:cubicBezTo>
                  <a:pt x="297" y="57"/>
                  <a:pt x="297" y="57"/>
                  <a:pt x="297" y="57"/>
                </a:cubicBezTo>
                <a:cubicBezTo>
                  <a:pt x="300" y="65"/>
                  <a:pt x="301" y="58"/>
                  <a:pt x="303" y="55"/>
                </a:cubicBezTo>
                <a:cubicBezTo>
                  <a:pt x="304" y="54"/>
                  <a:pt x="304" y="54"/>
                  <a:pt x="304" y="54"/>
                </a:cubicBezTo>
                <a:cubicBezTo>
                  <a:pt x="304" y="54"/>
                  <a:pt x="303" y="55"/>
                  <a:pt x="303" y="55"/>
                </a:cubicBezTo>
                <a:close/>
                <a:moveTo>
                  <a:pt x="339" y="60"/>
                </a:moveTo>
                <a:cubicBezTo>
                  <a:pt x="337" y="58"/>
                  <a:pt x="337" y="58"/>
                  <a:pt x="337" y="58"/>
                </a:cubicBezTo>
                <a:cubicBezTo>
                  <a:pt x="338" y="57"/>
                  <a:pt x="338" y="56"/>
                  <a:pt x="336" y="56"/>
                </a:cubicBezTo>
                <a:cubicBezTo>
                  <a:pt x="337" y="58"/>
                  <a:pt x="337" y="58"/>
                  <a:pt x="337" y="58"/>
                </a:cubicBezTo>
                <a:cubicBezTo>
                  <a:pt x="337" y="60"/>
                  <a:pt x="335" y="62"/>
                  <a:pt x="339" y="60"/>
                </a:cubicBezTo>
                <a:close/>
                <a:moveTo>
                  <a:pt x="307" y="56"/>
                </a:moveTo>
                <a:cubicBezTo>
                  <a:pt x="312" y="57"/>
                  <a:pt x="312" y="57"/>
                  <a:pt x="312" y="57"/>
                </a:cubicBezTo>
                <a:cubicBezTo>
                  <a:pt x="310" y="58"/>
                  <a:pt x="307" y="59"/>
                  <a:pt x="307" y="56"/>
                </a:cubicBezTo>
                <a:close/>
                <a:moveTo>
                  <a:pt x="329" y="64"/>
                </a:moveTo>
                <a:cubicBezTo>
                  <a:pt x="329" y="64"/>
                  <a:pt x="334" y="63"/>
                  <a:pt x="336" y="63"/>
                </a:cubicBezTo>
                <a:cubicBezTo>
                  <a:pt x="335" y="61"/>
                  <a:pt x="330" y="60"/>
                  <a:pt x="329" y="64"/>
                </a:cubicBezTo>
                <a:close/>
                <a:moveTo>
                  <a:pt x="435" y="84"/>
                </a:moveTo>
                <a:cubicBezTo>
                  <a:pt x="433" y="88"/>
                  <a:pt x="433" y="88"/>
                  <a:pt x="433" y="88"/>
                </a:cubicBezTo>
                <a:cubicBezTo>
                  <a:pt x="436" y="89"/>
                  <a:pt x="436" y="89"/>
                  <a:pt x="436" y="89"/>
                </a:cubicBezTo>
                <a:lnTo>
                  <a:pt x="435" y="84"/>
                </a:lnTo>
                <a:close/>
                <a:moveTo>
                  <a:pt x="404" y="83"/>
                </a:moveTo>
                <a:cubicBezTo>
                  <a:pt x="403" y="83"/>
                  <a:pt x="403" y="83"/>
                  <a:pt x="403" y="83"/>
                </a:cubicBezTo>
                <a:cubicBezTo>
                  <a:pt x="401" y="85"/>
                  <a:pt x="401" y="85"/>
                  <a:pt x="401" y="85"/>
                </a:cubicBezTo>
                <a:lnTo>
                  <a:pt x="404" y="83"/>
                </a:lnTo>
                <a:close/>
                <a:moveTo>
                  <a:pt x="369" y="81"/>
                </a:moveTo>
                <a:cubicBezTo>
                  <a:pt x="370" y="81"/>
                  <a:pt x="370" y="81"/>
                  <a:pt x="370" y="80"/>
                </a:cubicBezTo>
                <a:cubicBezTo>
                  <a:pt x="373" y="78"/>
                  <a:pt x="380" y="77"/>
                  <a:pt x="383" y="78"/>
                </a:cubicBezTo>
                <a:cubicBezTo>
                  <a:pt x="385" y="76"/>
                  <a:pt x="381" y="71"/>
                  <a:pt x="380" y="69"/>
                </a:cubicBezTo>
                <a:cubicBezTo>
                  <a:pt x="380" y="85"/>
                  <a:pt x="376" y="68"/>
                  <a:pt x="372" y="73"/>
                </a:cubicBezTo>
                <a:cubicBezTo>
                  <a:pt x="373" y="74"/>
                  <a:pt x="375" y="74"/>
                  <a:pt x="375" y="77"/>
                </a:cubicBezTo>
                <a:cubicBezTo>
                  <a:pt x="374" y="78"/>
                  <a:pt x="372" y="78"/>
                  <a:pt x="371" y="77"/>
                </a:cubicBezTo>
                <a:cubicBezTo>
                  <a:pt x="371" y="76"/>
                  <a:pt x="370" y="75"/>
                  <a:pt x="370" y="75"/>
                </a:cubicBezTo>
                <a:cubicBezTo>
                  <a:pt x="370" y="76"/>
                  <a:pt x="370" y="76"/>
                  <a:pt x="371" y="77"/>
                </a:cubicBezTo>
                <a:cubicBezTo>
                  <a:pt x="371" y="78"/>
                  <a:pt x="371" y="79"/>
                  <a:pt x="370" y="80"/>
                </a:cubicBezTo>
                <a:cubicBezTo>
                  <a:pt x="370" y="80"/>
                  <a:pt x="369" y="81"/>
                  <a:pt x="369" y="81"/>
                </a:cubicBezTo>
                <a:close/>
                <a:moveTo>
                  <a:pt x="326" y="77"/>
                </a:moveTo>
                <a:cubicBezTo>
                  <a:pt x="326" y="75"/>
                  <a:pt x="328" y="74"/>
                  <a:pt x="325" y="72"/>
                </a:cubicBezTo>
                <a:cubicBezTo>
                  <a:pt x="325" y="74"/>
                  <a:pt x="325" y="75"/>
                  <a:pt x="326" y="77"/>
                </a:cubicBezTo>
                <a:cubicBezTo>
                  <a:pt x="326" y="77"/>
                  <a:pt x="327" y="78"/>
                  <a:pt x="328" y="78"/>
                </a:cubicBezTo>
                <a:cubicBezTo>
                  <a:pt x="327" y="78"/>
                  <a:pt x="327" y="77"/>
                  <a:pt x="326" y="77"/>
                </a:cubicBezTo>
                <a:close/>
                <a:moveTo>
                  <a:pt x="328" y="85"/>
                </a:moveTo>
                <a:cubicBezTo>
                  <a:pt x="322" y="78"/>
                  <a:pt x="322" y="78"/>
                  <a:pt x="322" y="78"/>
                </a:cubicBezTo>
                <a:cubicBezTo>
                  <a:pt x="324" y="82"/>
                  <a:pt x="324" y="82"/>
                  <a:pt x="324" y="82"/>
                </a:cubicBezTo>
                <a:cubicBezTo>
                  <a:pt x="321" y="78"/>
                  <a:pt x="321" y="78"/>
                  <a:pt x="321" y="78"/>
                </a:cubicBezTo>
                <a:cubicBezTo>
                  <a:pt x="321" y="82"/>
                  <a:pt x="324" y="88"/>
                  <a:pt x="328" y="85"/>
                </a:cubicBezTo>
                <a:close/>
                <a:moveTo>
                  <a:pt x="313" y="79"/>
                </a:moveTo>
                <a:cubicBezTo>
                  <a:pt x="319" y="82"/>
                  <a:pt x="319" y="82"/>
                  <a:pt x="319" y="82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8" y="78"/>
                  <a:pt x="318" y="78"/>
                  <a:pt x="318" y="78"/>
                </a:cubicBezTo>
                <a:cubicBezTo>
                  <a:pt x="319" y="81"/>
                  <a:pt x="319" y="81"/>
                  <a:pt x="319" y="81"/>
                </a:cubicBezTo>
                <a:lnTo>
                  <a:pt x="313" y="79"/>
                </a:lnTo>
                <a:close/>
                <a:moveTo>
                  <a:pt x="260" y="69"/>
                </a:moveTo>
                <a:cubicBezTo>
                  <a:pt x="257" y="69"/>
                  <a:pt x="257" y="69"/>
                  <a:pt x="257" y="69"/>
                </a:cubicBezTo>
                <a:cubicBezTo>
                  <a:pt x="257" y="69"/>
                  <a:pt x="260" y="73"/>
                  <a:pt x="263" y="72"/>
                </a:cubicBezTo>
                <a:cubicBezTo>
                  <a:pt x="259" y="82"/>
                  <a:pt x="262" y="70"/>
                  <a:pt x="256" y="74"/>
                </a:cubicBezTo>
                <a:cubicBezTo>
                  <a:pt x="263" y="74"/>
                  <a:pt x="260" y="81"/>
                  <a:pt x="259" y="85"/>
                </a:cubicBezTo>
                <a:cubicBezTo>
                  <a:pt x="258" y="79"/>
                  <a:pt x="250" y="82"/>
                  <a:pt x="253" y="70"/>
                </a:cubicBezTo>
                <a:cubicBezTo>
                  <a:pt x="255" y="72"/>
                  <a:pt x="258" y="61"/>
                  <a:pt x="260" y="69"/>
                </a:cubicBezTo>
                <a:close/>
                <a:moveTo>
                  <a:pt x="219" y="71"/>
                </a:moveTo>
                <a:cubicBezTo>
                  <a:pt x="215" y="70"/>
                  <a:pt x="215" y="70"/>
                  <a:pt x="215" y="70"/>
                </a:cubicBezTo>
                <a:cubicBezTo>
                  <a:pt x="219" y="71"/>
                  <a:pt x="219" y="71"/>
                  <a:pt x="219" y="71"/>
                </a:cubicBezTo>
                <a:close/>
                <a:moveTo>
                  <a:pt x="113" y="80"/>
                </a:moveTo>
                <a:cubicBezTo>
                  <a:pt x="114" y="86"/>
                  <a:pt x="119" y="80"/>
                  <a:pt x="119" y="77"/>
                </a:cubicBezTo>
                <a:cubicBezTo>
                  <a:pt x="118" y="79"/>
                  <a:pt x="115" y="79"/>
                  <a:pt x="113" y="80"/>
                </a:cubicBezTo>
                <a:close/>
                <a:moveTo>
                  <a:pt x="74" y="84"/>
                </a:moveTo>
                <a:cubicBezTo>
                  <a:pt x="76" y="83"/>
                  <a:pt x="80" y="89"/>
                  <a:pt x="80" y="83"/>
                </a:cubicBezTo>
                <a:cubicBezTo>
                  <a:pt x="75" y="81"/>
                  <a:pt x="75" y="81"/>
                  <a:pt x="75" y="81"/>
                </a:cubicBezTo>
                <a:cubicBezTo>
                  <a:pt x="75" y="83"/>
                  <a:pt x="73" y="81"/>
                  <a:pt x="74" y="84"/>
                </a:cubicBezTo>
                <a:close/>
                <a:moveTo>
                  <a:pt x="47" y="91"/>
                </a:moveTo>
                <a:cubicBezTo>
                  <a:pt x="44" y="85"/>
                  <a:pt x="44" y="85"/>
                  <a:pt x="44" y="85"/>
                </a:cubicBezTo>
                <a:cubicBezTo>
                  <a:pt x="46" y="86"/>
                  <a:pt x="46" y="86"/>
                  <a:pt x="46" y="86"/>
                </a:cubicBezTo>
                <a:lnTo>
                  <a:pt x="47" y="91"/>
                </a:lnTo>
                <a:close/>
                <a:moveTo>
                  <a:pt x="53" y="97"/>
                </a:moveTo>
                <a:cubicBezTo>
                  <a:pt x="53" y="98"/>
                  <a:pt x="49" y="97"/>
                  <a:pt x="50" y="94"/>
                </a:cubicBezTo>
                <a:lnTo>
                  <a:pt x="53" y="97"/>
                </a:lnTo>
                <a:close/>
                <a:moveTo>
                  <a:pt x="25" y="100"/>
                </a:moveTo>
                <a:cubicBezTo>
                  <a:pt x="28" y="105"/>
                  <a:pt x="28" y="105"/>
                  <a:pt x="28" y="105"/>
                </a:cubicBezTo>
                <a:cubicBezTo>
                  <a:pt x="26" y="106"/>
                  <a:pt x="26" y="106"/>
                  <a:pt x="26" y="106"/>
                </a:cubicBezTo>
                <a:lnTo>
                  <a:pt x="25" y="100"/>
                </a:lnTo>
                <a:close/>
                <a:moveTo>
                  <a:pt x="25" y="95"/>
                </a:moveTo>
                <a:cubicBezTo>
                  <a:pt x="26" y="96"/>
                  <a:pt x="27" y="97"/>
                  <a:pt x="27" y="98"/>
                </a:cubicBezTo>
                <a:cubicBezTo>
                  <a:pt x="28" y="99"/>
                  <a:pt x="30" y="99"/>
                  <a:pt x="31" y="97"/>
                </a:cubicBezTo>
                <a:cubicBezTo>
                  <a:pt x="30" y="95"/>
                  <a:pt x="30" y="97"/>
                  <a:pt x="29" y="96"/>
                </a:cubicBezTo>
                <a:cubicBezTo>
                  <a:pt x="29" y="96"/>
                  <a:pt x="30" y="94"/>
                  <a:pt x="31" y="94"/>
                </a:cubicBezTo>
                <a:cubicBezTo>
                  <a:pt x="31" y="100"/>
                  <a:pt x="32" y="99"/>
                  <a:pt x="33" y="104"/>
                </a:cubicBezTo>
                <a:cubicBezTo>
                  <a:pt x="30" y="108"/>
                  <a:pt x="29" y="102"/>
                  <a:pt x="27" y="98"/>
                </a:cubicBezTo>
                <a:cubicBezTo>
                  <a:pt x="26" y="97"/>
                  <a:pt x="26" y="96"/>
                  <a:pt x="25" y="95"/>
                </a:cubicBezTo>
                <a:close/>
                <a:moveTo>
                  <a:pt x="39" y="89"/>
                </a:moveTo>
                <a:cubicBezTo>
                  <a:pt x="39" y="90"/>
                  <a:pt x="39" y="91"/>
                  <a:pt x="39" y="92"/>
                </a:cubicBezTo>
                <a:cubicBezTo>
                  <a:pt x="37" y="94"/>
                  <a:pt x="35" y="96"/>
                  <a:pt x="39" y="101"/>
                </a:cubicBezTo>
                <a:cubicBezTo>
                  <a:pt x="41" y="99"/>
                  <a:pt x="41" y="99"/>
                  <a:pt x="41" y="99"/>
                </a:cubicBezTo>
                <a:cubicBezTo>
                  <a:pt x="40" y="100"/>
                  <a:pt x="40" y="99"/>
                  <a:pt x="39" y="98"/>
                </a:cubicBezTo>
                <a:cubicBezTo>
                  <a:pt x="41" y="95"/>
                  <a:pt x="43" y="99"/>
                  <a:pt x="44" y="99"/>
                </a:cubicBezTo>
                <a:cubicBezTo>
                  <a:pt x="43" y="97"/>
                  <a:pt x="40" y="96"/>
                  <a:pt x="39" y="92"/>
                </a:cubicBezTo>
                <a:cubicBezTo>
                  <a:pt x="40" y="91"/>
                  <a:pt x="40" y="91"/>
                  <a:pt x="41" y="90"/>
                </a:cubicBezTo>
                <a:cubicBezTo>
                  <a:pt x="42" y="90"/>
                  <a:pt x="42" y="91"/>
                  <a:pt x="42" y="89"/>
                </a:cubicBezTo>
                <a:cubicBezTo>
                  <a:pt x="42" y="88"/>
                  <a:pt x="42" y="88"/>
                  <a:pt x="42" y="88"/>
                </a:cubicBezTo>
                <a:cubicBezTo>
                  <a:pt x="42" y="89"/>
                  <a:pt x="41" y="89"/>
                  <a:pt x="41" y="90"/>
                </a:cubicBezTo>
                <a:cubicBezTo>
                  <a:pt x="40" y="89"/>
                  <a:pt x="40" y="88"/>
                  <a:pt x="39" y="89"/>
                </a:cubicBezTo>
                <a:close/>
                <a:moveTo>
                  <a:pt x="22" y="92"/>
                </a:moveTo>
                <a:cubicBezTo>
                  <a:pt x="21" y="91"/>
                  <a:pt x="21" y="89"/>
                  <a:pt x="20" y="88"/>
                </a:cubicBezTo>
                <a:cubicBezTo>
                  <a:pt x="18" y="87"/>
                  <a:pt x="18" y="87"/>
                  <a:pt x="18" y="87"/>
                </a:cubicBezTo>
                <a:cubicBezTo>
                  <a:pt x="17" y="90"/>
                  <a:pt x="20" y="92"/>
                  <a:pt x="22" y="92"/>
                </a:cubicBezTo>
                <a:close/>
                <a:moveTo>
                  <a:pt x="102" y="77"/>
                </a:moveTo>
                <a:cubicBezTo>
                  <a:pt x="103" y="78"/>
                  <a:pt x="107" y="77"/>
                  <a:pt x="107" y="81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106" y="76"/>
                  <a:pt x="103" y="72"/>
                  <a:pt x="104" y="71"/>
                </a:cubicBezTo>
                <a:cubicBezTo>
                  <a:pt x="103" y="74"/>
                  <a:pt x="101" y="72"/>
                  <a:pt x="102" y="77"/>
                </a:cubicBezTo>
                <a:close/>
                <a:moveTo>
                  <a:pt x="213" y="71"/>
                </a:moveTo>
                <a:cubicBezTo>
                  <a:pt x="211" y="69"/>
                  <a:pt x="206" y="74"/>
                  <a:pt x="205" y="67"/>
                </a:cubicBezTo>
                <a:cubicBezTo>
                  <a:pt x="203" y="74"/>
                  <a:pt x="210" y="73"/>
                  <a:pt x="213" y="71"/>
                </a:cubicBezTo>
                <a:close/>
                <a:moveTo>
                  <a:pt x="213" y="63"/>
                </a:moveTo>
                <a:cubicBezTo>
                  <a:pt x="214" y="64"/>
                  <a:pt x="214" y="64"/>
                  <a:pt x="215" y="64"/>
                </a:cubicBezTo>
                <a:cubicBezTo>
                  <a:pt x="216" y="65"/>
                  <a:pt x="216" y="71"/>
                  <a:pt x="219" y="68"/>
                </a:cubicBezTo>
                <a:cubicBezTo>
                  <a:pt x="218" y="66"/>
                  <a:pt x="217" y="68"/>
                  <a:pt x="216" y="67"/>
                </a:cubicBezTo>
                <a:cubicBezTo>
                  <a:pt x="217" y="63"/>
                  <a:pt x="216" y="64"/>
                  <a:pt x="215" y="64"/>
                </a:cubicBezTo>
                <a:cubicBezTo>
                  <a:pt x="214" y="63"/>
                  <a:pt x="214" y="63"/>
                  <a:pt x="213" y="63"/>
                </a:cubicBezTo>
                <a:close/>
                <a:moveTo>
                  <a:pt x="150" y="60"/>
                </a:moveTo>
                <a:cubicBezTo>
                  <a:pt x="153" y="59"/>
                  <a:pt x="153" y="59"/>
                  <a:pt x="153" y="59"/>
                </a:cubicBezTo>
                <a:cubicBezTo>
                  <a:pt x="155" y="64"/>
                  <a:pt x="155" y="64"/>
                  <a:pt x="155" y="64"/>
                </a:cubicBezTo>
                <a:lnTo>
                  <a:pt x="150" y="60"/>
                </a:lnTo>
                <a:close/>
                <a:moveTo>
                  <a:pt x="119" y="56"/>
                </a:moveTo>
                <a:cubicBezTo>
                  <a:pt x="122" y="57"/>
                  <a:pt x="122" y="57"/>
                  <a:pt x="122" y="57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1" y="59"/>
                  <a:pt x="121" y="61"/>
                  <a:pt x="122" y="62"/>
                </a:cubicBezTo>
                <a:cubicBezTo>
                  <a:pt x="122" y="62"/>
                  <a:pt x="123" y="62"/>
                  <a:pt x="123" y="63"/>
                </a:cubicBezTo>
                <a:cubicBezTo>
                  <a:pt x="123" y="63"/>
                  <a:pt x="122" y="62"/>
                  <a:pt x="122" y="62"/>
                </a:cubicBezTo>
                <a:cubicBezTo>
                  <a:pt x="120" y="62"/>
                  <a:pt x="117" y="63"/>
                  <a:pt x="117" y="59"/>
                </a:cubicBezTo>
                <a:cubicBezTo>
                  <a:pt x="118" y="60"/>
                  <a:pt x="121" y="60"/>
                  <a:pt x="121" y="57"/>
                </a:cubicBezTo>
                <a:lnTo>
                  <a:pt x="119" y="56"/>
                </a:lnTo>
                <a:close/>
                <a:moveTo>
                  <a:pt x="56" y="61"/>
                </a:moveTo>
                <a:cubicBezTo>
                  <a:pt x="58" y="62"/>
                  <a:pt x="58" y="63"/>
                  <a:pt x="60" y="59"/>
                </a:cubicBezTo>
                <a:cubicBezTo>
                  <a:pt x="58" y="59"/>
                  <a:pt x="56" y="59"/>
                  <a:pt x="56" y="61"/>
                </a:cubicBezTo>
                <a:close/>
                <a:moveTo>
                  <a:pt x="135" y="50"/>
                </a:moveTo>
                <a:cubicBezTo>
                  <a:pt x="135" y="53"/>
                  <a:pt x="138" y="52"/>
                  <a:pt x="137" y="56"/>
                </a:cubicBezTo>
                <a:cubicBezTo>
                  <a:pt x="136" y="57"/>
                  <a:pt x="136" y="57"/>
                  <a:pt x="136" y="57"/>
                </a:cubicBezTo>
                <a:cubicBezTo>
                  <a:pt x="138" y="55"/>
                  <a:pt x="138" y="64"/>
                  <a:pt x="141" y="60"/>
                </a:cubicBezTo>
                <a:cubicBezTo>
                  <a:pt x="139" y="60"/>
                  <a:pt x="139" y="60"/>
                  <a:pt x="139" y="60"/>
                </a:cubicBezTo>
                <a:cubicBezTo>
                  <a:pt x="141" y="58"/>
                  <a:pt x="135" y="54"/>
                  <a:pt x="139" y="52"/>
                </a:cubicBezTo>
                <a:cubicBezTo>
                  <a:pt x="140" y="51"/>
                  <a:pt x="136" y="49"/>
                  <a:pt x="135" y="50"/>
                </a:cubicBezTo>
                <a:close/>
                <a:moveTo>
                  <a:pt x="50" y="54"/>
                </a:moveTo>
                <a:cubicBezTo>
                  <a:pt x="52" y="54"/>
                  <a:pt x="53" y="62"/>
                  <a:pt x="56" y="58"/>
                </a:cubicBezTo>
                <a:cubicBezTo>
                  <a:pt x="53" y="57"/>
                  <a:pt x="52" y="50"/>
                  <a:pt x="50" y="54"/>
                </a:cubicBezTo>
                <a:close/>
                <a:moveTo>
                  <a:pt x="112" y="41"/>
                </a:moveTo>
                <a:cubicBezTo>
                  <a:pt x="112" y="40"/>
                  <a:pt x="112" y="40"/>
                  <a:pt x="112" y="40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5" y="43"/>
                  <a:pt x="115" y="43"/>
                  <a:pt x="115" y="43"/>
                </a:cubicBezTo>
                <a:lnTo>
                  <a:pt x="112" y="41"/>
                </a:lnTo>
                <a:close/>
                <a:moveTo>
                  <a:pt x="57" y="97"/>
                </a:moveTo>
                <a:cubicBezTo>
                  <a:pt x="57" y="97"/>
                  <a:pt x="58" y="97"/>
                  <a:pt x="58" y="97"/>
                </a:cubicBezTo>
                <a:cubicBezTo>
                  <a:pt x="58" y="97"/>
                  <a:pt x="57" y="97"/>
                  <a:pt x="57" y="97"/>
                </a:cubicBezTo>
                <a:close/>
                <a:moveTo>
                  <a:pt x="224" y="88"/>
                </a:moveTo>
                <a:cubicBezTo>
                  <a:pt x="223" y="89"/>
                  <a:pt x="223" y="89"/>
                  <a:pt x="223" y="90"/>
                </a:cubicBezTo>
                <a:cubicBezTo>
                  <a:pt x="224" y="90"/>
                  <a:pt x="224" y="89"/>
                  <a:pt x="224" y="88"/>
                </a:cubicBezTo>
                <a:close/>
                <a:moveTo>
                  <a:pt x="230" y="93"/>
                </a:moveTo>
                <a:cubicBezTo>
                  <a:pt x="230" y="93"/>
                  <a:pt x="230" y="93"/>
                  <a:pt x="230" y="93"/>
                </a:cubicBezTo>
                <a:cubicBezTo>
                  <a:pt x="230" y="93"/>
                  <a:pt x="230" y="93"/>
                  <a:pt x="230" y="93"/>
                </a:cubicBezTo>
                <a:close/>
                <a:moveTo>
                  <a:pt x="465" y="113"/>
                </a:moveTo>
                <a:cubicBezTo>
                  <a:pt x="467" y="114"/>
                  <a:pt x="468" y="119"/>
                  <a:pt x="468" y="114"/>
                </a:cubicBezTo>
                <a:cubicBezTo>
                  <a:pt x="468" y="111"/>
                  <a:pt x="467" y="114"/>
                  <a:pt x="465" y="113"/>
                </a:cubicBezTo>
                <a:close/>
                <a:moveTo>
                  <a:pt x="464" y="107"/>
                </a:moveTo>
                <a:cubicBezTo>
                  <a:pt x="463" y="106"/>
                  <a:pt x="462" y="105"/>
                  <a:pt x="462" y="103"/>
                </a:cubicBezTo>
                <a:cubicBezTo>
                  <a:pt x="462" y="106"/>
                  <a:pt x="463" y="106"/>
                  <a:pt x="464" y="107"/>
                </a:cubicBezTo>
                <a:close/>
                <a:moveTo>
                  <a:pt x="464" y="107"/>
                </a:moveTo>
                <a:cubicBezTo>
                  <a:pt x="465" y="107"/>
                  <a:pt x="466" y="108"/>
                  <a:pt x="468" y="107"/>
                </a:cubicBezTo>
                <a:cubicBezTo>
                  <a:pt x="467" y="105"/>
                  <a:pt x="465" y="107"/>
                  <a:pt x="464" y="107"/>
                </a:cubicBezTo>
                <a:close/>
                <a:moveTo>
                  <a:pt x="441" y="108"/>
                </a:moveTo>
                <a:cubicBezTo>
                  <a:pt x="441" y="105"/>
                  <a:pt x="434" y="101"/>
                  <a:pt x="441" y="100"/>
                </a:cubicBezTo>
                <a:cubicBezTo>
                  <a:pt x="441" y="100"/>
                  <a:pt x="438" y="100"/>
                  <a:pt x="437" y="97"/>
                </a:cubicBezTo>
                <a:cubicBezTo>
                  <a:pt x="438" y="102"/>
                  <a:pt x="437" y="106"/>
                  <a:pt x="441" y="108"/>
                </a:cubicBezTo>
                <a:close/>
                <a:moveTo>
                  <a:pt x="431" y="94"/>
                </a:moveTo>
                <a:cubicBezTo>
                  <a:pt x="431" y="94"/>
                  <a:pt x="430" y="94"/>
                  <a:pt x="429" y="94"/>
                </a:cubicBezTo>
                <a:cubicBezTo>
                  <a:pt x="430" y="94"/>
                  <a:pt x="430" y="94"/>
                  <a:pt x="431" y="94"/>
                </a:cubicBezTo>
                <a:close/>
                <a:moveTo>
                  <a:pt x="429" y="94"/>
                </a:moveTo>
                <a:cubicBezTo>
                  <a:pt x="428" y="93"/>
                  <a:pt x="427" y="87"/>
                  <a:pt x="424" y="89"/>
                </a:cubicBezTo>
                <a:cubicBezTo>
                  <a:pt x="425" y="92"/>
                  <a:pt x="425" y="95"/>
                  <a:pt x="426" y="96"/>
                </a:cubicBezTo>
                <a:cubicBezTo>
                  <a:pt x="426" y="93"/>
                  <a:pt x="428" y="94"/>
                  <a:pt x="429" y="94"/>
                </a:cubicBezTo>
                <a:close/>
                <a:moveTo>
                  <a:pt x="357" y="102"/>
                </a:moveTo>
                <a:cubicBezTo>
                  <a:pt x="360" y="103"/>
                  <a:pt x="360" y="103"/>
                  <a:pt x="360" y="103"/>
                </a:cubicBezTo>
                <a:cubicBezTo>
                  <a:pt x="361" y="101"/>
                  <a:pt x="359" y="101"/>
                  <a:pt x="359" y="100"/>
                </a:cubicBezTo>
                <a:cubicBezTo>
                  <a:pt x="358" y="101"/>
                  <a:pt x="356" y="101"/>
                  <a:pt x="357" y="102"/>
                </a:cubicBezTo>
                <a:close/>
                <a:moveTo>
                  <a:pt x="345" y="87"/>
                </a:moveTo>
                <a:cubicBezTo>
                  <a:pt x="344" y="93"/>
                  <a:pt x="344" y="93"/>
                  <a:pt x="344" y="93"/>
                </a:cubicBezTo>
                <a:cubicBezTo>
                  <a:pt x="345" y="94"/>
                  <a:pt x="344" y="89"/>
                  <a:pt x="347" y="90"/>
                </a:cubicBezTo>
                <a:lnTo>
                  <a:pt x="345" y="87"/>
                </a:lnTo>
                <a:close/>
                <a:moveTo>
                  <a:pt x="352" y="59"/>
                </a:moveTo>
                <a:cubicBezTo>
                  <a:pt x="353" y="59"/>
                  <a:pt x="353" y="59"/>
                  <a:pt x="353" y="59"/>
                </a:cubicBezTo>
                <a:cubicBezTo>
                  <a:pt x="353" y="59"/>
                  <a:pt x="353" y="59"/>
                  <a:pt x="353" y="59"/>
                </a:cubicBezTo>
                <a:lnTo>
                  <a:pt x="352" y="59"/>
                </a:lnTo>
                <a:close/>
                <a:moveTo>
                  <a:pt x="334" y="102"/>
                </a:moveTo>
                <a:cubicBezTo>
                  <a:pt x="333" y="94"/>
                  <a:pt x="333" y="94"/>
                  <a:pt x="333" y="94"/>
                </a:cubicBezTo>
                <a:cubicBezTo>
                  <a:pt x="332" y="94"/>
                  <a:pt x="332" y="100"/>
                  <a:pt x="334" y="102"/>
                </a:cubicBezTo>
                <a:close/>
                <a:moveTo>
                  <a:pt x="318" y="98"/>
                </a:moveTo>
                <a:cubicBezTo>
                  <a:pt x="323" y="100"/>
                  <a:pt x="323" y="100"/>
                  <a:pt x="323" y="100"/>
                </a:cubicBezTo>
                <a:cubicBezTo>
                  <a:pt x="322" y="98"/>
                  <a:pt x="322" y="98"/>
                  <a:pt x="322" y="98"/>
                </a:cubicBezTo>
                <a:lnTo>
                  <a:pt x="318" y="98"/>
                </a:lnTo>
                <a:close/>
                <a:moveTo>
                  <a:pt x="305" y="93"/>
                </a:moveTo>
                <a:cubicBezTo>
                  <a:pt x="308" y="95"/>
                  <a:pt x="308" y="95"/>
                  <a:pt x="308" y="95"/>
                </a:cubicBezTo>
                <a:cubicBezTo>
                  <a:pt x="309" y="94"/>
                  <a:pt x="309" y="94"/>
                  <a:pt x="309" y="94"/>
                </a:cubicBezTo>
                <a:lnTo>
                  <a:pt x="305" y="93"/>
                </a:lnTo>
                <a:close/>
                <a:moveTo>
                  <a:pt x="173" y="79"/>
                </a:moveTo>
                <a:cubicBezTo>
                  <a:pt x="171" y="80"/>
                  <a:pt x="165" y="78"/>
                  <a:pt x="166" y="84"/>
                </a:cubicBezTo>
                <a:cubicBezTo>
                  <a:pt x="168" y="76"/>
                  <a:pt x="172" y="86"/>
                  <a:pt x="173" y="79"/>
                </a:cubicBezTo>
                <a:close/>
                <a:moveTo>
                  <a:pt x="68" y="94"/>
                </a:moveTo>
                <a:cubicBezTo>
                  <a:pt x="63" y="93"/>
                  <a:pt x="63" y="93"/>
                  <a:pt x="63" y="93"/>
                </a:cubicBezTo>
                <a:cubicBezTo>
                  <a:pt x="67" y="94"/>
                  <a:pt x="64" y="97"/>
                  <a:pt x="68" y="94"/>
                </a:cubicBezTo>
                <a:close/>
                <a:moveTo>
                  <a:pt x="424" y="167"/>
                </a:moveTo>
                <a:cubicBezTo>
                  <a:pt x="425" y="167"/>
                  <a:pt x="425" y="167"/>
                  <a:pt x="425" y="167"/>
                </a:cubicBezTo>
                <a:cubicBezTo>
                  <a:pt x="425" y="167"/>
                  <a:pt x="425" y="167"/>
                  <a:pt x="424" y="167"/>
                </a:cubicBezTo>
                <a:close/>
                <a:moveTo>
                  <a:pt x="424" y="167"/>
                </a:moveTo>
                <a:cubicBezTo>
                  <a:pt x="422" y="165"/>
                  <a:pt x="419" y="166"/>
                  <a:pt x="418" y="167"/>
                </a:cubicBezTo>
                <a:cubicBezTo>
                  <a:pt x="421" y="173"/>
                  <a:pt x="423" y="168"/>
                  <a:pt x="424" y="167"/>
                </a:cubicBezTo>
                <a:close/>
                <a:moveTo>
                  <a:pt x="427" y="177"/>
                </a:moveTo>
                <a:cubicBezTo>
                  <a:pt x="430" y="178"/>
                  <a:pt x="430" y="178"/>
                  <a:pt x="430" y="178"/>
                </a:cubicBezTo>
                <a:cubicBezTo>
                  <a:pt x="429" y="178"/>
                  <a:pt x="427" y="174"/>
                  <a:pt x="427" y="177"/>
                </a:cubicBezTo>
                <a:close/>
                <a:moveTo>
                  <a:pt x="428" y="171"/>
                </a:moveTo>
                <a:cubicBezTo>
                  <a:pt x="426" y="170"/>
                  <a:pt x="426" y="170"/>
                  <a:pt x="426" y="170"/>
                </a:cubicBezTo>
                <a:cubicBezTo>
                  <a:pt x="427" y="172"/>
                  <a:pt x="427" y="172"/>
                  <a:pt x="427" y="172"/>
                </a:cubicBezTo>
                <a:lnTo>
                  <a:pt x="428" y="171"/>
                </a:lnTo>
                <a:close/>
                <a:moveTo>
                  <a:pt x="495" y="116"/>
                </a:moveTo>
                <a:cubicBezTo>
                  <a:pt x="498" y="117"/>
                  <a:pt x="499" y="118"/>
                  <a:pt x="501" y="118"/>
                </a:cubicBezTo>
                <a:lnTo>
                  <a:pt x="495" y="116"/>
                </a:lnTo>
                <a:close/>
                <a:moveTo>
                  <a:pt x="523" y="125"/>
                </a:moveTo>
                <a:cubicBezTo>
                  <a:pt x="523" y="125"/>
                  <a:pt x="523" y="125"/>
                  <a:pt x="523" y="125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lnTo>
                  <a:pt x="523" y="125"/>
                </a:lnTo>
                <a:close/>
                <a:moveTo>
                  <a:pt x="500" y="119"/>
                </a:moveTo>
                <a:cubicBezTo>
                  <a:pt x="500" y="120"/>
                  <a:pt x="500" y="120"/>
                  <a:pt x="500" y="120"/>
                </a:cubicBezTo>
                <a:cubicBezTo>
                  <a:pt x="501" y="120"/>
                  <a:pt x="501" y="120"/>
                  <a:pt x="500" y="119"/>
                </a:cubicBezTo>
                <a:close/>
                <a:moveTo>
                  <a:pt x="466" y="136"/>
                </a:moveTo>
                <a:cubicBezTo>
                  <a:pt x="466" y="137"/>
                  <a:pt x="468" y="139"/>
                  <a:pt x="469" y="140"/>
                </a:cubicBezTo>
                <a:cubicBezTo>
                  <a:pt x="468" y="138"/>
                  <a:pt x="466" y="134"/>
                  <a:pt x="466" y="136"/>
                </a:cubicBezTo>
                <a:close/>
                <a:moveTo>
                  <a:pt x="557" y="113"/>
                </a:moveTo>
                <a:cubicBezTo>
                  <a:pt x="560" y="114"/>
                  <a:pt x="560" y="114"/>
                  <a:pt x="560" y="114"/>
                </a:cubicBezTo>
                <a:cubicBezTo>
                  <a:pt x="560" y="113"/>
                  <a:pt x="558" y="113"/>
                  <a:pt x="557" y="113"/>
                </a:cubicBezTo>
                <a:close/>
                <a:moveTo>
                  <a:pt x="575" y="142"/>
                </a:moveTo>
                <a:cubicBezTo>
                  <a:pt x="574" y="142"/>
                  <a:pt x="574" y="142"/>
                  <a:pt x="574" y="142"/>
                </a:cubicBezTo>
                <a:cubicBezTo>
                  <a:pt x="575" y="143"/>
                  <a:pt x="576" y="143"/>
                  <a:pt x="578" y="144"/>
                </a:cubicBezTo>
                <a:lnTo>
                  <a:pt x="575" y="142"/>
                </a:lnTo>
                <a:close/>
                <a:moveTo>
                  <a:pt x="502" y="122"/>
                </a:moveTo>
                <a:cubicBezTo>
                  <a:pt x="504" y="123"/>
                  <a:pt x="504" y="123"/>
                  <a:pt x="504" y="123"/>
                </a:cubicBezTo>
                <a:cubicBezTo>
                  <a:pt x="504" y="123"/>
                  <a:pt x="504" y="123"/>
                  <a:pt x="504" y="123"/>
                </a:cubicBezTo>
                <a:cubicBezTo>
                  <a:pt x="502" y="122"/>
                  <a:pt x="502" y="122"/>
                  <a:pt x="502" y="122"/>
                </a:cubicBezTo>
                <a:close/>
                <a:moveTo>
                  <a:pt x="560" y="102"/>
                </a:moveTo>
                <a:cubicBezTo>
                  <a:pt x="558" y="102"/>
                  <a:pt x="557" y="103"/>
                  <a:pt x="556" y="103"/>
                </a:cubicBezTo>
                <a:cubicBezTo>
                  <a:pt x="558" y="103"/>
                  <a:pt x="560" y="103"/>
                  <a:pt x="560" y="102"/>
                </a:cubicBezTo>
                <a:close/>
                <a:moveTo>
                  <a:pt x="523" y="124"/>
                </a:move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lose/>
                <a:moveTo>
                  <a:pt x="567" y="146"/>
                </a:moveTo>
                <a:cubicBezTo>
                  <a:pt x="566" y="146"/>
                  <a:pt x="565" y="146"/>
                  <a:pt x="564" y="146"/>
                </a:cubicBezTo>
                <a:cubicBezTo>
                  <a:pt x="565" y="147"/>
                  <a:pt x="567" y="147"/>
                  <a:pt x="567" y="146"/>
                </a:cubicBezTo>
                <a:close/>
                <a:moveTo>
                  <a:pt x="470" y="141"/>
                </a:moveTo>
                <a:cubicBezTo>
                  <a:pt x="469" y="140"/>
                  <a:pt x="469" y="140"/>
                  <a:pt x="469" y="140"/>
                </a:cubicBezTo>
                <a:cubicBezTo>
                  <a:pt x="470" y="141"/>
                  <a:pt x="470" y="141"/>
                  <a:pt x="470" y="141"/>
                </a:cubicBezTo>
                <a:close/>
                <a:moveTo>
                  <a:pt x="431" y="163"/>
                </a:moveTo>
                <a:cubicBezTo>
                  <a:pt x="430" y="162"/>
                  <a:pt x="429" y="160"/>
                  <a:pt x="429" y="161"/>
                </a:cubicBezTo>
                <a:cubicBezTo>
                  <a:pt x="430" y="162"/>
                  <a:pt x="430" y="163"/>
                  <a:pt x="431" y="163"/>
                </a:cubicBezTo>
                <a:close/>
                <a:moveTo>
                  <a:pt x="458" y="4"/>
                </a:moveTo>
                <a:cubicBezTo>
                  <a:pt x="458" y="5"/>
                  <a:pt x="458" y="5"/>
                  <a:pt x="458" y="5"/>
                </a:cubicBezTo>
                <a:cubicBezTo>
                  <a:pt x="458" y="4"/>
                  <a:pt x="458" y="4"/>
                  <a:pt x="458" y="4"/>
                </a:cubicBezTo>
                <a:close/>
                <a:moveTo>
                  <a:pt x="461" y="34"/>
                </a:moveTo>
                <a:cubicBezTo>
                  <a:pt x="461" y="33"/>
                  <a:pt x="462" y="33"/>
                  <a:pt x="462" y="33"/>
                </a:cubicBezTo>
                <a:cubicBezTo>
                  <a:pt x="461" y="33"/>
                  <a:pt x="460" y="34"/>
                  <a:pt x="461" y="34"/>
                </a:cubicBezTo>
                <a:close/>
                <a:moveTo>
                  <a:pt x="524" y="32"/>
                </a:moveTo>
                <a:cubicBezTo>
                  <a:pt x="520" y="39"/>
                  <a:pt x="520" y="39"/>
                  <a:pt x="520" y="39"/>
                </a:cubicBezTo>
                <a:cubicBezTo>
                  <a:pt x="523" y="38"/>
                  <a:pt x="524" y="39"/>
                  <a:pt x="526" y="37"/>
                </a:cubicBezTo>
                <a:cubicBezTo>
                  <a:pt x="523" y="40"/>
                  <a:pt x="523" y="40"/>
                  <a:pt x="523" y="40"/>
                </a:cubicBezTo>
                <a:cubicBezTo>
                  <a:pt x="526" y="39"/>
                  <a:pt x="526" y="39"/>
                  <a:pt x="526" y="39"/>
                </a:cubicBezTo>
                <a:cubicBezTo>
                  <a:pt x="533" y="42"/>
                  <a:pt x="517" y="57"/>
                  <a:pt x="531" y="58"/>
                </a:cubicBezTo>
                <a:cubicBezTo>
                  <a:pt x="532" y="57"/>
                  <a:pt x="532" y="57"/>
                  <a:pt x="532" y="57"/>
                </a:cubicBezTo>
                <a:cubicBezTo>
                  <a:pt x="528" y="64"/>
                  <a:pt x="528" y="64"/>
                  <a:pt x="528" y="64"/>
                </a:cubicBezTo>
                <a:cubicBezTo>
                  <a:pt x="529" y="64"/>
                  <a:pt x="534" y="62"/>
                  <a:pt x="536" y="62"/>
                </a:cubicBezTo>
                <a:cubicBezTo>
                  <a:pt x="531" y="64"/>
                  <a:pt x="536" y="64"/>
                  <a:pt x="532" y="67"/>
                </a:cubicBezTo>
                <a:cubicBezTo>
                  <a:pt x="535" y="67"/>
                  <a:pt x="536" y="65"/>
                  <a:pt x="537" y="64"/>
                </a:cubicBezTo>
                <a:cubicBezTo>
                  <a:pt x="541" y="64"/>
                  <a:pt x="541" y="66"/>
                  <a:pt x="541" y="68"/>
                </a:cubicBezTo>
                <a:cubicBezTo>
                  <a:pt x="541" y="69"/>
                  <a:pt x="540" y="69"/>
                  <a:pt x="541" y="69"/>
                </a:cubicBezTo>
                <a:cubicBezTo>
                  <a:pt x="541" y="71"/>
                  <a:pt x="541" y="71"/>
                  <a:pt x="541" y="71"/>
                </a:cubicBezTo>
                <a:cubicBezTo>
                  <a:pt x="541" y="72"/>
                  <a:pt x="541" y="72"/>
                  <a:pt x="542" y="73"/>
                </a:cubicBezTo>
                <a:cubicBezTo>
                  <a:pt x="542" y="75"/>
                  <a:pt x="544" y="77"/>
                  <a:pt x="546" y="78"/>
                </a:cubicBezTo>
                <a:cubicBezTo>
                  <a:pt x="540" y="76"/>
                  <a:pt x="538" y="75"/>
                  <a:pt x="536" y="74"/>
                </a:cubicBezTo>
                <a:cubicBezTo>
                  <a:pt x="535" y="73"/>
                  <a:pt x="535" y="73"/>
                  <a:pt x="534" y="72"/>
                </a:cubicBezTo>
                <a:cubicBezTo>
                  <a:pt x="533" y="72"/>
                  <a:pt x="533" y="72"/>
                  <a:pt x="532" y="72"/>
                </a:cubicBezTo>
                <a:cubicBezTo>
                  <a:pt x="531" y="73"/>
                  <a:pt x="531" y="73"/>
                  <a:pt x="532" y="74"/>
                </a:cubicBezTo>
                <a:cubicBezTo>
                  <a:pt x="533" y="75"/>
                  <a:pt x="533" y="76"/>
                  <a:pt x="534" y="76"/>
                </a:cubicBezTo>
                <a:cubicBezTo>
                  <a:pt x="536" y="77"/>
                  <a:pt x="538" y="79"/>
                  <a:pt x="538" y="82"/>
                </a:cubicBezTo>
                <a:cubicBezTo>
                  <a:pt x="539" y="78"/>
                  <a:pt x="539" y="78"/>
                  <a:pt x="539" y="78"/>
                </a:cubicBezTo>
                <a:cubicBezTo>
                  <a:pt x="544" y="78"/>
                  <a:pt x="544" y="81"/>
                  <a:pt x="545" y="83"/>
                </a:cubicBezTo>
                <a:cubicBezTo>
                  <a:pt x="545" y="86"/>
                  <a:pt x="545" y="88"/>
                  <a:pt x="550" y="87"/>
                </a:cubicBezTo>
                <a:cubicBezTo>
                  <a:pt x="550" y="89"/>
                  <a:pt x="549" y="91"/>
                  <a:pt x="548" y="94"/>
                </a:cubicBezTo>
                <a:cubicBezTo>
                  <a:pt x="546" y="96"/>
                  <a:pt x="545" y="98"/>
                  <a:pt x="548" y="99"/>
                </a:cubicBezTo>
                <a:cubicBezTo>
                  <a:pt x="550" y="99"/>
                  <a:pt x="553" y="98"/>
                  <a:pt x="555" y="97"/>
                </a:cubicBezTo>
                <a:cubicBezTo>
                  <a:pt x="558" y="101"/>
                  <a:pt x="558" y="101"/>
                  <a:pt x="558" y="101"/>
                </a:cubicBezTo>
                <a:cubicBezTo>
                  <a:pt x="552" y="101"/>
                  <a:pt x="552" y="101"/>
                  <a:pt x="552" y="101"/>
                </a:cubicBezTo>
                <a:cubicBezTo>
                  <a:pt x="553" y="103"/>
                  <a:pt x="554" y="103"/>
                  <a:pt x="556" y="103"/>
                </a:cubicBezTo>
                <a:cubicBezTo>
                  <a:pt x="553" y="105"/>
                  <a:pt x="554" y="106"/>
                  <a:pt x="554" y="108"/>
                </a:cubicBezTo>
                <a:cubicBezTo>
                  <a:pt x="555" y="109"/>
                  <a:pt x="556" y="111"/>
                  <a:pt x="554" y="113"/>
                </a:cubicBezTo>
                <a:cubicBezTo>
                  <a:pt x="557" y="113"/>
                  <a:pt x="557" y="113"/>
                  <a:pt x="557" y="113"/>
                </a:cubicBezTo>
                <a:cubicBezTo>
                  <a:pt x="557" y="114"/>
                  <a:pt x="556" y="114"/>
                  <a:pt x="555" y="114"/>
                </a:cubicBezTo>
                <a:cubicBezTo>
                  <a:pt x="562" y="115"/>
                  <a:pt x="562" y="118"/>
                  <a:pt x="568" y="119"/>
                </a:cubicBezTo>
                <a:cubicBezTo>
                  <a:pt x="569" y="118"/>
                  <a:pt x="570" y="115"/>
                  <a:pt x="566" y="115"/>
                </a:cubicBezTo>
                <a:cubicBezTo>
                  <a:pt x="571" y="112"/>
                  <a:pt x="573" y="119"/>
                  <a:pt x="575" y="121"/>
                </a:cubicBezTo>
                <a:cubicBezTo>
                  <a:pt x="570" y="119"/>
                  <a:pt x="571" y="121"/>
                  <a:pt x="570" y="122"/>
                </a:cubicBezTo>
                <a:cubicBezTo>
                  <a:pt x="572" y="123"/>
                  <a:pt x="572" y="122"/>
                  <a:pt x="573" y="123"/>
                </a:cubicBezTo>
                <a:cubicBezTo>
                  <a:pt x="577" y="125"/>
                  <a:pt x="574" y="126"/>
                  <a:pt x="572" y="126"/>
                </a:cubicBezTo>
                <a:cubicBezTo>
                  <a:pt x="570" y="127"/>
                  <a:pt x="569" y="127"/>
                  <a:pt x="577" y="130"/>
                </a:cubicBezTo>
                <a:cubicBezTo>
                  <a:pt x="570" y="129"/>
                  <a:pt x="570" y="129"/>
                  <a:pt x="570" y="129"/>
                </a:cubicBezTo>
                <a:cubicBezTo>
                  <a:pt x="578" y="133"/>
                  <a:pt x="578" y="133"/>
                  <a:pt x="578" y="133"/>
                </a:cubicBezTo>
                <a:cubicBezTo>
                  <a:pt x="570" y="131"/>
                  <a:pt x="570" y="132"/>
                  <a:pt x="571" y="133"/>
                </a:cubicBezTo>
                <a:cubicBezTo>
                  <a:pt x="571" y="134"/>
                  <a:pt x="572" y="135"/>
                  <a:pt x="564" y="133"/>
                </a:cubicBezTo>
                <a:cubicBezTo>
                  <a:pt x="566" y="135"/>
                  <a:pt x="574" y="135"/>
                  <a:pt x="573" y="136"/>
                </a:cubicBezTo>
                <a:cubicBezTo>
                  <a:pt x="577" y="139"/>
                  <a:pt x="570" y="139"/>
                  <a:pt x="572" y="141"/>
                </a:cubicBezTo>
                <a:cubicBezTo>
                  <a:pt x="572" y="141"/>
                  <a:pt x="572" y="142"/>
                  <a:pt x="574" y="142"/>
                </a:cubicBezTo>
                <a:cubicBezTo>
                  <a:pt x="573" y="142"/>
                  <a:pt x="572" y="142"/>
                  <a:pt x="571" y="142"/>
                </a:cubicBezTo>
                <a:cubicBezTo>
                  <a:pt x="570" y="142"/>
                  <a:pt x="570" y="142"/>
                  <a:pt x="570" y="142"/>
                </a:cubicBezTo>
                <a:cubicBezTo>
                  <a:pt x="568" y="142"/>
                  <a:pt x="568" y="142"/>
                  <a:pt x="567" y="142"/>
                </a:cubicBezTo>
                <a:cubicBezTo>
                  <a:pt x="565" y="143"/>
                  <a:pt x="564" y="143"/>
                  <a:pt x="561" y="143"/>
                </a:cubicBezTo>
                <a:cubicBezTo>
                  <a:pt x="568" y="146"/>
                  <a:pt x="568" y="146"/>
                  <a:pt x="568" y="146"/>
                </a:cubicBezTo>
                <a:cubicBezTo>
                  <a:pt x="565" y="145"/>
                  <a:pt x="561" y="144"/>
                  <a:pt x="561" y="145"/>
                </a:cubicBezTo>
                <a:cubicBezTo>
                  <a:pt x="561" y="145"/>
                  <a:pt x="563" y="146"/>
                  <a:pt x="564" y="146"/>
                </a:cubicBezTo>
                <a:cubicBezTo>
                  <a:pt x="555" y="146"/>
                  <a:pt x="552" y="146"/>
                  <a:pt x="548" y="147"/>
                </a:cubicBezTo>
                <a:cubicBezTo>
                  <a:pt x="552" y="149"/>
                  <a:pt x="554" y="151"/>
                  <a:pt x="558" y="151"/>
                </a:cubicBezTo>
                <a:cubicBezTo>
                  <a:pt x="558" y="153"/>
                  <a:pt x="554" y="152"/>
                  <a:pt x="549" y="152"/>
                </a:cubicBezTo>
                <a:cubicBezTo>
                  <a:pt x="545" y="151"/>
                  <a:pt x="540" y="151"/>
                  <a:pt x="538" y="152"/>
                </a:cubicBezTo>
                <a:cubicBezTo>
                  <a:pt x="541" y="154"/>
                  <a:pt x="541" y="154"/>
                  <a:pt x="541" y="154"/>
                </a:cubicBezTo>
                <a:cubicBezTo>
                  <a:pt x="534" y="152"/>
                  <a:pt x="534" y="152"/>
                  <a:pt x="534" y="152"/>
                </a:cubicBezTo>
                <a:cubicBezTo>
                  <a:pt x="536" y="153"/>
                  <a:pt x="537" y="154"/>
                  <a:pt x="539" y="155"/>
                </a:cubicBezTo>
                <a:cubicBezTo>
                  <a:pt x="535" y="157"/>
                  <a:pt x="527" y="159"/>
                  <a:pt x="518" y="153"/>
                </a:cubicBezTo>
                <a:cubicBezTo>
                  <a:pt x="521" y="154"/>
                  <a:pt x="520" y="158"/>
                  <a:pt x="526" y="160"/>
                </a:cubicBezTo>
                <a:cubicBezTo>
                  <a:pt x="521" y="158"/>
                  <a:pt x="517" y="158"/>
                  <a:pt x="514" y="159"/>
                </a:cubicBezTo>
                <a:cubicBezTo>
                  <a:pt x="510" y="159"/>
                  <a:pt x="507" y="160"/>
                  <a:pt x="504" y="160"/>
                </a:cubicBezTo>
                <a:cubicBezTo>
                  <a:pt x="504" y="160"/>
                  <a:pt x="504" y="160"/>
                  <a:pt x="504" y="160"/>
                </a:cubicBezTo>
                <a:cubicBezTo>
                  <a:pt x="501" y="158"/>
                  <a:pt x="501" y="158"/>
                  <a:pt x="501" y="158"/>
                </a:cubicBezTo>
                <a:cubicBezTo>
                  <a:pt x="501" y="159"/>
                  <a:pt x="501" y="159"/>
                  <a:pt x="501" y="159"/>
                </a:cubicBezTo>
                <a:cubicBezTo>
                  <a:pt x="503" y="160"/>
                  <a:pt x="503" y="160"/>
                  <a:pt x="503" y="160"/>
                </a:cubicBezTo>
                <a:cubicBezTo>
                  <a:pt x="501" y="160"/>
                  <a:pt x="498" y="159"/>
                  <a:pt x="496" y="158"/>
                </a:cubicBezTo>
                <a:cubicBezTo>
                  <a:pt x="496" y="159"/>
                  <a:pt x="497" y="163"/>
                  <a:pt x="496" y="165"/>
                </a:cubicBezTo>
                <a:cubicBezTo>
                  <a:pt x="495" y="162"/>
                  <a:pt x="494" y="164"/>
                  <a:pt x="493" y="166"/>
                </a:cubicBezTo>
                <a:cubicBezTo>
                  <a:pt x="492" y="167"/>
                  <a:pt x="491" y="169"/>
                  <a:pt x="489" y="166"/>
                </a:cubicBezTo>
                <a:cubicBezTo>
                  <a:pt x="489" y="167"/>
                  <a:pt x="490" y="167"/>
                  <a:pt x="490" y="169"/>
                </a:cubicBezTo>
                <a:cubicBezTo>
                  <a:pt x="485" y="169"/>
                  <a:pt x="477" y="165"/>
                  <a:pt x="473" y="171"/>
                </a:cubicBezTo>
                <a:cubicBezTo>
                  <a:pt x="469" y="161"/>
                  <a:pt x="466" y="165"/>
                  <a:pt x="461" y="162"/>
                </a:cubicBezTo>
                <a:cubicBezTo>
                  <a:pt x="463" y="168"/>
                  <a:pt x="464" y="164"/>
                  <a:pt x="466" y="168"/>
                </a:cubicBezTo>
                <a:cubicBezTo>
                  <a:pt x="464" y="167"/>
                  <a:pt x="469" y="176"/>
                  <a:pt x="464" y="172"/>
                </a:cubicBezTo>
                <a:cubicBezTo>
                  <a:pt x="465" y="173"/>
                  <a:pt x="465" y="174"/>
                  <a:pt x="465" y="173"/>
                </a:cubicBezTo>
                <a:cubicBezTo>
                  <a:pt x="464" y="174"/>
                  <a:pt x="463" y="166"/>
                  <a:pt x="461" y="169"/>
                </a:cubicBezTo>
                <a:cubicBezTo>
                  <a:pt x="463" y="173"/>
                  <a:pt x="463" y="173"/>
                  <a:pt x="463" y="173"/>
                </a:cubicBezTo>
                <a:cubicBezTo>
                  <a:pt x="459" y="168"/>
                  <a:pt x="459" y="168"/>
                  <a:pt x="459" y="168"/>
                </a:cubicBezTo>
                <a:cubicBezTo>
                  <a:pt x="455" y="172"/>
                  <a:pt x="450" y="171"/>
                  <a:pt x="448" y="177"/>
                </a:cubicBezTo>
                <a:cubicBezTo>
                  <a:pt x="447" y="176"/>
                  <a:pt x="446" y="174"/>
                  <a:pt x="446" y="172"/>
                </a:cubicBezTo>
                <a:cubicBezTo>
                  <a:pt x="445" y="173"/>
                  <a:pt x="440" y="167"/>
                  <a:pt x="439" y="172"/>
                </a:cubicBezTo>
                <a:cubicBezTo>
                  <a:pt x="440" y="174"/>
                  <a:pt x="440" y="174"/>
                  <a:pt x="440" y="174"/>
                </a:cubicBezTo>
                <a:cubicBezTo>
                  <a:pt x="438" y="179"/>
                  <a:pt x="435" y="170"/>
                  <a:pt x="430" y="170"/>
                </a:cubicBezTo>
                <a:cubicBezTo>
                  <a:pt x="431" y="170"/>
                  <a:pt x="434" y="172"/>
                  <a:pt x="432" y="167"/>
                </a:cubicBezTo>
                <a:cubicBezTo>
                  <a:pt x="431" y="164"/>
                  <a:pt x="429" y="165"/>
                  <a:pt x="429" y="168"/>
                </a:cubicBezTo>
                <a:cubicBezTo>
                  <a:pt x="427" y="162"/>
                  <a:pt x="427" y="162"/>
                  <a:pt x="427" y="162"/>
                </a:cubicBezTo>
                <a:cubicBezTo>
                  <a:pt x="429" y="165"/>
                  <a:pt x="431" y="164"/>
                  <a:pt x="432" y="166"/>
                </a:cubicBezTo>
                <a:cubicBezTo>
                  <a:pt x="432" y="165"/>
                  <a:pt x="431" y="164"/>
                  <a:pt x="431" y="163"/>
                </a:cubicBezTo>
                <a:cubicBezTo>
                  <a:pt x="433" y="164"/>
                  <a:pt x="434" y="164"/>
                  <a:pt x="436" y="165"/>
                </a:cubicBezTo>
                <a:cubicBezTo>
                  <a:pt x="434" y="166"/>
                  <a:pt x="434" y="166"/>
                  <a:pt x="434" y="166"/>
                </a:cubicBezTo>
                <a:cubicBezTo>
                  <a:pt x="437" y="171"/>
                  <a:pt x="438" y="164"/>
                  <a:pt x="439" y="166"/>
                </a:cubicBezTo>
                <a:cubicBezTo>
                  <a:pt x="437" y="161"/>
                  <a:pt x="436" y="162"/>
                  <a:pt x="436" y="158"/>
                </a:cubicBezTo>
                <a:cubicBezTo>
                  <a:pt x="439" y="154"/>
                  <a:pt x="440" y="162"/>
                  <a:pt x="445" y="166"/>
                </a:cubicBezTo>
                <a:cubicBezTo>
                  <a:pt x="445" y="167"/>
                  <a:pt x="445" y="167"/>
                  <a:pt x="445" y="167"/>
                </a:cubicBezTo>
                <a:cubicBezTo>
                  <a:pt x="447" y="168"/>
                  <a:pt x="450" y="173"/>
                  <a:pt x="450" y="168"/>
                </a:cubicBezTo>
                <a:cubicBezTo>
                  <a:pt x="448" y="165"/>
                  <a:pt x="447" y="165"/>
                  <a:pt x="446" y="164"/>
                </a:cubicBezTo>
                <a:cubicBezTo>
                  <a:pt x="445" y="162"/>
                  <a:pt x="450" y="169"/>
                  <a:pt x="450" y="165"/>
                </a:cubicBezTo>
                <a:cubicBezTo>
                  <a:pt x="447" y="161"/>
                  <a:pt x="444" y="160"/>
                  <a:pt x="442" y="161"/>
                </a:cubicBezTo>
                <a:cubicBezTo>
                  <a:pt x="442" y="159"/>
                  <a:pt x="441" y="158"/>
                  <a:pt x="440" y="156"/>
                </a:cubicBezTo>
                <a:cubicBezTo>
                  <a:pt x="447" y="158"/>
                  <a:pt x="455" y="162"/>
                  <a:pt x="459" y="157"/>
                </a:cubicBezTo>
                <a:cubicBezTo>
                  <a:pt x="454" y="151"/>
                  <a:pt x="460" y="156"/>
                  <a:pt x="457" y="150"/>
                </a:cubicBezTo>
                <a:cubicBezTo>
                  <a:pt x="459" y="154"/>
                  <a:pt x="459" y="149"/>
                  <a:pt x="462" y="151"/>
                </a:cubicBezTo>
                <a:cubicBezTo>
                  <a:pt x="460" y="145"/>
                  <a:pt x="457" y="148"/>
                  <a:pt x="457" y="144"/>
                </a:cubicBezTo>
                <a:cubicBezTo>
                  <a:pt x="460" y="144"/>
                  <a:pt x="468" y="152"/>
                  <a:pt x="471" y="149"/>
                </a:cubicBezTo>
                <a:cubicBezTo>
                  <a:pt x="470" y="147"/>
                  <a:pt x="469" y="147"/>
                  <a:pt x="468" y="146"/>
                </a:cubicBezTo>
                <a:cubicBezTo>
                  <a:pt x="471" y="147"/>
                  <a:pt x="478" y="158"/>
                  <a:pt x="477" y="149"/>
                </a:cubicBezTo>
                <a:cubicBezTo>
                  <a:pt x="475" y="147"/>
                  <a:pt x="473" y="144"/>
                  <a:pt x="470" y="141"/>
                </a:cubicBezTo>
                <a:cubicBezTo>
                  <a:pt x="471" y="141"/>
                  <a:pt x="471" y="141"/>
                  <a:pt x="471" y="139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1" y="133"/>
                  <a:pt x="474" y="143"/>
                  <a:pt x="477" y="147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8" y="139"/>
                  <a:pt x="480" y="139"/>
                  <a:pt x="482" y="139"/>
                </a:cubicBezTo>
                <a:cubicBezTo>
                  <a:pt x="484" y="140"/>
                  <a:pt x="486" y="143"/>
                  <a:pt x="488" y="146"/>
                </a:cubicBezTo>
                <a:cubicBezTo>
                  <a:pt x="489" y="145"/>
                  <a:pt x="491" y="145"/>
                  <a:pt x="488" y="140"/>
                </a:cubicBezTo>
                <a:cubicBezTo>
                  <a:pt x="486" y="137"/>
                  <a:pt x="484" y="135"/>
                  <a:pt x="483" y="133"/>
                </a:cubicBezTo>
                <a:cubicBezTo>
                  <a:pt x="482" y="131"/>
                  <a:pt x="481" y="130"/>
                  <a:pt x="479" y="131"/>
                </a:cubicBezTo>
                <a:cubicBezTo>
                  <a:pt x="480" y="135"/>
                  <a:pt x="483" y="135"/>
                  <a:pt x="482" y="136"/>
                </a:cubicBezTo>
                <a:cubicBezTo>
                  <a:pt x="481" y="135"/>
                  <a:pt x="480" y="140"/>
                  <a:pt x="477" y="136"/>
                </a:cubicBezTo>
                <a:cubicBezTo>
                  <a:pt x="481" y="135"/>
                  <a:pt x="481" y="135"/>
                  <a:pt x="481" y="135"/>
                </a:cubicBezTo>
                <a:cubicBezTo>
                  <a:pt x="478" y="128"/>
                  <a:pt x="479" y="135"/>
                  <a:pt x="477" y="132"/>
                </a:cubicBezTo>
                <a:cubicBezTo>
                  <a:pt x="477" y="129"/>
                  <a:pt x="478" y="129"/>
                  <a:pt x="479" y="129"/>
                </a:cubicBezTo>
                <a:cubicBezTo>
                  <a:pt x="479" y="129"/>
                  <a:pt x="480" y="129"/>
                  <a:pt x="480" y="129"/>
                </a:cubicBezTo>
                <a:cubicBezTo>
                  <a:pt x="480" y="129"/>
                  <a:pt x="481" y="129"/>
                  <a:pt x="481" y="128"/>
                </a:cubicBezTo>
                <a:cubicBezTo>
                  <a:pt x="480" y="128"/>
                  <a:pt x="480" y="128"/>
                  <a:pt x="480" y="128"/>
                </a:cubicBezTo>
                <a:cubicBezTo>
                  <a:pt x="482" y="129"/>
                  <a:pt x="481" y="127"/>
                  <a:pt x="485" y="130"/>
                </a:cubicBezTo>
                <a:cubicBezTo>
                  <a:pt x="488" y="136"/>
                  <a:pt x="486" y="134"/>
                  <a:pt x="486" y="136"/>
                </a:cubicBezTo>
                <a:cubicBezTo>
                  <a:pt x="488" y="136"/>
                  <a:pt x="491" y="138"/>
                  <a:pt x="495" y="139"/>
                </a:cubicBezTo>
                <a:cubicBezTo>
                  <a:pt x="499" y="139"/>
                  <a:pt x="502" y="139"/>
                  <a:pt x="499" y="133"/>
                </a:cubicBezTo>
                <a:cubicBezTo>
                  <a:pt x="497" y="132"/>
                  <a:pt x="495" y="131"/>
                  <a:pt x="493" y="129"/>
                </a:cubicBezTo>
                <a:cubicBezTo>
                  <a:pt x="493" y="128"/>
                  <a:pt x="500" y="132"/>
                  <a:pt x="493" y="126"/>
                </a:cubicBezTo>
                <a:cubicBezTo>
                  <a:pt x="494" y="128"/>
                  <a:pt x="490" y="124"/>
                  <a:pt x="489" y="123"/>
                </a:cubicBezTo>
                <a:cubicBezTo>
                  <a:pt x="489" y="123"/>
                  <a:pt x="489" y="123"/>
                  <a:pt x="489" y="123"/>
                </a:cubicBezTo>
                <a:cubicBezTo>
                  <a:pt x="489" y="123"/>
                  <a:pt x="488" y="122"/>
                  <a:pt x="487" y="121"/>
                </a:cubicBezTo>
                <a:cubicBezTo>
                  <a:pt x="491" y="125"/>
                  <a:pt x="494" y="126"/>
                  <a:pt x="497" y="127"/>
                </a:cubicBezTo>
                <a:cubicBezTo>
                  <a:pt x="495" y="126"/>
                  <a:pt x="494" y="124"/>
                  <a:pt x="493" y="123"/>
                </a:cubicBezTo>
                <a:cubicBezTo>
                  <a:pt x="495" y="123"/>
                  <a:pt x="496" y="125"/>
                  <a:pt x="498" y="127"/>
                </a:cubicBezTo>
                <a:cubicBezTo>
                  <a:pt x="499" y="128"/>
                  <a:pt x="505" y="131"/>
                  <a:pt x="501" y="127"/>
                </a:cubicBezTo>
                <a:cubicBezTo>
                  <a:pt x="498" y="124"/>
                  <a:pt x="496" y="125"/>
                  <a:pt x="493" y="122"/>
                </a:cubicBezTo>
                <a:cubicBezTo>
                  <a:pt x="496" y="123"/>
                  <a:pt x="499" y="125"/>
                  <a:pt x="502" y="126"/>
                </a:cubicBezTo>
                <a:cubicBezTo>
                  <a:pt x="501" y="125"/>
                  <a:pt x="501" y="125"/>
                  <a:pt x="501" y="125"/>
                </a:cubicBezTo>
                <a:cubicBezTo>
                  <a:pt x="502" y="126"/>
                  <a:pt x="504" y="127"/>
                  <a:pt x="503" y="126"/>
                </a:cubicBezTo>
                <a:cubicBezTo>
                  <a:pt x="500" y="124"/>
                  <a:pt x="499" y="123"/>
                  <a:pt x="499" y="124"/>
                </a:cubicBezTo>
                <a:cubicBezTo>
                  <a:pt x="497" y="122"/>
                  <a:pt x="501" y="124"/>
                  <a:pt x="504" y="125"/>
                </a:cubicBezTo>
                <a:cubicBezTo>
                  <a:pt x="506" y="126"/>
                  <a:pt x="509" y="126"/>
                  <a:pt x="504" y="123"/>
                </a:cubicBezTo>
                <a:cubicBezTo>
                  <a:pt x="508" y="125"/>
                  <a:pt x="508" y="125"/>
                  <a:pt x="508" y="125"/>
                </a:cubicBezTo>
                <a:cubicBezTo>
                  <a:pt x="507" y="124"/>
                  <a:pt x="506" y="123"/>
                  <a:pt x="505" y="123"/>
                </a:cubicBezTo>
                <a:cubicBezTo>
                  <a:pt x="510" y="125"/>
                  <a:pt x="510" y="125"/>
                  <a:pt x="510" y="125"/>
                </a:cubicBezTo>
                <a:cubicBezTo>
                  <a:pt x="515" y="126"/>
                  <a:pt x="502" y="120"/>
                  <a:pt x="500" y="119"/>
                </a:cubicBezTo>
                <a:cubicBezTo>
                  <a:pt x="500" y="119"/>
                  <a:pt x="500" y="119"/>
                  <a:pt x="500" y="119"/>
                </a:cubicBezTo>
                <a:cubicBezTo>
                  <a:pt x="499" y="119"/>
                  <a:pt x="496" y="117"/>
                  <a:pt x="495" y="116"/>
                </a:cubicBezTo>
                <a:cubicBezTo>
                  <a:pt x="497" y="117"/>
                  <a:pt x="499" y="118"/>
                  <a:pt x="501" y="118"/>
                </a:cubicBezTo>
                <a:cubicBezTo>
                  <a:pt x="501" y="118"/>
                  <a:pt x="501" y="118"/>
                  <a:pt x="501" y="118"/>
                </a:cubicBezTo>
                <a:cubicBezTo>
                  <a:pt x="509" y="122"/>
                  <a:pt x="514" y="122"/>
                  <a:pt x="529" y="127"/>
                </a:cubicBezTo>
                <a:cubicBezTo>
                  <a:pt x="529" y="127"/>
                  <a:pt x="528" y="127"/>
                  <a:pt x="528" y="126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5" y="125"/>
                  <a:pt x="524" y="125"/>
                  <a:pt x="523" y="124"/>
                </a:cubicBezTo>
                <a:cubicBezTo>
                  <a:pt x="523" y="124"/>
                  <a:pt x="522" y="124"/>
                  <a:pt x="521" y="123"/>
                </a:cubicBezTo>
                <a:cubicBezTo>
                  <a:pt x="518" y="122"/>
                  <a:pt x="511" y="120"/>
                  <a:pt x="512" y="119"/>
                </a:cubicBezTo>
                <a:cubicBezTo>
                  <a:pt x="509" y="118"/>
                  <a:pt x="510" y="119"/>
                  <a:pt x="509" y="119"/>
                </a:cubicBezTo>
                <a:cubicBezTo>
                  <a:pt x="509" y="118"/>
                  <a:pt x="509" y="118"/>
                  <a:pt x="511" y="119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11" y="119"/>
                  <a:pt x="509" y="117"/>
                  <a:pt x="508" y="117"/>
                </a:cubicBezTo>
                <a:cubicBezTo>
                  <a:pt x="499" y="114"/>
                  <a:pt x="499" y="114"/>
                  <a:pt x="499" y="114"/>
                </a:cubicBezTo>
                <a:cubicBezTo>
                  <a:pt x="503" y="116"/>
                  <a:pt x="504" y="116"/>
                  <a:pt x="502" y="115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98" y="113"/>
                  <a:pt x="509" y="117"/>
                  <a:pt x="503" y="114"/>
                </a:cubicBezTo>
                <a:cubicBezTo>
                  <a:pt x="505" y="115"/>
                  <a:pt x="507" y="116"/>
                  <a:pt x="509" y="117"/>
                </a:cubicBezTo>
                <a:cubicBezTo>
                  <a:pt x="510" y="116"/>
                  <a:pt x="521" y="119"/>
                  <a:pt x="526" y="120"/>
                </a:cubicBezTo>
                <a:cubicBezTo>
                  <a:pt x="529" y="120"/>
                  <a:pt x="526" y="118"/>
                  <a:pt x="525" y="116"/>
                </a:cubicBezTo>
                <a:cubicBezTo>
                  <a:pt x="523" y="115"/>
                  <a:pt x="523" y="114"/>
                  <a:pt x="531" y="114"/>
                </a:cubicBezTo>
                <a:cubicBezTo>
                  <a:pt x="528" y="113"/>
                  <a:pt x="526" y="113"/>
                  <a:pt x="524" y="113"/>
                </a:cubicBezTo>
                <a:cubicBezTo>
                  <a:pt x="522" y="112"/>
                  <a:pt x="521" y="112"/>
                  <a:pt x="518" y="112"/>
                </a:cubicBezTo>
                <a:cubicBezTo>
                  <a:pt x="517" y="113"/>
                  <a:pt x="516" y="113"/>
                  <a:pt x="509" y="112"/>
                </a:cubicBezTo>
                <a:cubicBezTo>
                  <a:pt x="502" y="113"/>
                  <a:pt x="529" y="117"/>
                  <a:pt x="519" y="117"/>
                </a:cubicBezTo>
                <a:cubicBezTo>
                  <a:pt x="511" y="115"/>
                  <a:pt x="511" y="115"/>
                  <a:pt x="514" y="115"/>
                </a:cubicBezTo>
                <a:cubicBezTo>
                  <a:pt x="508" y="113"/>
                  <a:pt x="504" y="113"/>
                  <a:pt x="502" y="113"/>
                </a:cubicBezTo>
                <a:cubicBezTo>
                  <a:pt x="503" y="113"/>
                  <a:pt x="501" y="112"/>
                  <a:pt x="500" y="111"/>
                </a:cubicBezTo>
                <a:cubicBezTo>
                  <a:pt x="498" y="110"/>
                  <a:pt x="496" y="110"/>
                  <a:pt x="496" y="109"/>
                </a:cubicBezTo>
                <a:cubicBezTo>
                  <a:pt x="499" y="110"/>
                  <a:pt x="502" y="109"/>
                  <a:pt x="501" y="109"/>
                </a:cubicBezTo>
                <a:cubicBezTo>
                  <a:pt x="505" y="109"/>
                  <a:pt x="506" y="107"/>
                  <a:pt x="515" y="108"/>
                </a:cubicBezTo>
                <a:cubicBezTo>
                  <a:pt x="516" y="106"/>
                  <a:pt x="503" y="107"/>
                  <a:pt x="511" y="105"/>
                </a:cubicBezTo>
                <a:cubicBezTo>
                  <a:pt x="505" y="106"/>
                  <a:pt x="506" y="104"/>
                  <a:pt x="501" y="105"/>
                </a:cubicBezTo>
                <a:cubicBezTo>
                  <a:pt x="504" y="105"/>
                  <a:pt x="503" y="106"/>
                  <a:pt x="501" y="106"/>
                </a:cubicBezTo>
                <a:cubicBezTo>
                  <a:pt x="499" y="107"/>
                  <a:pt x="496" y="107"/>
                  <a:pt x="494" y="107"/>
                </a:cubicBezTo>
                <a:cubicBezTo>
                  <a:pt x="493" y="107"/>
                  <a:pt x="491" y="106"/>
                  <a:pt x="490" y="106"/>
                </a:cubicBezTo>
                <a:cubicBezTo>
                  <a:pt x="492" y="106"/>
                  <a:pt x="495" y="106"/>
                  <a:pt x="496" y="105"/>
                </a:cubicBezTo>
                <a:cubicBezTo>
                  <a:pt x="491" y="105"/>
                  <a:pt x="491" y="105"/>
                  <a:pt x="491" y="105"/>
                </a:cubicBezTo>
                <a:cubicBezTo>
                  <a:pt x="497" y="105"/>
                  <a:pt x="494" y="104"/>
                  <a:pt x="492" y="104"/>
                </a:cubicBezTo>
                <a:cubicBezTo>
                  <a:pt x="489" y="103"/>
                  <a:pt x="487" y="103"/>
                  <a:pt x="494" y="101"/>
                </a:cubicBezTo>
                <a:cubicBezTo>
                  <a:pt x="494" y="102"/>
                  <a:pt x="498" y="102"/>
                  <a:pt x="492" y="103"/>
                </a:cubicBezTo>
                <a:cubicBezTo>
                  <a:pt x="494" y="103"/>
                  <a:pt x="496" y="103"/>
                  <a:pt x="499" y="102"/>
                </a:cubicBezTo>
                <a:cubicBezTo>
                  <a:pt x="501" y="102"/>
                  <a:pt x="503" y="101"/>
                  <a:pt x="506" y="101"/>
                </a:cubicBezTo>
                <a:cubicBezTo>
                  <a:pt x="508" y="100"/>
                  <a:pt x="506" y="98"/>
                  <a:pt x="505" y="97"/>
                </a:cubicBezTo>
                <a:cubicBezTo>
                  <a:pt x="504" y="95"/>
                  <a:pt x="503" y="94"/>
                  <a:pt x="506" y="91"/>
                </a:cubicBezTo>
                <a:cubicBezTo>
                  <a:pt x="503" y="93"/>
                  <a:pt x="504" y="94"/>
                  <a:pt x="500" y="96"/>
                </a:cubicBezTo>
                <a:cubicBezTo>
                  <a:pt x="498" y="95"/>
                  <a:pt x="500" y="94"/>
                  <a:pt x="502" y="91"/>
                </a:cubicBezTo>
                <a:cubicBezTo>
                  <a:pt x="504" y="89"/>
                  <a:pt x="506" y="85"/>
                  <a:pt x="507" y="83"/>
                </a:cubicBezTo>
                <a:cubicBezTo>
                  <a:pt x="502" y="86"/>
                  <a:pt x="502" y="86"/>
                  <a:pt x="502" y="86"/>
                </a:cubicBezTo>
                <a:cubicBezTo>
                  <a:pt x="506" y="82"/>
                  <a:pt x="500" y="87"/>
                  <a:pt x="500" y="83"/>
                </a:cubicBezTo>
                <a:cubicBezTo>
                  <a:pt x="501" y="83"/>
                  <a:pt x="503" y="82"/>
                  <a:pt x="503" y="82"/>
                </a:cubicBezTo>
                <a:cubicBezTo>
                  <a:pt x="501" y="80"/>
                  <a:pt x="498" y="84"/>
                  <a:pt x="496" y="83"/>
                </a:cubicBezTo>
                <a:cubicBezTo>
                  <a:pt x="503" y="76"/>
                  <a:pt x="489" y="85"/>
                  <a:pt x="492" y="79"/>
                </a:cubicBezTo>
                <a:cubicBezTo>
                  <a:pt x="490" y="80"/>
                  <a:pt x="490" y="80"/>
                  <a:pt x="490" y="80"/>
                </a:cubicBezTo>
                <a:cubicBezTo>
                  <a:pt x="493" y="76"/>
                  <a:pt x="483" y="77"/>
                  <a:pt x="481" y="74"/>
                </a:cubicBezTo>
                <a:cubicBezTo>
                  <a:pt x="482" y="74"/>
                  <a:pt x="482" y="77"/>
                  <a:pt x="487" y="74"/>
                </a:cubicBezTo>
                <a:cubicBezTo>
                  <a:pt x="487" y="69"/>
                  <a:pt x="487" y="69"/>
                  <a:pt x="487" y="69"/>
                </a:cubicBezTo>
                <a:cubicBezTo>
                  <a:pt x="485" y="70"/>
                  <a:pt x="484" y="69"/>
                  <a:pt x="482" y="71"/>
                </a:cubicBezTo>
                <a:cubicBezTo>
                  <a:pt x="481" y="72"/>
                  <a:pt x="483" y="72"/>
                  <a:pt x="483" y="72"/>
                </a:cubicBezTo>
                <a:cubicBezTo>
                  <a:pt x="480" y="73"/>
                  <a:pt x="480" y="73"/>
                  <a:pt x="480" y="73"/>
                </a:cubicBezTo>
                <a:cubicBezTo>
                  <a:pt x="481" y="68"/>
                  <a:pt x="488" y="69"/>
                  <a:pt x="493" y="67"/>
                </a:cubicBezTo>
                <a:cubicBezTo>
                  <a:pt x="491" y="66"/>
                  <a:pt x="495" y="63"/>
                  <a:pt x="495" y="62"/>
                </a:cubicBezTo>
                <a:cubicBezTo>
                  <a:pt x="489" y="63"/>
                  <a:pt x="490" y="66"/>
                  <a:pt x="484" y="68"/>
                </a:cubicBezTo>
                <a:cubicBezTo>
                  <a:pt x="481" y="68"/>
                  <a:pt x="483" y="62"/>
                  <a:pt x="488" y="59"/>
                </a:cubicBezTo>
                <a:cubicBezTo>
                  <a:pt x="475" y="63"/>
                  <a:pt x="482" y="53"/>
                  <a:pt x="473" y="57"/>
                </a:cubicBezTo>
                <a:cubicBezTo>
                  <a:pt x="474" y="57"/>
                  <a:pt x="477" y="55"/>
                  <a:pt x="475" y="55"/>
                </a:cubicBezTo>
                <a:cubicBezTo>
                  <a:pt x="473" y="56"/>
                  <a:pt x="473" y="56"/>
                  <a:pt x="473" y="56"/>
                </a:cubicBezTo>
                <a:cubicBezTo>
                  <a:pt x="468" y="55"/>
                  <a:pt x="480" y="50"/>
                  <a:pt x="477" y="49"/>
                </a:cubicBezTo>
                <a:cubicBezTo>
                  <a:pt x="476" y="50"/>
                  <a:pt x="475" y="51"/>
                  <a:pt x="473" y="52"/>
                </a:cubicBezTo>
                <a:cubicBezTo>
                  <a:pt x="470" y="50"/>
                  <a:pt x="482" y="42"/>
                  <a:pt x="475" y="41"/>
                </a:cubicBezTo>
                <a:cubicBezTo>
                  <a:pt x="475" y="42"/>
                  <a:pt x="474" y="42"/>
                  <a:pt x="474" y="42"/>
                </a:cubicBezTo>
                <a:cubicBezTo>
                  <a:pt x="473" y="43"/>
                  <a:pt x="473" y="42"/>
                  <a:pt x="475" y="40"/>
                </a:cubicBezTo>
                <a:cubicBezTo>
                  <a:pt x="479" y="40"/>
                  <a:pt x="479" y="40"/>
                  <a:pt x="479" y="40"/>
                </a:cubicBezTo>
                <a:cubicBezTo>
                  <a:pt x="489" y="34"/>
                  <a:pt x="472" y="37"/>
                  <a:pt x="474" y="33"/>
                </a:cubicBezTo>
                <a:cubicBezTo>
                  <a:pt x="472" y="34"/>
                  <a:pt x="473" y="36"/>
                  <a:pt x="469" y="36"/>
                </a:cubicBezTo>
                <a:cubicBezTo>
                  <a:pt x="468" y="35"/>
                  <a:pt x="480" y="30"/>
                  <a:pt x="474" y="30"/>
                </a:cubicBezTo>
                <a:cubicBezTo>
                  <a:pt x="473" y="32"/>
                  <a:pt x="467" y="34"/>
                  <a:pt x="467" y="35"/>
                </a:cubicBezTo>
                <a:cubicBezTo>
                  <a:pt x="465" y="34"/>
                  <a:pt x="462" y="34"/>
                  <a:pt x="466" y="32"/>
                </a:cubicBezTo>
                <a:cubicBezTo>
                  <a:pt x="465" y="32"/>
                  <a:pt x="463" y="32"/>
                  <a:pt x="462" y="33"/>
                </a:cubicBezTo>
                <a:cubicBezTo>
                  <a:pt x="465" y="31"/>
                  <a:pt x="462" y="30"/>
                  <a:pt x="461" y="29"/>
                </a:cubicBezTo>
                <a:cubicBezTo>
                  <a:pt x="459" y="30"/>
                  <a:pt x="459" y="30"/>
                  <a:pt x="459" y="30"/>
                </a:cubicBezTo>
                <a:cubicBezTo>
                  <a:pt x="469" y="24"/>
                  <a:pt x="458" y="27"/>
                  <a:pt x="458" y="25"/>
                </a:cubicBezTo>
                <a:cubicBezTo>
                  <a:pt x="455" y="26"/>
                  <a:pt x="455" y="26"/>
                  <a:pt x="455" y="26"/>
                </a:cubicBezTo>
                <a:cubicBezTo>
                  <a:pt x="456" y="25"/>
                  <a:pt x="459" y="22"/>
                  <a:pt x="454" y="22"/>
                </a:cubicBezTo>
                <a:cubicBezTo>
                  <a:pt x="451" y="24"/>
                  <a:pt x="451" y="24"/>
                  <a:pt x="451" y="24"/>
                </a:cubicBezTo>
                <a:cubicBezTo>
                  <a:pt x="453" y="22"/>
                  <a:pt x="446" y="21"/>
                  <a:pt x="451" y="18"/>
                </a:cubicBezTo>
                <a:cubicBezTo>
                  <a:pt x="450" y="18"/>
                  <a:pt x="445" y="22"/>
                  <a:pt x="444" y="20"/>
                </a:cubicBezTo>
                <a:cubicBezTo>
                  <a:pt x="446" y="18"/>
                  <a:pt x="447" y="16"/>
                  <a:pt x="444" y="16"/>
                </a:cubicBezTo>
                <a:cubicBezTo>
                  <a:pt x="442" y="17"/>
                  <a:pt x="440" y="18"/>
                  <a:pt x="442" y="18"/>
                </a:cubicBezTo>
                <a:cubicBezTo>
                  <a:pt x="443" y="18"/>
                  <a:pt x="443" y="18"/>
                  <a:pt x="444" y="17"/>
                </a:cubicBezTo>
                <a:cubicBezTo>
                  <a:pt x="441" y="19"/>
                  <a:pt x="441" y="19"/>
                  <a:pt x="441" y="19"/>
                </a:cubicBezTo>
                <a:cubicBezTo>
                  <a:pt x="438" y="18"/>
                  <a:pt x="443" y="17"/>
                  <a:pt x="441" y="15"/>
                </a:cubicBezTo>
                <a:cubicBezTo>
                  <a:pt x="439" y="16"/>
                  <a:pt x="438" y="17"/>
                  <a:pt x="436" y="18"/>
                </a:cubicBezTo>
                <a:cubicBezTo>
                  <a:pt x="437" y="15"/>
                  <a:pt x="439" y="12"/>
                  <a:pt x="440" y="8"/>
                </a:cubicBezTo>
                <a:cubicBezTo>
                  <a:pt x="443" y="7"/>
                  <a:pt x="444" y="8"/>
                  <a:pt x="448" y="6"/>
                </a:cubicBezTo>
                <a:cubicBezTo>
                  <a:pt x="448" y="7"/>
                  <a:pt x="449" y="7"/>
                  <a:pt x="450" y="8"/>
                </a:cubicBezTo>
                <a:cubicBezTo>
                  <a:pt x="455" y="8"/>
                  <a:pt x="454" y="5"/>
                  <a:pt x="455" y="3"/>
                </a:cubicBezTo>
                <a:cubicBezTo>
                  <a:pt x="456" y="5"/>
                  <a:pt x="456" y="5"/>
                  <a:pt x="456" y="5"/>
                </a:cubicBezTo>
                <a:cubicBezTo>
                  <a:pt x="457" y="5"/>
                  <a:pt x="458" y="5"/>
                  <a:pt x="458" y="5"/>
                </a:cubicBezTo>
                <a:cubicBezTo>
                  <a:pt x="458" y="6"/>
                  <a:pt x="458" y="6"/>
                  <a:pt x="458" y="6"/>
                </a:cubicBezTo>
                <a:cubicBezTo>
                  <a:pt x="463" y="0"/>
                  <a:pt x="468" y="6"/>
                  <a:pt x="471" y="1"/>
                </a:cubicBezTo>
                <a:cubicBezTo>
                  <a:pt x="471" y="2"/>
                  <a:pt x="468" y="4"/>
                  <a:pt x="466" y="6"/>
                </a:cubicBezTo>
                <a:cubicBezTo>
                  <a:pt x="465" y="8"/>
                  <a:pt x="468" y="6"/>
                  <a:pt x="470" y="6"/>
                </a:cubicBezTo>
                <a:cubicBezTo>
                  <a:pt x="474" y="2"/>
                  <a:pt x="474" y="2"/>
                  <a:pt x="474" y="2"/>
                </a:cubicBezTo>
                <a:cubicBezTo>
                  <a:pt x="473" y="7"/>
                  <a:pt x="478" y="0"/>
                  <a:pt x="482" y="2"/>
                </a:cubicBezTo>
                <a:cubicBezTo>
                  <a:pt x="480" y="6"/>
                  <a:pt x="495" y="3"/>
                  <a:pt x="496" y="4"/>
                </a:cubicBezTo>
                <a:cubicBezTo>
                  <a:pt x="496" y="7"/>
                  <a:pt x="490" y="5"/>
                  <a:pt x="488" y="8"/>
                </a:cubicBezTo>
                <a:cubicBezTo>
                  <a:pt x="488" y="9"/>
                  <a:pt x="491" y="7"/>
                  <a:pt x="493" y="8"/>
                </a:cubicBezTo>
                <a:cubicBezTo>
                  <a:pt x="487" y="11"/>
                  <a:pt x="487" y="11"/>
                  <a:pt x="487" y="11"/>
                </a:cubicBezTo>
                <a:cubicBezTo>
                  <a:pt x="487" y="13"/>
                  <a:pt x="493" y="9"/>
                  <a:pt x="491" y="11"/>
                </a:cubicBezTo>
                <a:cubicBezTo>
                  <a:pt x="495" y="11"/>
                  <a:pt x="493" y="9"/>
                  <a:pt x="498" y="7"/>
                </a:cubicBezTo>
                <a:cubicBezTo>
                  <a:pt x="497" y="8"/>
                  <a:pt x="495" y="11"/>
                  <a:pt x="498" y="10"/>
                </a:cubicBezTo>
                <a:cubicBezTo>
                  <a:pt x="499" y="10"/>
                  <a:pt x="499" y="8"/>
                  <a:pt x="500" y="9"/>
                </a:cubicBezTo>
                <a:cubicBezTo>
                  <a:pt x="499" y="14"/>
                  <a:pt x="506" y="13"/>
                  <a:pt x="507" y="17"/>
                </a:cubicBezTo>
                <a:cubicBezTo>
                  <a:pt x="510" y="16"/>
                  <a:pt x="510" y="16"/>
                  <a:pt x="510" y="16"/>
                </a:cubicBezTo>
                <a:cubicBezTo>
                  <a:pt x="509" y="16"/>
                  <a:pt x="508" y="17"/>
                  <a:pt x="509" y="17"/>
                </a:cubicBezTo>
                <a:cubicBezTo>
                  <a:pt x="511" y="16"/>
                  <a:pt x="511" y="16"/>
                  <a:pt x="511" y="16"/>
                </a:cubicBezTo>
                <a:cubicBezTo>
                  <a:pt x="511" y="17"/>
                  <a:pt x="509" y="23"/>
                  <a:pt x="511" y="25"/>
                </a:cubicBezTo>
                <a:cubicBezTo>
                  <a:pt x="514" y="22"/>
                  <a:pt x="514" y="22"/>
                  <a:pt x="514" y="22"/>
                </a:cubicBezTo>
                <a:cubicBezTo>
                  <a:pt x="511" y="26"/>
                  <a:pt x="511" y="26"/>
                  <a:pt x="511" y="26"/>
                </a:cubicBezTo>
                <a:cubicBezTo>
                  <a:pt x="516" y="24"/>
                  <a:pt x="516" y="24"/>
                  <a:pt x="516" y="24"/>
                </a:cubicBezTo>
                <a:cubicBezTo>
                  <a:pt x="511" y="27"/>
                  <a:pt x="516" y="28"/>
                  <a:pt x="515" y="31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17" y="32"/>
                  <a:pt x="517" y="32"/>
                  <a:pt x="517" y="32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20" y="32"/>
                  <a:pt x="515" y="36"/>
                  <a:pt x="518" y="36"/>
                </a:cubicBezTo>
                <a:cubicBezTo>
                  <a:pt x="517" y="36"/>
                  <a:pt x="522" y="33"/>
                  <a:pt x="524" y="32"/>
                </a:cubicBezTo>
                <a:close/>
                <a:moveTo>
                  <a:pt x="552" y="103"/>
                </a:moveTo>
                <a:cubicBezTo>
                  <a:pt x="552" y="104"/>
                  <a:pt x="552" y="104"/>
                  <a:pt x="552" y="104"/>
                </a:cubicBezTo>
                <a:cubicBezTo>
                  <a:pt x="553" y="103"/>
                  <a:pt x="552" y="103"/>
                  <a:pt x="552" y="103"/>
                </a:cubicBezTo>
                <a:cubicBezTo>
                  <a:pt x="551" y="101"/>
                  <a:pt x="551" y="101"/>
                  <a:pt x="551" y="101"/>
                </a:cubicBezTo>
                <a:cubicBezTo>
                  <a:pt x="547" y="102"/>
                  <a:pt x="550" y="102"/>
                  <a:pt x="552" y="103"/>
                </a:cubicBezTo>
                <a:close/>
                <a:moveTo>
                  <a:pt x="473" y="166"/>
                </a:moveTo>
                <a:cubicBezTo>
                  <a:pt x="475" y="166"/>
                  <a:pt x="475" y="166"/>
                  <a:pt x="475" y="166"/>
                </a:cubicBezTo>
                <a:cubicBezTo>
                  <a:pt x="475" y="167"/>
                  <a:pt x="473" y="165"/>
                  <a:pt x="475" y="168"/>
                </a:cubicBezTo>
                <a:cubicBezTo>
                  <a:pt x="474" y="167"/>
                  <a:pt x="474" y="168"/>
                  <a:pt x="473" y="166"/>
                </a:cubicBezTo>
                <a:close/>
                <a:moveTo>
                  <a:pt x="509" y="103"/>
                </a:moveTo>
                <a:cubicBezTo>
                  <a:pt x="506" y="104"/>
                  <a:pt x="506" y="104"/>
                  <a:pt x="506" y="104"/>
                </a:cubicBezTo>
                <a:cubicBezTo>
                  <a:pt x="510" y="104"/>
                  <a:pt x="510" y="104"/>
                  <a:pt x="510" y="104"/>
                </a:cubicBezTo>
                <a:lnTo>
                  <a:pt x="509" y="103"/>
                </a:lnTo>
                <a:close/>
                <a:moveTo>
                  <a:pt x="502" y="93"/>
                </a:moveTo>
                <a:cubicBezTo>
                  <a:pt x="502" y="94"/>
                  <a:pt x="502" y="94"/>
                  <a:pt x="501" y="95"/>
                </a:cubicBezTo>
                <a:cubicBezTo>
                  <a:pt x="502" y="95"/>
                  <a:pt x="502" y="95"/>
                  <a:pt x="502" y="95"/>
                </a:cubicBezTo>
                <a:cubicBezTo>
                  <a:pt x="502" y="94"/>
                  <a:pt x="503" y="93"/>
                  <a:pt x="503" y="93"/>
                </a:cubicBezTo>
                <a:lnTo>
                  <a:pt x="502" y="93"/>
                </a:lnTo>
                <a:close/>
                <a:moveTo>
                  <a:pt x="523" y="61"/>
                </a:moveTo>
                <a:cubicBezTo>
                  <a:pt x="518" y="65"/>
                  <a:pt x="524" y="62"/>
                  <a:pt x="522" y="64"/>
                </a:cubicBezTo>
                <a:cubicBezTo>
                  <a:pt x="522" y="64"/>
                  <a:pt x="521" y="65"/>
                  <a:pt x="521" y="65"/>
                </a:cubicBezTo>
                <a:cubicBezTo>
                  <a:pt x="522" y="65"/>
                  <a:pt x="522" y="64"/>
                  <a:pt x="522" y="64"/>
                </a:cubicBezTo>
                <a:cubicBezTo>
                  <a:pt x="524" y="63"/>
                  <a:pt x="528" y="59"/>
                  <a:pt x="523" y="61"/>
                </a:cubicBezTo>
                <a:close/>
                <a:moveTo>
                  <a:pt x="540" y="98"/>
                </a:moveTo>
                <a:cubicBezTo>
                  <a:pt x="544" y="98"/>
                  <a:pt x="543" y="95"/>
                  <a:pt x="545" y="94"/>
                </a:cubicBezTo>
                <a:cubicBezTo>
                  <a:pt x="544" y="93"/>
                  <a:pt x="541" y="95"/>
                  <a:pt x="539" y="96"/>
                </a:cubicBezTo>
                <a:cubicBezTo>
                  <a:pt x="539" y="95"/>
                  <a:pt x="539" y="95"/>
                  <a:pt x="539" y="94"/>
                </a:cubicBezTo>
                <a:cubicBezTo>
                  <a:pt x="531" y="96"/>
                  <a:pt x="543" y="96"/>
                  <a:pt x="540" y="98"/>
                </a:cubicBezTo>
                <a:close/>
                <a:moveTo>
                  <a:pt x="562" y="140"/>
                </a:moveTo>
                <a:cubicBezTo>
                  <a:pt x="565" y="140"/>
                  <a:pt x="565" y="140"/>
                  <a:pt x="565" y="140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569" y="141"/>
                  <a:pt x="569" y="141"/>
                  <a:pt x="569" y="141"/>
                </a:cubicBezTo>
                <a:lnTo>
                  <a:pt x="562" y="140"/>
                </a:lnTo>
                <a:close/>
                <a:moveTo>
                  <a:pt x="556" y="144"/>
                </a:moveTo>
                <a:cubicBezTo>
                  <a:pt x="554" y="145"/>
                  <a:pt x="546" y="143"/>
                  <a:pt x="541" y="140"/>
                </a:cubicBezTo>
                <a:cubicBezTo>
                  <a:pt x="544" y="140"/>
                  <a:pt x="545" y="139"/>
                  <a:pt x="553" y="142"/>
                </a:cubicBezTo>
                <a:cubicBezTo>
                  <a:pt x="548" y="140"/>
                  <a:pt x="564" y="146"/>
                  <a:pt x="556" y="144"/>
                </a:cubicBezTo>
                <a:close/>
                <a:moveTo>
                  <a:pt x="521" y="78"/>
                </a:moveTo>
                <a:cubicBezTo>
                  <a:pt x="520" y="80"/>
                  <a:pt x="513" y="85"/>
                  <a:pt x="519" y="86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3" y="81"/>
                  <a:pt x="523" y="81"/>
                  <a:pt x="523" y="81"/>
                </a:cubicBezTo>
                <a:cubicBezTo>
                  <a:pt x="515" y="86"/>
                  <a:pt x="521" y="79"/>
                  <a:pt x="521" y="78"/>
                </a:cubicBezTo>
                <a:close/>
                <a:moveTo>
                  <a:pt x="529" y="145"/>
                </a:moveTo>
                <a:cubicBezTo>
                  <a:pt x="528" y="146"/>
                  <a:pt x="522" y="144"/>
                  <a:pt x="516" y="140"/>
                </a:cubicBezTo>
                <a:cubicBezTo>
                  <a:pt x="519" y="142"/>
                  <a:pt x="526" y="144"/>
                  <a:pt x="531" y="146"/>
                </a:cubicBezTo>
                <a:cubicBezTo>
                  <a:pt x="530" y="145"/>
                  <a:pt x="529" y="145"/>
                  <a:pt x="529" y="145"/>
                </a:cubicBezTo>
                <a:close/>
                <a:moveTo>
                  <a:pt x="523" y="141"/>
                </a:moveTo>
                <a:cubicBezTo>
                  <a:pt x="523" y="140"/>
                  <a:pt x="518" y="137"/>
                  <a:pt x="523" y="139"/>
                </a:cubicBezTo>
                <a:cubicBezTo>
                  <a:pt x="526" y="141"/>
                  <a:pt x="536" y="147"/>
                  <a:pt x="536" y="144"/>
                </a:cubicBezTo>
                <a:cubicBezTo>
                  <a:pt x="527" y="140"/>
                  <a:pt x="524" y="138"/>
                  <a:pt x="518" y="137"/>
                </a:cubicBezTo>
                <a:lnTo>
                  <a:pt x="523" y="141"/>
                </a:lnTo>
                <a:close/>
                <a:moveTo>
                  <a:pt x="541" y="148"/>
                </a:moveTo>
                <a:cubicBezTo>
                  <a:pt x="541" y="147"/>
                  <a:pt x="541" y="146"/>
                  <a:pt x="541" y="145"/>
                </a:cubicBezTo>
                <a:cubicBezTo>
                  <a:pt x="531" y="141"/>
                  <a:pt x="539" y="146"/>
                  <a:pt x="541" y="148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49"/>
                  <a:pt x="541" y="148"/>
                  <a:pt x="541" y="148"/>
                </a:cubicBezTo>
                <a:close/>
                <a:moveTo>
                  <a:pt x="513" y="155"/>
                </a:moveTo>
                <a:cubicBezTo>
                  <a:pt x="515" y="156"/>
                  <a:pt x="515" y="156"/>
                  <a:pt x="515" y="156"/>
                </a:cubicBezTo>
                <a:cubicBezTo>
                  <a:pt x="516" y="157"/>
                  <a:pt x="517" y="158"/>
                  <a:pt x="518" y="157"/>
                </a:cubicBezTo>
                <a:cubicBezTo>
                  <a:pt x="515" y="156"/>
                  <a:pt x="515" y="156"/>
                  <a:pt x="515" y="156"/>
                </a:cubicBezTo>
                <a:cubicBezTo>
                  <a:pt x="514" y="154"/>
                  <a:pt x="514" y="152"/>
                  <a:pt x="513" y="155"/>
                </a:cubicBezTo>
                <a:close/>
                <a:moveTo>
                  <a:pt x="537" y="149"/>
                </a:moveTo>
                <a:cubicBezTo>
                  <a:pt x="533" y="149"/>
                  <a:pt x="533" y="149"/>
                  <a:pt x="533" y="149"/>
                </a:cubicBezTo>
                <a:cubicBezTo>
                  <a:pt x="533" y="148"/>
                  <a:pt x="533" y="146"/>
                  <a:pt x="537" y="149"/>
                </a:cubicBezTo>
                <a:close/>
                <a:moveTo>
                  <a:pt x="516" y="149"/>
                </a:moveTo>
                <a:cubicBezTo>
                  <a:pt x="516" y="149"/>
                  <a:pt x="513" y="150"/>
                  <a:pt x="512" y="151"/>
                </a:cubicBezTo>
                <a:cubicBezTo>
                  <a:pt x="514" y="152"/>
                  <a:pt x="518" y="152"/>
                  <a:pt x="516" y="149"/>
                </a:cubicBezTo>
                <a:close/>
                <a:moveTo>
                  <a:pt x="455" y="166"/>
                </a:moveTo>
                <a:cubicBezTo>
                  <a:pt x="454" y="162"/>
                  <a:pt x="454" y="162"/>
                  <a:pt x="454" y="162"/>
                </a:cubicBezTo>
                <a:cubicBezTo>
                  <a:pt x="452" y="162"/>
                  <a:pt x="452" y="162"/>
                  <a:pt x="452" y="162"/>
                </a:cubicBezTo>
                <a:lnTo>
                  <a:pt x="455" y="166"/>
                </a:lnTo>
                <a:close/>
                <a:moveTo>
                  <a:pt x="468" y="155"/>
                </a:moveTo>
                <a:cubicBezTo>
                  <a:pt x="469" y="155"/>
                  <a:pt x="469" y="155"/>
                  <a:pt x="469" y="155"/>
                </a:cubicBezTo>
                <a:cubicBezTo>
                  <a:pt x="468" y="153"/>
                  <a:pt x="468" y="153"/>
                  <a:pt x="468" y="153"/>
                </a:cubicBezTo>
                <a:lnTo>
                  <a:pt x="468" y="155"/>
                </a:lnTo>
                <a:close/>
                <a:moveTo>
                  <a:pt x="484" y="145"/>
                </a:moveTo>
                <a:cubicBezTo>
                  <a:pt x="484" y="146"/>
                  <a:pt x="484" y="146"/>
                  <a:pt x="484" y="147"/>
                </a:cubicBezTo>
                <a:cubicBezTo>
                  <a:pt x="484" y="150"/>
                  <a:pt x="481" y="153"/>
                  <a:pt x="479" y="152"/>
                </a:cubicBezTo>
                <a:cubicBezTo>
                  <a:pt x="479" y="155"/>
                  <a:pt x="483" y="158"/>
                  <a:pt x="484" y="160"/>
                </a:cubicBezTo>
                <a:cubicBezTo>
                  <a:pt x="478" y="146"/>
                  <a:pt x="486" y="160"/>
                  <a:pt x="486" y="154"/>
                </a:cubicBezTo>
                <a:cubicBezTo>
                  <a:pt x="485" y="153"/>
                  <a:pt x="484" y="154"/>
                  <a:pt x="483" y="152"/>
                </a:cubicBezTo>
                <a:cubicBezTo>
                  <a:pt x="483" y="150"/>
                  <a:pt x="484" y="149"/>
                  <a:pt x="485" y="150"/>
                </a:cubicBezTo>
                <a:cubicBezTo>
                  <a:pt x="486" y="151"/>
                  <a:pt x="486" y="152"/>
                  <a:pt x="486" y="152"/>
                </a:cubicBezTo>
                <a:cubicBezTo>
                  <a:pt x="486" y="151"/>
                  <a:pt x="485" y="150"/>
                  <a:pt x="485" y="150"/>
                </a:cubicBezTo>
                <a:cubicBezTo>
                  <a:pt x="485" y="149"/>
                  <a:pt x="484" y="148"/>
                  <a:pt x="484" y="147"/>
                </a:cubicBezTo>
                <a:cubicBezTo>
                  <a:pt x="484" y="146"/>
                  <a:pt x="484" y="146"/>
                  <a:pt x="484" y="145"/>
                </a:cubicBezTo>
                <a:close/>
                <a:moveTo>
                  <a:pt x="506" y="138"/>
                </a:moveTo>
                <a:cubicBezTo>
                  <a:pt x="507" y="139"/>
                  <a:pt x="508" y="141"/>
                  <a:pt x="510" y="142"/>
                </a:cubicBezTo>
                <a:cubicBezTo>
                  <a:pt x="509" y="140"/>
                  <a:pt x="507" y="139"/>
                  <a:pt x="506" y="138"/>
                </a:cubicBezTo>
                <a:cubicBezTo>
                  <a:pt x="505" y="138"/>
                  <a:pt x="504" y="137"/>
                  <a:pt x="504" y="137"/>
                </a:cubicBezTo>
                <a:cubicBezTo>
                  <a:pt x="504" y="137"/>
                  <a:pt x="505" y="138"/>
                  <a:pt x="506" y="138"/>
                </a:cubicBezTo>
                <a:close/>
                <a:moveTo>
                  <a:pt x="498" y="132"/>
                </a:moveTo>
                <a:cubicBezTo>
                  <a:pt x="501" y="133"/>
                  <a:pt x="503" y="135"/>
                  <a:pt x="506" y="136"/>
                </a:cubicBezTo>
                <a:cubicBezTo>
                  <a:pt x="502" y="134"/>
                  <a:pt x="502" y="134"/>
                  <a:pt x="502" y="134"/>
                </a:cubicBezTo>
                <a:cubicBezTo>
                  <a:pt x="504" y="134"/>
                  <a:pt x="505" y="135"/>
                  <a:pt x="506" y="135"/>
                </a:cubicBezTo>
                <a:cubicBezTo>
                  <a:pt x="502" y="132"/>
                  <a:pt x="497" y="129"/>
                  <a:pt x="498" y="132"/>
                </a:cubicBezTo>
                <a:close/>
                <a:moveTo>
                  <a:pt x="508" y="133"/>
                </a:moveTo>
                <a:cubicBezTo>
                  <a:pt x="504" y="132"/>
                  <a:pt x="504" y="132"/>
                  <a:pt x="504" y="132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8" y="136"/>
                  <a:pt x="508" y="136"/>
                  <a:pt x="508" y="136"/>
                </a:cubicBezTo>
                <a:cubicBezTo>
                  <a:pt x="504" y="133"/>
                  <a:pt x="504" y="133"/>
                  <a:pt x="504" y="133"/>
                </a:cubicBezTo>
                <a:lnTo>
                  <a:pt x="508" y="133"/>
                </a:lnTo>
                <a:close/>
                <a:moveTo>
                  <a:pt x="539" y="127"/>
                </a:moveTo>
                <a:cubicBezTo>
                  <a:pt x="542" y="128"/>
                  <a:pt x="544" y="129"/>
                  <a:pt x="538" y="128"/>
                </a:cubicBezTo>
                <a:cubicBezTo>
                  <a:pt x="536" y="126"/>
                  <a:pt x="536" y="126"/>
                  <a:pt x="536" y="126"/>
                </a:cubicBezTo>
                <a:cubicBezTo>
                  <a:pt x="536" y="126"/>
                  <a:pt x="532" y="126"/>
                  <a:pt x="534" y="127"/>
                </a:cubicBezTo>
                <a:cubicBezTo>
                  <a:pt x="517" y="121"/>
                  <a:pt x="536" y="128"/>
                  <a:pt x="528" y="123"/>
                </a:cubicBezTo>
                <a:cubicBezTo>
                  <a:pt x="530" y="126"/>
                  <a:pt x="520" y="122"/>
                  <a:pt x="514" y="120"/>
                </a:cubicBezTo>
                <a:cubicBezTo>
                  <a:pt x="518" y="121"/>
                  <a:pt x="518" y="120"/>
                  <a:pt x="520" y="120"/>
                </a:cubicBezTo>
                <a:cubicBezTo>
                  <a:pt x="521" y="120"/>
                  <a:pt x="522" y="120"/>
                  <a:pt x="524" y="121"/>
                </a:cubicBezTo>
                <a:cubicBezTo>
                  <a:pt x="525" y="121"/>
                  <a:pt x="526" y="121"/>
                  <a:pt x="528" y="122"/>
                </a:cubicBezTo>
                <a:cubicBezTo>
                  <a:pt x="529" y="122"/>
                  <a:pt x="531" y="123"/>
                  <a:pt x="534" y="124"/>
                </a:cubicBezTo>
                <a:cubicBezTo>
                  <a:pt x="532" y="124"/>
                  <a:pt x="536" y="125"/>
                  <a:pt x="539" y="127"/>
                </a:cubicBezTo>
                <a:close/>
                <a:moveTo>
                  <a:pt x="520" y="108"/>
                </a:moveTo>
                <a:cubicBezTo>
                  <a:pt x="520" y="106"/>
                  <a:pt x="520" y="106"/>
                  <a:pt x="520" y="106"/>
                </a:cubicBezTo>
                <a:cubicBezTo>
                  <a:pt x="521" y="108"/>
                  <a:pt x="521" y="108"/>
                  <a:pt x="521" y="108"/>
                </a:cubicBezTo>
                <a:lnTo>
                  <a:pt x="520" y="108"/>
                </a:lnTo>
                <a:close/>
                <a:moveTo>
                  <a:pt x="488" y="61"/>
                </a:moveTo>
                <a:cubicBezTo>
                  <a:pt x="483" y="63"/>
                  <a:pt x="489" y="64"/>
                  <a:pt x="492" y="62"/>
                </a:cubicBezTo>
                <a:cubicBezTo>
                  <a:pt x="490" y="63"/>
                  <a:pt x="489" y="61"/>
                  <a:pt x="488" y="61"/>
                </a:cubicBezTo>
                <a:close/>
                <a:moveTo>
                  <a:pt x="480" y="41"/>
                </a:moveTo>
                <a:cubicBezTo>
                  <a:pt x="481" y="42"/>
                  <a:pt x="476" y="46"/>
                  <a:pt x="482" y="44"/>
                </a:cubicBezTo>
                <a:cubicBezTo>
                  <a:pt x="483" y="41"/>
                  <a:pt x="483" y="41"/>
                  <a:pt x="483" y="41"/>
                </a:cubicBezTo>
                <a:cubicBezTo>
                  <a:pt x="481" y="41"/>
                  <a:pt x="483" y="40"/>
                  <a:pt x="480" y="41"/>
                </a:cubicBezTo>
                <a:close/>
                <a:moveTo>
                  <a:pt x="472" y="28"/>
                </a:moveTo>
                <a:cubicBezTo>
                  <a:pt x="478" y="25"/>
                  <a:pt x="478" y="25"/>
                  <a:pt x="478" y="25"/>
                </a:cubicBezTo>
                <a:cubicBezTo>
                  <a:pt x="477" y="26"/>
                  <a:pt x="477" y="26"/>
                  <a:pt x="477" y="26"/>
                </a:cubicBezTo>
                <a:lnTo>
                  <a:pt x="472" y="28"/>
                </a:lnTo>
                <a:close/>
                <a:moveTo>
                  <a:pt x="466" y="33"/>
                </a:moveTo>
                <a:cubicBezTo>
                  <a:pt x="466" y="33"/>
                  <a:pt x="466" y="31"/>
                  <a:pt x="469" y="30"/>
                </a:cubicBezTo>
                <a:lnTo>
                  <a:pt x="466" y="33"/>
                </a:lnTo>
                <a:close/>
                <a:moveTo>
                  <a:pt x="465" y="16"/>
                </a:moveTo>
                <a:cubicBezTo>
                  <a:pt x="459" y="19"/>
                  <a:pt x="459" y="19"/>
                  <a:pt x="459" y="19"/>
                </a:cubicBezTo>
                <a:cubicBezTo>
                  <a:pt x="459" y="19"/>
                  <a:pt x="459" y="19"/>
                  <a:pt x="459" y="19"/>
                </a:cubicBezTo>
                <a:lnTo>
                  <a:pt x="465" y="16"/>
                </a:lnTo>
                <a:close/>
                <a:moveTo>
                  <a:pt x="469" y="16"/>
                </a:moveTo>
                <a:cubicBezTo>
                  <a:pt x="468" y="17"/>
                  <a:pt x="467" y="17"/>
                  <a:pt x="466" y="18"/>
                </a:cubicBezTo>
                <a:cubicBezTo>
                  <a:pt x="464" y="19"/>
                  <a:pt x="464" y="20"/>
                  <a:pt x="466" y="20"/>
                </a:cubicBezTo>
                <a:cubicBezTo>
                  <a:pt x="469" y="19"/>
                  <a:pt x="467" y="19"/>
                  <a:pt x="467" y="18"/>
                </a:cubicBezTo>
                <a:cubicBezTo>
                  <a:pt x="468" y="18"/>
                  <a:pt x="470" y="18"/>
                  <a:pt x="469" y="20"/>
                </a:cubicBezTo>
                <a:cubicBezTo>
                  <a:pt x="464" y="21"/>
                  <a:pt x="464" y="21"/>
                  <a:pt x="460" y="23"/>
                </a:cubicBezTo>
                <a:cubicBezTo>
                  <a:pt x="456" y="21"/>
                  <a:pt x="462" y="19"/>
                  <a:pt x="466" y="18"/>
                </a:cubicBezTo>
                <a:cubicBezTo>
                  <a:pt x="466" y="17"/>
                  <a:pt x="468" y="17"/>
                  <a:pt x="469" y="16"/>
                </a:cubicBezTo>
                <a:close/>
                <a:moveTo>
                  <a:pt x="474" y="23"/>
                </a:moveTo>
                <a:cubicBezTo>
                  <a:pt x="473" y="23"/>
                  <a:pt x="472" y="23"/>
                  <a:pt x="471" y="24"/>
                </a:cubicBezTo>
                <a:cubicBezTo>
                  <a:pt x="469" y="23"/>
                  <a:pt x="467" y="22"/>
                  <a:pt x="463" y="25"/>
                </a:cubicBezTo>
                <a:cubicBezTo>
                  <a:pt x="464" y="26"/>
                  <a:pt x="464" y="26"/>
                  <a:pt x="464" y="26"/>
                </a:cubicBezTo>
                <a:cubicBezTo>
                  <a:pt x="464" y="26"/>
                  <a:pt x="464" y="26"/>
                  <a:pt x="465" y="25"/>
                </a:cubicBezTo>
                <a:cubicBezTo>
                  <a:pt x="468" y="25"/>
                  <a:pt x="465" y="27"/>
                  <a:pt x="464" y="28"/>
                </a:cubicBezTo>
                <a:cubicBezTo>
                  <a:pt x="466" y="27"/>
                  <a:pt x="468" y="25"/>
                  <a:pt x="471" y="24"/>
                </a:cubicBezTo>
                <a:cubicBezTo>
                  <a:pt x="472" y="24"/>
                  <a:pt x="472" y="24"/>
                  <a:pt x="473" y="24"/>
                </a:cubicBezTo>
                <a:cubicBezTo>
                  <a:pt x="473" y="25"/>
                  <a:pt x="472" y="25"/>
                  <a:pt x="474" y="25"/>
                </a:cubicBezTo>
                <a:cubicBezTo>
                  <a:pt x="475" y="24"/>
                  <a:pt x="475" y="24"/>
                  <a:pt x="475" y="24"/>
                </a:cubicBezTo>
                <a:cubicBezTo>
                  <a:pt x="474" y="24"/>
                  <a:pt x="474" y="24"/>
                  <a:pt x="473" y="24"/>
                </a:cubicBezTo>
                <a:cubicBezTo>
                  <a:pt x="474" y="24"/>
                  <a:pt x="474" y="23"/>
                  <a:pt x="474" y="23"/>
                </a:cubicBezTo>
                <a:close/>
                <a:moveTo>
                  <a:pt x="472" y="13"/>
                </a:moveTo>
                <a:cubicBezTo>
                  <a:pt x="473" y="13"/>
                  <a:pt x="475" y="13"/>
                  <a:pt x="476" y="12"/>
                </a:cubicBezTo>
                <a:cubicBezTo>
                  <a:pt x="477" y="11"/>
                  <a:pt x="477" y="11"/>
                  <a:pt x="477" y="11"/>
                </a:cubicBezTo>
                <a:cubicBezTo>
                  <a:pt x="474" y="10"/>
                  <a:pt x="472" y="12"/>
                  <a:pt x="472" y="13"/>
                </a:cubicBezTo>
                <a:close/>
                <a:moveTo>
                  <a:pt x="489" y="54"/>
                </a:moveTo>
                <a:cubicBezTo>
                  <a:pt x="489" y="54"/>
                  <a:pt x="490" y="56"/>
                  <a:pt x="487" y="58"/>
                </a:cubicBezTo>
                <a:cubicBezTo>
                  <a:pt x="492" y="56"/>
                  <a:pt x="492" y="56"/>
                  <a:pt x="492" y="56"/>
                </a:cubicBezTo>
                <a:cubicBezTo>
                  <a:pt x="491" y="55"/>
                  <a:pt x="494" y="53"/>
                  <a:pt x="496" y="53"/>
                </a:cubicBezTo>
                <a:cubicBezTo>
                  <a:pt x="492" y="53"/>
                  <a:pt x="494" y="51"/>
                  <a:pt x="489" y="54"/>
                </a:cubicBezTo>
                <a:close/>
                <a:moveTo>
                  <a:pt x="518" y="105"/>
                </a:moveTo>
                <a:cubicBezTo>
                  <a:pt x="520" y="104"/>
                  <a:pt x="514" y="102"/>
                  <a:pt x="521" y="101"/>
                </a:cubicBezTo>
                <a:cubicBezTo>
                  <a:pt x="512" y="101"/>
                  <a:pt x="516" y="104"/>
                  <a:pt x="518" y="105"/>
                </a:cubicBezTo>
                <a:close/>
                <a:moveTo>
                  <a:pt x="528" y="105"/>
                </a:moveTo>
                <a:cubicBezTo>
                  <a:pt x="528" y="106"/>
                  <a:pt x="528" y="106"/>
                  <a:pt x="528" y="106"/>
                </a:cubicBezTo>
                <a:cubicBezTo>
                  <a:pt x="527" y="107"/>
                  <a:pt x="520" y="107"/>
                  <a:pt x="524" y="108"/>
                </a:cubicBezTo>
                <a:cubicBezTo>
                  <a:pt x="526" y="108"/>
                  <a:pt x="523" y="107"/>
                  <a:pt x="525" y="107"/>
                </a:cubicBezTo>
                <a:cubicBezTo>
                  <a:pt x="529" y="107"/>
                  <a:pt x="528" y="107"/>
                  <a:pt x="528" y="106"/>
                </a:cubicBezTo>
                <a:cubicBezTo>
                  <a:pt x="528" y="106"/>
                  <a:pt x="528" y="106"/>
                  <a:pt x="528" y="105"/>
                </a:cubicBezTo>
                <a:close/>
                <a:moveTo>
                  <a:pt x="513" y="71"/>
                </a:moveTo>
                <a:cubicBezTo>
                  <a:pt x="514" y="72"/>
                  <a:pt x="514" y="72"/>
                  <a:pt x="514" y="72"/>
                </a:cubicBezTo>
                <a:cubicBezTo>
                  <a:pt x="510" y="75"/>
                  <a:pt x="510" y="75"/>
                  <a:pt x="510" y="75"/>
                </a:cubicBezTo>
                <a:lnTo>
                  <a:pt x="513" y="71"/>
                </a:lnTo>
                <a:close/>
                <a:moveTo>
                  <a:pt x="511" y="55"/>
                </a:moveTo>
                <a:cubicBezTo>
                  <a:pt x="511" y="56"/>
                  <a:pt x="511" y="56"/>
                  <a:pt x="511" y="56"/>
                </a:cubicBezTo>
                <a:cubicBezTo>
                  <a:pt x="510" y="56"/>
                  <a:pt x="510" y="56"/>
                  <a:pt x="510" y="56"/>
                </a:cubicBezTo>
                <a:cubicBezTo>
                  <a:pt x="509" y="57"/>
                  <a:pt x="507" y="57"/>
                  <a:pt x="506" y="58"/>
                </a:cubicBezTo>
                <a:cubicBezTo>
                  <a:pt x="506" y="58"/>
                  <a:pt x="506" y="59"/>
                  <a:pt x="506" y="59"/>
                </a:cubicBezTo>
                <a:cubicBezTo>
                  <a:pt x="506" y="59"/>
                  <a:pt x="506" y="58"/>
                  <a:pt x="506" y="58"/>
                </a:cubicBezTo>
                <a:cubicBezTo>
                  <a:pt x="506" y="57"/>
                  <a:pt x="505" y="56"/>
                  <a:pt x="509" y="54"/>
                </a:cubicBezTo>
                <a:cubicBezTo>
                  <a:pt x="507" y="55"/>
                  <a:pt x="508" y="57"/>
                  <a:pt x="511" y="56"/>
                </a:cubicBezTo>
                <a:lnTo>
                  <a:pt x="511" y="55"/>
                </a:lnTo>
                <a:close/>
                <a:moveTo>
                  <a:pt x="501" y="25"/>
                </a:moveTo>
                <a:cubicBezTo>
                  <a:pt x="500" y="26"/>
                  <a:pt x="499" y="26"/>
                  <a:pt x="502" y="26"/>
                </a:cubicBezTo>
                <a:cubicBezTo>
                  <a:pt x="503" y="25"/>
                  <a:pt x="502" y="24"/>
                  <a:pt x="501" y="25"/>
                </a:cubicBezTo>
                <a:close/>
                <a:moveTo>
                  <a:pt x="519" y="60"/>
                </a:moveTo>
                <a:cubicBezTo>
                  <a:pt x="516" y="61"/>
                  <a:pt x="518" y="62"/>
                  <a:pt x="514" y="63"/>
                </a:cubicBezTo>
                <a:cubicBezTo>
                  <a:pt x="513" y="63"/>
                  <a:pt x="513" y="63"/>
                  <a:pt x="513" y="63"/>
                </a:cubicBezTo>
                <a:cubicBezTo>
                  <a:pt x="515" y="63"/>
                  <a:pt x="507" y="67"/>
                  <a:pt x="512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3" y="66"/>
                  <a:pt x="515" y="62"/>
                  <a:pt x="518" y="62"/>
                </a:cubicBezTo>
                <a:cubicBezTo>
                  <a:pt x="519" y="63"/>
                  <a:pt x="521" y="60"/>
                  <a:pt x="519" y="60"/>
                </a:cubicBezTo>
                <a:close/>
                <a:moveTo>
                  <a:pt x="507" y="19"/>
                </a:moveTo>
                <a:cubicBezTo>
                  <a:pt x="507" y="21"/>
                  <a:pt x="500" y="23"/>
                  <a:pt x="504" y="24"/>
                </a:cubicBezTo>
                <a:cubicBezTo>
                  <a:pt x="504" y="22"/>
                  <a:pt x="511" y="19"/>
                  <a:pt x="507" y="19"/>
                </a:cubicBezTo>
                <a:close/>
                <a:moveTo>
                  <a:pt x="524" y="45"/>
                </a:moveTo>
                <a:cubicBezTo>
                  <a:pt x="525" y="45"/>
                  <a:pt x="525" y="45"/>
                  <a:pt x="525" y="45"/>
                </a:cubicBezTo>
                <a:cubicBezTo>
                  <a:pt x="524" y="47"/>
                  <a:pt x="524" y="47"/>
                  <a:pt x="524" y="47"/>
                </a:cubicBezTo>
                <a:cubicBezTo>
                  <a:pt x="523" y="47"/>
                  <a:pt x="523" y="47"/>
                  <a:pt x="523" y="47"/>
                </a:cubicBezTo>
                <a:lnTo>
                  <a:pt x="524" y="45"/>
                </a:lnTo>
                <a:close/>
                <a:moveTo>
                  <a:pt x="467" y="35"/>
                </a:moveTo>
                <a:cubicBezTo>
                  <a:pt x="466" y="35"/>
                  <a:pt x="466" y="36"/>
                  <a:pt x="467" y="36"/>
                </a:cubicBezTo>
                <a:cubicBezTo>
                  <a:pt x="467" y="36"/>
                  <a:pt x="467" y="35"/>
                  <a:pt x="467" y="35"/>
                </a:cubicBezTo>
                <a:close/>
                <a:moveTo>
                  <a:pt x="501" y="109"/>
                </a:moveTo>
                <a:cubicBezTo>
                  <a:pt x="500" y="108"/>
                  <a:pt x="499" y="108"/>
                  <a:pt x="498" y="108"/>
                </a:cubicBezTo>
                <a:cubicBezTo>
                  <a:pt x="499" y="108"/>
                  <a:pt x="500" y="108"/>
                  <a:pt x="501" y="109"/>
                </a:cubicBezTo>
                <a:close/>
                <a:moveTo>
                  <a:pt x="496" y="109"/>
                </a:moveTo>
                <a:cubicBezTo>
                  <a:pt x="496" y="109"/>
                  <a:pt x="496" y="109"/>
                  <a:pt x="496" y="109"/>
                </a:cubicBezTo>
                <a:cubicBezTo>
                  <a:pt x="496" y="109"/>
                  <a:pt x="496" y="109"/>
                  <a:pt x="496" y="109"/>
                </a:cubicBezTo>
                <a:close/>
                <a:moveTo>
                  <a:pt x="429" y="155"/>
                </a:moveTo>
                <a:cubicBezTo>
                  <a:pt x="428" y="155"/>
                  <a:pt x="425" y="152"/>
                  <a:pt x="428" y="156"/>
                </a:cubicBezTo>
                <a:cubicBezTo>
                  <a:pt x="429" y="158"/>
                  <a:pt x="428" y="155"/>
                  <a:pt x="429" y="155"/>
                </a:cubicBezTo>
                <a:close/>
                <a:moveTo>
                  <a:pt x="433" y="159"/>
                </a:moveTo>
                <a:cubicBezTo>
                  <a:pt x="434" y="159"/>
                  <a:pt x="435" y="160"/>
                  <a:pt x="436" y="161"/>
                </a:cubicBezTo>
                <a:cubicBezTo>
                  <a:pt x="434" y="159"/>
                  <a:pt x="434" y="159"/>
                  <a:pt x="433" y="159"/>
                </a:cubicBezTo>
                <a:close/>
                <a:moveTo>
                  <a:pt x="433" y="159"/>
                </a:moveTo>
                <a:cubicBezTo>
                  <a:pt x="432" y="159"/>
                  <a:pt x="432" y="160"/>
                  <a:pt x="431" y="161"/>
                </a:cubicBezTo>
                <a:cubicBezTo>
                  <a:pt x="433" y="162"/>
                  <a:pt x="433" y="160"/>
                  <a:pt x="433" y="159"/>
                </a:cubicBezTo>
                <a:close/>
                <a:moveTo>
                  <a:pt x="442" y="148"/>
                </a:moveTo>
                <a:cubicBezTo>
                  <a:pt x="443" y="150"/>
                  <a:pt x="447" y="151"/>
                  <a:pt x="445" y="155"/>
                </a:cubicBezTo>
                <a:cubicBezTo>
                  <a:pt x="445" y="155"/>
                  <a:pt x="446" y="153"/>
                  <a:pt x="448" y="155"/>
                </a:cubicBezTo>
                <a:cubicBezTo>
                  <a:pt x="445" y="151"/>
                  <a:pt x="444" y="148"/>
                  <a:pt x="442" y="148"/>
                </a:cubicBezTo>
                <a:close/>
                <a:moveTo>
                  <a:pt x="452" y="156"/>
                </a:moveTo>
                <a:cubicBezTo>
                  <a:pt x="452" y="155"/>
                  <a:pt x="452" y="155"/>
                  <a:pt x="453" y="155"/>
                </a:cubicBezTo>
                <a:cubicBezTo>
                  <a:pt x="452" y="155"/>
                  <a:pt x="452" y="155"/>
                  <a:pt x="452" y="156"/>
                </a:cubicBezTo>
                <a:close/>
                <a:moveTo>
                  <a:pt x="453" y="155"/>
                </a:moveTo>
                <a:cubicBezTo>
                  <a:pt x="454" y="155"/>
                  <a:pt x="457" y="160"/>
                  <a:pt x="457" y="157"/>
                </a:cubicBezTo>
                <a:cubicBezTo>
                  <a:pt x="456" y="155"/>
                  <a:pt x="454" y="152"/>
                  <a:pt x="453" y="152"/>
                </a:cubicBezTo>
                <a:cubicBezTo>
                  <a:pt x="454" y="155"/>
                  <a:pt x="453" y="155"/>
                  <a:pt x="453" y="155"/>
                </a:cubicBezTo>
                <a:close/>
                <a:moveTo>
                  <a:pt x="480" y="123"/>
                </a:moveTo>
                <a:cubicBezTo>
                  <a:pt x="479" y="124"/>
                  <a:pt x="479" y="124"/>
                  <a:pt x="479" y="124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80" y="125"/>
                  <a:pt x="481" y="124"/>
                  <a:pt x="480" y="123"/>
                </a:cubicBezTo>
                <a:close/>
                <a:moveTo>
                  <a:pt x="491" y="134"/>
                </a:moveTo>
                <a:cubicBezTo>
                  <a:pt x="488" y="129"/>
                  <a:pt x="488" y="129"/>
                  <a:pt x="488" y="129"/>
                </a:cubicBezTo>
                <a:cubicBezTo>
                  <a:pt x="487" y="128"/>
                  <a:pt x="490" y="132"/>
                  <a:pt x="489" y="132"/>
                </a:cubicBezTo>
                <a:cubicBezTo>
                  <a:pt x="489" y="133"/>
                  <a:pt x="490" y="134"/>
                  <a:pt x="491" y="134"/>
                </a:cubicBezTo>
                <a:close/>
                <a:moveTo>
                  <a:pt x="504" y="160"/>
                </a:moveTo>
                <a:cubicBezTo>
                  <a:pt x="504" y="160"/>
                  <a:pt x="504" y="160"/>
                  <a:pt x="503" y="160"/>
                </a:cubicBezTo>
                <a:cubicBezTo>
                  <a:pt x="504" y="160"/>
                  <a:pt x="504" y="160"/>
                  <a:pt x="504" y="160"/>
                </a:cubicBezTo>
                <a:close/>
                <a:moveTo>
                  <a:pt x="484" y="120"/>
                </a:moveTo>
                <a:cubicBezTo>
                  <a:pt x="486" y="122"/>
                  <a:pt x="487" y="124"/>
                  <a:pt x="489" y="125"/>
                </a:cubicBezTo>
                <a:cubicBezTo>
                  <a:pt x="490" y="126"/>
                  <a:pt x="486" y="121"/>
                  <a:pt x="484" y="120"/>
                </a:cubicBezTo>
                <a:close/>
                <a:moveTo>
                  <a:pt x="489" y="120"/>
                </a:moveTo>
                <a:cubicBezTo>
                  <a:pt x="488" y="120"/>
                  <a:pt x="487" y="120"/>
                  <a:pt x="486" y="119"/>
                </a:cubicBezTo>
                <a:cubicBezTo>
                  <a:pt x="488" y="121"/>
                  <a:pt x="488" y="121"/>
                  <a:pt x="488" y="121"/>
                </a:cubicBezTo>
                <a:lnTo>
                  <a:pt x="489" y="120"/>
                </a:lnTo>
                <a:close/>
                <a:moveTo>
                  <a:pt x="496" y="122"/>
                </a:moveTo>
                <a:cubicBezTo>
                  <a:pt x="494" y="121"/>
                  <a:pt x="494" y="121"/>
                  <a:pt x="494" y="121"/>
                </a:cubicBezTo>
                <a:cubicBezTo>
                  <a:pt x="495" y="122"/>
                  <a:pt x="495" y="122"/>
                  <a:pt x="495" y="122"/>
                </a:cubicBezTo>
                <a:lnTo>
                  <a:pt x="496" y="122"/>
                </a:lnTo>
                <a:close/>
                <a:moveTo>
                  <a:pt x="501" y="90"/>
                </a:moveTo>
                <a:cubicBezTo>
                  <a:pt x="500" y="90"/>
                  <a:pt x="500" y="86"/>
                  <a:pt x="495" y="89"/>
                </a:cubicBezTo>
                <a:cubicBezTo>
                  <a:pt x="502" y="87"/>
                  <a:pt x="495" y="93"/>
                  <a:pt x="501" y="90"/>
                </a:cubicBezTo>
                <a:close/>
                <a:moveTo>
                  <a:pt x="470" y="41"/>
                </a:moveTo>
                <a:cubicBezTo>
                  <a:pt x="471" y="38"/>
                  <a:pt x="471" y="38"/>
                  <a:pt x="471" y="38"/>
                </a:cubicBezTo>
                <a:cubicBezTo>
                  <a:pt x="470" y="40"/>
                  <a:pt x="467" y="40"/>
                  <a:pt x="470" y="4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499"/>
          <p:cNvSpPr>
            <a:spLocks noEditPoints="1"/>
          </p:cNvSpPr>
          <p:nvPr/>
        </p:nvSpPr>
        <p:spPr bwMode="auto">
          <a:xfrm flipH="1">
            <a:off x="3072635" y="4798483"/>
            <a:ext cx="914408" cy="1470024"/>
          </a:xfrm>
          <a:custGeom>
            <a:avLst/>
            <a:gdLst>
              <a:gd name="T0" fmla="*/ 207 w 362"/>
              <a:gd name="T1" fmla="*/ 1 h 362"/>
              <a:gd name="T2" fmla="*/ 177 w 362"/>
              <a:gd name="T3" fmla="*/ 5 h 362"/>
              <a:gd name="T4" fmla="*/ 137 w 362"/>
              <a:gd name="T5" fmla="*/ 19 h 362"/>
              <a:gd name="T6" fmla="*/ 79 w 362"/>
              <a:gd name="T7" fmla="*/ 24 h 362"/>
              <a:gd name="T8" fmla="*/ 49 w 362"/>
              <a:gd name="T9" fmla="*/ 33 h 362"/>
              <a:gd name="T10" fmla="*/ 54 w 362"/>
              <a:gd name="T11" fmla="*/ 32 h 362"/>
              <a:gd name="T12" fmla="*/ 50 w 362"/>
              <a:gd name="T13" fmla="*/ 30 h 362"/>
              <a:gd name="T14" fmla="*/ 51 w 362"/>
              <a:gd name="T15" fmla="*/ 36 h 362"/>
              <a:gd name="T16" fmla="*/ 49 w 362"/>
              <a:gd name="T17" fmla="*/ 30 h 362"/>
              <a:gd name="T18" fmla="*/ 51 w 362"/>
              <a:gd name="T19" fmla="*/ 36 h 362"/>
              <a:gd name="T20" fmla="*/ 49 w 362"/>
              <a:gd name="T21" fmla="*/ 33 h 362"/>
              <a:gd name="T22" fmla="*/ 48 w 362"/>
              <a:gd name="T23" fmla="*/ 32 h 362"/>
              <a:gd name="T24" fmla="*/ 47 w 362"/>
              <a:gd name="T25" fmla="*/ 38 h 362"/>
              <a:gd name="T26" fmla="*/ 47 w 362"/>
              <a:gd name="T27" fmla="*/ 41 h 362"/>
              <a:gd name="T28" fmla="*/ 111 w 362"/>
              <a:gd name="T29" fmla="*/ 27 h 362"/>
              <a:gd name="T30" fmla="*/ 50 w 362"/>
              <a:gd name="T31" fmla="*/ 35 h 362"/>
              <a:gd name="T32" fmla="*/ 49 w 362"/>
              <a:gd name="T33" fmla="*/ 31 h 362"/>
              <a:gd name="T34" fmla="*/ 47 w 362"/>
              <a:gd name="T35" fmla="*/ 32 h 362"/>
              <a:gd name="T36" fmla="*/ 46 w 362"/>
              <a:gd name="T37" fmla="*/ 32 h 362"/>
              <a:gd name="T38" fmla="*/ 159 w 362"/>
              <a:gd name="T39" fmla="*/ 18 h 362"/>
              <a:gd name="T40" fmla="*/ 317 w 362"/>
              <a:gd name="T41" fmla="*/ 14 h 362"/>
              <a:gd name="T42" fmla="*/ 260 w 362"/>
              <a:gd name="T43" fmla="*/ 1 h 362"/>
              <a:gd name="T44" fmla="*/ 184 w 362"/>
              <a:gd name="T45" fmla="*/ 5 h 362"/>
              <a:gd name="T46" fmla="*/ 129 w 362"/>
              <a:gd name="T47" fmla="*/ 13 h 362"/>
              <a:gd name="T48" fmla="*/ 85 w 362"/>
              <a:gd name="T49" fmla="*/ 22 h 362"/>
              <a:gd name="T50" fmla="*/ 97 w 362"/>
              <a:gd name="T51" fmla="*/ 20 h 362"/>
              <a:gd name="T52" fmla="*/ 97 w 362"/>
              <a:gd name="T53" fmla="*/ 21 h 362"/>
              <a:gd name="T54" fmla="*/ 137 w 362"/>
              <a:gd name="T55" fmla="*/ 14 h 362"/>
              <a:gd name="T56" fmla="*/ 143 w 362"/>
              <a:gd name="T57" fmla="*/ 14 h 362"/>
              <a:gd name="T58" fmla="*/ 112 w 362"/>
              <a:gd name="T59" fmla="*/ 20 h 362"/>
              <a:gd name="T60" fmla="*/ 182 w 362"/>
              <a:gd name="T61" fmla="*/ 12 h 362"/>
              <a:gd name="T62" fmla="*/ 53 w 362"/>
              <a:gd name="T63" fmla="*/ 36 h 362"/>
              <a:gd name="T64" fmla="*/ 56 w 362"/>
              <a:gd name="T65" fmla="*/ 36 h 362"/>
              <a:gd name="T66" fmla="*/ 158 w 362"/>
              <a:gd name="T67" fmla="*/ 18 h 362"/>
              <a:gd name="T68" fmla="*/ 221 w 362"/>
              <a:gd name="T69" fmla="*/ 12 h 362"/>
              <a:gd name="T70" fmla="*/ 327 w 362"/>
              <a:gd name="T71" fmla="*/ 43 h 362"/>
              <a:gd name="T72" fmla="*/ 344 w 362"/>
              <a:gd name="T73" fmla="*/ 235 h 362"/>
              <a:gd name="T74" fmla="*/ 273 w 362"/>
              <a:gd name="T75" fmla="*/ 333 h 362"/>
              <a:gd name="T76" fmla="*/ 91 w 362"/>
              <a:gd name="T77" fmla="*/ 339 h 362"/>
              <a:gd name="T78" fmla="*/ 16 w 362"/>
              <a:gd name="T79" fmla="*/ 244 h 362"/>
              <a:gd name="T80" fmla="*/ 28 w 362"/>
              <a:gd name="T81" fmla="*/ 84 h 362"/>
              <a:gd name="T82" fmla="*/ 34 w 362"/>
              <a:gd name="T83" fmla="*/ 56 h 362"/>
              <a:gd name="T84" fmla="*/ 36 w 362"/>
              <a:gd name="T85" fmla="*/ 50 h 362"/>
              <a:gd name="T86" fmla="*/ 33 w 362"/>
              <a:gd name="T87" fmla="*/ 41 h 362"/>
              <a:gd name="T88" fmla="*/ 25 w 362"/>
              <a:gd name="T89" fmla="*/ 39 h 362"/>
              <a:gd name="T90" fmla="*/ 19 w 362"/>
              <a:gd name="T91" fmla="*/ 43 h 362"/>
              <a:gd name="T92" fmla="*/ 17 w 362"/>
              <a:gd name="T93" fmla="*/ 49 h 362"/>
              <a:gd name="T94" fmla="*/ 16 w 362"/>
              <a:gd name="T95" fmla="*/ 56 h 362"/>
              <a:gd name="T96" fmla="*/ 12 w 362"/>
              <a:gd name="T97" fmla="*/ 82 h 362"/>
              <a:gd name="T98" fmla="*/ 3 w 362"/>
              <a:gd name="T99" fmla="*/ 154 h 362"/>
              <a:gd name="T100" fmla="*/ 3 w 362"/>
              <a:gd name="T101" fmla="*/ 259 h 362"/>
              <a:gd name="T102" fmla="*/ 72 w 362"/>
              <a:gd name="T103" fmla="*/ 349 h 362"/>
              <a:gd name="T104" fmla="*/ 222 w 362"/>
              <a:gd name="T105" fmla="*/ 358 h 362"/>
              <a:gd name="T106" fmla="*/ 337 w 362"/>
              <a:gd name="T107" fmla="*/ 316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62" h="362">
                <a:moveTo>
                  <a:pt x="268" y="15"/>
                </a:moveTo>
                <a:cubicBezTo>
                  <a:pt x="267" y="15"/>
                  <a:pt x="265" y="14"/>
                  <a:pt x="264" y="14"/>
                </a:cubicBezTo>
                <a:cubicBezTo>
                  <a:pt x="264" y="14"/>
                  <a:pt x="266" y="14"/>
                  <a:pt x="268" y="15"/>
                </a:cubicBezTo>
                <a:close/>
                <a:moveTo>
                  <a:pt x="207" y="1"/>
                </a:moveTo>
                <a:cubicBezTo>
                  <a:pt x="206" y="1"/>
                  <a:pt x="205" y="1"/>
                  <a:pt x="203" y="1"/>
                </a:cubicBezTo>
                <a:cubicBezTo>
                  <a:pt x="202" y="1"/>
                  <a:pt x="206" y="1"/>
                  <a:pt x="207" y="1"/>
                </a:cubicBezTo>
                <a:close/>
                <a:moveTo>
                  <a:pt x="196" y="1"/>
                </a:moveTo>
                <a:cubicBezTo>
                  <a:pt x="197" y="1"/>
                  <a:pt x="200" y="1"/>
                  <a:pt x="201" y="1"/>
                </a:cubicBezTo>
                <a:cubicBezTo>
                  <a:pt x="200" y="1"/>
                  <a:pt x="196" y="1"/>
                  <a:pt x="196" y="1"/>
                </a:cubicBezTo>
                <a:close/>
                <a:moveTo>
                  <a:pt x="177" y="5"/>
                </a:moveTo>
                <a:cubicBezTo>
                  <a:pt x="179" y="5"/>
                  <a:pt x="181" y="5"/>
                  <a:pt x="182" y="5"/>
                </a:cubicBezTo>
                <a:cubicBezTo>
                  <a:pt x="181" y="5"/>
                  <a:pt x="178" y="5"/>
                  <a:pt x="177" y="5"/>
                </a:cubicBezTo>
                <a:close/>
                <a:moveTo>
                  <a:pt x="165" y="5"/>
                </a:moveTo>
                <a:cubicBezTo>
                  <a:pt x="169" y="4"/>
                  <a:pt x="172" y="4"/>
                  <a:pt x="173" y="4"/>
                </a:cubicBezTo>
                <a:cubicBezTo>
                  <a:pt x="171" y="4"/>
                  <a:pt x="167" y="4"/>
                  <a:pt x="165" y="5"/>
                </a:cubicBezTo>
                <a:close/>
                <a:moveTo>
                  <a:pt x="137" y="19"/>
                </a:moveTo>
                <a:cubicBezTo>
                  <a:pt x="140" y="19"/>
                  <a:pt x="148" y="17"/>
                  <a:pt x="152" y="17"/>
                </a:cubicBezTo>
                <a:cubicBezTo>
                  <a:pt x="147" y="17"/>
                  <a:pt x="142" y="18"/>
                  <a:pt x="137" y="19"/>
                </a:cubicBezTo>
                <a:close/>
                <a:moveTo>
                  <a:pt x="135" y="15"/>
                </a:moveTo>
                <a:cubicBezTo>
                  <a:pt x="131" y="15"/>
                  <a:pt x="131" y="15"/>
                  <a:pt x="131" y="15"/>
                </a:cubicBezTo>
                <a:cubicBezTo>
                  <a:pt x="129" y="16"/>
                  <a:pt x="119" y="17"/>
                  <a:pt x="120" y="17"/>
                </a:cubicBezTo>
                <a:cubicBezTo>
                  <a:pt x="126" y="16"/>
                  <a:pt x="135" y="15"/>
                  <a:pt x="140" y="14"/>
                </a:cubicBezTo>
                <a:cubicBezTo>
                  <a:pt x="138" y="14"/>
                  <a:pt x="137" y="14"/>
                  <a:pt x="135" y="15"/>
                </a:cubicBezTo>
                <a:close/>
                <a:moveTo>
                  <a:pt x="79" y="24"/>
                </a:moveTo>
                <a:cubicBezTo>
                  <a:pt x="76" y="25"/>
                  <a:pt x="76" y="25"/>
                  <a:pt x="76" y="25"/>
                </a:cubicBezTo>
                <a:cubicBezTo>
                  <a:pt x="76" y="25"/>
                  <a:pt x="76" y="25"/>
                  <a:pt x="77" y="25"/>
                </a:cubicBezTo>
                <a:cubicBezTo>
                  <a:pt x="79" y="25"/>
                  <a:pt x="79" y="24"/>
                  <a:pt x="79" y="24"/>
                </a:cubicBezTo>
                <a:close/>
                <a:moveTo>
                  <a:pt x="50" y="33"/>
                </a:move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49" y="33"/>
                  <a:pt x="49" y="33"/>
                </a:cubicBezTo>
                <a:cubicBezTo>
                  <a:pt x="49" y="33"/>
                  <a:pt x="49" y="33"/>
                  <a:pt x="50" y="33"/>
                </a:cubicBezTo>
                <a:close/>
                <a:moveTo>
                  <a:pt x="50" y="32"/>
                </a:move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1" y="32"/>
                  <a:pt x="51" y="32"/>
                </a:cubicBezTo>
                <a:cubicBezTo>
                  <a:pt x="54" y="32"/>
                  <a:pt x="54" y="32"/>
                  <a:pt x="54" y="32"/>
                </a:cubicBezTo>
                <a:lnTo>
                  <a:pt x="50" y="32"/>
                </a:lnTo>
                <a:close/>
                <a:moveTo>
                  <a:pt x="50" y="33"/>
                </a:move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lose/>
                <a:moveTo>
                  <a:pt x="50" y="30"/>
                </a:move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lose/>
                <a:moveTo>
                  <a:pt x="51" y="36"/>
                </a:moveTo>
                <a:cubicBezTo>
                  <a:pt x="51" y="36"/>
                  <a:pt x="51" y="36"/>
                  <a:pt x="51" y="36"/>
                </a:cubicBezTo>
                <a:cubicBezTo>
                  <a:pt x="51" y="36"/>
                  <a:pt x="51" y="36"/>
                  <a:pt x="51" y="36"/>
                </a:cubicBezTo>
                <a:close/>
                <a:moveTo>
                  <a:pt x="50" y="31"/>
                </a:move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49" y="31"/>
                  <a:pt x="50" y="31"/>
                </a:cubicBezTo>
                <a:close/>
                <a:moveTo>
                  <a:pt x="49" y="30"/>
                </a:moveTo>
                <a:cubicBezTo>
                  <a:pt x="49" y="30"/>
                  <a:pt x="50" y="30"/>
                  <a:pt x="50" y="30"/>
                </a:cubicBezTo>
                <a:cubicBezTo>
                  <a:pt x="49" y="30"/>
                  <a:pt x="49" y="30"/>
                  <a:pt x="49" y="30"/>
                </a:cubicBezTo>
                <a:close/>
                <a:moveTo>
                  <a:pt x="51" y="38"/>
                </a:moveTo>
                <a:cubicBezTo>
                  <a:pt x="51" y="38"/>
                  <a:pt x="51" y="38"/>
                  <a:pt x="51" y="37"/>
                </a:cubicBezTo>
                <a:cubicBezTo>
                  <a:pt x="51" y="37"/>
                  <a:pt x="51" y="37"/>
                  <a:pt x="51" y="38"/>
                </a:cubicBezTo>
                <a:close/>
                <a:moveTo>
                  <a:pt x="51" y="36"/>
                </a:moveTo>
                <a:cubicBezTo>
                  <a:pt x="50" y="36"/>
                  <a:pt x="50" y="36"/>
                  <a:pt x="50" y="37"/>
                </a:cubicBezTo>
                <a:cubicBezTo>
                  <a:pt x="50" y="37"/>
                  <a:pt x="50" y="36"/>
                  <a:pt x="51" y="36"/>
                </a:cubicBezTo>
                <a:close/>
                <a:moveTo>
                  <a:pt x="48" y="31"/>
                </a:moveTo>
                <a:cubicBezTo>
                  <a:pt x="48" y="31"/>
                  <a:pt x="49" y="31"/>
                  <a:pt x="49" y="30"/>
                </a:cubicBezTo>
                <a:cubicBezTo>
                  <a:pt x="49" y="31"/>
                  <a:pt x="48" y="31"/>
                  <a:pt x="48" y="31"/>
                </a:cubicBezTo>
                <a:close/>
                <a:moveTo>
                  <a:pt x="49" y="33"/>
                </a:move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8" y="33"/>
                  <a:pt x="49" y="33"/>
                </a:cubicBezTo>
                <a:close/>
                <a:moveTo>
                  <a:pt x="48" y="33"/>
                </a:moveTo>
                <a:cubicBezTo>
                  <a:pt x="48" y="33"/>
                  <a:pt x="48" y="33"/>
                  <a:pt x="48" y="32"/>
                </a:cubicBezTo>
                <a:cubicBezTo>
                  <a:pt x="48" y="32"/>
                  <a:pt x="48" y="32"/>
                  <a:pt x="48" y="33"/>
                </a:cubicBezTo>
                <a:close/>
                <a:moveTo>
                  <a:pt x="48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lose/>
                <a:moveTo>
                  <a:pt x="48" y="36"/>
                </a:moveTo>
                <a:cubicBezTo>
                  <a:pt x="48" y="36"/>
                  <a:pt x="48" y="36"/>
                  <a:pt x="48" y="36"/>
                </a:cubicBezTo>
                <a:close/>
                <a:moveTo>
                  <a:pt x="47" y="38"/>
                </a:moveTo>
                <a:cubicBezTo>
                  <a:pt x="47" y="38"/>
                  <a:pt x="47" y="38"/>
                  <a:pt x="48" y="38"/>
                </a:cubicBezTo>
                <a:cubicBezTo>
                  <a:pt x="48" y="38"/>
                  <a:pt x="47" y="38"/>
                  <a:pt x="47" y="38"/>
                </a:cubicBezTo>
                <a:close/>
                <a:moveTo>
                  <a:pt x="48" y="38"/>
                </a:moveTo>
                <a:cubicBezTo>
                  <a:pt x="47" y="38"/>
                  <a:pt x="47" y="38"/>
                  <a:pt x="47" y="38"/>
                </a:cubicBezTo>
                <a:cubicBezTo>
                  <a:pt x="47" y="38"/>
                  <a:pt x="48" y="38"/>
                  <a:pt x="48" y="38"/>
                </a:cubicBezTo>
                <a:close/>
                <a:moveTo>
                  <a:pt x="47" y="41"/>
                </a:moveTo>
                <a:cubicBezTo>
                  <a:pt x="48" y="41"/>
                  <a:pt x="48" y="41"/>
                  <a:pt x="48" y="40"/>
                </a:cubicBezTo>
                <a:cubicBezTo>
                  <a:pt x="48" y="40"/>
                  <a:pt x="47" y="41"/>
                  <a:pt x="47" y="41"/>
                </a:cubicBezTo>
                <a:close/>
                <a:moveTo>
                  <a:pt x="46" y="41"/>
                </a:moveTo>
                <a:cubicBezTo>
                  <a:pt x="46" y="41"/>
                  <a:pt x="46" y="41"/>
                  <a:pt x="46" y="41"/>
                </a:cubicBezTo>
                <a:close/>
                <a:moveTo>
                  <a:pt x="103" y="29"/>
                </a:moveTo>
                <a:cubicBezTo>
                  <a:pt x="106" y="28"/>
                  <a:pt x="109" y="27"/>
                  <a:pt x="111" y="27"/>
                </a:cubicBezTo>
                <a:cubicBezTo>
                  <a:pt x="112" y="27"/>
                  <a:pt x="113" y="27"/>
                  <a:pt x="114" y="26"/>
                </a:cubicBezTo>
                <a:cubicBezTo>
                  <a:pt x="110" y="27"/>
                  <a:pt x="106" y="28"/>
                  <a:pt x="103" y="29"/>
                </a:cubicBezTo>
                <a:close/>
                <a:moveTo>
                  <a:pt x="49" y="35"/>
                </a:moveTo>
                <a:cubicBezTo>
                  <a:pt x="49" y="35"/>
                  <a:pt x="50" y="36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0" y="35"/>
                  <a:pt x="50" y="35"/>
                </a:cubicBezTo>
                <a:cubicBezTo>
                  <a:pt x="50" y="35"/>
                  <a:pt x="51" y="35"/>
                  <a:pt x="51" y="35"/>
                </a:cubicBezTo>
                <a:cubicBezTo>
                  <a:pt x="50" y="35"/>
                  <a:pt x="49" y="35"/>
                  <a:pt x="49" y="35"/>
                </a:cubicBezTo>
                <a:close/>
                <a:moveTo>
                  <a:pt x="49" y="31"/>
                </a:moveTo>
                <a:cubicBezTo>
                  <a:pt x="49" y="31"/>
                  <a:pt x="49" y="31"/>
                  <a:pt x="49" y="31"/>
                </a:cubicBezTo>
                <a:cubicBezTo>
                  <a:pt x="49" y="31"/>
                  <a:pt x="49" y="31"/>
                  <a:pt x="49" y="31"/>
                </a:cubicBezTo>
                <a:cubicBezTo>
                  <a:pt x="50" y="31"/>
                  <a:pt x="49" y="31"/>
                  <a:pt x="49" y="31"/>
                </a:cubicBezTo>
                <a:close/>
                <a:moveTo>
                  <a:pt x="46" y="32"/>
                </a:moveTo>
                <a:cubicBezTo>
                  <a:pt x="46" y="32"/>
                  <a:pt x="46" y="32"/>
                  <a:pt x="46" y="32"/>
                </a:cubicBezTo>
                <a:cubicBezTo>
                  <a:pt x="46" y="32"/>
                  <a:pt x="47" y="32"/>
                  <a:pt x="47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8" y="31"/>
                  <a:pt x="49" y="32"/>
                  <a:pt x="49" y="31"/>
                </a:cubicBezTo>
                <a:cubicBezTo>
                  <a:pt x="48" y="32"/>
                  <a:pt x="47" y="32"/>
                  <a:pt x="46" y="32"/>
                </a:cubicBezTo>
                <a:cubicBezTo>
                  <a:pt x="46" y="32"/>
                  <a:pt x="46" y="32"/>
                  <a:pt x="46" y="32"/>
                </a:cubicBezTo>
                <a:cubicBezTo>
                  <a:pt x="46" y="32"/>
                  <a:pt x="45" y="32"/>
                  <a:pt x="45" y="32"/>
                </a:cubicBezTo>
                <a:cubicBezTo>
                  <a:pt x="45" y="33"/>
                  <a:pt x="45" y="32"/>
                  <a:pt x="46" y="32"/>
                </a:cubicBezTo>
                <a:close/>
                <a:moveTo>
                  <a:pt x="47" y="39"/>
                </a:moveTo>
                <a:cubicBezTo>
                  <a:pt x="47" y="38"/>
                  <a:pt x="48" y="38"/>
                  <a:pt x="48" y="38"/>
                </a:cubicBezTo>
                <a:cubicBezTo>
                  <a:pt x="47" y="38"/>
                  <a:pt x="47" y="39"/>
                  <a:pt x="47" y="39"/>
                </a:cubicBezTo>
                <a:close/>
                <a:moveTo>
                  <a:pt x="159" y="18"/>
                </a:moveTo>
                <a:cubicBezTo>
                  <a:pt x="159" y="18"/>
                  <a:pt x="159" y="18"/>
                  <a:pt x="159" y="18"/>
                </a:cubicBezTo>
                <a:cubicBezTo>
                  <a:pt x="159" y="18"/>
                  <a:pt x="159" y="18"/>
                  <a:pt x="159" y="18"/>
                </a:cubicBezTo>
                <a:close/>
                <a:moveTo>
                  <a:pt x="361" y="152"/>
                </a:moveTo>
                <a:cubicBezTo>
                  <a:pt x="360" y="120"/>
                  <a:pt x="356" y="87"/>
                  <a:pt x="347" y="57"/>
                </a:cubicBezTo>
                <a:cubicBezTo>
                  <a:pt x="345" y="52"/>
                  <a:pt x="343" y="45"/>
                  <a:pt x="341" y="41"/>
                </a:cubicBezTo>
                <a:cubicBezTo>
                  <a:pt x="340" y="40"/>
                  <a:pt x="339" y="37"/>
                  <a:pt x="338" y="35"/>
                </a:cubicBezTo>
                <a:cubicBezTo>
                  <a:pt x="336" y="31"/>
                  <a:pt x="333" y="27"/>
                  <a:pt x="330" y="23"/>
                </a:cubicBezTo>
                <a:cubicBezTo>
                  <a:pt x="326" y="19"/>
                  <a:pt x="322" y="16"/>
                  <a:pt x="317" y="14"/>
                </a:cubicBezTo>
                <a:cubicBezTo>
                  <a:pt x="314" y="13"/>
                  <a:pt x="309" y="10"/>
                  <a:pt x="305" y="9"/>
                </a:cubicBezTo>
                <a:cubicBezTo>
                  <a:pt x="303" y="8"/>
                  <a:pt x="307" y="9"/>
                  <a:pt x="304" y="8"/>
                </a:cubicBezTo>
                <a:cubicBezTo>
                  <a:pt x="301" y="7"/>
                  <a:pt x="294" y="5"/>
                  <a:pt x="287" y="4"/>
                </a:cubicBezTo>
                <a:cubicBezTo>
                  <a:pt x="279" y="3"/>
                  <a:pt x="271" y="2"/>
                  <a:pt x="266" y="1"/>
                </a:cubicBezTo>
                <a:cubicBezTo>
                  <a:pt x="267" y="1"/>
                  <a:pt x="267" y="1"/>
                  <a:pt x="266" y="1"/>
                </a:cubicBezTo>
                <a:cubicBezTo>
                  <a:pt x="264" y="1"/>
                  <a:pt x="263" y="1"/>
                  <a:pt x="260" y="1"/>
                </a:cubicBezTo>
                <a:cubicBezTo>
                  <a:pt x="243" y="0"/>
                  <a:pt x="230" y="1"/>
                  <a:pt x="215" y="2"/>
                </a:cubicBezTo>
                <a:cubicBezTo>
                  <a:pt x="213" y="2"/>
                  <a:pt x="208" y="2"/>
                  <a:pt x="206" y="2"/>
                </a:cubicBezTo>
                <a:cubicBezTo>
                  <a:pt x="209" y="2"/>
                  <a:pt x="212" y="2"/>
                  <a:pt x="212" y="2"/>
                </a:cubicBezTo>
                <a:cubicBezTo>
                  <a:pt x="208" y="2"/>
                  <a:pt x="202" y="3"/>
                  <a:pt x="199" y="3"/>
                </a:cubicBezTo>
                <a:cubicBezTo>
                  <a:pt x="193" y="4"/>
                  <a:pt x="190" y="4"/>
                  <a:pt x="185" y="4"/>
                </a:cubicBezTo>
                <a:cubicBezTo>
                  <a:pt x="184" y="4"/>
                  <a:pt x="187" y="5"/>
                  <a:pt x="184" y="5"/>
                </a:cubicBezTo>
                <a:cubicBezTo>
                  <a:pt x="176" y="5"/>
                  <a:pt x="172" y="6"/>
                  <a:pt x="166" y="7"/>
                </a:cubicBezTo>
                <a:cubicBezTo>
                  <a:pt x="164" y="7"/>
                  <a:pt x="155" y="8"/>
                  <a:pt x="153" y="9"/>
                </a:cubicBezTo>
                <a:cubicBezTo>
                  <a:pt x="151" y="9"/>
                  <a:pt x="155" y="8"/>
                  <a:pt x="154" y="9"/>
                </a:cubicBezTo>
                <a:cubicBezTo>
                  <a:pt x="147" y="10"/>
                  <a:pt x="141" y="11"/>
                  <a:pt x="136" y="11"/>
                </a:cubicBezTo>
                <a:cubicBezTo>
                  <a:pt x="134" y="12"/>
                  <a:pt x="133" y="12"/>
                  <a:pt x="131" y="12"/>
                </a:cubicBezTo>
                <a:cubicBezTo>
                  <a:pt x="129" y="13"/>
                  <a:pt x="131" y="12"/>
                  <a:pt x="129" y="13"/>
                </a:cubicBezTo>
                <a:cubicBezTo>
                  <a:pt x="127" y="13"/>
                  <a:pt x="131" y="13"/>
                  <a:pt x="130" y="13"/>
                </a:cubicBezTo>
                <a:cubicBezTo>
                  <a:pt x="127" y="13"/>
                  <a:pt x="128" y="13"/>
                  <a:pt x="126" y="14"/>
                </a:cubicBezTo>
                <a:cubicBezTo>
                  <a:pt x="122" y="14"/>
                  <a:pt x="119" y="15"/>
                  <a:pt x="115" y="16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99" y="19"/>
                  <a:pt x="98" y="19"/>
                  <a:pt x="94" y="20"/>
                </a:cubicBezTo>
                <a:cubicBezTo>
                  <a:pt x="91" y="21"/>
                  <a:pt x="88" y="21"/>
                  <a:pt x="85" y="22"/>
                </a:cubicBezTo>
                <a:cubicBezTo>
                  <a:pt x="83" y="22"/>
                  <a:pt x="86" y="22"/>
                  <a:pt x="84" y="22"/>
                </a:cubicBezTo>
                <a:cubicBezTo>
                  <a:pt x="72" y="25"/>
                  <a:pt x="60" y="27"/>
                  <a:pt x="51" y="30"/>
                </a:cubicBezTo>
                <a:cubicBezTo>
                  <a:pt x="64" y="26"/>
                  <a:pt x="74" y="25"/>
                  <a:pt x="86" y="22"/>
                </a:cubicBezTo>
                <a:cubicBezTo>
                  <a:pt x="88" y="22"/>
                  <a:pt x="92" y="21"/>
                  <a:pt x="93" y="21"/>
                </a:cubicBezTo>
                <a:cubicBezTo>
                  <a:pt x="94" y="20"/>
                  <a:pt x="91" y="21"/>
                  <a:pt x="94" y="20"/>
                </a:cubicBezTo>
                <a:cubicBezTo>
                  <a:pt x="95" y="20"/>
                  <a:pt x="95" y="20"/>
                  <a:pt x="97" y="20"/>
                </a:cubicBezTo>
                <a:cubicBezTo>
                  <a:pt x="95" y="20"/>
                  <a:pt x="98" y="20"/>
                  <a:pt x="99" y="20"/>
                </a:cubicBezTo>
                <a:cubicBezTo>
                  <a:pt x="109" y="18"/>
                  <a:pt x="117" y="16"/>
                  <a:pt x="125" y="15"/>
                </a:cubicBezTo>
                <a:cubicBezTo>
                  <a:pt x="127" y="15"/>
                  <a:pt x="124" y="15"/>
                  <a:pt x="126" y="15"/>
                </a:cubicBezTo>
                <a:cubicBezTo>
                  <a:pt x="136" y="13"/>
                  <a:pt x="136" y="13"/>
                  <a:pt x="136" y="13"/>
                </a:cubicBezTo>
                <a:cubicBezTo>
                  <a:pt x="137" y="13"/>
                  <a:pt x="140" y="13"/>
                  <a:pt x="139" y="13"/>
                </a:cubicBezTo>
                <a:cubicBezTo>
                  <a:pt x="127" y="15"/>
                  <a:pt x="111" y="18"/>
                  <a:pt x="97" y="21"/>
                </a:cubicBezTo>
                <a:cubicBezTo>
                  <a:pt x="92" y="22"/>
                  <a:pt x="88" y="22"/>
                  <a:pt x="85" y="23"/>
                </a:cubicBezTo>
                <a:cubicBezTo>
                  <a:pt x="92" y="22"/>
                  <a:pt x="97" y="21"/>
                  <a:pt x="102" y="20"/>
                </a:cubicBezTo>
                <a:cubicBezTo>
                  <a:pt x="109" y="19"/>
                  <a:pt x="117" y="17"/>
                  <a:pt x="124" y="16"/>
                </a:cubicBezTo>
                <a:cubicBezTo>
                  <a:pt x="129" y="15"/>
                  <a:pt x="129" y="15"/>
                  <a:pt x="129" y="1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36" y="14"/>
                  <a:pt x="136" y="14"/>
                  <a:pt x="137" y="14"/>
                </a:cubicBezTo>
                <a:cubicBezTo>
                  <a:pt x="140" y="14"/>
                  <a:pt x="142" y="13"/>
                  <a:pt x="146" y="13"/>
                </a:cubicBezTo>
                <a:cubicBezTo>
                  <a:pt x="163" y="10"/>
                  <a:pt x="163" y="10"/>
                  <a:pt x="163" y="10"/>
                </a:cubicBezTo>
                <a:cubicBezTo>
                  <a:pt x="164" y="10"/>
                  <a:pt x="163" y="11"/>
                  <a:pt x="162" y="11"/>
                </a:cubicBezTo>
                <a:cubicBezTo>
                  <a:pt x="155" y="12"/>
                  <a:pt x="154" y="12"/>
                  <a:pt x="146" y="13"/>
                </a:cubicBezTo>
                <a:cubicBezTo>
                  <a:pt x="147" y="13"/>
                  <a:pt x="148" y="13"/>
                  <a:pt x="148" y="13"/>
                </a:cubicBezTo>
                <a:cubicBezTo>
                  <a:pt x="145" y="13"/>
                  <a:pt x="144" y="13"/>
                  <a:pt x="143" y="14"/>
                </a:cubicBezTo>
                <a:cubicBezTo>
                  <a:pt x="148" y="13"/>
                  <a:pt x="148" y="13"/>
                  <a:pt x="146" y="14"/>
                </a:cubicBezTo>
                <a:cubicBezTo>
                  <a:pt x="132" y="16"/>
                  <a:pt x="116" y="19"/>
                  <a:pt x="105" y="21"/>
                </a:cubicBezTo>
                <a:cubicBezTo>
                  <a:pt x="104" y="21"/>
                  <a:pt x="103" y="21"/>
                  <a:pt x="101" y="22"/>
                </a:cubicBezTo>
                <a:cubicBezTo>
                  <a:pt x="88" y="24"/>
                  <a:pt x="74" y="27"/>
                  <a:pt x="61" y="30"/>
                </a:cubicBezTo>
                <a:cubicBezTo>
                  <a:pt x="76" y="27"/>
                  <a:pt x="92" y="23"/>
                  <a:pt x="110" y="20"/>
                </a:cubicBezTo>
                <a:cubicBezTo>
                  <a:pt x="111" y="20"/>
                  <a:pt x="110" y="20"/>
                  <a:pt x="112" y="20"/>
                </a:cubicBezTo>
                <a:cubicBezTo>
                  <a:pt x="119" y="18"/>
                  <a:pt x="128" y="17"/>
                  <a:pt x="134" y="16"/>
                </a:cubicBezTo>
                <a:cubicBezTo>
                  <a:pt x="142" y="15"/>
                  <a:pt x="142" y="15"/>
                  <a:pt x="142" y="15"/>
                </a:cubicBezTo>
                <a:cubicBezTo>
                  <a:pt x="161" y="12"/>
                  <a:pt x="174" y="11"/>
                  <a:pt x="192" y="10"/>
                </a:cubicBezTo>
                <a:cubicBezTo>
                  <a:pt x="192" y="10"/>
                  <a:pt x="194" y="10"/>
                  <a:pt x="194" y="10"/>
                </a:cubicBezTo>
                <a:cubicBezTo>
                  <a:pt x="190" y="11"/>
                  <a:pt x="190" y="11"/>
                  <a:pt x="190" y="11"/>
                </a:cubicBezTo>
                <a:cubicBezTo>
                  <a:pt x="187" y="11"/>
                  <a:pt x="184" y="11"/>
                  <a:pt x="182" y="12"/>
                </a:cubicBezTo>
                <a:cubicBezTo>
                  <a:pt x="167" y="13"/>
                  <a:pt x="145" y="16"/>
                  <a:pt x="126" y="19"/>
                </a:cubicBezTo>
                <a:cubicBezTo>
                  <a:pt x="124" y="20"/>
                  <a:pt x="126" y="20"/>
                  <a:pt x="128" y="20"/>
                </a:cubicBezTo>
                <a:cubicBezTo>
                  <a:pt x="137" y="19"/>
                  <a:pt x="145" y="17"/>
                  <a:pt x="154" y="16"/>
                </a:cubicBezTo>
                <a:cubicBezTo>
                  <a:pt x="158" y="16"/>
                  <a:pt x="154" y="17"/>
                  <a:pt x="147" y="18"/>
                </a:cubicBezTo>
                <a:cubicBezTo>
                  <a:pt x="135" y="20"/>
                  <a:pt x="114" y="23"/>
                  <a:pt x="106" y="25"/>
                </a:cubicBezTo>
                <a:cubicBezTo>
                  <a:pt x="88" y="28"/>
                  <a:pt x="70" y="32"/>
                  <a:pt x="53" y="36"/>
                </a:cubicBezTo>
                <a:cubicBezTo>
                  <a:pt x="51" y="37"/>
                  <a:pt x="51" y="37"/>
                  <a:pt x="51" y="37"/>
                </a:cubicBezTo>
                <a:cubicBezTo>
                  <a:pt x="50" y="37"/>
                  <a:pt x="50" y="37"/>
                  <a:pt x="50" y="37"/>
                </a:cubicBezTo>
                <a:cubicBezTo>
                  <a:pt x="49" y="37"/>
                  <a:pt x="49" y="37"/>
                  <a:pt x="48" y="38"/>
                </a:cubicBezTo>
                <a:cubicBezTo>
                  <a:pt x="49" y="37"/>
                  <a:pt x="49" y="37"/>
                  <a:pt x="50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6" y="36"/>
                  <a:pt x="56" y="36"/>
                  <a:pt x="56" y="36"/>
                </a:cubicBezTo>
                <a:cubicBezTo>
                  <a:pt x="56" y="36"/>
                  <a:pt x="57" y="35"/>
                  <a:pt x="58" y="35"/>
                </a:cubicBezTo>
                <a:cubicBezTo>
                  <a:pt x="76" y="31"/>
                  <a:pt x="95" y="27"/>
                  <a:pt x="111" y="24"/>
                </a:cubicBezTo>
                <a:cubicBezTo>
                  <a:pt x="118" y="23"/>
                  <a:pt x="130" y="21"/>
                  <a:pt x="137" y="20"/>
                </a:cubicBezTo>
                <a:cubicBezTo>
                  <a:pt x="136" y="21"/>
                  <a:pt x="130" y="22"/>
                  <a:pt x="123" y="23"/>
                </a:cubicBezTo>
                <a:cubicBezTo>
                  <a:pt x="130" y="22"/>
                  <a:pt x="137" y="21"/>
                  <a:pt x="143" y="20"/>
                </a:cubicBezTo>
                <a:cubicBezTo>
                  <a:pt x="148" y="19"/>
                  <a:pt x="156" y="18"/>
                  <a:pt x="158" y="18"/>
                </a:cubicBezTo>
                <a:cubicBezTo>
                  <a:pt x="159" y="18"/>
                  <a:pt x="158" y="18"/>
                  <a:pt x="159" y="18"/>
                </a:cubicBezTo>
                <a:cubicBezTo>
                  <a:pt x="160" y="18"/>
                  <a:pt x="163" y="17"/>
                  <a:pt x="163" y="17"/>
                </a:cubicBezTo>
                <a:cubicBezTo>
                  <a:pt x="166" y="17"/>
                  <a:pt x="165" y="17"/>
                  <a:pt x="168" y="17"/>
                </a:cubicBezTo>
                <a:cubicBezTo>
                  <a:pt x="172" y="16"/>
                  <a:pt x="172" y="16"/>
                  <a:pt x="175" y="16"/>
                </a:cubicBezTo>
                <a:cubicBezTo>
                  <a:pt x="189" y="15"/>
                  <a:pt x="202" y="13"/>
                  <a:pt x="216" y="13"/>
                </a:cubicBezTo>
                <a:cubicBezTo>
                  <a:pt x="221" y="12"/>
                  <a:pt x="221" y="12"/>
                  <a:pt x="221" y="12"/>
                </a:cubicBezTo>
                <a:cubicBezTo>
                  <a:pt x="222" y="12"/>
                  <a:pt x="221" y="13"/>
                  <a:pt x="223" y="13"/>
                </a:cubicBezTo>
                <a:cubicBezTo>
                  <a:pt x="224" y="13"/>
                  <a:pt x="223" y="12"/>
                  <a:pt x="225" y="12"/>
                </a:cubicBezTo>
                <a:cubicBezTo>
                  <a:pt x="230" y="12"/>
                  <a:pt x="236" y="12"/>
                  <a:pt x="242" y="12"/>
                </a:cubicBezTo>
                <a:cubicBezTo>
                  <a:pt x="255" y="12"/>
                  <a:pt x="271" y="14"/>
                  <a:pt x="281" y="16"/>
                </a:cubicBezTo>
                <a:cubicBezTo>
                  <a:pt x="284" y="16"/>
                  <a:pt x="281" y="16"/>
                  <a:pt x="284" y="16"/>
                </a:cubicBezTo>
                <a:cubicBezTo>
                  <a:pt x="301" y="20"/>
                  <a:pt x="321" y="26"/>
                  <a:pt x="327" y="43"/>
                </a:cubicBezTo>
                <a:cubicBezTo>
                  <a:pt x="328" y="44"/>
                  <a:pt x="327" y="43"/>
                  <a:pt x="328" y="45"/>
                </a:cubicBezTo>
                <a:cubicBezTo>
                  <a:pt x="329" y="48"/>
                  <a:pt x="329" y="47"/>
                  <a:pt x="330" y="49"/>
                </a:cubicBezTo>
                <a:cubicBezTo>
                  <a:pt x="330" y="51"/>
                  <a:pt x="331" y="52"/>
                  <a:pt x="331" y="53"/>
                </a:cubicBezTo>
                <a:cubicBezTo>
                  <a:pt x="339" y="74"/>
                  <a:pt x="343" y="98"/>
                  <a:pt x="345" y="122"/>
                </a:cubicBezTo>
                <a:cubicBezTo>
                  <a:pt x="347" y="144"/>
                  <a:pt x="348" y="166"/>
                  <a:pt x="347" y="188"/>
                </a:cubicBezTo>
                <a:cubicBezTo>
                  <a:pt x="347" y="205"/>
                  <a:pt x="346" y="221"/>
                  <a:pt x="344" y="235"/>
                </a:cubicBezTo>
                <a:cubicBezTo>
                  <a:pt x="342" y="255"/>
                  <a:pt x="339" y="273"/>
                  <a:pt x="333" y="290"/>
                </a:cubicBezTo>
                <a:cubicBezTo>
                  <a:pt x="331" y="296"/>
                  <a:pt x="329" y="303"/>
                  <a:pt x="326" y="308"/>
                </a:cubicBezTo>
                <a:cubicBezTo>
                  <a:pt x="323" y="311"/>
                  <a:pt x="318" y="315"/>
                  <a:pt x="314" y="318"/>
                </a:cubicBezTo>
                <a:cubicBezTo>
                  <a:pt x="312" y="319"/>
                  <a:pt x="310" y="320"/>
                  <a:pt x="308" y="321"/>
                </a:cubicBezTo>
                <a:cubicBezTo>
                  <a:pt x="305" y="322"/>
                  <a:pt x="302" y="323"/>
                  <a:pt x="299" y="325"/>
                </a:cubicBezTo>
                <a:cubicBezTo>
                  <a:pt x="291" y="328"/>
                  <a:pt x="282" y="331"/>
                  <a:pt x="273" y="333"/>
                </a:cubicBezTo>
                <a:cubicBezTo>
                  <a:pt x="263" y="336"/>
                  <a:pt x="253" y="338"/>
                  <a:pt x="243" y="340"/>
                </a:cubicBezTo>
                <a:cubicBezTo>
                  <a:pt x="237" y="341"/>
                  <a:pt x="232" y="342"/>
                  <a:pt x="226" y="343"/>
                </a:cubicBezTo>
                <a:cubicBezTo>
                  <a:pt x="222" y="343"/>
                  <a:pt x="218" y="344"/>
                  <a:pt x="214" y="344"/>
                </a:cubicBezTo>
                <a:cubicBezTo>
                  <a:pt x="203" y="345"/>
                  <a:pt x="192" y="346"/>
                  <a:pt x="182" y="347"/>
                </a:cubicBezTo>
                <a:cubicBezTo>
                  <a:pt x="168" y="347"/>
                  <a:pt x="153" y="347"/>
                  <a:pt x="139" y="346"/>
                </a:cubicBezTo>
                <a:cubicBezTo>
                  <a:pt x="124" y="345"/>
                  <a:pt x="105" y="343"/>
                  <a:pt x="91" y="339"/>
                </a:cubicBezTo>
                <a:cubicBezTo>
                  <a:pt x="79" y="336"/>
                  <a:pt x="67" y="332"/>
                  <a:pt x="56" y="326"/>
                </a:cubicBezTo>
                <a:cubicBezTo>
                  <a:pt x="55" y="325"/>
                  <a:pt x="54" y="325"/>
                  <a:pt x="53" y="324"/>
                </a:cubicBezTo>
                <a:cubicBezTo>
                  <a:pt x="44" y="319"/>
                  <a:pt x="37" y="312"/>
                  <a:pt x="32" y="304"/>
                </a:cubicBezTo>
                <a:cubicBezTo>
                  <a:pt x="27" y="296"/>
                  <a:pt x="24" y="287"/>
                  <a:pt x="22" y="279"/>
                </a:cubicBezTo>
                <a:cubicBezTo>
                  <a:pt x="20" y="273"/>
                  <a:pt x="19" y="268"/>
                  <a:pt x="18" y="262"/>
                </a:cubicBezTo>
                <a:cubicBezTo>
                  <a:pt x="18" y="256"/>
                  <a:pt x="17" y="250"/>
                  <a:pt x="16" y="244"/>
                </a:cubicBezTo>
                <a:cubicBezTo>
                  <a:pt x="16" y="242"/>
                  <a:pt x="16" y="241"/>
                  <a:pt x="16" y="239"/>
                </a:cubicBezTo>
                <a:cubicBezTo>
                  <a:pt x="16" y="232"/>
                  <a:pt x="15" y="226"/>
                  <a:pt x="15" y="220"/>
                </a:cubicBezTo>
                <a:cubicBezTo>
                  <a:pt x="15" y="209"/>
                  <a:pt x="16" y="199"/>
                  <a:pt x="16" y="187"/>
                </a:cubicBezTo>
                <a:cubicBezTo>
                  <a:pt x="19" y="154"/>
                  <a:pt x="19" y="154"/>
                  <a:pt x="19" y="154"/>
                </a:cubicBezTo>
                <a:cubicBezTo>
                  <a:pt x="21" y="137"/>
                  <a:pt x="22" y="119"/>
                  <a:pt x="25" y="101"/>
                </a:cubicBezTo>
                <a:cubicBezTo>
                  <a:pt x="26" y="95"/>
                  <a:pt x="27" y="90"/>
                  <a:pt x="28" y="84"/>
                </a:cubicBezTo>
                <a:cubicBezTo>
                  <a:pt x="29" y="77"/>
                  <a:pt x="31" y="70"/>
                  <a:pt x="32" y="62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58"/>
                  <a:pt x="33" y="57"/>
                  <a:pt x="34" y="56"/>
                </a:cubicBezTo>
                <a:cubicBezTo>
                  <a:pt x="35" y="56"/>
                  <a:pt x="34" y="55"/>
                  <a:pt x="34" y="55"/>
                </a:cubicBezTo>
                <a:cubicBezTo>
                  <a:pt x="34" y="54"/>
                  <a:pt x="34" y="54"/>
                  <a:pt x="35" y="54"/>
                </a:cubicBezTo>
                <a:cubicBezTo>
                  <a:pt x="35" y="54"/>
                  <a:pt x="35" y="54"/>
                  <a:pt x="35" y="53"/>
                </a:cubicBezTo>
                <a:cubicBezTo>
                  <a:pt x="35" y="53"/>
                  <a:pt x="36" y="53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1"/>
                  <a:pt x="36" y="51"/>
                  <a:pt x="36" y="50"/>
                </a:cubicBezTo>
                <a:cubicBezTo>
                  <a:pt x="36" y="50"/>
                  <a:pt x="36" y="49"/>
                  <a:pt x="36" y="49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7"/>
                  <a:pt x="36" y="47"/>
                  <a:pt x="36" y="46"/>
                </a:cubicBezTo>
                <a:cubicBezTo>
                  <a:pt x="36" y="46"/>
                  <a:pt x="35" y="45"/>
                  <a:pt x="35" y="45"/>
                </a:cubicBezTo>
                <a:cubicBezTo>
                  <a:pt x="35" y="45"/>
                  <a:pt x="35" y="45"/>
                  <a:pt x="35" y="44"/>
                </a:cubicBezTo>
                <a:cubicBezTo>
                  <a:pt x="35" y="43"/>
                  <a:pt x="34" y="42"/>
                  <a:pt x="33" y="41"/>
                </a:cubicBezTo>
                <a:cubicBezTo>
                  <a:pt x="33" y="41"/>
                  <a:pt x="33" y="41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40"/>
                  <a:pt x="31" y="40"/>
                  <a:pt x="30" y="39"/>
                </a:cubicBezTo>
                <a:cubicBezTo>
                  <a:pt x="30" y="39"/>
                  <a:pt x="30" y="39"/>
                  <a:pt x="30" y="39"/>
                </a:cubicBezTo>
                <a:cubicBezTo>
                  <a:pt x="29" y="39"/>
                  <a:pt x="28" y="39"/>
                  <a:pt x="27" y="38"/>
                </a:cubicBezTo>
                <a:cubicBezTo>
                  <a:pt x="26" y="39"/>
                  <a:pt x="26" y="38"/>
                  <a:pt x="25" y="39"/>
                </a:cubicBezTo>
                <a:cubicBezTo>
                  <a:pt x="25" y="39"/>
                  <a:pt x="25" y="39"/>
                  <a:pt x="24" y="39"/>
                </a:cubicBezTo>
                <a:cubicBezTo>
                  <a:pt x="24" y="39"/>
                  <a:pt x="24" y="39"/>
                  <a:pt x="23" y="40"/>
                </a:cubicBezTo>
                <a:cubicBezTo>
                  <a:pt x="23" y="39"/>
                  <a:pt x="23" y="40"/>
                  <a:pt x="22" y="40"/>
                </a:cubicBezTo>
                <a:cubicBezTo>
                  <a:pt x="22" y="40"/>
                  <a:pt x="22" y="40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0" y="41"/>
                  <a:pt x="19" y="42"/>
                  <a:pt x="19" y="43"/>
                </a:cubicBezTo>
                <a:cubicBezTo>
                  <a:pt x="19" y="43"/>
                  <a:pt x="19" y="43"/>
                  <a:pt x="19" y="43"/>
                </a:cubicBezTo>
                <a:cubicBezTo>
                  <a:pt x="19" y="44"/>
                  <a:pt x="18" y="45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17" y="48"/>
                  <a:pt x="17" y="48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50"/>
                  <a:pt x="17" y="51"/>
                  <a:pt x="16" y="51"/>
                </a:cubicBezTo>
                <a:cubicBezTo>
                  <a:pt x="16" y="51"/>
                  <a:pt x="16" y="51"/>
                  <a:pt x="16" y="52"/>
                </a:cubicBezTo>
                <a:cubicBezTo>
                  <a:pt x="16" y="52"/>
                  <a:pt x="16" y="52"/>
                  <a:pt x="17" y="52"/>
                </a:cubicBezTo>
                <a:cubicBezTo>
                  <a:pt x="17" y="53"/>
                  <a:pt x="16" y="54"/>
                  <a:pt x="17" y="55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8"/>
                  <a:pt x="16" y="58"/>
                  <a:pt x="16" y="58"/>
                </a:cubicBezTo>
                <a:cubicBezTo>
                  <a:pt x="15" y="65"/>
                  <a:pt x="15" y="65"/>
                  <a:pt x="15" y="65"/>
                </a:cubicBezTo>
                <a:cubicBezTo>
                  <a:pt x="14" y="71"/>
                  <a:pt x="14" y="71"/>
                  <a:pt x="14" y="71"/>
                </a:cubicBezTo>
                <a:cubicBezTo>
                  <a:pt x="13" y="74"/>
                  <a:pt x="13" y="78"/>
                  <a:pt x="12" y="82"/>
                </a:cubicBezTo>
                <a:cubicBezTo>
                  <a:pt x="11" y="89"/>
                  <a:pt x="10" y="95"/>
                  <a:pt x="9" y="101"/>
                </a:cubicBezTo>
                <a:cubicBezTo>
                  <a:pt x="8" y="110"/>
                  <a:pt x="7" y="116"/>
                  <a:pt x="6" y="124"/>
                </a:cubicBezTo>
                <a:cubicBezTo>
                  <a:pt x="5" y="132"/>
                  <a:pt x="5" y="132"/>
                  <a:pt x="5" y="132"/>
                </a:cubicBezTo>
                <a:cubicBezTo>
                  <a:pt x="4" y="140"/>
                  <a:pt x="4" y="140"/>
                  <a:pt x="4" y="140"/>
                </a:cubicBezTo>
                <a:cubicBezTo>
                  <a:pt x="3" y="149"/>
                  <a:pt x="3" y="149"/>
                  <a:pt x="3" y="149"/>
                </a:cubicBezTo>
                <a:cubicBezTo>
                  <a:pt x="3" y="154"/>
                  <a:pt x="3" y="154"/>
                  <a:pt x="3" y="154"/>
                </a:cubicBezTo>
                <a:cubicBezTo>
                  <a:pt x="3" y="156"/>
                  <a:pt x="2" y="158"/>
                  <a:pt x="2" y="160"/>
                </a:cubicBezTo>
                <a:cubicBezTo>
                  <a:pt x="2" y="168"/>
                  <a:pt x="2" y="168"/>
                  <a:pt x="2" y="168"/>
                </a:cubicBezTo>
                <a:cubicBezTo>
                  <a:pt x="1" y="177"/>
                  <a:pt x="0" y="187"/>
                  <a:pt x="0" y="195"/>
                </a:cubicBezTo>
                <a:cubicBezTo>
                  <a:pt x="0" y="211"/>
                  <a:pt x="0" y="225"/>
                  <a:pt x="1" y="243"/>
                </a:cubicBezTo>
                <a:cubicBezTo>
                  <a:pt x="2" y="256"/>
                  <a:pt x="2" y="256"/>
                  <a:pt x="2" y="256"/>
                </a:cubicBezTo>
                <a:cubicBezTo>
                  <a:pt x="2" y="257"/>
                  <a:pt x="2" y="257"/>
                  <a:pt x="3" y="259"/>
                </a:cubicBezTo>
                <a:cubicBezTo>
                  <a:pt x="4" y="269"/>
                  <a:pt x="6" y="279"/>
                  <a:pt x="9" y="289"/>
                </a:cubicBezTo>
                <a:cubicBezTo>
                  <a:pt x="9" y="289"/>
                  <a:pt x="9" y="290"/>
                  <a:pt x="9" y="290"/>
                </a:cubicBezTo>
                <a:cubicBezTo>
                  <a:pt x="11" y="297"/>
                  <a:pt x="14" y="305"/>
                  <a:pt x="19" y="312"/>
                </a:cubicBezTo>
                <a:cubicBezTo>
                  <a:pt x="23" y="319"/>
                  <a:pt x="29" y="324"/>
                  <a:pt x="33" y="328"/>
                </a:cubicBezTo>
                <a:cubicBezTo>
                  <a:pt x="40" y="334"/>
                  <a:pt x="49" y="339"/>
                  <a:pt x="59" y="344"/>
                </a:cubicBezTo>
                <a:cubicBezTo>
                  <a:pt x="63" y="346"/>
                  <a:pt x="68" y="348"/>
                  <a:pt x="72" y="349"/>
                </a:cubicBezTo>
                <a:cubicBezTo>
                  <a:pt x="81" y="352"/>
                  <a:pt x="93" y="355"/>
                  <a:pt x="101" y="356"/>
                </a:cubicBezTo>
                <a:cubicBezTo>
                  <a:pt x="104" y="357"/>
                  <a:pt x="106" y="357"/>
                  <a:pt x="109" y="357"/>
                </a:cubicBezTo>
                <a:cubicBezTo>
                  <a:pt x="113" y="358"/>
                  <a:pt x="118" y="359"/>
                  <a:pt x="123" y="359"/>
                </a:cubicBezTo>
                <a:cubicBezTo>
                  <a:pt x="141" y="361"/>
                  <a:pt x="163" y="362"/>
                  <a:pt x="179" y="361"/>
                </a:cubicBezTo>
                <a:cubicBezTo>
                  <a:pt x="184" y="361"/>
                  <a:pt x="188" y="361"/>
                  <a:pt x="194" y="360"/>
                </a:cubicBezTo>
                <a:cubicBezTo>
                  <a:pt x="203" y="359"/>
                  <a:pt x="213" y="359"/>
                  <a:pt x="222" y="358"/>
                </a:cubicBezTo>
                <a:cubicBezTo>
                  <a:pt x="229" y="357"/>
                  <a:pt x="229" y="357"/>
                  <a:pt x="229" y="357"/>
                </a:cubicBezTo>
                <a:cubicBezTo>
                  <a:pt x="234" y="356"/>
                  <a:pt x="240" y="355"/>
                  <a:pt x="245" y="354"/>
                </a:cubicBezTo>
                <a:cubicBezTo>
                  <a:pt x="260" y="351"/>
                  <a:pt x="274" y="348"/>
                  <a:pt x="287" y="344"/>
                </a:cubicBezTo>
                <a:cubicBezTo>
                  <a:pt x="295" y="341"/>
                  <a:pt x="306" y="338"/>
                  <a:pt x="316" y="333"/>
                </a:cubicBezTo>
                <a:cubicBezTo>
                  <a:pt x="321" y="330"/>
                  <a:pt x="326" y="327"/>
                  <a:pt x="331" y="323"/>
                </a:cubicBezTo>
                <a:cubicBezTo>
                  <a:pt x="333" y="321"/>
                  <a:pt x="335" y="319"/>
                  <a:pt x="337" y="316"/>
                </a:cubicBezTo>
                <a:cubicBezTo>
                  <a:pt x="339" y="313"/>
                  <a:pt x="340" y="311"/>
                  <a:pt x="341" y="308"/>
                </a:cubicBezTo>
                <a:cubicBezTo>
                  <a:pt x="343" y="304"/>
                  <a:pt x="345" y="300"/>
                  <a:pt x="347" y="295"/>
                </a:cubicBezTo>
                <a:cubicBezTo>
                  <a:pt x="351" y="281"/>
                  <a:pt x="354" y="263"/>
                  <a:pt x="357" y="248"/>
                </a:cubicBezTo>
                <a:cubicBezTo>
                  <a:pt x="361" y="216"/>
                  <a:pt x="362" y="184"/>
                  <a:pt x="361" y="15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183463" y="4952863"/>
            <a:ext cx="761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Dfont"/>
                <a:cs typeface="PDfont"/>
              </a:rPr>
              <a:t>URN</a:t>
            </a:r>
          </a:p>
          <a:p>
            <a:r>
              <a:rPr lang="en-US" dirty="0" smtClean="0">
                <a:latin typeface="PDfont"/>
                <a:cs typeface="PDfont"/>
              </a:rPr>
              <a:t>DOI</a:t>
            </a:r>
          </a:p>
          <a:p>
            <a:r>
              <a:rPr lang="en-US" dirty="0" smtClean="0">
                <a:latin typeface="PDfont"/>
                <a:cs typeface="PDfont"/>
              </a:rPr>
              <a:t>DAI</a:t>
            </a:r>
          </a:p>
          <a:p>
            <a:r>
              <a:rPr lang="en-US" dirty="0" smtClean="0">
                <a:latin typeface="PDfont"/>
                <a:cs typeface="PDfont"/>
              </a:rPr>
              <a:t>ORCID</a:t>
            </a:r>
            <a:endParaRPr lang="en-US" dirty="0">
              <a:latin typeface="PDfont"/>
              <a:cs typeface="PDfont"/>
            </a:endParaRPr>
          </a:p>
        </p:txBody>
      </p:sp>
      <p:sp>
        <p:nvSpPr>
          <p:cNvPr id="39" name="Freeform 499"/>
          <p:cNvSpPr>
            <a:spLocks noEditPoints="1"/>
          </p:cNvSpPr>
          <p:nvPr/>
        </p:nvSpPr>
        <p:spPr bwMode="auto">
          <a:xfrm flipH="1">
            <a:off x="4930097" y="1601593"/>
            <a:ext cx="914408" cy="1470024"/>
          </a:xfrm>
          <a:custGeom>
            <a:avLst/>
            <a:gdLst>
              <a:gd name="T0" fmla="*/ 207 w 362"/>
              <a:gd name="T1" fmla="*/ 1 h 362"/>
              <a:gd name="T2" fmla="*/ 177 w 362"/>
              <a:gd name="T3" fmla="*/ 5 h 362"/>
              <a:gd name="T4" fmla="*/ 137 w 362"/>
              <a:gd name="T5" fmla="*/ 19 h 362"/>
              <a:gd name="T6" fmla="*/ 79 w 362"/>
              <a:gd name="T7" fmla="*/ 24 h 362"/>
              <a:gd name="T8" fmla="*/ 49 w 362"/>
              <a:gd name="T9" fmla="*/ 33 h 362"/>
              <a:gd name="T10" fmla="*/ 54 w 362"/>
              <a:gd name="T11" fmla="*/ 32 h 362"/>
              <a:gd name="T12" fmla="*/ 50 w 362"/>
              <a:gd name="T13" fmla="*/ 30 h 362"/>
              <a:gd name="T14" fmla="*/ 51 w 362"/>
              <a:gd name="T15" fmla="*/ 36 h 362"/>
              <a:gd name="T16" fmla="*/ 49 w 362"/>
              <a:gd name="T17" fmla="*/ 30 h 362"/>
              <a:gd name="T18" fmla="*/ 51 w 362"/>
              <a:gd name="T19" fmla="*/ 36 h 362"/>
              <a:gd name="T20" fmla="*/ 49 w 362"/>
              <a:gd name="T21" fmla="*/ 33 h 362"/>
              <a:gd name="T22" fmla="*/ 48 w 362"/>
              <a:gd name="T23" fmla="*/ 32 h 362"/>
              <a:gd name="T24" fmla="*/ 47 w 362"/>
              <a:gd name="T25" fmla="*/ 38 h 362"/>
              <a:gd name="T26" fmla="*/ 47 w 362"/>
              <a:gd name="T27" fmla="*/ 41 h 362"/>
              <a:gd name="T28" fmla="*/ 111 w 362"/>
              <a:gd name="T29" fmla="*/ 27 h 362"/>
              <a:gd name="T30" fmla="*/ 50 w 362"/>
              <a:gd name="T31" fmla="*/ 35 h 362"/>
              <a:gd name="T32" fmla="*/ 49 w 362"/>
              <a:gd name="T33" fmla="*/ 31 h 362"/>
              <a:gd name="T34" fmla="*/ 47 w 362"/>
              <a:gd name="T35" fmla="*/ 32 h 362"/>
              <a:gd name="T36" fmla="*/ 46 w 362"/>
              <a:gd name="T37" fmla="*/ 32 h 362"/>
              <a:gd name="T38" fmla="*/ 159 w 362"/>
              <a:gd name="T39" fmla="*/ 18 h 362"/>
              <a:gd name="T40" fmla="*/ 317 w 362"/>
              <a:gd name="T41" fmla="*/ 14 h 362"/>
              <a:gd name="T42" fmla="*/ 260 w 362"/>
              <a:gd name="T43" fmla="*/ 1 h 362"/>
              <a:gd name="T44" fmla="*/ 184 w 362"/>
              <a:gd name="T45" fmla="*/ 5 h 362"/>
              <a:gd name="T46" fmla="*/ 129 w 362"/>
              <a:gd name="T47" fmla="*/ 13 h 362"/>
              <a:gd name="T48" fmla="*/ 85 w 362"/>
              <a:gd name="T49" fmla="*/ 22 h 362"/>
              <a:gd name="T50" fmla="*/ 97 w 362"/>
              <a:gd name="T51" fmla="*/ 20 h 362"/>
              <a:gd name="T52" fmla="*/ 97 w 362"/>
              <a:gd name="T53" fmla="*/ 21 h 362"/>
              <a:gd name="T54" fmla="*/ 137 w 362"/>
              <a:gd name="T55" fmla="*/ 14 h 362"/>
              <a:gd name="T56" fmla="*/ 143 w 362"/>
              <a:gd name="T57" fmla="*/ 14 h 362"/>
              <a:gd name="T58" fmla="*/ 112 w 362"/>
              <a:gd name="T59" fmla="*/ 20 h 362"/>
              <a:gd name="T60" fmla="*/ 182 w 362"/>
              <a:gd name="T61" fmla="*/ 12 h 362"/>
              <a:gd name="T62" fmla="*/ 53 w 362"/>
              <a:gd name="T63" fmla="*/ 36 h 362"/>
              <a:gd name="T64" fmla="*/ 56 w 362"/>
              <a:gd name="T65" fmla="*/ 36 h 362"/>
              <a:gd name="T66" fmla="*/ 158 w 362"/>
              <a:gd name="T67" fmla="*/ 18 h 362"/>
              <a:gd name="T68" fmla="*/ 221 w 362"/>
              <a:gd name="T69" fmla="*/ 12 h 362"/>
              <a:gd name="T70" fmla="*/ 327 w 362"/>
              <a:gd name="T71" fmla="*/ 43 h 362"/>
              <a:gd name="T72" fmla="*/ 344 w 362"/>
              <a:gd name="T73" fmla="*/ 235 h 362"/>
              <a:gd name="T74" fmla="*/ 273 w 362"/>
              <a:gd name="T75" fmla="*/ 333 h 362"/>
              <a:gd name="T76" fmla="*/ 91 w 362"/>
              <a:gd name="T77" fmla="*/ 339 h 362"/>
              <a:gd name="T78" fmla="*/ 16 w 362"/>
              <a:gd name="T79" fmla="*/ 244 h 362"/>
              <a:gd name="T80" fmla="*/ 28 w 362"/>
              <a:gd name="T81" fmla="*/ 84 h 362"/>
              <a:gd name="T82" fmla="*/ 34 w 362"/>
              <a:gd name="T83" fmla="*/ 56 h 362"/>
              <a:gd name="T84" fmla="*/ 36 w 362"/>
              <a:gd name="T85" fmla="*/ 50 h 362"/>
              <a:gd name="T86" fmla="*/ 33 w 362"/>
              <a:gd name="T87" fmla="*/ 41 h 362"/>
              <a:gd name="T88" fmla="*/ 25 w 362"/>
              <a:gd name="T89" fmla="*/ 39 h 362"/>
              <a:gd name="T90" fmla="*/ 19 w 362"/>
              <a:gd name="T91" fmla="*/ 43 h 362"/>
              <a:gd name="T92" fmla="*/ 17 w 362"/>
              <a:gd name="T93" fmla="*/ 49 h 362"/>
              <a:gd name="T94" fmla="*/ 16 w 362"/>
              <a:gd name="T95" fmla="*/ 56 h 362"/>
              <a:gd name="T96" fmla="*/ 12 w 362"/>
              <a:gd name="T97" fmla="*/ 82 h 362"/>
              <a:gd name="T98" fmla="*/ 3 w 362"/>
              <a:gd name="T99" fmla="*/ 154 h 362"/>
              <a:gd name="T100" fmla="*/ 3 w 362"/>
              <a:gd name="T101" fmla="*/ 259 h 362"/>
              <a:gd name="T102" fmla="*/ 72 w 362"/>
              <a:gd name="T103" fmla="*/ 349 h 362"/>
              <a:gd name="T104" fmla="*/ 222 w 362"/>
              <a:gd name="T105" fmla="*/ 358 h 362"/>
              <a:gd name="T106" fmla="*/ 337 w 362"/>
              <a:gd name="T107" fmla="*/ 316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62" h="362">
                <a:moveTo>
                  <a:pt x="268" y="15"/>
                </a:moveTo>
                <a:cubicBezTo>
                  <a:pt x="267" y="15"/>
                  <a:pt x="265" y="14"/>
                  <a:pt x="264" y="14"/>
                </a:cubicBezTo>
                <a:cubicBezTo>
                  <a:pt x="264" y="14"/>
                  <a:pt x="266" y="14"/>
                  <a:pt x="268" y="15"/>
                </a:cubicBezTo>
                <a:close/>
                <a:moveTo>
                  <a:pt x="207" y="1"/>
                </a:moveTo>
                <a:cubicBezTo>
                  <a:pt x="206" y="1"/>
                  <a:pt x="205" y="1"/>
                  <a:pt x="203" y="1"/>
                </a:cubicBezTo>
                <a:cubicBezTo>
                  <a:pt x="202" y="1"/>
                  <a:pt x="206" y="1"/>
                  <a:pt x="207" y="1"/>
                </a:cubicBezTo>
                <a:close/>
                <a:moveTo>
                  <a:pt x="196" y="1"/>
                </a:moveTo>
                <a:cubicBezTo>
                  <a:pt x="197" y="1"/>
                  <a:pt x="200" y="1"/>
                  <a:pt x="201" y="1"/>
                </a:cubicBezTo>
                <a:cubicBezTo>
                  <a:pt x="200" y="1"/>
                  <a:pt x="196" y="1"/>
                  <a:pt x="196" y="1"/>
                </a:cubicBezTo>
                <a:close/>
                <a:moveTo>
                  <a:pt x="177" y="5"/>
                </a:moveTo>
                <a:cubicBezTo>
                  <a:pt x="179" y="5"/>
                  <a:pt x="181" y="5"/>
                  <a:pt x="182" y="5"/>
                </a:cubicBezTo>
                <a:cubicBezTo>
                  <a:pt x="181" y="5"/>
                  <a:pt x="178" y="5"/>
                  <a:pt x="177" y="5"/>
                </a:cubicBezTo>
                <a:close/>
                <a:moveTo>
                  <a:pt x="165" y="5"/>
                </a:moveTo>
                <a:cubicBezTo>
                  <a:pt x="169" y="4"/>
                  <a:pt x="172" y="4"/>
                  <a:pt x="173" y="4"/>
                </a:cubicBezTo>
                <a:cubicBezTo>
                  <a:pt x="171" y="4"/>
                  <a:pt x="167" y="4"/>
                  <a:pt x="165" y="5"/>
                </a:cubicBezTo>
                <a:close/>
                <a:moveTo>
                  <a:pt x="137" y="19"/>
                </a:moveTo>
                <a:cubicBezTo>
                  <a:pt x="140" y="19"/>
                  <a:pt x="148" y="17"/>
                  <a:pt x="152" y="17"/>
                </a:cubicBezTo>
                <a:cubicBezTo>
                  <a:pt x="147" y="17"/>
                  <a:pt x="142" y="18"/>
                  <a:pt x="137" y="19"/>
                </a:cubicBezTo>
                <a:close/>
                <a:moveTo>
                  <a:pt x="135" y="15"/>
                </a:moveTo>
                <a:cubicBezTo>
                  <a:pt x="131" y="15"/>
                  <a:pt x="131" y="15"/>
                  <a:pt x="131" y="15"/>
                </a:cubicBezTo>
                <a:cubicBezTo>
                  <a:pt x="129" y="16"/>
                  <a:pt x="119" y="17"/>
                  <a:pt x="120" y="17"/>
                </a:cubicBezTo>
                <a:cubicBezTo>
                  <a:pt x="126" y="16"/>
                  <a:pt x="135" y="15"/>
                  <a:pt x="140" y="14"/>
                </a:cubicBezTo>
                <a:cubicBezTo>
                  <a:pt x="138" y="14"/>
                  <a:pt x="137" y="14"/>
                  <a:pt x="135" y="15"/>
                </a:cubicBezTo>
                <a:close/>
                <a:moveTo>
                  <a:pt x="79" y="24"/>
                </a:moveTo>
                <a:cubicBezTo>
                  <a:pt x="76" y="25"/>
                  <a:pt x="76" y="25"/>
                  <a:pt x="76" y="25"/>
                </a:cubicBezTo>
                <a:cubicBezTo>
                  <a:pt x="76" y="25"/>
                  <a:pt x="76" y="25"/>
                  <a:pt x="77" y="25"/>
                </a:cubicBezTo>
                <a:cubicBezTo>
                  <a:pt x="79" y="25"/>
                  <a:pt x="79" y="24"/>
                  <a:pt x="79" y="24"/>
                </a:cubicBezTo>
                <a:close/>
                <a:moveTo>
                  <a:pt x="50" y="33"/>
                </a:move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49" y="33"/>
                  <a:pt x="49" y="33"/>
                </a:cubicBezTo>
                <a:cubicBezTo>
                  <a:pt x="49" y="33"/>
                  <a:pt x="49" y="33"/>
                  <a:pt x="50" y="33"/>
                </a:cubicBezTo>
                <a:close/>
                <a:moveTo>
                  <a:pt x="50" y="32"/>
                </a:move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1" y="32"/>
                  <a:pt x="51" y="32"/>
                </a:cubicBezTo>
                <a:cubicBezTo>
                  <a:pt x="54" y="32"/>
                  <a:pt x="54" y="32"/>
                  <a:pt x="54" y="32"/>
                </a:cubicBezTo>
                <a:lnTo>
                  <a:pt x="50" y="32"/>
                </a:lnTo>
                <a:close/>
                <a:moveTo>
                  <a:pt x="50" y="33"/>
                </a:move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3"/>
                  <a:pt x="50" y="33"/>
                  <a:pt x="50" y="33"/>
                </a:cubicBezTo>
                <a:close/>
                <a:moveTo>
                  <a:pt x="50" y="30"/>
                </a:move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0" y="30"/>
                  <a:pt x="50" y="30"/>
                </a:cubicBezTo>
                <a:close/>
                <a:moveTo>
                  <a:pt x="51" y="36"/>
                </a:moveTo>
                <a:cubicBezTo>
                  <a:pt x="51" y="36"/>
                  <a:pt x="51" y="36"/>
                  <a:pt x="51" y="36"/>
                </a:cubicBezTo>
                <a:cubicBezTo>
                  <a:pt x="51" y="36"/>
                  <a:pt x="51" y="36"/>
                  <a:pt x="51" y="36"/>
                </a:cubicBezTo>
                <a:close/>
                <a:moveTo>
                  <a:pt x="50" y="31"/>
                </a:moveTo>
                <a:cubicBezTo>
                  <a:pt x="50" y="31"/>
                  <a:pt x="50" y="31"/>
                  <a:pt x="50" y="31"/>
                </a:cubicBezTo>
                <a:cubicBezTo>
                  <a:pt x="50" y="31"/>
                  <a:pt x="49" y="31"/>
                  <a:pt x="50" y="31"/>
                </a:cubicBezTo>
                <a:close/>
                <a:moveTo>
                  <a:pt x="49" y="30"/>
                </a:moveTo>
                <a:cubicBezTo>
                  <a:pt x="49" y="30"/>
                  <a:pt x="50" y="30"/>
                  <a:pt x="50" y="30"/>
                </a:cubicBezTo>
                <a:cubicBezTo>
                  <a:pt x="49" y="30"/>
                  <a:pt x="49" y="30"/>
                  <a:pt x="49" y="30"/>
                </a:cubicBezTo>
                <a:close/>
                <a:moveTo>
                  <a:pt x="51" y="38"/>
                </a:moveTo>
                <a:cubicBezTo>
                  <a:pt x="51" y="38"/>
                  <a:pt x="51" y="38"/>
                  <a:pt x="51" y="37"/>
                </a:cubicBezTo>
                <a:cubicBezTo>
                  <a:pt x="51" y="37"/>
                  <a:pt x="51" y="37"/>
                  <a:pt x="51" y="38"/>
                </a:cubicBezTo>
                <a:close/>
                <a:moveTo>
                  <a:pt x="51" y="36"/>
                </a:moveTo>
                <a:cubicBezTo>
                  <a:pt x="50" y="36"/>
                  <a:pt x="50" y="36"/>
                  <a:pt x="50" y="37"/>
                </a:cubicBezTo>
                <a:cubicBezTo>
                  <a:pt x="50" y="37"/>
                  <a:pt x="50" y="36"/>
                  <a:pt x="51" y="36"/>
                </a:cubicBezTo>
                <a:close/>
                <a:moveTo>
                  <a:pt x="48" y="31"/>
                </a:moveTo>
                <a:cubicBezTo>
                  <a:pt x="48" y="31"/>
                  <a:pt x="49" y="31"/>
                  <a:pt x="49" y="30"/>
                </a:cubicBezTo>
                <a:cubicBezTo>
                  <a:pt x="49" y="31"/>
                  <a:pt x="48" y="31"/>
                  <a:pt x="48" y="31"/>
                </a:cubicBezTo>
                <a:close/>
                <a:moveTo>
                  <a:pt x="49" y="33"/>
                </a:move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8" y="33"/>
                  <a:pt x="49" y="33"/>
                </a:cubicBezTo>
                <a:close/>
                <a:moveTo>
                  <a:pt x="48" y="33"/>
                </a:moveTo>
                <a:cubicBezTo>
                  <a:pt x="48" y="33"/>
                  <a:pt x="48" y="33"/>
                  <a:pt x="48" y="32"/>
                </a:cubicBezTo>
                <a:cubicBezTo>
                  <a:pt x="48" y="32"/>
                  <a:pt x="48" y="32"/>
                  <a:pt x="48" y="33"/>
                </a:cubicBezTo>
                <a:close/>
                <a:moveTo>
                  <a:pt x="48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lose/>
                <a:moveTo>
                  <a:pt x="48" y="36"/>
                </a:moveTo>
                <a:cubicBezTo>
                  <a:pt x="48" y="36"/>
                  <a:pt x="48" y="36"/>
                  <a:pt x="48" y="36"/>
                </a:cubicBezTo>
                <a:close/>
                <a:moveTo>
                  <a:pt x="47" y="38"/>
                </a:moveTo>
                <a:cubicBezTo>
                  <a:pt x="47" y="38"/>
                  <a:pt x="47" y="38"/>
                  <a:pt x="48" y="38"/>
                </a:cubicBezTo>
                <a:cubicBezTo>
                  <a:pt x="48" y="38"/>
                  <a:pt x="47" y="38"/>
                  <a:pt x="47" y="38"/>
                </a:cubicBezTo>
                <a:close/>
                <a:moveTo>
                  <a:pt x="48" y="38"/>
                </a:moveTo>
                <a:cubicBezTo>
                  <a:pt x="47" y="38"/>
                  <a:pt x="47" y="38"/>
                  <a:pt x="47" y="38"/>
                </a:cubicBezTo>
                <a:cubicBezTo>
                  <a:pt x="47" y="38"/>
                  <a:pt x="48" y="38"/>
                  <a:pt x="48" y="38"/>
                </a:cubicBezTo>
                <a:close/>
                <a:moveTo>
                  <a:pt x="47" y="41"/>
                </a:moveTo>
                <a:cubicBezTo>
                  <a:pt x="48" y="41"/>
                  <a:pt x="48" y="41"/>
                  <a:pt x="48" y="40"/>
                </a:cubicBezTo>
                <a:cubicBezTo>
                  <a:pt x="48" y="40"/>
                  <a:pt x="47" y="41"/>
                  <a:pt x="47" y="41"/>
                </a:cubicBezTo>
                <a:close/>
                <a:moveTo>
                  <a:pt x="46" y="41"/>
                </a:moveTo>
                <a:cubicBezTo>
                  <a:pt x="46" y="41"/>
                  <a:pt x="46" y="41"/>
                  <a:pt x="46" y="41"/>
                </a:cubicBezTo>
                <a:close/>
                <a:moveTo>
                  <a:pt x="103" y="29"/>
                </a:moveTo>
                <a:cubicBezTo>
                  <a:pt x="106" y="28"/>
                  <a:pt x="109" y="27"/>
                  <a:pt x="111" y="27"/>
                </a:cubicBezTo>
                <a:cubicBezTo>
                  <a:pt x="112" y="27"/>
                  <a:pt x="113" y="27"/>
                  <a:pt x="114" y="26"/>
                </a:cubicBezTo>
                <a:cubicBezTo>
                  <a:pt x="110" y="27"/>
                  <a:pt x="106" y="28"/>
                  <a:pt x="103" y="29"/>
                </a:cubicBezTo>
                <a:close/>
                <a:moveTo>
                  <a:pt x="49" y="35"/>
                </a:moveTo>
                <a:cubicBezTo>
                  <a:pt x="49" y="35"/>
                  <a:pt x="50" y="36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0" y="35"/>
                  <a:pt x="50" y="35"/>
                </a:cubicBezTo>
                <a:cubicBezTo>
                  <a:pt x="50" y="35"/>
                  <a:pt x="51" y="35"/>
                  <a:pt x="51" y="35"/>
                </a:cubicBezTo>
                <a:cubicBezTo>
                  <a:pt x="50" y="35"/>
                  <a:pt x="49" y="35"/>
                  <a:pt x="49" y="35"/>
                </a:cubicBezTo>
                <a:close/>
                <a:moveTo>
                  <a:pt x="49" y="31"/>
                </a:moveTo>
                <a:cubicBezTo>
                  <a:pt x="49" y="31"/>
                  <a:pt x="49" y="31"/>
                  <a:pt x="49" y="31"/>
                </a:cubicBezTo>
                <a:cubicBezTo>
                  <a:pt x="49" y="31"/>
                  <a:pt x="49" y="31"/>
                  <a:pt x="49" y="31"/>
                </a:cubicBezTo>
                <a:cubicBezTo>
                  <a:pt x="50" y="31"/>
                  <a:pt x="49" y="31"/>
                  <a:pt x="49" y="31"/>
                </a:cubicBezTo>
                <a:close/>
                <a:moveTo>
                  <a:pt x="46" y="32"/>
                </a:moveTo>
                <a:cubicBezTo>
                  <a:pt x="46" y="32"/>
                  <a:pt x="46" y="32"/>
                  <a:pt x="46" y="32"/>
                </a:cubicBezTo>
                <a:cubicBezTo>
                  <a:pt x="46" y="32"/>
                  <a:pt x="47" y="32"/>
                  <a:pt x="47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8" y="31"/>
                  <a:pt x="49" y="32"/>
                  <a:pt x="49" y="31"/>
                </a:cubicBezTo>
                <a:cubicBezTo>
                  <a:pt x="48" y="32"/>
                  <a:pt x="47" y="32"/>
                  <a:pt x="46" y="32"/>
                </a:cubicBezTo>
                <a:cubicBezTo>
                  <a:pt x="46" y="32"/>
                  <a:pt x="46" y="32"/>
                  <a:pt x="46" y="32"/>
                </a:cubicBezTo>
                <a:cubicBezTo>
                  <a:pt x="46" y="32"/>
                  <a:pt x="45" y="32"/>
                  <a:pt x="45" y="32"/>
                </a:cubicBezTo>
                <a:cubicBezTo>
                  <a:pt x="45" y="33"/>
                  <a:pt x="45" y="32"/>
                  <a:pt x="46" y="32"/>
                </a:cubicBezTo>
                <a:close/>
                <a:moveTo>
                  <a:pt x="47" y="39"/>
                </a:moveTo>
                <a:cubicBezTo>
                  <a:pt x="47" y="38"/>
                  <a:pt x="48" y="38"/>
                  <a:pt x="48" y="38"/>
                </a:cubicBezTo>
                <a:cubicBezTo>
                  <a:pt x="47" y="38"/>
                  <a:pt x="47" y="39"/>
                  <a:pt x="47" y="39"/>
                </a:cubicBezTo>
                <a:close/>
                <a:moveTo>
                  <a:pt x="159" y="18"/>
                </a:moveTo>
                <a:cubicBezTo>
                  <a:pt x="159" y="18"/>
                  <a:pt x="159" y="18"/>
                  <a:pt x="159" y="18"/>
                </a:cubicBezTo>
                <a:cubicBezTo>
                  <a:pt x="159" y="18"/>
                  <a:pt x="159" y="18"/>
                  <a:pt x="159" y="18"/>
                </a:cubicBezTo>
                <a:close/>
                <a:moveTo>
                  <a:pt x="361" y="152"/>
                </a:moveTo>
                <a:cubicBezTo>
                  <a:pt x="360" y="120"/>
                  <a:pt x="356" y="87"/>
                  <a:pt x="347" y="57"/>
                </a:cubicBezTo>
                <a:cubicBezTo>
                  <a:pt x="345" y="52"/>
                  <a:pt x="343" y="45"/>
                  <a:pt x="341" y="41"/>
                </a:cubicBezTo>
                <a:cubicBezTo>
                  <a:pt x="340" y="40"/>
                  <a:pt x="339" y="37"/>
                  <a:pt x="338" y="35"/>
                </a:cubicBezTo>
                <a:cubicBezTo>
                  <a:pt x="336" y="31"/>
                  <a:pt x="333" y="27"/>
                  <a:pt x="330" y="23"/>
                </a:cubicBezTo>
                <a:cubicBezTo>
                  <a:pt x="326" y="19"/>
                  <a:pt x="322" y="16"/>
                  <a:pt x="317" y="14"/>
                </a:cubicBezTo>
                <a:cubicBezTo>
                  <a:pt x="314" y="13"/>
                  <a:pt x="309" y="10"/>
                  <a:pt x="305" y="9"/>
                </a:cubicBezTo>
                <a:cubicBezTo>
                  <a:pt x="303" y="8"/>
                  <a:pt x="307" y="9"/>
                  <a:pt x="304" y="8"/>
                </a:cubicBezTo>
                <a:cubicBezTo>
                  <a:pt x="301" y="7"/>
                  <a:pt x="294" y="5"/>
                  <a:pt x="287" y="4"/>
                </a:cubicBezTo>
                <a:cubicBezTo>
                  <a:pt x="279" y="3"/>
                  <a:pt x="271" y="2"/>
                  <a:pt x="266" y="1"/>
                </a:cubicBezTo>
                <a:cubicBezTo>
                  <a:pt x="267" y="1"/>
                  <a:pt x="267" y="1"/>
                  <a:pt x="266" y="1"/>
                </a:cubicBezTo>
                <a:cubicBezTo>
                  <a:pt x="264" y="1"/>
                  <a:pt x="263" y="1"/>
                  <a:pt x="260" y="1"/>
                </a:cubicBezTo>
                <a:cubicBezTo>
                  <a:pt x="243" y="0"/>
                  <a:pt x="230" y="1"/>
                  <a:pt x="215" y="2"/>
                </a:cubicBezTo>
                <a:cubicBezTo>
                  <a:pt x="213" y="2"/>
                  <a:pt x="208" y="2"/>
                  <a:pt x="206" y="2"/>
                </a:cubicBezTo>
                <a:cubicBezTo>
                  <a:pt x="209" y="2"/>
                  <a:pt x="212" y="2"/>
                  <a:pt x="212" y="2"/>
                </a:cubicBezTo>
                <a:cubicBezTo>
                  <a:pt x="208" y="2"/>
                  <a:pt x="202" y="3"/>
                  <a:pt x="199" y="3"/>
                </a:cubicBezTo>
                <a:cubicBezTo>
                  <a:pt x="193" y="4"/>
                  <a:pt x="190" y="4"/>
                  <a:pt x="185" y="4"/>
                </a:cubicBezTo>
                <a:cubicBezTo>
                  <a:pt x="184" y="4"/>
                  <a:pt x="187" y="5"/>
                  <a:pt x="184" y="5"/>
                </a:cubicBezTo>
                <a:cubicBezTo>
                  <a:pt x="176" y="5"/>
                  <a:pt x="172" y="6"/>
                  <a:pt x="166" y="7"/>
                </a:cubicBezTo>
                <a:cubicBezTo>
                  <a:pt x="164" y="7"/>
                  <a:pt x="155" y="8"/>
                  <a:pt x="153" y="9"/>
                </a:cubicBezTo>
                <a:cubicBezTo>
                  <a:pt x="151" y="9"/>
                  <a:pt x="155" y="8"/>
                  <a:pt x="154" y="9"/>
                </a:cubicBezTo>
                <a:cubicBezTo>
                  <a:pt x="147" y="10"/>
                  <a:pt x="141" y="11"/>
                  <a:pt x="136" y="11"/>
                </a:cubicBezTo>
                <a:cubicBezTo>
                  <a:pt x="134" y="12"/>
                  <a:pt x="133" y="12"/>
                  <a:pt x="131" y="12"/>
                </a:cubicBezTo>
                <a:cubicBezTo>
                  <a:pt x="129" y="13"/>
                  <a:pt x="131" y="12"/>
                  <a:pt x="129" y="13"/>
                </a:cubicBezTo>
                <a:cubicBezTo>
                  <a:pt x="127" y="13"/>
                  <a:pt x="131" y="13"/>
                  <a:pt x="130" y="13"/>
                </a:cubicBezTo>
                <a:cubicBezTo>
                  <a:pt x="127" y="13"/>
                  <a:pt x="128" y="13"/>
                  <a:pt x="126" y="14"/>
                </a:cubicBezTo>
                <a:cubicBezTo>
                  <a:pt x="122" y="14"/>
                  <a:pt x="119" y="15"/>
                  <a:pt x="115" y="16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99" y="19"/>
                  <a:pt x="98" y="19"/>
                  <a:pt x="94" y="20"/>
                </a:cubicBezTo>
                <a:cubicBezTo>
                  <a:pt x="91" y="21"/>
                  <a:pt x="88" y="21"/>
                  <a:pt x="85" y="22"/>
                </a:cubicBezTo>
                <a:cubicBezTo>
                  <a:pt x="83" y="22"/>
                  <a:pt x="86" y="22"/>
                  <a:pt x="84" y="22"/>
                </a:cubicBezTo>
                <a:cubicBezTo>
                  <a:pt x="72" y="25"/>
                  <a:pt x="60" y="27"/>
                  <a:pt x="51" y="30"/>
                </a:cubicBezTo>
                <a:cubicBezTo>
                  <a:pt x="64" y="26"/>
                  <a:pt x="74" y="25"/>
                  <a:pt x="86" y="22"/>
                </a:cubicBezTo>
                <a:cubicBezTo>
                  <a:pt x="88" y="22"/>
                  <a:pt x="92" y="21"/>
                  <a:pt x="93" y="21"/>
                </a:cubicBezTo>
                <a:cubicBezTo>
                  <a:pt x="94" y="20"/>
                  <a:pt x="91" y="21"/>
                  <a:pt x="94" y="20"/>
                </a:cubicBezTo>
                <a:cubicBezTo>
                  <a:pt x="95" y="20"/>
                  <a:pt x="95" y="20"/>
                  <a:pt x="97" y="20"/>
                </a:cubicBezTo>
                <a:cubicBezTo>
                  <a:pt x="95" y="20"/>
                  <a:pt x="98" y="20"/>
                  <a:pt x="99" y="20"/>
                </a:cubicBezTo>
                <a:cubicBezTo>
                  <a:pt x="109" y="18"/>
                  <a:pt x="117" y="16"/>
                  <a:pt x="125" y="15"/>
                </a:cubicBezTo>
                <a:cubicBezTo>
                  <a:pt x="127" y="15"/>
                  <a:pt x="124" y="15"/>
                  <a:pt x="126" y="15"/>
                </a:cubicBezTo>
                <a:cubicBezTo>
                  <a:pt x="136" y="13"/>
                  <a:pt x="136" y="13"/>
                  <a:pt x="136" y="13"/>
                </a:cubicBezTo>
                <a:cubicBezTo>
                  <a:pt x="137" y="13"/>
                  <a:pt x="140" y="13"/>
                  <a:pt x="139" y="13"/>
                </a:cubicBezTo>
                <a:cubicBezTo>
                  <a:pt x="127" y="15"/>
                  <a:pt x="111" y="18"/>
                  <a:pt x="97" y="21"/>
                </a:cubicBezTo>
                <a:cubicBezTo>
                  <a:pt x="92" y="22"/>
                  <a:pt x="88" y="22"/>
                  <a:pt x="85" y="23"/>
                </a:cubicBezTo>
                <a:cubicBezTo>
                  <a:pt x="92" y="22"/>
                  <a:pt x="97" y="21"/>
                  <a:pt x="102" y="20"/>
                </a:cubicBezTo>
                <a:cubicBezTo>
                  <a:pt x="109" y="19"/>
                  <a:pt x="117" y="17"/>
                  <a:pt x="124" y="16"/>
                </a:cubicBezTo>
                <a:cubicBezTo>
                  <a:pt x="129" y="15"/>
                  <a:pt x="129" y="15"/>
                  <a:pt x="129" y="15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36" y="14"/>
                  <a:pt x="136" y="14"/>
                  <a:pt x="137" y="14"/>
                </a:cubicBezTo>
                <a:cubicBezTo>
                  <a:pt x="140" y="14"/>
                  <a:pt x="142" y="13"/>
                  <a:pt x="146" y="13"/>
                </a:cubicBezTo>
                <a:cubicBezTo>
                  <a:pt x="163" y="10"/>
                  <a:pt x="163" y="10"/>
                  <a:pt x="163" y="10"/>
                </a:cubicBezTo>
                <a:cubicBezTo>
                  <a:pt x="164" y="10"/>
                  <a:pt x="163" y="11"/>
                  <a:pt x="162" y="11"/>
                </a:cubicBezTo>
                <a:cubicBezTo>
                  <a:pt x="155" y="12"/>
                  <a:pt x="154" y="12"/>
                  <a:pt x="146" y="13"/>
                </a:cubicBezTo>
                <a:cubicBezTo>
                  <a:pt x="147" y="13"/>
                  <a:pt x="148" y="13"/>
                  <a:pt x="148" y="13"/>
                </a:cubicBezTo>
                <a:cubicBezTo>
                  <a:pt x="145" y="13"/>
                  <a:pt x="144" y="13"/>
                  <a:pt x="143" y="14"/>
                </a:cubicBezTo>
                <a:cubicBezTo>
                  <a:pt x="148" y="13"/>
                  <a:pt x="148" y="13"/>
                  <a:pt x="146" y="14"/>
                </a:cubicBezTo>
                <a:cubicBezTo>
                  <a:pt x="132" y="16"/>
                  <a:pt x="116" y="19"/>
                  <a:pt x="105" y="21"/>
                </a:cubicBezTo>
                <a:cubicBezTo>
                  <a:pt x="104" y="21"/>
                  <a:pt x="103" y="21"/>
                  <a:pt x="101" y="22"/>
                </a:cubicBezTo>
                <a:cubicBezTo>
                  <a:pt x="88" y="24"/>
                  <a:pt x="74" y="27"/>
                  <a:pt x="61" y="30"/>
                </a:cubicBezTo>
                <a:cubicBezTo>
                  <a:pt x="76" y="27"/>
                  <a:pt x="92" y="23"/>
                  <a:pt x="110" y="20"/>
                </a:cubicBezTo>
                <a:cubicBezTo>
                  <a:pt x="111" y="20"/>
                  <a:pt x="110" y="20"/>
                  <a:pt x="112" y="20"/>
                </a:cubicBezTo>
                <a:cubicBezTo>
                  <a:pt x="119" y="18"/>
                  <a:pt x="128" y="17"/>
                  <a:pt x="134" y="16"/>
                </a:cubicBezTo>
                <a:cubicBezTo>
                  <a:pt x="142" y="15"/>
                  <a:pt x="142" y="15"/>
                  <a:pt x="142" y="15"/>
                </a:cubicBezTo>
                <a:cubicBezTo>
                  <a:pt x="161" y="12"/>
                  <a:pt x="174" y="11"/>
                  <a:pt x="192" y="10"/>
                </a:cubicBezTo>
                <a:cubicBezTo>
                  <a:pt x="192" y="10"/>
                  <a:pt x="194" y="10"/>
                  <a:pt x="194" y="10"/>
                </a:cubicBezTo>
                <a:cubicBezTo>
                  <a:pt x="190" y="11"/>
                  <a:pt x="190" y="11"/>
                  <a:pt x="190" y="11"/>
                </a:cubicBezTo>
                <a:cubicBezTo>
                  <a:pt x="187" y="11"/>
                  <a:pt x="184" y="11"/>
                  <a:pt x="182" y="12"/>
                </a:cubicBezTo>
                <a:cubicBezTo>
                  <a:pt x="167" y="13"/>
                  <a:pt x="145" y="16"/>
                  <a:pt x="126" y="19"/>
                </a:cubicBezTo>
                <a:cubicBezTo>
                  <a:pt x="124" y="20"/>
                  <a:pt x="126" y="20"/>
                  <a:pt x="128" y="20"/>
                </a:cubicBezTo>
                <a:cubicBezTo>
                  <a:pt x="137" y="19"/>
                  <a:pt x="145" y="17"/>
                  <a:pt x="154" y="16"/>
                </a:cubicBezTo>
                <a:cubicBezTo>
                  <a:pt x="158" y="16"/>
                  <a:pt x="154" y="17"/>
                  <a:pt x="147" y="18"/>
                </a:cubicBezTo>
                <a:cubicBezTo>
                  <a:pt x="135" y="20"/>
                  <a:pt x="114" y="23"/>
                  <a:pt x="106" y="25"/>
                </a:cubicBezTo>
                <a:cubicBezTo>
                  <a:pt x="88" y="28"/>
                  <a:pt x="70" y="32"/>
                  <a:pt x="53" y="36"/>
                </a:cubicBezTo>
                <a:cubicBezTo>
                  <a:pt x="51" y="37"/>
                  <a:pt x="51" y="37"/>
                  <a:pt x="51" y="37"/>
                </a:cubicBezTo>
                <a:cubicBezTo>
                  <a:pt x="50" y="37"/>
                  <a:pt x="50" y="37"/>
                  <a:pt x="50" y="37"/>
                </a:cubicBezTo>
                <a:cubicBezTo>
                  <a:pt x="49" y="37"/>
                  <a:pt x="49" y="37"/>
                  <a:pt x="48" y="38"/>
                </a:cubicBezTo>
                <a:cubicBezTo>
                  <a:pt x="49" y="37"/>
                  <a:pt x="49" y="37"/>
                  <a:pt x="50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6" y="36"/>
                  <a:pt x="56" y="36"/>
                  <a:pt x="56" y="36"/>
                </a:cubicBezTo>
                <a:cubicBezTo>
                  <a:pt x="56" y="36"/>
                  <a:pt x="57" y="35"/>
                  <a:pt x="58" y="35"/>
                </a:cubicBezTo>
                <a:cubicBezTo>
                  <a:pt x="76" y="31"/>
                  <a:pt x="95" y="27"/>
                  <a:pt x="111" y="24"/>
                </a:cubicBezTo>
                <a:cubicBezTo>
                  <a:pt x="118" y="23"/>
                  <a:pt x="130" y="21"/>
                  <a:pt x="137" y="20"/>
                </a:cubicBezTo>
                <a:cubicBezTo>
                  <a:pt x="136" y="21"/>
                  <a:pt x="130" y="22"/>
                  <a:pt x="123" y="23"/>
                </a:cubicBezTo>
                <a:cubicBezTo>
                  <a:pt x="130" y="22"/>
                  <a:pt x="137" y="21"/>
                  <a:pt x="143" y="20"/>
                </a:cubicBezTo>
                <a:cubicBezTo>
                  <a:pt x="148" y="19"/>
                  <a:pt x="156" y="18"/>
                  <a:pt x="158" y="18"/>
                </a:cubicBezTo>
                <a:cubicBezTo>
                  <a:pt x="159" y="18"/>
                  <a:pt x="158" y="18"/>
                  <a:pt x="159" y="18"/>
                </a:cubicBezTo>
                <a:cubicBezTo>
                  <a:pt x="160" y="18"/>
                  <a:pt x="163" y="17"/>
                  <a:pt x="163" y="17"/>
                </a:cubicBezTo>
                <a:cubicBezTo>
                  <a:pt x="166" y="17"/>
                  <a:pt x="165" y="17"/>
                  <a:pt x="168" y="17"/>
                </a:cubicBezTo>
                <a:cubicBezTo>
                  <a:pt x="172" y="16"/>
                  <a:pt x="172" y="16"/>
                  <a:pt x="175" y="16"/>
                </a:cubicBezTo>
                <a:cubicBezTo>
                  <a:pt x="189" y="15"/>
                  <a:pt x="202" y="13"/>
                  <a:pt x="216" y="13"/>
                </a:cubicBezTo>
                <a:cubicBezTo>
                  <a:pt x="221" y="12"/>
                  <a:pt x="221" y="12"/>
                  <a:pt x="221" y="12"/>
                </a:cubicBezTo>
                <a:cubicBezTo>
                  <a:pt x="222" y="12"/>
                  <a:pt x="221" y="13"/>
                  <a:pt x="223" y="13"/>
                </a:cubicBezTo>
                <a:cubicBezTo>
                  <a:pt x="224" y="13"/>
                  <a:pt x="223" y="12"/>
                  <a:pt x="225" y="12"/>
                </a:cubicBezTo>
                <a:cubicBezTo>
                  <a:pt x="230" y="12"/>
                  <a:pt x="236" y="12"/>
                  <a:pt x="242" y="12"/>
                </a:cubicBezTo>
                <a:cubicBezTo>
                  <a:pt x="255" y="12"/>
                  <a:pt x="271" y="14"/>
                  <a:pt x="281" y="16"/>
                </a:cubicBezTo>
                <a:cubicBezTo>
                  <a:pt x="284" y="16"/>
                  <a:pt x="281" y="16"/>
                  <a:pt x="284" y="16"/>
                </a:cubicBezTo>
                <a:cubicBezTo>
                  <a:pt x="301" y="20"/>
                  <a:pt x="321" y="26"/>
                  <a:pt x="327" y="43"/>
                </a:cubicBezTo>
                <a:cubicBezTo>
                  <a:pt x="328" y="44"/>
                  <a:pt x="327" y="43"/>
                  <a:pt x="328" y="45"/>
                </a:cubicBezTo>
                <a:cubicBezTo>
                  <a:pt x="329" y="48"/>
                  <a:pt x="329" y="47"/>
                  <a:pt x="330" y="49"/>
                </a:cubicBezTo>
                <a:cubicBezTo>
                  <a:pt x="330" y="51"/>
                  <a:pt x="331" y="52"/>
                  <a:pt x="331" y="53"/>
                </a:cubicBezTo>
                <a:cubicBezTo>
                  <a:pt x="339" y="74"/>
                  <a:pt x="343" y="98"/>
                  <a:pt x="345" y="122"/>
                </a:cubicBezTo>
                <a:cubicBezTo>
                  <a:pt x="347" y="144"/>
                  <a:pt x="348" y="166"/>
                  <a:pt x="347" y="188"/>
                </a:cubicBezTo>
                <a:cubicBezTo>
                  <a:pt x="347" y="205"/>
                  <a:pt x="346" y="221"/>
                  <a:pt x="344" y="235"/>
                </a:cubicBezTo>
                <a:cubicBezTo>
                  <a:pt x="342" y="255"/>
                  <a:pt x="339" y="273"/>
                  <a:pt x="333" y="290"/>
                </a:cubicBezTo>
                <a:cubicBezTo>
                  <a:pt x="331" y="296"/>
                  <a:pt x="329" y="303"/>
                  <a:pt x="326" y="308"/>
                </a:cubicBezTo>
                <a:cubicBezTo>
                  <a:pt x="323" y="311"/>
                  <a:pt x="318" y="315"/>
                  <a:pt x="314" y="318"/>
                </a:cubicBezTo>
                <a:cubicBezTo>
                  <a:pt x="312" y="319"/>
                  <a:pt x="310" y="320"/>
                  <a:pt x="308" y="321"/>
                </a:cubicBezTo>
                <a:cubicBezTo>
                  <a:pt x="305" y="322"/>
                  <a:pt x="302" y="323"/>
                  <a:pt x="299" y="325"/>
                </a:cubicBezTo>
                <a:cubicBezTo>
                  <a:pt x="291" y="328"/>
                  <a:pt x="282" y="331"/>
                  <a:pt x="273" y="333"/>
                </a:cubicBezTo>
                <a:cubicBezTo>
                  <a:pt x="263" y="336"/>
                  <a:pt x="253" y="338"/>
                  <a:pt x="243" y="340"/>
                </a:cubicBezTo>
                <a:cubicBezTo>
                  <a:pt x="237" y="341"/>
                  <a:pt x="232" y="342"/>
                  <a:pt x="226" y="343"/>
                </a:cubicBezTo>
                <a:cubicBezTo>
                  <a:pt x="222" y="343"/>
                  <a:pt x="218" y="344"/>
                  <a:pt x="214" y="344"/>
                </a:cubicBezTo>
                <a:cubicBezTo>
                  <a:pt x="203" y="345"/>
                  <a:pt x="192" y="346"/>
                  <a:pt x="182" y="347"/>
                </a:cubicBezTo>
                <a:cubicBezTo>
                  <a:pt x="168" y="347"/>
                  <a:pt x="153" y="347"/>
                  <a:pt x="139" y="346"/>
                </a:cubicBezTo>
                <a:cubicBezTo>
                  <a:pt x="124" y="345"/>
                  <a:pt x="105" y="343"/>
                  <a:pt x="91" y="339"/>
                </a:cubicBezTo>
                <a:cubicBezTo>
                  <a:pt x="79" y="336"/>
                  <a:pt x="67" y="332"/>
                  <a:pt x="56" y="326"/>
                </a:cubicBezTo>
                <a:cubicBezTo>
                  <a:pt x="55" y="325"/>
                  <a:pt x="54" y="325"/>
                  <a:pt x="53" y="324"/>
                </a:cubicBezTo>
                <a:cubicBezTo>
                  <a:pt x="44" y="319"/>
                  <a:pt x="37" y="312"/>
                  <a:pt x="32" y="304"/>
                </a:cubicBezTo>
                <a:cubicBezTo>
                  <a:pt x="27" y="296"/>
                  <a:pt x="24" y="287"/>
                  <a:pt x="22" y="279"/>
                </a:cubicBezTo>
                <a:cubicBezTo>
                  <a:pt x="20" y="273"/>
                  <a:pt x="19" y="268"/>
                  <a:pt x="18" y="262"/>
                </a:cubicBezTo>
                <a:cubicBezTo>
                  <a:pt x="18" y="256"/>
                  <a:pt x="17" y="250"/>
                  <a:pt x="16" y="244"/>
                </a:cubicBezTo>
                <a:cubicBezTo>
                  <a:pt x="16" y="242"/>
                  <a:pt x="16" y="241"/>
                  <a:pt x="16" y="239"/>
                </a:cubicBezTo>
                <a:cubicBezTo>
                  <a:pt x="16" y="232"/>
                  <a:pt x="15" y="226"/>
                  <a:pt x="15" y="220"/>
                </a:cubicBezTo>
                <a:cubicBezTo>
                  <a:pt x="15" y="209"/>
                  <a:pt x="16" y="199"/>
                  <a:pt x="16" y="187"/>
                </a:cubicBezTo>
                <a:cubicBezTo>
                  <a:pt x="19" y="154"/>
                  <a:pt x="19" y="154"/>
                  <a:pt x="19" y="154"/>
                </a:cubicBezTo>
                <a:cubicBezTo>
                  <a:pt x="21" y="137"/>
                  <a:pt x="22" y="119"/>
                  <a:pt x="25" y="101"/>
                </a:cubicBezTo>
                <a:cubicBezTo>
                  <a:pt x="26" y="95"/>
                  <a:pt x="27" y="90"/>
                  <a:pt x="28" y="84"/>
                </a:cubicBezTo>
                <a:cubicBezTo>
                  <a:pt x="29" y="77"/>
                  <a:pt x="31" y="70"/>
                  <a:pt x="32" y="62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58"/>
                  <a:pt x="33" y="57"/>
                  <a:pt x="34" y="56"/>
                </a:cubicBezTo>
                <a:cubicBezTo>
                  <a:pt x="35" y="56"/>
                  <a:pt x="34" y="55"/>
                  <a:pt x="34" y="55"/>
                </a:cubicBezTo>
                <a:cubicBezTo>
                  <a:pt x="34" y="54"/>
                  <a:pt x="34" y="54"/>
                  <a:pt x="35" y="54"/>
                </a:cubicBezTo>
                <a:cubicBezTo>
                  <a:pt x="35" y="54"/>
                  <a:pt x="35" y="54"/>
                  <a:pt x="35" y="53"/>
                </a:cubicBezTo>
                <a:cubicBezTo>
                  <a:pt x="35" y="53"/>
                  <a:pt x="36" y="53"/>
                  <a:pt x="36" y="52"/>
                </a:cubicBezTo>
                <a:cubicBezTo>
                  <a:pt x="36" y="52"/>
                  <a:pt x="36" y="52"/>
                  <a:pt x="36" y="52"/>
                </a:cubicBezTo>
                <a:cubicBezTo>
                  <a:pt x="36" y="51"/>
                  <a:pt x="36" y="51"/>
                  <a:pt x="36" y="50"/>
                </a:cubicBezTo>
                <a:cubicBezTo>
                  <a:pt x="36" y="50"/>
                  <a:pt x="36" y="49"/>
                  <a:pt x="36" y="49"/>
                </a:cubicBezTo>
                <a:cubicBezTo>
                  <a:pt x="36" y="48"/>
                  <a:pt x="36" y="48"/>
                  <a:pt x="36" y="48"/>
                </a:cubicBezTo>
                <a:cubicBezTo>
                  <a:pt x="36" y="47"/>
                  <a:pt x="36" y="47"/>
                  <a:pt x="36" y="46"/>
                </a:cubicBezTo>
                <a:cubicBezTo>
                  <a:pt x="36" y="46"/>
                  <a:pt x="35" y="45"/>
                  <a:pt x="35" y="45"/>
                </a:cubicBezTo>
                <a:cubicBezTo>
                  <a:pt x="35" y="45"/>
                  <a:pt x="35" y="45"/>
                  <a:pt x="35" y="44"/>
                </a:cubicBezTo>
                <a:cubicBezTo>
                  <a:pt x="35" y="43"/>
                  <a:pt x="34" y="42"/>
                  <a:pt x="33" y="41"/>
                </a:cubicBezTo>
                <a:cubicBezTo>
                  <a:pt x="33" y="41"/>
                  <a:pt x="33" y="41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40"/>
                  <a:pt x="31" y="40"/>
                  <a:pt x="30" y="39"/>
                </a:cubicBezTo>
                <a:cubicBezTo>
                  <a:pt x="30" y="39"/>
                  <a:pt x="30" y="39"/>
                  <a:pt x="30" y="39"/>
                </a:cubicBezTo>
                <a:cubicBezTo>
                  <a:pt x="29" y="39"/>
                  <a:pt x="28" y="39"/>
                  <a:pt x="27" y="38"/>
                </a:cubicBezTo>
                <a:cubicBezTo>
                  <a:pt x="26" y="39"/>
                  <a:pt x="26" y="38"/>
                  <a:pt x="25" y="39"/>
                </a:cubicBezTo>
                <a:cubicBezTo>
                  <a:pt x="25" y="39"/>
                  <a:pt x="25" y="39"/>
                  <a:pt x="24" y="39"/>
                </a:cubicBezTo>
                <a:cubicBezTo>
                  <a:pt x="24" y="39"/>
                  <a:pt x="24" y="39"/>
                  <a:pt x="23" y="40"/>
                </a:cubicBezTo>
                <a:cubicBezTo>
                  <a:pt x="23" y="39"/>
                  <a:pt x="23" y="40"/>
                  <a:pt x="22" y="40"/>
                </a:cubicBezTo>
                <a:cubicBezTo>
                  <a:pt x="22" y="40"/>
                  <a:pt x="22" y="40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0" y="41"/>
                  <a:pt x="19" y="42"/>
                  <a:pt x="19" y="43"/>
                </a:cubicBezTo>
                <a:cubicBezTo>
                  <a:pt x="19" y="43"/>
                  <a:pt x="19" y="43"/>
                  <a:pt x="19" y="43"/>
                </a:cubicBezTo>
                <a:cubicBezTo>
                  <a:pt x="19" y="44"/>
                  <a:pt x="18" y="45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17" y="48"/>
                  <a:pt x="17" y="48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50"/>
                  <a:pt x="17" y="51"/>
                  <a:pt x="16" y="51"/>
                </a:cubicBezTo>
                <a:cubicBezTo>
                  <a:pt x="16" y="51"/>
                  <a:pt x="16" y="51"/>
                  <a:pt x="16" y="52"/>
                </a:cubicBezTo>
                <a:cubicBezTo>
                  <a:pt x="16" y="52"/>
                  <a:pt x="16" y="52"/>
                  <a:pt x="17" y="52"/>
                </a:cubicBezTo>
                <a:cubicBezTo>
                  <a:pt x="17" y="53"/>
                  <a:pt x="16" y="54"/>
                  <a:pt x="17" y="55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8"/>
                  <a:pt x="16" y="58"/>
                  <a:pt x="16" y="58"/>
                </a:cubicBezTo>
                <a:cubicBezTo>
                  <a:pt x="15" y="65"/>
                  <a:pt x="15" y="65"/>
                  <a:pt x="15" y="65"/>
                </a:cubicBezTo>
                <a:cubicBezTo>
                  <a:pt x="14" y="71"/>
                  <a:pt x="14" y="71"/>
                  <a:pt x="14" y="71"/>
                </a:cubicBezTo>
                <a:cubicBezTo>
                  <a:pt x="13" y="74"/>
                  <a:pt x="13" y="78"/>
                  <a:pt x="12" y="82"/>
                </a:cubicBezTo>
                <a:cubicBezTo>
                  <a:pt x="11" y="89"/>
                  <a:pt x="10" y="95"/>
                  <a:pt x="9" y="101"/>
                </a:cubicBezTo>
                <a:cubicBezTo>
                  <a:pt x="8" y="110"/>
                  <a:pt x="7" y="116"/>
                  <a:pt x="6" y="124"/>
                </a:cubicBezTo>
                <a:cubicBezTo>
                  <a:pt x="5" y="132"/>
                  <a:pt x="5" y="132"/>
                  <a:pt x="5" y="132"/>
                </a:cubicBezTo>
                <a:cubicBezTo>
                  <a:pt x="4" y="140"/>
                  <a:pt x="4" y="140"/>
                  <a:pt x="4" y="140"/>
                </a:cubicBezTo>
                <a:cubicBezTo>
                  <a:pt x="3" y="149"/>
                  <a:pt x="3" y="149"/>
                  <a:pt x="3" y="149"/>
                </a:cubicBezTo>
                <a:cubicBezTo>
                  <a:pt x="3" y="154"/>
                  <a:pt x="3" y="154"/>
                  <a:pt x="3" y="154"/>
                </a:cubicBezTo>
                <a:cubicBezTo>
                  <a:pt x="3" y="156"/>
                  <a:pt x="2" y="158"/>
                  <a:pt x="2" y="160"/>
                </a:cubicBezTo>
                <a:cubicBezTo>
                  <a:pt x="2" y="168"/>
                  <a:pt x="2" y="168"/>
                  <a:pt x="2" y="168"/>
                </a:cubicBezTo>
                <a:cubicBezTo>
                  <a:pt x="1" y="177"/>
                  <a:pt x="0" y="187"/>
                  <a:pt x="0" y="195"/>
                </a:cubicBezTo>
                <a:cubicBezTo>
                  <a:pt x="0" y="211"/>
                  <a:pt x="0" y="225"/>
                  <a:pt x="1" y="243"/>
                </a:cubicBezTo>
                <a:cubicBezTo>
                  <a:pt x="2" y="256"/>
                  <a:pt x="2" y="256"/>
                  <a:pt x="2" y="256"/>
                </a:cubicBezTo>
                <a:cubicBezTo>
                  <a:pt x="2" y="257"/>
                  <a:pt x="2" y="257"/>
                  <a:pt x="3" y="259"/>
                </a:cubicBezTo>
                <a:cubicBezTo>
                  <a:pt x="4" y="269"/>
                  <a:pt x="6" y="279"/>
                  <a:pt x="9" y="289"/>
                </a:cubicBezTo>
                <a:cubicBezTo>
                  <a:pt x="9" y="289"/>
                  <a:pt x="9" y="290"/>
                  <a:pt x="9" y="290"/>
                </a:cubicBezTo>
                <a:cubicBezTo>
                  <a:pt x="11" y="297"/>
                  <a:pt x="14" y="305"/>
                  <a:pt x="19" y="312"/>
                </a:cubicBezTo>
                <a:cubicBezTo>
                  <a:pt x="23" y="319"/>
                  <a:pt x="29" y="324"/>
                  <a:pt x="33" y="328"/>
                </a:cubicBezTo>
                <a:cubicBezTo>
                  <a:pt x="40" y="334"/>
                  <a:pt x="49" y="339"/>
                  <a:pt x="59" y="344"/>
                </a:cubicBezTo>
                <a:cubicBezTo>
                  <a:pt x="63" y="346"/>
                  <a:pt x="68" y="348"/>
                  <a:pt x="72" y="349"/>
                </a:cubicBezTo>
                <a:cubicBezTo>
                  <a:pt x="81" y="352"/>
                  <a:pt x="93" y="355"/>
                  <a:pt x="101" y="356"/>
                </a:cubicBezTo>
                <a:cubicBezTo>
                  <a:pt x="104" y="357"/>
                  <a:pt x="106" y="357"/>
                  <a:pt x="109" y="357"/>
                </a:cubicBezTo>
                <a:cubicBezTo>
                  <a:pt x="113" y="358"/>
                  <a:pt x="118" y="359"/>
                  <a:pt x="123" y="359"/>
                </a:cubicBezTo>
                <a:cubicBezTo>
                  <a:pt x="141" y="361"/>
                  <a:pt x="163" y="362"/>
                  <a:pt x="179" y="361"/>
                </a:cubicBezTo>
                <a:cubicBezTo>
                  <a:pt x="184" y="361"/>
                  <a:pt x="188" y="361"/>
                  <a:pt x="194" y="360"/>
                </a:cubicBezTo>
                <a:cubicBezTo>
                  <a:pt x="203" y="359"/>
                  <a:pt x="213" y="359"/>
                  <a:pt x="222" y="358"/>
                </a:cubicBezTo>
                <a:cubicBezTo>
                  <a:pt x="229" y="357"/>
                  <a:pt x="229" y="357"/>
                  <a:pt x="229" y="357"/>
                </a:cubicBezTo>
                <a:cubicBezTo>
                  <a:pt x="234" y="356"/>
                  <a:pt x="240" y="355"/>
                  <a:pt x="245" y="354"/>
                </a:cubicBezTo>
                <a:cubicBezTo>
                  <a:pt x="260" y="351"/>
                  <a:pt x="274" y="348"/>
                  <a:pt x="287" y="344"/>
                </a:cubicBezTo>
                <a:cubicBezTo>
                  <a:pt x="295" y="341"/>
                  <a:pt x="306" y="338"/>
                  <a:pt x="316" y="333"/>
                </a:cubicBezTo>
                <a:cubicBezTo>
                  <a:pt x="321" y="330"/>
                  <a:pt x="326" y="327"/>
                  <a:pt x="331" y="323"/>
                </a:cubicBezTo>
                <a:cubicBezTo>
                  <a:pt x="333" y="321"/>
                  <a:pt x="335" y="319"/>
                  <a:pt x="337" y="316"/>
                </a:cubicBezTo>
                <a:cubicBezTo>
                  <a:pt x="339" y="313"/>
                  <a:pt x="340" y="311"/>
                  <a:pt x="341" y="308"/>
                </a:cubicBezTo>
                <a:cubicBezTo>
                  <a:pt x="343" y="304"/>
                  <a:pt x="345" y="300"/>
                  <a:pt x="347" y="295"/>
                </a:cubicBezTo>
                <a:cubicBezTo>
                  <a:pt x="351" y="281"/>
                  <a:pt x="354" y="263"/>
                  <a:pt x="357" y="248"/>
                </a:cubicBezTo>
                <a:cubicBezTo>
                  <a:pt x="361" y="216"/>
                  <a:pt x="362" y="184"/>
                  <a:pt x="361" y="15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040925" y="1755973"/>
            <a:ext cx="761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Dfont"/>
                <a:cs typeface="PDfont"/>
              </a:rPr>
              <a:t>URN</a:t>
            </a:r>
          </a:p>
          <a:p>
            <a:r>
              <a:rPr lang="en-US" dirty="0" smtClean="0">
                <a:latin typeface="PDfont"/>
                <a:cs typeface="PDfont"/>
              </a:rPr>
              <a:t>DOI</a:t>
            </a:r>
          </a:p>
          <a:p>
            <a:r>
              <a:rPr lang="en-US" dirty="0" smtClean="0">
                <a:latin typeface="PDfont"/>
                <a:cs typeface="PDfont"/>
              </a:rPr>
              <a:t>DAI</a:t>
            </a:r>
          </a:p>
          <a:p>
            <a:r>
              <a:rPr lang="en-US" dirty="0" smtClean="0">
                <a:latin typeface="PDfont"/>
                <a:cs typeface="PDfont"/>
              </a:rPr>
              <a:t>ORCID</a:t>
            </a:r>
            <a:endParaRPr lang="en-US" dirty="0">
              <a:latin typeface="PDfont"/>
              <a:cs typeface="PDfont"/>
            </a:endParaRPr>
          </a:p>
        </p:txBody>
      </p:sp>
      <p:sp>
        <p:nvSpPr>
          <p:cNvPr id="41" name="Freeform 495"/>
          <p:cNvSpPr>
            <a:spLocks noEditPoints="1"/>
          </p:cNvSpPr>
          <p:nvPr/>
        </p:nvSpPr>
        <p:spPr bwMode="auto">
          <a:xfrm>
            <a:off x="3680930" y="1902137"/>
            <a:ext cx="1016760" cy="900037"/>
          </a:xfrm>
          <a:custGeom>
            <a:avLst/>
            <a:gdLst>
              <a:gd name="T0" fmla="*/ 283 w 573"/>
              <a:gd name="T1" fmla="*/ 1 h 360"/>
              <a:gd name="T2" fmla="*/ 247 w 573"/>
              <a:gd name="T3" fmla="*/ 3 h 360"/>
              <a:gd name="T4" fmla="*/ 180 w 573"/>
              <a:gd name="T5" fmla="*/ 13 h 360"/>
              <a:gd name="T6" fmla="*/ 98 w 573"/>
              <a:gd name="T7" fmla="*/ 10 h 360"/>
              <a:gd name="T8" fmla="*/ 54 w 573"/>
              <a:gd name="T9" fmla="*/ 13 h 360"/>
              <a:gd name="T10" fmla="*/ 61 w 573"/>
              <a:gd name="T11" fmla="*/ 13 h 360"/>
              <a:gd name="T12" fmla="*/ 56 w 573"/>
              <a:gd name="T13" fmla="*/ 11 h 360"/>
              <a:gd name="T14" fmla="*/ 56 w 573"/>
              <a:gd name="T15" fmla="*/ 11 h 360"/>
              <a:gd name="T16" fmla="*/ 55 w 573"/>
              <a:gd name="T17" fmla="*/ 12 h 360"/>
              <a:gd name="T18" fmla="*/ 55 w 573"/>
              <a:gd name="T19" fmla="*/ 19 h 360"/>
              <a:gd name="T20" fmla="*/ 55 w 573"/>
              <a:gd name="T21" fmla="*/ 11 h 360"/>
              <a:gd name="T22" fmla="*/ 53 w 573"/>
              <a:gd name="T23" fmla="*/ 13 h 360"/>
              <a:gd name="T24" fmla="*/ 52 w 573"/>
              <a:gd name="T25" fmla="*/ 16 h 360"/>
              <a:gd name="T26" fmla="*/ 51 w 573"/>
              <a:gd name="T27" fmla="*/ 21 h 360"/>
              <a:gd name="T28" fmla="*/ 147 w 573"/>
              <a:gd name="T29" fmla="*/ 17 h 360"/>
              <a:gd name="T30" fmla="*/ 53 w 573"/>
              <a:gd name="T31" fmla="*/ 16 h 360"/>
              <a:gd name="T32" fmla="*/ 55 w 573"/>
              <a:gd name="T33" fmla="*/ 12 h 360"/>
              <a:gd name="T34" fmla="*/ 53 w 573"/>
              <a:gd name="T35" fmla="*/ 12 h 360"/>
              <a:gd name="T36" fmla="*/ 51 w 573"/>
              <a:gd name="T37" fmla="*/ 12 h 360"/>
              <a:gd name="T38" fmla="*/ 567 w 573"/>
              <a:gd name="T39" fmla="*/ 24 h 360"/>
              <a:gd name="T40" fmla="*/ 486 w 573"/>
              <a:gd name="T41" fmla="*/ 1 h 360"/>
              <a:gd name="T42" fmla="*/ 367 w 573"/>
              <a:gd name="T43" fmla="*/ 0 h 360"/>
              <a:gd name="T44" fmla="*/ 252 w 573"/>
              <a:gd name="T45" fmla="*/ 3 h 360"/>
              <a:gd name="T46" fmla="*/ 174 w 573"/>
              <a:gd name="T47" fmla="*/ 6 h 360"/>
              <a:gd name="T48" fmla="*/ 120 w 573"/>
              <a:gd name="T49" fmla="*/ 8 h 360"/>
              <a:gd name="T50" fmla="*/ 120 w 573"/>
              <a:gd name="T51" fmla="*/ 9 h 360"/>
              <a:gd name="T52" fmla="*/ 184 w 573"/>
              <a:gd name="T53" fmla="*/ 7 h 360"/>
              <a:gd name="T54" fmla="*/ 177 w 573"/>
              <a:gd name="T55" fmla="*/ 8 h 360"/>
              <a:gd name="T56" fmla="*/ 197 w 573"/>
              <a:gd name="T57" fmla="*/ 8 h 360"/>
              <a:gd name="T58" fmla="*/ 142 w 573"/>
              <a:gd name="T59" fmla="*/ 11 h 360"/>
              <a:gd name="T60" fmla="*/ 258 w 573"/>
              <a:gd name="T61" fmla="*/ 10 h 360"/>
              <a:gd name="T62" fmla="*/ 136 w 573"/>
              <a:gd name="T63" fmla="*/ 15 h 360"/>
              <a:gd name="T64" fmla="*/ 55 w 573"/>
              <a:gd name="T65" fmla="*/ 18 h 360"/>
              <a:gd name="T66" fmla="*/ 189 w 573"/>
              <a:gd name="T67" fmla="*/ 15 h 360"/>
              <a:gd name="T68" fmla="*/ 295 w 573"/>
              <a:gd name="T69" fmla="*/ 13 h 360"/>
              <a:gd name="T70" fmla="*/ 395 w 573"/>
              <a:gd name="T71" fmla="*/ 13 h 360"/>
              <a:gd name="T72" fmla="*/ 546 w 573"/>
              <a:gd name="T73" fmla="*/ 20 h 360"/>
              <a:gd name="T74" fmla="*/ 558 w 573"/>
              <a:gd name="T75" fmla="*/ 58 h 360"/>
              <a:gd name="T76" fmla="*/ 548 w 573"/>
              <a:gd name="T77" fmla="*/ 328 h 360"/>
              <a:gd name="T78" fmla="*/ 553 w 573"/>
              <a:gd name="T79" fmla="*/ 331 h 360"/>
              <a:gd name="T80" fmla="*/ 548 w 573"/>
              <a:gd name="T81" fmla="*/ 331 h 360"/>
              <a:gd name="T82" fmla="*/ 545 w 573"/>
              <a:gd name="T83" fmla="*/ 329 h 360"/>
              <a:gd name="T84" fmla="*/ 417 w 573"/>
              <a:gd name="T85" fmla="*/ 342 h 360"/>
              <a:gd name="T86" fmla="*/ 138 w 573"/>
              <a:gd name="T87" fmla="*/ 343 h 360"/>
              <a:gd name="T88" fmla="*/ 28 w 573"/>
              <a:gd name="T89" fmla="*/ 328 h 360"/>
              <a:gd name="T90" fmla="*/ 21 w 573"/>
              <a:gd name="T91" fmla="*/ 297 h 360"/>
              <a:gd name="T92" fmla="*/ 27 w 573"/>
              <a:gd name="T93" fmla="*/ 44 h 360"/>
              <a:gd name="T94" fmla="*/ 29 w 573"/>
              <a:gd name="T95" fmla="*/ 35 h 360"/>
              <a:gd name="T96" fmla="*/ 30 w 573"/>
              <a:gd name="T97" fmla="*/ 29 h 360"/>
              <a:gd name="T98" fmla="*/ 26 w 573"/>
              <a:gd name="T99" fmla="*/ 21 h 360"/>
              <a:gd name="T100" fmla="*/ 18 w 573"/>
              <a:gd name="T101" fmla="*/ 20 h 360"/>
              <a:gd name="T102" fmla="*/ 13 w 573"/>
              <a:gd name="T103" fmla="*/ 25 h 360"/>
              <a:gd name="T104" fmla="*/ 11 w 573"/>
              <a:gd name="T105" fmla="*/ 31 h 360"/>
              <a:gd name="T106" fmla="*/ 11 w 573"/>
              <a:gd name="T107" fmla="*/ 38 h 360"/>
              <a:gd name="T108" fmla="*/ 5 w 573"/>
              <a:gd name="T109" fmla="*/ 102 h 360"/>
              <a:gd name="T110" fmla="*/ 0 w 573"/>
              <a:gd name="T111" fmla="*/ 186 h 360"/>
              <a:gd name="T112" fmla="*/ 13 w 573"/>
              <a:gd name="T113" fmla="*/ 332 h 360"/>
              <a:gd name="T114" fmla="*/ 51 w 573"/>
              <a:gd name="T115" fmla="*/ 350 h 360"/>
              <a:gd name="T116" fmla="*/ 224 w 573"/>
              <a:gd name="T117" fmla="*/ 359 h 360"/>
              <a:gd name="T118" fmla="*/ 417 w 573"/>
              <a:gd name="T119" fmla="*/ 356 h 360"/>
              <a:gd name="T120" fmla="*/ 561 w 573"/>
              <a:gd name="T121" fmla="*/ 336 h 360"/>
              <a:gd name="T122" fmla="*/ 573 w 573"/>
              <a:gd name="T123" fmla="*/ 102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3" h="360">
                <a:moveTo>
                  <a:pt x="370" y="13"/>
                </a:moveTo>
                <a:cubicBezTo>
                  <a:pt x="369" y="13"/>
                  <a:pt x="367" y="13"/>
                  <a:pt x="365" y="13"/>
                </a:cubicBezTo>
                <a:cubicBezTo>
                  <a:pt x="365" y="13"/>
                  <a:pt x="368" y="13"/>
                  <a:pt x="370" y="13"/>
                </a:cubicBezTo>
                <a:close/>
                <a:moveTo>
                  <a:pt x="283" y="1"/>
                </a:moveTo>
                <a:cubicBezTo>
                  <a:pt x="277" y="1"/>
                  <a:pt x="277" y="1"/>
                  <a:pt x="277" y="1"/>
                </a:cubicBezTo>
                <a:cubicBezTo>
                  <a:pt x="276" y="1"/>
                  <a:pt x="282" y="1"/>
                  <a:pt x="283" y="1"/>
                </a:cubicBezTo>
                <a:close/>
                <a:moveTo>
                  <a:pt x="267" y="1"/>
                </a:moveTo>
                <a:cubicBezTo>
                  <a:pt x="269" y="1"/>
                  <a:pt x="274" y="1"/>
                  <a:pt x="274" y="1"/>
                </a:cubicBezTo>
                <a:cubicBezTo>
                  <a:pt x="273" y="1"/>
                  <a:pt x="267" y="1"/>
                  <a:pt x="267" y="1"/>
                </a:cubicBezTo>
                <a:close/>
                <a:moveTo>
                  <a:pt x="247" y="3"/>
                </a:moveTo>
                <a:cubicBezTo>
                  <a:pt x="245" y="3"/>
                  <a:pt x="241" y="3"/>
                  <a:pt x="241" y="3"/>
                </a:cubicBezTo>
                <a:cubicBezTo>
                  <a:pt x="242" y="3"/>
                  <a:pt x="246" y="3"/>
                  <a:pt x="247" y="3"/>
                </a:cubicBezTo>
                <a:close/>
                <a:moveTo>
                  <a:pt x="224" y="2"/>
                </a:moveTo>
                <a:cubicBezTo>
                  <a:pt x="229" y="2"/>
                  <a:pt x="233" y="1"/>
                  <a:pt x="235" y="1"/>
                </a:cubicBezTo>
                <a:cubicBezTo>
                  <a:pt x="231" y="1"/>
                  <a:pt x="226" y="2"/>
                  <a:pt x="224" y="2"/>
                </a:cubicBezTo>
                <a:close/>
                <a:moveTo>
                  <a:pt x="180" y="13"/>
                </a:moveTo>
                <a:cubicBezTo>
                  <a:pt x="185" y="13"/>
                  <a:pt x="197" y="13"/>
                  <a:pt x="202" y="13"/>
                </a:cubicBezTo>
                <a:lnTo>
                  <a:pt x="180" y="13"/>
                </a:lnTo>
                <a:close/>
                <a:moveTo>
                  <a:pt x="179" y="9"/>
                </a:moveTo>
                <a:cubicBezTo>
                  <a:pt x="173" y="9"/>
                  <a:pt x="173" y="9"/>
                  <a:pt x="173" y="9"/>
                </a:cubicBezTo>
                <a:cubicBezTo>
                  <a:pt x="171" y="9"/>
                  <a:pt x="156" y="9"/>
                  <a:pt x="157" y="9"/>
                </a:cubicBezTo>
                <a:cubicBezTo>
                  <a:pt x="166" y="9"/>
                  <a:pt x="179" y="9"/>
                  <a:pt x="187" y="8"/>
                </a:cubicBezTo>
                <a:cubicBezTo>
                  <a:pt x="184" y="8"/>
                  <a:pt x="182" y="9"/>
                  <a:pt x="179" y="9"/>
                </a:cubicBezTo>
                <a:close/>
                <a:moveTo>
                  <a:pt x="98" y="10"/>
                </a:moveTo>
                <a:cubicBezTo>
                  <a:pt x="94" y="10"/>
                  <a:pt x="94" y="10"/>
                  <a:pt x="94" y="10"/>
                </a:cubicBezTo>
                <a:cubicBezTo>
                  <a:pt x="94" y="10"/>
                  <a:pt x="94" y="11"/>
                  <a:pt x="95" y="11"/>
                </a:cubicBezTo>
                <a:cubicBezTo>
                  <a:pt x="97" y="10"/>
                  <a:pt x="98" y="10"/>
                  <a:pt x="98" y="10"/>
                </a:cubicBezTo>
                <a:close/>
                <a:moveTo>
                  <a:pt x="55" y="14"/>
                </a:moveTo>
                <a:cubicBezTo>
                  <a:pt x="55" y="14"/>
                  <a:pt x="55" y="13"/>
                  <a:pt x="55" y="13"/>
                </a:cubicBezTo>
                <a:cubicBezTo>
                  <a:pt x="55" y="13"/>
                  <a:pt x="55" y="13"/>
                  <a:pt x="54" y="13"/>
                </a:cubicBezTo>
                <a:cubicBezTo>
                  <a:pt x="54" y="14"/>
                  <a:pt x="55" y="14"/>
                  <a:pt x="55" y="14"/>
                </a:cubicBezTo>
                <a:close/>
                <a:moveTo>
                  <a:pt x="55" y="13"/>
                </a:moveTo>
                <a:cubicBezTo>
                  <a:pt x="55" y="13"/>
                  <a:pt x="55" y="13"/>
                  <a:pt x="55" y="13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3"/>
                  <a:pt x="55" y="13"/>
                  <a:pt x="55" y="13"/>
                </a:cubicBezTo>
                <a:close/>
                <a:moveTo>
                  <a:pt x="61" y="13"/>
                </a:moveTo>
                <a:cubicBezTo>
                  <a:pt x="55" y="13"/>
                  <a:pt x="55" y="13"/>
                  <a:pt x="55" y="13"/>
                </a:cubicBezTo>
                <a:cubicBezTo>
                  <a:pt x="55" y="13"/>
                  <a:pt x="55" y="13"/>
                  <a:pt x="55" y="13"/>
                </a:cubicBezTo>
                <a:cubicBezTo>
                  <a:pt x="55" y="14"/>
                  <a:pt x="55" y="14"/>
                  <a:pt x="56" y="14"/>
                </a:cubicBezTo>
                <a:cubicBezTo>
                  <a:pt x="56" y="14"/>
                  <a:pt x="56" y="14"/>
                  <a:pt x="56" y="13"/>
                </a:cubicBezTo>
                <a:lnTo>
                  <a:pt x="61" y="13"/>
                </a:lnTo>
                <a:close/>
                <a:moveTo>
                  <a:pt x="56" y="11"/>
                </a:move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lose/>
                <a:moveTo>
                  <a:pt x="56" y="17"/>
                </a:moveTo>
                <a:cubicBezTo>
                  <a:pt x="56" y="17"/>
                  <a:pt x="55" y="17"/>
                  <a:pt x="55" y="17"/>
                </a:cubicBezTo>
                <a:cubicBezTo>
                  <a:pt x="55" y="17"/>
                  <a:pt x="56" y="17"/>
                  <a:pt x="56" y="17"/>
                </a:cubicBezTo>
                <a:close/>
                <a:moveTo>
                  <a:pt x="55" y="12"/>
                </a:moveTo>
                <a:cubicBezTo>
                  <a:pt x="55" y="12"/>
                  <a:pt x="55" y="12"/>
                  <a:pt x="56" y="12"/>
                </a:cubicBezTo>
                <a:cubicBezTo>
                  <a:pt x="55" y="12"/>
                  <a:pt x="55" y="12"/>
                  <a:pt x="55" y="12"/>
                </a:cubicBezTo>
                <a:close/>
                <a:moveTo>
                  <a:pt x="55" y="11"/>
                </a:move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lose/>
                <a:moveTo>
                  <a:pt x="55" y="19"/>
                </a:moveTo>
                <a:cubicBezTo>
                  <a:pt x="55" y="19"/>
                  <a:pt x="55" y="19"/>
                  <a:pt x="55" y="18"/>
                </a:cubicBezTo>
                <a:cubicBezTo>
                  <a:pt x="55" y="18"/>
                  <a:pt x="55" y="18"/>
                  <a:pt x="55" y="19"/>
                </a:cubicBezTo>
                <a:close/>
                <a:moveTo>
                  <a:pt x="55" y="17"/>
                </a:moveTo>
                <a:cubicBezTo>
                  <a:pt x="55" y="17"/>
                  <a:pt x="54" y="17"/>
                  <a:pt x="54" y="17"/>
                </a:cubicBezTo>
                <a:cubicBezTo>
                  <a:pt x="54" y="17"/>
                  <a:pt x="55" y="17"/>
                  <a:pt x="55" y="17"/>
                </a:cubicBezTo>
                <a:close/>
                <a:moveTo>
                  <a:pt x="55" y="11"/>
                </a:moveTo>
                <a:cubicBezTo>
                  <a:pt x="54" y="11"/>
                  <a:pt x="54" y="11"/>
                  <a:pt x="54" y="11"/>
                </a:cubicBezTo>
                <a:cubicBezTo>
                  <a:pt x="54" y="11"/>
                  <a:pt x="54" y="11"/>
                  <a:pt x="55" y="11"/>
                </a:cubicBezTo>
                <a:close/>
                <a:moveTo>
                  <a:pt x="54" y="14"/>
                </a:moveTo>
                <a:cubicBezTo>
                  <a:pt x="54" y="14"/>
                  <a:pt x="54" y="14"/>
                  <a:pt x="54" y="14"/>
                </a:cubicBezTo>
                <a:cubicBezTo>
                  <a:pt x="54" y="14"/>
                  <a:pt x="54" y="13"/>
                  <a:pt x="54" y="14"/>
                </a:cubicBezTo>
                <a:close/>
                <a:moveTo>
                  <a:pt x="53" y="13"/>
                </a:moveTo>
                <a:cubicBezTo>
                  <a:pt x="53" y="13"/>
                  <a:pt x="54" y="13"/>
                  <a:pt x="54" y="13"/>
                </a:cubicBezTo>
                <a:cubicBezTo>
                  <a:pt x="54" y="13"/>
                  <a:pt x="53" y="13"/>
                  <a:pt x="53" y="13"/>
                </a:cubicBezTo>
                <a:close/>
                <a:moveTo>
                  <a:pt x="53" y="12"/>
                </a:moveTo>
                <a:cubicBezTo>
                  <a:pt x="53" y="13"/>
                  <a:pt x="53" y="13"/>
                  <a:pt x="53" y="12"/>
                </a:cubicBezTo>
                <a:cubicBezTo>
                  <a:pt x="53" y="12"/>
                  <a:pt x="53" y="13"/>
                  <a:pt x="53" y="13"/>
                </a:cubicBezTo>
                <a:cubicBezTo>
                  <a:pt x="53" y="12"/>
                  <a:pt x="53" y="12"/>
                  <a:pt x="53" y="12"/>
                </a:cubicBezTo>
                <a:close/>
                <a:moveTo>
                  <a:pt x="52" y="16"/>
                </a:moveTo>
                <a:cubicBezTo>
                  <a:pt x="53" y="16"/>
                  <a:pt x="53" y="16"/>
                  <a:pt x="52" y="16"/>
                </a:cubicBezTo>
                <a:close/>
                <a:moveTo>
                  <a:pt x="51" y="18"/>
                </a:moveTo>
                <a:cubicBezTo>
                  <a:pt x="52" y="18"/>
                  <a:pt x="52" y="18"/>
                  <a:pt x="52" y="18"/>
                </a:cubicBezTo>
                <a:cubicBezTo>
                  <a:pt x="52" y="18"/>
                  <a:pt x="51" y="18"/>
                  <a:pt x="51" y="18"/>
                </a:cubicBezTo>
                <a:close/>
                <a:moveTo>
                  <a:pt x="52" y="18"/>
                </a:moveTo>
                <a:cubicBezTo>
                  <a:pt x="51" y="18"/>
                  <a:pt x="52" y="18"/>
                  <a:pt x="52" y="18"/>
                </a:cubicBezTo>
                <a:close/>
                <a:moveTo>
                  <a:pt x="51" y="21"/>
                </a:moveTo>
                <a:cubicBezTo>
                  <a:pt x="51" y="21"/>
                  <a:pt x="51" y="21"/>
                  <a:pt x="51" y="21"/>
                </a:cubicBezTo>
                <a:cubicBezTo>
                  <a:pt x="51" y="21"/>
                  <a:pt x="51" y="21"/>
                  <a:pt x="51" y="21"/>
                </a:cubicBezTo>
                <a:close/>
                <a:moveTo>
                  <a:pt x="50" y="21"/>
                </a:moveTo>
                <a:cubicBezTo>
                  <a:pt x="50" y="21"/>
                  <a:pt x="50" y="21"/>
                  <a:pt x="50" y="21"/>
                </a:cubicBezTo>
                <a:close/>
                <a:moveTo>
                  <a:pt x="143" y="18"/>
                </a:moveTo>
                <a:cubicBezTo>
                  <a:pt x="144" y="18"/>
                  <a:pt x="146" y="18"/>
                  <a:pt x="147" y="17"/>
                </a:cubicBezTo>
                <a:cubicBezTo>
                  <a:pt x="140" y="18"/>
                  <a:pt x="135" y="18"/>
                  <a:pt x="130" y="18"/>
                </a:cubicBezTo>
                <a:cubicBezTo>
                  <a:pt x="134" y="18"/>
                  <a:pt x="140" y="18"/>
                  <a:pt x="143" y="18"/>
                </a:cubicBezTo>
                <a:close/>
                <a:moveTo>
                  <a:pt x="55" y="16"/>
                </a:move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6" y="16"/>
                  <a:pt x="56" y="16"/>
                </a:cubicBezTo>
                <a:cubicBezTo>
                  <a:pt x="55" y="16"/>
                  <a:pt x="54" y="16"/>
                  <a:pt x="53" y="16"/>
                </a:cubicBezTo>
                <a:cubicBezTo>
                  <a:pt x="54" y="16"/>
                  <a:pt x="54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lose/>
                <a:moveTo>
                  <a:pt x="55" y="12"/>
                </a:moveTo>
                <a:cubicBezTo>
                  <a:pt x="55" y="12"/>
                  <a:pt x="55" y="12"/>
                  <a:pt x="55" y="12"/>
                </a:cubicBezTo>
                <a:cubicBezTo>
                  <a:pt x="55" y="12"/>
                  <a:pt x="54" y="12"/>
                  <a:pt x="54" y="12"/>
                </a:cubicBezTo>
                <a:cubicBezTo>
                  <a:pt x="54" y="12"/>
                  <a:pt x="55" y="12"/>
                  <a:pt x="55" y="12"/>
                </a:cubicBezTo>
                <a:close/>
                <a:moveTo>
                  <a:pt x="51" y="12"/>
                </a:moveTo>
                <a:cubicBezTo>
                  <a:pt x="51" y="13"/>
                  <a:pt x="51" y="13"/>
                  <a:pt x="51" y="13"/>
                </a:cubicBezTo>
                <a:cubicBezTo>
                  <a:pt x="52" y="12"/>
                  <a:pt x="52" y="12"/>
                  <a:pt x="53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2"/>
                  <a:pt x="54" y="12"/>
                  <a:pt x="54" y="12"/>
                </a:cubicBezTo>
                <a:cubicBezTo>
                  <a:pt x="54" y="12"/>
                  <a:pt x="53" y="12"/>
                  <a:pt x="52" y="12"/>
                </a:cubicBezTo>
                <a:cubicBezTo>
                  <a:pt x="52" y="12"/>
                  <a:pt x="52" y="12"/>
                  <a:pt x="51" y="12"/>
                </a:cubicBezTo>
                <a:cubicBezTo>
                  <a:pt x="51" y="12"/>
                  <a:pt x="50" y="12"/>
                  <a:pt x="50" y="12"/>
                </a:cubicBezTo>
                <a:cubicBezTo>
                  <a:pt x="50" y="12"/>
                  <a:pt x="51" y="12"/>
                  <a:pt x="51" y="12"/>
                </a:cubicBezTo>
                <a:close/>
                <a:moveTo>
                  <a:pt x="51" y="19"/>
                </a:moveTo>
                <a:cubicBezTo>
                  <a:pt x="51" y="19"/>
                  <a:pt x="52" y="19"/>
                  <a:pt x="52" y="19"/>
                </a:cubicBezTo>
                <a:cubicBezTo>
                  <a:pt x="52" y="18"/>
                  <a:pt x="51" y="19"/>
                  <a:pt x="51" y="19"/>
                </a:cubicBezTo>
                <a:close/>
                <a:moveTo>
                  <a:pt x="572" y="68"/>
                </a:moveTo>
                <a:cubicBezTo>
                  <a:pt x="571" y="56"/>
                  <a:pt x="571" y="45"/>
                  <a:pt x="569" y="33"/>
                </a:cubicBezTo>
                <a:cubicBezTo>
                  <a:pt x="568" y="30"/>
                  <a:pt x="567" y="27"/>
                  <a:pt x="567" y="24"/>
                </a:cubicBezTo>
                <a:cubicBezTo>
                  <a:pt x="566" y="21"/>
                  <a:pt x="565" y="18"/>
                  <a:pt x="563" y="15"/>
                </a:cubicBezTo>
                <a:cubicBezTo>
                  <a:pt x="561" y="13"/>
                  <a:pt x="560" y="12"/>
                  <a:pt x="558" y="10"/>
                </a:cubicBezTo>
                <a:cubicBezTo>
                  <a:pt x="556" y="9"/>
                  <a:pt x="554" y="9"/>
                  <a:pt x="553" y="8"/>
                </a:cubicBezTo>
                <a:cubicBezTo>
                  <a:pt x="550" y="7"/>
                  <a:pt x="547" y="7"/>
                  <a:pt x="544" y="6"/>
                </a:cubicBezTo>
                <a:cubicBezTo>
                  <a:pt x="532" y="4"/>
                  <a:pt x="521" y="3"/>
                  <a:pt x="510" y="2"/>
                </a:cubicBezTo>
                <a:cubicBezTo>
                  <a:pt x="503" y="2"/>
                  <a:pt x="492" y="1"/>
                  <a:pt x="486" y="1"/>
                </a:cubicBezTo>
                <a:cubicBezTo>
                  <a:pt x="485" y="1"/>
                  <a:pt x="481" y="1"/>
                  <a:pt x="478" y="1"/>
                </a:cubicBezTo>
                <a:cubicBezTo>
                  <a:pt x="439" y="0"/>
                  <a:pt x="439" y="0"/>
                  <a:pt x="439" y="0"/>
                </a:cubicBezTo>
                <a:cubicBezTo>
                  <a:pt x="435" y="0"/>
                  <a:pt x="427" y="0"/>
                  <a:pt x="421" y="0"/>
                </a:cubicBezTo>
                <a:cubicBezTo>
                  <a:pt x="419" y="0"/>
                  <a:pt x="424" y="0"/>
                  <a:pt x="420" y="0"/>
                </a:cubicBezTo>
                <a:cubicBezTo>
                  <a:pt x="411" y="0"/>
                  <a:pt x="381" y="0"/>
                  <a:pt x="367" y="0"/>
                </a:cubicBezTo>
                <a:cubicBezTo>
                  <a:pt x="368" y="0"/>
                  <a:pt x="368" y="0"/>
                  <a:pt x="367" y="0"/>
                </a:cubicBezTo>
                <a:cubicBezTo>
                  <a:pt x="364" y="0"/>
                  <a:pt x="362" y="0"/>
                  <a:pt x="358" y="0"/>
                </a:cubicBezTo>
                <a:cubicBezTo>
                  <a:pt x="333" y="1"/>
                  <a:pt x="315" y="1"/>
                  <a:pt x="294" y="2"/>
                </a:cubicBezTo>
                <a:cubicBezTo>
                  <a:pt x="291" y="2"/>
                  <a:pt x="284" y="2"/>
                  <a:pt x="282" y="2"/>
                </a:cubicBezTo>
                <a:cubicBezTo>
                  <a:pt x="286" y="2"/>
                  <a:pt x="291" y="2"/>
                  <a:pt x="290" y="2"/>
                </a:cubicBezTo>
                <a:cubicBezTo>
                  <a:pt x="284" y="2"/>
                  <a:pt x="275" y="2"/>
                  <a:pt x="271" y="3"/>
                </a:cubicBezTo>
                <a:cubicBezTo>
                  <a:pt x="263" y="3"/>
                  <a:pt x="259" y="3"/>
                  <a:pt x="252" y="3"/>
                </a:cubicBezTo>
                <a:cubicBezTo>
                  <a:pt x="250" y="3"/>
                  <a:pt x="254" y="3"/>
                  <a:pt x="250" y="3"/>
                </a:cubicBezTo>
                <a:cubicBezTo>
                  <a:pt x="224" y="4"/>
                  <a:pt x="224" y="4"/>
                  <a:pt x="224" y="4"/>
                </a:cubicBezTo>
                <a:cubicBezTo>
                  <a:pt x="221" y="4"/>
                  <a:pt x="209" y="4"/>
                  <a:pt x="205" y="4"/>
                </a:cubicBezTo>
                <a:cubicBezTo>
                  <a:pt x="202" y="5"/>
                  <a:pt x="209" y="5"/>
                  <a:pt x="206" y="5"/>
                </a:cubicBezTo>
                <a:cubicBezTo>
                  <a:pt x="197" y="5"/>
                  <a:pt x="189" y="5"/>
                  <a:pt x="181" y="5"/>
                </a:cubicBezTo>
                <a:cubicBezTo>
                  <a:pt x="179" y="5"/>
                  <a:pt x="177" y="6"/>
                  <a:pt x="174" y="6"/>
                </a:cubicBezTo>
                <a:cubicBezTo>
                  <a:pt x="172" y="6"/>
                  <a:pt x="174" y="6"/>
                  <a:pt x="171" y="6"/>
                </a:cubicBezTo>
                <a:cubicBezTo>
                  <a:pt x="168" y="6"/>
                  <a:pt x="174" y="6"/>
                  <a:pt x="173" y="6"/>
                </a:cubicBezTo>
                <a:cubicBezTo>
                  <a:pt x="168" y="6"/>
                  <a:pt x="169" y="6"/>
                  <a:pt x="167" y="7"/>
                </a:cubicBezTo>
                <a:cubicBezTo>
                  <a:pt x="161" y="7"/>
                  <a:pt x="156" y="7"/>
                  <a:pt x="151" y="7"/>
                </a:cubicBezTo>
                <a:cubicBezTo>
                  <a:pt x="133" y="8"/>
                  <a:pt x="133" y="8"/>
                  <a:pt x="133" y="8"/>
                </a:cubicBezTo>
                <a:cubicBezTo>
                  <a:pt x="128" y="8"/>
                  <a:pt x="126" y="8"/>
                  <a:pt x="120" y="8"/>
                </a:cubicBezTo>
                <a:cubicBezTo>
                  <a:pt x="107" y="9"/>
                  <a:pt x="107" y="9"/>
                  <a:pt x="107" y="9"/>
                </a:cubicBezTo>
                <a:cubicBezTo>
                  <a:pt x="104" y="9"/>
                  <a:pt x="109" y="9"/>
                  <a:pt x="105" y="9"/>
                </a:cubicBezTo>
                <a:cubicBezTo>
                  <a:pt x="87" y="10"/>
                  <a:pt x="70" y="10"/>
                  <a:pt x="57" y="11"/>
                </a:cubicBezTo>
                <a:cubicBezTo>
                  <a:pt x="77" y="10"/>
                  <a:pt x="91" y="10"/>
                  <a:pt x="109" y="9"/>
                </a:cubicBezTo>
                <a:cubicBezTo>
                  <a:pt x="111" y="9"/>
                  <a:pt x="116" y="9"/>
                  <a:pt x="119" y="9"/>
                </a:cubicBezTo>
                <a:cubicBezTo>
                  <a:pt x="120" y="9"/>
                  <a:pt x="116" y="9"/>
                  <a:pt x="120" y="9"/>
                </a:cubicBezTo>
                <a:cubicBezTo>
                  <a:pt x="121" y="9"/>
                  <a:pt x="122" y="9"/>
                  <a:pt x="124" y="8"/>
                </a:cubicBezTo>
                <a:cubicBezTo>
                  <a:pt x="121" y="9"/>
                  <a:pt x="125" y="9"/>
                  <a:pt x="126" y="9"/>
                </a:cubicBezTo>
                <a:cubicBezTo>
                  <a:pt x="165" y="8"/>
                  <a:pt x="165" y="8"/>
                  <a:pt x="165" y="8"/>
                </a:cubicBezTo>
                <a:cubicBezTo>
                  <a:pt x="168" y="7"/>
                  <a:pt x="164" y="7"/>
                  <a:pt x="166" y="7"/>
                </a:cubicBezTo>
                <a:cubicBezTo>
                  <a:pt x="181" y="7"/>
                  <a:pt x="181" y="7"/>
                  <a:pt x="181" y="7"/>
                </a:cubicBezTo>
                <a:cubicBezTo>
                  <a:pt x="182" y="7"/>
                  <a:pt x="186" y="7"/>
                  <a:pt x="184" y="7"/>
                </a:cubicBezTo>
                <a:cubicBezTo>
                  <a:pt x="167" y="8"/>
                  <a:pt x="144" y="9"/>
                  <a:pt x="123" y="9"/>
                </a:cubicBezTo>
                <a:cubicBezTo>
                  <a:pt x="117" y="10"/>
                  <a:pt x="111" y="10"/>
                  <a:pt x="107" y="10"/>
                </a:cubicBezTo>
                <a:cubicBezTo>
                  <a:pt x="116" y="10"/>
                  <a:pt x="124" y="10"/>
                  <a:pt x="132" y="10"/>
                </a:cubicBezTo>
                <a:cubicBezTo>
                  <a:pt x="163" y="8"/>
                  <a:pt x="163" y="8"/>
                  <a:pt x="163" y="8"/>
                </a:cubicBezTo>
                <a:cubicBezTo>
                  <a:pt x="170" y="8"/>
                  <a:pt x="170" y="8"/>
                  <a:pt x="170" y="8"/>
                </a:cubicBezTo>
                <a:cubicBezTo>
                  <a:pt x="177" y="8"/>
                  <a:pt x="177" y="8"/>
                  <a:pt x="177" y="8"/>
                </a:cubicBezTo>
                <a:cubicBezTo>
                  <a:pt x="182" y="8"/>
                  <a:pt x="182" y="8"/>
                  <a:pt x="182" y="8"/>
                </a:cubicBezTo>
                <a:cubicBezTo>
                  <a:pt x="194" y="8"/>
                  <a:pt x="194" y="8"/>
                  <a:pt x="194" y="8"/>
                </a:cubicBezTo>
                <a:cubicBezTo>
                  <a:pt x="219" y="7"/>
                  <a:pt x="219" y="7"/>
                  <a:pt x="219" y="7"/>
                </a:cubicBezTo>
                <a:cubicBezTo>
                  <a:pt x="221" y="7"/>
                  <a:pt x="220" y="7"/>
                  <a:pt x="218" y="7"/>
                </a:cubicBezTo>
                <a:cubicBezTo>
                  <a:pt x="195" y="8"/>
                  <a:pt x="195" y="8"/>
                  <a:pt x="195" y="8"/>
                </a:cubicBezTo>
                <a:cubicBezTo>
                  <a:pt x="196" y="8"/>
                  <a:pt x="197" y="8"/>
                  <a:pt x="197" y="8"/>
                </a:cubicBezTo>
                <a:cubicBezTo>
                  <a:pt x="194" y="8"/>
                  <a:pt x="193" y="8"/>
                  <a:pt x="190" y="8"/>
                </a:cubicBezTo>
                <a:cubicBezTo>
                  <a:pt x="198" y="8"/>
                  <a:pt x="198" y="8"/>
                  <a:pt x="195" y="9"/>
                </a:cubicBezTo>
                <a:cubicBezTo>
                  <a:pt x="135" y="10"/>
                  <a:pt x="135" y="10"/>
                  <a:pt x="135" y="10"/>
                </a:cubicBezTo>
                <a:cubicBezTo>
                  <a:pt x="133" y="10"/>
                  <a:pt x="132" y="11"/>
                  <a:pt x="129" y="11"/>
                </a:cubicBezTo>
                <a:cubicBezTo>
                  <a:pt x="71" y="13"/>
                  <a:pt x="71" y="13"/>
                  <a:pt x="71" y="13"/>
                </a:cubicBezTo>
                <a:cubicBezTo>
                  <a:pt x="93" y="12"/>
                  <a:pt x="117" y="11"/>
                  <a:pt x="142" y="11"/>
                </a:cubicBezTo>
                <a:cubicBezTo>
                  <a:pt x="143" y="11"/>
                  <a:pt x="143" y="11"/>
                  <a:pt x="145" y="11"/>
                </a:cubicBezTo>
                <a:cubicBezTo>
                  <a:pt x="178" y="10"/>
                  <a:pt x="178" y="10"/>
                  <a:pt x="178" y="10"/>
                </a:cubicBezTo>
                <a:cubicBezTo>
                  <a:pt x="189" y="10"/>
                  <a:pt x="189" y="10"/>
                  <a:pt x="189" y="10"/>
                </a:cubicBezTo>
                <a:cubicBezTo>
                  <a:pt x="216" y="9"/>
                  <a:pt x="235" y="9"/>
                  <a:pt x="261" y="9"/>
                </a:cubicBezTo>
                <a:cubicBezTo>
                  <a:pt x="261" y="9"/>
                  <a:pt x="263" y="9"/>
                  <a:pt x="264" y="9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54" y="10"/>
                  <a:pt x="250" y="10"/>
                  <a:pt x="246" y="10"/>
                </a:cubicBezTo>
                <a:cubicBezTo>
                  <a:pt x="166" y="12"/>
                  <a:pt x="166" y="12"/>
                  <a:pt x="166" y="12"/>
                </a:cubicBezTo>
                <a:cubicBezTo>
                  <a:pt x="163" y="13"/>
                  <a:pt x="165" y="13"/>
                  <a:pt x="168" y="13"/>
                </a:cubicBezTo>
                <a:cubicBezTo>
                  <a:pt x="181" y="13"/>
                  <a:pt x="193" y="12"/>
                  <a:pt x="206" y="12"/>
                </a:cubicBezTo>
                <a:cubicBezTo>
                  <a:pt x="211" y="12"/>
                  <a:pt x="206" y="13"/>
                  <a:pt x="195" y="13"/>
                </a:cubicBezTo>
                <a:cubicBezTo>
                  <a:pt x="136" y="15"/>
                  <a:pt x="136" y="15"/>
                  <a:pt x="136" y="15"/>
                </a:cubicBezTo>
                <a:cubicBezTo>
                  <a:pt x="58" y="18"/>
                  <a:pt x="58" y="18"/>
                  <a:pt x="58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4" y="18"/>
                  <a:pt x="54" y="18"/>
                  <a:pt x="54" y="18"/>
                </a:cubicBezTo>
                <a:cubicBezTo>
                  <a:pt x="52" y="18"/>
                  <a:pt x="52" y="18"/>
                  <a:pt x="52" y="18"/>
                </a:cubicBezTo>
                <a:cubicBezTo>
                  <a:pt x="53" y="18"/>
                  <a:pt x="54" y="18"/>
                  <a:pt x="54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62" y="18"/>
                  <a:pt x="62" y="18"/>
                  <a:pt x="62" y="18"/>
                </a:cubicBezTo>
                <a:cubicBezTo>
                  <a:pt x="62" y="17"/>
                  <a:pt x="63" y="17"/>
                  <a:pt x="65" y="17"/>
                </a:cubicBezTo>
                <a:cubicBezTo>
                  <a:pt x="143" y="15"/>
                  <a:pt x="143" y="15"/>
                  <a:pt x="143" y="15"/>
                </a:cubicBezTo>
                <a:cubicBezTo>
                  <a:pt x="153" y="15"/>
                  <a:pt x="171" y="14"/>
                  <a:pt x="181" y="14"/>
                </a:cubicBezTo>
                <a:cubicBezTo>
                  <a:pt x="179" y="15"/>
                  <a:pt x="171" y="15"/>
                  <a:pt x="161" y="1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96" y="15"/>
                  <a:pt x="208" y="14"/>
                  <a:pt x="212" y="14"/>
                </a:cubicBezTo>
                <a:cubicBezTo>
                  <a:pt x="213" y="14"/>
                  <a:pt x="211" y="14"/>
                  <a:pt x="212" y="14"/>
                </a:cubicBezTo>
                <a:cubicBezTo>
                  <a:pt x="213" y="14"/>
                  <a:pt x="218" y="14"/>
                  <a:pt x="218" y="14"/>
                </a:cubicBezTo>
                <a:cubicBezTo>
                  <a:pt x="222" y="14"/>
                  <a:pt x="221" y="14"/>
                  <a:pt x="226" y="14"/>
                </a:cubicBezTo>
                <a:cubicBezTo>
                  <a:pt x="232" y="14"/>
                  <a:pt x="232" y="14"/>
                  <a:pt x="235" y="14"/>
                </a:cubicBezTo>
                <a:cubicBezTo>
                  <a:pt x="256" y="14"/>
                  <a:pt x="275" y="13"/>
                  <a:pt x="295" y="13"/>
                </a:cubicBezTo>
                <a:cubicBezTo>
                  <a:pt x="302" y="13"/>
                  <a:pt x="302" y="13"/>
                  <a:pt x="302" y="13"/>
                </a:cubicBezTo>
                <a:cubicBezTo>
                  <a:pt x="304" y="13"/>
                  <a:pt x="302" y="13"/>
                  <a:pt x="305" y="13"/>
                </a:cubicBezTo>
                <a:cubicBezTo>
                  <a:pt x="306" y="13"/>
                  <a:pt x="305" y="13"/>
                  <a:pt x="307" y="13"/>
                </a:cubicBezTo>
                <a:cubicBezTo>
                  <a:pt x="332" y="13"/>
                  <a:pt x="332" y="13"/>
                  <a:pt x="332" y="13"/>
                </a:cubicBezTo>
                <a:cubicBezTo>
                  <a:pt x="352" y="12"/>
                  <a:pt x="375" y="12"/>
                  <a:pt x="391" y="12"/>
                </a:cubicBezTo>
                <a:cubicBezTo>
                  <a:pt x="394" y="12"/>
                  <a:pt x="390" y="13"/>
                  <a:pt x="395" y="13"/>
                </a:cubicBezTo>
                <a:cubicBezTo>
                  <a:pt x="422" y="13"/>
                  <a:pt x="451" y="13"/>
                  <a:pt x="481" y="14"/>
                </a:cubicBezTo>
                <a:cubicBezTo>
                  <a:pt x="483" y="14"/>
                  <a:pt x="481" y="14"/>
                  <a:pt x="484" y="15"/>
                </a:cubicBezTo>
                <a:cubicBezTo>
                  <a:pt x="488" y="15"/>
                  <a:pt x="487" y="14"/>
                  <a:pt x="491" y="15"/>
                </a:cubicBezTo>
                <a:cubicBezTo>
                  <a:pt x="493" y="15"/>
                  <a:pt x="495" y="15"/>
                  <a:pt x="496" y="15"/>
                </a:cubicBezTo>
                <a:cubicBezTo>
                  <a:pt x="505" y="16"/>
                  <a:pt x="513" y="16"/>
                  <a:pt x="522" y="17"/>
                </a:cubicBezTo>
                <a:cubicBezTo>
                  <a:pt x="530" y="18"/>
                  <a:pt x="538" y="19"/>
                  <a:pt x="546" y="20"/>
                </a:cubicBezTo>
                <a:cubicBezTo>
                  <a:pt x="548" y="21"/>
                  <a:pt x="550" y="22"/>
                  <a:pt x="550" y="22"/>
                </a:cubicBezTo>
                <a:cubicBezTo>
                  <a:pt x="550" y="22"/>
                  <a:pt x="551" y="22"/>
                  <a:pt x="551" y="22"/>
                </a:cubicBezTo>
                <a:cubicBezTo>
                  <a:pt x="551" y="22"/>
                  <a:pt x="551" y="22"/>
                  <a:pt x="551" y="23"/>
                </a:cubicBezTo>
                <a:cubicBezTo>
                  <a:pt x="551" y="23"/>
                  <a:pt x="551" y="23"/>
                  <a:pt x="551" y="23"/>
                </a:cubicBezTo>
                <a:cubicBezTo>
                  <a:pt x="553" y="26"/>
                  <a:pt x="554" y="30"/>
                  <a:pt x="555" y="33"/>
                </a:cubicBezTo>
                <a:cubicBezTo>
                  <a:pt x="556" y="41"/>
                  <a:pt x="557" y="50"/>
                  <a:pt x="558" y="58"/>
                </a:cubicBezTo>
                <a:cubicBezTo>
                  <a:pt x="560" y="90"/>
                  <a:pt x="559" y="123"/>
                  <a:pt x="558" y="153"/>
                </a:cubicBezTo>
                <a:cubicBezTo>
                  <a:pt x="557" y="178"/>
                  <a:pt x="556" y="201"/>
                  <a:pt x="555" y="223"/>
                </a:cubicBezTo>
                <a:cubicBezTo>
                  <a:pt x="553" y="252"/>
                  <a:pt x="552" y="277"/>
                  <a:pt x="550" y="304"/>
                </a:cubicBezTo>
                <a:cubicBezTo>
                  <a:pt x="549" y="319"/>
                  <a:pt x="549" y="319"/>
                  <a:pt x="549" y="319"/>
                </a:cubicBezTo>
                <a:cubicBezTo>
                  <a:pt x="548" y="327"/>
                  <a:pt x="548" y="327"/>
                  <a:pt x="548" y="327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9" y="328"/>
                  <a:pt x="549" y="328"/>
                  <a:pt x="550" y="328"/>
                </a:cubicBezTo>
                <a:cubicBezTo>
                  <a:pt x="550" y="328"/>
                  <a:pt x="550" y="328"/>
                  <a:pt x="550" y="328"/>
                </a:cubicBezTo>
                <a:cubicBezTo>
                  <a:pt x="550" y="328"/>
                  <a:pt x="550" y="328"/>
                  <a:pt x="550" y="328"/>
                </a:cubicBezTo>
                <a:cubicBezTo>
                  <a:pt x="550" y="328"/>
                  <a:pt x="551" y="329"/>
                  <a:pt x="551" y="329"/>
                </a:cubicBezTo>
                <a:cubicBezTo>
                  <a:pt x="552" y="330"/>
                  <a:pt x="552" y="331"/>
                  <a:pt x="553" y="331"/>
                </a:cubicBezTo>
                <a:cubicBezTo>
                  <a:pt x="553" y="331"/>
                  <a:pt x="553" y="331"/>
                  <a:pt x="553" y="331"/>
                </a:cubicBezTo>
                <a:cubicBezTo>
                  <a:pt x="555" y="331"/>
                  <a:pt x="556" y="332"/>
                  <a:pt x="554" y="331"/>
                </a:cubicBezTo>
                <a:cubicBezTo>
                  <a:pt x="554" y="331"/>
                  <a:pt x="554" y="331"/>
                  <a:pt x="554" y="331"/>
                </a:cubicBezTo>
                <a:cubicBezTo>
                  <a:pt x="554" y="332"/>
                  <a:pt x="554" y="332"/>
                  <a:pt x="554" y="332"/>
                </a:cubicBezTo>
                <a:cubicBezTo>
                  <a:pt x="554" y="332"/>
                  <a:pt x="554" y="331"/>
                  <a:pt x="553" y="331"/>
                </a:cubicBezTo>
                <a:cubicBezTo>
                  <a:pt x="553" y="331"/>
                  <a:pt x="553" y="331"/>
                  <a:pt x="553" y="331"/>
                </a:cubicBezTo>
                <a:cubicBezTo>
                  <a:pt x="551" y="331"/>
                  <a:pt x="547" y="331"/>
                  <a:pt x="548" y="331"/>
                </a:cubicBezTo>
                <a:cubicBezTo>
                  <a:pt x="548" y="331"/>
                  <a:pt x="548" y="331"/>
                  <a:pt x="548" y="331"/>
                </a:cubicBezTo>
                <a:cubicBezTo>
                  <a:pt x="548" y="331"/>
                  <a:pt x="548" y="331"/>
                  <a:pt x="548" y="331"/>
                </a:cubicBezTo>
                <a:cubicBezTo>
                  <a:pt x="548" y="331"/>
                  <a:pt x="548" y="331"/>
                  <a:pt x="548" y="331"/>
                </a:cubicBezTo>
                <a:cubicBezTo>
                  <a:pt x="548" y="330"/>
                  <a:pt x="548" y="330"/>
                  <a:pt x="548" y="330"/>
                </a:cubicBezTo>
                <a:cubicBezTo>
                  <a:pt x="548" y="328"/>
                  <a:pt x="548" y="328"/>
                  <a:pt x="548" y="328"/>
                </a:cubicBezTo>
                <a:cubicBezTo>
                  <a:pt x="547" y="329"/>
                  <a:pt x="546" y="329"/>
                  <a:pt x="545" y="329"/>
                </a:cubicBezTo>
                <a:cubicBezTo>
                  <a:pt x="543" y="330"/>
                  <a:pt x="541" y="331"/>
                  <a:pt x="538" y="331"/>
                </a:cubicBezTo>
                <a:cubicBezTo>
                  <a:pt x="534" y="332"/>
                  <a:pt x="530" y="333"/>
                  <a:pt x="526" y="333"/>
                </a:cubicBezTo>
                <a:cubicBezTo>
                  <a:pt x="523" y="334"/>
                  <a:pt x="520" y="334"/>
                  <a:pt x="517" y="335"/>
                </a:cubicBezTo>
                <a:cubicBezTo>
                  <a:pt x="512" y="335"/>
                  <a:pt x="507" y="336"/>
                  <a:pt x="502" y="336"/>
                </a:cubicBezTo>
                <a:cubicBezTo>
                  <a:pt x="488" y="337"/>
                  <a:pt x="475" y="339"/>
                  <a:pt x="461" y="340"/>
                </a:cubicBezTo>
                <a:cubicBezTo>
                  <a:pt x="446" y="341"/>
                  <a:pt x="432" y="341"/>
                  <a:pt x="417" y="342"/>
                </a:cubicBezTo>
                <a:cubicBezTo>
                  <a:pt x="392" y="343"/>
                  <a:pt x="392" y="343"/>
                  <a:pt x="392" y="343"/>
                </a:cubicBezTo>
                <a:cubicBezTo>
                  <a:pt x="375" y="343"/>
                  <a:pt x="375" y="343"/>
                  <a:pt x="375" y="343"/>
                </a:cubicBezTo>
                <a:cubicBezTo>
                  <a:pt x="359" y="344"/>
                  <a:pt x="343" y="345"/>
                  <a:pt x="328" y="345"/>
                </a:cubicBezTo>
                <a:cubicBezTo>
                  <a:pt x="266" y="345"/>
                  <a:pt x="266" y="345"/>
                  <a:pt x="266" y="345"/>
                </a:cubicBezTo>
                <a:cubicBezTo>
                  <a:pt x="243" y="345"/>
                  <a:pt x="216" y="345"/>
                  <a:pt x="194" y="345"/>
                </a:cubicBezTo>
                <a:cubicBezTo>
                  <a:pt x="176" y="344"/>
                  <a:pt x="158" y="344"/>
                  <a:pt x="138" y="343"/>
                </a:cubicBezTo>
                <a:cubicBezTo>
                  <a:pt x="133" y="342"/>
                  <a:pt x="133" y="342"/>
                  <a:pt x="133" y="342"/>
                </a:cubicBezTo>
                <a:cubicBezTo>
                  <a:pt x="103" y="341"/>
                  <a:pt x="69" y="339"/>
                  <a:pt x="46" y="334"/>
                </a:cubicBezTo>
                <a:cubicBezTo>
                  <a:pt x="41" y="333"/>
                  <a:pt x="37" y="332"/>
                  <a:pt x="34" y="331"/>
                </a:cubicBezTo>
                <a:cubicBezTo>
                  <a:pt x="32" y="331"/>
                  <a:pt x="30" y="330"/>
                  <a:pt x="29" y="329"/>
                </a:cubicBezTo>
                <a:cubicBezTo>
                  <a:pt x="28" y="329"/>
                  <a:pt x="28" y="329"/>
                  <a:pt x="28" y="329"/>
                </a:cubicBezTo>
                <a:cubicBezTo>
                  <a:pt x="28" y="329"/>
                  <a:pt x="28" y="328"/>
                  <a:pt x="28" y="328"/>
                </a:cubicBezTo>
                <a:cubicBezTo>
                  <a:pt x="27" y="328"/>
                  <a:pt x="27" y="328"/>
                  <a:pt x="27" y="328"/>
                </a:cubicBezTo>
                <a:cubicBezTo>
                  <a:pt x="27" y="327"/>
                  <a:pt x="27" y="327"/>
                  <a:pt x="27" y="327"/>
                </a:cubicBezTo>
                <a:cubicBezTo>
                  <a:pt x="26" y="324"/>
                  <a:pt x="26" y="324"/>
                  <a:pt x="26" y="324"/>
                </a:cubicBezTo>
                <a:cubicBezTo>
                  <a:pt x="25" y="318"/>
                  <a:pt x="25" y="318"/>
                  <a:pt x="25" y="318"/>
                </a:cubicBezTo>
                <a:cubicBezTo>
                  <a:pt x="24" y="314"/>
                  <a:pt x="23" y="309"/>
                  <a:pt x="22" y="305"/>
                </a:cubicBezTo>
                <a:cubicBezTo>
                  <a:pt x="22" y="302"/>
                  <a:pt x="21" y="300"/>
                  <a:pt x="21" y="297"/>
                </a:cubicBezTo>
                <a:cubicBezTo>
                  <a:pt x="20" y="288"/>
                  <a:pt x="18" y="280"/>
                  <a:pt x="18" y="270"/>
                </a:cubicBezTo>
                <a:cubicBezTo>
                  <a:pt x="16" y="256"/>
                  <a:pt x="16" y="240"/>
                  <a:pt x="16" y="223"/>
                </a:cubicBezTo>
                <a:cubicBezTo>
                  <a:pt x="16" y="210"/>
                  <a:pt x="16" y="191"/>
                  <a:pt x="16" y="176"/>
                </a:cubicBezTo>
                <a:cubicBezTo>
                  <a:pt x="18" y="151"/>
                  <a:pt x="19" y="126"/>
                  <a:pt x="21" y="100"/>
                </a:cubicBezTo>
                <a:cubicBezTo>
                  <a:pt x="22" y="91"/>
                  <a:pt x="23" y="83"/>
                  <a:pt x="24" y="75"/>
                </a:cubicBezTo>
                <a:cubicBezTo>
                  <a:pt x="27" y="44"/>
                  <a:pt x="27" y="44"/>
                  <a:pt x="27" y="44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9"/>
                  <a:pt x="28" y="39"/>
                  <a:pt x="28" y="39"/>
                </a:cubicBezTo>
                <a:cubicBezTo>
                  <a:pt x="28" y="39"/>
                  <a:pt x="28" y="39"/>
                  <a:pt x="28" y="39"/>
                </a:cubicBezTo>
                <a:cubicBezTo>
                  <a:pt x="28" y="38"/>
                  <a:pt x="28" y="37"/>
                  <a:pt x="29" y="36"/>
                </a:cubicBezTo>
                <a:cubicBezTo>
                  <a:pt x="30" y="36"/>
                  <a:pt x="28" y="35"/>
                  <a:pt x="29" y="35"/>
                </a:cubicBezTo>
                <a:cubicBezTo>
                  <a:pt x="29" y="34"/>
                  <a:pt x="29" y="34"/>
                  <a:pt x="30" y="34"/>
                </a:cubicBezTo>
                <a:cubicBezTo>
                  <a:pt x="30" y="34"/>
                  <a:pt x="30" y="34"/>
                  <a:pt x="30" y="33"/>
                </a:cubicBezTo>
                <a:cubicBezTo>
                  <a:pt x="30" y="33"/>
                  <a:pt x="30" y="33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31"/>
                  <a:pt x="31" y="31"/>
                  <a:pt x="31" y="30"/>
                </a:cubicBezTo>
                <a:cubicBezTo>
                  <a:pt x="31" y="30"/>
                  <a:pt x="30" y="29"/>
                  <a:pt x="30" y="29"/>
                </a:cubicBezTo>
                <a:cubicBezTo>
                  <a:pt x="30" y="28"/>
                  <a:pt x="30" y="28"/>
                  <a:pt x="30" y="28"/>
                </a:cubicBezTo>
                <a:cubicBezTo>
                  <a:pt x="30" y="27"/>
                  <a:pt x="30" y="27"/>
                  <a:pt x="30" y="26"/>
                </a:cubicBezTo>
                <a:cubicBezTo>
                  <a:pt x="30" y="26"/>
                  <a:pt x="30" y="25"/>
                  <a:pt x="29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23"/>
                  <a:pt x="28" y="23"/>
                  <a:pt x="27" y="21"/>
                </a:cubicBezTo>
                <a:cubicBezTo>
                  <a:pt x="27" y="21"/>
                  <a:pt x="27" y="21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5" y="20"/>
                  <a:pt x="25" y="20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3" y="19"/>
                  <a:pt x="22" y="19"/>
                  <a:pt x="21" y="19"/>
                </a:cubicBezTo>
                <a:cubicBezTo>
                  <a:pt x="20" y="19"/>
                  <a:pt x="20" y="19"/>
                  <a:pt x="19" y="19"/>
                </a:cubicBezTo>
                <a:cubicBezTo>
                  <a:pt x="19" y="19"/>
                  <a:pt x="18" y="20"/>
                  <a:pt x="18" y="20"/>
                </a:cubicBezTo>
                <a:cubicBezTo>
                  <a:pt x="18" y="20"/>
                  <a:pt x="17" y="20"/>
                  <a:pt x="17" y="20"/>
                </a:cubicBezTo>
                <a:cubicBezTo>
                  <a:pt x="17" y="20"/>
                  <a:pt x="16" y="21"/>
                  <a:pt x="16" y="21"/>
                </a:cubicBezTo>
                <a:cubicBezTo>
                  <a:pt x="16" y="21"/>
                  <a:pt x="16" y="21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2"/>
                  <a:pt x="13" y="23"/>
                  <a:pt x="13" y="24"/>
                </a:cubicBezTo>
                <a:cubicBezTo>
                  <a:pt x="13" y="24"/>
                  <a:pt x="13" y="25"/>
                  <a:pt x="13" y="25"/>
                </a:cubicBezTo>
                <a:cubicBezTo>
                  <a:pt x="13" y="25"/>
                  <a:pt x="12" y="27"/>
                  <a:pt x="12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1" y="28"/>
                  <a:pt x="11" y="28"/>
                </a:cubicBezTo>
                <a:cubicBezTo>
                  <a:pt x="11" y="28"/>
                  <a:pt x="11" y="29"/>
                  <a:pt x="11" y="29"/>
                </a:cubicBezTo>
                <a:cubicBezTo>
                  <a:pt x="12" y="29"/>
                  <a:pt x="11" y="30"/>
                  <a:pt x="11" y="30"/>
                </a:cubicBezTo>
                <a:cubicBezTo>
                  <a:pt x="11" y="30"/>
                  <a:pt x="11" y="30"/>
                  <a:pt x="11" y="31"/>
                </a:cubicBezTo>
                <a:cubicBezTo>
                  <a:pt x="11" y="31"/>
                  <a:pt x="11" y="32"/>
                  <a:pt x="11" y="32"/>
                </a:cubicBezTo>
                <a:cubicBezTo>
                  <a:pt x="11" y="33"/>
                  <a:pt x="11" y="33"/>
                  <a:pt x="11" y="33"/>
                </a:cubicBezTo>
                <a:cubicBezTo>
                  <a:pt x="11" y="33"/>
                  <a:pt x="11" y="33"/>
                  <a:pt x="11" y="33"/>
                </a:cubicBezTo>
                <a:cubicBezTo>
                  <a:pt x="12" y="34"/>
                  <a:pt x="11" y="36"/>
                  <a:pt x="12" y="37"/>
                </a:cubicBezTo>
                <a:cubicBezTo>
                  <a:pt x="11" y="37"/>
                  <a:pt x="11" y="37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40"/>
                  <a:pt x="11" y="40"/>
                  <a:pt x="11" y="40"/>
                </a:cubicBezTo>
                <a:cubicBezTo>
                  <a:pt x="10" y="50"/>
                  <a:pt x="10" y="50"/>
                  <a:pt x="10" y="50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63"/>
                  <a:pt x="8" y="69"/>
                  <a:pt x="8" y="75"/>
                </a:cubicBezTo>
                <a:cubicBezTo>
                  <a:pt x="7" y="85"/>
                  <a:pt x="6" y="93"/>
                  <a:pt x="5" y="102"/>
                </a:cubicBezTo>
                <a:cubicBezTo>
                  <a:pt x="4" y="114"/>
                  <a:pt x="4" y="123"/>
                  <a:pt x="3" y="134"/>
                </a:cubicBezTo>
                <a:cubicBezTo>
                  <a:pt x="2" y="146"/>
                  <a:pt x="2" y="146"/>
                  <a:pt x="2" y="146"/>
                </a:cubicBezTo>
                <a:cubicBezTo>
                  <a:pt x="2" y="158"/>
                  <a:pt x="2" y="158"/>
                  <a:pt x="2" y="158"/>
                </a:cubicBezTo>
                <a:cubicBezTo>
                  <a:pt x="1" y="170"/>
                  <a:pt x="1" y="170"/>
                  <a:pt x="1" y="170"/>
                </a:cubicBezTo>
                <a:cubicBezTo>
                  <a:pt x="1" y="178"/>
                  <a:pt x="1" y="178"/>
                  <a:pt x="1" y="178"/>
                </a:cubicBezTo>
                <a:cubicBezTo>
                  <a:pt x="1" y="181"/>
                  <a:pt x="0" y="183"/>
                  <a:pt x="0" y="186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10"/>
                  <a:pt x="0" y="224"/>
                  <a:pt x="1" y="236"/>
                </a:cubicBezTo>
                <a:cubicBezTo>
                  <a:pt x="1" y="259"/>
                  <a:pt x="3" y="278"/>
                  <a:pt x="6" y="304"/>
                </a:cubicBezTo>
                <a:cubicBezTo>
                  <a:pt x="8" y="311"/>
                  <a:pt x="9" y="316"/>
                  <a:pt x="10" y="323"/>
                </a:cubicBezTo>
                <a:cubicBezTo>
                  <a:pt x="11" y="324"/>
                  <a:pt x="11" y="324"/>
                  <a:pt x="11" y="327"/>
                </a:cubicBezTo>
                <a:cubicBezTo>
                  <a:pt x="12" y="328"/>
                  <a:pt x="12" y="330"/>
                  <a:pt x="13" y="332"/>
                </a:cubicBezTo>
                <a:cubicBezTo>
                  <a:pt x="13" y="333"/>
                  <a:pt x="14" y="335"/>
                  <a:pt x="14" y="336"/>
                </a:cubicBezTo>
                <a:cubicBezTo>
                  <a:pt x="15" y="337"/>
                  <a:pt x="16" y="338"/>
                  <a:pt x="17" y="340"/>
                </a:cubicBezTo>
                <a:cubicBezTo>
                  <a:pt x="18" y="341"/>
                  <a:pt x="19" y="341"/>
                  <a:pt x="21" y="342"/>
                </a:cubicBezTo>
                <a:cubicBezTo>
                  <a:pt x="22" y="343"/>
                  <a:pt x="23" y="343"/>
                  <a:pt x="24" y="344"/>
                </a:cubicBezTo>
                <a:cubicBezTo>
                  <a:pt x="26" y="344"/>
                  <a:pt x="28" y="345"/>
                  <a:pt x="30" y="346"/>
                </a:cubicBezTo>
                <a:cubicBezTo>
                  <a:pt x="37" y="348"/>
                  <a:pt x="44" y="349"/>
                  <a:pt x="51" y="350"/>
                </a:cubicBezTo>
                <a:cubicBezTo>
                  <a:pt x="52" y="350"/>
                  <a:pt x="52" y="350"/>
                  <a:pt x="53" y="350"/>
                </a:cubicBezTo>
                <a:cubicBezTo>
                  <a:pt x="73" y="354"/>
                  <a:pt x="97" y="355"/>
                  <a:pt x="113" y="356"/>
                </a:cubicBezTo>
                <a:cubicBezTo>
                  <a:pt x="124" y="357"/>
                  <a:pt x="138" y="357"/>
                  <a:pt x="153" y="358"/>
                </a:cubicBezTo>
                <a:cubicBezTo>
                  <a:pt x="159" y="358"/>
                  <a:pt x="166" y="359"/>
                  <a:pt x="173" y="359"/>
                </a:cubicBezTo>
                <a:cubicBezTo>
                  <a:pt x="185" y="359"/>
                  <a:pt x="202" y="359"/>
                  <a:pt x="214" y="360"/>
                </a:cubicBezTo>
                <a:cubicBezTo>
                  <a:pt x="224" y="359"/>
                  <a:pt x="224" y="359"/>
                  <a:pt x="224" y="359"/>
                </a:cubicBezTo>
                <a:cubicBezTo>
                  <a:pt x="244" y="360"/>
                  <a:pt x="244" y="360"/>
                  <a:pt x="244" y="360"/>
                </a:cubicBezTo>
                <a:cubicBezTo>
                  <a:pt x="270" y="360"/>
                  <a:pt x="300" y="360"/>
                  <a:pt x="323" y="359"/>
                </a:cubicBezTo>
                <a:cubicBezTo>
                  <a:pt x="344" y="359"/>
                  <a:pt x="344" y="359"/>
                  <a:pt x="344" y="359"/>
                </a:cubicBezTo>
                <a:cubicBezTo>
                  <a:pt x="357" y="358"/>
                  <a:pt x="371" y="358"/>
                  <a:pt x="384" y="358"/>
                </a:cubicBezTo>
                <a:cubicBezTo>
                  <a:pt x="394" y="357"/>
                  <a:pt x="394" y="357"/>
                  <a:pt x="394" y="357"/>
                </a:cubicBezTo>
                <a:cubicBezTo>
                  <a:pt x="417" y="356"/>
                  <a:pt x="417" y="356"/>
                  <a:pt x="417" y="356"/>
                </a:cubicBezTo>
                <a:cubicBezTo>
                  <a:pt x="438" y="355"/>
                  <a:pt x="458" y="354"/>
                  <a:pt x="477" y="353"/>
                </a:cubicBezTo>
                <a:cubicBezTo>
                  <a:pt x="490" y="352"/>
                  <a:pt x="505" y="350"/>
                  <a:pt x="520" y="348"/>
                </a:cubicBezTo>
                <a:cubicBezTo>
                  <a:pt x="528" y="347"/>
                  <a:pt x="536" y="346"/>
                  <a:pt x="544" y="344"/>
                </a:cubicBezTo>
                <a:cubicBezTo>
                  <a:pt x="546" y="344"/>
                  <a:pt x="548" y="343"/>
                  <a:pt x="550" y="343"/>
                </a:cubicBezTo>
                <a:cubicBezTo>
                  <a:pt x="552" y="342"/>
                  <a:pt x="554" y="341"/>
                  <a:pt x="557" y="340"/>
                </a:cubicBezTo>
                <a:cubicBezTo>
                  <a:pt x="558" y="339"/>
                  <a:pt x="559" y="339"/>
                  <a:pt x="561" y="336"/>
                </a:cubicBezTo>
                <a:cubicBezTo>
                  <a:pt x="562" y="333"/>
                  <a:pt x="562" y="332"/>
                  <a:pt x="562" y="332"/>
                </a:cubicBezTo>
                <a:cubicBezTo>
                  <a:pt x="562" y="330"/>
                  <a:pt x="562" y="330"/>
                  <a:pt x="562" y="330"/>
                </a:cubicBezTo>
                <a:cubicBezTo>
                  <a:pt x="563" y="325"/>
                  <a:pt x="563" y="325"/>
                  <a:pt x="563" y="325"/>
                </a:cubicBezTo>
                <a:cubicBezTo>
                  <a:pt x="563" y="318"/>
                  <a:pt x="563" y="312"/>
                  <a:pt x="564" y="306"/>
                </a:cubicBezTo>
                <a:cubicBezTo>
                  <a:pt x="568" y="238"/>
                  <a:pt x="568" y="238"/>
                  <a:pt x="568" y="238"/>
                </a:cubicBezTo>
                <a:cubicBezTo>
                  <a:pt x="570" y="194"/>
                  <a:pt x="573" y="148"/>
                  <a:pt x="573" y="102"/>
                </a:cubicBezTo>
                <a:cubicBezTo>
                  <a:pt x="573" y="91"/>
                  <a:pt x="572" y="79"/>
                  <a:pt x="572" y="68"/>
                </a:cubicBezTo>
                <a:close/>
                <a:moveTo>
                  <a:pt x="213" y="14"/>
                </a:moveTo>
                <a:cubicBezTo>
                  <a:pt x="212" y="14"/>
                  <a:pt x="212" y="14"/>
                  <a:pt x="212" y="14"/>
                </a:cubicBezTo>
                <a:cubicBezTo>
                  <a:pt x="212" y="14"/>
                  <a:pt x="212" y="14"/>
                  <a:pt x="213" y="1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8"/>
          <p:cNvSpPr>
            <a:spLocks noChangeAspect="1" noEditPoints="1"/>
          </p:cNvSpPr>
          <p:nvPr/>
        </p:nvSpPr>
        <p:spPr bwMode="auto">
          <a:xfrm rot="2560829">
            <a:off x="3802003" y="2868514"/>
            <a:ext cx="908410" cy="503345"/>
          </a:xfrm>
          <a:custGeom>
            <a:avLst/>
            <a:gdLst>
              <a:gd name="T0" fmla="*/ 266 w 578"/>
              <a:gd name="T1" fmla="*/ 80 h 179"/>
              <a:gd name="T2" fmla="*/ 212 w 578"/>
              <a:gd name="T3" fmla="*/ 39 h 179"/>
              <a:gd name="T4" fmla="*/ 51 w 578"/>
              <a:gd name="T5" fmla="*/ 101 h 179"/>
              <a:gd name="T6" fmla="*/ 204 w 578"/>
              <a:gd name="T7" fmla="*/ 36 h 179"/>
              <a:gd name="T8" fmla="*/ 277 w 578"/>
              <a:gd name="T9" fmla="*/ 48 h 179"/>
              <a:gd name="T10" fmla="*/ 376 w 578"/>
              <a:gd name="T11" fmla="*/ 58 h 179"/>
              <a:gd name="T12" fmla="*/ 464 w 578"/>
              <a:gd name="T13" fmla="*/ 100 h 179"/>
              <a:gd name="T14" fmla="*/ 386 w 578"/>
              <a:gd name="T15" fmla="*/ 94 h 179"/>
              <a:gd name="T16" fmla="*/ 328 w 578"/>
              <a:gd name="T17" fmla="*/ 96 h 179"/>
              <a:gd name="T18" fmla="*/ 277 w 578"/>
              <a:gd name="T19" fmla="*/ 93 h 179"/>
              <a:gd name="T20" fmla="*/ 244 w 578"/>
              <a:gd name="T21" fmla="*/ 91 h 179"/>
              <a:gd name="T22" fmla="*/ 156 w 578"/>
              <a:gd name="T23" fmla="*/ 81 h 179"/>
              <a:gd name="T24" fmla="*/ 73 w 578"/>
              <a:gd name="T25" fmla="*/ 90 h 179"/>
              <a:gd name="T26" fmla="*/ 22 w 578"/>
              <a:gd name="T27" fmla="*/ 121 h 179"/>
              <a:gd name="T28" fmla="*/ 17 w 578"/>
              <a:gd name="T29" fmla="*/ 76 h 179"/>
              <a:gd name="T30" fmla="*/ 90 w 578"/>
              <a:gd name="T31" fmla="*/ 45 h 179"/>
              <a:gd name="T32" fmla="*/ 179 w 578"/>
              <a:gd name="T33" fmla="*/ 79 h 179"/>
              <a:gd name="T34" fmla="*/ 170 w 578"/>
              <a:gd name="T35" fmla="*/ 56 h 179"/>
              <a:gd name="T36" fmla="*/ 303 w 578"/>
              <a:gd name="T37" fmla="*/ 55 h 179"/>
              <a:gd name="T38" fmla="*/ 404 w 578"/>
              <a:gd name="T39" fmla="*/ 83 h 179"/>
              <a:gd name="T40" fmla="*/ 324 w 578"/>
              <a:gd name="T41" fmla="*/ 82 h 179"/>
              <a:gd name="T42" fmla="*/ 219 w 578"/>
              <a:gd name="T43" fmla="*/ 71 h 179"/>
              <a:gd name="T44" fmla="*/ 25 w 578"/>
              <a:gd name="T45" fmla="*/ 95 h 179"/>
              <a:gd name="T46" fmla="*/ 39 w 578"/>
              <a:gd name="T47" fmla="*/ 89 h 179"/>
              <a:gd name="T48" fmla="*/ 150 w 578"/>
              <a:gd name="T49" fmla="*/ 60 h 179"/>
              <a:gd name="T50" fmla="*/ 141 w 578"/>
              <a:gd name="T51" fmla="*/ 60 h 179"/>
              <a:gd name="T52" fmla="*/ 230 w 578"/>
              <a:gd name="T53" fmla="*/ 93 h 179"/>
              <a:gd name="T54" fmla="*/ 424 w 578"/>
              <a:gd name="T55" fmla="*/ 89 h 179"/>
              <a:gd name="T56" fmla="*/ 323 w 578"/>
              <a:gd name="T57" fmla="*/ 100 h 179"/>
              <a:gd name="T58" fmla="*/ 427 w 578"/>
              <a:gd name="T59" fmla="*/ 177 h 179"/>
              <a:gd name="T60" fmla="*/ 500 w 578"/>
              <a:gd name="T61" fmla="*/ 119 h 179"/>
              <a:gd name="T62" fmla="*/ 523 w 578"/>
              <a:gd name="T63" fmla="*/ 124 h 179"/>
              <a:gd name="T64" fmla="*/ 520 w 578"/>
              <a:gd name="T65" fmla="*/ 39 h 179"/>
              <a:gd name="T66" fmla="*/ 534 w 578"/>
              <a:gd name="T67" fmla="*/ 76 h 179"/>
              <a:gd name="T68" fmla="*/ 573 w 578"/>
              <a:gd name="T69" fmla="*/ 123 h 179"/>
              <a:gd name="T70" fmla="*/ 549 w 578"/>
              <a:gd name="T71" fmla="*/ 152 h 179"/>
              <a:gd name="T72" fmla="*/ 461 w 578"/>
              <a:gd name="T73" fmla="*/ 162 h 179"/>
              <a:gd name="T74" fmla="*/ 439 w 578"/>
              <a:gd name="T75" fmla="*/ 166 h 179"/>
              <a:gd name="T76" fmla="*/ 477 w 578"/>
              <a:gd name="T77" fmla="*/ 147 h 179"/>
              <a:gd name="T78" fmla="*/ 493 w 578"/>
              <a:gd name="T79" fmla="*/ 129 h 179"/>
              <a:gd name="T80" fmla="*/ 500 w 578"/>
              <a:gd name="T81" fmla="*/ 119 h 179"/>
              <a:gd name="T82" fmla="*/ 509 w 578"/>
              <a:gd name="T83" fmla="*/ 117 h 179"/>
              <a:gd name="T84" fmla="*/ 496 w 578"/>
              <a:gd name="T85" fmla="*/ 105 h 179"/>
              <a:gd name="T86" fmla="*/ 487 w 578"/>
              <a:gd name="T87" fmla="*/ 74 h 179"/>
              <a:gd name="T88" fmla="*/ 469 w 578"/>
              <a:gd name="T89" fmla="*/ 36 h 179"/>
              <a:gd name="T90" fmla="*/ 440 w 578"/>
              <a:gd name="T91" fmla="*/ 8 h 179"/>
              <a:gd name="T92" fmla="*/ 500 w 578"/>
              <a:gd name="T93" fmla="*/ 9 h 179"/>
              <a:gd name="T94" fmla="*/ 552 w 578"/>
              <a:gd name="T95" fmla="*/ 103 h 179"/>
              <a:gd name="T96" fmla="*/ 540 w 578"/>
              <a:gd name="T97" fmla="*/ 98 h 179"/>
              <a:gd name="T98" fmla="*/ 521 w 578"/>
              <a:gd name="T99" fmla="*/ 78 h 179"/>
              <a:gd name="T100" fmla="*/ 513 w 578"/>
              <a:gd name="T101" fmla="*/ 155 h 179"/>
              <a:gd name="T102" fmla="*/ 486 w 578"/>
              <a:gd name="T103" fmla="*/ 154 h 179"/>
              <a:gd name="T104" fmla="*/ 504 w 578"/>
              <a:gd name="T105" fmla="*/ 133 h 179"/>
              <a:gd name="T106" fmla="*/ 520 w 578"/>
              <a:gd name="T107" fmla="*/ 108 h 179"/>
              <a:gd name="T108" fmla="*/ 469 w 578"/>
              <a:gd name="T109" fmla="*/ 16 h 179"/>
              <a:gd name="T110" fmla="*/ 474 w 578"/>
              <a:gd name="T111" fmla="*/ 23 h 179"/>
              <a:gd name="T112" fmla="*/ 513 w 578"/>
              <a:gd name="T113" fmla="*/ 71 h 179"/>
              <a:gd name="T114" fmla="*/ 512 w 578"/>
              <a:gd name="T115" fmla="*/ 66 h 179"/>
              <a:gd name="T116" fmla="*/ 496 w 578"/>
              <a:gd name="T117" fmla="*/ 109 h 179"/>
              <a:gd name="T118" fmla="*/ 457 w 578"/>
              <a:gd name="T119" fmla="*/ 157 h 179"/>
              <a:gd name="T120" fmla="*/ 488 w 578"/>
              <a:gd name="T121" fmla="*/ 12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78" h="179">
                <a:moveTo>
                  <a:pt x="484" y="109"/>
                </a:moveTo>
                <a:cubicBezTo>
                  <a:pt x="484" y="110"/>
                  <a:pt x="484" y="110"/>
                  <a:pt x="484" y="110"/>
                </a:cubicBezTo>
                <a:cubicBezTo>
                  <a:pt x="483" y="110"/>
                  <a:pt x="483" y="110"/>
                  <a:pt x="484" y="109"/>
                </a:cubicBezTo>
                <a:close/>
                <a:moveTo>
                  <a:pt x="484" y="110"/>
                </a:moveTo>
                <a:cubicBezTo>
                  <a:pt x="486" y="114"/>
                  <a:pt x="491" y="116"/>
                  <a:pt x="494" y="118"/>
                </a:cubicBezTo>
                <a:cubicBezTo>
                  <a:pt x="496" y="111"/>
                  <a:pt x="487" y="111"/>
                  <a:pt x="484" y="110"/>
                </a:cubicBezTo>
                <a:close/>
                <a:moveTo>
                  <a:pt x="491" y="102"/>
                </a:moveTo>
                <a:cubicBezTo>
                  <a:pt x="488" y="99"/>
                  <a:pt x="488" y="99"/>
                  <a:pt x="488" y="99"/>
                </a:cubicBezTo>
                <a:cubicBezTo>
                  <a:pt x="489" y="100"/>
                  <a:pt x="488" y="103"/>
                  <a:pt x="491" y="102"/>
                </a:cubicBezTo>
                <a:close/>
                <a:moveTo>
                  <a:pt x="484" y="104"/>
                </a:moveTo>
                <a:cubicBezTo>
                  <a:pt x="485" y="108"/>
                  <a:pt x="485" y="108"/>
                  <a:pt x="485" y="108"/>
                </a:cubicBezTo>
                <a:cubicBezTo>
                  <a:pt x="486" y="105"/>
                  <a:pt x="486" y="105"/>
                  <a:pt x="486" y="105"/>
                </a:cubicBezTo>
                <a:lnTo>
                  <a:pt x="484" y="104"/>
                </a:lnTo>
                <a:close/>
                <a:moveTo>
                  <a:pt x="277" y="97"/>
                </a:moveTo>
                <a:cubicBezTo>
                  <a:pt x="277" y="96"/>
                  <a:pt x="277" y="94"/>
                  <a:pt x="277" y="93"/>
                </a:cubicBezTo>
                <a:lnTo>
                  <a:pt x="277" y="97"/>
                </a:lnTo>
                <a:close/>
                <a:moveTo>
                  <a:pt x="266" y="80"/>
                </a:moveTo>
                <a:cubicBezTo>
                  <a:pt x="267" y="80"/>
                  <a:pt x="267" y="81"/>
                  <a:pt x="268" y="81"/>
                </a:cubicBezTo>
                <a:cubicBezTo>
                  <a:pt x="267" y="80"/>
                  <a:pt x="267" y="80"/>
                  <a:pt x="266" y="80"/>
                </a:cubicBezTo>
                <a:close/>
                <a:moveTo>
                  <a:pt x="284" y="93"/>
                </a:moveTo>
                <a:cubicBezTo>
                  <a:pt x="286" y="93"/>
                  <a:pt x="286" y="93"/>
                  <a:pt x="286" y="93"/>
                </a:cubicBezTo>
                <a:cubicBezTo>
                  <a:pt x="285" y="93"/>
                  <a:pt x="284" y="93"/>
                  <a:pt x="284" y="93"/>
                </a:cubicBezTo>
                <a:close/>
                <a:moveTo>
                  <a:pt x="394" y="100"/>
                </a:moveTo>
                <a:cubicBezTo>
                  <a:pt x="393" y="99"/>
                  <a:pt x="391" y="97"/>
                  <a:pt x="390" y="95"/>
                </a:cubicBezTo>
                <a:cubicBezTo>
                  <a:pt x="391" y="97"/>
                  <a:pt x="390" y="101"/>
                  <a:pt x="394" y="100"/>
                </a:cubicBezTo>
                <a:close/>
                <a:moveTo>
                  <a:pt x="225" y="44"/>
                </a:moveTo>
                <a:cubicBezTo>
                  <a:pt x="225" y="42"/>
                  <a:pt x="225" y="42"/>
                  <a:pt x="225" y="42"/>
                </a:cubicBezTo>
                <a:cubicBezTo>
                  <a:pt x="224" y="42"/>
                  <a:pt x="224" y="43"/>
                  <a:pt x="225" y="44"/>
                </a:cubicBezTo>
                <a:close/>
                <a:moveTo>
                  <a:pt x="267" y="49"/>
                </a:moveTo>
                <a:cubicBezTo>
                  <a:pt x="267" y="49"/>
                  <a:pt x="267" y="49"/>
                  <a:pt x="267" y="49"/>
                </a:cubicBezTo>
                <a:cubicBezTo>
                  <a:pt x="267" y="48"/>
                  <a:pt x="268" y="48"/>
                  <a:pt x="268" y="46"/>
                </a:cubicBezTo>
                <a:lnTo>
                  <a:pt x="267" y="49"/>
                </a:lnTo>
                <a:close/>
                <a:moveTo>
                  <a:pt x="294" y="90"/>
                </a:moveTo>
                <a:cubicBezTo>
                  <a:pt x="293" y="89"/>
                  <a:pt x="293" y="89"/>
                  <a:pt x="293" y="89"/>
                </a:cubicBezTo>
                <a:cubicBezTo>
                  <a:pt x="292" y="89"/>
                  <a:pt x="292" y="89"/>
                  <a:pt x="292" y="89"/>
                </a:cubicBezTo>
                <a:cubicBezTo>
                  <a:pt x="293" y="90"/>
                  <a:pt x="293" y="90"/>
                  <a:pt x="294" y="90"/>
                </a:cubicBezTo>
                <a:close/>
                <a:moveTo>
                  <a:pt x="210" y="34"/>
                </a:moveTo>
                <a:cubicBezTo>
                  <a:pt x="210" y="36"/>
                  <a:pt x="211" y="38"/>
                  <a:pt x="212" y="39"/>
                </a:cubicBezTo>
                <a:cubicBezTo>
                  <a:pt x="212" y="37"/>
                  <a:pt x="211" y="35"/>
                  <a:pt x="210" y="34"/>
                </a:cubicBezTo>
                <a:close/>
                <a:moveTo>
                  <a:pt x="266" y="80"/>
                </a:move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ubicBezTo>
                  <a:pt x="266" y="80"/>
                  <a:pt x="266" y="80"/>
                  <a:pt x="266" y="80"/>
                </a:cubicBezTo>
                <a:close/>
                <a:moveTo>
                  <a:pt x="279" y="48"/>
                </a:moveTo>
                <a:cubicBezTo>
                  <a:pt x="280" y="49"/>
                  <a:pt x="281" y="49"/>
                  <a:pt x="281" y="49"/>
                </a:cubicBezTo>
                <a:cubicBezTo>
                  <a:pt x="281" y="48"/>
                  <a:pt x="280" y="48"/>
                  <a:pt x="279" y="48"/>
                </a:cubicBezTo>
                <a:close/>
                <a:moveTo>
                  <a:pt x="389" y="93"/>
                </a:moveTo>
                <a:cubicBezTo>
                  <a:pt x="390" y="95"/>
                  <a:pt x="390" y="95"/>
                  <a:pt x="390" y="95"/>
                </a:cubicBezTo>
                <a:cubicBezTo>
                  <a:pt x="390" y="94"/>
                  <a:pt x="390" y="93"/>
                  <a:pt x="389" y="93"/>
                </a:cubicBezTo>
                <a:close/>
                <a:moveTo>
                  <a:pt x="471" y="106"/>
                </a:moveTo>
                <a:cubicBezTo>
                  <a:pt x="471" y="108"/>
                  <a:pt x="470" y="109"/>
                  <a:pt x="472" y="110"/>
                </a:cubicBezTo>
                <a:cubicBezTo>
                  <a:pt x="472" y="108"/>
                  <a:pt x="471" y="107"/>
                  <a:pt x="471" y="106"/>
                </a:cubicBezTo>
                <a:close/>
                <a:moveTo>
                  <a:pt x="5" y="110"/>
                </a:moveTo>
                <a:cubicBezTo>
                  <a:pt x="5" y="110"/>
                  <a:pt x="5" y="110"/>
                  <a:pt x="5" y="110"/>
                </a:cubicBezTo>
                <a:cubicBezTo>
                  <a:pt x="5" y="110"/>
                  <a:pt x="5" y="110"/>
                  <a:pt x="5" y="110"/>
                </a:cubicBezTo>
                <a:close/>
                <a:moveTo>
                  <a:pt x="52" y="103"/>
                </a:moveTo>
                <a:cubicBezTo>
                  <a:pt x="51" y="102"/>
                  <a:pt x="51" y="102"/>
                  <a:pt x="51" y="101"/>
                </a:cubicBezTo>
                <a:cubicBezTo>
                  <a:pt x="51" y="103"/>
                  <a:pt x="51" y="104"/>
                  <a:pt x="52" y="103"/>
                </a:cubicBezTo>
                <a:close/>
                <a:moveTo>
                  <a:pt x="87" y="38"/>
                </a:moveTo>
                <a:cubicBezTo>
                  <a:pt x="96" y="43"/>
                  <a:pt x="96" y="43"/>
                  <a:pt x="96" y="43"/>
                </a:cubicBezTo>
                <a:cubicBezTo>
                  <a:pt x="96" y="41"/>
                  <a:pt x="100" y="39"/>
                  <a:pt x="97" y="37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5" y="31"/>
                  <a:pt x="128" y="52"/>
                  <a:pt x="141" y="38"/>
                </a:cubicBezTo>
                <a:cubicBezTo>
                  <a:pt x="141" y="37"/>
                  <a:pt x="141" y="37"/>
                  <a:pt x="141" y="37"/>
                </a:cubicBezTo>
                <a:cubicBezTo>
                  <a:pt x="150" y="43"/>
                  <a:pt x="150" y="43"/>
                  <a:pt x="150" y="43"/>
                </a:cubicBezTo>
                <a:cubicBezTo>
                  <a:pt x="151" y="43"/>
                  <a:pt x="151" y="37"/>
                  <a:pt x="154" y="35"/>
                </a:cubicBezTo>
                <a:cubicBezTo>
                  <a:pt x="153" y="41"/>
                  <a:pt x="159" y="36"/>
                  <a:pt x="160" y="41"/>
                </a:cubicBezTo>
                <a:cubicBezTo>
                  <a:pt x="162" y="38"/>
                  <a:pt x="160" y="37"/>
                  <a:pt x="159" y="35"/>
                </a:cubicBezTo>
                <a:cubicBezTo>
                  <a:pt x="167" y="29"/>
                  <a:pt x="174" y="38"/>
                  <a:pt x="182" y="34"/>
                </a:cubicBezTo>
                <a:cubicBezTo>
                  <a:pt x="174" y="42"/>
                  <a:pt x="174" y="40"/>
                  <a:pt x="168" y="43"/>
                </a:cubicBezTo>
                <a:cubicBezTo>
                  <a:pt x="175" y="46"/>
                  <a:pt x="176" y="40"/>
                  <a:pt x="184" y="42"/>
                </a:cubicBezTo>
                <a:cubicBezTo>
                  <a:pt x="180" y="40"/>
                  <a:pt x="180" y="40"/>
                  <a:pt x="180" y="40"/>
                </a:cubicBezTo>
                <a:cubicBezTo>
                  <a:pt x="184" y="31"/>
                  <a:pt x="192" y="44"/>
                  <a:pt x="193" y="35"/>
                </a:cubicBezTo>
                <a:cubicBezTo>
                  <a:pt x="197" y="36"/>
                  <a:pt x="201" y="45"/>
                  <a:pt x="206" y="44"/>
                </a:cubicBezTo>
                <a:cubicBezTo>
                  <a:pt x="204" y="36"/>
                  <a:pt x="204" y="36"/>
                  <a:pt x="204" y="36"/>
                </a:cubicBezTo>
                <a:cubicBezTo>
                  <a:pt x="209" y="35"/>
                  <a:pt x="209" y="35"/>
                  <a:pt x="209" y="35"/>
                </a:cubicBezTo>
                <a:cubicBezTo>
                  <a:pt x="209" y="41"/>
                  <a:pt x="209" y="41"/>
                  <a:pt x="209" y="41"/>
                </a:cubicBezTo>
                <a:cubicBezTo>
                  <a:pt x="211" y="41"/>
                  <a:pt x="211" y="40"/>
                  <a:pt x="212" y="39"/>
                </a:cubicBezTo>
                <a:cubicBezTo>
                  <a:pt x="215" y="45"/>
                  <a:pt x="220" y="42"/>
                  <a:pt x="224" y="47"/>
                </a:cubicBezTo>
                <a:cubicBezTo>
                  <a:pt x="225" y="44"/>
                  <a:pt x="225" y="44"/>
                  <a:pt x="225" y="44"/>
                </a:cubicBezTo>
                <a:cubicBezTo>
                  <a:pt x="225" y="45"/>
                  <a:pt x="226" y="45"/>
                  <a:pt x="226" y="46"/>
                </a:cubicBezTo>
                <a:cubicBezTo>
                  <a:pt x="227" y="41"/>
                  <a:pt x="230" y="43"/>
                  <a:pt x="231" y="39"/>
                </a:cubicBezTo>
                <a:cubicBezTo>
                  <a:pt x="229" y="37"/>
                  <a:pt x="226" y="35"/>
                  <a:pt x="226" y="38"/>
                </a:cubicBezTo>
                <a:cubicBezTo>
                  <a:pt x="222" y="32"/>
                  <a:pt x="231" y="35"/>
                  <a:pt x="233" y="35"/>
                </a:cubicBezTo>
                <a:cubicBezTo>
                  <a:pt x="230" y="37"/>
                  <a:pt x="234" y="38"/>
                  <a:pt x="235" y="39"/>
                </a:cubicBezTo>
                <a:cubicBezTo>
                  <a:pt x="236" y="39"/>
                  <a:pt x="235" y="38"/>
                  <a:pt x="235" y="37"/>
                </a:cubicBezTo>
                <a:cubicBezTo>
                  <a:pt x="240" y="34"/>
                  <a:pt x="241" y="48"/>
                  <a:pt x="244" y="39"/>
                </a:cubicBezTo>
                <a:cubicBezTo>
                  <a:pt x="245" y="44"/>
                  <a:pt x="245" y="44"/>
                  <a:pt x="245" y="44"/>
                </a:cubicBezTo>
                <a:cubicBezTo>
                  <a:pt x="249" y="40"/>
                  <a:pt x="249" y="40"/>
                  <a:pt x="249" y="40"/>
                </a:cubicBezTo>
                <a:cubicBezTo>
                  <a:pt x="249" y="50"/>
                  <a:pt x="254" y="41"/>
                  <a:pt x="254" y="51"/>
                </a:cubicBezTo>
                <a:cubicBezTo>
                  <a:pt x="258" y="51"/>
                  <a:pt x="254" y="45"/>
                  <a:pt x="255" y="46"/>
                </a:cubicBezTo>
                <a:cubicBezTo>
                  <a:pt x="259" y="44"/>
                  <a:pt x="266" y="54"/>
                  <a:pt x="267" y="49"/>
                </a:cubicBezTo>
                <a:cubicBezTo>
                  <a:pt x="270" y="53"/>
                  <a:pt x="274" y="51"/>
                  <a:pt x="277" y="53"/>
                </a:cubicBezTo>
                <a:cubicBezTo>
                  <a:pt x="277" y="48"/>
                  <a:pt x="277" y="48"/>
                  <a:pt x="277" y="48"/>
                </a:cubicBezTo>
                <a:cubicBezTo>
                  <a:pt x="279" y="50"/>
                  <a:pt x="280" y="52"/>
                  <a:pt x="282" y="51"/>
                </a:cubicBezTo>
                <a:cubicBezTo>
                  <a:pt x="282" y="51"/>
                  <a:pt x="282" y="50"/>
                  <a:pt x="281" y="49"/>
                </a:cubicBezTo>
                <a:cubicBezTo>
                  <a:pt x="287" y="52"/>
                  <a:pt x="291" y="53"/>
                  <a:pt x="296" y="53"/>
                </a:cubicBezTo>
                <a:cubicBezTo>
                  <a:pt x="296" y="50"/>
                  <a:pt x="296" y="49"/>
                  <a:pt x="293" y="47"/>
                </a:cubicBezTo>
                <a:cubicBezTo>
                  <a:pt x="298" y="43"/>
                  <a:pt x="305" y="54"/>
                  <a:pt x="311" y="53"/>
                </a:cubicBezTo>
                <a:cubicBezTo>
                  <a:pt x="311" y="50"/>
                  <a:pt x="311" y="50"/>
                  <a:pt x="311" y="50"/>
                </a:cubicBezTo>
                <a:cubicBezTo>
                  <a:pt x="314" y="54"/>
                  <a:pt x="314" y="54"/>
                  <a:pt x="314" y="54"/>
                </a:cubicBezTo>
                <a:cubicBezTo>
                  <a:pt x="314" y="53"/>
                  <a:pt x="314" y="51"/>
                  <a:pt x="315" y="50"/>
                </a:cubicBezTo>
                <a:cubicBezTo>
                  <a:pt x="321" y="49"/>
                  <a:pt x="329" y="50"/>
                  <a:pt x="331" y="59"/>
                </a:cubicBezTo>
                <a:cubicBezTo>
                  <a:pt x="330" y="57"/>
                  <a:pt x="335" y="54"/>
                  <a:pt x="331" y="50"/>
                </a:cubicBezTo>
                <a:cubicBezTo>
                  <a:pt x="337" y="57"/>
                  <a:pt x="345" y="56"/>
                  <a:pt x="352" y="59"/>
                </a:cubicBezTo>
                <a:cubicBezTo>
                  <a:pt x="352" y="59"/>
                  <a:pt x="352" y="59"/>
                  <a:pt x="352" y="59"/>
                </a:cubicBezTo>
                <a:cubicBezTo>
                  <a:pt x="355" y="62"/>
                  <a:pt x="355" y="62"/>
                  <a:pt x="355" y="62"/>
                </a:cubicBezTo>
                <a:cubicBezTo>
                  <a:pt x="355" y="61"/>
                  <a:pt x="355" y="61"/>
                  <a:pt x="355" y="61"/>
                </a:cubicBezTo>
                <a:cubicBezTo>
                  <a:pt x="353" y="59"/>
                  <a:pt x="353" y="59"/>
                  <a:pt x="353" y="59"/>
                </a:cubicBezTo>
                <a:cubicBezTo>
                  <a:pt x="356" y="60"/>
                  <a:pt x="359" y="62"/>
                  <a:pt x="360" y="65"/>
                </a:cubicBezTo>
                <a:cubicBezTo>
                  <a:pt x="361" y="63"/>
                  <a:pt x="362" y="60"/>
                  <a:pt x="364" y="58"/>
                </a:cubicBezTo>
                <a:cubicBezTo>
                  <a:pt x="364" y="64"/>
                  <a:pt x="373" y="54"/>
                  <a:pt x="376" y="61"/>
                </a:cubicBezTo>
                <a:cubicBezTo>
                  <a:pt x="377" y="60"/>
                  <a:pt x="375" y="60"/>
                  <a:pt x="376" y="58"/>
                </a:cubicBezTo>
                <a:cubicBezTo>
                  <a:pt x="385" y="60"/>
                  <a:pt x="397" y="69"/>
                  <a:pt x="408" y="67"/>
                </a:cubicBezTo>
                <a:cubicBezTo>
                  <a:pt x="407" y="77"/>
                  <a:pt x="416" y="76"/>
                  <a:pt x="420" y="83"/>
                </a:cubicBezTo>
                <a:cubicBezTo>
                  <a:pt x="423" y="77"/>
                  <a:pt x="418" y="79"/>
                  <a:pt x="417" y="74"/>
                </a:cubicBezTo>
                <a:cubicBezTo>
                  <a:pt x="420" y="76"/>
                  <a:pt x="420" y="66"/>
                  <a:pt x="424" y="72"/>
                </a:cubicBezTo>
                <a:cubicBezTo>
                  <a:pt x="424" y="71"/>
                  <a:pt x="425" y="71"/>
                  <a:pt x="423" y="70"/>
                </a:cubicBezTo>
                <a:cubicBezTo>
                  <a:pt x="427" y="71"/>
                  <a:pt x="421" y="78"/>
                  <a:pt x="426" y="77"/>
                </a:cubicBezTo>
                <a:cubicBezTo>
                  <a:pt x="428" y="73"/>
                  <a:pt x="428" y="73"/>
                  <a:pt x="428" y="73"/>
                </a:cubicBezTo>
                <a:cubicBezTo>
                  <a:pt x="429" y="79"/>
                  <a:pt x="429" y="79"/>
                  <a:pt x="429" y="79"/>
                </a:cubicBezTo>
                <a:cubicBezTo>
                  <a:pt x="440" y="79"/>
                  <a:pt x="447" y="84"/>
                  <a:pt x="457" y="82"/>
                </a:cubicBezTo>
                <a:cubicBezTo>
                  <a:pt x="457" y="83"/>
                  <a:pt x="457" y="85"/>
                  <a:pt x="455" y="86"/>
                </a:cubicBezTo>
                <a:cubicBezTo>
                  <a:pt x="459" y="87"/>
                  <a:pt x="461" y="96"/>
                  <a:pt x="467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75" y="89"/>
                  <a:pt x="472" y="98"/>
                  <a:pt x="479" y="103"/>
                </a:cubicBezTo>
                <a:cubicBezTo>
                  <a:pt x="478" y="102"/>
                  <a:pt x="474" y="98"/>
                  <a:pt x="472" y="102"/>
                </a:cubicBezTo>
                <a:cubicBezTo>
                  <a:pt x="472" y="106"/>
                  <a:pt x="476" y="107"/>
                  <a:pt x="478" y="105"/>
                </a:cubicBezTo>
                <a:cubicBezTo>
                  <a:pt x="476" y="110"/>
                  <a:pt x="476" y="110"/>
                  <a:pt x="476" y="110"/>
                </a:cubicBezTo>
                <a:cubicBezTo>
                  <a:pt x="476" y="106"/>
                  <a:pt x="473" y="106"/>
                  <a:pt x="471" y="103"/>
                </a:cubicBezTo>
                <a:cubicBezTo>
                  <a:pt x="471" y="104"/>
                  <a:pt x="471" y="105"/>
                  <a:pt x="471" y="106"/>
                </a:cubicBezTo>
                <a:cubicBezTo>
                  <a:pt x="470" y="104"/>
                  <a:pt x="467" y="103"/>
                  <a:pt x="464" y="100"/>
                </a:cubicBezTo>
                <a:cubicBezTo>
                  <a:pt x="469" y="101"/>
                  <a:pt x="469" y="101"/>
                  <a:pt x="469" y="101"/>
                </a:cubicBezTo>
                <a:cubicBezTo>
                  <a:pt x="469" y="95"/>
                  <a:pt x="462" y="99"/>
                  <a:pt x="461" y="97"/>
                </a:cubicBezTo>
                <a:cubicBezTo>
                  <a:pt x="459" y="102"/>
                  <a:pt x="462" y="102"/>
                  <a:pt x="458" y="105"/>
                </a:cubicBezTo>
                <a:cubicBezTo>
                  <a:pt x="451" y="105"/>
                  <a:pt x="456" y="99"/>
                  <a:pt x="451" y="92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0" y="89"/>
                  <a:pt x="450" y="83"/>
                  <a:pt x="446" y="86"/>
                </a:cubicBezTo>
                <a:cubicBezTo>
                  <a:pt x="445" y="90"/>
                  <a:pt x="448" y="90"/>
                  <a:pt x="448" y="92"/>
                </a:cubicBezTo>
                <a:cubicBezTo>
                  <a:pt x="447" y="94"/>
                  <a:pt x="446" y="85"/>
                  <a:pt x="443" y="88"/>
                </a:cubicBezTo>
                <a:cubicBezTo>
                  <a:pt x="444" y="94"/>
                  <a:pt x="448" y="97"/>
                  <a:pt x="452" y="98"/>
                </a:cubicBezTo>
                <a:cubicBezTo>
                  <a:pt x="451" y="99"/>
                  <a:pt x="450" y="101"/>
                  <a:pt x="450" y="103"/>
                </a:cubicBezTo>
                <a:cubicBezTo>
                  <a:pt x="441" y="96"/>
                  <a:pt x="431" y="87"/>
                  <a:pt x="420" y="88"/>
                </a:cubicBezTo>
                <a:cubicBezTo>
                  <a:pt x="424" y="96"/>
                  <a:pt x="418" y="87"/>
                  <a:pt x="417" y="95"/>
                </a:cubicBezTo>
                <a:cubicBezTo>
                  <a:pt x="418" y="90"/>
                  <a:pt x="414" y="94"/>
                  <a:pt x="411" y="91"/>
                </a:cubicBezTo>
                <a:cubicBezTo>
                  <a:pt x="409" y="96"/>
                  <a:pt x="416" y="96"/>
                  <a:pt x="413" y="100"/>
                </a:cubicBezTo>
                <a:cubicBezTo>
                  <a:pt x="408" y="97"/>
                  <a:pt x="402" y="86"/>
                  <a:pt x="395" y="86"/>
                </a:cubicBezTo>
                <a:cubicBezTo>
                  <a:pt x="395" y="89"/>
                  <a:pt x="397" y="89"/>
                  <a:pt x="397" y="90"/>
                </a:cubicBezTo>
                <a:cubicBezTo>
                  <a:pt x="392" y="88"/>
                  <a:pt x="388" y="74"/>
                  <a:pt x="383" y="82"/>
                </a:cubicBezTo>
                <a:cubicBezTo>
                  <a:pt x="385" y="86"/>
                  <a:pt x="387" y="89"/>
                  <a:pt x="389" y="93"/>
                </a:cubicBezTo>
                <a:cubicBezTo>
                  <a:pt x="389" y="93"/>
                  <a:pt x="388" y="93"/>
                  <a:pt x="386" y="94"/>
                </a:cubicBezTo>
                <a:cubicBezTo>
                  <a:pt x="387" y="99"/>
                  <a:pt x="387" y="99"/>
                  <a:pt x="387" y="99"/>
                </a:cubicBezTo>
                <a:cubicBezTo>
                  <a:pt x="381" y="99"/>
                  <a:pt x="384" y="89"/>
                  <a:pt x="382" y="84"/>
                </a:cubicBezTo>
                <a:cubicBezTo>
                  <a:pt x="378" y="89"/>
                  <a:pt x="378" y="89"/>
                  <a:pt x="378" y="89"/>
                </a:cubicBezTo>
                <a:cubicBezTo>
                  <a:pt x="371" y="91"/>
                  <a:pt x="365" y="87"/>
                  <a:pt x="362" y="79"/>
                </a:cubicBezTo>
                <a:cubicBezTo>
                  <a:pt x="361" y="79"/>
                  <a:pt x="356" y="78"/>
                  <a:pt x="358" y="83"/>
                </a:cubicBezTo>
                <a:cubicBezTo>
                  <a:pt x="360" y="91"/>
                  <a:pt x="361" y="96"/>
                  <a:pt x="367" y="97"/>
                </a:cubicBezTo>
                <a:cubicBezTo>
                  <a:pt x="369" y="92"/>
                  <a:pt x="363" y="91"/>
                  <a:pt x="365" y="91"/>
                </a:cubicBezTo>
                <a:cubicBezTo>
                  <a:pt x="367" y="92"/>
                  <a:pt x="373" y="89"/>
                  <a:pt x="374" y="94"/>
                </a:cubicBezTo>
                <a:cubicBezTo>
                  <a:pt x="367" y="92"/>
                  <a:pt x="367" y="92"/>
                  <a:pt x="367" y="92"/>
                </a:cubicBezTo>
                <a:cubicBezTo>
                  <a:pt x="366" y="99"/>
                  <a:pt x="370" y="93"/>
                  <a:pt x="371" y="97"/>
                </a:cubicBezTo>
                <a:cubicBezTo>
                  <a:pt x="368" y="102"/>
                  <a:pt x="365" y="95"/>
                  <a:pt x="362" y="98"/>
                </a:cubicBezTo>
                <a:cubicBezTo>
                  <a:pt x="362" y="98"/>
                  <a:pt x="362" y="98"/>
                  <a:pt x="362" y="98"/>
                </a:cubicBezTo>
                <a:cubicBezTo>
                  <a:pt x="357" y="96"/>
                  <a:pt x="358" y="98"/>
                  <a:pt x="353" y="94"/>
                </a:cubicBezTo>
                <a:cubicBezTo>
                  <a:pt x="353" y="87"/>
                  <a:pt x="355" y="90"/>
                  <a:pt x="358" y="88"/>
                </a:cubicBezTo>
                <a:cubicBezTo>
                  <a:pt x="349" y="87"/>
                  <a:pt x="338" y="73"/>
                  <a:pt x="328" y="83"/>
                </a:cubicBezTo>
                <a:cubicBezTo>
                  <a:pt x="333" y="90"/>
                  <a:pt x="333" y="90"/>
                  <a:pt x="333" y="90"/>
                </a:cubicBezTo>
                <a:cubicBezTo>
                  <a:pt x="330" y="91"/>
                  <a:pt x="324" y="84"/>
                  <a:pt x="324" y="92"/>
                </a:cubicBezTo>
                <a:cubicBezTo>
                  <a:pt x="328" y="90"/>
                  <a:pt x="326" y="95"/>
                  <a:pt x="328" y="97"/>
                </a:cubicBezTo>
                <a:cubicBezTo>
                  <a:pt x="328" y="96"/>
                  <a:pt x="328" y="96"/>
                  <a:pt x="328" y="96"/>
                </a:cubicBezTo>
                <a:cubicBezTo>
                  <a:pt x="328" y="96"/>
                  <a:pt x="330" y="98"/>
                  <a:pt x="329" y="99"/>
                </a:cubicBezTo>
                <a:cubicBezTo>
                  <a:pt x="326" y="94"/>
                  <a:pt x="322" y="92"/>
                  <a:pt x="319" y="89"/>
                </a:cubicBezTo>
                <a:cubicBezTo>
                  <a:pt x="320" y="91"/>
                  <a:pt x="317" y="93"/>
                  <a:pt x="316" y="94"/>
                </a:cubicBezTo>
                <a:cubicBezTo>
                  <a:pt x="313" y="93"/>
                  <a:pt x="317" y="91"/>
                  <a:pt x="317" y="88"/>
                </a:cubicBezTo>
                <a:cubicBezTo>
                  <a:pt x="315" y="88"/>
                  <a:pt x="313" y="83"/>
                  <a:pt x="311" y="87"/>
                </a:cubicBezTo>
                <a:cubicBezTo>
                  <a:pt x="309" y="91"/>
                  <a:pt x="314" y="91"/>
                  <a:pt x="314" y="95"/>
                </a:cubicBezTo>
                <a:cubicBezTo>
                  <a:pt x="306" y="88"/>
                  <a:pt x="306" y="88"/>
                  <a:pt x="306" y="88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5" y="87"/>
                  <a:pt x="304" y="86"/>
                  <a:pt x="303" y="87"/>
                </a:cubicBezTo>
                <a:cubicBezTo>
                  <a:pt x="302" y="90"/>
                  <a:pt x="304" y="91"/>
                  <a:pt x="305" y="90"/>
                </a:cubicBezTo>
                <a:cubicBezTo>
                  <a:pt x="300" y="94"/>
                  <a:pt x="297" y="80"/>
                  <a:pt x="293" y="89"/>
                </a:cubicBezTo>
                <a:cubicBezTo>
                  <a:pt x="290" y="86"/>
                  <a:pt x="290" y="86"/>
                  <a:pt x="290" y="86"/>
                </a:cubicBezTo>
                <a:cubicBezTo>
                  <a:pt x="290" y="87"/>
                  <a:pt x="289" y="88"/>
                  <a:pt x="290" y="88"/>
                </a:cubicBezTo>
                <a:cubicBezTo>
                  <a:pt x="287" y="85"/>
                  <a:pt x="287" y="85"/>
                  <a:pt x="287" y="85"/>
                </a:cubicBezTo>
                <a:cubicBezTo>
                  <a:pt x="282" y="82"/>
                  <a:pt x="285" y="92"/>
                  <a:pt x="284" y="93"/>
                </a:cubicBezTo>
                <a:cubicBezTo>
                  <a:pt x="284" y="93"/>
                  <a:pt x="284" y="93"/>
                  <a:pt x="284" y="93"/>
                </a:cubicBezTo>
                <a:cubicBezTo>
                  <a:pt x="282" y="94"/>
                  <a:pt x="281" y="97"/>
                  <a:pt x="282" y="97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7" y="93"/>
                  <a:pt x="277" y="93"/>
                  <a:pt x="277" y="93"/>
                </a:cubicBezTo>
                <a:cubicBezTo>
                  <a:pt x="275" y="88"/>
                  <a:pt x="268" y="86"/>
                  <a:pt x="268" y="76"/>
                </a:cubicBezTo>
                <a:cubicBezTo>
                  <a:pt x="267" y="77"/>
                  <a:pt x="265" y="79"/>
                  <a:pt x="266" y="80"/>
                </a:cubicBezTo>
                <a:cubicBezTo>
                  <a:pt x="262" y="79"/>
                  <a:pt x="267" y="88"/>
                  <a:pt x="260" y="86"/>
                </a:cubicBezTo>
                <a:cubicBezTo>
                  <a:pt x="260" y="88"/>
                  <a:pt x="261" y="88"/>
                  <a:pt x="262" y="88"/>
                </a:cubicBezTo>
                <a:cubicBezTo>
                  <a:pt x="260" y="88"/>
                  <a:pt x="260" y="88"/>
                  <a:pt x="259" y="87"/>
                </a:cubicBezTo>
                <a:cubicBezTo>
                  <a:pt x="259" y="88"/>
                  <a:pt x="259" y="89"/>
                  <a:pt x="259" y="90"/>
                </a:cubicBezTo>
                <a:cubicBezTo>
                  <a:pt x="259" y="87"/>
                  <a:pt x="256" y="87"/>
                  <a:pt x="255" y="88"/>
                </a:cubicBezTo>
                <a:cubicBezTo>
                  <a:pt x="257" y="94"/>
                  <a:pt x="257" y="94"/>
                  <a:pt x="257" y="94"/>
                </a:cubicBezTo>
                <a:cubicBezTo>
                  <a:pt x="255" y="91"/>
                  <a:pt x="254" y="91"/>
                  <a:pt x="252" y="91"/>
                </a:cubicBezTo>
                <a:cubicBezTo>
                  <a:pt x="253" y="95"/>
                  <a:pt x="253" y="95"/>
                  <a:pt x="253" y="95"/>
                </a:cubicBezTo>
                <a:cubicBezTo>
                  <a:pt x="249" y="94"/>
                  <a:pt x="253" y="87"/>
                  <a:pt x="248" y="90"/>
                </a:cubicBezTo>
                <a:cubicBezTo>
                  <a:pt x="253" y="87"/>
                  <a:pt x="253" y="87"/>
                  <a:pt x="253" y="87"/>
                </a:cubicBezTo>
                <a:cubicBezTo>
                  <a:pt x="247" y="85"/>
                  <a:pt x="250" y="77"/>
                  <a:pt x="247" y="74"/>
                </a:cubicBezTo>
                <a:cubicBezTo>
                  <a:pt x="242" y="67"/>
                  <a:pt x="234" y="78"/>
                  <a:pt x="230" y="66"/>
                </a:cubicBezTo>
                <a:cubicBezTo>
                  <a:pt x="229" y="70"/>
                  <a:pt x="230" y="71"/>
                  <a:pt x="228" y="75"/>
                </a:cubicBezTo>
                <a:cubicBezTo>
                  <a:pt x="232" y="77"/>
                  <a:pt x="234" y="78"/>
                  <a:pt x="235" y="84"/>
                </a:cubicBezTo>
                <a:cubicBezTo>
                  <a:pt x="242" y="90"/>
                  <a:pt x="237" y="69"/>
                  <a:pt x="245" y="78"/>
                </a:cubicBezTo>
                <a:cubicBezTo>
                  <a:pt x="244" y="84"/>
                  <a:pt x="242" y="84"/>
                  <a:pt x="240" y="81"/>
                </a:cubicBezTo>
                <a:cubicBezTo>
                  <a:pt x="240" y="85"/>
                  <a:pt x="242" y="88"/>
                  <a:pt x="244" y="91"/>
                </a:cubicBezTo>
                <a:cubicBezTo>
                  <a:pt x="239" y="88"/>
                  <a:pt x="233" y="93"/>
                  <a:pt x="230" y="93"/>
                </a:cubicBezTo>
                <a:cubicBezTo>
                  <a:pt x="229" y="90"/>
                  <a:pt x="225" y="87"/>
                  <a:pt x="224" y="88"/>
                </a:cubicBezTo>
                <a:cubicBezTo>
                  <a:pt x="224" y="85"/>
                  <a:pt x="217" y="82"/>
                  <a:pt x="220" y="76"/>
                </a:cubicBezTo>
                <a:cubicBezTo>
                  <a:pt x="215" y="74"/>
                  <a:pt x="216" y="85"/>
                  <a:pt x="212" y="77"/>
                </a:cubicBezTo>
                <a:cubicBezTo>
                  <a:pt x="214" y="83"/>
                  <a:pt x="209" y="81"/>
                  <a:pt x="211" y="86"/>
                </a:cubicBezTo>
                <a:cubicBezTo>
                  <a:pt x="212" y="81"/>
                  <a:pt x="217" y="90"/>
                  <a:pt x="220" y="93"/>
                </a:cubicBezTo>
                <a:cubicBezTo>
                  <a:pt x="213" y="96"/>
                  <a:pt x="213" y="96"/>
                  <a:pt x="213" y="96"/>
                </a:cubicBezTo>
                <a:cubicBezTo>
                  <a:pt x="214" y="95"/>
                  <a:pt x="212" y="91"/>
                  <a:pt x="211" y="90"/>
                </a:cubicBezTo>
                <a:cubicBezTo>
                  <a:pt x="210" y="95"/>
                  <a:pt x="210" y="95"/>
                  <a:pt x="210" y="95"/>
                </a:cubicBezTo>
                <a:cubicBezTo>
                  <a:pt x="209" y="83"/>
                  <a:pt x="198" y="104"/>
                  <a:pt x="195" y="90"/>
                </a:cubicBezTo>
                <a:cubicBezTo>
                  <a:pt x="197" y="91"/>
                  <a:pt x="199" y="87"/>
                  <a:pt x="200" y="93"/>
                </a:cubicBezTo>
                <a:cubicBezTo>
                  <a:pt x="204" y="89"/>
                  <a:pt x="199" y="84"/>
                  <a:pt x="201" y="80"/>
                </a:cubicBezTo>
                <a:cubicBezTo>
                  <a:pt x="194" y="75"/>
                  <a:pt x="185" y="83"/>
                  <a:pt x="178" y="74"/>
                </a:cubicBezTo>
                <a:cubicBezTo>
                  <a:pt x="179" y="78"/>
                  <a:pt x="183" y="78"/>
                  <a:pt x="183" y="82"/>
                </a:cubicBezTo>
                <a:cubicBezTo>
                  <a:pt x="178" y="85"/>
                  <a:pt x="172" y="74"/>
                  <a:pt x="166" y="70"/>
                </a:cubicBezTo>
                <a:cubicBezTo>
                  <a:pt x="167" y="76"/>
                  <a:pt x="167" y="76"/>
                  <a:pt x="167" y="76"/>
                </a:cubicBezTo>
                <a:cubicBezTo>
                  <a:pt x="162" y="71"/>
                  <a:pt x="165" y="79"/>
                  <a:pt x="160" y="77"/>
                </a:cubicBezTo>
                <a:cubicBezTo>
                  <a:pt x="160" y="76"/>
                  <a:pt x="161" y="74"/>
                  <a:pt x="159" y="74"/>
                </a:cubicBezTo>
                <a:cubicBezTo>
                  <a:pt x="155" y="75"/>
                  <a:pt x="159" y="79"/>
                  <a:pt x="156" y="81"/>
                </a:cubicBezTo>
                <a:cubicBezTo>
                  <a:pt x="150" y="71"/>
                  <a:pt x="154" y="87"/>
                  <a:pt x="147" y="82"/>
                </a:cubicBezTo>
                <a:cubicBezTo>
                  <a:pt x="148" y="85"/>
                  <a:pt x="148" y="85"/>
                  <a:pt x="148" y="85"/>
                </a:cubicBezTo>
                <a:cubicBezTo>
                  <a:pt x="142" y="81"/>
                  <a:pt x="136" y="90"/>
                  <a:pt x="130" y="92"/>
                </a:cubicBezTo>
                <a:cubicBezTo>
                  <a:pt x="131" y="90"/>
                  <a:pt x="135" y="91"/>
                  <a:pt x="134" y="85"/>
                </a:cubicBezTo>
                <a:cubicBezTo>
                  <a:pt x="127" y="84"/>
                  <a:pt x="127" y="84"/>
                  <a:pt x="127" y="84"/>
                </a:cubicBezTo>
                <a:cubicBezTo>
                  <a:pt x="126" y="86"/>
                  <a:pt x="123" y="86"/>
                  <a:pt x="126" y="89"/>
                </a:cubicBezTo>
                <a:cubicBezTo>
                  <a:pt x="127" y="90"/>
                  <a:pt x="127" y="89"/>
                  <a:pt x="128" y="88"/>
                </a:cubicBezTo>
                <a:cubicBezTo>
                  <a:pt x="127" y="91"/>
                  <a:pt x="127" y="91"/>
                  <a:pt x="127" y="91"/>
                </a:cubicBezTo>
                <a:cubicBezTo>
                  <a:pt x="120" y="89"/>
                  <a:pt x="127" y="83"/>
                  <a:pt x="127" y="77"/>
                </a:cubicBezTo>
                <a:cubicBezTo>
                  <a:pt x="123" y="79"/>
                  <a:pt x="122" y="74"/>
                  <a:pt x="119" y="74"/>
                </a:cubicBezTo>
                <a:cubicBezTo>
                  <a:pt x="118" y="80"/>
                  <a:pt x="124" y="80"/>
                  <a:pt x="122" y="86"/>
                </a:cubicBezTo>
                <a:cubicBezTo>
                  <a:pt x="120" y="89"/>
                  <a:pt x="113" y="85"/>
                  <a:pt x="110" y="80"/>
                </a:cubicBezTo>
                <a:cubicBezTo>
                  <a:pt x="107" y="93"/>
                  <a:pt x="96" y="84"/>
                  <a:pt x="97" y="94"/>
                </a:cubicBezTo>
                <a:cubicBezTo>
                  <a:pt x="97" y="93"/>
                  <a:pt x="96" y="90"/>
                  <a:pt x="94" y="91"/>
                </a:cubicBezTo>
                <a:cubicBezTo>
                  <a:pt x="95" y="94"/>
                  <a:pt x="95" y="94"/>
                  <a:pt x="95" y="94"/>
                </a:cubicBezTo>
                <a:cubicBezTo>
                  <a:pt x="91" y="99"/>
                  <a:pt x="90" y="85"/>
                  <a:pt x="87" y="88"/>
                </a:cubicBezTo>
                <a:cubicBezTo>
                  <a:pt x="87" y="90"/>
                  <a:pt x="88" y="90"/>
                  <a:pt x="89" y="93"/>
                </a:cubicBezTo>
                <a:cubicBezTo>
                  <a:pt x="83" y="96"/>
                  <a:pt x="77" y="82"/>
                  <a:pt x="71" y="89"/>
                </a:cubicBezTo>
                <a:cubicBezTo>
                  <a:pt x="72" y="90"/>
                  <a:pt x="72" y="91"/>
                  <a:pt x="73" y="90"/>
                </a:cubicBezTo>
                <a:cubicBezTo>
                  <a:pt x="73" y="91"/>
                  <a:pt x="72" y="91"/>
                  <a:pt x="69" y="89"/>
                </a:cubicBezTo>
                <a:cubicBezTo>
                  <a:pt x="71" y="85"/>
                  <a:pt x="71" y="85"/>
                  <a:pt x="71" y="85"/>
                </a:cubicBezTo>
                <a:cubicBezTo>
                  <a:pt x="66" y="74"/>
                  <a:pt x="63" y="92"/>
                  <a:pt x="57" y="89"/>
                </a:cubicBezTo>
                <a:cubicBezTo>
                  <a:pt x="58" y="91"/>
                  <a:pt x="62" y="91"/>
                  <a:pt x="60" y="94"/>
                </a:cubicBezTo>
                <a:cubicBezTo>
                  <a:pt x="57" y="95"/>
                  <a:pt x="55" y="83"/>
                  <a:pt x="52" y="89"/>
                </a:cubicBezTo>
                <a:cubicBezTo>
                  <a:pt x="54" y="90"/>
                  <a:pt x="55" y="96"/>
                  <a:pt x="57" y="97"/>
                </a:cubicBezTo>
                <a:cubicBezTo>
                  <a:pt x="54" y="98"/>
                  <a:pt x="53" y="102"/>
                  <a:pt x="51" y="98"/>
                </a:cubicBezTo>
                <a:cubicBezTo>
                  <a:pt x="50" y="98"/>
                  <a:pt x="50" y="100"/>
                  <a:pt x="51" y="101"/>
                </a:cubicBezTo>
                <a:cubicBezTo>
                  <a:pt x="48" y="98"/>
                  <a:pt x="46" y="101"/>
                  <a:pt x="45" y="103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40" y="94"/>
                  <a:pt x="40" y="105"/>
                  <a:pt x="36" y="106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5" y="108"/>
                  <a:pt x="32" y="105"/>
                  <a:pt x="30" y="110"/>
                </a:cubicBezTo>
                <a:cubicBezTo>
                  <a:pt x="33" y="114"/>
                  <a:pt x="33" y="114"/>
                  <a:pt x="33" y="114"/>
                </a:cubicBezTo>
                <a:cubicBezTo>
                  <a:pt x="29" y="111"/>
                  <a:pt x="27" y="119"/>
                  <a:pt x="24" y="114"/>
                </a:cubicBezTo>
                <a:cubicBezTo>
                  <a:pt x="23" y="115"/>
                  <a:pt x="28" y="120"/>
                  <a:pt x="25" y="121"/>
                </a:cubicBezTo>
                <a:cubicBezTo>
                  <a:pt x="23" y="119"/>
                  <a:pt x="20" y="118"/>
                  <a:pt x="20" y="122"/>
                </a:cubicBezTo>
                <a:cubicBezTo>
                  <a:pt x="21" y="123"/>
                  <a:pt x="22" y="125"/>
                  <a:pt x="22" y="123"/>
                </a:cubicBezTo>
                <a:cubicBezTo>
                  <a:pt x="23" y="123"/>
                  <a:pt x="22" y="122"/>
                  <a:pt x="22" y="121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3" y="127"/>
                  <a:pt x="21" y="122"/>
                  <a:pt x="19" y="125"/>
                </a:cubicBezTo>
                <a:cubicBezTo>
                  <a:pt x="20" y="127"/>
                  <a:pt x="22" y="128"/>
                  <a:pt x="23" y="130"/>
                </a:cubicBezTo>
                <a:cubicBezTo>
                  <a:pt x="19" y="128"/>
                  <a:pt x="16" y="127"/>
                  <a:pt x="13" y="126"/>
                </a:cubicBezTo>
                <a:cubicBezTo>
                  <a:pt x="12" y="124"/>
                  <a:pt x="12" y="122"/>
                  <a:pt x="9" y="120"/>
                </a:cubicBezTo>
                <a:cubicBezTo>
                  <a:pt x="9" y="119"/>
                  <a:pt x="10" y="118"/>
                  <a:pt x="11" y="117"/>
                </a:cubicBezTo>
                <a:cubicBezTo>
                  <a:pt x="10" y="112"/>
                  <a:pt x="6" y="113"/>
                  <a:pt x="5" y="113"/>
                </a:cubicBezTo>
                <a:cubicBezTo>
                  <a:pt x="5" y="112"/>
                  <a:pt x="6" y="112"/>
                  <a:pt x="6" y="111"/>
                </a:cubicBezTo>
                <a:cubicBezTo>
                  <a:pt x="6" y="111"/>
                  <a:pt x="6" y="110"/>
                  <a:pt x="5" y="110"/>
                </a:cubicBezTo>
                <a:cubicBezTo>
                  <a:pt x="7" y="109"/>
                  <a:pt x="7" y="109"/>
                  <a:pt x="7" y="109"/>
                </a:cubicBezTo>
                <a:cubicBezTo>
                  <a:pt x="3" y="108"/>
                  <a:pt x="3" y="105"/>
                  <a:pt x="4" y="103"/>
                </a:cubicBezTo>
                <a:cubicBezTo>
                  <a:pt x="4" y="100"/>
                  <a:pt x="4" y="98"/>
                  <a:pt x="0" y="97"/>
                </a:cubicBezTo>
                <a:cubicBezTo>
                  <a:pt x="2" y="97"/>
                  <a:pt x="5" y="99"/>
                  <a:pt x="7" y="101"/>
                </a:cubicBezTo>
                <a:cubicBezTo>
                  <a:pt x="10" y="101"/>
                  <a:pt x="8" y="98"/>
                  <a:pt x="9" y="96"/>
                </a:cubicBezTo>
                <a:cubicBezTo>
                  <a:pt x="7" y="95"/>
                  <a:pt x="5" y="94"/>
                  <a:pt x="3" y="94"/>
                </a:cubicBezTo>
                <a:cubicBezTo>
                  <a:pt x="10" y="92"/>
                  <a:pt x="0" y="89"/>
                  <a:pt x="3" y="84"/>
                </a:cubicBezTo>
                <a:cubicBezTo>
                  <a:pt x="7" y="84"/>
                  <a:pt x="8" y="81"/>
                  <a:pt x="9" y="77"/>
                </a:cubicBezTo>
                <a:cubicBezTo>
                  <a:pt x="10" y="73"/>
                  <a:pt x="11" y="69"/>
                  <a:pt x="13" y="68"/>
                </a:cubicBezTo>
                <a:cubicBezTo>
                  <a:pt x="20" y="67"/>
                  <a:pt x="12" y="74"/>
                  <a:pt x="17" y="76"/>
                </a:cubicBezTo>
                <a:cubicBezTo>
                  <a:pt x="21" y="75"/>
                  <a:pt x="18" y="72"/>
                  <a:pt x="20" y="70"/>
                </a:cubicBezTo>
                <a:cubicBezTo>
                  <a:pt x="23" y="76"/>
                  <a:pt x="23" y="76"/>
                  <a:pt x="23" y="76"/>
                </a:cubicBezTo>
                <a:cubicBezTo>
                  <a:pt x="27" y="76"/>
                  <a:pt x="21" y="70"/>
                  <a:pt x="24" y="72"/>
                </a:cubicBezTo>
                <a:cubicBezTo>
                  <a:pt x="26" y="67"/>
                  <a:pt x="23" y="70"/>
                  <a:pt x="20" y="65"/>
                </a:cubicBezTo>
                <a:cubicBezTo>
                  <a:pt x="22" y="66"/>
                  <a:pt x="26" y="68"/>
                  <a:pt x="27" y="65"/>
                </a:cubicBezTo>
                <a:cubicBezTo>
                  <a:pt x="26" y="63"/>
                  <a:pt x="22" y="64"/>
                  <a:pt x="24" y="62"/>
                </a:cubicBezTo>
                <a:cubicBezTo>
                  <a:pt x="35" y="63"/>
                  <a:pt x="36" y="55"/>
                  <a:pt x="46" y="54"/>
                </a:cubicBezTo>
                <a:cubicBezTo>
                  <a:pt x="44" y="51"/>
                  <a:pt x="44" y="51"/>
                  <a:pt x="44" y="51"/>
                </a:cubicBezTo>
                <a:cubicBezTo>
                  <a:pt x="45" y="52"/>
                  <a:pt x="46" y="53"/>
                  <a:pt x="47" y="52"/>
                </a:cubicBezTo>
                <a:cubicBezTo>
                  <a:pt x="46" y="50"/>
                  <a:pt x="46" y="50"/>
                  <a:pt x="46" y="50"/>
                </a:cubicBezTo>
                <a:cubicBezTo>
                  <a:pt x="48" y="49"/>
                  <a:pt x="58" y="52"/>
                  <a:pt x="63" y="50"/>
                </a:cubicBezTo>
                <a:cubicBezTo>
                  <a:pt x="60" y="47"/>
                  <a:pt x="60" y="47"/>
                  <a:pt x="60" y="47"/>
                </a:cubicBezTo>
                <a:cubicBezTo>
                  <a:pt x="66" y="51"/>
                  <a:pt x="66" y="51"/>
                  <a:pt x="66" y="51"/>
                </a:cubicBezTo>
                <a:cubicBezTo>
                  <a:pt x="64" y="45"/>
                  <a:pt x="64" y="45"/>
                  <a:pt x="64" y="45"/>
                </a:cubicBezTo>
                <a:cubicBezTo>
                  <a:pt x="67" y="50"/>
                  <a:pt x="73" y="46"/>
                  <a:pt x="78" y="47"/>
                </a:cubicBezTo>
                <a:cubicBezTo>
                  <a:pt x="78" y="43"/>
                  <a:pt x="78" y="43"/>
                  <a:pt x="78" y="43"/>
                </a:cubicBezTo>
                <a:cubicBezTo>
                  <a:pt x="81" y="45"/>
                  <a:pt x="81" y="45"/>
                  <a:pt x="81" y="45"/>
                </a:cubicBezTo>
                <a:cubicBezTo>
                  <a:pt x="80" y="42"/>
                  <a:pt x="80" y="42"/>
                  <a:pt x="80" y="42"/>
                </a:cubicBezTo>
                <a:cubicBezTo>
                  <a:pt x="83" y="42"/>
                  <a:pt x="87" y="48"/>
                  <a:pt x="90" y="45"/>
                </a:cubicBezTo>
                <a:cubicBezTo>
                  <a:pt x="88" y="46"/>
                  <a:pt x="87" y="40"/>
                  <a:pt x="87" y="38"/>
                </a:cubicBezTo>
                <a:close/>
                <a:moveTo>
                  <a:pt x="211" y="42"/>
                </a:moveTo>
                <a:cubicBezTo>
                  <a:pt x="212" y="42"/>
                  <a:pt x="212" y="42"/>
                  <a:pt x="212" y="42"/>
                </a:cubicBezTo>
                <a:cubicBezTo>
                  <a:pt x="212" y="42"/>
                  <a:pt x="211" y="42"/>
                  <a:pt x="211" y="42"/>
                </a:cubicBezTo>
                <a:cubicBezTo>
                  <a:pt x="209" y="42"/>
                  <a:pt x="209" y="42"/>
                  <a:pt x="209" y="42"/>
                </a:cubicBezTo>
                <a:cubicBezTo>
                  <a:pt x="209" y="45"/>
                  <a:pt x="210" y="43"/>
                  <a:pt x="211" y="42"/>
                </a:cubicBezTo>
                <a:close/>
                <a:moveTo>
                  <a:pt x="403" y="71"/>
                </a:moveTo>
                <a:cubicBezTo>
                  <a:pt x="400" y="69"/>
                  <a:pt x="400" y="69"/>
                  <a:pt x="400" y="69"/>
                </a:cubicBezTo>
                <a:cubicBezTo>
                  <a:pt x="401" y="69"/>
                  <a:pt x="403" y="71"/>
                  <a:pt x="402" y="69"/>
                </a:cubicBezTo>
                <a:cubicBezTo>
                  <a:pt x="403" y="69"/>
                  <a:pt x="404" y="69"/>
                  <a:pt x="403" y="71"/>
                </a:cubicBezTo>
                <a:close/>
                <a:moveTo>
                  <a:pt x="206" y="78"/>
                </a:moveTo>
                <a:cubicBezTo>
                  <a:pt x="208" y="81"/>
                  <a:pt x="208" y="81"/>
                  <a:pt x="208" y="81"/>
                </a:cubicBezTo>
                <a:cubicBezTo>
                  <a:pt x="209" y="78"/>
                  <a:pt x="209" y="78"/>
                  <a:pt x="209" y="78"/>
                </a:cubicBezTo>
                <a:lnTo>
                  <a:pt x="206" y="78"/>
                </a:lnTo>
                <a:close/>
                <a:moveTo>
                  <a:pt x="179" y="79"/>
                </a:moveTo>
                <a:cubicBezTo>
                  <a:pt x="182" y="81"/>
                  <a:pt x="182" y="81"/>
                  <a:pt x="182" y="81"/>
                </a:cubicBezTo>
                <a:cubicBezTo>
                  <a:pt x="182" y="80"/>
                  <a:pt x="182" y="80"/>
                  <a:pt x="182" y="80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79"/>
                </a:lnTo>
                <a:close/>
                <a:moveTo>
                  <a:pt x="140" y="47"/>
                </a:moveTo>
                <a:cubicBezTo>
                  <a:pt x="142" y="53"/>
                  <a:pt x="143" y="47"/>
                  <a:pt x="146" y="49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46" y="50"/>
                  <a:pt x="146" y="49"/>
                  <a:pt x="146" y="49"/>
                </a:cubicBezTo>
                <a:cubicBezTo>
                  <a:pt x="144" y="47"/>
                  <a:pt x="142" y="41"/>
                  <a:pt x="140" y="47"/>
                </a:cubicBezTo>
                <a:close/>
                <a:moveTo>
                  <a:pt x="204" y="49"/>
                </a:moveTo>
                <a:cubicBezTo>
                  <a:pt x="204" y="46"/>
                  <a:pt x="200" y="45"/>
                  <a:pt x="199" y="42"/>
                </a:cubicBezTo>
                <a:cubicBezTo>
                  <a:pt x="198" y="43"/>
                  <a:pt x="200" y="46"/>
                  <a:pt x="200" y="49"/>
                </a:cubicBezTo>
                <a:cubicBezTo>
                  <a:pt x="200" y="49"/>
                  <a:pt x="199" y="49"/>
                  <a:pt x="198" y="48"/>
                </a:cubicBezTo>
                <a:cubicBezTo>
                  <a:pt x="199" y="56"/>
                  <a:pt x="201" y="45"/>
                  <a:pt x="204" y="49"/>
                </a:cubicBezTo>
                <a:close/>
                <a:moveTo>
                  <a:pt x="270" y="55"/>
                </a:moveTo>
                <a:cubicBezTo>
                  <a:pt x="268" y="52"/>
                  <a:pt x="268" y="52"/>
                  <a:pt x="268" y="52"/>
                </a:cubicBezTo>
                <a:cubicBezTo>
                  <a:pt x="269" y="52"/>
                  <a:pt x="269" y="52"/>
                  <a:pt x="269" y="52"/>
                </a:cubicBezTo>
                <a:lnTo>
                  <a:pt x="270" y="55"/>
                </a:lnTo>
                <a:close/>
                <a:moveTo>
                  <a:pt x="284" y="53"/>
                </a:moveTo>
                <a:cubicBezTo>
                  <a:pt x="287" y="53"/>
                  <a:pt x="290" y="58"/>
                  <a:pt x="289" y="62"/>
                </a:cubicBezTo>
                <a:cubicBezTo>
                  <a:pt x="286" y="61"/>
                  <a:pt x="282" y="61"/>
                  <a:pt x="281" y="56"/>
                </a:cubicBezTo>
                <a:cubicBezTo>
                  <a:pt x="282" y="59"/>
                  <a:pt x="281" y="49"/>
                  <a:pt x="284" y="53"/>
                </a:cubicBezTo>
                <a:close/>
                <a:moveTo>
                  <a:pt x="170" y="56"/>
                </a:moveTo>
                <a:cubicBezTo>
                  <a:pt x="172" y="57"/>
                  <a:pt x="175" y="66"/>
                  <a:pt x="178" y="61"/>
                </a:cubicBezTo>
                <a:cubicBezTo>
                  <a:pt x="175" y="59"/>
                  <a:pt x="175" y="59"/>
                  <a:pt x="175" y="59"/>
                </a:cubicBezTo>
                <a:cubicBezTo>
                  <a:pt x="176" y="59"/>
                  <a:pt x="176" y="59"/>
                  <a:pt x="176" y="59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6" y="64"/>
                  <a:pt x="171" y="56"/>
                  <a:pt x="170" y="56"/>
                </a:cubicBezTo>
                <a:close/>
                <a:moveTo>
                  <a:pt x="310" y="61"/>
                </a:moveTo>
                <a:cubicBezTo>
                  <a:pt x="311" y="62"/>
                  <a:pt x="315" y="65"/>
                  <a:pt x="314" y="71"/>
                </a:cubicBezTo>
                <a:cubicBezTo>
                  <a:pt x="315" y="68"/>
                  <a:pt x="311" y="64"/>
                  <a:pt x="308" y="61"/>
                </a:cubicBezTo>
                <a:cubicBezTo>
                  <a:pt x="309" y="61"/>
                  <a:pt x="309" y="62"/>
                  <a:pt x="310" y="61"/>
                </a:cubicBezTo>
                <a:close/>
                <a:moveTo>
                  <a:pt x="308" y="68"/>
                </a:moveTo>
                <a:cubicBezTo>
                  <a:pt x="307" y="68"/>
                  <a:pt x="307" y="72"/>
                  <a:pt x="305" y="69"/>
                </a:cubicBezTo>
                <a:cubicBezTo>
                  <a:pt x="305" y="66"/>
                  <a:pt x="305" y="58"/>
                  <a:pt x="301" y="60"/>
                </a:cubicBezTo>
                <a:cubicBezTo>
                  <a:pt x="303" y="66"/>
                  <a:pt x="303" y="69"/>
                  <a:pt x="307" y="72"/>
                </a:cubicBezTo>
                <a:lnTo>
                  <a:pt x="308" y="68"/>
                </a:lnTo>
                <a:close/>
                <a:moveTo>
                  <a:pt x="303" y="55"/>
                </a:moveTo>
                <a:cubicBezTo>
                  <a:pt x="297" y="57"/>
                  <a:pt x="297" y="57"/>
                  <a:pt x="297" y="57"/>
                </a:cubicBezTo>
                <a:cubicBezTo>
                  <a:pt x="300" y="65"/>
                  <a:pt x="301" y="58"/>
                  <a:pt x="303" y="55"/>
                </a:cubicBezTo>
                <a:cubicBezTo>
                  <a:pt x="304" y="54"/>
                  <a:pt x="304" y="54"/>
                  <a:pt x="304" y="54"/>
                </a:cubicBezTo>
                <a:cubicBezTo>
                  <a:pt x="304" y="54"/>
                  <a:pt x="303" y="55"/>
                  <a:pt x="303" y="55"/>
                </a:cubicBezTo>
                <a:close/>
                <a:moveTo>
                  <a:pt x="339" y="60"/>
                </a:moveTo>
                <a:cubicBezTo>
                  <a:pt x="337" y="58"/>
                  <a:pt x="337" y="58"/>
                  <a:pt x="337" y="58"/>
                </a:cubicBezTo>
                <a:cubicBezTo>
                  <a:pt x="338" y="57"/>
                  <a:pt x="338" y="56"/>
                  <a:pt x="336" y="56"/>
                </a:cubicBezTo>
                <a:cubicBezTo>
                  <a:pt x="337" y="58"/>
                  <a:pt x="337" y="58"/>
                  <a:pt x="337" y="58"/>
                </a:cubicBezTo>
                <a:cubicBezTo>
                  <a:pt x="337" y="60"/>
                  <a:pt x="335" y="62"/>
                  <a:pt x="339" y="60"/>
                </a:cubicBezTo>
                <a:close/>
                <a:moveTo>
                  <a:pt x="307" y="56"/>
                </a:moveTo>
                <a:cubicBezTo>
                  <a:pt x="312" y="57"/>
                  <a:pt x="312" y="57"/>
                  <a:pt x="312" y="57"/>
                </a:cubicBezTo>
                <a:cubicBezTo>
                  <a:pt x="310" y="58"/>
                  <a:pt x="307" y="59"/>
                  <a:pt x="307" y="56"/>
                </a:cubicBezTo>
                <a:close/>
                <a:moveTo>
                  <a:pt x="329" y="64"/>
                </a:moveTo>
                <a:cubicBezTo>
                  <a:pt x="329" y="64"/>
                  <a:pt x="334" y="63"/>
                  <a:pt x="336" y="63"/>
                </a:cubicBezTo>
                <a:cubicBezTo>
                  <a:pt x="335" y="61"/>
                  <a:pt x="330" y="60"/>
                  <a:pt x="329" y="64"/>
                </a:cubicBezTo>
                <a:close/>
                <a:moveTo>
                  <a:pt x="435" y="84"/>
                </a:moveTo>
                <a:cubicBezTo>
                  <a:pt x="433" y="88"/>
                  <a:pt x="433" y="88"/>
                  <a:pt x="433" y="88"/>
                </a:cubicBezTo>
                <a:cubicBezTo>
                  <a:pt x="436" y="89"/>
                  <a:pt x="436" y="89"/>
                  <a:pt x="436" y="89"/>
                </a:cubicBezTo>
                <a:lnTo>
                  <a:pt x="435" y="84"/>
                </a:lnTo>
                <a:close/>
                <a:moveTo>
                  <a:pt x="404" y="83"/>
                </a:moveTo>
                <a:cubicBezTo>
                  <a:pt x="403" y="83"/>
                  <a:pt x="403" y="83"/>
                  <a:pt x="403" y="83"/>
                </a:cubicBezTo>
                <a:cubicBezTo>
                  <a:pt x="401" y="85"/>
                  <a:pt x="401" y="85"/>
                  <a:pt x="401" y="85"/>
                </a:cubicBezTo>
                <a:lnTo>
                  <a:pt x="404" y="83"/>
                </a:lnTo>
                <a:close/>
                <a:moveTo>
                  <a:pt x="369" y="81"/>
                </a:moveTo>
                <a:cubicBezTo>
                  <a:pt x="370" y="81"/>
                  <a:pt x="370" y="81"/>
                  <a:pt x="370" y="80"/>
                </a:cubicBezTo>
                <a:cubicBezTo>
                  <a:pt x="373" y="78"/>
                  <a:pt x="380" y="77"/>
                  <a:pt x="383" y="78"/>
                </a:cubicBezTo>
                <a:cubicBezTo>
                  <a:pt x="385" y="76"/>
                  <a:pt x="381" y="71"/>
                  <a:pt x="380" y="69"/>
                </a:cubicBezTo>
                <a:cubicBezTo>
                  <a:pt x="380" y="85"/>
                  <a:pt x="376" y="68"/>
                  <a:pt x="372" y="73"/>
                </a:cubicBezTo>
                <a:cubicBezTo>
                  <a:pt x="373" y="74"/>
                  <a:pt x="375" y="74"/>
                  <a:pt x="375" y="77"/>
                </a:cubicBezTo>
                <a:cubicBezTo>
                  <a:pt x="374" y="78"/>
                  <a:pt x="372" y="78"/>
                  <a:pt x="371" y="77"/>
                </a:cubicBezTo>
                <a:cubicBezTo>
                  <a:pt x="371" y="76"/>
                  <a:pt x="370" y="75"/>
                  <a:pt x="370" y="75"/>
                </a:cubicBezTo>
                <a:cubicBezTo>
                  <a:pt x="370" y="76"/>
                  <a:pt x="370" y="76"/>
                  <a:pt x="371" y="77"/>
                </a:cubicBezTo>
                <a:cubicBezTo>
                  <a:pt x="371" y="78"/>
                  <a:pt x="371" y="79"/>
                  <a:pt x="370" y="80"/>
                </a:cubicBezTo>
                <a:cubicBezTo>
                  <a:pt x="370" y="80"/>
                  <a:pt x="369" y="81"/>
                  <a:pt x="369" y="81"/>
                </a:cubicBezTo>
                <a:close/>
                <a:moveTo>
                  <a:pt x="326" y="77"/>
                </a:moveTo>
                <a:cubicBezTo>
                  <a:pt x="326" y="75"/>
                  <a:pt x="328" y="74"/>
                  <a:pt x="325" y="72"/>
                </a:cubicBezTo>
                <a:cubicBezTo>
                  <a:pt x="325" y="74"/>
                  <a:pt x="325" y="75"/>
                  <a:pt x="326" y="77"/>
                </a:cubicBezTo>
                <a:cubicBezTo>
                  <a:pt x="326" y="77"/>
                  <a:pt x="327" y="78"/>
                  <a:pt x="328" y="78"/>
                </a:cubicBezTo>
                <a:cubicBezTo>
                  <a:pt x="327" y="78"/>
                  <a:pt x="327" y="77"/>
                  <a:pt x="326" y="77"/>
                </a:cubicBezTo>
                <a:close/>
                <a:moveTo>
                  <a:pt x="328" y="85"/>
                </a:moveTo>
                <a:cubicBezTo>
                  <a:pt x="322" y="78"/>
                  <a:pt x="322" y="78"/>
                  <a:pt x="322" y="78"/>
                </a:cubicBezTo>
                <a:cubicBezTo>
                  <a:pt x="324" y="82"/>
                  <a:pt x="324" y="82"/>
                  <a:pt x="324" y="82"/>
                </a:cubicBezTo>
                <a:cubicBezTo>
                  <a:pt x="321" y="78"/>
                  <a:pt x="321" y="78"/>
                  <a:pt x="321" y="78"/>
                </a:cubicBezTo>
                <a:cubicBezTo>
                  <a:pt x="321" y="82"/>
                  <a:pt x="324" y="88"/>
                  <a:pt x="328" y="85"/>
                </a:cubicBezTo>
                <a:close/>
                <a:moveTo>
                  <a:pt x="313" y="79"/>
                </a:moveTo>
                <a:cubicBezTo>
                  <a:pt x="319" y="82"/>
                  <a:pt x="319" y="82"/>
                  <a:pt x="319" y="82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9" y="81"/>
                  <a:pt x="319" y="81"/>
                  <a:pt x="319" y="81"/>
                </a:cubicBezTo>
                <a:cubicBezTo>
                  <a:pt x="318" y="78"/>
                  <a:pt x="318" y="78"/>
                  <a:pt x="318" y="78"/>
                </a:cubicBezTo>
                <a:cubicBezTo>
                  <a:pt x="319" y="81"/>
                  <a:pt x="319" y="81"/>
                  <a:pt x="319" y="81"/>
                </a:cubicBezTo>
                <a:lnTo>
                  <a:pt x="313" y="79"/>
                </a:lnTo>
                <a:close/>
                <a:moveTo>
                  <a:pt x="260" y="69"/>
                </a:moveTo>
                <a:cubicBezTo>
                  <a:pt x="257" y="69"/>
                  <a:pt x="257" y="69"/>
                  <a:pt x="257" y="69"/>
                </a:cubicBezTo>
                <a:cubicBezTo>
                  <a:pt x="257" y="69"/>
                  <a:pt x="260" y="73"/>
                  <a:pt x="263" y="72"/>
                </a:cubicBezTo>
                <a:cubicBezTo>
                  <a:pt x="259" y="82"/>
                  <a:pt x="262" y="70"/>
                  <a:pt x="256" y="74"/>
                </a:cubicBezTo>
                <a:cubicBezTo>
                  <a:pt x="263" y="74"/>
                  <a:pt x="260" y="81"/>
                  <a:pt x="259" y="85"/>
                </a:cubicBezTo>
                <a:cubicBezTo>
                  <a:pt x="258" y="79"/>
                  <a:pt x="250" y="82"/>
                  <a:pt x="253" y="70"/>
                </a:cubicBezTo>
                <a:cubicBezTo>
                  <a:pt x="255" y="72"/>
                  <a:pt x="258" y="61"/>
                  <a:pt x="260" y="69"/>
                </a:cubicBezTo>
                <a:close/>
                <a:moveTo>
                  <a:pt x="219" y="71"/>
                </a:moveTo>
                <a:cubicBezTo>
                  <a:pt x="215" y="70"/>
                  <a:pt x="215" y="70"/>
                  <a:pt x="215" y="70"/>
                </a:cubicBezTo>
                <a:cubicBezTo>
                  <a:pt x="219" y="71"/>
                  <a:pt x="219" y="71"/>
                  <a:pt x="219" y="71"/>
                </a:cubicBezTo>
                <a:close/>
                <a:moveTo>
                  <a:pt x="113" y="80"/>
                </a:moveTo>
                <a:cubicBezTo>
                  <a:pt x="114" y="86"/>
                  <a:pt x="119" y="80"/>
                  <a:pt x="119" y="77"/>
                </a:cubicBezTo>
                <a:cubicBezTo>
                  <a:pt x="118" y="79"/>
                  <a:pt x="115" y="79"/>
                  <a:pt x="113" y="80"/>
                </a:cubicBezTo>
                <a:close/>
                <a:moveTo>
                  <a:pt x="74" y="84"/>
                </a:moveTo>
                <a:cubicBezTo>
                  <a:pt x="76" y="83"/>
                  <a:pt x="80" y="89"/>
                  <a:pt x="80" y="83"/>
                </a:cubicBezTo>
                <a:cubicBezTo>
                  <a:pt x="75" y="81"/>
                  <a:pt x="75" y="81"/>
                  <a:pt x="75" y="81"/>
                </a:cubicBezTo>
                <a:cubicBezTo>
                  <a:pt x="75" y="83"/>
                  <a:pt x="73" y="81"/>
                  <a:pt x="74" y="84"/>
                </a:cubicBezTo>
                <a:close/>
                <a:moveTo>
                  <a:pt x="47" y="91"/>
                </a:moveTo>
                <a:cubicBezTo>
                  <a:pt x="44" y="85"/>
                  <a:pt x="44" y="85"/>
                  <a:pt x="44" y="85"/>
                </a:cubicBezTo>
                <a:cubicBezTo>
                  <a:pt x="46" y="86"/>
                  <a:pt x="46" y="86"/>
                  <a:pt x="46" y="86"/>
                </a:cubicBezTo>
                <a:lnTo>
                  <a:pt x="47" y="91"/>
                </a:lnTo>
                <a:close/>
                <a:moveTo>
                  <a:pt x="53" y="97"/>
                </a:moveTo>
                <a:cubicBezTo>
                  <a:pt x="53" y="98"/>
                  <a:pt x="49" y="97"/>
                  <a:pt x="50" y="94"/>
                </a:cubicBezTo>
                <a:lnTo>
                  <a:pt x="53" y="97"/>
                </a:lnTo>
                <a:close/>
                <a:moveTo>
                  <a:pt x="25" y="100"/>
                </a:moveTo>
                <a:cubicBezTo>
                  <a:pt x="28" y="105"/>
                  <a:pt x="28" y="105"/>
                  <a:pt x="28" y="105"/>
                </a:cubicBezTo>
                <a:cubicBezTo>
                  <a:pt x="26" y="106"/>
                  <a:pt x="26" y="106"/>
                  <a:pt x="26" y="106"/>
                </a:cubicBezTo>
                <a:lnTo>
                  <a:pt x="25" y="100"/>
                </a:lnTo>
                <a:close/>
                <a:moveTo>
                  <a:pt x="25" y="95"/>
                </a:moveTo>
                <a:cubicBezTo>
                  <a:pt x="26" y="96"/>
                  <a:pt x="27" y="97"/>
                  <a:pt x="27" y="98"/>
                </a:cubicBezTo>
                <a:cubicBezTo>
                  <a:pt x="28" y="99"/>
                  <a:pt x="30" y="99"/>
                  <a:pt x="31" y="97"/>
                </a:cubicBezTo>
                <a:cubicBezTo>
                  <a:pt x="30" y="95"/>
                  <a:pt x="30" y="97"/>
                  <a:pt x="29" y="96"/>
                </a:cubicBezTo>
                <a:cubicBezTo>
                  <a:pt x="29" y="96"/>
                  <a:pt x="30" y="94"/>
                  <a:pt x="31" y="94"/>
                </a:cubicBezTo>
                <a:cubicBezTo>
                  <a:pt x="31" y="100"/>
                  <a:pt x="32" y="99"/>
                  <a:pt x="33" y="104"/>
                </a:cubicBezTo>
                <a:cubicBezTo>
                  <a:pt x="30" y="108"/>
                  <a:pt x="29" y="102"/>
                  <a:pt x="27" y="98"/>
                </a:cubicBezTo>
                <a:cubicBezTo>
                  <a:pt x="26" y="97"/>
                  <a:pt x="26" y="96"/>
                  <a:pt x="25" y="95"/>
                </a:cubicBezTo>
                <a:close/>
                <a:moveTo>
                  <a:pt x="39" y="89"/>
                </a:moveTo>
                <a:cubicBezTo>
                  <a:pt x="39" y="90"/>
                  <a:pt x="39" y="91"/>
                  <a:pt x="39" y="92"/>
                </a:cubicBezTo>
                <a:cubicBezTo>
                  <a:pt x="37" y="94"/>
                  <a:pt x="35" y="96"/>
                  <a:pt x="39" y="101"/>
                </a:cubicBezTo>
                <a:cubicBezTo>
                  <a:pt x="41" y="99"/>
                  <a:pt x="41" y="99"/>
                  <a:pt x="41" y="99"/>
                </a:cubicBezTo>
                <a:cubicBezTo>
                  <a:pt x="40" y="100"/>
                  <a:pt x="40" y="99"/>
                  <a:pt x="39" y="98"/>
                </a:cubicBezTo>
                <a:cubicBezTo>
                  <a:pt x="41" y="95"/>
                  <a:pt x="43" y="99"/>
                  <a:pt x="44" y="99"/>
                </a:cubicBezTo>
                <a:cubicBezTo>
                  <a:pt x="43" y="97"/>
                  <a:pt x="40" y="96"/>
                  <a:pt x="39" y="92"/>
                </a:cubicBezTo>
                <a:cubicBezTo>
                  <a:pt x="40" y="91"/>
                  <a:pt x="40" y="91"/>
                  <a:pt x="41" y="90"/>
                </a:cubicBezTo>
                <a:cubicBezTo>
                  <a:pt x="42" y="90"/>
                  <a:pt x="42" y="91"/>
                  <a:pt x="42" y="89"/>
                </a:cubicBezTo>
                <a:cubicBezTo>
                  <a:pt x="42" y="88"/>
                  <a:pt x="42" y="88"/>
                  <a:pt x="42" y="88"/>
                </a:cubicBezTo>
                <a:cubicBezTo>
                  <a:pt x="42" y="89"/>
                  <a:pt x="41" y="89"/>
                  <a:pt x="41" y="90"/>
                </a:cubicBezTo>
                <a:cubicBezTo>
                  <a:pt x="40" y="89"/>
                  <a:pt x="40" y="88"/>
                  <a:pt x="39" y="89"/>
                </a:cubicBezTo>
                <a:close/>
                <a:moveTo>
                  <a:pt x="22" y="92"/>
                </a:moveTo>
                <a:cubicBezTo>
                  <a:pt x="21" y="91"/>
                  <a:pt x="21" y="89"/>
                  <a:pt x="20" y="88"/>
                </a:cubicBezTo>
                <a:cubicBezTo>
                  <a:pt x="18" y="87"/>
                  <a:pt x="18" y="87"/>
                  <a:pt x="18" y="87"/>
                </a:cubicBezTo>
                <a:cubicBezTo>
                  <a:pt x="17" y="90"/>
                  <a:pt x="20" y="92"/>
                  <a:pt x="22" y="92"/>
                </a:cubicBezTo>
                <a:close/>
                <a:moveTo>
                  <a:pt x="102" y="77"/>
                </a:moveTo>
                <a:cubicBezTo>
                  <a:pt x="103" y="78"/>
                  <a:pt x="107" y="77"/>
                  <a:pt x="107" y="81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106" y="76"/>
                  <a:pt x="103" y="72"/>
                  <a:pt x="104" y="71"/>
                </a:cubicBezTo>
                <a:cubicBezTo>
                  <a:pt x="103" y="74"/>
                  <a:pt x="101" y="72"/>
                  <a:pt x="102" y="77"/>
                </a:cubicBezTo>
                <a:close/>
                <a:moveTo>
                  <a:pt x="213" y="71"/>
                </a:moveTo>
                <a:cubicBezTo>
                  <a:pt x="211" y="69"/>
                  <a:pt x="206" y="74"/>
                  <a:pt x="205" y="67"/>
                </a:cubicBezTo>
                <a:cubicBezTo>
                  <a:pt x="203" y="74"/>
                  <a:pt x="210" y="73"/>
                  <a:pt x="213" y="71"/>
                </a:cubicBezTo>
                <a:close/>
                <a:moveTo>
                  <a:pt x="213" y="63"/>
                </a:moveTo>
                <a:cubicBezTo>
                  <a:pt x="214" y="64"/>
                  <a:pt x="214" y="64"/>
                  <a:pt x="215" y="64"/>
                </a:cubicBezTo>
                <a:cubicBezTo>
                  <a:pt x="216" y="65"/>
                  <a:pt x="216" y="71"/>
                  <a:pt x="219" y="68"/>
                </a:cubicBezTo>
                <a:cubicBezTo>
                  <a:pt x="218" y="66"/>
                  <a:pt x="217" y="68"/>
                  <a:pt x="216" y="67"/>
                </a:cubicBezTo>
                <a:cubicBezTo>
                  <a:pt x="217" y="63"/>
                  <a:pt x="216" y="64"/>
                  <a:pt x="215" y="64"/>
                </a:cubicBezTo>
                <a:cubicBezTo>
                  <a:pt x="214" y="63"/>
                  <a:pt x="214" y="63"/>
                  <a:pt x="213" y="63"/>
                </a:cubicBezTo>
                <a:close/>
                <a:moveTo>
                  <a:pt x="150" y="60"/>
                </a:moveTo>
                <a:cubicBezTo>
                  <a:pt x="153" y="59"/>
                  <a:pt x="153" y="59"/>
                  <a:pt x="153" y="59"/>
                </a:cubicBezTo>
                <a:cubicBezTo>
                  <a:pt x="155" y="64"/>
                  <a:pt x="155" y="64"/>
                  <a:pt x="155" y="64"/>
                </a:cubicBezTo>
                <a:lnTo>
                  <a:pt x="150" y="60"/>
                </a:lnTo>
                <a:close/>
                <a:moveTo>
                  <a:pt x="119" y="56"/>
                </a:moveTo>
                <a:cubicBezTo>
                  <a:pt x="122" y="57"/>
                  <a:pt x="122" y="57"/>
                  <a:pt x="122" y="57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21" y="59"/>
                  <a:pt x="121" y="61"/>
                  <a:pt x="122" y="62"/>
                </a:cubicBezTo>
                <a:cubicBezTo>
                  <a:pt x="122" y="62"/>
                  <a:pt x="123" y="62"/>
                  <a:pt x="123" y="63"/>
                </a:cubicBezTo>
                <a:cubicBezTo>
                  <a:pt x="123" y="63"/>
                  <a:pt x="122" y="62"/>
                  <a:pt x="122" y="62"/>
                </a:cubicBezTo>
                <a:cubicBezTo>
                  <a:pt x="120" y="62"/>
                  <a:pt x="117" y="63"/>
                  <a:pt x="117" y="59"/>
                </a:cubicBezTo>
                <a:cubicBezTo>
                  <a:pt x="118" y="60"/>
                  <a:pt x="121" y="60"/>
                  <a:pt x="121" y="57"/>
                </a:cubicBezTo>
                <a:lnTo>
                  <a:pt x="119" y="56"/>
                </a:lnTo>
                <a:close/>
                <a:moveTo>
                  <a:pt x="56" y="61"/>
                </a:moveTo>
                <a:cubicBezTo>
                  <a:pt x="58" y="62"/>
                  <a:pt x="58" y="63"/>
                  <a:pt x="60" y="59"/>
                </a:cubicBezTo>
                <a:cubicBezTo>
                  <a:pt x="58" y="59"/>
                  <a:pt x="56" y="59"/>
                  <a:pt x="56" y="61"/>
                </a:cubicBezTo>
                <a:close/>
                <a:moveTo>
                  <a:pt x="135" y="50"/>
                </a:moveTo>
                <a:cubicBezTo>
                  <a:pt x="135" y="53"/>
                  <a:pt x="138" y="52"/>
                  <a:pt x="137" y="56"/>
                </a:cubicBezTo>
                <a:cubicBezTo>
                  <a:pt x="136" y="57"/>
                  <a:pt x="136" y="57"/>
                  <a:pt x="136" y="57"/>
                </a:cubicBezTo>
                <a:cubicBezTo>
                  <a:pt x="138" y="55"/>
                  <a:pt x="138" y="64"/>
                  <a:pt x="141" y="60"/>
                </a:cubicBezTo>
                <a:cubicBezTo>
                  <a:pt x="139" y="60"/>
                  <a:pt x="139" y="60"/>
                  <a:pt x="139" y="60"/>
                </a:cubicBezTo>
                <a:cubicBezTo>
                  <a:pt x="141" y="58"/>
                  <a:pt x="135" y="54"/>
                  <a:pt x="139" y="52"/>
                </a:cubicBezTo>
                <a:cubicBezTo>
                  <a:pt x="140" y="51"/>
                  <a:pt x="136" y="49"/>
                  <a:pt x="135" y="50"/>
                </a:cubicBezTo>
                <a:close/>
                <a:moveTo>
                  <a:pt x="50" y="54"/>
                </a:moveTo>
                <a:cubicBezTo>
                  <a:pt x="52" y="54"/>
                  <a:pt x="53" y="62"/>
                  <a:pt x="56" y="58"/>
                </a:cubicBezTo>
                <a:cubicBezTo>
                  <a:pt x="53" y="57"/>
                  <a:pt x="52" y="50"/>
                  <a:pt x="50" y="54"/>
                </a:cubicBezTo>
                <a:close/>
                <a:moveTo>
                  <a:pt x="112" y="41"/>
                </a:moveTo>
                <a:cubicBezTo>
                  <a:pt x="112" y="40"/>
                  <a:pt x="112" y="40"/>
                  <a:pt x="112" y="40"/>
                </a:cubicBezTo>
                <a:cubicBezTo>
                  <a:pt x="115" y="42"/>
                  <a:pt x="115" y="42"/>
                  <a:pt x="115" y="42"/>
                </a:cubicBezTo>
                <a:cubicBezTo>
                  <a:pt x="115" y="43"/>
                  <a:pt x="115" y="43"/>
                  <a:pt x="115" y="43"/>
                </a:cubicBezTo>
                <a:lnTo>
                  <a:pt x="112" y="41"/>
                </a:lnTo>
                <a:close/>
                <a:moveTo>
                  <a:pt x="57" y="97"/>
                </a:moveTo>
                <a:cubicBezTo>
                  <a:pt x="57" y="97"/>
                  <a:pt x="58" y="97"/>
                  <a:pt x="58" y="97"/>
                </a:cubicBezTo>
                <a:cubicBezTo>
                  <a:pt x="58" y="97"/>
                  <a:pt x="57" y="97"/>
                  <a:pt x="57" y="97"/>
                </a:cubicBezTo>
                <a:close/>
                <a:moveTo>
                  <a:pt x="224" y="88"/>
                </a:moveTo>
                <a:cubicBezTo>
                  <a:pt x="223" y="89"/>
                  <a:pt x="223" y="89"/>
                  <a:pt x="223" y="90"/>
                </a:cubicBezTo>
                <a:cubicBezTo>
                  <a:pt x="224" y="90"/>
                  <a:pt x="224" y="89"/>
                  <a:pt x="224" y="88"/>
                </a:cubicBezTo>
                <a:close/>
                <a:moveTo>
                  <a:pt x="230" y="93"/>
                </a:moveTo>
                <a:cubicBezTo>
                  <a:pt x="230" y="93"/>
                  <a:pt x="230" y="93"/>
                  <a:pt x="230" y="93"/>
                </a:cubicBezTo>
                <a:cubicBezTo>
                  <a:pt x="230" y="93"/>
                  <a:pt x="230" y="93"/>
                  <a:pt x="230" y="93"/>
                </a:cubicBezTo>
                <a:close/>
                <a:moveTo>
                  <a:pt x="465" y="113"/>
                </a:moveTo>
                <a:cubicBezTo>
                  <a:pt x="467" y="114"/>
                  <a:pt x="468" y="119"/>
                  <a:pt x="468" y="114"/>
                </a:cubicBezTo>
                <a:cubicBezTo>
                  <a:pt x="468" y="111"/>
                  <a:pt x="467" y="114"/>
                  <a:pt x="465" y="113"/>
                </a:cubicBezTo>
                <a:close/>
                <a:moveTo>
                  <a:pt x="464" y="107"/>
                </a:moveTo>
                <a:cubicBezTo>
                  <a:pt x="463" y="106"/>
                  <a:pt x="462" y="105"/>
                  <a:pt x="462" y="103"/>
                </a:cubicBezTo>
                <a:cubicBezTo>
                  <a:pt x="462" y="106"/>
                  <a:pt x="463" y="106"/>
                  <a:pt x="464" y="107"/>
                </a:cubicBezTo>
                <a:close/>
                <a:moveTo>
                  <a:pt x="464" y="107"/>
                </a:moveTo>
                <a:cubicBezTo>
                  <a:pt x="465" y="107"/>
                  <a:pt x="466" y="108"/>
                  <a:pt x="468" y="107"/>
                </a:cubicBezTo>
                <a:cubicBezTo>
                  <a:pt x="467" y="105"/>
                  <a:pt x="465" y="107"/>
                  <a:pt x="464" y="107"/>
                </a:cubicBezTo>
                <a:close/>
                <a:moveTo>
                  <a:pt x="441" y="108"/>
                </a:moveTo>
                <a:cubicBezTo>
                  <a:pt x="441" y="105"/>
                  <a:pt x="434" y="101"/>
                  <a:pt x="441" y="100"/>
                </a:cubicBezTo>
                <a:cubicBezTo>
                  <a:pt x="441" y="100"/>
                  <a:pt x="438" y="100"/>
                  <a:pt x="437" y="97"/>
                </a:cubicBezTo>
                <a:cubicBezTo>
                  <a:pt x="438" y="102"/>
                  <a:pt x="437" y="106"/>
                  <a:pt x="441" y="108"/>
                </a:cubicBezTo>
                <a:close/>
                <a:moveTo>
                  <a:pt x="431" y="94"/>
                </a:moveTo>
                <a:cubicBezTo>
                  <a:pt x="431" y="94"/>
                  <a:pt x="430" y="94"/>
                  <a:pt x="429" y="94"/>
                </a:cubicBezTo>
                <a:cubicBezTo>
                  <a:pt x="430" y="94"/>
                  <a:pt x="430" y="94"/>
                  <a:pt x="431" y="94"/>
                </a:cubicBezTo>
                <a:close/>
                <a:moveTo>
                  <a:pt x="429" y="94"/>
                </a:moveTo>
                <a:cubicBezTo>
                  <a:pt x="428" y="93"/>
                  <a:pt x="427" y="87"/>
                  <a:pt x="424" y="89"/>
                </a:cubicBezTo>
                <a:cubicBezTo>
                  <a:pt x="425" y="92"/>
                  <a:pt x="425" y="95"/>
                  <a:pt x="426" y="96"/>
                </a:cubicBezTo>
                <a:cubicBezTo>
                  <a:pt x="426" y="93"/>
                  <a:pt x="428" y="94"/>
                  <a:pt x="429" y="94"/>
                </a:cubicBezTo>
                <a:close/>
                <a:moveTo>
                  <a:pt x="357" y="102"/>
                </a:moveTo>
                <a:cubicBezTo>
                  <a:pt x="360" y="103"/>
                  <a:pt x="360" y="103"/>
                  <a:pt x="360" y="103"/>
                </a:cubicBezTo>
                <a:cubicBezTo>
                  <a:pt x="361" y="101"/>
                  <a:pt x="359" y="101"/>
                  <a:pt x="359" y="100"/>
                </a:cubicBezTo>
                <a:cubicBezTo>
                  <a:pt x="358" y="101"/>
                  <a:pt x="356" y="101"/>
                  <a:pt x="357" y="102"/>
                </a:cubicBezTo>
                <a:close/>
                <a:moveTo>
                  <a:pt x="345" y="87"/>
                </a:moveTo>
                <a:cubicBezTo>
                  <a:pt x="344" y="93"/>
                  <a:pt x="344" y="93"/>
                  <a:pt x="344" y="93"/>
                </a:cubicBezTo>
                <a:cubicBezTo>
                  <a:pt x="345" y="94"/>
                  <a:pt x="344" y="89"/>
                  <a:pt x="347" y="90"/>
                </a:cubicBezTo>
                <a:lnTo>
                  <a:pt x="345" y="87"/>
                </a:lnTo>
                <a:close/>
                <a:moveTo>
                  <a:pt x="352" y="59"/>
                </a:moveTo>
                <a:cubicBezTo>
                  <a:pt x="353" y="59"/>
                  <a:pt x="353" y="59"/>
                  <a:pt x="353" y="59"/>
                </a:cubicBezTo>
                <a:cubicBezTo>
                  <a:pt x="353" y="59"/>
                  <a:pt x="353" y="59"/>
                  <a:pt x="353" y="59"/>
                </a:cubicBezTo>
                <a:lnTo>
                  <a:pt x="352" y="59"/>
                </a:lnTo>
                <a:close/>
                <a:moveTo>
                  <a:pt x="334" y="102"/>
                </a:moveTo>
                <a:cubicBezTo>
                  <a:pt x="333" y="94"/>
                  <a:pt x="333" y="94"/>
                  <a:pt x="333" y="94"/>
                </a:cubicBezTo>
                <a:cubicBezTo>
                  <a:pt x="332" y="94"/>
                  <a:pt x="332" y="100"/>
                  <a:pt x="334" y="102"/>
                </a:cubicBezTo>
                <a:close/>
                <a:moveTo>
                  <a:pt x="318" y="98"/>
                </a:moveTo>
                <a:cubicBezTo>
                  <a:pt x="323" y="100"/>
                  <a:pt x="323" y="100"/>
                  <a:pt x="323" y="100"/>
                </a:cubicBezTo>
                <a:cubicBezTo>
                  <a:pt x="322" y="98"/>
                  <a:pt x="322" y="98"/>
                  <a:pt x="322" y="98"/>
                </a:cubicBezTo>
                <a:lnTo>
                  <a:pt x="318" y="98"/>
                </a:lnTo>
                <a:close/>
                <a:moveTo>
                  <a:pt x="305" y="93"/>
                </a:moveTo>
                <a:cubicBezTo>
                  <a:pt x="308" y="95"/>
                  <a:pt x="308" y="95"/>
                  <a:pt x="308" y="95"/>
                </a:cubicBezTo>
                <a:cubicBezTo>
                  <a:pt x="309" y="94"/>
                  <a:pt x="309" y="94"/>
                  <a:pt x="309" y="94"/>
                </a:cubicBezTo>
                <a:lnTo>
                  <a:pt x="305" y="93"/>
                </a:lnTo>
                <a:close/>
                <a:moveTo>
                  <a:pt x="173" y="79"/>
                </a:moveTo>
                <a:cubicBezTo>
                  <a:pt x="171" y="80"/>
                  <a:pt x="165" y="78"/>
                  <a:pt x="166" y="84"/>
                </a:cubicBezTo>
                <a:cubicBezTo>
                  <a:pt x="168" y="76"/>
                  <a:pt x="172" y="86"/>
                  <a:pt x="173" y="79"/>
                </a:cubicBezTo>
                <a:close/>
                <a:moveTo>
                  <a:pt x="68" y="94"/>
                </a:moveTo>
                <a:cubicBezTo>
                  <a:pt x="63" y="93"/>
                  <a:pt x="63" y="93"/>
                  <a:pt x="63" y="93"/>
                </a:cubicBezTo>
                <a:cubicBezTo>
                  <a:pt x="67" y="94"/>
                  <a:pt x="64" y="97"/>
                  <a:pt x="68" y="94"/>
                </a:cubicBezTo>
                <a:close/>
                <a:moveTo>
                  <a:pt x="424" y="167"/>
                </a:moveTo>
                <a:cubicBezTo>
                  <a:pt x="425" y="167"/>
                  <a:pt x="425" y="167"/>
                  <a:pt x="425" y="167"/>
                </a:cubicBezTo>
                <a:cubicBezTo>
                  <a:pt x="425" y="167"/>
                  <a:pt x="425" y="167"/>
                  <a:pt x="424" y="167"/>
                </a:cubicBezTo>
                <a:close/>
                <a:moveTo>
                  <a:pt x="424" y="167"/>
                </a:moveTo>
                <a:cubicBezTo>
                  <a:pt x="422" y="165"/>
                  <a:pt x="419" y="166"/>
                  <a:pt x="418" y="167"/>
                </a:cubicBezTo>
                <a:cubicBezTo>
                  <a:pt x="421" y="173"/>
                  <a:pt x="423" y="168"/>
                  <a:pt x="424" y="167"/>
                </a:cubicBezTo>
                <a:close/>
                <a:moveTo>
                  <a:pt x="427" y="177"/>
                </a:moveTo>
                <a:cubicBezTo>
                  <a:pt x="430" y="178"/>
                  <a:pt x="430" y="178"/>
                  <a:pt x="430" y="178"/>
                </a:cubicBezTo>
                <a:cubicBezTo>
                  <a:pt x="429" y="178"/>
                  <a:pt x="427" y="174"/>
                  <a:pt x="427" y="177"/>
                </a:cubicBezTo>
                <a:close/>
                <a:moveTo>
                  <a:pt x="428" y="171"/>
                </a:moveTo>
                <a:cubicBezTo>
                  <a:pt x="426" y="170"/>
                  <a:pt x="426" y="170"/>
                  <a:pt x="426" y="170"/>
                </a:cubicBezTo>
                <a:cubicBezTo>
                  <a:pt x="427" y="172"/>
                  <a:pt x="427" y="172"/>
                  <a:pt x="427" y="172"/>
                </a:cubicBezTo>
                <a:lnTo>
                  <a:pt x="428" y="171"/>
                </a:lnTo>
                <a:close/>
                <a:moveTo>
                  <a:pt x="495" y="116"/>
                </a:moveTo>
                <a:cubicBezTo>
                  <a:pt x="498" y="117"/>
                  <a:pt x="499" y="118"/>
                  <a:pt x="501" y="118"/>
                </a:cubicBezTo>
                <a:lnTo>
                  <a:pt x="495" y="116"/>
                </a:lnTo>
                <a:close/>
                <a:moveTo>
                  <a:pt x="523" y="125"/>
                </a:moveTo>
                <a:cubicBezTo>
                  <a:pt x="523" y="125"/>
                  <a:pt x="523" y="125"/>
                  <a:pt x="523" y="125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cubicBezTo>
                  <a:pt x="522" y="124"/>
                  <a:pt x="522" y="124"/>
                  <a:pt x="522" y="124"/>
                </a:cubicBezTo>
                <a:lnTo>
                  <a:pt x="523" y="125"/>
                </a:lnTo>
                <a:close/>
                <a:moveTo>
                  <a:pt x="500" y="119"/>
                </a:moveTo>
                <a:cubicBezTo>
                  <a:pt x="500" y="120"/>
                  <a:pt x="500" y="120"/>
                  <a:pt x="500" y="120"/>
                </a:cubicBezTo>
                <a:cubicBezTo>
                  <a:pt x="501" y="120"/>
                  <a:pt x="501" y="120"/>
                  <a:pt x="500" y="119"/>
                </a:cubicBezTo>
                <a:close/>
                <a:moveTo>
                  <a:pt x="466" y="136"/>
                </a:moveTo>
                <a:cubicBezTo>
                  <a:pt x="466" y="137"/>
                  <a:pt x="468" y="139"/>
                  <a:pt x="469" y="140"/>
                </a:cubicBezTo>
                <a:cubicBezTo>
                  <a:pt x="468" y="138"/>
                  <a:pt x="466" y="134"/>
                  <a:pt x="466" y="136"/>
                </a:cubicBezTo>
                <a:close/>
                <a:moveTo>
                  <a:pt x="557" y="113"/>
                </a:moveTo>
                <a:cubicBezTo>
                  <a:pt x="560" y="114"/>
                  <a:pt x="560" y="114"/>
                  <a:pt x="560" y="114"/>
                </a:cubicBezTo>
                <a:cubicBezTo>
                  <a:pt x="560" y="113"/>
                  <a:pt x="558" y="113"/>
                  <a:pt x="557" y="113"/>
                </a:cubicBezTo>
                <a:close/>
                <a:moveTo>
                  <a:pt x="575" y="142"/>
                </a:moveTo>
                <a:cubicBezTo>
                  <a:pt x="574" y="142"/>
                  <a:pt x="574" y="142"/>
                  <a:pt x="574" y="142"/>
                </a:cubicBezTo>
                <a:cubicBezTo>
                  <a:pt x="575" y="143"/>
                  <a:pt x="576" y="143"/>
                  <a:pt x="578" y="144"/>
                </a:cubicBezTo>
                <a:lnTo>
                  <a:pt x="575" y="142"/>
                </a:lnTo>
                <a:close/>
                <a:moveTo>
                  <a:pt x="502" y="122"/>
                </a:moveTo>
                <a:cubicBezTo>
                  <a:pt x="504" y="123"/>
                  <a:pt x="504" y="123"/>
                  <a:pt x="504" y="123"/>
                </a:cubicBezTo>
                <a:cubicBezTo>
                  <a:pt x="504" y="123"/>
                  <a:pt x="504" y="123"/>
                  <a:pt x="504" y="123"/>
                </a:cubicBezTo>
                <a:cubicBezTo>
                  <a:pt x="502" y="122"/>
                  <a:pt x="502" y="122"/>
                  <a:pt x="502" y="122"/>
                </a:cubicBezTo>
                <a:close/>
                <a:moveTo>
                  <a:pt x="560" y="102"/>
                </a:moveTo>
                <a:cubicBezTo>
                  <a:pt x="558" y="102"/>
                  <a:pt x="557" y="103"/>
                  <a:pt x="556" y="103"/>
                </a:cubicBezTo>
                <a:cubicBezTo>
                  <a:pt x="558" y="103"/>
                  <a:pt x="560" y="103"/>
                  <a:pt x="560" y="102"/>
                </a:cubicBezTo>
                <a:close/>
                <a:moveTo>
                  <a:pt x="523" y="124"/>
                </a:move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ubicBezTo>
                  <a:pt x="523" y="124"/>
                  <a:pt x="523" y="124"/>
                  <a:pt x="523" y="124"/>
                </a:cubicBezTo>
                <a:close/>
                <a:moveTo>
                  <a:pt x="567" y="146"/>
                </a:moveTo>
                <a:cubicBezTo>
                  <a:pt x="566" y="146"/>
                  <a:pt x="565" y="146"/>
                  <a:pt x="564" y="146"/>
                </a:cubicBezTo>
                <a:cubicBezTo>
                  <a:pt x="565" y="147"/>
                  <a:pt x="567" y="147"/>
                  <a:pt x="567" y="146"/>
                </a:cubicBezTo>
                <a:close/>
                <a:moveTo>
                  <a:pt x="470" y="141"/>
                </a:moveTo>
                <a:cubicBezTo>
                  <a:pt x="469" y="140"/>
                  <a:pt x="469" y="140"/>
                  <a:pt x="469" y="140"/>
                </a:cubicBezTo>
                <a:cubicBezTo>
                  <a:pt x="470" y="141"/>
                  <a:pt x="470" y="141"/>
                  <a:pt x="470" y="141"/>
                </a:cubicBezTo>
                <a:close/>
                <a:moveTo>
                  <a:pt x="431" y="163"/>
                </a:moveTo>
                <a:cubicBezTo>
                  <a:pt x="430" y="162"/>
                  <a:pt x="429" y="160"/>
                  <a:pt x="429" y="161"/>
                </a:cubicBezTo>
                <a:cubicBezTo>
                  <a:pt x="430" y="162"/>
                  <a:pt x="430" y="163"/>
                  <a:pt x="431" y="163"/>
                </a:cubicBezTo>
                <a:close/>
                <a:moveTo>
                  <a:pt x="458" y="4"/>
                </a:moveTo>
                <a:cubicBezTo>
                  <a:pt x="458" y="5"/>
                  <a:pt x="458" y="5"/>
                  <a:pt x="458" y="5"/>
                </a:cubicBezTo>
                <a:cubicBezTo>
                  <a:pt x="458" y="4"/>
                  <a:pt x="458" y="4"/>
                  <a:pt x="458" y="4"/>
                </a:cubicBezTo>
                <a:close/>
                <a:moveTo>
                  <a:pt x="461" y="34"/>
                </a:moveTo>
                <a:cubicBezTo>
                  <a:pt x="461" y="33"/>
                  <a:pt x="462" y="33"/>
                  <a:pt x="462" y="33"/>
                </a:cubicBezTo>
                <a:cubicBezTo>
                  <a:pt x="461" y="33"/>
                  <a:pt x="460" y="34"/>
                  <a:pt x="461" y="34"/>
                </a:cubicBezTo>
                <a:close/>
                <a:moveTo>
                  <a:pt x="524" y="32"/>
                </a:moveTo>
                <a:cubicBezTo>
                  <a:pt x="520" y="39"/>
                  <a:pt x="520" y="39"/>
                  <a:pt x="520" y="39"/>
                </a:cubicBezTo>
                <a:cubicBezTo>
                  <a:pt x="523" y="38"/>
                  <a:pt x="524" y="39"/>
                  <a:pt x="526" y="37"/>
                </a:cubicBezTo>
                <a:cubicBezTo>
                  <a:pt x="523" y="40"/>
                  <a:pt x="523" y="40"/>
                  <a:pt x="523" y="40"/>
                </a:cubicBezTo>
                <a:cubicBezTo>
                  <a:pt x="526" y="39"/>
                  <a:pt x="526" y="39"/>
                  <a:pt x="526" y="39"/>
                </a:cubicBezTo>
                <a:cubicBezTo>
                  <a:pt x="533" y="42"/>
                  <a:pt x="517" y="57"/>
                  <a:pt x="531" y="58"/>
                </a:cubicBezTo>
                <a:cubicBezTo>
                  <a:pt x="532" y="57"/>
                  <a:pt x="532" y="57"/>
                  <a:pt x="532" y="57"/>
                </a:cubicBezTo>
                <a:cubicBezTo>
                  <a:pt x="528" y="64"/>
                  <a:pt x="528" y="64"/>
                  <a:pt x="528" y="64"/>
                </a:cubicBezTo>
                <a:cubicBezTo>
                  <a:pt x="529" y="64"/>
                  <a:pt x="534" y="62"/>
                  <a:pt x="536" y="62"/>
                </a:cubicBezTo>
                <a:cubicBezTo>
                  <a:pt x="531" y="64"/>
                  <a:pt x="536" y="64"/>
                  <a:pt x="532" y="67"/>
                </a:cubicBezTo>
                <a:cubicBezTo>
                  <a:pt x="535" y="67"/>
                  <a:pt x="536" y="65"/>
                  <a:pt x="537" y="64"/>
                </a:cubicBezTo>
                <a:cubicBezTo>
                  <a:pt x="541" y="64"/>
                  <a:pt x="541" y="66"/>
                  <a:pt x="541" y="68"/>
                </a:cubicBezTo>
                <a:cubicBezTo>
                  <a:pt x="541" y="69"/>
                  <a:pt x="540" y="69"/>
                  <a:pt x="541" y="69"/>
                </a:cubicBezTo>
                <a:cubicBezTo>
                  <a:pt x="541" y="71"/>
                  <a:pt x="541" y="71"/>
                  <a:pt x="541" y="71"/>
                </a:cubicBezTo>
                <a:cubicBezTo>
                  <a:pt x="541" y="72"/>
                  <a:pt x="541" y="72"/>
                  <a:pt x="542" y="73"/>
                </a:cubicBezTo>
                <a:cubicBezTo>
                  <a:pt x="542" y="75"/>
                  <a:pt x="544" y="77"/>
                  <a:pt x="546" y="78"/>
                </a:cubicBezTo>
                <a:cubicBezTo>
                  <a:pt x="540" y="76"/>
                  <a:pt x="538" y="75"/>
                  <a:pt x="536" y="74"/>
                </a:cubicBezTo>
                <a:cubicBezTo>
                  <a:pt x="535" y="73"/>
                  <a:pt x="535" y="73"/>
                  <a:pt x="534" y="72"/>
                </a:cubicBezTo>
                <a:cubicBezTo>
                  <a:pt x="533" y="72"/>
                  <a:pt x="533" y="72"/>
                  <a:pt x="532" y="72"/>
                </a:cubicBezTo>
                <a:cubicBezTo>
                  <a:pt x="531" y="73"/>
                  <a:pt x="531" y="73"/>
                  <a:pt x="532" y="74"/>
                </a:cubicBezTo>
                <a:cubicBezTo>
                  <a:pt x="533" y="75"/>
                  <a:pt x="533" y="76"/>
                  <a:pt x="534" y="76"/>
                </a:cubicBezTo>
                <a:cubicBezTo>
                  <a:pt x="536" y="77"/>
                  <a:pt x="538" y="79"/>
                  <a:pt x="538" y="82"/>
                </a:cubicBezTo>
                <a:cubicBezTo>
                  <a:pt x="539" y="78"/>
                  <a:pt x="539" y="78"/>
                  <a:pt x="539" y="78"/>
                </a:cubicBezTo>
                <a:cubicBezTo>
                  <a:pt x="544" y="78"/>
                  <a:pt x="544" y="81"/>
                  <a:pt x="545" y="83"/>
                </a:cubicBezTo>
                <a:cubicBezTo>
                  <a:pt x="545" y="86"/>
                  <a:pt x="545" y="88"/>
                  <a:pt x="550" y="87"/>
                </a:cubicBezTo>
                <a:cubicBezTo>
                  <a:pt x="550" y="89"/>
                  <a:pt x="549" y="91"/>
                  <a:pt x="548" y="94"/>
                </a:cubicBezTo>
                <a:cubicBezTo>
                  <a:pt x="546" y="96"/>
                  <a:pt x="545" y="98"/>
                  <a:pt x="548" y="99"/>
                </a:cubicBezTo>
                <a:cubicBezTo>
                  <a:pt x="550" y="99"/>
                  <a:pt x="553" y="98"/>
                  <a:pt x="555" y="97"/>
                </a:cubicBezTo>
                <a:cubicBezTo>
                  <a:pt x="558" y="101"/>
                  <a:pt x="558" y="101"/>
                  <a:pt x="558" y="101"/>
                </a:cubicBezTo>
                <a:cubicBezTo>
                  <a:pt x="552" y="101"/>
                  <a:pt x="552" y="101"/>
                  <a:pt x="552" y="101"/>
                </a:cubicBezTo>
                <a:cubicBezTo>
                  <a:pt x="553" y="103"/>
                  <a:pt x="554" y="103"/>
                  <a:pt x="556" y="103"/>
                </a:cubicBezTo>
                <a:cubicBezTo>
                  <a:pt x="553" y="105"/>
                  <a:pt x="554" y="106"/>
                  <a:pt x="554" y="108"/>
                </a:cubicBezTo>
                <a:cubicBezTo>
                  <a:pt x="555" y="109"/>
                  <a:pt x="556" y="111"/>
                  <a:pt x="554" y="113"/>
                </a:cubicBezTo>
                <a:cubicBezTo>
                  <a:pt x="557" y="113"/>
                  <a:pt x="557" y="113"/>
                  <a:pt x="557" y="113"/>
                </a:cubicBezTo>
                <a:cubicBezTo>
                  <a:pt x="557" y="114"/>
                  <a:pt x="556" y="114"/>
                  <a:pt x="555" y="114"/>
                </a:cubicBezTo>
                <a:cubicBezTo>
                  <a:pt x="562" y="115"/>
                  <a:pt x="562" y="118"/>
                  <a:pt x="568" y="119"/>
                </a:cubicBezTo>
                <a:cubicBezTo>
                  <a:pt x="569" y="118"/>
                  <a:pt x="570" y="115"/>
                  <a:pt x="566" y="115"/>
                </a:cubicBezTo>
                <a:cubicBezTo>
                  <a:pt x="571" y="112"/>
                  <a:pt x="573" y="119"/>
                  <a:pt x="575" y="121"/>
                </a:cubicBezTo>
                <a:cubicBezTo>
                  <a:pt x="570" y="119"/>
                  <a:pt x="571" y="121"/>
                  <a:pt x="570" y="122"/>
                </a:cubicBezTo>
                <a:cubicBezTo>
                  <a:pt x="572" y="123"/>
                  <a:pt x="572" y="122"/>
                  <a:pt x="573" y="123"/>
                </a:cubicBezTo>
                <a:cubicBezTo>
                  <a:pt x="577" y="125"/>
                  <a:pt x="574" y="126"/>
                  <a:pt x="572" y="126"/>
                </a:cubicBezTo>
                <a:cubicBezTo>
                  <a:pt x="570" y="127"/>
                  <a:pt x="569" y="127"/>
                  <a:pt x="577" y="130"/>
                </a:cubicBezTo>
                <a:cubicBezTo>
                  <a:pt x="570" y="129"/>
                  <a:pt x="570" y="129"/>
                  <a:pt x="570" y="129"/>
                </a:cubicBezTo>
                <a:cubicBezTo>
                  <a:pt x="578" y="133"/>
                  <a:pt x="578" y="133"/>
                  <a:pt x="578" y="133"/>
                </a:cubicBezTo>
                <a:cubicBezTo>
                  <a:pt x="570" y="131"/>
                  <a:pt x="570" y="132"/>
                  <a:pt x="571" y="133"/>
                </a:cubicBezTo>
                <a:cubicBezTo>
                  <a:pt x="571" y="134"/>
                  <a:pt x="572" y="135"/>
                  <a:pt x="564" y="133"/>
                </a:cubicBezTo>
                <a:cubicBezTo>
                  <a:pt x="566" y="135"/>
                  <a:pt x="574" y="135"/>
                  <a:pt x="573" y="136"/>
                </a:cubicBezTo>
                <a:cubicBezTo>
                  <a:pt x="577" y="139"/>
                  <a:pt x="570" y="139"/>
                  <a:pt x="572" y="141"/>
                </a:cubicBezTo>
                <a:cubicBezTo>
                  <a:pt x="572" y="141"/>
                  <a:pt x="572" y="142"/>
                  <a:pt x="574" y="142"/>
                </a:cubicBezTo>
                <a:cubicBezTo>
                  <a:pt x="573" y="142"/>
                  <a:pt x="572" y="142"/>
                  <a:pt x="571" y="142"/>
                </a:cubicBezTo>
                <a:cubicBezTo>
                  <a:pt x="570" y="142"/>
                  <a:pt x="570" y="142"/>
                  <a:pt x="570" y="142"/>
                </a:cubicBezTo>
                <a:cubicBezTo>
                  <a:pt x="568" y="142"/>
                  <a:pt x="568" y="142"/>
                  <a:pt x="567" y="142"/>
                </a:cubicBezTo>
                <a:cubicBezTo>
                  <a:pt x="565" y="143"/>
                  <a:pt x="564" y="143"/>
                  <a:pt x="561" y="143"/>
                </a:cubicBezTo>
                <a:cubicBezTo>
                  <a:pt x="568" y="146"/>
                  <a:pt x="568" y="146"/>
                  <a:pt x="568" y="146"/>
                </a:cubicBezTo>
                <a:cubicBezTo>
                  <a:pt x="565" y="145"/>
                  <a:pt x="561" y="144"/>
                  <a:pt x="561" y="145"/>
                </a:cubicBezTo>
                <a:cubicBezTo>
                  <a:pt x="561" y="145"/>
                  <a:pt x="563" y="146"/>
                  <a:pt x="564" y="146"/>
                </a:cubicBezTo>
                <a:cubicBezTo>
                  <a:pt x="555" y="146"/>
                  <a:pt x="552" y="146"/>
                  <a:pt x="548" y="147"/>
                </a:cubicBezTo>
                <a:cubicBezTo>
                  <a:pt x="552" y="149"/>
                  <a:pt x="554" y="151"/>
                  <a:pt x="558" y="151"/>
                </a:cubicBezTo>
                <a:cubicBezTo>
                  <a:pt x="558" y="153"/>
                  <a:pt x="554" y="152"/>
                  <a:pt x="549" y="152"/>
                </a:cubicBezTo>
                <a:cubicBezTo>
                  <a:pt x="545" y="151"/>
                  <a:pt x="540" y="151"/>
                  <a:pt x="538" y="152"/>
                </a:cubicBezTo>
                <a:cubicBezTo>
                  <a:pt x="541" y="154"/>
                  <a:pt x="541" y="154"/>
                  <a:pt x="541" y="154"/>
                </a:cubicBezTo>
                <a:cubicBezTo>
                  <a:pt x="534" y="152"/>
                  <a:pt x="534" y="152"/>
                  <a:pt x="534" y="152"/>
                </a:cubicBezTo>
                <a:cubicBezTo>
                  <a:pt x="536" y="153"/>
                  <a:pt x="537" y="154"/>
                  <a:pt x="539" y="155"/>
                </a:cubicBezTo>
                <a:cubicBezTo>
                  <a:pt x="535" y="157"/>
                  <a:pt x="527" y="159"/>
                  <a:pt x="518" y="153"/>
                </a:cubicBezTo>
                <a:cubicBezTo>
                  <a:pt x="521" y="154"/>
                  <a:pt x="520" y="158"/>
                  <a:pt x="526" y="160"/>
                </a:cubicBezTo>
                <a:cubicBezTo>
                  <a:pt x="521" y="158"/>
                  <a:pt x="517" y="158"/>
                  <a:pt x="514" y="159"/>
                </a:cubicBezTo>
                <a:cubicBezTo>
                  <a:pt x="510" y="159"/>
                  <a:pt x="507" y="160"/>
                  <a:pt x="504" y="160"/>
                </a:cubicBezTo>
                <a:cubicBezTo>
                  <a:pt x="504" y="160"/>
                  <a:pt x="504" y="160"/>
                  <a:pt x="504" y="160"/>
                </a:cubicBezTo>
                <a:cubicBezTo>
                  <a:pt x="501" y="158"/>
                  <a:pt x="501" y="158"/>
                  <a:pt x="501" y="158"/>
                </a:cubicBezTo>
                <a:cubicBezTo>
                  <a:pt x="501" y="159"/>
                  <a:pt x="501" y="159"/>
                  <a:pt x="501" y="159"/>
                </a:cubicBezTo>
                <a:cubicBezTo>
                  <a:pt x="503" y="160"/>
                  <a:pt x="503" y="160"/>
                  <a:pt x="503" y="160"/>
                </a:cubicBezTo>
                <a:cubicBezTo>
                  <a:pt x="501" y="160"/>
                  <a:pt x="498" y="159"/>
                  <a:pt x="496" y="158"/>
                </a:cubicBezTo>
                <a:cubicBezTo>
                  <a:pt x="496" y="159"/>
                  <a:pt x="497" y="163"/>
                  <a:pt x="496" y="165"/>
                </a:cubicBezTo>
                <a:cubicBezTo>
                  <a:pt x="495" y="162"/>
                  <a:pt x="494" y="164"/>
                  <a:pt x="493" y="166"/>
                </a:cubicBezTo>
                <a:cubicBezTo>
                  <a:pt x="492" y="167"/>
                  <a:pt x="491" y="169"/>
                  <a:pt x="489" y="166"/>
                </a:cubicBezTo>
                <a:cubicBezTo>
                  <a:pt x="489" y="167"/>
                  <a:pt x="490" y="167"/>
                  <a:pt x="490" y="169"/>
                </a:cubicBezTo>
                <a:cubicBezTo>
                  <a:pt x="485" y="169"/>
                  <a:pt x="477" y="165"/>
                  <a:pt x="473" y="171"/>
                </a:cubicBezTo>
                <a:cubicBezTo>
                  <a:pt x="469" y="161"/>
                  <a:pt x="466" y="165"/>
                  <a:pt x="461" y="162"/>
                </a:cubicBezTo>
                <a:cubicBezTo>
                  <a:pt x="463" y="168"/>
                  <a:pt x="464" y="164"/>
                  <a:pt x="466" y="168"/>
                </a:cubicBezTo>
                <a:cubicBezTo>
                  <a:pt x="464" y="167"/>
                  <a:pt x="469" y="176"/>
                  <a:pt x="464" y="172"/>
                </a:cubicBezTo>
                <a:cubicBezTo>
                  <a:pt x="465" y="173"/>
                  <a:pt x="465" y="174"/>
                  <a:pt x="465" y="173"/>
                </a:cubicBezTo>
                <a:cubicBezTo>
                  <a:pt x="464" y="174"/>
                  <a:pt x="463" y="166"/>
                  <a:pt x="461" y="169"/>
                </a:cubicBezTo>
                <a:cubicBezTo>
                  <a:pt x="463" y="173"/>
                  <a:pt x="463" y="173"/>
                  <a:pt x="463" y="173"/>
                </a:cubicBezTo>
                <a:cubicBezTo>
                  <a:pt x="459" y="168"/>
                  <a:pt x="459" y="168"/>
                  <a:pt x="459" y="168"/>
                </a:cubicBezTo>
                <a:cubicBezTo>
                  <a:pt x="455" y="172"/>
                  <a:pt x="450" y="171"/>
                  <a:pt x="448" y="177"/>
                </a:cubicBezTo>
                <a:cubicBezTo>
                  <a:pt x="447" y="176"/>
                  <a:pt x="446" y="174"/>
                  <a:pt x="446" y="172"/>
                </a:cubicBezTo>
                <a:cubicBezTo>
                  <a:pt x="445" y="173"/>
                  <a:pt x="440" y="167"/>
                  <a:pt x="439" y="172"/>
                </a:cubicBezTo>
                <a:cubicBezTo>
                  <a:pt x="440" y="174"/>
                  <a:pt x="440" y="174"/>
                  <a:pt x="440" y="174"/>
                </a:cubicBezTo>
                <a:cubicBezTo>
                  <a:pt x="438" y="179"/>
                  <a:pt x="435" y="170"/>
                  <a:pt x="430" y="170"/>
                </a:cubicBezTo>
                <a:cubicBezTo>
                  <a:pt x="431" y="170"/>
                  <a:pt x="434" y="172"/>
                  <a:pt x="432" y="167"/>
                </a:cubicBezTo>
                <a:cubicBezTo>
                  <a:pt x="431" y="164"/>
                  <a:pt x="429" y="165"/>
                  <a:pt x="429" y="168"/>
                </a:cubicBezTo>
                <a:cubicBezTo>
                  <a:pt x="427" y="162"/>
                  <a:pt x="427" y="162"/>
                  <a:pt x="427" y="162"/>
                </a:cubicBezTo>
                <a:cubicBezTo>
                  <a:pt x="429" y="165"/>
                  <a:pt x="431" y="164"/>
                  <a:pt x="432" y="166"/>
                </a:cubicBezTo>
                <a:cubicBezTo>
                  <a:pt x="432" y="165"/>
                  <a:pt x="431" y="164"/>
                  <a:pt x="431" y="163"/>
                </a:cubicBezTo>
                <a:cubicBezTo>
                  <a:pt x="433" y="164"/>
                  <a:pt x="434" y="164"/>
                  <a:pt x="436" y="165"/>
                </a:cubicBezTo>
                <a:cubicBezTo>
                  <a:pt x="434" y="166"/>
                  <a:pt x="434" y="166"/>
                  <a:pt x="434" y="166"/>
                </a:cubicBezTo>
                <a:cubicBezTo>
                  <a:pt x="437" y="171"/>
                  <a:pt x="438" y="164"/>
                  <a:pt x="439" y="166"/>
                </a:cubicBezTo>
                <a:cubicBezTo>
                  <a:pt x="437" y="161"/>
                  <a:pt x="436" y="162"/>
                  <a:pt x="436" y="158"/>
                </a:cubicBezTo>
                <a:cubicBezTo>
                  <a:pt x="439" y="154"/>
                  <a:pt x="440" y="162"/>
                  <a:pt x="445" y="166"/>
                </a:cubicBezTo>
                <a:cubicBezTo>
                  <a:pt x="445" y="167"/>
                  <a:pt x="445" y="167"/>
                  <a:pt x="445" y="167"/>
                </a:cubicBezTo>
                <a:cubicBezTo>
                  <a:pt x="447" y="168"/>
                  <a:pt x="450" y="173"/>
                  <a:pt x="450" y="168"/>
                </a:cubicBezTo>
                <a:cubicBezTo>
                  <a:pt x="448" y="165"/>
                  <a:pt x="447" y="165"/>
                  <a:pt x="446" y="164"/>
                </a:cubicBezTo>
                <a:cubicBezTo>
                  <a:pt x="445" y="162"/>
                  <a:pt x="450" y="169"/>
                  <a:pt x="450" y="165"/>
                </a:cubicBezTo>
                <a:cubicBezTo>
                  <a:pt x="447" y="161"/>
                  <a:pt x="444" y="160"/>
                  <a:pt x="442" y="161"/>
                </a:cubicBezTo>
                <a:cubicBezTo>
                  <a:pt x="442" y="159"/>
                  <a:pt x="441" y="158"/>
                  <a:pt x="440" y="156"/>
                </a:cubicBezTo>
                <a:cubicBezTo>
                  <a:pt x="447" y="158"/>
                  <a:pt x="455" y="162"/>
                  <a:pt x="459" y="157"/>
                </a:cubicBezTo>
                <a:cubicBezTo>
                  <a:pt x="454" y="151"/>
                  <a:pt x="460" y="156"/>
                  <a:pt x="457" y="150"/>
                </a:cubicBezTo>
                <a:cubicBezTo>
                  <a:pt x="459" y="154"/>
                  <a:pt x="459" y="149"/>
                  <a:pt x="462" y="151"/>
                </a:cubicBezTo>
                <a:cubicBezTo>
                  <a:pt x="460" y="145"/>
                  <a:pt x="457" y="148"/>
                  <a:pt x="457" y="144"/>
                </a:cubicBezTo>
                <a:cubicBezTo>
                  <a:pt x="460" y="144"/>
                  <a:pt x="468" y="152"/>
                  <a:pt x="471" y="149"/>
                </a:cubicBezTo>
                <a:cubicBezTo>
                  <a:pt x="470" y="147"/>
                  <a:pt x="469" y="147"/>
                  <a:pt x="468" y="146"/>
                </a:cubicBezTo>
                <a:cubicBezTo>
                  <a:pt x="471" y="147"/>
                  <a:pt x="478" y="158"/>
                  <a:pt x="477" y="149"/>
                </a:cubicBezTo>
                <a:cubicBezTo>
                  <a:pt x="475" y="147"/>
                  <a:pt x="473" y="144"/>
                  <a:pt x="470" y="141"/>
                </a:cubicBezTo>
                <a:cubicBezTo>
                  <a:pt x="471" y="141"/>
                  <a:pt x="471" y="141"/>
                  <a:pt x="471" y="139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71" y="133"/>
                  <a:pt x="474" y="143"/>
                  <a:pt x="477" y="147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8" y="139"/>
                  <a:pt x="480" y="139"/>
                  <a:pt x="482" y="139"/>
                </a:cubicBezTo>
                <a:cubicBezTo>
                  <a:pt x="484" y="140"/>
                  <a:pt x="486" y="143"/>
                  <a:pt x="488" y="146"/>
                </a:cubicBezTo>
                <a:cubicBezTo>
                  <a:pt x="489" y="145"/>
                  <a:pt x="491" y="145"/>
                  <a:pt x="488" y="140"/>
                </a:cubicBezTo>
                <a:cubicBezTo>
                  <a:pt x="486" y="137"/>
                  <a:pt x="484" y="135"/>
                  <a:pt x="483" y="133"/>
                </a:cubicBezTo>
                <a:cubicBezTo>
                  <a:pt x="482" y="131"/>
                  <a:pt x="481" y="130"/>
                  <a:pt x="479" y="131"/>
                </a:cubicBezTo>
                <a:cubicBezTo>
                  <a:pt x="480" y="135"/>
                  <a:pt x="483" y="135"/>
                  <a:pt x="482" y="136"/>
                </a:cubicBezTo>
                <a:cubicBezTo>
                  <a:pt x="481" y="135"/>
                  <a:pt x="480" y="140"/>
                  <a:pt x="477" y="136"/>
                </a:cubicBezTo>
                <a:cubicBezTo>
                  <a:pt x="481" y="135"/>
                  <a:pt x="481" y="135"/>
                  <a:pt x="481" y="135"/>
                </a:cubicBezTo>
                <a:cubicBezTo>
                  <a:pt x="478" y="128"/>
                  <a:pt x="479" y="135"/>
                  <a:pt x="477" y="132"/>
                </a:cubicBezTo>
                <a:cubicBezTo>
                  <a:pt x="477" y="129"/>
                  <a:pt x="478" y="129"/>
                  <a:pt x="479" y="129"/>
                </a:cubicBezTo>
                <a:cubicBezTo>
                  <a:pt x="479" y="129"/>
                  <a:pt x="480" y="129"/>
                  <a:pt x="480" y="129"/>
                </a:cubicBezTo>
                <a:cubicBezTo>
                  <a:pt x="480" y="129"/>
                  <a:pt x="481" y="129"/>
                  <a:pt x="481" y="128"/>
                </a:cubicBezTo>
                <a:cubicBezTo>
                  <a:pt x="480" y="128"/>
                  <a:pt x="480" y="128"/>
                  <a:pt x="480" y="128"/>
                </a:cubicBezTo>
                <a:cubicBezTo>
                  <a:pt x="482" y="129"/>
                  <a:pt x="481" y="127"/>
                  <a:pt x="485" y="130"/>
                </a:cubicBezTo>
                <a:cubicBezTo>
                  <a:pt x="488" y="136"/>
                  <a:pt x="486" y="134"/>
                  <a:pt x="486" y="136"/>
                </a:cubicBezTo>
                <a:cubicBezTo>
                  <a:pt x="488" y="136"/>
                  <a:pt x="491" y="138"/>
                  <a:pt x="495" y="139"/>
                </a:cubicBezTo>
                <a:cubicBezTo>
                  <a:pt x="499" y="139"/>
                  <a:pt x="502" y="139"/>
                  <a:pt x="499" y="133"/>
                </a:cubicBezTo>
                <a:cubicBezTo>
                  <a:pt x="497" y="132"/>
                  <a:pt x="495" y="131"/>
                  <a:pt x="493" y="129"/>
                </a:cubicBezTo>
                <a:cubicBezTo>
                  <a:pt x="493" y="128"/>
                  <a:pt x="500" y="132"/>
                  <a:pt x="493" y="126"/>
                </a:cubicBezTo>
                <a:cubicBezTo>
                  <a:pt x="494" y="128"/>
                  <a:pt x="490" y="124"/>
                  <a:pt x="489" y="123"/>
                </a:cubicBezTo>
                <a:cubicBezTo>
                  <a:pt x="489" y="123"/>
                  <a:pt x="489" y="123"/>
                  <a:pt x="489" y="123"/>
                </a:cubicBezTo>
                <a:cubicBezTo>
                  <a:pt x="489" y="123"/>
                  <a:pt x="488" y="122"/>
                  <a:pt x="487" y="121"/>
                </a:cubicBezTo>
                <a:cubicBezTo>
                  <a:pt x="491" y="125"/>
                  <a:pt x="494" y="126"/>
                  <a:pt x="497" y="127"/>
                </a:cubicBezTo>
                <a:cubicBezTo>
                  <a:pt x="495" y="126"/>
                  <a:pt x="494" y="124"/>
                  <a:pt x="493" y="123"/>
                </a:cubicBezTo>
                <a:cubicBezTo>
                  <a:pt x="495" y="123"/>
                  <a:pt x="496" y="125"/>
                  <a:pt x="498" y="127"/>
                </a:cubicBezTo>
                <a:cubicBezTo>
                  <a:pt x="499" y="128"/>
                  <a:pt x="505" y="131"/>
                  <a:pt x="501" y="127"/>
                </a:cubicBezTo>
                <a:cubicBezTo>
                  <a:pt x="498" y="124"/>
                  <a:pt x="496" y="125"/>
                  <a:pt x="493" y="122"/>
                </a:cubicBezTo>
                <a:cubicBezTo>
                  <a:pt x="496" y="123"/>
                  <a:pt x="499" y="125"/>
                  <a:pt x="502" y="126"/>
                </a:cubicBezTo>
                <a:cubicBezTo>
                  <a:pt x="501" y="125"/>
                  <a:pt x="501" y="125"/>
                  <a:pt x="501" y="125"/>
                </a:cubicBezTo>
                <a:cubicBezTo>
                  <a:pt x="502" y="126"/>
                  <a:pt x="504" y="127"/>
                  <a:pt x="503" y="126"/>
                </a:cubicBezTo>
                <a:cubicBezTo>
                  <a:pt x="500" y="124"/>
                  <a:pt x="499" y="123"/>
                  <a:pt x="499" y="124"/>
                </a:cubicBezTo>
                <a:cubicBezTo>
                  <a:pt x="497" y="122"/>
                  <a:pt x="501" y="124"/>
                  <a:pt x="504" y="125"/>
                </a:cubicBezTo>
                <a:cubicBezTo>
                  <a:pt x="506" y="126"/>
                  <a:pt x="509" y="126"/>
                  <a:pt x="504" y="123"/>
                </a:cubicBezTo>
                <a:cubicBezTo>
                  <a:pt x="508" y="125"/>
                  <a:pt x="508" y="125"/>
                  <a:pt x="508" y="125"/>
                </a:cubicBezTo>
                <a:cubicBezTo>
                  <a:pt x="507" y="124"/>
                  <a:pt x="506" y="123"/>
                  <a:pt x="505" y="123"/>
                </a:cubicBezTo>
                <a:cubicBezTo>
                  <a:pt x="510" y="125"/>
                  <a:pt x="510" y="125"/>
                  <a:pt x="510" y="125"/>
                </a:cubicBezTo>
                <a:cubicBezTo>
                  <a:pt x="515" y="126"/>
                  <a:pt x="502" y="120"/>
                  <a:pt x="500" y="119"/>
                </a:cubicBezTo>
                <a:cubicBezTo>
                  <a:pt x="500" y="119"/>
                  <a:pt x="500" y="119"/>
                  <a:pt x="500" y="119"/>
                </a:cubicBezTo>
                <a:cubicBezTo>
                  <a:pt x="499" y="119"/>
                  <a:pt x="496" y="117"/>
                  <a:pt x="495" y="116"/>
                </a:cubicBezTo>
                <a:cubicBezTo>
                  <a:pt x="497" y="117"/>
                  <a:pt x="499" y="118"/>
                  <a:pt x="501" y="118"/>
                </a:cubicBezTo>
                <a:cubicBezTo>
                  <a:pt x="501" y="118"/>
                  <a:pt x="501" y="118"/>
                  <a:pt x="501" y="118"/>
                </a:cubicBezTo>
                <a:cubicBezTo>
                  <a:pt x="509" y="122"/>
                  <a:pt x="514" y="122"/>
                  <a:pt x="529" y="127"/>
                </a:cubicBezTo>
                <a:cubicBezTo>
                  <a:pt x="529" y="127"/>
                  <a:pt x="528" y="127"/>
                  <a:pt x="528" y="126"/>
                </a:cubicBezTo>
                <a:cubicBezTo>
                  <a:pt x="526" y="126"/>
                  <a:pt x="526" y="126"/>
                  <a:pt x="526" y="126"/>
                </a:cubicBezTo>
                <a:cubicBezTo>
                  <a:pt x="525" y="125"/>
                  <a:pt x="524" y="125"/>
                  <a:pt x="523" y="124"/>
                </a:cubicBezTo>
                <a:cubicBezTo>
                  <a:pt x="523" y="124"/>
                  <a:pt x="522" y="124"/>
                  <a:pt x="521" y="123"/>
                </a:cubicBezTo>
                <a:cubicBezTo>
                  <a:pt x="518" y="122"/>
                  <a:pt x="511" y="120"/>
                  <a:pt x="512" y="119"/>
                </a:cubicBezTo>
                <a:cubicBezTo>
                  <a:pt x="509" y="118"/>
                  <a:pt x="510" y="119"/>
                  <a:pt x="509" y="119"/>
                </a:cubicBezTo>
                <a:cubicBezTo>
                  <a:pt x="509" y="118"/>
                  <a:pt x="509" y="118"/>
                  <a:pt x="511" y="119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11" y="119"/>
                  <a:pt x="509" y="117"/>
                  <a:pt x="508" y="117"/>
                </a:cubicBezTo>
                <a:cubicBezTo>
                  <a:pt x="499" y="114"/>
                  <a:pt x="499" y="114"/>
                  <a:pt x="499" y="114"/>
                </a:cubicBezTo>
                <a:cubicBezTo>
                  <a:pt x="503" y="116"/>
                  <a:pt x="504" y="116"/>
                  <a:pt x="502" y="115"/>
                </a:cubicBezTo>
                <a:cubicBezTo>
                  <a:pt x="497" y="113"/>
                  <a:pt x="497" y="113"/>
                  <a:pt x="497" y="113"/>
                </a:cubicBezTo>
                <a:cubicBezTo>
                  <a:pt x="498" y="113"/>
                  <a:pt x="509" y="117"/>
                  <a:pt x="503" y="114"/>
                </a:cubicBezTo>
                <a:cubicBezTo>
                  <a:pt x="505" y="115"/>
                  <a:pt x="507" y="116"/>
                  <a:pt x="509" y="117"/>
                </a:cubicBezTo>
                <a:cubicBezTo>
                  <a:pt x="510" y="116"/>
                  <a:pt x="521" y="119"/>
                  <a:pt x="526" y="120"/>
                </a:cubicBezTo>
                <a:cubicBezTo>
                  <a:pt x="529" y="120"/>
                  <a:pt x="526" y="118"/>
                  <a:pt x="525" y="116"/>
                </a:cubicBezTo>
                <a:cubicBezTo>
                  <a:pt x="523" y="115"/>
                  <a:pt x="523" y="114"/>
                  <a:pt x="531" y="114"/>
                </a:cubicBezTo>
                <a:cubicBezTo>
                  <a:pt x="528" y="113"/>
                  <a:pt x="526" y="113"/>
                  <a:pt x="524" y="113"/>
                </a:cubicBezTo>
                <a:cubicBezTo>
                  <a:pt x="522" y="112"/>
                  <a:pt x="521" y="112"/>
                  <a:pt x="518" y="112"/>
                </a:cubicBezTo>
                <a:cubicBezTo>
                  <a:pt x="517" y="113"/>
                  <a:pt x="516" y="113"/>
                  <a:pt x="509" y="112"/>
                </a:cubicBezTo>
                <a:cubicBezTo>
                  <a:pt x="502" y="113"/>
                  <a:pt x="529" y="117"/>
                  <a:pt x="519" y="117"/>
                </a:cubicBezTo>
                <a:cubicBezTo>
                  <a:pt x="511" y="115"/>
                  <a:pt x="511" y="115"/>
                  <a:pt x="514" y="115"/>
                </a:cubicBezTo>
                <a:cubicBezTo>
                  <a:pt x="508" y="113"/>
                  <a:pt x="504" y="113"/>
                  <a:pt x="502" y="113"/>
                </a:cubicBezTo>
                <a:cubicBezTo>
                  <a:pt x="503" y="113"/>
                  <a:pt x="501" y="112"/>
                  <a:pt x="500" y="111"/>
                </a:cubicBezTo>
                <a:cubicBezTo>
                  <a:pt x="498" y="110"/>
                  <a:pt x="496" y="110"/>
                  <a:pt x="496" y="109"/>
                </a:cubicBezTo>
                <a:cubicBezTo>
                  <a:pt x="499" y="110"/>
                  <a:pt x="502" y="109"/>
                  <a:pt x="501" y="109"/>
                </a:cubicBezTo>
                <a:cubicBezTo>
                  <a:pt x="505" y="109"/>
                  <a:pt x="506" y="107"/>
                  <a:pt x="515" y="108"/>
                </a:cubicBezTo>
                <a:cubicBezTo>
                  <a:pt x="516" y="106"/>
                  <a:pt x="503" y="107"/>
                  <a:pt x="511" y="105"/>
                </a:cubicBezTo>
                <a:cubicBezTo>
                  <a:pt x="505" y="106"/>
                  <a:pt x="506" y="104"/>
                  <a:pt x="501" y="105"/>
                </a:cubicBezTo>
                <a:cubicBezTo>
                  <a:pt x="504" y="105"/>
                  <a:pt x="503" y="106"/>
                  <a:pt x="501" y="106"/>
                </a:cubicBezTo>
                <a:cubicBezTo>
                  <a:pt x="499" y="107"/>
                  <a:pt x="496" y="107"/>
                  <a:pt x="494" y="107"/>
                </a:cubicBezTo>
                <a:cubicBezTo>
                  <a:pt x="493" y="107"/>
                  <a:pt x="491" y="106"/>
                  <a:pt x="490" y="106"/>
                </a:cubicBezTo>
                <a:cubicBezTo>
                  <a:pt x="492" y="106"/>
                  <a:pt x="495" y="106"/>
                  <a:pt x="496" y="105"/>
                </a:cubicBezTo>
                <a:cubicBezTo>
                  <a:pt x="491" y="105"/>
                  <a:pt x="491" y="105"/>
                  <a:pt x="491" y="105"/>
                </a:cubicBezTo>
                <a:cubicBezTo>
                  <a:pt x="497" y="105"/>
                  <a:pt x="494" y="104"/>
                  <a:pt x="492" y="104"/>
                </a:cubicBezTo>
                <a:cubicBezTo>
                  <a:pt x="489" y="103"/>
                  <a:pt x="487" y="103"/>
                  <a:pt x="494" y="101"/>
                </a:cubicBezTo>
                <a:cubicBezTo>
                  <a:pt x="494" y="102"/>
                  <a:pt x="498" y="102"/>
                  <a:pt x="492" y="103"/>
                </a:cubicBezTo>
                <a:cubicBezTo>
                  <a:pt x="494" y="103"/>
                  <a:pt x="496" y="103"/>
                  <a:pt x="499" y="102"/>
                </a:cubicBezTo>
                <a:cubicBezTo>
                  <a:pt x="501" y="102"/>
                  <a:pt x="503" y="101"/>
                  <a:pt x="506" y="101"/>
                </a:cubicBezTo>
                <a:cubicBezTo>
                  <a:pt x="508" y="100"/>
                  <a:pt x="506" y="98"/>
                  <a:pt x="505" y="97"/>
                </a:cubicBezTo>
                <a:cubicBezTo>
                  <a:pt x="504" y="95"/>
                  <a:pt x="503" y="94"/>
                  <a:pt x="506" y="91"/>
                </a:cubicBezTo>
                <a:cubicBezTo>
                  <a:pt x="503" y="93"/>
                  <a:pt x="504" y="94"/>
                  <a:pt x="500" y="96"/>
                </a:cubicBezTo>
                <a:cubicBezTo>
                  <a:pt x="498" y="95"/>
                  <a:pt x="500" y="94"/>
                  <a:pt x="502" y="91"/>
                </a:cubicBezTo>
                <a:cubicBezTo>
                  <a:pt x="504" y="89"/>
                  <a:pt x="506" y="85"/>
                  <a:pt x="507" y="83"/>
                </a:cubicBezTo>
                <a:cubicBezTo>
                  <a:pt x="502" y="86"/>
                  <a:pt x="502" y="86"/>
                  <a:pt x="502" y="86"/>
                </a:cubicBezTo>
                <a:cubicBezTo>
                  <a:pt x="506" y="82"/>
                  <a:pt x="500" y="87"/>
                  <a:pt x="500" y="83"/>
                </a:cubicBezTo>
                <a:cubicBezTo>
                  <a:pt x="501" y="83"/>
                  <a:pt x="503" y="82"/>
                  <a:pt x="503" y="82"/>
                </a:cubicBezTo>
                <a:cubicBezTo>
                  <a:pt x="501" y="80"/>
                  <a:pt x="498" y="84"/>
                  <a:pt x="496" y="83"/>
                </a:cubicBezTo>
                <a:cubicBezTo>
                  <a:pt x="503" y="76"/>
                  <a:pt x="489" y="85"/>
                  <a:pt x="492" y="79"/>
                </a:cubicBezTo>
                <a:cubicBezTo>
                  <a:pt x="490" y="80"/>
                  <a:pt x="490" y="80"/>
                  <a:pt x="490" y="80"/>
                </a:cubicBezTo>
                <a:cubicBezTo>
                  <a:pt x="493" y="76"/>
                  <a:pt x="483" y="77"/>
                  <a:pt x="481" y="74"/>
                </a:cubicBezTo>
                <a:cubicBezTo>
                  <a:pt x="482" y="74"/>
                  <a:pt x="482" y="77"/>
                  <a:pt x="487" y="74"/>
                </a:cubicBezTo>
                <a:cubicBezTo>
                  <a:pt x="487" y="69"/>
                  <a:pt x="487" y="69"/>
                  <a:pt x="487" y="69"/>
                </a:cubicBezTo>
                <a:cubicBezTo>
                  <a:pt x="485" y="70"/>
                  <a:pt x="484" y="69"/>
                  <a:pt x="482" y="71"/>
                </a:cubicBezTo>
                <a:cubicBezTo>
                  <a:pt x="481" y="72"/>
                  <a:pt x="483" y="72"/>
                  <a:pt x="483" y="72"/>
                </a:cubicBezTo>
                <a:cubicBezTo>
                  <a:pt x="480" y="73"/>
                  <a:pt x="480" y="73"/>
                  <a:pt x="480" y="73"/>
                </a:cubicBezTo>
                <a:cubicBezTo>
                  <a:pt x="481" y="68"/>
                  <a:pt x="488" y="69"/>
                  <a:pt x="493" y="67"/>
                </a:cubicBezTo>
                <a:cubicBezTo>
                  <a:pt x="491" y="66"/>
                  <a:pt x="495" y="63"/>
                  <a:pt x="495" y="62"/>
                </a:cubicBezTo>
                <a:cubicBezTo>
                  <a:pt x="489" y="63"/>
                  <a:pt x="490" y="66"/>
                  <a:pt x="484" y="68"/>
                </a:cubicBezTo>
                <a:cubicBezTo>
                  <a:pt x="481" y="68"/>
                  <a:pt x="483" y="62"/>
                  <a:pt x="488" y="59"/>
                </a:cubicBezTo>
                <a:cubicBezTo>
                  <a:pt x="475" y="63"/>
                  <a:pt x="482" y="53"/>
                  <a:pt x="473" y="57"/>
                </a:cubicBezTo>
                <a:cubicBezTo>
                  <a:pt x="474" y="57"/>
                  <a:pt x="477" y="55"/>
                  <a:pt x="475" y="55"/>
                </a:cubicBezTo>
                <a:cubicBezTo>
                  <a:pt x="473" y="56"/>
                  <a:pt x="473" y="56"/>
                  <a:pt x="473" y="56"/>
                </a:cubicBezTo>
                <a:cubicBezTo>
                  <a:pt x="468" y="55"/>
                  <a:pt x="480" y="50"/>
                  <a:pt x="477" y="49"/>
                </a:cubicBezTo>
                <a:cubicBezTo>
                  <a:pt x="476" y="50"/>
                  <a:pt x="475" y="51"/>
                  <a:pt x="473" y="52"/>
                </a:cubicBezTo>
                <a:cubicBezTo>
                  <a:pt x="470" y="50"/>
                  <a:pt x="482" y="42"/>
                  <a:pt x="475" y="41"/>
                </a:cubicBezTo>
                <a:cubicBezTo>
                  <a:pt x="475" y="42"/>
                  <a:pt x="474" y="42"/>
                  <a:pt x="474" y="42"/>
                </a:cubicBezTo>
                <a:cubicBezTo>
                  <a:pt x="473" y="43"/>
                  <a:pt x="473" y="42"/>
                  <a:pt x="475" y="40"/>
                </a:cubicBezTo>
                <a:cubicBezTo>
                  <a:pt x="479" y="40"/>
                  <a:pt x="479" y="40"/>
                  <a:pt x="479" y="40"/>
                </a:cubicBezTo>
                <a:cubicBezTo>
                  <a:pt x="489" y="34"/>
                  <a:pt x="472" y="37"/>
                  <a:pt x="474" y="33"/>
                </a:cubicBezTo>
                <a:cubicBezTo>
                  <a:pt x="472" y="34"/>
                  <a:pt x="473" y="36"/>
                  <a:pt x="469" y="36"/>
                </a:cubicBezTo>
                <a:cubicBezTo>
                  <a:pt x="468" y="35"/>
                  <a:pt x="480" y="30"/>
                  <a:pt x="474" y="30"/>
                </a:cubicBezTo>
                <a:cubicBezTo>
                  <a:pt x="473" y="32"/>
                  <a:pt x="467" y="34"/>
                  <a:pt x="467" y="35"/>
                </a:cubicBezTo>
                <a:cubicBezTo>
                  <a:pt x="465" y="34"/>
                  <a:pt x="462" y="34"/>
                  <a:pt x="466" y="32"/>
                </a:cubicBezTo>
                <a:cubicBezTo>
                  <a:pt x="465" y="32"/>
                  <a:pt x="463" y="32"/>
                  <a:pt x="462" y="33"/>
                </a:cubicBezTo>
                <a:cubicBezTo>
                  <a:pt x="465" y="31"/>
                  <a:pt x="462" y="30"/>
                  <a:pt x="461" y="29"/>
                </a:cubicBezTo>
                <a:cubicBezTo>
                  <a:pt x="459" y="30"/>
                  <a:pt x="459" y="30"/>
                  <a:pt x="459" y="30"/>
                </a:cubicBezTo>
                <a:cubicBezTo>
                  <a:pt x="469" y="24"/>
                  <a:pt x="458" y="27"/>
                  <a:pt x="458" y="25"/>
                </a:cubicBezTo>
                <a:cubicBezTo>
                  <a:pt x="455" y="26"/>
                  <a:pt x="455" y="26"/>
                  <a:pt x="455" y="26"/>
                </a:cubicBezTo>
                <a:cubicBezTo>
                  <a:pt x="456" y="25"/>
                  <a:pt x="459" y="22"/>
                  <a:pt x="454" y="22"/>
                </a:cubicBezTo>
                <a:cubicBezTo>
                  <a:pt x="451" y="24"/>
                  <a:pt x="451" y="24"/>
                  <a:pt x="451" y="24"/>
                </a:cubicBezTo>
                <a:cubicBezTo>
                  <a:pt x="453" y="22"/>
                  <a:pt x="446" y="21"/>
                  <a:pt x="451" y="18"/>
                </a:cubicBezTo>
                <a:cubicBezTo>
                  <a:pt x="450" y="18"/>
                  <a:pt x="445" y="22"/>
                  <a:pt x="444" y="20"/>
                </a:cubicBezTo>
                <a:cubicBezTo>
                  <a:pt x="446" y="18"/>
                  <a:pt x="447" y="16"/>
                  <a:pt x="444" y="16"/>
                </a:cubicBezTo>
                <a:cubicBezTo>
                  <a:pt x="442" y="17"/>
                  <a:pt x="440" y="18"/>
                  <a:pt x="442" y="18"/>
                </a:cubicBezTo>
                <a:cubicBezTo>
                  <a:pt x="443" y="18"/>
                  <a:pt x="443" y="18"/>
                  <a:pt x="444" y="17"/>
                </a:cubicBezTo>
                <a:cubicBezTo>
                  <a:pt x="441" y="19"/>
                  <a:pt x="441" y="19"/>
                  <a:pt x="441" y="19"/>
                </a:cubicBezTo>
                <a:cubicBezTo>
                  <a:pt x="438" y="18"/>
                  <a:pt x="443" y="17"/>
                  <a:pt x="441" y="15"/>
                </a:cubicBezTo>
                <a:cubicBezTo>
                  <a:pt x="439" y="16"/>
                  <a:pt x="438" y="17"/>
                  <a:pt x="436" y="18"/>
                </a:cubicBezTo>
                <a:cubicBezTo>
                  <a:pt x="437" y="15"/>
                  <a:pt x="439" y="12"/>
                  <a:pt x="440" y="8"/>
                </a:cubicBezTo>
                <a:cubicBezTo>
                  <a:pt x="443" y="7"/>
                  <a:pt x="444" y="8"/>
                  <a:pt x="448" y="6"/>
                </a:cubicBezTo>
                <a:cubicBezTo>
                  <a:pt x="448" y="7"/>
                  <a:pt x="449" y="7"/>
                  <a:pt x="450" y="8"/>
                </a:cubicBezTo>
                <a:cubicBezTo>
                  <a:pt x="455" y="8"/>
                  <a:pt x="454" y="5"/>
                  <a:pt x="455" y="3"/>
                </a:cubicBezTo>
                <a:cubicBezTo>
                  <a:pt x="456" y="5"/>
                  <a:pt x="456" y="5"/>
                  <a:pt x="456" y="5"/>
                </a:cubicBezTo>
                <a:cubicBezTo>
                  <a:pt x="457" y="5"/>
                  <a:pt x="458" y="5"/>
                  <a:pt x="458" y="5"/>
                </a:cubicBezTo>
                <a:cubicBezTo>
                  <a:pt x="458" y="6"/>
                  <a:pt x="458" y="6"/>
                  <a:pt x="458" y="6"/>
                </a:cubicBezTo>
                <a:cubicBezTo>
                  <a:pt x="463" y="0"/>
                  <a:pt x="468" y="6"/>
                  <a:pt x="471" y="1"/>
                </a:cubicBezTo>
                <a:cubicBezTo>
                  <a:pt x="471" y="2"/>
                  <a:pt x="468" y="4"/>
                  <a:pt x="466" y="6"/>
                </a:cubicBezTo>
                <a:cubicBezTo>
                  <a:pt x="465" y="8"/>
                  <a:pt x="468" y="6"/>
                  <a:pt x="470" y="6"/>
                </a:cubicBezTo>
                <a:cubicBezTo>
                  <a:pt x="474" y="2"/>
                  <a:pt x="474" y="2"/>
                  <a:pt x="474" y="2"/>
                </a:cubicBezTo>
                <a:cubicBezTo>
                  <a:pt x="473" y="7"/>
                  <a:pt x="478" y="0"/>
                  <a:pt x="482" y="2"/>
                </a:cubicBezTo>
                <a:cubicBezTo>
                  <a:pt x="480" y="6"/>
                  <a:pt x="495" y="3"/>
                  <a:pt x="496" y="4"/>
                </a:cubicBezTo>
                <a:cubicBezTo>
                  <a:pt x="496" y="7"/>
                  <a:pt x="490" y="5"/>
                  <a:pt x="488" y="8"/>
                </a:cubicBezTo>
                <a:cubicBezTo>
                  <a:pt x="488" y="9"/>
                  <a:pt x="491" y="7"/>
                  <a:pt x="493" y="8"/>
                </a:cubicBezTo>
                <a:cubicBezTo>
                  <a:pt x="487" y="11"/>
                  <a:pt x="487" y="11"/>
                  <a:pt x="487" y="11"/>
                </a:cubicBezTo>
                <a:cubicBezTo>
                  <a:pt x="487" y="13"/>
                  <a:pt x="493" y="9"/>
                  <a:pt x="491" y="11"/>
                </a:cubicBezTo>
                <a:cubicBezTo>
                  <a:pt x="495" y="11"/>
                  <a:pt x="493" y="9"/>
                  <a:pt x="498" y="7"/>
                </a:cubicBezTo>
                <a:cubicBezTo>
                  <a:pt x="497" y="8"/>
                  <a:pt x="495" y="11"/>
                  <a:pt x="498" y="10"/>
                </a:cubicBezTo>
                <a:cubicBezTo>
                  <a:pt x="499" y="10"/>
                  <a:pt x="499" y="8"/>
                  <a:pt x="500" y="9"/>
                </a:cubicBezTo>
                <a:cubicBezTo>
                  <a:pt x="499" y="14"/>
                  <a:pt x="506" y="13"/>
                  <a:pt x="507" y="17"/>
                </a:cubicBezTo>
                <a:cubicBezTo>
                  <a:pt x="510" y="16"/>
                  <a:pt x="510" y="16"/>
                  <a:pt x="510" y="16"/>
                </a:cubicBezTo>
                <a:cubicBezTo>
                  <a:pt x="509" y="16"/>
                  <a:pt x="508" y="17"/>
                  <a:pt x="509" y="17"/>
                </a:cubicBezTo>
                <a:cubicBezTo>
                  <a:pt x="511" y="16"/>
                  <a:pt x="511" y="16"/>
                  <a:pt x="511" y="16"/>
                </a:cubicBezTo>
                <a:cubicBezTo>
                  <a:pt x="511" y="17"/>
                  <a:pt x="509" y="23"/>
                  <a:pt x="511" y="25"/>
                </a:cubicBezTo>
                <a:cubicBezTo>
                  <a:pt x="514" y="22"/>
                  <a:pt x="514" y="22"/>
                  <a:pt x="514" y="22"/>
                </a:cubicBezTo>
                <a:cubicBezTo>
                  <a:pt x="511" y="26"/>
                  <a:pt x="511" y="26"/>
                  <a:pt x="511" y="26"/>
                </a:cubicBezTo>
                <a:cubicBezTo>
                  <a:pt x="516" y="24"/>
                  <a:pt x="516" y="24"/>
                  <a:pt x="516" y="24"/>
                </a:cubicBezTo>
                <a:cubicBezTo>
                  <a:pt x="511" y="27"/>
                  <a:pt x="516" y="28"/>
                  <a:pt x="515" y="31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17" y="32"/>
                  <a:pt x="517" y="32"/>
                  <a:pt x="517" y="32"/>
                </a:cubicBezTo>
                <a:cubicBezTo>
                  <a:pt x="519" y="30"/>
                  <a:pt x="519" y="30"/>
                  <a:pt x="519" y="30"/>
                </a:cubicBezTo>
                <a:cubicBezTo>
                  <a:pt x="520" y="32"/>
                  <a:pt x="515" y="36"/>
                  <a:pt x="518" y="36"/>
                </a:cubicBezTo>
                <a:cubicBezTo>
                  <a:pt x="517" y="36"/>
                  <a:pt x="522" y="33"/>
                  <a:pt x="524" y="32"/>
                </a:cubicBezTo>
                <a:close/>
                <a:moveTo>
                  <a:pt x="552" y="103"/>
                </a:moveTo>
                <a:cubicBezTo>
                  <a:pt x="552" y="104"/>
                  <a:pt x="552" y="104"/>
                  <a:pt x="552" y="104"/>
                </a:cubicBezTo>
                <a:cubicBezTo>
                  <a:pt x="553" y="103"/>
                  <a:pt x="552" y="103"/>
                  <a:pt x="552" y="103"/>
                </a:cubicBezTo>
                <a:cubicBezTo>
                  <a:pt x="551" y="101"/>
                  <a:pt x="551" y="101"/>
                  <a:pt x="551" y="101"/>
                </a:cubicBezTo>
                <a:cubicBezTo>
                  <a:pt x="547" y="102"/>
                  <a:pt x="550" y="102"/>
                  <a:pt x="552" y="103"/>
                </a:cubicBezTo>
                <a:close/>
                <a:moveTo>
                  <a:pt x="473" y="166"/>
                </a:moveTo>
                <a:cubicBezTo>
                  <a:pt x="475" y="166"/>
                  <a:pt x="475" y="166"/>
                  <a:pt x="475" y="166"/>
                </a:cubicBezTo>
                <a:cubicBezTo>
                  <a:pt x="475" y="167"/>
                  <a:pt x="473" y="165"/>
                  <a:pt x="475" y="168"/>
                </a:cubicBezTo>
                <a:cubicBezTo>
                  <a:pt x="474" y="167"/>
                  <a:pt x="474" y="168"/>
                  <a:pt x="473" y="166"/>
                </a:cubicBezTo>
                <a:close/>
                <a:moveTo>
                  <a:pt x="509" y="103"/>
                </a:moveTo>
                <a:cubicBezTo>
                  <a:pt x="506" y="104"/>
                  <a:pt x="506" y="104"/>
                  <a:pt x="506" y="104"/>
                </a:cubicBezTo>
                <a:cubicBezTo>
                  <a:pt x="510" y="104"/>
                  <a:pt x="510" y="104"/>
                  <a:pt x="510" y="104"/>
                </a:cubicBezTo>
                <a:lnTo>
                  <a:pt x="509" y="103"/>
                </a:lnTo>
                <a:close/>
                <a:moveTo>
                  <a:pt x="502" y="93"/>
                </a:moveTo>
                <a:cubicBezTo>
                  <a:pt x="502" y="94"/>
                  <a:pt x="502" y="94"/>
                  <a:pt x="501" y="95"/>
                </a:cubicBezTo>
                <a:cubicBezTo>
                  <a:pt x="502" y="95"/>
                  <a:pt x="502" y="95"/>
                  <a:pt x="502" y="95"/>
                </a:cubicBezTo>
                <a:cubicBezTo>
                  <a:pt x="502" y="94"/>
                  <a:pt x="503" y="93"/>
                  <a:pt x="503" y="93"/>
                </a:cubicBezTo>
                <a:lnTo>
                  <a:pt x="502" y="93"/>
                </a:lnTo>
                <a:close/>
                <a:moveTo>
                  <a:pt x="523" y="61"/>
                </a:moveTo>
                <a:cubicBezTo>
                  <a:pt x="518" y="65"/>
                  <a:pt x="524" y="62"/>
                  <a:pt x="522" y="64"/>
                </a:cubicBezTo>
                <a:cubicBezTo>
                  <a:pt x="522" y="64"/>
                  <a:pt x="521" y="65"/>
                  <a:pt x="521" y="65"/>
                </a:cubicBezTo>
                <a:cubicBezTo>
                  <a:pt x="522" y="65"/>
                  <a:pt x="522" y="64"/>
                  <a:pt x="522" y="64"/>
                </a:cubicBezTo>
                <a:cubicBezTo>
                  <a:pt x="524" y="63"/>
                  <a:pt x="528" y="59"/>
                  <a:pt x="523" y="61"/>
                </a:cubicBezTo>
                <a:close/>
                <a:moveTo>
                  <a:pt x="540" y="98"/>
                </a:moveTo>
                <a:cubicBezTo>
                  <a:pt x="544" y="98"/>
                  <a:pt x="543" y="95"/>
                  <a:pt x="545" y="94"/>
                </a:cubicBezTo>
                <a:cubicBezTo>
                  <a:pt x="544" y="93"/>
                  <a:pt x="541" y="95"/>
                  <a:pt x="539" y="96"/>
                </a:cubicBezTo>
                <a:cubicBezTo>
                  <a:pt x="539" y="95"/>
                  <a:pt x="539" y="95"/>
                  <a:pt x="539" y="94"/>
                </a:cubicBezTo>
                <a:cubicBezTo>
                  <a:pt x="531" y="96"/>
                  <a:pt x="543" y="96"/>
                  <a:pt x="540" y="98"/>
                </a:cubicBezTo>
                <a:close/>
                <a:moveTo>
                  <a:pt x="562" y="140"/>
                </a:moveTo>
                <a:cubicBezTo>
                  <a:pt x="565" y="140"/>
                  <a:pt x="565" y="140"/>
                  <a:pt x="565" y="140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569" y="141"/>
                  <a:pt x="569" y="141"/>
                  <a:pt x="569" y="141"/>
                </a:cubicBezTo>
                <a:lnTo>
                  <a:pt x="562" y="140"/>
                </a:lnTo>
                <a:close/>
                <a:moveTo>
                  <a:pt x="556" y="144"/>
                </a:moveTo>
                <a:cubicBezTo>
                  <a:pt x="554" y="145"/>
                  <a:pt x="546" y="143"/>
                  <a:pt x="541" y="140"/>
                </a:cubicBezTo>
                <a:cubicBezTo>
                  <a:pt x="544" y="140"/>
                  <a:pt x="545" y="139"/>
                  <a:pt x="553" y="142"/>
                </a:cubicBezTo>
                <a:cubicBezTo>
                  <a:pt x="548" y="140"/>
                  <a:pt x="564" y="146"/>
                  <a:pt x="556" y="144"/>
                </a:cubicBezTo>
                <a:close/>
                <a:moveTo>
                  <a:pt x="521" y="78"/>
                </a:moveTo>
                <a:cubicBezTo>
                  <a:pt x="520" y="80"/>
                  <a:pt x="513" y="85"/>
                  <a:pt x="519" y="86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0" y="83"/>
                  <a:pt x="520" y="83"/>
                  <a:pt x="520" y="83"/>
                </a:cubicBezTo>
                <a:cubicBezTo>
                  <a:pt x="523" y="81"/>
                  <a:pt x="523" y="81"/>
                  <a:pt x="523" y="81"/>
                </a:cubicBezTo>
                <a:cubicBezTo>
                  <a:pt x="515" y="86"/>
                  <a:pt x="521" y="79"/>
                  <a:pt x="521" y="78"/>
                </a:cubicBezTo>
                <a:close/>
                <a:moveTo>
                  <a:pt x="529" y="145"/>
                </a:moveTo>
                <a:cubicBezTo>
                  <a:pt x="528" y="146"/>
                  <a:pt x="522" y="144"/>
                  <a:pt x="516" y="140"/>
                </a:cubicBezTo>
                <a:cubicBezTo>
                  <a:pt x="519" y="142"/>
                  <a:pt x="526" y="144"/>
                  <a:pt x="531" y="146"/>
                </a:cubicBezTo>
                <a:cubicBezTo>
                  <a:pt x="530" y="145"/>
                  <a:pt x="529" y="145"/>
                  <a:pt x="529" y="145"/>
                </a:cubicBezTo>
                <a:close/>
                <a:moveTo>
                  <a:pt x="523" y="141"/>
                </a:moveTo>
                <a:cubicBezTo>
                  <a:pt x="523" y="140"/>
                  <a:pt x="518" y="137"/>
                  <a:pt x="523" y="139"/>
                </a:cubicBezTo>
                <a:cubicBezTo>
                  <a:pt x="526" y="141"/>
                  <a:pt x="536" y="147"/>
                  <a:pt x="536" y="144"/>
                </a:cubicBezTo>
                <a:cubicBezTo>
                  <a:pt x="527" y="140"/>
                  <a:pt x="524" y="138"/>
                  <a:pt x="518" y="137"/>
                </a:cubicBezTo>
                <a:lnTo>
                  <a:pt x="523" y="141"/>
                </a:lnTo>
                <a:close/>
                <a:moveTo>
                  <a:pt x="541" y="148"/>
                </a:moveTo>
                <a:cubicBezTo>
                  <a:pt x="541" y="147"/>
                  <a:pt x="541" y="146"/>
                  <a:pt x="541" y="145"/>
                </a:cubicBezTo>
                <a:cubicBezTo>
                  <a:pt x="531" y="141"/>
                  <a:pt x="539" y="146"/>
                  <a:pt x="541" y="148"/>
                </a:cubicBezTo>
                <a:cubicBezTo>
                  <a:pt x="541" y="149"/>
                  <a:pt x="541" y="149"/>
                  <a:pt x="541" y="149"/>
                </a:cubicBezTo>
                <a:cubicBezTo>
                  <a:pt x="541" y="149"/>
                  <a:pt x="541" y="148"/>
                  <a:pt x="541" y="148"/>
                </a:cubicBezTo>
                <a:close/>
                <a:moveTo>
                  <a:pt x="513" y="155"/>
                </a:moveTo>
                <a:cubicBezTo>
                  <a:pt x="515" y="156"/>
                  <a:pt x="515" y="156"/>
                  <a:pt x="515" y="156"/>
                </a:cubicBezTo>
                <a:cubicBezTo>
                  <a:pt x="516" y="157"/>
                  <a:pt x="517" y="158"/>
                  <a:pt x="518" y="157"/>
                </a:cubicBezTo>
                <a:cubicBezTo>
                  <a:pt x="515" y="156"/>
                  <a:pt x="515" y="156"/>
                  <a:pt x="515" y="156"/>
                </a:cubicBezTo>
                <a:cubicBezTo>
                  <a:pt x="514" y="154"/>
                  <a:pt x="514" y="152"/>
                  <a:pt x="513" y="155"/>
                </a:cubicBezTo>
                <a:close/>
                <a:moveTo>
                  <a:pt x="537" y="149"/>
                </a:moveTo>
                <a:cubicBezTo>
                  <a:pt x="533" y="149"/>
                  <a:pt x="533" y="149"/>
                  <a:pt x="533" y="149"/>
                </a:cubicBezTo>
                <a:cubicBezTo>
                  <a:pt x="533" y="148"/>
                  <a:pt x="533" y="146"/>
                  <a:pt x="537" y="149"/>
                </a:cubicBezTo>
                <a:close/>
                <a:moveTo>
                  <a:pt x="516" y="149"/>
                </a:moveTo>
                <a:cubicBezTo>
                  <a:pt x="516" y="149"/>
                  <a:pt x="513" y="150"/>
                  <a:pt x="512" y="151"/>
                </a:cubicBezTo>
                <a:cubicBezTo>
                  <a:pt x="514" y="152"/>
                  <a:pt x="518" y="152"/>
                  <a:pt x="516" y="149"/>
                </a:cubicBezTo>
                <a:close/>
                <a:moveTo>
                  <a:pt x="455" y="166"/>
                </a:moveTo>
                <a:cubicBezTo>
                  <a:pt x="454" y="162"/>
                  <a:pt x="454" y="162"/>
                  <a:pt x="454" y="162"/>
                </a:cubicBezTo>
                <a:cubicBezTo>
                  <a:pt x="452" y="162"/>
                  <a:pt x="452" y="162"/>
                  <a:pt x="452" y="162"/>
                </a:cubicBezTo>
                <a:lnTo>
                  <a:pt x="455" y="166"/>
                </a:lnTo>
                <a:close/>
                <a:moveTo>
                  <a:pt x="468" y="155"/>
                </a:moveTo>
                <a:cubicBezTo>
                  <a:pt x="469" y="155"/>
                  <a:pt x="469" y="155"/>
                  <a:pt x="469" y="155"/>
                </a:cubicBezTo>
                <a:cubicBezTo>
                  <a:pt x="468" y="153"/>
                  <a:pt x="468" y="153"/>
                  <a:pt x="468" y="153"/>
                </a:cubicBezTo>
                <a:lnTo>
                  <a:pt x="468" y="155"/>
                </a:lnTo>
                <a:close/>
                <a:moveTo>
                  <a:pt x="484" y="145"/>
                </a:moveTo>
                <a:cubicBezTo>
                  <a:pt x="484" y="146"/>
                  <a:pt x="484" y="146"/>
                  <a:pt x="484" y="147"/>
                </a:cubicBezTo>
                <a:cubicBezTo>
                  <a:pt x="484" y="150"/>
                  <a:pt x="481" y="153"/>
                  <a:pt x="479" y="152"/>
                </a:cubicBezTo>
                <a:cubicBezTo>
                  <a:pt x="479" y="155"/>
                  <a:pt x="483" y="158"/>
                  <a:pt x="484" y="160"/>
                </a:cubicBezTo>
                <a:cubicBezTo>
                  <a:pt x="478" y="146"/>
                  <a:pt x="486" y="160"/>
                  <a:pt x="486" y="154"/>
                </a:cubicBezTo>
                <a:cubicBezTo>
                  <a:pt x="485" y="153"/>
                  <a:pt x="484" y="154"/>
                  <a:pt x="483" y="152"/>
                </a:cubicBezTo>
                <a:cubicBezTo>
                  <a:pt x="483" y="150"/>
                  <a:pt x="484" y="149"/>
                  <a:pt x="485" y="150"/>
                </a:cubicBezTo>
                <a:cubicBezTo>
                  <a:pt x="486" y="151"/>
                  <a:pt x="486" y="152"/>
                  <a:pt x="486" y="152"/>
                </a:cubicBezTo>
                <a:cubicBezTo>
                  <a:pt x="486" y="151"/>
                  <a:pt x="485" y="150"/>
                  <a:pt x="485" y="150"/>
                </a:cubicBezTo>
                <a:cubicBezTo>
                  <a:pt x="485" y="149"/>
                  <a:pt x="484" y="148"/>
                  <a:pt x="484" y="147"/>
                </a:cubicBezTo>
                <a:cubicBezTo>
                  <a:pt x="484" y="146"/>
                  <a:pt x="484" y="146"/>
                  <a:pt x="484" y="145"/>
                </a:cubicBezTo>
                <a:close/>
                <a:moveTo>
                  <a:pt x="506" y="138"/>
                </a:moveTo>
                <a:cubicBezTo>
                  <a:pt x="507" y="139"/>
                  <a:pt x="508" y="141"/>
                  <a:pt x="510" y="142"/>
                </a:cubicBezTo>
                <a:cubicBezTo>
                  <a:pt x="509" y="140"/>
                  <a:pt x="507" y="139"/>
                  <a:pt x="506" y="138"/>
                </a:cubicBezTo>
                <a:cubicBezTo>
                  <a:pt x="505" y="138"/>
                  <a:pt x="504" y="137"/>
                  <a:pt x="504" y="137"/>
                </a:cubicBezTo>
                <a:cubicBezTo>
                  <a:pt x="504" y="137"/>
                  <a:pt x="505" y="138"/>
                  <a:pt x="506" y="138"/>
                </a:cubicBezTo>
                <a:close/>
                <a:moveTo>
                  <a:pt x="498" y="132"/>
                </a:moveTo>
                <a:cubicBezTo>
                  <a:pt x="501" y="133"/>
                  <a:pt x="503" y="135"/>
                  <a:pt x="506" y="136"/>
                </a:cubicBezTo>
                <a:cubicBezTo>
                  <a:pt x="502" y="134"/>
                  <a:pt x="502" y="134"/>
                  <a:pt x="502" y="134"/>
                </a:cubicBezTo>
                <a:cubicBezTo>
                  <a:pt x="504" y="134"/>
                  <a:pt x="505" y="135"/>
                  <a:pt x="506" y="135"/>
                </a:cubicBezTo>
                <a:cubicBezTo>
                  <a:pt x="502" y="132"/>
                  <a:pt x="497" y="129"/>
                  <a:pt x="498" y="132"/>
                </a:cubicBezTo>
                <a:close/>
                <a:moveTo>
                  <a:pt x="508" y="133"/>
                </a:moveTo>
                <a:cubicBezTo>
                  <a:pt x="504" y="132"/>
                  <a:pt x="504" y="132"/>
                  <a:pt x="504" y="132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4" y="133"/>
                  <a:pt x="504" y="133"/>
                  <a:pt x="504" y="133"/>
                </a:cubicBezTo>
                <a:cubicBezTo>
                  <a:pt x="508" y="136"/>
                  <a:pt x="508" y="136"/>
                  <a:pt x="508" y="136"/>
                </a:cubicBezTo>
                <a:cubicBezTo>
                  <a:pt x="504" y="133"/>
                  <a:pt x="504" y="133"/>
                  <a:pt x="504" y="133"/>
                </a:cubicBezTo>
                <a:lnTo>
                  <a:pt x="508" y="133"/>
                </a:lnTo>
                <a:close/>
                <a:moveTo>
                  <a:pt x="539" y="127"/>
                </a:moveTo>
                <a:cubicBezTo>
                  <a:pt x="542" y="128"/>
                  <a:pt x="544" y="129"/>
                  <a:pt x="538" y="128"/>
                </a:cubicBezTo>
                <a:cubicBezTo>
                  <a:pt x="536" y="126"/>
                  <a:pt x="536" y="126"/>
                  <a:pt x="536" y="126"/>
                </a:cubicBezTo>
                <a:cubicBezTo>
                  <a:pt x="536" y="126"/>
                  <a:pt x="532" y="126"/>
                  <a:pt x="534" y="127"/>
                </a:cubicBezTo>
                <a:cubicBezTo>
                  <a:pt x="517" y="121"/>
                  <a:pt x="536" y="128"/>
                  <a:pt x="528" y="123"/>
                </a:cubicBezTo>
                <a:cubicBezTo>
                  <a:pt x="530" y="126"/>
                  <a:pt x="520" y="122"/>
                  <a:pt x="514" y="120"/>
                </a:cubicBezTo>
                <a:cubicBezTo>
                  <a:pt x="518" y="121"/>
                  <a:pt x="518" y="120"/>
                  <a:pt x="520" y="120"/>
                </a:cubicBezTo>
                <a:cubicBezTo>
                  <a:pt x="521" y="120"/>
                  <a:pt x="522" y="120"/>
                  <a:pt x="524" y="121"/>
                </a:cubicBezTo>
                <a:cubicBezTo>
                  <a:pt x="525" y="121"/>
                  <a:pt x="526" y="121"/>
                  <a:pt x="528" y="122"/>
                </a:cubicBezTo>
                <a:cubicBezTo>
                  <a:pt x="529" y="122"/>
                  <a:pt x="531" y="123"/>
                  <a:pt x="534" y="124"/>
                </a:cubicBezTo>
                <a:cubicBezTo>
                  <a:pt x="532" y="124"/>
                  <a:pt x="536" y="125"/>
                  <a:pt x="539" y="127"/>
                </a:cubicBezTo>
                <a:close/>
                <a:moveTo>
                  <a:pt x="520" y="108"/>
                </a:moveTo>
                <a:cubicBezTo>
                  <a:pt x="520" y="106"/>
                  <a:pt x="520" y="106"/>
                  <a:pt x="520" y="106"/>
                </a:cubicBezTo>
                <a:cubicBezTo>
                  <a:pt x="521" y="108"/>
                  <a:pt x="521" y="108"/>
                  <a:pt x="521" y="108"/>
                </a:cubicBezTo>
                <a:lnTo>
                  <a:pt x="520" y="108"/>
                </a:lnTo>
                <a:close/>
                <a:moveTo>
                  <a:pt x="488" y="61"/>
                </a:moveTo>
                <a:cubicBezTo>
                  <a:pt x="483" y="63"/>
                  <a:pt x="489" y="64"/>
                  <a:pt x="492" y="62"/>
                </a:cubicBezTo>
                <a:cubicBezTo>
                  <a:pt x="490" y="63"/>
                  <a:pt x="489" y="61"/>
                  <a:pt x="488" y="61"/>
                </a:cubicBezTo>
                <a:close/>
                <a:moveTo>
                  <a:pt x="480" y="41"/>
                </a:moveTo>
                <a:cubicBezTo>
                  <a:pt x="481" y="42"/>
                  <a:pt x="476" y="46"/>
                  <a:pt x="482" y="44"/>
                </a:cubicBezTo>
                <a:cubicBezTo>
                  <a:pt x="483" y="41"/>
                  <a:pt x="483" y="41"/>
                  <a:pt x="483" y="41"/>
                </a:cubicBezTo>
                <a:cubicBezTo>
                  <a:pt x="481" y="41"/>
                  <a:pt x="483" y="40"/>
                  <a:pt x="480" y="41"/>
                </a:cubicBezTo>
                <a:close/>
                <a:moveTo>
                  <a:pt x="472" y="28"/>
                </a:moveTo>
                <a:cubicBezTo>
                  <a:pt x="478" y="25"/>
                  <a:pt x="478" y="25"/>
                  <a:pt x="478" y="25"/>
                </a:cubicBezTo>
                <a:cubicBezTo>
                  <a:pt x="477" y="26"/>
                  <a:pt x="477" y="26"/>
                  <a:pt x="477" y="26"/>
                </a:cubicBezTo>
                <a:lnTo>
                  <a:pt x="472" y="28"/>
                </a:lnTo>
                <a:close/>
                <a:moveTo>
                  <a:pt x="466" y="33"/>
                </a:moveTo>
                <a:cubicBezTo>
                  <a:pt x="466" y="33"/>
                  <a:pt x="466" y="31"/>
                  <a:pt x="469" y="30"/>
                </a:cubicBezTo>
                <a:lnTo>
                  <a:pt x="466" y="33"/>
                </a:lnTo>
                <a:close/>
                <a:moveTo>
                  <a:pt x="465" y="16"/>
                </a:moveTo>
                <a:cubicBezTo>
                  <a:pt x="459" y="19"/>
                  <a:pt x="459" y="19"/>
                  <a:pt x="459" y="19"/>
                </a:cubicBezTo>
                <a:cubicBezTo>
                  <a:pt x="459" y="19"/>
                  <a:pt x="459" y="19"/>
                  <a:pt x="459" y="19"/>
                </a:cubicBezTo>
                <a:lnTo>
                  <a:pt x="465" y="16"/>
                </a:lnTo>
                <a:close/>
                <a:moveTo>
                  <a:pt x="469" y="16"/>
                </a:moveTo>
                <a:cubicBezTo>
                  <a:pt x="468" y="17"/>
                  <a:pt x="467" y="17"/>
                  <a:pt x="466" y="18"/>
                </a:cubicBezTo>
                <a:cubicBezTo>
                  <a:pt x="464" y="19"/>
                  <a:pt x="464" y="20"/>
                  <a:pt x="466" y="20"/>
                </a:cubicBezTo>
                <a:cubicBezTo>
                  <a:pt x="469" y="19"/>
                  <a:pt x="467" y="19"/>
                  <a:pt x="467" y="18"/>
                </a:cubicBezTo>
                <a:cubicBezTo>
                  <a:pt x="468" y="18"/>
                  <a:pt x="470" y="18"/>
                  <a:pt x="469" y="20"/>
                </a:cubicBezTo>
                <a:cubicBezTo>
                  <a:pt x="464" y="21"/>
                  <a:pt x="464" y="21"/>
                  <a:pt x="460" y="23"/>
                </a:cubicBezTo>
                <a:cubicBezTo>
                  <a:pt x="456" y="21"/>
                  <a:pt x="462" y="19"/>
                  <a:pt x="466" y="18"/>
                </a:cubicBezTo>
                <a:cubicBezTo>
                  <a:pt x="466" y="17"/>
                  <a:pt x="468" y="17"/>
                  <a:pt x="469" y="16"/>
                </a:cubicBezTo>
                <a:close/>
                <a:moveTo>
                  <a:pt x="474" y="23"/>
                </a:moveTo>
                <a:cubicBezTo>
                  <a:pt x="473" y="23"/>
                  <a:pt x="472" y="23"/>
                  <a:pt x="471" y="24"/>
                </a:cubicBezTo>
                <a:cubicBezTo>
                  <a:pt x="469" y="23"/>
                  <a:pt x="467" y="22"/>
                  <a:pt x="463" y="25"/>
                </a:cubicBezTo>
                <a:cubicBezTo>
                  <a:pt x="464" y="26"/>
                  <a:pt x="464" y="26"/>
                  <a:pt x="464" y="26"/>
                </a:cubicBezTo>
                <a:cubicBezTo>
                  <a:pt x="464" y="26"/>
                  <a:pt x="464" y="26"/>
                  <a:pt x="465" y="25"/>
                </a:cubicBezTo>
                <a:cubicBezTo>
                  <a:pt x="468" y="25"/>
                  <a:pt x="465" y="27"/>
                  <a:pt x="464" y="28"/>
                </a:cubicBezTo>
                <a:cubicBezTo>
                  <a:pt x="466" y="27"/>
                  <a:pt x="468" y="25"/>
                  <a:pt x="471" y="24"/>
                </a:cubicBezTo>
                <a:cubicBezTo>
                  <a:pt x="472" y="24"/>
                  <a:pt x="472" y="24"/>
                  <a:pt x="473" y="24"/>
                </a:cubicBezTo>
                <a:cubicBezTo>
                  <a:pt x="473" y="25"/>
                  <a:pt x="472" y="25"/>
                  <a:pt x="474" y="25"/>
                </a:cubicBezTo>
                <a:cubicBezTo>
                  <a:pt x="475" y="24"/>
                  <a:pt x="475" y="24"/>
                  <a:pt x="475" y="24"/>
                </a:cubicBezTo>
                <a:cubicBezTo>
                  <a:pt x="474" y="24"/>
                  <a:pt x="474" y="24"/>
                  <a:pt x="473" y="24"/>
                </a:cubicBezTo>
                <a:cubicBezTo>
                  <a:pt x="474" y="24"/>
                  <a:pt x="474" y="23"/>
                  <a:pt x="474" y="23"/>
                </a:cubicBezTo>
                <a:close/>
                <a:moveTo>
                  <a:pt x="472" y="13"/>
                </a:moveTo>
                <a:cubicBezTo>
                  <a:pt x="473" y="13"/>
                  <a:pt x="475" y="13"/>
                  <a:pt x="476" y="12"/>
                </a:cubicBezTo>
                <a:cubicBezTo>
                  <a:pt x="477" y="11"/>
                  <a:pt x="477" y="11"/>
                  <a:pt x="477" y="11"/>
                </a:cubicBezTo>
                <a:cubicBezTo>
                  <a:pt x="474" y="10"/>
                  <a:pt x="472" y="12"/>
                  <a:pt x="472" y="13"/>
                </a:cubicBezTo>
                <a:close/>
                <a:moveTo>
                  <a:pt x="489" y="54"/>
                </a:moveTo>
                <a:cubicBezTo>
                  <a:pt x="489" y="54"/>
                  <a:pt x="490" y="56"/>
                  <a:pt x="487" y="58"/>
                </a:cubicBezTo>
                <a:cubicBezTo>
                  <a:pt x="492" y="56"/>
                  <a:pt x="492" y="56"/>
                  <a:pt x="492" y="56"/>
                </a:cubicBezTo>
                <a:cubicBezTo>
                  <a:pt x="491" y="55"/>
                  <a:pt x="494" y="53"/>
                  <a:pt x="496" y="53"/>
                </a:cubicBezTo>
                <a:cubicBezTo>
                  <a:pt x="492" y="53"/>
                  <a:pt x="494" y="51"/>
                  <a:pt x="489" y="54"/>
                </a:cubicBezTo>
                <a:close/>
                <a:moveTo>
                  <a:pt x="518" y="105"/>
                </a:moveTo>
                <a:cubicBezTo>
                  <a:pt x="520" y="104"/>
                  <a:pt x="514" y="102"/>
                  <a:pt x="521" y="101"/>
                </a:cubicBezTo>
                <a:cubicBezTo>
                  <a:pt x="512" y="101"/>
                  <a:pt x="516" y="104"/>
                  <a:pt x="518" y="105"/>
                </a:cubicBezTo>
                <a:close/>
                <a:moveTo>
                  <a:pt x="528" y="105"/>
                </a:moveTo>
                <a:cubicBezTo>
                  <a:pt x="528" y="106"/>
                  <a:pt x="528" y="106"/>
                  <a:pt x="528" y="106"/>
                </a:cubicBezTo>
                <a:cubicBezTo>
                  <a:pt x="527" y="107"/>
                  <a:pt x="520" y="107"/>
                  <a:pt x="524" y="108"/>
                </a:cubicBezTo>
                <a:cubicBezTo>
                  <a:pt x="526" y="108"/>
                  <a:pt x="523" y="107"/>
                  <a:pt x="525" y="107"/>
                </a:cubicBezTo>
                <a:cubicBezTo>
                  <a:pt x="529" y="107"/>
                  <a:pt x="528" y="107"/>
                  <a:pt x="528" y="106"/>
                </a:cubicBezTo>
                <a:cubicBezTo>
                  <a:pt x="528" y="106"/>
                  <a:pt x="528" y="106"/>
                  <a:pt x="528" y="105"/>
                </a:cubicBezTo>
                <a:close/>
                <a:moveTo>
                  <a:pt x="513" y="71"/>
                </a:moveTo>
                <a:cubicBezTo>
                  <a:pt x="514" y="72"/>
                  <a:pt x="514" y="72"/>
                  <a:pt x="514" y="72"/>
                </a:cubicBezTo>
                <a:cubicBezTo>
                  <a:pt x="510" y="75"/>
                  <a:pt x="510" y="75"/>
                  <a:pt x="510" y="75"/>
                </a:cubicBezTo>
                <a:lnTo>
                  <a:pt x="513" y="71"/>
                </a:lnTo>
                <a:close/>
                <a:moveTo>
                  <a:pt x="511" y="55"/>
                </a:moveTo>
                <a:cubicBezTo>
                  <a:pt x="511" y="56"/>
                  <a:pt x="511" y="56"/>
                  <a:pt x="511" y="56"/>
                </a:cubicBezTo>
                <a:cubicBezTo>
                  <a:pt x="510" y="56"/>
                  <a:pt x="510" y="56"/>
                  <a:pt x="510" y="56"/>
                </a:cubicBezTo>
                <a:cubicBezTo>
                  <a:pt x="509" y="57"/>
                  <a:pt x="507" y="57"/>
                  <a:pt x="506" y="58"/>
                </a:cubicBezTo>
                <a:cubicBezTo>
                  <a:pt x="506" y="58"/>
                  <a:pt x="506" y="59"/>
                  <a:pt x="506" y="59"/>
                </a:cubicBezTo>
                <a:cubicBezTo>
                  <a:pt x="506" y="59"/>
                  <a:pt x="506" y="58"/>
                  <a:pt x="506" y="58"/>
                </a:cubicBezTo>
                <a:cubicBezTo>
                  <a:pt x="506" y="57"/>
                  <a:pt x="505" y="56"/>
                  <a:pt x="509" y="54"/>
                </a:cubicBezTo>
                <a:cubicBezTo>
                  <a:pt x="507" y="55"/>
                  <a:pt x="508" y="57"/>
                  <a:pt x="511" y="56"/>
                </a:cubicBezTo>
                <a:lnTo>
                  <a:pt x="511" y="55"/>
                </a:lnTo>
                <a:close/>
                <a:moveTo>
                  <a:pt x="501" y="25"/>
                </a:moveTo>
                <a:cubicBezTo>
                  <a:pt x="500" y="26"/>
                  <a:pt x="499" y="26"/>
                  <a:pt x="502" y="26"/>
                </a:cubicBezTo>
                <a:cubicBezTo>
                  <a:pt x="503" y="25"/>
                  <a:pt x="502" y="24"/>
                  <a:pt x="501" y="25"/>
                </a:cubicBezTo>
                <a:close/>
                <a:moveTo>
                  <a:pt x="519" y="60"/>
                </a:moveTo>
                <a:cubicBezTo>
                  <a:pt x="516" y="61"/>
                  <a:pt x="518" y="62"/>
                  <a:pt x="514" y="63"/>
                </a:cubicBezTo>
                <a:cubicBezTo>
                  <a:pt x="513" y="63"/>
                  <a:pt x="513" y="63"/>
                  <a:pt x="513" y="63"/>
                </a:cubicBezTo>
                <a:cubicBezTo>
                  <a:pt x="515" y="63"/>
                  <a:pt x="507" y="67"/>
                  <a:pt x="512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3" y="66"/>
                  <a:pt x="515" y="62"/>
                  <a:pt x="518" y="62"/>
                </a:cubicBezTo>
                <a:cubicBezTo>
                  <a:pt x="519" y="63"/>
                  <a:pt x="521" y="60"/>
                  <a:pt x="519" y="60"/>
                </a:cubicBezTo>
                <a:close/>
                <a:moveTo>
                  <a:pt x="507" y="19"/>
                </a:moveTo>
                <a:cubicBezTo>
                  <a:pt x="507" y="21"/>
                  <a:pt x="500" y="23"/>
                  <a:pt x="504" y="24"/>
                </a:cubicBezTo>
                <a:cubicBezTo>
                  <a:pt x="504" y="22"/>
                  <a:pt x="511" y="19"/>
                  <a:pt x="507" y="19"/>
                </a:cubicBezTo>
                <a:close/>
                <a:moveTo>
                  <a:pt x="524" y="45"/>
                </a:moveTo>
                <a:cubicBezTo>
                  <a:pt x="525" y="45"/>
                  <a:pt x="525" y="45"/>
                  <a:pt x="525" y="45"/>
                </a:cubicBezTo>
                <a:cubicBezTo>
                  <a:pt x="524" y="47"/>
                  <a:pt x="524" y="47"/>
                  <a:pt x="524" y="47"/>
                </a:cubicBezTo>
                <a:cubicBezTo>
                  <a:pt x="523" y="47"/>
                  <a:pt x="523" y="47"/>
                  <a:pt x="523" y="47"/>
                </a:cubicBezTo>
                <a:lnTo>
                  <a:pt x="524" y="45"/>
                </a:lnTo>
                <a:close/>
                <a:moveTo>
                  <a:pt x="467" y="35"/>
                </a:moveTo>
                <a:cubicBezTo>
                  <a:pt x="466" y="35"/>
                  <a:pt x="466" y="36"/>
                  <a:pt x="467" y="36"/>
                </a:cubicBezTo>
                <a:cubicBezTo>
                  <a:pt x="467" y="36"/>
                  <a:pt x="467" y="35"/>
                  <a:pt x="467" y="35"/>
                </a:cubicBezTo>
                <a:close/>
                <a:moveTo>
                  <a:pt x="501" y="109"/>
                </a:moveTo>
                <a:cubicBezTo>
                  <a:pt x="500" y="108"/>
                  <a:pt x="499" y="108"/>
                  <a:pt x="498" y="108"/>
                </a:cubicBezTo>
                <a:cubicBezTo>
                  <a:pt x="499" y="108"/>
                  <a:pt x="500" y="108"/>
                  <a:pt x="501" y="109"/>
                </a:cubicBezTo>
                <a:close/>
                <a:moveTo>
                  <a:pt x="496" y="109"/>
                </a:moveTo>
                <a:cubicBezTo>
                  <a:pt x="496" y="109"/>
                  <a:pt x="496" y="109"/>
                  <a:pt x="496" y="109"/>
                </a:cubicBezTo>
                <a:cubicBezTo>
                  <a:pt x="496" y="109"/>
                  <a:pt x="496" y="109"/>
                  <a:pt x="496" y="109"/>
                </a:cubicBezTo>
                <a:close/>
                <a:moveTo>
                  <a:pt x="429" y="155"/>
                </a:moveTo>
                <a:cubicBezTo>
                  <a:pt x="428" y="155"/>
                  <a:pt x="425" y="152"/>
                  <a:pt x="428" y="156"/>
                </a:cubicBezTo>
                <a:cubicBezTo>
                  <a:pt x="429" y="158"/>
                  <a:pt x="428" y="155"/>
                  <a:pt x="429" y="155"/>
                </a:cubicBezTo>
                <a:close/>
                <a:moveTo>
                  <a:pt x="433" y="159"/>
                </a:moveTo>
                <a:cubicBezTo>
                  <a:pt x="434" y="159"/>
                  <a:pt x="435" y="160"/>
                  <a:pt x="436" y="161"/>
                </a:cubicBezTo>
                <a:cubicBezTo>
                  <a:pt x="434" y="159"/>
                  <a:pt x="434" y="159"/>
                  <a:pt x="433" y="159"/>
                </a:cubicBezTo>
                <a:close/>
                <a:moveTo>
                  <a:pt x="433" y="159"/>
                </a:moveTo>
                <a:cubicBezTo>
                  <a:pt x="432" y="159"/>
                  <a:pt x="432" y="160"/>
                  <a:pt x="431" y="161"/>
                </a:cubicBezTo>
                <a:cubicBezTo>
                  <a:pt x="433" y="162"/>
                  <a:pt x="433" y="160"/>
                  <a:pt x="433" y="159"/>
                </a:cubicBezTo>
                <a:close/>
                <a:moveTo>
                  <a:pt x="442" y="148"/>
                </a:moveTo>
                <a:cubicBezTo>
                  <a:pt x="443" y="150"/>
                  <a:pt x="447" y="151"/>
                  <a:pt x="445" y="155"/>
                </a:cubicBezTo>
                <a:cubicBezTo>
                  <a:pt x="445" y="155"/>
                  <a:pt x="446" y="153"/>
                  <a:pt x="448" y="155"/>
                </a:cubicBezTo>
                <a:cubicBezTo>
                  <a:pt x="445" y="151"/>
                  <a:pt x="444" y="148"/>
                  <a:pt x="442" y="148"/>
                </a:cubicBezTo>
                <a:close/>
                <a:moveTo>
                  <a:pt x="452" y="156"/>
                </a:moveTo>
                <a:cubicBezTo>
                  <a:pt x="452" y="155"/>
                  <a:pt x="452" y="155"/>
                  <a:pt x="453" y="155"/>
                </a:cubicBezTo>
                <a:cubicBezTo>
                  <a:pt x="452" y="155"/>
                  <a:pt x="452" y="155"/>
                  <a:pt x="452" y="156"/>
                </a:cubicBezTo>
                <a:close/>
                <a:moveTo>
                  <a:pt x="453" y="155"/>
                </a:moveTo>
                <a:cubicBezTo>
                  <a:pt x="454" y="155"/>
                  <a:pt x="457" y="160"/>
                  <a:pt x="457" y="157"/>
                </a:cubicBezTo>
                <a:cubicBezTo>
                  <a:pt x="456" y="155"/>
                  <a:pt x="454" y="152"/>
                  <a:pt x="453" y="152"/>
                </a:cubicBezTo>
                <a:cubicBezTo>
                  <a:pt x="454" y="155"/>
                  <a:pt x="453" y="155"/>
                  <a:pt x="453" y="155"/>
                </a:cubicBezTo>
                <a:close/>
                <a:moveTo>
                  <a:pt x="480" y="123"/>
                </a:moveTo>
                <a:cubicBezTo>
                  <a:pt x="479" y="124"/>
                  <a:pt x="479" y="124"/>
                  <a:pt x="479" y="124"/>
                </a:cubicBezTo>
                <a:cubicBezTo>
                  <a:pt x="480" y="125"/>
                  <a:pt x="480" y="125"/>
                  <a:pt x="480" y="125"/>
                </a:cubicBezTo>
                <a:cubicBezTo>
                  <a:pt x="480" y="125"/>
                  <a:pt x="481" y="124"/>
                  <a:pt x="480" y="123"/>
                </a:cubicBezTo>
                <a:close/>
                <a:moveTo>
                  <a:pt x="491" y="134"/>
                </a:moveTo>
                <a:cubicBezTo>
                  <a:pt x="488" y="129"/>
                  <a:pt x="488" y="129"/>
                  <a:pt x="488" y="129"/>
                </a:cubicBezTo>
                <a:cubicBezTo>
                  <a:pt x="487" y="128"/>
                  <a:pt x="490" y="132"/>
                  <a:pt x="489" y="132"/>
                </a:cubicBezTo>
                <a:cubicBezTo>
                  <a:pt x="489" y="133"/>
                  <a:pt x="490" y="134"/>
                  <a:pt x="491" y="134"/>
                </a:cubicBezTo>
                <a:close/>
                <a:moveTo>
                  <a:pt x="504" y="160"/>
                </a:moveTo>
                <a:cubicBezTo>
                  <a:pt x="504" y="160"/>
                  <a:pt x="504" y="160"/>
                  <a:pt x="503" y="160"/>
                </a:cubicBezTo>
                <a:cubicBezTo>
                  <a:pt x="504" y="160"/>
                  <a:pt x="504" y="160"/>
                  <a:pt x="504" y="160"/>
                </a:cubicBezTo>
                <a:close/>
                <a:moveTo>
                  <a:pt x="484" y="120"/>
                </a:moveTo>
                <a:cubicBezTo>
                  <a:pt x="486" y="122"/>
                  <a:pt x="487" y="124"/>
                  <a:pt x="489" y="125"/>
                </a:cubicBezTo>
                <a:cubicBezTo>
                  <a:pt x="490" y="126"/>
                  <a:pt x="486" y="121"/>
                  <a:pt x="484" y="120"/>
                </a:cubicBezTo>
                <a:close/>
                <a:moveTo>
                  <a:pt x="489" y="120"/>
                </a:moveTo>
                <a:cubicBezTo>
                  <a:pt x="488" y="120"/>
                  <a:pt x="487" y="120"/>
                  <a:pt x="486" y="119"/>
                </a:cubicBezTo>
                <a:cubicBezTo>
                  <a:pt x="488" y="121"/>
                  <a:pt x="488" y="121"/>
                  <a:pt x="488" y="121"/>
                </a:cubicBezTo>
                <a:lnTo>
                  <a:pt x="489" y="120"/>
                </a:lnTo>
                <a:close/>
                <a:moveTo>
                  <a:pt x="496" y="122"/>
                </a:moveTo>
                <a:cubicBezTo>
                  <a:pt x="494" y="121"/>
                  <a:pt x="494" y="121"/>
                  <a:pt x="494" y="121"/>
                </a:cubicBezTo>
                <a:cubicBezTo>
                  <a:pt x="495" y="122"/>
                  <a:pt x="495" y="122"/>
                  <a:pt x="495" y="122"/>
                </a:cubicBezTo>
                <a:lnTo>
                  <a:pt x="496" y="122"/>
                </a:lnTo>
                <a:close/>
                <a:moveTo>
                  <a:pt x="501" y="90"/>
                </a:moveTo>
                <a:cubicBezTo>
                  <a:pt x="500" y="90"/>
                  <a:pt x="500" y="86"/>
                  <a:pt x="495" y="89"/>
                </a:cubicBezTo>
                <a:cubicBezTo>
                  <a:pt x="502" y="87"/>
                  <a:pt x="495" y="93"/>
                  <a:pt x="501" y="90"/>
                </a:cubicBezTo>
                <a:close/>
                <a:moveTo>
                  <a:pt x="470" y="41"/>
                </a:moveTo>
                <a:cubicBezTo>
                  <a:pt x="471" y="38"/>
                  <a:pt x="471" y="38"/>
                  <a:pt x="471" y="38"/>
                </a:cubicBezTo>
                <a:cubicBezTo>
                  <a:pt x="470" y="40"/>
                  <a:pt x="467" y="40"/>
                  <a:pt x="470" y="4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170771" y="4629697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PDfont"/>
                <a:cs typeface="PDfont"/>
              </a:rPr>
              <a:t>Download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PDfont"/>
              <a:cs typeface="PDfont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457907" y="5410990"/>
            <a:ext cx="4509814" cy="900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Tx/>
              <a:buChar char="-"/>
            </a:pPr>
            <a:r>
              <a:rPr lang="en-US" sz="2000" dirty="0" smtClean="0">
                <a:latin typeface="PDfont"/>
                <a:cs typeface="PDfont"/>
              </a:rPr>
              <a:t>Expose information and metadata as Linked Data</a:t>
            </a:r>
          </a:p>
          <a:p>
            <a:pPr marL="342900" indent="-342900" algn="l">
              <a:buFontTx/>
              <a:buChar char="-"/>
            </a:pPr>
            <a:r>
              <a:rPr lang="en-US" sz="2000" dirty="0" smtClean="0">
                <a:latin typeface="PDfont"/>
                <a:cs typeface="PDfont"/>
              </a:rPr>
              <a:t>NL-CERIF for better interoperability</a:t>
            </a:r>
            <a:endParaRPr lang="en-US" sz="2000" dirty="0">
              <a:latin typeface="PDfont"/>
              <a:cs typeface="PDfon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0766" y="691386"/>
            <a:ext cx="3774444" cy="923248"/>
          </a:xfrm>
        </p:spPr>
        <p:txBody>
          <a:bodyPr/>
          <a:lstStyle/>
          <a:p>
            <a:r>
              <a:rPr lang="en-US" dirty="0" smtClean="0">
                <a:latin typeface="PDfont"/>
                <a:cs typeface="PDfont"/>
              </a:rPr>
              <a:t>Sketch of our future scholarly ecosystem</a:t>
            </a:r>
            <a:endParaRPr lang="nl-NL" dirty="0"/>
          </a:p>
        </p:txBody>
      </p:sp>
      <p:sp>
        <p:nvSpPr>
          <p:cNvPr id="6" name="Rectangle 5"/>
          <p:cNvSpPr/>
          <p:nvPr/>
        </p:nvSpPr>
        <p:spPr>
          <a:xfrm>
            <a:off x="2793740" y="3232203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PDfont"/>
                <a:cs typeface="PDfont"/>
              </a:rPr>
              <a:t>ingest</a:t>
            </a:r>
            <a:endParaRPr lang="nl-NL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90" y="3325826"/>
            <a:ext cx="13081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49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improved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 err="1"/>
              <a:t>P</a:t>
            </a:r>
            <a:r>
              <a:rPr lang="nl-NL" sz="2000" dirty="0" err="1" smtClean="0"/>
              <a:t>rovenance</a:t>
            </a:r>
            <a:r>
              <a:rPr lang="nl-NL" sz="2000" dirty="0" smtClean="0"/>
              <a:t> / </a:t>
            </a:r>
            <a:r>
              <a:rPr lang="nl-NL" sz="2000" dirty="0" err="1" smtClean="0"/>
              <a:t>work</a:t>
            </a:r>
            <a:r>
              <a:rPr lang="nl-NL" sz="2000" dirty="0" smtClean="0"/>
              <a:t> flow (CRIS – Repository)</a:t>
            </a:r>
          </a:p>
          <a:p>
            <a:r>
              <a:rPr lang="nl-NL" sz="2000" dirty="0" err="1"/>
              <a:t>Q</a:t>
            </a:r>
            <a:r>
              <a:rPr lang="nl-NL" sz="2000" dirty="0" err="1" smtClean="0"/>
              <a:t>uality</a:t>
            </a:r>
            <a:r>
              <a:rPr lang="nl-NL" sz="2000" dirty="0" smtClean="0"/>
              <a:t> control &amp; </a:t>
            </a:r>
            <a:r>
              <a:rPr lang="nl-NL" sz="2000" dirty="0" err="1" smtClean="0"/>
              <a:t>completeness</a:t>
            </a:r>
            <a:endParaRPr lang="nl-NL" sz="2000" dirty="0" smtClean="0"/>
          </a:p>
          <a:p>
            <a:r>
              <a:rPr lang="nl-NL" sz="2000" dirty="0" err="1" smtClean="0"/>
              <a:t>Identifiers</a:t>
            </a:r>
            <a:endParaRPr lang="nl-NL" sz="2000" dirty="0"/>
          </a:p>
          <a:p>
            <a:r>
              <a:rPr lang="nl-NL" sz="2000" dirty="0" smtClean="0"/>
              <a:t>Links</a:t>
            </a:r>
          </a:p>
          <a:p>
            <a:endParaRPr lang="nl-NL" sz="2000" dirty="0"/>
          </a:p>
          <a:p>
            <a:r>
              <a:rPr lang="nl-NL" sz="2000" dirty="0" err="1" smtClean="0"/>
              <a:t>Opportunities</a:t>
            </a:r>
            <a:r>
              <a:rPr lang="nl-NL" sz="2000" dirty="0" smtClean="0"/>
              <a:t>:</a:t>
            </a:r>
          </a:p>
          <a:p>
            <a:pPr lvl="1"/>
            <a:r>
              <a:rPr lang="nl-NL" sz="1800" dirty="0" smtClean="0"/>
              <a:t>Dutch </a:t>
            </a:r>
            <a:r>
              <a:rPr lang="nl-NL" sz="1800" dirty="0" err="1" smtClean="0"/>
              <a:t>universities</a:t>
            </a:r>
            <a:r>
              <a:rPr lang="nl-NL" sz="1800" dirty="0" smtClean="0"/>
              <a:t> are </a:t>
            </a:r>
            <a:r>
              <a:rPr lang="nl-NL" sz="1800" dirty="0" err="1" smtClean="0"/>
              <a:t>implementing</a:t>
            </a:r>
            <a:r>
              <a:rPr lang="nl-NL" sz="1800" dirty="0" smtClean="0"/>
              <a:t> PURE/</a:t>
            </a:r>
            <a:r>
              <a:rPr lang="nl-NL" sz="1800" dirty="0" err="1" smtClean="0"/>
              <a:t>Converis</a:t>
            </a:r>
            <a:r>
              <a:rPr lang="nl-NL" sz="1800" dirty="0" smtClean="0"/>
              <a:t> as follow-up </a:t>
            </a:r>
            <a:r>
              <a:rPr lang="nl-NL" sz="1800" dirty="0" err="1" smtClean="0"/>
              <a:t>to</a:t>
            </a:r>
            <a:r>
              <a:rPr lang="nl-NL" sz="1800" dirty="0" smtClean="0"/>
              <a:t> METIS-</a:t>
            </a:r>
            <a:r>
              <a:rPr lang="nl-NL" sz="1800" dirty="0" err="1" smtClean="0"/>
              <a:t>based</a:t>
            </a:r>
            <a:r>
              <a:rPr lang="nl-NL" sz="1800" dirty="0" smtClean="0"/>
              <a:t> </a:t>
            </a:r>
            <a:r>
              <a:rPr lang="nl-NL" sz="1800" dirty="0" err="1" smtClean="0"/>
              <a:t>CRIS’s</a:t>
            </a:r>
            <a:endParaRPr lang="nl-NL" sz="1800" dirty="0" smtClean="0"/>
          </a:p>
          <a:p>
            <a:pPr lvl="1"/>
            <a:r>
              <a:rPr lang="nl-NL" sz="1800" dirty="0"/>
              <a:t>NL-CERIF: </a:t>
            </a:r>
            <a:r>
              <a:rPr lang="nl-NL" sz="1800" dirty="0" err="1"/>
              <a:t>selection</a:t>
            </a:r>
            <a:r>
              <a:rPr lang="nl-NL" sz="1800" dirty="0"/>
              <a:t> of </a:t>
            </a:r>
            <a:r>
              <a:rPr lang="nl-NL" sz="1800" dirty="0" err="1"/>
              <a:t>applicable</a:t>
            </a:r>
            <a:r>
              <a:rPr lang="nl-NL" sz="1800" dirty="0"/>
              <a:t> </a:t>
            </a:r>
            <a:r>
              <a:rPr lang="nl-NL" sz="1800" dirty="0" err="1" smtClean="0"/>
              <a:t>elements</a:t>
            </a:r>
            <a:endParaRPr lang="nl-NL" sz="1800" dirty="0"/>
          </a:p>
          <a:p>
            <a:pPr lvl="1"/>
            <a:r>
              <a:rPr lang="nl-NL" sz="1800" dirty="0" err="1" smtClean="0"/>
              <a:t>Edustandaard</a:t>
            </a:r>
            <a:r>
              <a:rPr lang="nl-NL" sz="1800" dirty="0" smtClean="0"/>
              <a:t> </a:t>
            </a:r>
            <a:r>
              <a:rPr lang="nl-NL" sz="1800" dirty="0" err="1" smtClean="0"/>
              <a:t>organisation</a:t>
            </a:r>
            <a:r>
              <a:rPr lang="nl-NL" sz="1800" dirty="0" smtClean="0"/>
              <a:t> </a:t>
            </a:r>
            <a:r>
              <a:rPr lang="nl-NL" sz="1800" dirty="0" err="1" smtClean="0"/>
              <a:t>to</a:t>
            </a:r>
            <a:r>
              <a:rPr lang="nl-NL" sz="1800" dirty="0" smtClean="0"/>
              <a:t> manage the </a:t>
            </a:r>
            <a:r>
              <a:rPr lang="nl-NL" sz="1800" dirty="0" err="1" smtClean="0"/>
              <a:t>agreements</a:t>
            </a:r>
            <a:r>
              <a:rPr lang="nl-NL" sz="1800" dirty="0" smtClean="0"/>
              <a:t>, </a:t>
            </a:r>
            <a:r>
              <a:rPr lang="nl-NL" sz="1800" dirty="0" err="1" smtClean="0"/>
              <a:t>concepts</a:t>
            </a:r>
            <a:r>
              <a:rPr lang="nl-NL" sz="1800" dirty="0" smtClean="0"/>
              <a:t>, </a:t>
            </a:r>
            <a:r>
              <a:rPr lang="nl-NL" sz="1800" dirty="0" err="1" smtClean="0"/>
              <a:t>standards</a:t>
            </a:r>
            <a:r>
              <a:rPr lang="nl-NL" sz="1800" dirty="0" smtClean="0"/>
              <a:t> </a:t>
            </a:r>
            <a:r>
              <a:rPr lang="nl-NL" sz="1800" dirty="0" err="1" smtClean="0"/>
              <a:t>and</a:t>
            </a:r>
            <a:r>
              <a:rPr lang="nl-NL" sz="1800" dirty="0" smtClean="0"/>
              <a:t> </a:t>
            </a:r>
            <a:r>
              <a:rPr lang="nl-NL" sz="1800" dirty="0" err="1" smtClean="0"/>
              <a:t>architecture</a:t>
            </a:r>
            <a:endParaRPr lang="nl-NL" sz="1800" dirty="0" smtClean="0"/>
          </a:p>
          <a:p>
            <a:pPr lvl="1"/>
            <a:r>
              <a:rPr lang="nl-NL" sz="1800" dirty="0" smtClean="0"/>
              <a:t>State </a:t>
            </a:r>
            <a:r>
              <a:rPr lang="nl-NL" sz="1800" dirty="0" err="1"/>
              <a:t>S</a:t>
            </a:r>
            <a:r>
              <a:rPr lang="nl-NL" sz="1800" dirty="0" err="1" smtClean="0"/>
              <a:t>ecretary</a:t>
            </a:r>
            <a:r>
              <a:rPr lang="nl-NL" sz="1800" dirty="0" smtClean="0"/>
              <a:t> wants Open Access (</a:t>
            </a:r>
            <a:r>
              <a:rPr lang="nl-NL" sz="1800" dirty="0" err="1" smtClean="0"/>
              <a:t>success</a:t>
            </a:r>
            <a:r>
              <a:rPr lang="nl-NL" sz="1800" dirty="0" smtClean="0"/>
              <a:t> monitoring)</a:t>
            </a:r>
          </a:p>
          <a:p>
            <a:pPr lvl="1"/>
            <a:r>
              <a:rPr lang="nl-NL" sz="1800" dirty="0" smtClean="0"/>
              <a:t>Europe wants </a:t>
            </a:r>
            <a:r>
              <a:rPr lang="nl-NL" sz="1800" dirty="0" err="1" smtClean="0"/>
              <a:t>OpenAire</a:t>
            </a:r>
            <a:r>
              <a:rPr lang="nl-NL" sz="1800" dirty="0" smtClean="0"/>
              <a:t> </a:t>
            </a:r>
            <a:r>
              <a:rPr lang="nl-NL" sz="1800" dirty="0" err="1" smtClean="0"/>
              <a:t>to</a:t>
            </a:r>
            <a:r>
              <a:rPr lang="nl-NL" sz="1800" dirty="0" smtClean="0"/>
              <a:t> </a:t>
            </a:r>
            <a:r>
              <a:rPr lang="nl-NL" sz="1800" dirty="0" err="1" smtClean="0"/>
              <a:t>aggregate</a:t>
            </a:r>
            <a:r>
              <a:rPr lang="nl-NL" sz="1800" dirty="0" smtClean="0"/>
              <a:t> </a:t>
            </a:r>
            <a:r>
              <a:rPr lang="nl-NL" sz="1800" dirty="0" err="1" smtClean="0"/>
              <a:t>all</a:t>
            </a:r>
            <a:r>
              <a:rPr lang="nl-NL" sz="1800" dirty="0" smtClean="0"/>
              <a:t> </a:t>
            </a:r>
            <a:r>
              <a:rPr lang="nl-NL" sz="1800" dirty="0"/>
              <a:t>Horizon 2020 </a:t>
            </a:r>
            <a:r>
              <a:rPr lang="nl-NL" sz="1800" dirty="0" smtClean="0"/>
              <a:t>project information </a:t>
            </a:r>
            <a:r>
              <a:rPr lang="nl-NL" sz="1800" dirty="0" err="1" smtClean="0"/>
              <a:t>and</a:t>
            </a:r>
            <a:r>
              <a:rPr lang="nl-NL" sz="1800" dirty="0" smtClean="0"/>
              <a:t> research </a:t>
            </a:r>
            <a:r>
              <a:rPr lang="nl-NL" sz="1800" dirty="0" err="1" smtClean="0"/>
              <a:t>outputs</a:t>
            </a:r>
            <a:endParaRPr lang="nl-NL" sz="1800" dirty="0" smtClean="0"/>
          </a:p>
          <a:p>
            <a:pPr marL="457200" lvl="1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40611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 Dutch </a:t>
            </a:r>
            <a:r>
              <a:rPr lang="nl-NL" dirty="0" err="1" smtClean="0"/>
              <a:t>Treat</a:t>
            </a:r>
            <a:r>
              <a:rPr lang="nl-NL" dirty="0" smtClean="0"/>
              <a:t>: Sinterklaas en </a:t>
            </a:r>
            <a:r>
              <a:rPr lang="nl-NL" dirty="0"/>
              <a:t>Z</a:t>
            </a:r>
            <a:r>
              <a:rPr lang="nl-NL" dirty="0" smtClean="0"/>
              <a:t>warte Piet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742" y="3941049"/>
            <a:ext cx="4428626" cy="2964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316" y="1530725"/>
            <a:ext cx="2241699" cy="186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826" y="3531109"/>
            <a:ext cx="2223593" cy="2488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74" y="1295400"/>
            <a:ext cx="5555848" cy="2579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84" y="4978820"/>
            <a:ext cx="2482521" cy="121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715" y="3923412"/>
            <a:ext cx="1055408" cy="105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0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018" y="749300"/>
            <a:ext cx="8400782" cy="6683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Verdana"/>
                <a:cs typeface="Verdana"/>
              </a:rPr>
              <a:t>What is DANS?</a:t>
            </a:r>
            <a:endParaRPr lang="en-US" sz="2800" b="1" dirty="0">
              <a:latin typeface="Verdana"/>
              <a:cs typeface="Verdana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0581" y="1419257"/>
            <a:ext cx="3240000" cy="324000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8420000" scaled="0"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dirty="0">
                <a:latin typeface="Verdana"/>
                <a:cs typeface="Verdana"/>
              </a:rPr>
              <a:t>Institute of Dutch Academy and Research </a:t>
            </a:r>
            <a:r>
              <a:rPr lang="en-GB" sz="2000" dirty="0"/>
              <a:t>F</a:t>
            </a:r>
            <a:r>
              <a:rPr lang="en-GB" sz="2000" dirty="0">
                <a:latin typeface="Verdana"/>
                <a:cs typeface="Verdana"/>
              </a:rPr>
              <a:t>unding </a:t>
            </a:r>
            <a:r>
              <a:rPr lang="en-GB" sz="2000" dirty="0"/>
              <a:t>O</a:t>
            </a:r>
            <a:r>
              <a:rPr lang="en-GB" sz="2000" dirty="0">
                <a:latin typeface="Verdana"/>
                <a:cs typeface="Verdana"/>
              </a:rPr>
              <a:t>rganisation (KNAW &amp; NWO) since 2005</a:t>
            </a:r>
          </a:p>
        </p:txBody>
      </p:sp>
      <p:sp>
        <p:nvSpPr>
          <p:cNvPr id="5" name="Oval 4"/>
          <p:cNvSpPr/>
          <p:nvPr/>
        </p:nvSpPr>
        <p:spPr>
          <a:xfrm>
            <a:off x="5819996" y="817102"/>
            <a:ext cx="3060000" cy="3060000"/>
          </a:xfrm>
          <a:prstGeom prst="ellipse">
            <a:avLst/>
          </a:prstGeom>
          <a:gradFill>
            <a:gsLst>
              <a:gs pos="0">
                <a:srgbClr val="00A7D4"/>
              </a:gs>
              <a:gs pos="100000">
                <a:schemeClr val="accent5">
                  <a:lumMod val="75000"/>
                </a:schemeClr>
              </a:gs>
              <a:gs pos="89000">
                <a:schemeClr val="bg1"/>
              </a:gs>
              <a:gs pos="75000">
                <a:srgbClr val="00A7D4"/>
              </a:gs>
            </a:gsLst>
            <a:lin ang="18180000" scaled="0"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dirty="0">
                <a:latin typeface="Verdana"/>
                <a:cs typeface="Verdana"/>
              </a:rPr>
              <a:t>First predecessor dates back to 1964 (Steinmetz Foundation), Historical Data Archive 1989</a:t>
            </a:r>
          </a:p>
        </p:txBody>
      </p:sp>
      <p:sp>
        <p:nvSpPr>
          <p:cNvPr id="6" name="Oval 5"/>
          <p:cNvSpPr/>
          <p:nvPr/>
        </p:nvSpPr>
        <p:spPr>
          <a:xfrm>
            <a:off x="2896878" y="2532798"/>
            <a:ext cx="3960000" cy="3960000"/>
          </a:xfrm>
          <a:prstGeom prst="ellipse">
            <a:avLst/>
          </a:prstGeom>
          <a:gradFill flip="none" rotWithShape="1">
            <a:gsLst>
              <a:gs pos="43000">
                <a:srgbClr val="FF0000"/>
              </a:gs>
              <a:gs pos="100000">
                <a:srgbClr val="CCFFCC"/>
              </a:gs>
            </a:gsLst>
            <a:lin ang="16980000" scaled="0"/>
            <a:tileRect/>
          </a:gra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800" dirty="0"/>
              <a:t>Mission: promote and provide permanent access to digital research </a:t>
            </a:r>
            <a:r>
              <a:rPr lang="en-GB" sz="2800" dirty="0" smtClean="0"/>
              <a:t>information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731" y="3728861"/>
            <a:ext cx="2473470" cy="24841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018" y="4876147"/>
            <a:ext cx="237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Happy </a:t>
            </a:r>
            <a:r>
              <a:rPr lang="nl-NL" dirty="0" err="1" smtClean="0"/>
              <a:t>to</a:t>
            </a:r>
            <a:r>
              <a:rPr lang="nl-NL" dirty="0" smtClean="0"/>
              <a:t> host the </a:t>
            </a:r>
            <a:r>
              <a:rPr lang="nl-NL" dirty="0" err="1" smtClean="0"/>
              <a:t>EuroCRIS</a:t>
            </a:r>
            <a:r>
              <a:rPr lang="nl-NL" dirty="0" smtClean="0"/>
              <a:t> </a:t>
            </a:r>
            <a:r>
              <a:rPr lang="nl-NL" dirty="0" err="1" smtClean="0"/>
              <a:t>secretariat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403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245" r="8282"/>
          <a:stretch/>
        </p:blipFill>
        <p:spPr>
          <a:xfrm>
            <a:off x="-14428" y="-606"/>
            <a:ext cx="9159213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" b="100000" l="0" r="97500">
                        <a14:foregroundMark x1="18500" y1="28351" x2="18500" y2="28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0824" y="5449747"/>
            <a:ext cx="1416916" cy="137440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7075" y="1680186"/>
            <a:ext cx="7712075" cy="46830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PDfont"/>
                <a:cs typeface="PDfont"/>
              </a:rPr>
              <a:t>Provide identifiers (DOI/URN; DAI/ORCID)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PDfont"/>
                <a:cs typeface="PDfont"/>
              </a:rPr>
              <a:t>Better workflow </a:t>
            </a:r>
            <a:r>
              <a:rPr lang="en-US" sz="2800" dirty="0" smtClean="0">
                <a:latin typeface="PDfont"/>
                <a:cs typeface="PDfont"/>
                <a:sym typeface="Wingdings"/>
              </a:rPr>
              <a:t> </a:t>
            </a:r>
            <a:r>
              <a:rPr lang="en-US" sz="2800" dirty="0" smtClean="0">
                <a:latin typeface="PDfont"/>
                <a:cs typeface="PDfont"/>
              </a:rPr>
              <a:t>more complete</a:t>
            </a:r>
            <a:r>
              <a:rPr lang="en-US" sz="2800" dirty="0">
                <a:latin typeface="PDfont"/>
                <a:cs typeface="PDfont"/>
              </a:rPr>
              <a:t> </a:t>
            </a:r>
            <a:r>
              <a:rPr lang="en-US" sz="2800" dirty="0" smtClean="0">
                <a:latin typeface="PDfont"/>
                <a:cs typeface="PDfont"/>
              </a:rPr>
              <a:t>and better information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PDfont"/>
                <a:cs typeface="PDfont"/>
              </a:rPr>
              <a:t>Implement common vocabulary, rich in semantics, in the new CRIS’s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PDfont"/>
                <a:cs typeface="PDfont"/>
              </a:rPr>
              <a:t>Export CRIS information to NL-CERIF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PDfont"/>
                <a:cs typeface="PDfont"/>
              </a:rPr>
              <a:t>L</a:t>
            </a:r>
            <a:r>
              <a:rPr lang="en-US" sz="2400" dirty="0" smtClean="0">
                <a:latin typeface="PDfont"/>
                <a:cs typeface="PDfont"/>
              </a:rPr>
              <a:t>ink research information &amp; publications to projects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PDfont"/>
                <a:cs typeface="PDfont"/>
              </a:rPr>
              <a:t>Comply with agreed standards (</a:t>
            </a:r>
            <a:r>
              <a:rPr lang="en-US" sz="2400" dirty="0" err="1" smtClean="0">
                <a:latin typeface="PDfont"/>
                <a:cs typeface="PDfont"/>
              </a:rPr>
              <a:t>eg</a:t>
            </a:r>
            <a:r>
              <a:rPr lang="en-US" sz="2400" dirty="0" smtClean="0">
                <a:latin typeface="PDfont"/>
                <a:cs typeface="PDfont"/>
              </a:rPr>
              <a:t>. NL-CERIF)</a:t>
            </a:r>
          </a:p>
          <a:p>
            <a:pPr>
              <a:lnSpc>
                <a:spcPct val="90000"/>
              </a:lnSpc>
            </a:pPr>
            <a:r>
              <a:rPr lang="en-US" sz="3200" dirty="0" smtClean="0">
                <a:latin typeface="PDfont"/>
                <a:cs typeface="PDfont"/>
              </a:rPr>
              <a:t>Information providers responsible for the data quality (greater efficiency)</a:t>
            </a:r>
          </a:p>
          <a:p>
            <a:pPr>
              <a:lnSpc>
                <a:spcPct val="90000"/>
              </a:lnSpc>
            </a:pPr>
            <a:endParaRPr lang="en-US" sz="2400" dirty="0" smtClean="0">
              <a:latin typeface="PDfont"/>
              <a:cs typeface="PDfont"/>
            </a:endParaRPr>
          </a:p>
        </p:txBody>
      </p:sp>
    </p:spTree>
    <p:extLst>
      <p:ext uri="{BB962C8B-B14F-4D97-AF65-F5344CB8AC3E}">
        <p14:creationId xmlns:p14="http://schemas.microsoft.com/office/powerpoint/2010/main" val="249709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245" r="8282"/>
          <a:stretch/>
        </p:blipFill>
        <p:spPr>
          <a:xfrm>
            <a:off x="-14428" y="-606"/>
            <a:ext cx="9159213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7075" y="1693414"/>
            <a:ext cx="7712075" cy="4471375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PDfont"/>
                <a:cs typeface="PDfont"/>
              </a:rPr>
              <a:t>Additional wish list:</a:t>
            </a:r>
          </a:p>
          <a:p>
            <a:pPr lvl="1"/>
            <a:r>
              <a:rPr lang="en-US" sz="2400" dirty="0" smtClean="0">
                <a:latin typeface="PDfont"/>
                <a:cs typeface="PDfont"/>
              </a:rPr>
              <a:t>provide information on (European) funding/grants</a:t>
            </a:r>
          </a:p>
          <a:p>
            <a:pPr lvl="1"/>
            <a:r>
              <a:rPr lang="en-US" sz="2400" dirty="0" smtClean="0">
                <a:latin typeface="PDfont"/>
                <a:cs typeface="PDfont"/>
              </a:rPr>
              <a:t>provide information on green/gold Open </a:t>
            </a:r>
            <a:r>
              <a:rPr lang="en-US" sz="2400" dirty="0">
                <a:latin typeface="PDfont"/>
                <a:cs typeface="PDfont"/>
              </a:rPr>
              <a:t>A</a:t>
            </a:r>
            <a:r>
              <a:rPr lang="en-US" sz="2400" dirty="0" smtClean="0">
                <a:latin typeface="PDfont"/>
                <a:cs typeface="PDfont"/>
              </a:rPr>
              <a:t>ccess</a:t>
            </a:r>
          </a:p>
          <a:p>
            <a:pPr lvl="1"/>
            <a:r>
              <a:rPr lang="en-US" sz="2400" dirty="0" smtClean="0">
                <a:latin typeface="PDfont"/>
                <a:cs typeface="PDfont"/>
              </a:rPr>
              <a:t>provide identifiers to other research outputs (data, software)</a:t>
            </a:r>
          </a:p>
          <a:p>
            <a:pPr lvl="1"/>
            <a:endParaRPr lang="en-US" sz="2400" dirty="0">
              <a:latin typeface="PDfont"/>
              <a:cs typeface="PDfont"/>
            </a:endParaRPr>
          </a:p>
          <a:p>
            <a:pPr marL="0" indent="0">
              <a:buNone/>
            </a:pPr>
            <a:r>
              <a:rPr lang="en-US" sz="3200" dirty="0" smtClean="0">
                <a:latin typeface="PDfont"/>
                <a:cs typeface="PDfont"/>
              </a:rPr>
              <a:t>Strengthen existing voluntary agreements!</a:t>
            </a:r>
            <a:endParaRPr lang="en-US" sz="3200" dirty="0">
              <a:latin typeface="PDfont"/>
              <a:cs typeface="PDfon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0" r="97500">
                        <a14:foregroundMark x1="18500" y1="28351" x2="18500" y2="28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0824" y="5449747"/>
            <a:ext cx="1416916" cy="137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3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39575" y="923449"/>
            <a:ext cx="6997700" cy="1108075"/>
          </a:xfrm>
        </p:spPr>
        <p:txBody>
          <a:bodyPr/>
          <a:lstStyle/>
          <a:p>
            <a:r>
              <a:rPr lang="en-US" sz="2800" dirty="0" smtClean="0"/>
              <a:t>Thank you for your attention</a:t>
            </a:r>
            <a:endParaRPr lang="en-US" sz="2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43099" y="1922242"/>
            <a:ext cx="3370993" cy="864109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008000"/>
                </a:solidFill>
                <a:hlinkClick r:id="rId2"/>
              </a:rPr>
              <a:t>www.dans.knaw.nl</a:t>
            </a:r>
            <a:endParaRPr lang="en-US" sz="1800" dirty="0" smtClean="0">
              <a:solidFill>
                <a:srgbClr val="008000"/>
              </a:solidFill>
            </a:endParaRPr>
          </a:p>
          <a:p>
            <a:r>
              <a:rPr lang="en-US" sz="1800" dirty="0" smtClean="0">
                <a:solidFill>
                  <a:srgbClr val="008000"/>
                </a:solidFill>
                <a:hlinkClick r:id="rId3"/>
              </a:rPr>
              <a:t>www.narcis.nl</a:t>
            </a:r>
            <a:endParaRPr lang="en-US" sz="1800" dirty="0" smtClean="0">
              <a:solidFill>
                <a:srgbClr val="008000"/>
              </a:solidFill>
            </a:endParaRPr>
          </a:p>
          <a:p>
            <a:endParaRPr lang="en-US" sz="1800" dirty="0" smtClean="0">
              <a:solidFill>
                <a:srgbClr val="008000"/>
              </a:solidFill>
            </a:endParaRPr>
          </a:p>
          <a:p>
            <a:r>
              <a:rPr lang="en-US" sz="1800" dirty="0" smtClean="0">
                <a:solidFill>
                  <a:srgbClr val="008000"/>
                </a:solidFill>
                <a:hlinkClick r:id="rId4"/>
              </a:rPr>
              <a:t>peter.doorn@dans.knaw.nl</a:t>
            </a:r>
            <a:endParaRPr lang="en-US" sz="1800" dirty="0" smtClean="0">
              <a:solidFill>
                <a:srgbClr val="008000"/>
              </a:solidFill>
            </a:endParaRPr>
          </a:p>
          <a:p>
            <a:endParaRPr lang="en-US" sz="1800" dirty="0" smtClean="0">
              <a:solidFill>
                <a:srgbClr val="008000"/>
              </a:solidFill>
            </a:endParaRPr>
          </a:p>
          <a:p>
            <a:endParaRPr lang="en-US" sz="1800" dirty="0">
              <a:solidFill>
                <a:srgbClr val="008000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138" y="3592873"/>
            <a:ext cx="3958062" cy="2226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943100" y="5880928"/>
            <a:ext cx="5319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http://youtu.be/HJbo-</a:t>
            </a:r>
            <a:r>
              <a:rPr lang="en-US" dirty="0" smtClean="0">
                <a:hlinkClick r:id="rId6"/>
              </a:rPr>
              <a:t>OAaJ1I</a:t>
            </a:r>
            <a:r>
              <a:rPr lang="en-US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64841" y="4669614"/>
            <a:ext cx="2670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work DANS does summarized in a 4 minute video, introduced by </a:t>
            </a:r>
            <a:r>
              <a:rPr lang="en-US" dirty="0" err="1" smtClean="0"/>
              <a:t>Neelie</a:t>
            </a:r>
            <a:r>
              <a:rPr lang="en-US" dirty="0" smtClean="0"/>
              <a:t> </a:t>
            </a:r>
            <a:r>
              <a:rPr lang="en-US" dirty="0" err="1" smtClean="0"/>
              <a:t>Kroes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352839" y="2878034"/>
            <a:ext cx="1183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pkdoorn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6914" y="2786350"/>
            <a:ext cx="608571" cy="60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66" y="770766"/>
            <a:ext cx="8828654" cy="699791"/>
          </a:xfrm>
        </p:spPr>
        <p:txBody>
          <a:bodyPr/>
          <a:lstStyle/>
          <a:p>
            <a:r>
              <a:rPr lang="en-US" dirty="0" smtClean="0"/>
              <a:t>Riding the wave (Oct. 2010)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8" y="1895856"/>
            <a:ext cx="3591184" cy="3270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733" y="3759940"/>
            <a:ext cx="4879674" cy="2772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206358" y="5203386"/>
            <a:ext cx="3811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recommendation: Develop </a:t>
            </a:r>
            <a:r>
              <a:rPr lang="en-US" b="1" dirty="0"/>
              <a:t>an international framework for a Collaborative </a:t>
            </a:r>
            <a:r>
              <a:rPr lang="en-US" b="1" dirty="0" smtClean="0"/>
              <a:t>Data Infrastructure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133" y="1726343"/>
            <a:ext cx="1613445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Content Placeholder 5" descr="Maire-Geoghegan-Quinn-300_tcm18-1743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4" r="18174"/>
          <a:stretch>
            <a:fillRect/>
          </a:stretch>
        </p:blipFill>
        <p:spPr>
          <a:xfrm>
            <a:off x="4116334" y="1726343"/>
            <a:ext cx="1284938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7487702" y="3119073"/>
            <a:ext cx="11016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Neelie</a:t>
            </a:r>
            <a:r>
              <a:rPr lang="en-US" sz="1400" dirty="0"/>
              <a:t> </a:t>
            </a:r>
            <a:r>
              <a:rPr lang="en-US" sz="1400" dirty="0" err="1"/>
              <a:t>Kroes</a:t>
            </a:r>
            <a:r>
              <a:rPr lang="en-US" sz="1400" dirty="0"/>
              <a:t> </a:t>
            </a:r>
            <a:endParaRPr lang="nl-NL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alphaModFix amt="48000"/>
          </a:blip>
          <a:stretch>
            <a:fillRect/>
          </a:stretch>
        </p:blipFill>
        <p:spPr>
          <a:xfrm>
            <a:off x="5753404" y="1618578"/>
            <a:ext cx="1134436" cy="1435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11683" b="-11683"/>
          <a:stretch/>
        </p:blipFill>
        <p:spPr>
          <a:xfrm>
            <a:off x="5753403" y="2618682"/>
            <a:ext cx="1143908" cy="857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4017733" y="3168836"/>
            <a:ext cx="19880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Máire</a:t>
            </a:r>
            <a:r>
              <a:rPr lang="en-US" sz="1400" dirty="0"/>
              <a:t> </a:t>
            </a:r>
            <a:r>
              <a:rPr lang="en-US" sz="1400" dirty="0" err="1"/>
              <a:t>Geoghegan</a:t>
            </a:r>
            <a:r>
              <a:rPr lang="en-US" sz="1400" dirty="0"/>
              <a:t>-Quinn </a:t>
            </a:r>
            <a:endParaRPr lang="nl-NL" sz="1400" dirty="0"/>
          </a:p>
        </p:txBody>
      </p:sp>
      <p:sp>
        <p:nvSpPr>
          <p:cNvPr id="5" name="Oval Callout 4"/>
          <p:cNvSpPr/>
          <p:nvPr/>
        </p:nvSpPr>
        <p:spPr>
          <a:xfrm>
            <a:off x="6174569" y="1245316"/>
            <a:ext cx="1232968" cy="715081"/>
          </a:xfrm>
          <a:prstGeom prst="wedgeEllipseCallout">
            <a:avLst>
              <a:gd name="adj1" fmla="val 81929"/>
              <a:gd name="adj2" fmla="val 67672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D</a:t>
            </a:r>
            <a:r>
              <a:rPr lang="nl-NL" dirty="0" smtClean="0">
                <a:solidFill>
                  <a:schemeClr val="tx1"/>
                </a:solidFill>
              </a:rPr>
              <a:t>ata is hot !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049552" y="826327"/>
            <a:ext cx="1539783" cy="715081"/>
          </a:xfrm>
          <a:prstGeom prst="wedgeEllipseCallout">
            <a:avLst>
              <a:gd name="adj1" fmla="val 2929"/>
              <a:gd name="adj2" fmla="val 7974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The </a:t>
            </a:r>
            <a:r>
              <a:rPr lang="nl-NL" dirty="0" err="1" smtClean="0">
                <a:solidFill>
                  <a:schemeClr val="tx1"/>
                </a:solidFill>
              </a:rPr>
              <a:t>oil</a:t>
            </a:r>
            <a:r>
              <a:rPr lang="nl-NL" dirty="0" smtClean="0">
                <a:solidFill>
                  <a:schemeClr val="tx1"/>
                </a:solidFill>
              </a:rPr>
              <a:t> of </a:t>
            </a:r>
            <a:r>
              <a:rPr lang="nl-NL" dirty="0" err="1" smtClean="0">
                <a:solidFill>
                  <a:schemeClr val="tx1"/>
                </a:solidFill>
              </a:rPr>
              <a:t>science</a:t>
            </a:r>
            <a:r>
              <a:rPr lang="nl-NL" dirty="0" smtClean="0">
                <a:solidFill>
                  <a:schemeClr val="tx1"/>
                </a:solidFill>
              </a:rPr>
              <a:t> !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4734597" y="1541408"/>
            <a:ext cx="1590529" cy="665766"/>
          </a:xfrm>
          <a:prstGeom prst="wedgeEllipseCallout">
            <a:avLst>
              <a:gd name="adj1" fmla="val -46962"/>
              <a:gd name="adj2" fmla="val 6432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>
                <a:solidFill>
                  <a:schemeClr val="tx1"/>
                </a:solidFill>
              </a:rPr>
              <a:t>More bang </a:t>
            </a:r>
            <a:r>
              <a:rPr lang="nl-NL" sz="1600" dirty="0" err="1" smtClean="0">
                <a:solidFill>
                  <a:schemeClr val="tx1"/>
                </a:solidFill>
              </a:rPr>
              <a:t>for</a:t>
            </a:r>
            <a:r>
              <a:rPr lang="nl-NL" sz="1600" dirty="0" smtClean="0">
                <a:solidFill>
                  <a:schemeClr val="tx1"/>
                </a:solidFill>
              </a:rPr>
              <a:t> </a:t>
            </a:r>
            <a:r>
              <a:rPr lang="nl-NL" sz="1600" dirty="0" err="1" smtClean="0">
                <a:solidFill>
                  <a:schemeClr val="tx1"/>
                </a:solidFill>
              </a:rPr>
              <a:t>bucks</a:t>
            </a:r>
            <a:r>
              <a:rPr lang="nl-NL" sz="1600" dirty="0" smtClean="0">
                <a:solidFill>
                  <a:schemeClr val="tx1"/>
                </a:solidFill>
              </a:rPr>
              <a:t> </a:t>
            </a:r>
            <a:endParaRPr lang="nl-NL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1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Research Data Netherlands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711"/>
          <a:stretch/>
        </p:blipFill>
        <p:spPr>
          <a:xfrm>
            <a:off x="3505477" y="4182460"/>
            <a:ext cx="2764641" cy="267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660" y="4710028"/>
            <a:ext cx="1549220" cy="1549220"/>
          </a:xfrm>
          <a:prstGeom prst="rect">
            <a:avLst/>
          </a:prstGeom>
        </p:spPr>
      </p:pic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170766" y="1417637"/>
            <a:ext cx="4344673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latin typeface="Calibri" charset="0"/>
                <a:ea typeface="ＭＳ Ｐゴシック" charset="0"/>
                <a:cs typeface="ＭＳ Ｐゴシック" charset="0"/>
              </a:rPr>
              <a:t>Mission: the promotion of sustained access and responsible re-use of digital research data </a:t>
            </a:r>
          </a:p>
          <a:p>
            <a:pPr>
              <a:lnSpc>
                <a:spcPct val="90000"/>
              </a:lnSpc>
            </a:pPr>
            <a:r>
              <a:rPr lang="en-US" sz="2300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300" dirty="0" smtClean="0">
                <a:latin typeface="Calibri" charset="0"/>
                <a:ea typeface="ＭＳ Ｐゴシック" charset="0"/>
                <a:cs typeface="ＭＳ Ｐゴシック" charset="0"/>
              </a:rPr>
              <a:t>ooperation of DANS,  3TU.Datacentre </a:t>
            </a:r>
            <a:r>
              <a:rPr lang="en-US" sz="2300" dirty="0">
                <a:latin typeface="Calibri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300" dirty="0" err="1">
                <a:latin typeface="Calibri" charset="0"/>
                <a:ea typeface="ＭＳ Ｐゴシック" charset="0"/>
                <a:cs typeface="ＭＳ Ｐゴシック" charset="0"/>
              </a:rPr>
              <a:t>SURFsara</a:t>
            </a:r>
            <a:r>
              <a:rPr lang="en-US" sz="23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300" dirty="0" smtClean="0">
                <a:latin typeface="Calibri" charset="0"/>
                <a:ea typeface="ＭＳ Ｐゴシック" charset="0"/>
                <a:cs typeface="ＭＳ Ｐゴシック" charset="0"/>
              </a:rPr>
              <a:t>(training</a:t>
            </a:r>
            <a:r>
              <a:rPr lang="en-US" sz="230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300" smtClean="0">
                <a:latin typeface="Calibri" charset="0"/>
                <a:ea typeface="ＭＳ Ｐゴシック" charset="0"/>
                <a:cs typeface="ＭＳ Ｐゴシック" charset="0"/>
              </a:rPr>
              <a:t>Dutch </a:t>
            </a:r>
            <a:r>
              <a:rPr lang="en-US" sz="2300" dirty="0" smtClean="0">
                <a:latin typeface="Calibri" charset="0"/>
                <a:ea typeface="ＭＳ Ｐゴシック" charset="0"/>
                <a:cs typeface="ＭＳ Ｐゴシック" charset="0"/>
              </a:rPr>
              <a:t>Data Award)</a:t>
            </a:r>
            <a:endParaRPr lang="en-US" sz="23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300" dirty="0" smtClean="0">
                <a:latin typeface="Calibri" charset="0"/>
                <a:ea typeface="ＭＳ Ｐゴシック" charset="0"/>
                <a:cs typeface="ＭＳ Ｐゴシック" charset="0"/>
              </a:rPr>
              <a:t>Towards a collaborative data infrastructure</a:t>
            </a:r>
            <a:endParaRPr lang="en-US" sz="23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31057" y="924429"/>
            <a:ext cx="3327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www.researchdatanetherlands.nl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5193" t="20118" r="6524"/>
          <a:stretch/>
        </p:blipFill>
        <p:spPr>
          <a:xfrm>
            <a:off x="4365310" y="1417637"/>
            <a:ext cx="4585138" cy="29345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006" y="4678275"/>
            <a:ext cx="3266471" cy="1580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462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4" y="1252671"/>
            <a:ext cx="5533422" cy="2370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794950" y="1186122"/>
            <a:ext cx="3349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A2D2C"/>
                </a:solidFill>
              </a:rPr>
              <a:t>EASY: Electronic Archiving System for self-deposit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44630" y="6234759"/>
            <a:ext cx="3455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7A2D2C"/>
                </a:solidFill>
              </a:rPr>
              <a:t>NARCIS: Gateway to scholarly information In the Netherlands</a:t>
            </a:r>
            <a:endParaRPr lang="en-US" dirty="0">
              <a:solidFill>
                <a:srgbClr val="7A2D2C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9369" y="621950"/>
            <a:ext cx="5209887" cy="699791"/>
          </a:xfrm>
        </p:spPr>
        <p:txBody>
          <a:bodyPr/>
          <a:lstStyle/>
          <a:p>
            <a:pPr algn="ctr"/>
            <a:r>
              <a:rPr lang="en-US" dirty="0" smtClean="0"/>
              <a:t>Our services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4" y="4095542"/>
            <a:ext cx="5955236" cy="217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6317806" y="5041486"/>
            <a:ext cx="2695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New service from May 1</a:t>
            </a:r>
            <a:r>
              <a:rPr lang="en-US" baseline="30000" dirty="0">
                <a:solidFill>
                  <a:srgbClr val="800000"/>
                </a:solidFill>
              </a:rPr>
              <a:t>st</a:t>
            </a:r>
            <a:r>
              <a:rPr lang="en-US" dirty="0">
                <a:solidFill>
                  <a:srgbClr val="800000"/>
                </a:solidFill>
              </a:rPr>
              <a:t> onward: Dutch Dataverse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608" y="2259584"/>
            <a:ext cx="4192095" cy="273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9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-capture-4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9155">
            <a:off x="-352002" y="1830808"/>
            <a:ext cx="4485166" cy="31217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1800000">
              <a:rot lat="21041320" lon="18120000" rev="124332"/>
            </a:camera>
            <a:lightRig rig="threePt" dir="t">
              <a:rot lat="0" lon="0" rev="18000000"/>
            </a:lightRig>
          </a:scene3d>
          <a:sp3d/>
        </p:spPr>
      </p:pic>
      <p:sp>
        <p:nvSpPr>
          <p:cNvPr id="14" name="TextBox 13"/>
          <p:cNvSpPr txBox="1"/>
          <p:nvPr/>
        </p:nvSpPr>
        <p:spPr>
          <a:xfrm>
            <a:off x="821603" y="5087424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A2D2C"/>
                </a:solidFill>
              </a:rPr>
              <a:t>Training &amp; Consultancy</a:t>
            </a:r>
            <a:endParaRPr lang="en-US" dirty="0">
              <a:solidFill>
                <a:srgbClr val="7A2D2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4540" y="2456466"/>
            <a:ext cx="2037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A2D2C"/>
                </a:solidFill>
              </a:rPr>
              <a:t>Persistent Identifier</a:t>
            </a:r>
          </a:p>
          <a:p>
            <a:r>
              <a:rPr lang="en-US" dirty="0" smtClean="0">
                <a:solidFill>
                  <a:srgbClr val="7A2D2C"/>
                </a:solidFill>
              </a:rPr>
              <a:t>URN:NBN resolver</a:t>
            </a:r>
            <a:endParaRPr lang="en-US" dirty="0">
              <a:solidFill>
                <a:srgbClr val="7A2D2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540" y="1700817"/>
            <a:ext cx="1905000" cy="80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6969" y="714560"/>
            <a:ext cx="5209887" cy="699791"/>
          </a:xfrm>
        </p:spPr>
        <p:txBody>
          <a:bodyPr/>
          <a:lstStyle/>
          <a:p>
            <a:pPr algn="ctr"/>
            <a:r>
              <a:rPr lang="en-US" dirty="0" smtClean="0"/>
              <a:t>Additional services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549" y="4034189"/>
            <a:ext cx="2983535" cy="2237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846" y="1700817"/>
            <a:ext cx="2593654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66205" y="3387858"/>
            <a:ext cx="297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A2D2C"/>
                </a:solidFill>
              </a:rPr>
              <a:t>Common metadata harvester</a:t>
            </a:r>
            <a:endParaRPr lang="en-US" dirty="0">
              <a:solidFill>
                <a:srgbClr val="7A2D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7462" y="780384"/>
            <a:ext cx="8870922" cy="903915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err="1" smtClean="0"/>
              <a:t>NARCIS.nl</a:t>
            </a:r>
            <a:r>
              <a:rPr lang="en-US" sz="2400" b="1" dirty="0" smtClean="0"/>
              <a:t>: Access to Research Information, </a:t>
            </a:r>
            <a:br>
              <a:rPr lang="en-US" sz="2400" b="1" dirty="0" smtClean="0"/>
            </a:br>
            <a:r>
              <a:rPr lang="en-US" sz="2400" b="1" dirty="0" smtClean="0"/>
              <a:t>e-Publications, Data Sets and more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41"/>
          <a:stretch/>
        </p:blipFill>
        <p:spPr>
          <a:xfrm>
            <a:off x="273354" y="3037171"/>
            <a:ext cx="8280000" cy="3008852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69" y="2094425"/>
            <a:ext cx="8280000" cy="3018662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940701"/>
              </p:ext>
            </p:extLst>
          </p:nvPr>
        </p:nvGraphicFramePr>
        <p:xfrm>
          <a:off x="595269" y="5080796"/>
          <a:ext cx="6428910" cy="317500"/>
        </p:xfrm>
        <a:graphic>
          <a:graphicData uri="http://schemas.openxmlformats.org/drawingml/2006/table">
            <a:tbl>
              <a:tblPr/>
              <a:tblGrid>
                <a:gridCol w="873062"/>
                <a:gridCol w="886290"/>
                <a:gridCol w="912747"/>
                <a:gridCol w="820149"/>
                <a:gridCol w="846605"/>
                <a:gridCol w="1031801"/>
                <a:gridCol w="1058256"/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40%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 smtClean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52%</a:t>
                      </a:r>
                      <a:endParaRPr lang="en-US" sz="2000" b="0" i="0" u="none" strike="noStrike" dirty="0">
                        <a:solidFill>
                          <a:srgbClr val="FFFF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725%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17%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FFFF00"/>
                          </a:solidFill>
                          <a:effectLst/>
                          <a:latin typeface="Calibri"/>
                        </a:rPr>
                        <a:t>-4%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30004" y="5067566"/>
            <a:ext cx="89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FFFF00"/>
                </a:solidFill>
              </a:rPr>
              <a:t>Growth</a:t>
            </a:r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4383" y="6072477"/>
            <a:ext cx="174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September 2012</a:t>
            </a:r>
            <a:endParaRPr lang="nl-NL" dirty="0"/>
          </a:p>
        </p:txBody>
      </p:sp>
      <p:sp>
        <p:nvSpPr>
          <p:cNvPr id="11" name="TextBox 10"/>
          <p:cNvSpPr txBox="1"/>
          <p:nvPr/>
        </p:nvSpPr>
        <p:spPr>
          <a:xfrm>
            <a:off x="6813162" y="165147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November 2014</a:t>
            </a:r>
            <a:endParaRPr lang="nl-NL" dirty="0"/>
          </a:p>
        </p:txBody>
      </p:sp>
      <p:sp>
        <p:nvSpPr>
          <p:cNvPr id="12" name="Rectangle 11"/>
          <p:cNvSpPr/>
          <p:nvPr/>
        </p:nvSpPr>
        <p:spPr>
          <a:xfrm>
            <a:off x="2733219" y="4210110"/>
            <a:ext cx="3475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dirty="0" smtClean="0">
                <a:solidFill>
                  <a:srgbClr val="FFFF00"/>
                </a:solidFill>
              </a:rPr>
              <a:t>49% without The Language Archive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6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Template DANS NL DE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Lege presentati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Lege presentatie">
    <a:majorFont>
      <a:latin typeface="Arial"/>
      <a:ea typeface="ＭＳ Ｐゴシック"/>
      <a:cs typeface="ＭＳ Ｐゴシック"/>
    </a:majorFont>
    <a:minorFont>
      <a:latin typeface="Verdana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ege presentati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Lege presentatie">
    <a:majorFont>
      <a:latin typeface="Arial"/>
      <a:ea typeface="ＭＳ Ｐゴシック"/>
      <a:cs typeface="ＭＳ Ｐゴシック"/>
    </a:majorFont>
    <a:minorFont>
      <a:latin typeface="Verdana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 DANS NL DEF.potx</Template>
  <TotalTime>44027</TotalTime>
  <Words>1845</Words>
  <Application>Microsoft Macintosh PowerPoint</Application>
  <PresentationFormat>On-screen Show (4:3)</PresentationFormat>
  <Paragraphs>297</Paragraphs>
  <Slides>42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Template DANS NL DEF</vt:lpstr>
      <vt:lpstr>Going Dutch: Aggregating Research Information and  Research Data Services  Peter Doorn, director DANS      Strategic Membership Meeting Interoperability in Research Information 11-12 November 2014, Amsterdam  </vt:lpstr>
      <vt:lpstr>PowerPoint Presentation</vt:lpstr>
      <vt:lpstr>Contents</vt:lpstr>
      <vt:lpstr>What is DANS?</vt:lpstr>
      <vt:lpstr>Riding the wave (Oct. 2010)</vt:lpstr>
      <vt:lpstr>Research Data Netherlands</vt:lpstr>
      <vt:lpstr>Our services</vt:lpstr>
      <vt:lpstr>Additional services</vt:lpstr>
      <vt:lpstr>NARCIS.nl: Access to Research Information,  e-Publications, Data Sets and more</vt:lpstr>
      <vt:lpstr>What can you do with it?</vt:lpstr>
      <vt:lpstr>Mining the NARCIS content</vt:lpstr>
      <vt:lpstr>Network of 8156 professors x 14 universities</vt:lpstr>
      <vt:lpstr>Geographic map and topic coverage of 14 universities</vt:lpstr>
      <vt:lpstr>PowerPoint Presentation</vt:lpstr>
      <vt:lpstr>Dutch State Secretary for Science Sander Dekker pleads for Open Access</vt:lpstr>
      <vt:lpstr>Open/closed access according to publication type</vt:lpstr>
      <vt:lpstr>Open/closed access according to institution</vt:lpstr>
      <vt:lpstr>Open/closed access by year of publication</vt:lpstr>
      <vt:lpstr>But there are limitations…</vt:lpstr>
      <vt:lpstr>Example: Publications by Prof. Frank van Harmelen  of Free University, Amsterdam</vt:lpstr>
      <vt:lpstr>Research Data Services: the EASY long-term Electronic Archiving System</vt:lpstr>
      <vt:lpstr>Datasets accessible via DANS (EASY/NARCIS)</vt:lpstr>
      <vt:lpstr>Datasets in DANS archive according to size</vt:lpstr>
      <vt:lpstr>Reuse of datasets from DANS archive 2005-2013</vt:lpstr>
      <vt:lpstr>Data access by discipline (DANS archive)</vt:lpstr>
      <vt:lpstr>Yearly downloads per discipline, 2007-2013</vt:lpstr>
      <vt:lpstr>Increased awareness of need for Data Policies</vt:lpstr>
      <vt:lpstr>Supporting Research Data Management (RDM)</vt:lpstr>
      <vt:lpstr>Variations on a theme…</vt:lpstr>
      <vt:lpstr>SIM4RDM Landscape Study (N = 18; 2013)</vt:lpstr>
      <vt:lpstr>Dutch Dataverse Network</vt:lpstr>
      <vt:lpstr>Codata-EuroCRIS &amp; DANS/RDNL</vt:lpstr>
      <vt:lpstr>Where do we come from?</vt:lpstr>
      <vt:lpstr>The research information infrastructure</vt:lpstr>
      <vt:lpstr>Which way to go?</vt:lpstr>
      <vt:lpstr>DANS strategic vision 2015-2020</vt:lpstr>
      <vt:lpstr>Sketch of our future scholarly ecosystem</vt:lpstr>
      <vt:lpstr>To be improved</vt:lpstr>
      <vt:lpstr>A Dutch Treat: Sinterklaas en Zwarte Piet</vt:lpstr>
      <vt:lpstr>PowerPoint Presentation</vt:lpstr>
      <vt:lpstr>PowerPoint Presentation</vt:lpstr>
      <vt:lpstr>Thank you for your attention</vt:lpstr>
    </vt:vector>
  </TitlesOfParts>
  <Company>DANS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Sorensen</dc:creator>
  <cp:lastModifiedBy>Arjan Hogenaar</cp:lastModifiedBy>
  <cp:revision>468</cp:revision>
  <dcterms:created xsi:type="dcterms:W3CDTF">2011-03-02T15:12:50Z</dcterms:created>
  <dcterms:modified xsi:type="dcterms:W3CDTF">2014-11-18T10:52:10Z</dcterms:modified>
</cp:coreProperties>
</file>