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Lst>
  <p:notesMasterIdLst>
    <p:notesMasterId r:id="rId17"/>
  </p:notesMasterIdLst>
  <p:sldIdLst>
    <p:sldId id="256" r:id="rId3"/>
    <p:sldId id="325" r:id="rId4"/>
    <p:sldId id="326" r:id="rId5"/>
    <p:sldId id="273" r:id="rId6"/>
    <p:sldId id="274" r:id="rId7"/>
    <p:sldId id="324" r:id="rId8"/>
    <p:sldId id="311" r:id="rId9"/>
    <p:sldId id="330" r:id="rId10"/>
    <p:sldId id="258" r:id="rId11"/>
    <p:sldId id="332" r:id="rId12"/>
    <p:sldId id="327" r:id="rId13"/>
    <p:sldId id="329" r:id="rId14"/>
    <p:sldId id="328" r:id="rId15"/>
    <p:sldId id="331" r:id="rId16"/>
  </p:sldIdLst>
  <p:sldSz cx="9144000" cy="5143500" type="screen16x9"/>
  <p:notesSz cx="6858000" cy="9144000"/>
  <p:custDataLst>
    <p:tags r:id="rId18"/>
  </p:custData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2A4F"/>
    <a:srgbClr val="6A3464"/>
    <a:srgbClr val="540C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31211" autoAdjust="0"/>
    <p:restoredTop sz="94640"/>
  </p:normalViewPr>
  <p:slideViewPr>
    <p:cSldViewPr snapToGrid="0">
      <p:cViewPr varScale="1">
        <p:scale>
          <a:sx n="102" d="100"/>
          <a:sy n="102" d="100"/>
        </p:scale>
        <p:origin x="192" y="4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tags" Target="tags/tag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783136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10" name="Shape 1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49364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2245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58493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60954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898273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90305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4065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52371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566050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76077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7643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87966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70955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515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685800" y="1583342"/>
            <a:ext cx="7772400" cy="1159799"/>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9" name="Shape 9"/>
          <p:cNvSpPr txBox="1">
            <a:spLocks noGrp="1"/>
          </p:cNvSpPr>
          <p:nvPr>
            <p:ph type="subTitle" idx="1"/>
          </p:nvPr>
        </p:nvSpPr>
        <p:spPr>
          <a:xfrm>
            <a:off x="685800" y="2840053"/>
            <a:ext cx="7772400" cy="784799"/>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629841" y="273843"/>
            <a:ext cx="7886700" cy="994172"/>
          </a:xfrm>
          <a:prstGeom prst="rect">
            <a:avLst/>
          </a:prstGeom>
          <a:noFill/>
          <a:ln>
            <a:noFill/>
          </a:ln>
        </p:spPr>
        <p:txBody>
          <a:bodyPr lIns="68575" tIns="68575" rIns="68575" bIns="6857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1"/>
          </p:nvPr>
        </p:nvSpPr>
        <p:spPr>
          <a:xfrm>
            <a:off x="629841" y="1260872"/>
            <a:ext cx="3868340" cy="617934"/>
          </a:xfrm>
          <a:prstGeom prst="rect">
            <a:avLst/>
          </a:prstGeom>
          <a:noFill/>
          <a:ln>
            <a:noFill/>
          </a:ln>
        </p:spPr>
        <p:txBody>
          <a:bodyPr lIns="68575" tIns="68575" rIns="68575" bIns="68575" anchor="b"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56" name="Shape 56"/>
          <p:cNvSpPr txBox="1">
            <a:spLocks noGrp="1"/>
          </p:cNvSpPr>
          <p:nvPr>
            <p:ph type="body" idx="2"/>
          </p:nvPr>
        </p:nvSpPr>
        <p:spPr>
          <a:xfrm>
            <a:off x="629841" y="1878806"/>
            <a:ext cx="3868340" cy="2763440"/>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Font typeface="Arial"/>
              <a:buChar char="•"/>
              <a:defRPr/>
            </a:lvl1pPr>
            <a:lvl2pPr marL="520700" indent="-63500" algn="l" rtl="0">
              <a:lnSpc>
                <a:spcPct val="90000"/>
              </a:lnSpc>
              <a:spcBef>
                <a:spcPts val="400"/>
              </a:spcBef>
              <a:buClr>
                <a:schemeClr val="dk1"/>
              </a:buClr>
              <a:buFont typeface="Arial"/>
              <a:buChar char="•"/>
              <a:defRPr/>
            </a:lvl2pPr>
            <a:lvl3pPr marL="863600" indent="-76200" algn="l" rtl="0">
              <a:lnSpc>
                <a:spcPct val="90000"/>
              </a:lnSpc>
              <a:spcBef>
                <a:spcPts val="400"/>
              </a:spcBef>
              <a:buClr>
                <a:schemeClr val="dk1"/>
              </a:buClr>
              <a:buFont typeface="Arial"/>
              <a:buChar char="•"/>
              <a:defRPr/>
            </a:lvl3pPr>
            <a:lvl4pPr marL="1206500" indent="-88900" algn="l" rtl="0">
              <a:lnSpc>
                <a:spcPct val="90000"/>
              </a:lnSpc>
              <a:spcBef>
                <a:spcPts val="400"/>
              </a:spcBef>
              <a:buClr>
                <a:schemeClr val="dk1"/>
              </a:buClr>
              <a:buFont typeface="Arial"/>
              <a:buChar char="•"/>
              <a:defRPr/>
            </a:lvl4pPr>
            <a:lvl5pPr marL="1549400" indent="-88900" algn="l" rtl="0">
              <a:lnSpc>
                <a:spcPct val="90000"/>
              </a:lnSpc>
              <a:spcBef>
                <a:spcPts val="400"/>
              </a:spcBef>
              <a:buClr>
                <a:schemeClr val="dk1"/>
              </a:buClr>
              <a:buFont typeface="Arial"/>
              <a:buChar char="•"/>
              <a:defRPr/>
            </a:lvl5pPr>
            <a:lvl6pPr marL="1892300" indent="-88900" algn="l" rtl="0">
              <a:lnSpc>
                <a:spcPct val="90000"/>
              </a:lnSpc>
              <a:spcBef>
                <a:spcPts val="400"/>
              </a:spcBef>
              <a:buClr>
                <a:schemeClr val="dk1"/>
              </a:buClr>
              <a:buFont typeface="Arial"/>
              <a:buChar char="•"/>
              <a:defRPr/>
            </a:lvl6pPr>
            <a:lvl7pPr marL="2235200" indent="-88900" algn="l" rtl="0">
              <a:lnSpc>
                <a:spcPct val="90000"/>
              </a:lnSpc>
              <a:spcBef>
                <a:spcPts val="400"/>
              </a:spcBef>
              <a:buClr>
                <a:schemeClr val="dk1"/>
              </a:buClr>
              <a:buFont typeface="Arial"/>
              <a:buChar char="•"/>
              <a:defRPr/>
            </a:lvl7pPr>
            <a:lvl8pPr marL="2578100" indent="-88900" algn="l" rtl="0">
              <a:lnSpc>
                <a:spcPct val="90000"/>
              </a:lnSpc>
              <a:spcBef>
                <a:spcPts val="400"/>
              </a:spcBef>
              <a:buClr>
                <a:schemeClr val="dk1"/>
              </a:buClr>
              <a:buFont typeface="Arial"/>
              <a:buChar char="•"/>
              <a:defRPr/>
            </a:lvl8pPr>
            <a:lvl9pPr marL="2921000" indent="-88900" algn="l" rtl="0">
              <a:lnSpc>
                <a:spcPct val="90000"/>
              </a:lnSpc>
              <a:spcBef>
                <a:spcPts val="400"/>
              </a:spcBef>
              <a:buClr>
                <a:schemeClr val="dk1"/>
              </a:buClr>
              <a:buFont typeface="Arial"/>
              <a:buChar char="•"/>
              <a:defRPr/>
            </a:lvl9pPr>
          </a:lstStyle>
          <a:p>
            <a:endParaRPr/>
          </a:p>
        </p:txBody>
      </p:sp>
      <p:sp>
        <p:nvSpPr>
          <p:cNvPr id="57" name="Shape 57"/>
          <p:cNvSpPr txBox="1">
            <a:spLocks noGrp="1"/>
          </p:cNvSpPr>
          <p:nvPr>
            <p:ph type="body" idx="3"/>
          </p:nvPr>
        </p:nvSpPr>
        <p:spPr>
          <a:xfrm>
            <a:off x="4629150" y="1260872"/>
            <a:ext cx="3887390" cy="617934"/>
          </a:xfrm>
          <a:prstGeom prst="rect">
            <a:avLst/>
          </a:prstGeom>
          <a:noFill/>
          <a:ln>
            <a:noFill/>
          </a:ln>
        </p:spPr>
        <p:txBody>
          <a:bodyPr lIns="68575" tIns="68575" rIns="68575" bIns="68575" anchor="b"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58" name="Shape 58"/>
          <p:cNvSpPr txBox="1">
            <a:spLocks noGrp="1"/>
          </p:cNvSpPr>
          <p:nvPr>
            <p:ph type="body" idx="4"/>
          </p:nvPr>
        </p:nvSpPr>
        <p:spPr>
          <a:xfrm>
            <a:off x="4629150" y="1878806"/>
            <a:ext cx="3887390" cy="2763440"/>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Font typeface="Arial"/>
              <a:buChar char="•"/>
              <a:defRPr/>
            </a:lvl1pPr>
            <a:lvl2pPr marL="520700" indent="-63500" algn="l" rtl="0">
              <a:lnSpc>
                <a:spcPct val="90000"/>
              </a:lnSpc>
              <a:spcBef>
                <a:spcPts val="400"/>
              </a:spcBef>
              <a:buClr>
                <a:schemeClr val="dk1"/>
              </a:buClr>
              <a:buFont typeface="Arial"/>
              <a:buChar char="•"/>
              <a:defRPr/>
            </a:lvl2pPr>
            <a:lvl3pPr marL="863600" indent="-76200" algn="l" rtl="0">
              <a:lnSpc>
                <a:spcPct val="90000"/>
              </a:lnSpc>
              <a:spcBef>
                <a:spcPts val="400"/>
              </a:spcBef>
              <a:buClr>
                <a:schemeClr val="dk1"/>
              </a:buClr>
              <a:buFont typeface="Arial"/>
              <a:buChar char="•"/>
              <a:defRPr/>
            </a:lvl3pPr>
            <a:lvl4pPr marL="1206500" indent="-88900" algn="l" rtl="0">
              <a:lnSpc>
                <a:spcPct val="90000"/>
              </a:lnSpc>
              <a:spcBef>
                <a:spcPts val="400"/>
              </a:spcBef>
              <a:buClr>
                <a:schemeClr val="dk1"/>
              </a:buClr>
              <a:buFont typeface="Arial"/>
              <a:buChar char="•"/>
              <a:defRPr/>
            </a:lvl4pPr>
            <a:lvl5pPr marL="1549400" indent="-88900" algn="l" rtl="0">
              <a:lnSpc>
                <a:spcPct val="90000"/>
              </a:lnSpc>
              <a:spcBef>
                <a:spcPts val="400"/>
              </a:spcBef>
              <a:buClr>
                <a:schemeClr val="dk1"/>
              </a:buClr>
              <a:buFont typeface="Arial"/>
              <a:buChar char="•"/>
              <a:defRPr/>
            </a:lvl5pPr>
            <a:lvl6pPr marL="1892300" indent="-88900" algn="l" rtl="0">
              <a:lnSpc>
                <a:spcPct val="90000"/>
              </a:lnSpc>
              <a:spcBef>
                <a:spcPts val="400"/>
              </a:spcBef>
              <a:buClr>
                <a:schemeClr val="dk1"/>
              </a:buClr>
              <a:buFont typeface="Arial"/>
              <a:buChar char="•"/>
              <a:defRPr/>
            </a:lvl6pPr>
            <a:lvl7pPr marL="2235200" indent="-88900" algn="l" rtl="0">
              <a:lnSpc>
                <a:spcPct val="90000"/>
              </a:lnSpc>
              <a:spcBef>
                <a:spcPts val="400"/>
              </a:spcBef>
              <a:buClr>
                <a:schemeClr val="dk1"/>
              </a:buClr>
              <a:buFont typeface="Arial"/>
              <a:buChar char="•"/>
              <a:defRPr/>
            </a:lvl7pPr>
            <a:lvl8pPr marL="2578100" indent="-88900" algn="l" rtl="0">
              <a:lnSpc>
                <a:spcPct val="90000"/>
              </a:lnSpc>
              <a:spcBef>
                <a:spcPts val="400"/>
              </a:spcBef>
              <a:buClr>
                <a:schemeClr val="dk1"/>
              </a:buClr>
              <a:buFont typeface="Arial"/>
              <a:buChar char="•"/>
              <a:defRPr/>
            </a:lvl8pPr>
            <a:lvl9pPr marL="2921000" indent="-88900" algn="l" rtl="0">
              <a:lnSpc>
                <a:spcPct val="90000"/>
              </a:lnSpc>
              <a:spcBef>
                <a:spcPts val="400"/>
              </a:spcBef>
              <a:buClr>
                <a:schemeClr val="dk1"/>
              </a:buClr>
              <a:buFont typeface="Arial"/>
              <a:buChar char="•"/>
              <a:defRPr/>
            </a:lvl9pPr>
          </a:lstStyle>
          <a:p>
            <a:endParaRPr/>
          </a:p>
        </p:txBody>
      </p:sp>
      <p:sp>
        <p:nvSpPr>
          <p:cNvPr id="59" name="Shape 59"/>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indent="0" algn="l"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60" name="Shape 60"/>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indent="0" algn="ctr"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61" name="Shape 61"/>
          <p:cNvSpPr txBox="1">
            <a:spLocks noGrp="1"/>
          </p:cNvSpPr>
          <p:nvPr>
            <p:ph type="sldNum" idx="12"/>
          </p:nvPr>
        </p:nvSpPr>
        <p:spPr>
          <a:xfrm>
            <a:off x="6457950" y="4767262"/>
            <a:ext cx="2057399" cy="273843"/>
          </a:xfrm>
          <a:prstGeom prst="rect">
            <a:avLst/>
          </a:prstGeom>
          <a:noFill/>
          <a:ln>
            <a:noFill/>
          </a:ln>
        </p:spPr>
        <p:txBody>
          <a:bodyPr lIns="68575" tIns="68575" rIns="68575" bIns="68575" anchor="ctr" anchorCtr="0">
            <a:noAutofit/>
          </a:bodyPr>
          <a:lstStyle/>
          <a:p>
            <a:pPr marL="0" lvl="0" indent="-69850">
              <a:spcBef>
                <a:spcPts val="0"/>
              </a:spcBef>
              <a:buClr>
                <a:srgbClr val="000000"/>
              </a:buClr>
              <a:buFont typeface="Arial"/>
              <a:buChar char="●"/>
            </a:pPr>
            <a:endParaRPr/>
          </a:p>
          <a:p>
            <a:pPr marL="342900" lvl="1" indent="-69850">
              <a:spcBef>
                <a:spcPts val="0"/>
              </a:spcBef>
              <a:buClr>
                <a:srgbClr val="000000"/>
              </a:buClr>
              <a:buFont typeface="Courier New"/>
              <a:buChar char="o"/>
            </a:pPr>
            <a:endParaRPr/>
          </a:p>
          <a:p>
            <a:pPr marL="685800" lvl="2" indent="-69850">
              <a:spcBef>
                <a:spcPts val="0"/>
              </a:spcBef>
              <a:buClr>
                <a:srgbClr val="000000"/>
              </a:buClr>
              <a:buFont typeface="Wingdings"/>
              <a:buChar char="§"/>
            </a:pPr>
            <a:endParaRPr/>
          </a:p>
          <a:p>
            <a:pPr marL="1028700" lvl="3" indent="-69850">
              <a:spcBef>
                <a:spcPts val="0"/>
              </a:spcBef>
              <a:buClr>
                <a:srgbClr val="000000"/>
              </a:buClr>
              <a:buFont typeface="Arial"/>
              <a:buChar char="●"/>
            </a:pPr>
            <a:endParaRPr/>
          </a:p>
          <a:p>
            <a:pPr marL="1371600" lvl="4" indent="-69850">
              <a:spcBef>
                <a:spcPts val="0"/>
              </a:spcBef>
              <a:buClr>
                <a:srgbClr val="000000"/>
              </a:buClr>
              <a:buFont typeface="Courier New"/>
              <a:buChar char="o"/>
            </a:pPr>
            <a:endParaRPr/>
          </a:p>
          <a:p>
            <a:pPr marL="1714500" lvl="5" indent="-69850">
              <a:spcBef>
                <a:spcPts val="0"/>
              </a:spcBef>
              <a:buClr>
                <a:srgbClr val="000000"/>
              </a:buClr>
              <a:buFont typeface="Wingdings"/>
              <a:buChar char="§"/>
            </a:pPr>
            <a:endParaRPr/>
          </a:p>
          <a:p>
            <a:pPr marL="2057400" lvl="6" indent="-69850">
              <a:spcBef>
                <a:spcPts val="0"/>
              </a:spcBef>
              <a:buClr>
                <a:srgbClr val="000000"/>
              </a:buClr>
              <a:buFont typeface="Arial"/>
              <a:buChar char="●"/>
            </a:pPr>
            <a:endParaRPr/>
          </a:p>
          <a:p>
            <a:pPr marL="2400300" lvl="7" indent="-69850">
              <a:spcBef>
                <a:spcPts val="0"/>
              </a:spcBef>
              <a:buClr>
                <a:srgbClr val="000000"/>
              </a:buClr>
              <a:buFont typeface="Courier New"/>
              <a:buChar char="o"/>
            </a:pPr>
            <a:endParaRPr/>
          </a:p>
          <a:p>
            <a:pPr marL="2743200" lvl="8" indent="-69850">
              <a:spcBef>
                <a:spcPts val="0"/>
              </a:spcBef>
              <a:buClr>
                <a:srgbClr val="000000"/>
              </a:buClr>
              <a:buFont typeface="Wingdings"/>
              <a:buChar char="§"/>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628650" y="273843"/>
            <a:ext cx="7886700" cy="994172"/>
          </a:xfrm>
          <a:prstGeom prst="rect">
            <a:avLst/>
          </a:prstGeom>
          <a:noFill/>
          <a:ln>
            <a:noFill/>
          </a:ln>
        </p:spPr>
        <p:txBody>
          <a:bodyPr lIns="68575" tIns="68575" rIns="68575" bIns="6857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indent="0" algn="l"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65" name="Shape 65"/>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indent="0" algn="ctr"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66" name="Shape 66"/>
          <p:cNvSpPr txBox="1">
            <a:spLocks noGrp="1"/>
          </p:cNvSpPr>
          <p:nvPr>
            <p:ph type="sldNum" idx="12"/>
          </p:nvPr>
        </p:nvSpPr>
        <p:spPr>
          <a:xfrm>
            <a:off x="6457950" y="4767262"/>
            <a:ext cx="2057399" cy="273843"/>
          </a:xfrm>
          <a:prstGeom prst="rect">
            <a:avLst/>
          </a:prstGeom>
          <a:noFill/>
          <a:ln>
            <a:noFill/>
          </a:ln>
        </p:spPr>
        <p:txBody>
          <a:bodyPr lIns="68575" tIns="68575" rIns="68575" bIns="68575" anchor="ctr" anchorCtr="0">
            <a:noAutofit/>
          </a:bodyPr>
          <a:lstStyle/>
          <a:p>
            <a:pPr marL="0" lvl="0" indent="-69850">
              <a:spcBef>
                <a:spcPts val="0"/>
              </a:spcBef>
              <a:buClr>
                <a:srgbClr val="000000"/>
              </a:buClr>
              <a:buFont typeface="Arial"/>
              <a:buChar char="●"/>
            </a:pPr>
            <a:endParaRPr/>
          </a:p>
          <a:p>
            <a:pPr marL="342900" lvl="1" indent="-69850">
              <a:spcBef>
                <a:spcPts val="0"/>
              </a:spcBef>
              <a:buClr>
                <a:srgbClr val="000000"/>
              </a:buClr>
              <a:buFont typeface="Courier New"/>
              <a:buChar char="o"/>
            </a:pPr>
            <a:endParaRPr/>
          </a:p>
          <a:p>
            <a:pPr marL="685800" lvl="2" indent="-69850">
              <a:spcBef>
                <a:spcPts val="0"/>
              </a:spcBef>
              <a:buClr>
                <a:srgbClr val="000000"/>
              </a:buClr>
              <a:buFont typeface="Wingdings"/>
              <a:buChar char="§"/>
            </a:pPr>
            <a:endParaRPr/>
          </a:p>
          <a:p>
            <a:pPr marL="1028700" lvl="3" indent="-69850">
              <a:spcBef>
                <a:spcPts val="0"/>
              </a:spcBef>
              <a:buClr>
                <a:srgbClr val="000000"/>
              </a:buClr>
              <a:buFont typeface="Arial"/>
              <a:buChar char="●"/>
            </a:pPr>
            <a:endParaRPr/>
          </a:p>
          <a:p>
            <a:pPr marL="1371600" lvl="4" indent="-69850">
              <a:spcBef>
                <a:spcPts val="0"/>
              </a:spcBef>
              <a:buClr>
                <a:srgbClr val="000000"/>
              </a:buClr>
              <a:buFont typeface="Courier New"/>
              <a:buChar char="o"/>
            </a:pPr>
            <a:endParaRPr/>
          </a:p>
          <a:p>
            <a:pPr marL="1714500" lvl="5" indent="-69850">
              <a:spcBef>
                <a:spcPts val="0"/>
              </a:spcBef>
              <a:buClr>
                <a:srgbClr val="000000"/>
              </a:buClr>
              <a:buFont typeface="Wingdings"/>
              <a:buChar char="§"/>
            </a:pPr>
            <a:endParaRPr/>
          </a:p>
          <a:p>
            <a:pPr marL="2057400" lvl="6" indent="-69850">
              <a:spcBef>
                <a:spcPts val="0"/>
              </a:spcBef>
              <a:buClr>
                <a:srgbClr val="000000"/>
              </a:buClr>
              <a:buFont typeface="Arial"/>
              <a:buChar char="●"/>
            </a:pPr>
            <a:endParaRPr/>
          </a:p>
          <a:p>
            <a:pPr marL="2400300" lvl="7" indent="-69850">
              <a:spcBef>
                <a:spcPts val="0"/>
              </a:spcBef>
              <a:buClr>
                <a:srgbClr val="000000"/>
              </a:buClr>
              <a:buFont typeface="Courier New"/>
              <a:buChar char="o"/>
            </a:pPr>
            <a:endParaRPr/>
          </a:p>
          <a:p>
            <a:pPr marL="2743200" lvl="8" indent="-69850">
              <a:spcBef>
                <a:spcPts val="0"/>
              </a:spcBef>
              <a:buClr>
                <a:srgbClr val="000000"/>
              </a:buClr>
              <a:buFont typeface="Wingdings"/>
              <a:buChar char="§"/>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29841" y="342900"/>
            <a:ext cx="2949177" cy="1200149"/>
          </a:xfrm>
          <a:prstGeom prst="rect">
            <a:avLst/>
          </a:prstGeom>
          <a:noFill/>
          <a:ln>
            <a:noFill/>
          </a:ln>
        </p:spPr>
        <p:txBody>
          <a:bodyPr lIns="68575" tIns="68575" rIns="68575" bIns="6857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a:off x="3887391" y="740568"/>
            <a:ext cx="4629150" cy="3655218"/>
          </a:xfrm>
          <a:prstGeom prst="rect">
            <a:avLst/>
          </a:prstGeom>
          <a:noFill/>
          <a:ln>
            <a:noFill/>
          </a:ln>
        </p:spPr>
        <p:txBody>
          <a:bodyPr lIns="68575" tIns="68575" rIns="68575" bIns="6857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4" name="Shape 74"/>
          <p:cNvSpPr txBox="1">
            <a:spLocks noGrp="1"/>
          </p:cNvSpPr>
          <p:nvPr>
            <p:ph type="body" idx="2"/>
          </p:nvPr>
        </p:nvSpPr>
        <p:spPr>
          <a:xfrm>
            <a:off x="629841" y="1543050"/>
            <a:ext cx="2949177" cy="2858691"/>
          </a:xfrm>
          <a:prstGeom prst="rect">
            <a:avLst/>
          </a:prstGeom>
          <a:noFill/>
          <a:ln>
            <a:noFill/>
          </a:ln>
        </p:spPr>
        <p:txBody>
          <a:bodyPr lIns="68575" tIns="68575" rIns="68575" bIns="68575" anchor="t"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75" name="Shape 75"/>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indent="0" algn="l"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76" name="Shape 76"/>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indent="0" algn="ctr"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77" name="Shape 77"/>
          <p:cNvSpPr txBox="1">
            <a:spLocks noGrp="1"/>
          </p:cNvSpPr>
          <p:nvPr>
            <p:ph type="sldNum" idx="12"/>
          </p:nvPr>
        </p:nvSpPr>
        <p:spPr>
          <a:xfrm>
            <a:off x="6457950" y="4767262"/>
            <a:ext cx="2057399" cy="273843"/>
          </a:xfrm>
          <a:prstGeom prst="rect">
            <a:avLst/>
          </a:prstGeom>
          <a:noFill/>
          <a:ln>
            <a:noFill/>
          </a:ln>
        </p:spPr>
        <p:txBody>
          <a:bodyPr lIns="68575" tIns="68575" rIns="68575" bIns="68575" anchor="ctr" anchorCtr="0">
            <a:noAutofit/>
          </a:bodyPr>
          <a:lstStyle/>
          <a:p>
            <a:pPr marL="0" lvl="0" indent="-69850">
              <a:spcBef>
                <a:spcPts val="0"/>
              </a:spcBef>
              <a:buClr>
                <a:srgbClr val="000000"/>
              </a:buClr>
              <a:buFont typeface="Arial"/>
              <a:buChar char="●"/>
            </a:pPr>
            <a:endParaRPr/>
          </a:p>
          <a:p>
            <a:pPr marL="342900" lvl="1" indent="-69850">
              <a:spcBef>
                <a:spcPts val="0"/>
              </a:spcBef>
              <a:buClr>
                <a:srgbClr val="000000"/>
              </a:buClr>
              <a:buFont typeface="Courier New"/>
              <a:buChar char="o"/>
            </a:pPr>
            <a:endParaRPr/>
          </a:p>
          <a:p>
            <a:pPr marL="685800" lvl="2" indent="-69850">
              <a:spcBef>
                <a:spcPts val="0"/>
              </a:spcBef>
              <a:buClr>
                <a:srgbClr val="000000"/>
              </a:buClr>
              <a:buFont typeface="Wingdings"/>
              <a:buChar char="§"/>
            </a:pPr>
            <a:endParaRPr/>
          </a:p>
          <a:p>
            <a:pPr marL="1028700" lvl="3" indent="-69850">
              <a:spcBef>
                <a:spcPts val="0"/>
              </a:spcBef>
              <a:buClr>
                <a:srgbClr val="000000"/>
              </a:buClr>
              <a:buFont typeface="Arial"/>
              <a:buChar char="●"/>
            </a:pPr>
            <a:endParaRPr/>
          </a:p>
          <a:p>
            <a:pPr marL="1371600" lvl="4" indent="-69850">
              <a:spcBef>
                <a:spcPts val="0"/>
              </a:spcBef>
              <a:buClr>
                <a:srgbClr val="000000"/>
              </a:buClr>
              <a:buFont typeface="Courier New"/>
              <a:buChar char="o"/>
            </a:pPr>
            <a:endParaRPr/>
          </a:p>
          <a:p>
            <a:pPr marL="1714500" lvl="5" indent="-69850">
              <a:spcBef>
                <a:spcPts val="0"/>
              </a:spcBef>
              <a:buClr>
                <a:srgbClr val="000000"/>
              </a:buClr>
              <a:buFont typeface="Wingdings"/>
              <a:buChar char="§"/>
            </a:pPr>
            <a:endParaRPr/>
          </a:p>
          <a:p>
            <a:pPr marL="2057400" lvl="6" indent="-69850">
              <a:spcBef>
                <a:spcPts val="0"/>
              </a:spcBef>
              <a:buClr>
                <a:srgbClr val="000000"/>
              </a:buClr>
              <a:buFont typeface="Arial"/>
              <a:buChar char="●"/>
            </a:pPr>
            <a:endParaRPr/>
          </a:p>
          <a:p>
            <a:pPr marL="2400300" lvl="7" indent="-69850">
              <a:spcBef>
                <a:spcPts val="0"/>
              </a:spcBef>
              <a:buClr>
                <a:srgbClr val="000000"/>
              </a:buClr>
              <a:buFont typeface="Courier New"/>
              <a:buChar char="o"/>
            </a:pPr>
            <a:endParaRPr/>
          </a:p>
          <a:p>
            <a:pPr marL="2743200" lvl="8" indent="-69850">
              <a:spcBef>
                <a:spcPts val="0"/>
              </a:spcBef>
              <a:buClr>
                <a:srgbClr val="000000"/>
              </a:buClr>
              <a:buFont typeface="Wingdings"/>
              <a:buChar char="§"/>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29841" y="342900"/>
            <a:ext cx="2949177" cy="1200149"/>
          </a:xfrm>
          <a:prstGeom prst="rect">
            <a:avLst/>
          </a:prstGeom>
          <a:noFill/>
          <a:ln>
            <a:noFill/>
          </a:ln>
        </p:spPr>
        <p:txBody>
          <a:bodyPr lIns="68575" tIns="68575" rIns="68575" bIns="6857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0" name="Shape 80"/>
          <p:cNvSpPr>
            <a:spLocks noGrp="1"/>
          </p:cNvSpPr>
          <p:nvPr>
            <p:ph type="pic" idx="2"/>
          </p:nvPr>
        </p:nvSpPr>
        <p:spPr>
          <a:xfrm>
            <a:off x="3887391" y="740568"/>
            <a:ext cx="4629150" cy="3655218"/>
          </a:xfrm>
          <a:prstGeom prst="rect">
            <a:avLst/>
          </a:prstGeom>
          <a:noFill/>
          <a:ln>
            <a:noFill/>
          </a:ln>
        </p:spPr>
      </p:sp>
      <p:sp>
        <p:nvSpPr>
          <p:cNvPr id="81" name="Shape 81"/>
          <p:cNvSpPr txBox="1">
            <a:spLocks noGrp="1"/>
          </p:cNvSpPr>
          <p:nvPr>
            <p:ph type="body" idx="1"/>
          </p:nvPr>
        </p:nvSpPr>
        <p:spPr>
          <a:xfrm>
            <a:off x="629841" y="1543050"/>
            <a:ext cx="2949177" cy="2858691"/>
          </a:xfrm>
          <a:prstGeom prst="rect">
            <a:avLst/>
          </a:prstGeom>
          <a:noFill/>
          <a:ln>
            <a:noFill/>
          </a:ln>
        </p:spPr>
        <p:txBody>
          <a:bodyPr lIns="68575" tIns="68575" rIns="68575" bIns="68575" anchor="t" anchorCtr="0"/>
          <a:lstStyle>
            <a:lvl1pPr marL="0" indent="0" rtl="0">
              <a:spcBef>
                <a:spcPts val="0"/>
              </a:spcBef>
              <a:buFont typeface="Calibri"/>
              <a:buNone/>
              <a:defRPr/>
            </a:lvl1pPr>
            <a:lvl2pPr marL="342900" indent="0" rtl="0">
              <a:spcBef>
                <a:spcPts val="0"/>
              </a:spcBef>
              <a:buFont typeface="Calibri"/>
              <a:buNone/>
              <a:defRPr/>
            </a:lvl2pPr>
            <a:lvl3pPr marL="685800" indent="0" rtl="0">
              <a:spcBef>
                <a:spcPts val="0"/>
              </a:spcBef>
              <a:buFont typeface="Calibri"/>
              <a:buNone/>
              <a:defRPr/>
            </a:lvl3pPr>
            <a:lvl4pPr marL="1028700" indent="0" rtl="0">
              <a:spcBef>
                <a:spcPts val="0"/>
              </a:spcBef>
              <a:buFont typeface="Calibri"/>
              <a:buNone/>
              <a:defRPr/>
            </a:lvl4pPr>
            <a:lvl5pPr marL="1371600" indent="0" rtl="0">
              <a:spcBef>
                <a:spcPts val="0"/>
              </a:spcBef>
              <a:buFont typeface="Calibri"/>
              <a:buNone/>
              <a:defRPr/>
            </a:lvl5pPr>
            <a:lvl6pPr marL="1714500" indent="0" rtl="0">
              <a:spcBef>
                <a:spcPts val="0"/>
              </a:spcBef>
              <a:buFont typeface="Calibri"/>
              <a:buNone/>
              <a:defRPr/>
            </a:lvl6pPr>
            <a:lvl7pPr marL="2057400" indent="0" rtl="0">
              <a:spcBef>
                <a:spcPts val="0"/>
              </a:spcBef>
              <a:buFont typeface="Calibri"/>
              <a:buNone/>
              <a:defRPr/>
            </a:lvl7pPr>
            <a:lvl8pPr marL="2400300" indent="0" rtl="0">
              <a:spcBef>
                <a:spcPts val="0"/>
              </a:spcBef>
              <a:buFont typeface="Calibri"/>
              <a:buNone/>
              <a:defRPr/>
            </a:lvl8pPr>
            <a:lvl9pPr marL="2743200" indent="0" rtl="0">
              <a:spcBef>
                <a:spcPts val="0"/>
              </a:spcBef>
              <a:buFont typeface="Calibri"/>
              <a:buNone/>
              <a:defRPr/>
            </a:lvl9pPr>
          </a:lstStyle>
          <a:p>
            <a:endParaRPr/>
          </a:p>
        </p:txBody>
      </p:sp>
      <p:sp>
        <p:nvSpPr>
          <p:cNvPr id="82" name="Shape 82"/>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indent="0" algn="l"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83" name="Shape 83"/>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indent="0" algn="ctr"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84" name="Shape 84"/>
          <p:cNvSpPr txBox="1">
            <a:spLocks noGrp="1"/>
          </p:cNvSpPr>
          <p:nvPr>
            <p:ph type="sldNum" idx="12"/>
          </p:nvPr>
        </p:nvSpPr>
        <p:spPr>
          <a:xfrm>
            <a:off x="6457950" y="4767262"/>
            <a:ext cx="2057399" cy="273843"/>
          </a:xfrm>
          <a:prstGeom prst="rect">
            <a:avLst/>
          </a:prstGeom>
          <a:noFill/>
          <a:ln>
            <a:noFill/>
          </a:ln>
        </p:spPr>
        <p:txBody>
          <a:bodyPr lIns="68575" tIns="68575" rIns="68575" bIns="68575" anchor="ctr" anchorCtr="0">
            <a:noAutofit/>
          </a:bodyPr>
          <a:lstStyle/>
          <a:p>
            <a:pPr marL="0" lvl="0" indent="-69850">
              <a:spcBef>
                <a:spcPts val="0"/>
              </a:spcBef>
              <a:buClr>
                <a:srgbClr val="000000"/>
              </a:buClr>
              <a:buFont typeface="Arial"/>
              <a:buChar char="●"/>
            </a:pPr>
            <a:endParaRPr/>
          </a:p>
          <a:p>
            <a:pPr marL="342900" lvl="1" indent="-69850">
              <a:spcBef>
                <a:spcPts val="0"/>
              </a:spcBef>
              <a:buClr>
                <a:srgbClr val="000000"/>
              </a:buClr>
              <a:buFont typeface="Courier New"/>
              <a:buChar char="o"/>
            </a:pPr>
            <a:endParaRPr/>
          </a:p>
          <a:p>
            <a:pPr marL="685800" lvl="2" indent="-69850">
              <a:spcBef>
                <a:spcPts val="0"/>
              </a:spcBef>
              <a:buClr>
                <a:srgbClr val="000000"/>
              </a:buClr>
              <a:buFont typeface="Wingdings"/>
              <a:buChar char="§"/>
            </a:pPr>
            <a:endParaRPr/>
          </a:p>
          <a:p>
            <a:pPr marL="1028700" lvl="3" indent="-69850">
              <a:spcBef>
                <a:spcPts val="0"/>
              </a:spcBef>
              <a:buClr>
                <a:srgbClr val="000000"/>
              </a:buClr>
              <a:buFont typeface="Arial"/>
              <a:buChar char="●"/>
            </a:pPr>
            <a:endParaRPr/>
          </a:p>
          <a:p>
            <a:pPr marL="1371600" lvl="4" indent="-69850">
              <a:spcBef>
                <a:spcPts val="0"/>
              </a:spcBef>
              <a:buClr>
                <a:srgbClr val="000000"/>
              </a:buClr>
              <a:buFont typeface="Courier New"/>
              <a:buChar char="o"/>
            </a:pPr>
            <a:endParaRPr/>
          </a:p>
          <a:p>
            <a:pPr marL="1714500" lvl="5" indent="-69850">
              <a:spcBef>
                <a:spcPts val="0"/>
              </a:spcBef>
              <a:buClr>
                <a:srgbClr val="000000"/>
              </a:buClr>
              <a:buFont typeface="Wingdings"/>
              <a:buChar char="§"/>
            </a:pPr>
            <a:endParaRPr/>
          </a:p>
          <a:p>
            <a:pPr marL="2057400" lvl="6" indent="-69850">
              <a:spcBef>
                <a:spcPts val="0"/>
              </a:spcBef>
              <a:buClr>
                <a:srgbClr val="000000"/>
              </a:buClr>
              <a:buFont typeface="Arial"/>
              <a:buChar char="●"/>
            </a:pPr>
            <a:endParaRPr/>
          </a:p>
          <a:p>
            <a:pPr marL="2400300" lvl="7" indent="-69850">
              <a:spcBef>
                <a:spcPts val="0"/>
              </a:spcBef>
              <a:buClr>
                <a:srgbClr val="000000"/>
              </a:buClr>
              <a:buFont typeface="Courier New"/>
              <a:buChar char="o"/>
            </a:pPr>
            <a:endParaRPr/>
          </a:p>
          <a:p>
            <a:pPr marL="2743200" lvl="8" indent="-69850">
              <a:spcBef>
                <a:spcPts val="0"/>
              </a:spcBef>
              <a:buClr>
                <a:srgbClr val="000000"/>
              </a:buClr>
              <a:buFont typeface="Wingdings"/>
              <a:buChar char="§"/>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28650" y="273843"/>
            <a:ext cx="7886700" cy="994172"/>
          </a:xfrm>
          <a:prstGeom prst="rect">
            <a:avLst/>
          </a:prstGeom>
          <a:noFill/>
          <a:ln>
            <a:noFill/>
          </a:ln>
        </p:spPr>
        <p:txBody>
          <a:bodyPr lIns="68575" tIns="68575" rIns="68575" bIns="6857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rot="5400000">
            <a:off x="2940248" y="-942379"/>
            <a:ext cx="3263503" cy="7886700"/>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Font typeface="Arial"/>
              <a:buChar char="•"/>
              <a:defRPr/>
            </a:lvl1pPr>
            <a:lvl2pPr marL="520700" indent="-63500" algn="l" rtl="0">
              <a:lnSpc>
                <a:spcPct val="90000"/>
              </a:lnSpc>
              <a:spcBef>
                <a:spcPts val="400"/>
              </a:spcBef>
              <a:buClr>
                <a:schemeClr val="dk1"/>
              </a:buClr>
              <a:buFont typeface="Arial"/>
              <a:buChar char="•"/>
              <a:defRPr/>
            </a:lvl2pPr>
            <a:lvl3pPr marL="863600" indent="-76200" algn="l" rtl="0">
              <a:lnSpc>
                <a:spcPct val="90000"/>
              </a:lnSpc>
              <a:spcBef>
                <a:spcPts val="400"/>
              </a:spcBef>
              <a:buClr>
                <a:schemeClr val="dk1"/>
              </a:buClr>
              <a:buFont typeface="Arial"/>
              <a:buChar char="•"/>
              <a:defRPr/>
            </a:lvl3pPr>
            <a:lvl4pPr marL="1206500" indent="-88900" algn="l" rtl="0">
              <a:lnSpc>
                <a:spcPct val="90000"/>
              </a:lnSpc>
              <a:spcBef>
                <a:spcPts val="400"/>
              </a:spcBef>
              <a:buClr>
                <a:schemeClr val="dk1"/>
              </a:buClr>
              <a:buFont typeface="Arial"/>
              <a:buChar char="•"/>
              <a:defRPr/>
            </a:lvl4pPr>
            <a:lvl5pPr marL="1549400" indent="-88900" algn="l" rtl="0">
              <a:lnSpc>
                <a:spcPct val="90000"/>
              </a:lnSpc>
              <a:spcBef>
                <a:spcPts val="400"/>
              </a:spcBef>
              <a:buClr>
                <a:schemeClr val="dk1"/>
              </a:buClr>
              <a:buFont typeface="Arial"/>
              <a:buChar char="•"/>
              <a:defRPr/>
            </a:lvl5pPr>
            <a:lvl6pPr marL="1892300" indent="-88900" algn="l" rtl="0">
              <a:lnSpc>
                <a:spcPct val="90000"/>
              </a:lnSpc>
              <a:spcBef>
                <a:spcPts val="400"/>
              </a:spcBef>
              <a:buClr>
                <a:schemeClr val="dk1"/>
              </a:buClr>
              <a:buFont typeface="Arial"/>
              <a:buChar char="•"/>
              <a:defRPr/>
            </a:lvl6pPr>
            <a:lvl7pPr marL="2235200" indent="-88900" algn="l" rtl="0">
              <a:lnSpc>
                <a:spcPct val="90000"/>
              </a:lnSpc>
              <a:spcBef>
                <a:spcPts val="400"/>
              </a:spcBef>
              <a:buClr>
                <a:schemeClr val="dk1"/>
              </a:buClr>
              <a:buFont typeface="Arial"/>
              <a:buChar char="•"/>
              <a:defRPr/>
            </a:lvl7pPr>
            <a:lvl8pPr marL="2578100" indent="-88900" algn="l" rtl="0">
              <a:lnSpc>
                <a:spcPct val="90000"/>
              </a:lnSpc>
              <a:spcBef>
                <a:spcPts val="400"/>
              </a:spcBef>
              <a:buClr>
                <a:schemeClr val="dk1"/>
              </a:buClr>
              <a:buFont typeface="Arial"/>
              <a:buChar char="•"/>
              <a:defRPr/>
            </a:lvl8pPr>
            <a:lvl9pPr marL="2921000" indent="-88900" algn="l" rtl="0">
              <a:lnSpc>
                <a:spcPct val="90000"/>
              </a:lnSpc>
              <a:spcBef>
                <a:spcPts val="400"/>
              </a:spcBef>
              <a:buClr>
                <a:schemeClr val="dk1"/>
              </a:buClr>
              <a:buFont typeface="Arial"/>
              <a:buChar char="•"/>
              <a:defRPr/>
            </a:lvl9pPr>
          </a:lstStyle>
          <a:p>
            <a:endParaRPr/>
          </a:p>
        </p:txBody>
      </p:sp>
      <p:sp>
        <p:nvSpPr>
          <p:cNvPr id="88" name="Shape 88"/>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indent="0" algn="l"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89" name="Shape 89"/>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indent="0" algn="ctr"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90" name="Shape 90"/>
          <p:cNvSpPr txBox="1">
            <a:spLocks noGrp="1"/>
          </p:cNvSpPr>
          <p:nvPr>
            <p:ph type="sldNum" idx="12"/>
          </p:nvPr>
        </p:nvSpPr>
        <p:spPr>
          <a:xfrm>
            <a:off x="6457950" y="4767262"/>
            <a:ext cx="2057399" cy="273843"/>
          </a:xfrm>
          <a:prstGeom prst="rect">
            <a:avLst/>
          </a:prstGeom>
          <a:noFill/>
          <a:ln>
            <a:noFill/>
          </a:ln>
        </p:spPr>
        <p:txBody>
          <a:bodyPr lIns="68575" tIns="68575" rIns="68575" bIns="68575" anchor="ctr" anchorCtr="0">
            <a:noAutofit/>
          </a:bodyPr>
          <a:lstStyle/>
          <a:p>
            <a:pPr marL="0" lvl="0" indent="-69850">
              <a:spcBef>
                <a:spcPts val="0"/>
              </a:spcBef>
              <a:buClr>
                <a:srgbClr val="000000"/>
              </a:buClr>
              <a:buFont typeface="Arial"/>
              <a:buChar char="●"/>
            </a:pPr>
            <a:endParaRPr/>
          </a:p>
          <a:p>
            <a:pPr marL="342900" lvl="1" indent="-69850">
              <a:spcBef>
                <a:spcPts val="0"/>
              </a:spcBef>
              <a:buClr>
                <a:srgbClr val="000000"/>
              </a:buClr>
              <a:buFont typeface="Courier New"/>
              <a:buChar char="o"/>
            </a:pPr>
            <a:endParaRPr/>
          </a:p>
          <a:p>
            <a:pPr marL="685800" lvl="2" indent="-69850">
              <a:spcBef>
                <a:spcPts val="0"/>
              </a:spcBef>
              <a:buClr>
                <a:srgbClr val="000000"/>
              </a:buClr>
              <a:buFont typeface="Wingdings"/>
              <a:buChar char="§"/>
            </a:pPr>
            <a:endParaRPr/>
          </a:p>
          <a:p>
            <a:pPr marL="1028700" lvl="3" indent="-69850">
              <a:spcBef>
                <a:spcPts val="0"/>
              </a:spcBef>
              <a:buClr>
                <a:srgbClr val="000000"/>
              </a:buClr>
              <a:buFont typeface="Arial"/>
              <a:buChar char="●"/>
            </a:pPr>
            <a:endParaRPr/>
          </a:p>
          <a:p>
            <a:pPr marL="1371600" lvl="4" indent="-69850">
              <a:spcBef>
                <a:spcPts val="0"/>
              </a:spcBef>
              <a:buClr>
                <a:srgbClr val="000000"/>
              </a:buClr>
              <a:buFont typeface="Courier New"/>
              <a:buChar char="o"/>
            </a:pPr>
            <a:endParaRPr/>
          </a:p>
          <a:p>
            <a:pPr marL="1714500" lvl="5" indent="-69850">
              <a:spcBef>
                <a:spcPts val="0"/>
              </a:spcBef>
              <a:buClr>
                <a:srgbClr val="000000"/>
              </a:buClr>
              <a:buFont typeface="Wingdings"/>
              <a:buChar char="§"/>
            </a:pPr>
            <a:endParaRPr/>
          </a:p>
          <a:p>
            <a:pPr marL="2057400" lvl="6" indent="-69850">
              <a:spcBef>
                <a:spcPts val="0"/>
              </a:spcBef>
              <a:buClr>
                <a:srgbClr val="000000"/>
              </a:buClr>
              <a:buFont typeface="Arial"/>
              <a:buChar char="●"/>
            </a:pPr>
            <a:endParaRPr/>
          </a:p>
          <a:p>
            <a:pPr marL="2400300" lvl="7" indent="-69850">
              <a:spcBef>
                <a:spcPts val="0"/>
              </a:spcBef>
              <a:buClr>
                <a:srgbClr val="000000"/>
              </a:buClr>
              <a:buFont typeface="Courier New"/>
              <a:buChar char="o"/>
            </a:pPr>
            <a:endParaRPr/>
          </a:p>
          <a:p>
            <a:pPr marL="2743200" lvl="8" indent="-69850">
              <a:spcBef>
                <a:spcPts val="0"/>
              </a:spcBef>
              <a:buClr>
                <a:srgbClr val="000000"/>
              </a:buClr>
              <a:buFont typeface="Wingdings"/>
              <a:buChar char="§"/>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1"/>
        <p:cNvGrpSpPr/>
        <p:nvPr/>
      </p:nvGrpSpPr>
      <p:grpSpPr>
        <a:xfrm>
          <a:off x="0" y="0"/>
          <a:ext cx="0" cy="0"/>
          <a:chOff x="0" y="0"/>
          <a:chExt cx="0" cy="0"/>
        </a:xfrm>
      </p:grpSpPr>
      <p:sp>
        <p:nvSpPr>
          <p:cNvPr id="92" name="Shape 92"/>
          <p:cNvSpPr txBox="1">
            <a:spLocks noGrp="1"/>
          </p:cNvSpPr>
          <p:nvPr>
            <p:ph type="title"/>
          </p:nvPr>
        </p:nvSpPr>
        <p:spPr>
          <a:xfrm rot="5400000">
            <a:off x="5350073" y="1467445"/>
            <a:ext cx="4358878" cy="1971675"/>
          </a:xfrm>
          <a:prstGeom prst="rect">
            <a:avLst/>
          </a:prstGeom>
          <a:noFill/>
          <a:ln>
            <a:noFill/>
          </a:ln>
        </p:spPr>
        <p:txBody>
          <a:bodyPr lIns="68575" tIns="68575" rIns="68575" bIns="6857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txBox="1">
            <a:spLocks noGrp="1"/>
          </p:cNvSpPr>
          <p:nvPr>
            <p:ph type="body" idx="1"/>
          </p:nvPr>
        </p:nvSpPr>
        <p:spPr>
          <a:xfrm rot="5400000">
            <a:off x="1349573" y="-447079"/>
            <a:ext cx="4358878" cy="5800724"/>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Font typeface="Arial"/>
              <a:buChar char="•"/>
              <a:defRPr/>
            </a:lvl1pPr>
            <a:lvl2pPr marL="520700" indent="-63500" algn="l" rtl="0">
              <a:lnSpc>
                <a:spcPct val="90000"/>
              </a:lnSpc>
              <a:spcBef>
                <a:spcPts val="400"/>
              </a:spcBef>
              <a:buClr>
                <a:schemeClr val="dk1"/>
              </a:buClr>
              <a:buFont typeface="Arial"/>
              <a:buChar char="•"/>
              <a:defRPr/>
            </a:lvl2pPr>
            <a:lvl3pPr marL="863600" indent="-76200" algn="l" rtl="0">
              <a:lnSpc>
                <a:spcPct val="90000"/>
              </a:lnSpc>
              <a:spcBef>
                <a:spcPts val="400"/>
              </a:spcBef>
              <a:buClr>
                <a:schemeClr val="dk1"/>
              </a:buClr>
              <a:buFont typeface="Arial"/>
              <a:buChar char="•"/>
              <a:defRPr/>
            </a:lvl3pPr>
            <a:lvl4pPr marL="1206500" indent="-88900" algn="l" rtl="0">
              <a:lnSpc>
                <a:spcPct val="90000"/>
              </a:lnSpc>
              <a:spcBef>
                <a:spcPts val="400"/>
              </a:spcBef>
              <a:buClr>
                <a:schemeClr val="dk1"/>
              </a:buClr>
              <a:buFont typeface="Arial"/>
              <a:buChar char="•"/>
              <a:defRPr/>
            </a:lvl4pPr>
            <a:lvl5pPr marL="1549400" indent="-88900" algn="l" rtl="0">
              <a:lnSpc>
                <a:spcPct val="90000"/>
              </a:lnSpc>
              <a:spcBef>
                <a:spcPts val="400"/>
              </a:spcBef>
              <a:buClr>
                <a:schemeClr val="dk1"/>
              </a:buClr>
              <a:buFont typeface="Arial"/>
              <a:buChar char="•"/>
              <a:defRPr/>
            </a:lvl5pPr>
            <a:lvl6pPr marL="1892300" indent="-88900" algn="l" rtl="0">
              <a:lnSpc>
                <a:spcPct val="90000"/>
              </a:lnSpc>
              <a:spcBef>
                <a:spcPts val="400"/>
              </a:spcBef>
              <a:buClr>
                <a:schemeClr val="dk1"/>
              </a:buClr>
              <a:buFont typeface="Arial"/>
              <a:buChar char="•"/>
              <a:defRPr/>
            </a:lvl6pPr>
            <a:lvl7pPr marL="2235200" indent="-88900" algn="l" rtl="0">
              <a:lnSpc>
                <a:spcPct val="90000"/>
              </a:lnSpc>
              <a:spcBef>
                <a:spcPts val="400"/>
              </a:spcBef>
              <a:buClr>
                <a:schemeClr val="dk1"/>
              </a:buClr>
              <a:buFont typeface="Arial"/>
              <a:buChar char="•"/>
              <a:defRPr/>
            </a:lvl7pPr>
            <a:lvl8pPr marL="2578100" indent="-88900" algn="l" rtl="0">
              <a:lnSpc>
                <a:spcPct val="90000"/>
              </a:lnSpc>
              <a:spcBef>
                <a:spcPts val="400"/>
              </a:spcBef>
              <a:buClr>
                <a:schemeClr val="dk1"/>
              </a:buClr>
              <a:buFont typeface="Arial"/>
              <a:buChar char="•"/>
              <a:defRPr/>
            </a:lvl8pPr>
            <a:lvl9pPr marL="2921000" indent="-88900" algn="l" rtl="0">
              <a:lnSpc>
                <a:spcPct val="90000"/>
              </a:lnSpc>
              <a:spcBef>
                <a:spcPts val="400"/>
              </a:spcBef>
              <a:buClr>
                <a:schemeClr val="dk1"/>
              </a:buClr>
              <a:buFont typeface="Arial"/>
              <a:buChar char="•"/>
              <a:defRPr/>
            </a:lvl9pPr>
          </a:lstStyle>
          <a:p>
            <a:endParaRPr/>
          </a:p>
        </p:txBody>
      </p:sp>
      <p:sp>
        <p:nvSpPr>
          <p:cNvPr id="94" name="Shape 94"/>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indent="0" algn="l"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95" name="Shape 95"/>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indent="0" algn="ctr"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96" name="Shape 96"/>
          <p:cNvSpPr txBox="1">
            <a:spLocks noGrp="1"/>
          </p:cNvSpPr>
          <p:nvPr>
            <p:ph type="sldNum" idx="12"/>
          </p:nvPr>
        </p:nvSpPr>
        <p:spPr>
          <a:xfrm>
            <a:off x="6457950" y="4767262"/>
            <a:ext cx="2057399" cy="273843"/>
          </a:xfrm>
          <a:prstGeom prst="rect">
            <a:avLst/>
          </a:prstGeom>
          <a:noFill/>
          <a:ln>
            <a:noFill/>
          </a:ln>
        </p:spPr>
        <p:txBody>
          <a:bodyPr lIns="68575" tIns="68575" rIns="68575" bIns="68575" anchor="ctr" anchorCtr="0">
            <a:noAutofit/>
          </a:bodyPr>
          <a:lstStyle/>
          <a:p>
            <a:pPr marL="0" lvl="0" indent="-69850">
              <a:spcBef>
                <a:spcPts val="0"/>
              </a:spcBef>
              <a:buClr>
                <a:srgbClr val="000000"/>
              </a:buClr>
              <a:buFont typeface="Arial"/>
              <a:buChar char="●"/>
            </a:pPr>
            <a:endParaRPr/>
          </a:p>
          <a:p>
            <a:pPr marL="342900" lvl="1" indent="-69850">
              <a:spcBef>
                <a:spcPts val="0"/>
              </a:spcBef>
              <a:buClr>
                <a:srgbClr val="000000"/>
              </a:buClr>
              <a:buFont typeface="Courier New"/>
              <a:buChar char="o"/>
            </a:pPr>
            <a:endParaRPr/>
          </a:p>
          <a:p>
            <a:pPr marL="685800" lvl="2" indent="-69850">
              <a:spcBef>
                <a:spcPts val="0"/>
              </a:spcBef>
              <a:buClr>
                <a:srgbClr val="000000"/>
              </a:buClr>
              <a:buFont typeface="Wingdings"/>
              <a:buChar char="§"/>
            </a:pPr>
            <a:endParaRPr/>
          </a:p>
          <a:p>
            <a:pPr marL="1028700" lvl="3" indent="-69850">
              <a:spcBef>
                <a:spcPts val="0"/>
              </a:spcBef>
              <a:buClr>
                <a:srgbClr val="000000"/>
              </a:buClr>
              <a:buFont typeface="Arial"/>
              <a:buChar char="●"/>
            </a:pPr>
            <a:endParaRPr/>
          </a:p>
          <a:p>
            <a:pPr marL="1371600" lvl="4" indent="-69850">
              <a:spcBef>
                <a:spcPts val="0"/>
              </a:spcBef>
              <a:buClr>
                <a:srgbClr val="000000"/>
              </a:buClr>
              <a:buFont typeface="Courier New"/>
              <a:buChar char="o"/>
            </a:pPr>
            <a:endParaRPr/>
          </a:p>
          <a:p>
            <a:pPr marL="1714500" lvl="5" indent="-69850">
              <a:spcBef>
                <a:spcPts val="0"/>
              </a:spcBef>
              <a:buClr>
                <a:srgbClr val="000000"/>
              </a:buClr>
              <a:buFont typeface="Wingdings"/>
              <a:buChar char="§"/>
            </a:pPr>
            <a:endParaRPr/>
          </a:p>
          <a:p>
            <a:pPr marL="2057400" lvl="6" indent="-69850">
              <a:spcBef>
                <a:spcPts val="0"/>
              </a:spcBef>
              <a:buClr>
                <a:srgbClr val="000000"/>
              </a:buClr>
              <a:buFont typeface="Arial"/>
              <a:buChar char="●"/>
            </a:pPr>
            <a:endParaRPr/>
          </a:p>
          <a:p>
            <a:pPr marL="2400300" lvl="7" indent="-69850">
              <a:spcBef>
                <a:spcPts val="0"/>
              </a:spcBef>
              <a:buClr>
                <a:srgbClr val="000000"/>
              </a:buClr>
              <a:buFont typeface="Courier New"/>
              <a:buChar char="o"/>
            </a:pPr>
            <a:endParaRPr/>
          </a:p>
          <a:p>
            <a:pPr marL="2743200" lvl="8" indent="-69850">
              <a:spcBef>
                <a:spcPts val="0"/>
              </a:spcBef>
              <a:buClr>
                <a:srgbClr val="000000"/>
              </a:buClr>
              <a:buFont typeface="Wingdings"/>
              <a:buChar char="§"/>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6" name="Shape 16"/>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9"/>
        <p:cNvGrpSpPr/>
        <p:nvPr/>
      </p:nvGrpSpPr>
      <p:grpSpPr>
        <a:xfrm>
          <a:off x="0" y="0"/>
          <a:ext cx="0" cy="0"/>
          <a:chOff x="0" y="0"/>
          <a:chExt cx="0" cy="0"/>
        </a:xfrm>
      </p:grpSpPr>
      <p:sp>
        <p:nvSpPr>
          <p:cNvPr id="20" name="Shape 20"/>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8"/>
        <p:cNvGrpSpPr/>
        <p:nvPr/>
      </p:nvGrpSpPr>
      <p:grpSpPr>
        <a:xfrm>
          <a:off x="0" y="0"/>
          <a:ext cx="0" cy="0"/>
          <a:chOff x="0" y="0"/>
          <a:chExt cx="0" cy="0"/>
        </a:xfrm>
      </p:grpSpPr>
      <p:sp>
        <p:nvSpPr>
          <p:cNvPr id="29" name="Shape 29"/>
          <p:cNvSpPr txBox="1">
            <a:spLocks noGrp="1"/>
          </p:cNvSpPr>
          <p:nvPr>
            <p:ph type="ctrTitle"/>
          </p:nvPr>
        </p:nvSpPr>
        <p:spPr>
          <a:xfrm>
            <a:off x="1143000" y="841772"/>
            <a:ext cx="6858000" cy="1790699"/>
          </a:xfrm>
          <a:prstGeom prst="rect">
            <a:avLst/>
          </a:prstGeom>
          <a:noFill/>
          <a:ln>
            <a:noFill/>
          </a:ln>
        </p:spPr>
        <p:txBody>
          <a:bodyPr lIns="68575" tIns="68575" rIns="68575" bIns="68575" anchor="b" anchorCtr="0"/>
          <a:lstStyle>
            <a:lvl1pPr marL="0" marR="0" indent="0" algn="ctr" rtl="0">
              <a:lnSpc>
                <a:spcPct val="90000"/>
              </a:lnSpc>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30" name="Shape 30"/>
          <p:cNvSpPr txBox="1">
            <a:spLocks noGrp="1"/>
          </p:cNvSpPr>
          <p:nvPr>
            <p:ph type="subTitle" idx="1"/>
          </p:nvPr>
        </p:nvSpPr>
        <p:spPr>
          <a:xfrm>
            <a:off x="1143000" y="2701528"/>
            <a:ext cx="6858000" cy="1241821"/>
          </a:xfrm>
          <a:prstGeom prst="rect">
            <a:avLst/>
          </a:prstGeom>
          <a:noFill/>
          <a:ln>
            <a:noFill/>
          </a:ln>
        </p:spPr>
        <p:txBody>
          <a:bodyPr lIns="68575" tIns="68575" rIns="68575" bIns="68575" anchor="t" anchorCtr="0"/>
          <a:lstStyle>
            <a:lvl1pPr marL="0" marR="0" indent="0" algn="ctr" rtl="0">
              <a:lnSpc>
                <a:spcPct val="90000"/>
              </a:lnSpc>
              <a:spcBef>
                <a:spcPts val="800"/>
              </a:spcBef>
              <a:buClr>
                <a:schemeClr val="dk1"/>
              </a:buClr>
              <a:buFont typeface="Arial"/>
              <a:buNone/>
              <a:defRPr/>
            </a:lvl1pPr>
            <a:lvl2pPr marL="342900" marR="0" indent="0" algn="ctr" rtl="0">
              <a:lnSpc>
                <a:spcPct val="90000"/>
              </a:lnSpc>
              <a:spcBef>
                <a:spcPts val="400"/>
              </a:spcBef>
              <a:buClr>
                <a:schemeClr val="dk1"/>
              </a:buClr>
              <a:buFont typeface="Arial"/>
              <a:buNone/>
              <a:defRPr/>
            </a:lvl2pPr>
            <a:lvl3pPr marL="685800" marR="0" indent="0" algn="ctr" rtl="0">
              <a:lnSpc>
                <a:spcPct val="90000"/>
              </a:lnSpc>
              <a:spcBef>
                <a:spcPts val="400"/>
              </a:spcBef>
              <a:buClr>
                <a:schemeClr val="dk1"/>
              </a:buClr>
              <a:buFont typeface="Arial"/>
              <a:buNone/>
              <a:defRPr/>
            </a:lvl3pPr>
            <a:lvl4pPr marL="1028700" marR="0" indent="0" algn="ctr" rtl="0">
              <a:lnSpc>
                <a:spcPct val="90000"/>
              </a:lnSpc>
              <a:spcBef>
                <a:spcPts val="400"/>
              </a:spcBef>
              <a:buClr>
                <a:schemeClr val="dk1"/>
              </a:buClr>
              <a:buFont typeface="Arial"/>
              <a:buNone/>
              <a:defRPr/>
            </a:lvl4pPr>
            <a:lvl5pPr marL="1371600" marR="0" indent="0" algn="ctr" rtl="0">
              <a:lnSpc>
                <a:spcPct val="90000"/>
              </a:lnSpc>
              <a:spcBef>
                <a:spcPts val="400"/>
              </a:spcBef>
              <a:buClr>
                <a:schemeClr val="dk1"/>
              </a:buClr>
              <a:buFont typeface="Arial"/>
              <a:buNone/>
              <a:defRPr/>
            </a:lvl5pPr>
            <a:lvl6pPr marL="1714500" marR="0" indent="0" algn="ctr" rtl="0">
              <a:lnSpc>
                <a:spcPct val="90000"/>
              </a:lnSpc>
              <a:spcBef>
                <a:spcPts val="400"/>
              </a:spcBef>
              <a:buClr>
                <a:schemeClr val="dk1"/>
              </a:buClr>
              <a:buFont typeface="Arial"/>
              <a:buNone/>
              <a:defRPr/>
            </a:lvl6pPr>
            <a:lvl7pPr marL="2057400" marR="0" indent="0" algn="ctr" rtl="0">
              <a:lnSpc>
                <a:spcPct val="90000"/>
              </a:lnSpc>
              <a:spcBef>
                <a:spcPts val="400"/>
              </a:spcBef>
              <a:buClr>
                <a:schemeClr val="dk1"/>
              </a:buClr>
              <a:buFont typeface="Arial"/>
              <a:buNone/>
              <a:defRPr/>
            </a:lvl7pPr>
            <a:lvl8pPr marL="2400300" marR="0" indent="0" algn="ctr" rtl="0">
              <a:lnSpc>
                <a:spcPct val="90000"/>
              </a:lnSpc>
              <a:spcBef>
                <a:spcPts val="400"/>
              </a:spcBef>
              <a:buClr>
                <a:schemeClr val="dk1"/>
              </a:buClr>
              <a:buFont typeface="Arial"/>
              <a:buNone/>
              <a:defRPr/>
            </a:lvl8pPr>
            <a:lvl9pPr marL="2743200" marR="0" indent="0" algn="ctr" rtl="0">
              <a:lnSpc>
                <a:spcPct val="90000"/>
              </a:lnSpc>
              <a:spcBef>
                <a:spcPts val="400"/>
              </a:spcBef>
              <a:buClr>
                <a:schemeClr val="dk1"/>
              </a:buClr>
              <a:buFont typeface="Arial"/>
              <a:buNone/>
              <a:defRPr/>
            </a:lvl9pPr>
          </a:lstStyle>
          <a:p>
            <a:endParaRPr/>
          </a:p>
        </p:txBody>
      </p:sp>
      <p:sp>
        <p:nvSpPr>
          <p:cNvPr id="31" name="Shape 31"/>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indent="0" algn="l"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32" name="Shape 32"/>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indent="0" algn="ctr"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33" name="Shape 33"/>
          <p:cNvSpPr txBox="1">
            <a:spLocks noGrp="1"/>
          </p:cNvSpPr>
          <p:nvPr>
            <p:ph type="sldNum" idx="12"/>
          </p:nvPr>
        </p:nvSpPr>
        <p:spPr>
          <a:xfrm>
            <a:off x="6457950" y="4767262"/>
            <a:ext cx="2057399" cy="273843"/>
          </a:xfrm>
          <a:prstGeom prst="rect">
            <a:avLst/>
          </a:prstGeom>
          <a:noFill/>
          <a:ln>
            <a:noFill/>
          </a:ln>
        </p:spPr>
        <p:txBody>
          <a:bodyPr lIns="68575" tIns="68575" rIns="68575" bIns="68575" anchor="ctr" anchorCtr="0">
            <a:noAutofit/>
          </a:bodyPr>
          <a:lstStyle/>
          <a:p>
            <a:pPr marL="0" lvl="0" indent="-69850">
              <a:spcBef>
                <a:spcPts val="0"/>
              </a:spcBef>
              <a:buClr>
                <a:srgbClr val="000000"/>
              </a:buClr>
              <a:buFont typeface="Arial"/>
              <a:buChar char="●"/>
            </a:pPr>
            <a:endParaRPr/>
          </a:p>
          <a:p>
            <a:pPr marL="342900" lvl="1" indent="-69850">
              <a:spcBef>
                <a:spcPts val="0"/>
              </a:spcBef>
              <a:buClr>
                <a:srgbClr val="000000"/>
              </a:buClr>
              <a:buFont typeface="Courier New"/>
              <a:buChar char="o"/>
            </a:pPr>
            <a:endParaRPr/>
          </a:p>
          <a:p>
            <a:pPr marL="685800" lvl="2" indent="-69850">
              <a:spcBef>
                <a:spcPts val="0"/>
              </a:spcBef>
              <a:buClr>
                <a:srgbClr val="000000"/>
              </a:buClr>
              <a:buFont typeface="Wingdings"/>
              <a:buChar char="§"/>
            </a:pPr>
            <a:endParaRPr/>
          </a:p>
          <a:p>
            <a:pPr marL="1028700" lvl="3" indent="-69850">
              <a:spcBef>
                <a:spcPts val="0"/>
              </a:spcBef>
              <a:buClr>
                <a:srgbClr val="000000"/>
              </a:buClr>
              <a:buFont typeface="Arial"/>
              <a:buChar char="●"/>
            </a:pPr>
            <a:endParaRPr/>
          </a:p>
          <a:p>
            <a:pPr marL="1371600" lvl="4" indent="-69850">
              <a:spcBef>
                <a:spcPts val="0"/>
              </a:spcBef>
              <a:buClr>
                <a:srgbClr val="000000"/>
              </a:buClr>
              <a:buFont typeface="Courier New"/>
              <a:buChar char="o"/>
            </a:pPr>
            <a:endParaRPr/>
          </a:p>
          <a:p>
            <a:pPr marL="1714500" lvl="5" indent="-69850">
              <a:spcBef>
                <a:spcPts val="0"/>
              </a:spcBef>
              <a:buClr>
                <a:srgbClr val="000000"/>
              </a:buClr>
              <a:buFont typeface="Wingdings"/>
              <a:buChar char="§"/>
            </a:pPr>
            <a:endParaRPr/>
          </a:p>
          <a:p>
            <a:pPr marL="2057400" lvl="6" indent="-69850">
              <a:spcBef>
                <a:spcPts val="0"/>
              </a:spcBef>
              <a:buClr>
                <a:srgbClr val="000000"/>
              </a:buClr>
              <a:buFont typeface="Arial"/>
              <a:buChar char="●"/>
            </a:pPr>
            <a:endParaRPr/>
          </a:p>
          <a:p>
            <a:pPr marL="2400300" lvl="7" indent="-69850">
              <a:spcBef>
                <a:spcPts val="0"/>
              </a:spcBef>
              <a:buClr>
                <a:srgbClr val="000000"/>
              </a:buClr>
              <a:buFont typeface="Courier New"/>
              <a:buChar char="o"/>
            </a:pPr>
            <a:endParaRPr/>
          </a:p>
          <a:p>
            <a:pPr marL="2743200" lvl="8" indent="-69850">
              <a:spcBef>
                <a:spcPts val="0"/>
              </a:spcBef>
              <a:buClr>
                <a:srgbClr val="000000"/>
              </a:buClr>
              <a:buFont typeface="Wingdings"/>
              <a:buChar char="§"/>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23887" y="1282303"/>
            <a:ext cx="7886700" cy="2139552"/>
          </a:xfrm>
          <a:prstGeom prst="rect">
            <a:avLst/>
          </a:prstGeom>
          <a:noFill/>
          <a:ln>
            <a:noFill/>
          </a:ln>
        </p:spPr>
        <p:txBody>
          <a:bodyPr lIns="68575" tIns="68575" rIns="68575" bIns="6857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1"/>
          </p:nvPr>
        </p:nvSpPr>
        <p:spPr>
          <a:xfrm>
            <a:off x="623887" y="3442097"/>
            <a:ext cx="7886700" cy="1125140"/>
          </a:xfrm>
          <a:prstGeom prst="rect">
            <a:avLst/>
          </a:prstGeom>
          <a:noFill/>
          <a:ln>
            <a:noFill/>
          </a:ln>
        </p:spPr>
        <p:txBody>
          <a:bodyPr lIns="68575" tIns="68575" rIns="68575" bIns="68575" anchor="t" anchorCtr="0"/>
          <a:lstStyle>
            <a:lvl1pPr marL="0" indent="0" rtl="0">
              <a:spcBef>
                <a:spcPts val="0"/>
              </a:spcBef>
              <a:buClr>
                <a:srgbClr val="888888"/>
              </a:buClr>
              <a:buFont typeface="Calibri"/>
              <a:buNone/>
              <a:defRPr/>
            </a:lvl1pPr>
            <a:lvl2pPr marL="342900" indent="0" rtl="0">
              <a:spcBef>
                <a:spcPts val="0"/>
              </a:spcBef>
              <a:buClr>
                <a:srgbClr val="888888"/>
              </a:buClr>
              <a:buFont typeface="Calibri"/>
              <a:buNone/>
              <a:defRPr/>
            </a:lvl2pPr>
            <a:lvl3pPr marL="685800" indent="0" rtl="0">
              <a:spcBef>
                <a:spcPts val="0"/>
              </a:spcBef>
              <a:buClr>
                <a:srgbClr val="888888"/>
              </a:buClr>
              <a:buFont typeface="Calibri"/>
              <a:buNone/>
              <a:defRPr/>
            </a:lvl3pPr>
            <a:lvl4pPr marL="1028700" indent="0" rtl="0">
              <a:spcBef>
                <a:spcPts val="0"/>
              </a:spcBef>
              <a:buClr>
                <a:srgbClr val="888888"/>
              </a:buClr>
              <a:buFont typeface="Calibri"/>
              <a:buNone/>
              <a:defRPr/>
            </a:lvl4pPr>
            <a:lvl5pPr marL="1371600" indent="0" rtl="0">
              <a:spcBef>
                <a:spcPts val="0"/>
              </a:spcBef>
              <a:buClr>
                <a:srgbClr val="888888"/>
              </a:buClr>
              <a:buFont typeface="Calibri"/>
              <a:buNone/>
              <a:defRPr/>
            </a:lvl5pPr>
            <a:lvl6pPr marL="1714500" indent="0" rtl="0">
              <a:spcBef>
                <a:spcPts val="0"/>
              </a:spcBef>
              <a:buClr>
                <a:srgbClr val="888888"/>
              </a:buClr>
              <a:buFont typeface="Calibri"/>
              <a:buNone/>
              <a:defRPr/>
            </a:lvl6pPr>
            <a:lvl7pPr marL="2057400" indent="0" rtl="0">
              <a:spcBef>
                <a:spcPts val="0"/>
              </a:spcBef>
              <a:buClr>
                <a:srgbClr val="888888"/>
              </a:buClr>
              <a:buFont typeface="Calibri"/>
              <a:buNone/>
              <a:defRPr/>
            </a:lvl7pPr>
            <a:lvl8pPr marL="2400300" indent="0" rtl="0">
              <a:spcBef>
                <a:spcPts val="0"/>
              </a:spcBef>
              <a:buClr>
                <a:srgbClr val="888888"/>
              </a:buClr>
              <a:buFont typeface="Calibri"/>
              <a:buNone/>
              <a:defRPr/>
            </a:lvl8pPr>
            <a:lvl9pPr marL="2743200" indent="0" rtl="0">
              <a:spcBef>
                <a:spcPts val="0"/>
              </a:spcBef>
              <a:buClr>
                <a:srgbClr val="888888"/>
              </a:buClr>
              <a:buFont typeface="Calibri"/>
              <a:buNone/>
              <a:defRPr/>
            </a:lvl9pPr>
          </a:lstStyle>
          <a:p>
            <a:endParaRPr/>
          </a:p>
        </p:txBody>
      </p:sp>
      <p:sp>
        <p:nvSpPr>
          <p:cNvPr id="43" name="Shape 43"/>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indent="0" algn="l"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44" name="Shape 44"/>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indent="0" algn="ctr"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45" name="Shape 45"/>
          <p:cNvSpPr txBox="1">
            <a:spLocks noGrp="1"/>
          </p:cNvSpPr>
          <p:nvPr>
            <p:ph type="sldNum" idx="12"/>
          </p:nvPr>
        </p:nvSpPr>
        <p:spPr>
          <a:xfrm>
            <a:off x="6457950" y="4767262"/>
            <a:ext cx="2057399" cy="273843"/>
          </a:xfrm>
          <a:prstGeom prst="rect">
            <a:avLst/>
          </a:prstGeom>
          <a:noFill/>
          <a:ln>
            <a:noFill/>
          </a:ln>
        </p:spPr>
        <p:txBody>
          <a:bodyPr lIns="68575" tIns="68575" rIns="68575" bIns="68575" anchor="ctr" anchorCtr="0">
            <a:noAutofit/>
          </a:bodyPr>
          <a:lstStyle/>
          <a:p>
            <a:pPr marL="0" lvl="0" indent="-69850">
              <a:spcBef>
                <a:spcPts val="0"/>
              </a:spcBef>
              <a:buClr>
                <a:srgbClr val="000000"/>
              </a:buClr>
              <a:buFont typeface="Arial"/>
              <a:buChar char="●"/>
            </a:pPr>
            <a:endParaRPr/>
          </a:p>
          <a:p>
            <a:pPr marL="342900" lvl="1" indent="-69850">
              <a:spcBef>
                <a:spcPts val="0"/>
              </a:spcBef>
              <a:buClr>
                <a:srgbClr val="000000"/>
              </a:buClr>
              <a:buFont typeface="Courier New"/>
              <a:buChar char="o"/>
            </a:pPr>
            <a:endParaRPr/>
          </a:p>
          <a:p>
            <a:pPr marL="685800" lvl="2" indent="-69850">
              <a:spcBef>
                <a:spcPts val="0"/>
              </a:spcBef>
              <a:buClr>
                <a:srgbClr val="000000"/>
              </a:buClr>
              <a:buFont typeface="Wingdings"/>
              <a:buChar char="§"/>
            </a:pPr>
            <a:endParaRPr/>
          </a:p>
          <a:p>
            <a:pPr marL="1028700" lvl="3" indent="-69850">
              <a:spcBef>
                <a:spcPts val="0"/>
              </a:spcBef>
              <a:buClr>
                <a:srgbClr val="000000"/>
              </a:buClr>
              <a:buFont typeface="Arial"/>
              <a:buChar char="●"/>
            </a:pPr>
            <a:endParaRPr/>
          </a:p>
          <a:p>
            <a:pPr marL="1371600" lvl="4" indent="-69850">
              <a:spcBef>
                <a:spcPts val="0"/>
              </a:spcBef>
              <a:buClr>
                <a:srgbClr val="000000"/>
              </a:buClr>
              <a:buFont typeface="Courier New"/>
              <a:buChar char="o"/>
            </a:pPr>
            <a:endParaRPr/>
          </a:p>
          <a:p>
            <a:pPr marL="1714500" lvl="5" indent="-69850">
              <a:spcBef>
                <a:spcPts val="0"/>
              </a:spcBef>
              <a:buClr>
                <a:srgbClr val="000000"/>
              </a:buClr>
              <a:buFont typeface="Wingdings"/>
              <a:buChar char="§"/>
            </a:pPr>
            <a:endParaRPr/>
          </a:p>
          <a:p>
            <a:pPr marL="2057400" lvl="6" indent="-69850">
              <a:spcBef>
                <a:spcPts val="0"/>
              </a:spcBef>
              <a:buClr>
                <a:srgbClr val="000000"/>
              </a:buClr>
              <a:buFont typeface="Arial"/>
              <a:buChar char="●"/>
            </a:pPr>
            <a:endParaRPr/>
          </a:p>
          <a:p>
            <a:pPr marL="2400300" lvl="7" indent="-69850">
              <a:spcBef>
                <a:spcPts val="0"/>
              </a:spcBef>
              <a:buClr>
                <a:srgbClr val="000000"/>
              </a:buClr>
              <a:buFont typeface="Courier New"/>
              <a:buChar char="o"/>
            </a:pPr>
            <a:endParaRPr/>
          </a:p>
          <a:p>
            <a:pPr marL="2743200" lvl="8" indent="-69850">
              <a:spcBef>
                <a:spcPts val="0"/>
              </a:spcBef>
              <a:buClr>
                <a:srgbClr val="000000"/>
              </a:buClr>
              <a:buFont typeface="Wingdings"/>
              <a:buChar char="§"/>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628650" y="273843"/>
            <a:ext cx="7886700" cy="994172"/>
          </a:xfrm>
          <a:prstGeom prst="rect">
            <a:avLst/>
          </a:prstGeom>
          <a:noFill/>
          <a:ln>
            <a:noFill/>
          </a:ln>
        </p:spPr>
        <p:txBody>
          <a:bodyPr lIns="68575" tIns="68575" rIns="68575" bIns="68575" anchor="ctr" anchorCtr="0"/>
          <a:lstStyle>
            <a:lvl1pPr algn="l" rtl="0">
              <a:lnSpc>
                <a:spcPct val="90000"/>
              </a:lnSpc>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628650" y="1369218"/>
            <a:ext cx="3886200" cy="3263503"/>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Font typeface="Arial"/>
              <a:buChar char="•"/>
              <a:defRPr/>
            </a:lvl1pPr>
            <a:lvl2pPr marL="520700" indent="-63500" algn="l" rtl="0">
              <a:lnSpc>
                <a:spcPct val="90000"/>
              </a:lnSpc>
              <a:spcBef>
                <a:spcPts val="400"/>
              </a:spcBef>
              <a:buClr>
                <a:schemeClr val="dk1"/>
              </a:buClr>
              <a:buFont typeface="Arial"/>
              <a:buChar char="•"/>
              <a:defRPr/>
            </a:lvl2pPr>
            <a:lvl3pPr marL="863600" indent="-76200" algn="l" rtl="0">
              <a:lnSpc>
                <a:spcPct val="90000"/>
              </a:lnSpc>
              <a:spcBef>
                <a:spcPts val="400"/>
              </a:spcBef>
              <a:buClr>
                <a:schemeClr val="dk1"/>
              </a:buClr>
              <a:buFont typeface="Arial"/>
              <a:buChar char="•"/>
              <a:defRPr/>
            </a:lvl3pPr>
            <a:lvl4pPr marL="1206500" indent="-88900" algn="l" rtl="0">
              <a:lnSpc>
                <a:spcPct val="90000"/>
              </a:lnSpc>
              <a:spcBef>
                <a:spcPts val="400"/>
              </a:spcBef>
              <a:buClr>
                <a:schemeClr val="dk1"/>
              </a:buClr>
              <a:buFont typeface="Arial"/>
              <a:buChar char="•"/>
              <a:defRPr/>
            </a:lvl4pPr>
            <a:lvl5pPr marL="1549400" indent="-88900" algn="l" rtl="0">
              <a:lnSpc>
                <a:spcPct val="90000"/>
              </a:lnSpc>
              <a:spcBef>
                <a:spcPts val="400"/>
              </a:spcBef>
              <a:buClr>
                <a:schemeClr val="dk1"/>
              </a:buClr>
              <a:buFont typeface="Arial"/>
              <a:buChar char="•"/>
              <a:defRPr/>
            </a:lvl5pPr>
            <a:lvl6pPr marL="1892300" indent="-88900" algn="l" rtl="0">
              <a:lnSpc>
                <a:spcPct val="90000"/>
              </a:lnSpc>
              <a:spcBef>
                <a:spcPts val="400"/>
              </a:spcBef>
              <a:buClr>
                <a:schemeClr val="dk1"/>
              </a:buClr>
              <a:buFont typeface="Arial"/>
              <a:buChar char="•"/>
              <a:defRPr/>
            </a:lvl6pPr>
            <a:lvl7pPr marL="2235200" indent="-88900" algn="l" rtl="0">
              <a:lnSpc>
                <a:spcPct val="90000"/>
              </a:lnSpc>
              <a:spcBef>
                <a:spcPts val="400"/>
              </a:spcBef>
              <a:buClr>
                <a:schemeClr val="dk1"/>
              </a:buClr>
              <a:buFont typeface="Arial"/>
              <a:buChar char="•"/>
              <a:defRPr/>
            </a:lvl7pPr>
            <a:lvl8pPr marL="2578100" indent="-88900" algn="l" rtl="0">
              <a:lnSpc>
                <a:spcPct val="90000"/>
              </a:lnSpc>
              <a:spcBef>
                <a:spcPts val="400"/>
              </a:spcBef>
              <a:buClr>
                <a:schemeClr val="dk1"/>
              </a:buClr>
              <a:buFont typeface="Arial"/>
              <a:buChar char="•"/>
              <a:defRPr/>
            </a:lvl8pPr>
            <a:lvl9pPr marL="2921000" indent="-88900" algn="l" rtl="0">
              <a:lnSpc>
                <a:spcPct val="90000"/>
              </a:lnSpc>
              <a:spcBef>
                <a:spcPts val="400"/>
              </a:spcBef>
              <a:buClr>
                <a:schemeClr val="dk1"/>
              </a:buClr>
              <a:buFont typeface="Arial"/>
              <a:buChar char="•"/>
              <a:defRPr/>
            </a:lvl9pPr>
          </a:lstStyle>
          <a:p>
            <a:endParaRPr/>
          </a:p>
        </p:txBody>
      </p:sp>
      <p:sp>
        <p:nvSpPr>
          <p:cNvPr id="49" name="Shape 49"/>
          <p:cNvSpPr txBox="1">
            <a:spLocks noGrp="1"/>
          </p:cNvSpPr>
          <p:nvPr>
            <p:ph type="body" idx="2"/>
          </p:nvPr>
        </p:nvSpPr>
        <p:spPr>
          <a:xfrm>
            <a:off x="4629150" y="1369218"/>
            <a:ext cx="3886200" cy="3263503"/>
          </a:xfrm>
          <a:prstGeom prst="rect">
            <a:avLst/>
          </a:prstGeom>
          <a:noFill/>
          <a:ln>
            <a:noFill/>
          </a:ln>
        </p:spPr>
        <p:txBody>
          <a:bodyPr lIns="68575" tIns="68575" rIns="68575" bIns="68575" anchor="t" anchorCtr="0"/>
          <a:lstStyle>
            <a:lvl1pPr marL="177800" indent="-38100" algn="l" rtl="0">
              <a:lnSpc>
                <a:spcPct val="90000"/>
              </a:lnSpc>
              <a:spcBef>
                <a:spcPts val="800"/>
              </a:spcBef>
              <a:buClr>
                <a:schemeClr val="dk1"/>
              </a:buClr>
              <a:buFont typeface="Arial"/>
              <a:buChar char="•"/>
              <a:defRPr/>
            </a:lvl1pPr>
            <a:lvl2pPr marL="520700" indent="-63500" algn="l" rtl="0">
              <a:lnSpc>
                <a:spcPct val="90000"/>
              </a:lnSpc>
              <a:spcBef>
                <a:spcPts val="400"/>
              </a:spcBef>
              <a:buClr>
                <a:schemeClr val="dk1"/>
              </a:buClr>
              <a:buFont typeface="Arial"/>
              <a:buChar char="•"/>
              <a:defRPr/>
            </a:lvl2pPr>
            <a:lvl3pPr marL="863600" indent="-76200" algn="l" rtl="0">
              <a:lnSpc>
                <a:spcPct val="90000"/>
              </a:lnSpc>
              <a:spcBef>
                <a:spcPts val="400"/>
              </a:spcBef>
              <a:buClr>
                <a:schemeClr val="dk1"/>
              </a:buClr>
              <a:buFont typeface="Arial"/>
              <a:buChar char="•"/>
              <a:defRPr/>
            </a:lvl3pPr>
            <a:lvl4pPr marL="1206500" indent="-88900" algn="l" rtl="0">
              <a:lnSpc>
                <a:spcPct val="90000"/>
              </a:lnSpc>
              <a:spcBef>
                <a:spcPts val="400"/>
              </a:spcBef>
              <a:buClr>
                <a:schemeClr val="dk1"/>
              </a:buClr>
              <a:buFont typeface="Arial"/>
              <a:buChar char="•"/>
              <a:defRPr/>
            </a:lvl4pPr>
            <a:lvl5pPr marL="1549400" indent="-88900" algn="l" rtl="0">
              <a:lnSpc>
                <a:spcPct val="90000"/>
              </a:lnSpc>
              <a:spcBef>
                <a:spcPts val="400"/>
              </a:spcBef>
              <a:buClr>
                <a:schemeClr val="dk1"/>
              </a:buClr>
              <a:buFont typeface="Arial"/>
              <a:buChar char="•"/>
              <a:defRPr/>
            </a:lvl5pPr>
            <a:lvl6pPr marL="1892300" indent="-88900" algn="l" rtl="0">
              <a:lnSpc>
                <a:spcPct val="90000"/>
              </a:lnSpc>
              <a:spcBef>
                <a:spcPts val="400"/>
              </a:spcBef>
              <a:buClr>
                <a:schemeClr val="dk1"/>
              </a:buClr>
              <a:buFont typeface="Arial"/>
              <a:buChar char="•"/>
              <a:defRPr/>
            </a:lvl6pPr>
            <a:lvl7pPr marL="2235200" indent="-88900" algn="l" rtl="0">
              <a:lnSpc>
                <a:spcPct val="90000"/>
              </a:lnSpc>
              <a:spcBef>
                <a:spcPts val="400"/>
              </a:spcBef>
              <a:buClr>
                <a:schemeClr val="dk1"/>
              </a:buClr>
              <a:buFont typeface="Arial"/>
              <a:buChar char="•"/>
              <a:defRPr/>
            </a:lvl7pPr>
            <a:lvl8pPr marL="2578100" indent="-88900" algn="l" rtl="0">
              <a:lnSpc>
                <a:spcPct val="90000"/>
              </a:lnSpc>
              <a:spcBef>
                <a:spcPts val="400"/>
              </a:spcBef>
              <a:buClr>
                <a:schemeClr val="dk1"/>
              </a:buClr>
              <a:buFont typeface="Arial"/>
              <a:buChar char="•"/>
              <a:defRPr/>
            </a:lvl8pPr>
            <a:lvl9pPr marL="2921000" indent="-88900" algn="l" rtl="0">
              <a:lnSpc>
                <a:spcPct val="90000"/>
              </a:lnSpc>
              <a:spcBef>
                <a:spcPts val="400"/>
              </a:spcBef>
              <a:buClr>
                <a:schemeClr val="dk1"/>
              </a:buClr>
              <a:buFont typeface="Arial"/>
              <a:buChar char="•"/>
              <a:defRPr/>
            </a:lvl9pPr>
          </a:lstStyle>
          <a:p>
            <a:endParaRPr/>
          </a:p>
        </p:txBody>
      </p:sp>
      <p:sp>
        <p:nvSpPr>
          <p:cNvPr id="50" name="Shape 50"/>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indent="0" algn="l"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51" name="Shape 51"/>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indent="0" algn="ctr" rtl="0">
              <a:spcBef>
                <a:spcPts val="0"/>
              </a:spcBef>
              <a:defRPr/>
            </a:lvl1pPr>
            <a:lvl2pPr marL="342900" marR="0" indent="0" algn="l" rtl="0">
              <a:spcBef>
                <a:spcPts val="0"/>
              </a:spcBef>
              <a:defRPr/>
            </a:lvl2pPr>
            <a:lvl3pPr marL="685800" marR="0" indent="0" algn="l" rtl="0">
              <a:spcBef>
                <a:spcPts val="0"/>
              </a:spcBef>
              <a:defRPr/>
            </a:lvl3pPr>
            <a:lvl4pPr marL="1028700" marR="0" indent="0" algn="l" rtl="0">
              <a:spcBef>
                <a:spcPts val="0"/>
              </a:spcBef>
              <a:defRPr/>
            </a:lvl4pPr>
            <a:lvl5pPr marL="1371600" marR="0" indent="0" algn="l" rtl="0">
              <a:spcBef>
                <a:spcPts val="0"/>
              </a:spcBef>
              <a:defRPr/>
            </a:lvl5pPr>
            <a:lvl6pPr marL="1714500" marR="0" indent="0" algn="l" rtl="0">
              <a:spcBef>
                <a:spcPts val="0"/>
              </a:spcBef>
              <a:defRPr/>
            </a:lvl6pPr>
            <a:lvl7pPr marL="2057400" marR="0" indent="0" algn="l" rtl="0">
              <a:spcBef>
                <a:spcPts val="0"/>
              </a:spcBef>
              <a:defRPr/>
            </a:lvl7pPr>
            <a:lvl8pPr marL="2400300" marR="0" indent="0" algn="l" rtl="0">
              <a:spcBef>
                <a:spcPts val="0"/>
              </a:spcBef>
              <a:defRPr/>
            </a:lvl8pPr>
            <a:lvl9pPr marL="2743200" marR="0" indent="0" algn="l" rtl="0">
              <a:spcBef>
                <a:spcPts val="0"/>
              </a:spcBef>
              <a:defRPr/>
            </a:lvl9pPr>
          </a:lstStyle>
          <a:p>
            <a:endParaRPr/>
          </a:p>
        </p:txBody>
      </p:sp>
      <p:sp>
        <p:nvSpPr>
          <p:cNvPr id="52" name="Shape 52"/>
          <p:cNvSpPr txBox="1">
            <a:spLocks noGrp="1"/>
          </p:cNvSpPr>
          <p:nvPr>
            <p:ph type="sldNum" idx="12"/>
          </p:nvPr>
        </p:nvSpPr>
        <p:spPr>
          <a:xfrm>
            <a:off x="6457950" y="4767262"/>
            <a:ext cx="2057399" cy="273843"/>
          </a:xfrm>
          <a:prstGeom prst="rect">
            <a:avLst/>
          </a:prstGeom>
          <a:noFill/>
          <a:ln>
            <a:noFill/>
          </a:ln>
        </p:spPr>
        <p:txBody>
          <a:bodyPr lIns="68575" tIns="68575" rIns="68575" bIns="68575" anchor="ctr" anchorCtr="0">
            <a:noAutofit/>
          </a:bodyPr>
          <a:lstStyle/>
          <a:p>
            <a:pPr marL="0" lvl="0" indent="-69850">
              <a:spcBef>
                <a:spcPts val="0"/>
              </a:spcBef>
              <a:buClr>
                <a:srgbClr val="000000"/>
              </a:buClr>
              <a:buFont typeface="Arial"/>
              <a:buChar char="●"/>
            </a:pPr>
            <a:endParaRPr/>
          </a:p>
          <a:p>
            <a:pPr marL="342900" lvl="1" indent="-69850">
              <a:spcBef>
                <a:spcPts val="0"/>
              </a:spcBef>
              <a:buClr>
                <a:srgbClr val="000000"/>
              </a:buClr>
              <a:buFont typeface="Courier New"/>
              <a:buChar char="o"/>
            </a:pPr>
            <a:endParaRPr/>
          </a:p>
          <a:p>
            <a:pPr marL="685800" lvl="2" indent="-69850">
              <a:spcBef>
                <a:spcPts val="0"/>
              </a:spcBef>
              <a:buClr>
                <a:srgbClr val="000000"/>
              </a:buClr>
              <a:buFont typeface="Wingdings"/>
              <a:buChar char="§"/>
            </a:pPr>
            <a:endParaRPr/>
          </a:p>
          <a:p>
            <a:pPr marL="1028700" lvl="3" indent="-69850">
              <a:spcBef>
                <a:spcPts val="0"/>
              </a:spcBef>
              <a:buClr>
                <a:srgbClr val="000000"/>
              </a:buClr>
              <a:buFont typeface="Arial"/>
              <a:buChar char="●"/>
            </a:pPr>
            <a:endParaRPr/>
          </a:p>
          <a:p>
            <a:pPr marL="1371600" lvl="4" indent="-69850">
              <a:spcBef>
                <a:spcPts val="0"/>
              </a:spcBef>
              <a:buClr>
                <a:srgbClr val="000000"/>
              </a:buClr>
              <a:buFont typeface="Courier New"/>
              <a:buChar char="o"/>
            </a:pPr>
            <a:endParaRPr/>
          </a:p>
          <a:p>
            <a:pPr marL="1714500" lvl="5" indent="-69850">
              <a:spcBef>
                <a:spcPts val="0"/>
              </a:spcBef>
              <a:buClr>
                <a:srgbClr val="000000"/>
              </a:buClr>
              <a:buFont typeface="Wingdings"/>
              <a:buChar char="§"/>
            </a:pPr>
            <a:endParaRPr/>
          </a:p>
          <a:p>
            <a:pPr marL="2057400" lvl="6" indent="-69850">
              <a:spcBef>
                <a:spcPts val="0"/>
              </a:spcBef>
              <a:buClr>
                <a:srgbClr val="000000"/>
              </a:buClr>
              <a:buFont typeface="Arial"/>
              <a:buChar char="●"/>
            </a:pPr>
            <a:endParaRPr/>
          </a:p>
          <a:p>
            <a:pPr marL="2400300" lvl="7" indent="-69850">
              <a:spcBef>
                <a:spcPts val="0"/>
              </a:spcBef>
              <a:buClr>
                <a:srgbClr val="000000"/>
              </a:buClr>
              <a:buFont typeface="Courier New"/>
              <a:buChar char="o"/>
            </a:pPr>
            <a:endParaRPr/>
          </a:p>
          <a:p>
            <a:pPr marL="2743200" lvl="8" indent="-69850">
              <a:spcBef>
                <a:spcPts val="0"/>
              </a:spcBef>
              <a:buClr>
                <a:srgbClr val="000000"/>
              </a:buClr>
              <a:buFont typeface="Wingdings"/>
              <a:buChar char="§"/>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1"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628650" y="273843"/>
            <a:ext cx="7886700" cy="994172"/>
          </a:xfrm>
          <a:prstGeom prst="rect">
            <a:avLst/>
          </a:prstGeom>
          <a:noFill/>
          <a:ln>
            <a:noFill/>
          </a:ln>
        </p:spPr>
        <p:txBody>
          <a:bodyPr lIns="68575" tIns="68575" rIns="68575" bIns="68575" anchor="ctr" anchorCtr="0"/>
          <a:lstStyle>
            <a:lvl1pPr marL="0" marR="0" indent="0" algn="l" rtl="0">
              <a:lnSpc>
                <a:spcPct val="90000"/>
              </a:lnSpc>
              <a:spcBef>
                <a:spcPts val="0"/>
              </a:spcBef>
              <a:buClr>
                <a:schemeClr val="dk1"/>
              </a:buClr>
              <a:buSzPct val="100000"/>
              <a:buFont typeface="Calibri"/>
              <a:buNone/>
              <a:defRPr sz="1100"/>
            </a:lvl1pPr>
            <a:lvl2pPr marL="0" marR="0" indent="0" algn="l" rtl="0">
              <a:spcBef>
                <a:spcPts val="0"/>
              </a:spcBef>
              <a:buSzPct val="100000"/>
              <a:defRPr sz="1100"/>
            </a:lvl2pPr>
            <a:lvl3pPr marL="0" marR="0" indent="0" algn="l" rtl="0">
              <a:spcBef>
                <a:spcPts val="0"/>
              </a:spcBef>
              <a:buSzPct val="100000"/>
              <a:defRPr sz="1100"/>
            </a:lvl3pPr>
            <a:lvl4pPr marL="0" marR="0" indent="0" algn="l" rtl="0">
              <a:spcBef>
                <a:spcPts val="0"/>
              </a:spcBef>
              <a:buSzPct val="100000"/>
              <a:defRPr sz="1100"/>
            </a:lvl4pPr>
            <a:lvl5pPr marL="0" marR="0" indent="0" algn="l" rtl="0">
              <a:spcBef>
                <a:spcPts val="0"/>
              </a:spcBef>
              <a:buSzPct val="100000"/>
              <a:defRPr sz="1100"/>
            </a:lvl5pPr>
            <a:lvl6pPr marL="0" marR="0" indent="0" algn="l" rtl="0">
              <a:spcBef>
                <a:spcPts val="0"/>
              </a:spcBef>
              <a:buSzPct val="100000"/>
              <a:defRPr sz="1100"/>
            </a:lvl6pPr>
            <a:lvl7pPr marL="0" marR="0" indent="0" algn="l" rtl="0">
              <a:spcBef>
                <a:spcPts val="0"/>
              </a:spcBef>
              <a:buSzPct val="100000"/>
              <a:defRPr sz="1100"/>
            </a:lvl7pPr>
            <a:lvl8pPr marL="0" marR="0" indent="0" algn="l" rtl="0">
              <a:spcBef>
                <a:spcPts val="0"/>
              </a:spcBef>
              <a:buSzPct val="100000"/>
              <a:defRPr sz="1100"/>
            </a:lvl8pPr>
            <a:lvl9pPr marL="0" marR="0" indent="0" algn="l" rtl="0">
              <a:spcBef>
                <a:spcPts val="0"/>
              </a:spcBef>
              <a:buSzPct val="100000"/>
              <a:defRPr sz="1100"/>
            </a:lvl9pPr>
          </a:lstStyle>
          <a:p>
            <a:endParaRPr/>
          </a:p>
        </p:txBody>
      </p:sp>
      <p:sp>
        <p:nvSpPr>
          <p:cNvPr id="24" name="Shape 24"/>
          <p:cNvSpPr txBox="1">
            <a:spLocks noGrp="1"/>
          </p:cNvSpPr>
          <p:nvPr>
            <p:ph type="body" idx="1"/>
          </p:nvPr>
        </p:nvSpPr>
        <p:spPr>
          <a:xfrm>
            <a:off x="628650" y="1369218"/>
            <a:ext cx="7886700" cy="3263503"/>
          </a:xfrm>
          <a:prstGeom prst="rect">
            <a:avLst/>
          </a:prstGeom>
          <a:noFill/>
          <a:ln>
            <a:noFill/>
          </a:ln>
        </p:spPr>
        <p:txBody>
          <a:bodyPr lIns="68575" tIns="68575" rIns="68575" bIns="68575" anchor="t" anchorCtr="0"/>
          <a:lstStyle>
            <a:lvl1pPr marL="177800" marR="0" indent="-38100" algn="l" rtl="0">
              <a:lnSpc>
                <a:spcPct val="90000"/>
              </a:lnSpc>
              <a:spcBef>
                <a:spcPts val="800"/>
              </a:spcBef>
              <a:buClr>
                <a:schemeClr val="dk1"/>
              </a:buClr>
              <a:buSzPct val="100000"/>
              <a:buFont typeface="Arial"/>
              <a:buChar char="•"/>
              <a:defRPr sz="1100"/>
            </a:lvl1pPr>
            <a:lvl2pPr marL="520700" marR="0" indent="-63500" algn="l" rtl="0">
              <a:lnSpc>
                <a:spcPct val="90000"/>
              </a:lnSpc>
              <a:spcBef>
                <a:spcPts val="400"/>
              </a:spcBef>
              <a:buClr>
                <a:schemeClr val="dk1"/>
              </a:buClr>
              <a:buSzPct val="100000"/>
              <a:buFont typeface="Arial"/>
              <a:buChar char="•"/>
              <a:defRPr sz="1100"/>
            </a:lvl2pPr>
            <a:lvl3pPr marL="863600" marR="0" indent="-76200" algn="l" rtl="0">
              <a:lnSpc>
                <a:spcPct val="90000"/>
              </a:lnSpc>
              <a:spcBef>
                <a:spcPts val="400"/>
              </a:spcBef>
              <a:buClr>
                <a:schemeClr val="dk1"/>
              </a:buClr>
              <a:buSzPct val="100000"/>
              <a:buFont typeface="Arial"/>
              <a:buChar char="•"/>
              <a:defRPr sz="1100"/>
            </a:lvl3pPr>
            <a:lvl4pPr marL="1206500" marR="0" indent="-88900" algn="l" rtl="0">
              <a:lnSpc>
                <a:spcPct val="90000"/>
              </a:lnSpc>
              <a:spcBef>
                <a:spcPts val="400"/>
              </a:spcBef>
              <a:buClr>
                <a:schemeClr val="dk1"/>
              </a:buClr>
              <a:buSzPct val="100000"/>
              <a:buFont typeface="Arial"/>
              <a:buChar char="•"/>
              <a:defRPr sz="1100"/>
            </a:lvl4pPr>
            <a:lvl5pPr marL="1549400" marR="0" indent="-88900" algn="l" rtl="0">
              <a:lnSpc>
                <a:spcPct val="90000"/>
              </a:lnSpc>
              <a:spcBef>
                <a:spcPts val="400"/>
              </a:spcBef>
              <a:buClr>
                <a:schemeClr val="dk1"/>
              </a:buClr>
              <a:buSzPct val="100000"/>
              <a:buFont typeface="Arial"/>
              <a:buChar char="•"/>
              <a:defRPr sz="1100"/>
            </a:lvl5pPr>
            <a:lvl6pPr marL="1892300" marR="0" indent="-88900" algn="l" rtl="0">
              <a:lnSpc>
                <a:spcPct val="90000"/>
              </a:lnSpc>
              <a:spcBef>
                <a:spcPts val="400"/>
              </a:spcBef>
              <a:buClr>
                <a:schemeClr val="dk1"/>
              </a:buClr>
              <a:buSzPct val="100000"/>
              <a:buFont typeface="Arial"/>
              <a:buChar char="•"/>
              <a:defRPr sz="1100"/>
            </a:lvl6pPr>
            <a:lvl7pPr marL="2235200" marR="0" indent="-88900" algn="l" rtl="0">
              <a:lnSpc>
                <a:spcPct val="90000"/>
              </a:lnSpc>
              <a:spcBef>
                <a:spcPts val="400"/>
              </a:spcBef>
              <a:buClr>
                <a:schemeClr val="dk1"/>
              </a:buClr>
              <a:buSzPct val="100000"/>
              <a:buFont typeface="Arial"/>
              <a:buChar char="•"/>
              <a:defRPr sz="1100"/>
            </a:lvl7pPr>
            <a:lvl8pPr marL="2578100" marR="0" indent="-88900" algn="l" rtl="0">
              <a:lnSpc>
                <a:spcPct val="90000"/>
              </a:lnSpc>
              <a:spcBef>
                <a:spcPts val="400"/>
              </a:spcBef>
              <a:buClr>
                <a:schemeClr val="dk1"/>
              </a:buClr>
              <a:buSzPct val="100000"/>
              <a:buFont typeface="Arial"/>
              <a:buChar char="•"/>
              <a:defRPr sz="1100"/>
            </a:lvl8pPr>
            <a:lvl9pPr marL="2921000" marR="0" indent="-88900" algn="l" rtl="0">
              <a:lnSpc>
                <a:spcPct val="90000"/>
              </a:lnSpc>
              <a:spcBef>
                <a:spcPts val="400"/>
              </a:spcBef>
              <a:buClr>
                <a:schemeClr val="dk1"/>
              </a:buClr>
              <a:buSzPct val="100000"/>
              <a:buFont typeface="Arial"/>
              <a:buChar char="•"/>
              <a:defRPr sz="1100"/>
            </a:lvl9pPr>
          </a:lstStyle>
          <a:p>
            <a:endParaRPr/>
          </a:p>
        </p:txBody>
      </p:sp>
      <p:sp>
        <p:nvSpPr>
          <p:cNvPr id="25" name="Shape 25"/>
          <p:cNvSpPr txBox="1">
            <a:spLocks noGrp="1"/>
          </p:cNvSpPr>
          <p:nvPr>
            <p:ph type="dt" idx="10"/>
          </p:nvPr>
        </p:nvSpPr>
        <p:spPr>
          <a:xfrm>
            <a:off x="628650" y="4767262"/>
            <a:ext cx="2057399" cy="273843"/>
          </a:xfrm>
          <a:prstGeom prst="rect">
            <a:avLst/>
          </a:prstGeom>
          <a:noFill/>
          <a:ln>
            <a:noFill/>
          </a:ln>
        </p:spPr>
        <p:txBody>
          <a:bodyPr lIns="68575" tIns="68575" rIns="68575" bIns="68575" anchor="ctr" anchorCtr="0"/>
          <a:lstStyle>
            <a:lvl1pPr marL="0" marR="0" indent="0" algn="l" rtl="0">
              <a:spcBef>
                <a:spcPts val="0"/>
              </a:spcBef>
              <a:buSzPct val="100000"/>
              <a:defRPr sz="1100"/>
            </a:lvl1pPr>
            <a:lvl2pPr marL="342900" marR="0" indent="0" algn="l" rtl="0">
              <a:spcBef>
                <a:spcPts val="0"/>
              </a:spcBef>
              <a:buSzPct val="100000"/>
              <a:defRPr sz="1100"/>
            </a:lvl2pPr>
            <a:lvl3pPr marL="685800" marR="0" indent="0" algn="l" rtl="0">
              <a:spcBef>
                <a:spcPts val="0"/>
              </a:spcBef>
              <a:buSzPct val="100000"/>
              <a:defRPr sz="1100"/>
            </a:lvl3pPr>
            <a:lvl4pPr marL="1028700" marR="0" indent="0" algn="l" rtl="0">
              <a:spcBef>
                <a:spcPts val="0"/>
              </a:spcBef>
              <a:buSzPct val="100000"/>
              <a:defRPr sz="1100"/>
            </a:lvl4pPr>
            <a:lvl5pPr marL="1371600" marR="0" indent="0" algn="l" rtl="0">
              <a:spcBef>
                <a:spcPts val="0"/>
              </a:spcBef>
              <a:buSzPct val="100000"/>
              <a:defRPr sz="1100"/>
            </a:lvl5pPr>
            <a:lvl6pPr marL="1714500" marR="0" indent="0" algn="l" rtl="0">
              <a:spcBef>
                <a:spcPts val="0"/>
              </a:spcBef>
              <a:buSzPct val="100000"/>
              <a:defRPr sz="1100"/>
            </a:lvl6pPr>
            <a:lvl7pPr marL="2057400" marR="0" indent="0" algn="l" rtl="0">
              <a:spcBef>
                <a:spcPts val="0"/>
              </a:spcBef>
              <a:buSzPct val="100000"/>
              <a:defRPr sz="1100"/>
            </a:lvl7pPr>
            <a:lvl8pPr marL="2400300" marR="0" indent="0" algn="l" rtl="0">
              <a:spcBef>
                <a:spcPts val="0"/>
              </a:spcBef>
              <a:buSzPct val="100000"/>
              <a:defRPr sz="1100"/>
            </a:lvl8pPr>
            <a:lvl9pPr marL="2743200" marR="0" indent="0" algn="l" rtl="0">
              <a:spcBef>
                <a:spcPts val="0"/>
              </a:spcBef>
              <a:buSzPct val="100000"/>
              <a:defRPr sz="1100"/>
            </a:lvl9pPr>
          </a:lstStyle>
          <a:p>
            <a:endParaRPr/>
          </a:p>
        </p:txBody>
      </p:sp>
      <p:sp>
        <p:nvSpPr>
          <p:cNvPr id="26" name="Shape 26"/>
          <p:cNvSpPr txBox="1">
            <a:spLocks noGrp="1"/>
          </p:cNvSpPr>
          <p:nvPr>
            <p:ph type="ftr" idx="11"/>
          </p:nvPr>
        </p:nvSpPr>
        <p:spPr>
          <a:xfrm>
            <a:off x="3028950" y="4767262"/>
            <a:ext cx="3086099" cy="273843"/>
          </a:xfrm>
          <a:prstGeom prst="rect">
            <a:avLst/>
          </a:prstGeom>
          <a:noFill/>
          <a:ln>
            <a:noFill/>
          </a:ln>
        </p:spPr>
        <p:txBody>
          <a:bodyPr lIns="68575" tIns="68575" rIns="68575" bIns="68575" anchor="ctr" anchorCtr="0"/>
          <a:lstStyle>
            <a:lvl1pPr marL="0" marR="0" indent="0" algn="ctr" rtl="0">
              <a:spcBef>
                <a:spcPts val="0"/>
              </a:spcBef>
              <a:buSzPct val="100000"/>
              <a:defRPr sz="1100"/>
            </a:lvl1pPr>
            <a:lvl2pPr marL="342900" marR="0" indent="0" algn="l" rtl="0">
              <a:spcBef>
                <a:spcPts val="0"/>
              </a:spcBef>
              <a:buSzPct val="100000"/>
              <a:defRPr sz="1100"/>
            </a:lvl2pPr>
            <a:lvl3pPr marL="685800" marR="0" indent="0" algn="l" rtl="0">
              <a:spcBef>
                <a:spcPts val="0"/>
              </a:spcBef>
              <a:buSzPct val="100000"/>
              <a:defRPr sz="1100"/>
            </a:lvl3pPr>
            <a:lvl4pPr marL="1028700" marR="0" indent="0" algn="l" rtl="0">
              <a:spcBef>
                <a:spcPts val="0"/>
              </a:spcBef>
              <a:buSzPct val="100000"/>
              <a:defRPr sz="1100"/>
            </a:lvl4pPr>
            <a:lvl5pPr marL="1371600" marR="0" indent="0" algn="l" rtl="0">
              <a:spcBef>
                <a:spcPts val="0"/>
              </a:spcBef>
              <a:buSzPct val="100000"/>
              <a:defRPr sz="1100"/>
            </a:lvl5pPr>
            <a:lvl6pPr marL="1714500" marR="0" indent="0" algn="l" rtl="0">
              <a:spcBef>
                <a:spcPts val="0"/>
              </a:spcBef>
              <a:buSzPct val="100000"/>
              <a:defRPr sz="1100"/>
            </a:lvl6pPr>
            <a:lvl7pPr marL="2057400" marR="0" indent="0" algn="l" rtl="0">
              <a:spcBef>
                <a:spcPts val="0"/>
              </a:spcBef>
              <a:buSzPct val="100000"/>
              <a:defRPr sz="1100"/>
            </a:lvl7pPr>
            <a:lvl8pPr marL="2400300" marR="0" indent="0" algn="l" rtl="0">
              <a:spcBef>
                <a:spcPts val="0"/>
              </a:spcBef>
              <a:buSzPct val="100000"/>
              <a:defRPr sz="1100"/>
            </a:lvl8pPr>
            <a:lvl9pPr marL="2743200" marR="0" indent="0" algn="l" rtl="0">
              <a:spcBef>
                <a:spcPts val="0"/>
              </a:spcBef>
              <a:buSzPct val="100000"/>
              <a:defRPr sz="1100"/>
            </a:lvl9pPr>
          </a:lstStyle>
          <a:p>
            <a:endParaRPr/>
          </a:p>
        </p:txBody>
      </p:sp>
      <p:sp>
        <p:nvSpPr>
          <p:cNvPr id="27" name="Shape 27"/>
          <p:cNvSpPr txBox="1">
            <a:spLocks noGrp="1"/>
          </p:cNvSpPr>
          <p:nvPr>
            <p:ph type="sldNum" idx="12"/>
          </p:nvPr>
        </p:nvSpPr>
        <p:spPr>
          <a:xfrm>
            <a:off x="6457950" y="4767262"/>
            <a:ext cx="2057399" cy="273843"/>
          </a:xfrm>
          <a:prstGeom prst="rect">
            <a:avLst/>
          </a:prstGeom>
          <a:noFill/>
          <a:ln>
            <a:noFill/>
          </a:ln>
        </p:spPr>
        <p:txBody>
          <a:bodyPr lIns="68575" tIns="68575" rIns="68575" bIns="68575" anchor="ctr" anchorCtr="0">
            <a:noAutofit/>
          </a:bodyPr>
          <a:lstStyle/>
          <a:p>
            <a:pPr marL="0" lvl="0" indent="-69850">
              <a:spcBef>
                <a:spcPts val="0"/>
              </a:spcBef>
              <a:buClr>
                <a:srgbClr val="000000"/>
              </a:buClr>
              <a:buFont typeface="Arial"/>
              <a:buChar char="●"/>
            </a:pPr>
            <a:endParaRPr sz="1100"/>
          </a:p>
          <a:p>
            <a:pPr marL="342900" lvl="1" indent="-69850">
              <a:spcBef>
                <a:spcPts val="0"/>
              </a:spcBef>
              <a:buClr>
                <a:srgbClr val="000000"/>
              </a:buClr>
              <a:buFont typeface="Courier New"/>
              <a:buChar char="o"/>
            </a:pPr>
            <a:endParaRPr sz="1100"/>
          </a:p>
          <a:p>
            <a:pPr marL="685800" lvl="2" indent="-69850">
              <a:spcBef>
                <a:spcPts val="0"/>
              </a:spcBef>
              <a:buClr>
                <a:srgbClr val="000000"/>
              </a:buClr>
              <a:buFont typeface="Wingdings"/>
              <a:buChar char="§"/>
            </a:pPr>
            <a:endParaRPr sz="1100"/>
          </a:p>
          <a:p>
            <a:pPr marL="1028700" lvl="3" indent="-69850">
              <a:spcBef>
                <a:spcPts val="0"/>
              </a:spcBef>
              <a:buClr>
                <a:srgbClr val="000000"/>
              </a:buClr>
              <a:buFont typeface="Arial"/>
              <a:buChar char="●"/>
            </a:pPr>
            <a:endParaRPr sz="1100"/>
          </a:p>
          <a:p>
            <a:pPr marL="1371600" lvl="4" indent="-69850">
              <a:spcBef>
                <a:spcPts val="0"/>
              </a:spcBef>
              <a:buClr>
                <a:srgbClr val="000000"/>
              </a:buClr>
              <a:buFont typeface="Courier New"/>
              <a:buChar char="o"/>
            </a:pPr>
            <a:endParaRPr sz="1100"/>
          </a:p>
          <a:p>
            <a:pPr marL="1714500" lvl="5" indent="-69850">
              <a:spcBef>
                <a:spcPts val="0"/>
              </a:spcBef>
              <a:buClr>
                <a:srgbClr val="000000"/>
              </a:buClr>
              <a:buFont typeface="Wingdings"/>
              <a:buChar char="§"/>
            </a:pPr>
            <a:endParaRPr sz="1100"/>
          </a:p>
          <a:p>
            <a:pPr marL="2057400" lvl="6" indent="-69850">
              <a:spcBef>
                <a:spcPts val="0"/>
              </a:spcBef>
              <a:buClr>
                <a:srgbClr val="000000"/>
              </a:buClr>
              <a:buFont typeface="Arial"/>
              <a:buChar char="●"/>
            </a:pPr>
            <a:endParaRPr sz="1100"/>
          </a:p>
          <a:p>
            <a:pPr marL="2400300" lvl="7" indent="-69850">
              <a:spcBef>
                <a:spcPts val="0"/>
              </a:spcBef>
              <a:buClr>
                <a:srgbClr val="000000"/>
              </a:buClr>
              <a:buFont typeface="Courier New"/>
              <a:buChar char="o"/>
            </a:pPr>
            <a:endParaRPr sz="1100"/>
          </a:p>
          <a:p>
            <a:pPr marL="2743200" lvl="8" indent="-69850">
              <a:spcBef>
                <a:spcPts val="0"/>
              </a:spcBef>
              <a:buClr>
                <a:srgbClr val="000000"/>
              </a:buClr>
              <a:buFont typeface="Wingdings"/>
              <a:buChar char="§"/>
            </a:pPr>
            <a:endParaRPr sz="1100"/>
          </a:p>
        </p:txBody>
      </p:sp>
    </p:spTree>
  </p:cSld>
  <p:clrMap bg1="lt1" tx1="dk1" bg2="dk2" tx2="lt2" accent1="accent1" accent2="accent2" accent3="accent3" accent4="accent4" accent5="accent5" accent6="accent6" hlink="hlink" folHlink="folHlink"/>
  <p:sldLayoutIdLst>
    <p:sldLayoutId id="2147483654" r:id="rId1"/>
    <p:sldLayoutId id="2147483656" r:id="rId2"/>
    <p:sldLayoutId id="2147483657" r:id="rId3"/>
    <p:sldLayoutId id="2147483658" r:id="rId4"/>
    <p:sldLayoutId id="2147483659" r:id="rId5"/>
    <p:sldLayoutId id="2147483661" r:id="rId6"/>
    <p:sldLayoutId id="2147483662" r:id="rId7"/>
    <p:sldLayoutId id="2147483663" r:id="rId8"/>
    <p:sldLayoutId id="2147483664" r:id="rId9"/>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emf"/><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7.emf"/><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7518610" y="1"/>
            <a:ext cx="1578989"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pic>
        <p:nvPicPr>
          <p:cNvPr id="99" name="Shape 99"/>
          <p:cNvPicPr preferRelativeResize="0"/>
          <p:nvPr/>
        </p:nvPicPr>
        <p:blipFill rotWithShape="1">
          <a:blip r:embed="rId3">
            <a:alphaModFix/>
          </a:blip>
          <a:srcRect/>
          <a:stretch/>
        </p:blipFill>
        <p:spPr>
          <a:xfrm>
            <a:off x="7559706" y="4455356"/>
            <a:ext cx="1486194" cy="475224"/>
          </a:xfrm>
          <a:prstGeom prst="rect">
            <a:avLst/>
          </a:prstGeom>
          <a:noFill/>
          <a:ln>
            <a:noFill/>
          </a:ln>
        </p:spPr>
      </p:pic>
      <p:sp>
        <p:nvSpPr>
          <p:cNvPr id="103" name="Shape 103"/>
          <p:cNvSpPr txBox="1"/>
          <p:nvPr/>
        </p:nvSpPr>
        <p:spPr>
          <a:xfrm>
            <a:off x="7518610" y="3951136"/>
            <a:ext cx="1824086" cy="415498"/>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300" i="0" u="none" strike="noStrike" cap="none" baseline="0" dirty="0" smtClean="0">
                <a:solidFill>
                  <a:schemeClr val="lt1"/>
                </a:solidFill>
                <a:latin typeface="Calibri"/>
                <a:ea typeface="Calibri"/>
                <a:cs typeface="Calibri"/>
                <a:sym typeface="Calibri"/>
              </a:rPr>
              <a:t>Ed </a:t>
            </a:r>
            <a:r>
              <a:rPr lang="en-GB" sz="2300" i="0" u="none" strike="noStrike" cap="none" baseline="0" dirty="0">
                <a:solidFill>
                  <a:schemeClr val="lt1"/>
                </a:solidFill>
                <a:latin typeface="Calibri"/>
                <a:ea typeface="Calibri"/>
                <a:cs typeface="Calibri"/>
                <a:sym typeface="Calibri"/>
              </a:rPr>
              <a:t>Simons</a:t>
            </a:r>
          </a:p>
        </p:txBody>
      </p:sp>
      <p:sp>
        <p:nvSpPr>
          <p:cNvPr id="105" name="Shape 105"/>
          <p:cNvSpPr txBox="1"/>
          <p:nvPr/>
        </p:nvSpPr>
        <p:spPr>
          <a:xfrm>
            <a:off x="1071087" y="342209"/>
            <a:ext cx="5817393" cy="17906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Font typeface="Calibri"/>
              <a:buNone/>
            </a:pPr>
            <a:r>
              <a:rPr lang="en-GB" sz="2400" b="1" i="0" u="none" strike="noStrike" cap="none" baseline="0" dirty="0" err="1" smtClean="0">
                <a:solidFill>
                  <a:srgbClr val="7F7F7F"/>
                </a:solidFill>
                <a:latin typeface="Calibri"/>
                <a:ea typeface="Calibri"/>
                <a:cs typeface="Calibri"/>
                <a:sym typeface="Calibri"/>
              </a:rPr>
              <a:t>euroCRIS</a:t>
            </a:r>
            <a:r>
              <a:rPr lang="en-GB" sz="2400" b="1" i="0" u="none" strike="noStrike" cap="none" dirty="0" smtClean="0">
                <a:solidFill>
                  <a:srgbClr val="7F7F7F"/>
                </a:solidFill>
                <a:latin typeface="Calibri"/>
                <a:ea typeface="Calibri"/>
                <a:cs typeface="Calibri"/>
                <a:sym typeface="Calibri"/>
              </a:rPr>
              <a:t> Business Session</a:t>
            </a:r>
          </a:p>
          <a:p>
            <a:pPr marL="0" marR="0" lvl="0" indent="0" algn="l" rtl="0">
              <a:lnSpc>
                <a:spcPct val="90000"/>
              </a:lnSpc>
              <a:spcBef>
                <a:spcPts val="0"/>
              </a:spcBef>
              <a:buClr>
                <a:srgbClr val="7F7F7F"/>
              </a:buClr>
              <a:buFont typeface="Calibri"/>
              <a:buNone/>
            </a:pPr>
            <a:r>
              <a:rPr lang="en-GB" sz="2400" b="1" dirty="0" smtClean="0">
                <a:solidFill>
                  <a:srgbClr val="7F7F7F"/>
                </a:solidFill>
                <a:latin typeface="Calibri"/>
                <a:ea typeface="Calibri"/>
                <a:cs typeface="Calibri"/>
                <a:sym typeface="Calibri"/>
              </a:rPr>
              <a:t>Membership Meeting Dublin</a:t>
            </a:r>
            <a:endParaRPr lang="en-GB" sz="2400" b="1" i="0" u="none" strike="noStrike" cap="none" baseline="0" dirty="0">
              <a:solidFill>
                <a:srgbClr val="7F7F7F"/>
              </a:solidFill>
              <a:latin typeface="Calibri"/>
              <a:ea typeface="Calibri"/>
              <a:cs typeface="Calibri"/>
              <a:sym typeface="Calibri"/>
            </a:endParaRPr>
          </a:p>
        </p:txBody>
      </p:sp>
      <p:sp>
        <p:nvSpPr>
          <p:cNvPr id="106" name="Shape 106"/>
          <p:cNvSpPr txBox="1"/>
          <p:nvPr/>
        </p:nvSpPr>
        <p:spPr>
          <a:xfrm>
            <a:off x="1071087" y="4231003"/>
            <a:ext cx="4828799" cy="1399154"/>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1600" dirty="0" smtClean="0">
                <a:solidFill>
                  <a:srgbClr val="666666"/>
                </a:solidFill>
                <a:latin typeface="Calibri"/>
                <a:ea typeface="Calibri"/>
                <a:cs typeface="Calibri"/>
                <a:sym typeface="Calibri"/>
              </a:rPr>
              <a:t>Membership Meeting </a:t>
            </a:r>
            <a:endParaRPr lang="en-GB" sz="1600" i="0" u="none" strike="noStrike" cap="none" baseline="0" dirty="0" smtClean="0">
              <a:solidFill>
                <a:srgbClr val="666666"/>
              </a:solidFill>
              <a:latin typeface="Calibri"/>
              <a:ea typeface="Calibri"/>
              <a:cs typeface="Calibri"/>
              <a:sym typeface="Calibri"/>
            </a:endParaRPr>
          </a:p>
          <a:p>
            <a:pPr marL="0" marR="0" lvl="0" indent="0" algn="l" rtl="0">
              <a:spcBef>
                <a:spcPts val="0"/>
              </a:spcBef>
              <a:buSzPct val="25000"/>
              <a:buNone/>
            </a:pPr>
            <a:r>
              <a:rPr lang="en-GB" sz="1600" dirty="0" smtClean="0">
                <a:solidFill>
                  <a:srgbClr val="666666"/>
                </a:solidFill>
                <a:latin typeface="Calibri"/>
                <a:ea typeface="Calibri"/>
                <a:cs typeface="Calibri"/>
                <a:sym typeface="Calibri"/>
              </a:rPr>
              <a:t>Dublin, May 30</a:t>
            </a:r>
            <a:r>
              <a:rPr lang="en-GB" sz="1600" baseline="30000" dirty="0" smtClean="0">
                <a:solidFill>
                  <a:srgbClr val="666666"/>
                </a:solidFill>
                <a:latin typeface="Calibri"/>
                <a:ea typeface="Calibri"/>
                <a:cs typeface="Calibri"/>
                <a:sym typeface="Calibri"/>
              </a:rPr>
              <a:t>th</a:t>
            </a:r>
            <a:r>
              <a:rPr lang="en-GB" sz="1600" dirty="0" smtClean="0">
                <a:solidFill>
                  <a:srgbClr val="666666"/>
                </a:solidFill>
                <a:latin typeface="Calibri"/>
                <a:ea typeface="Calibri"/>
                <a:cs typeface="Calibri"/>
                <a:sym typeface="Calibri"/>
              </a:rPr>
              <a:t> 2017</a:t>
            </a:r>
            <a:endParaRPr lang="en-GB" sz="1600" i="0" u="none" strike="noStrike" cap="none" dirty="0" smtClean="0">
              <a:solidFill>
                <a:srgbClr val="666666"/>
              </a:solidFill>
              <a:latin typeface="Calibri"/>
              <a:ea typeface="Calibri"/>
              <a:cs typeface="Calibri"/>
              <a:sym typeface="Calibri"/>
            </a:endParaRPr>
          </a:p>
        </p:txBody>
      </p:sp>
      <p:sp>
        <p:nvSpPr>
          <p:cNvPr id="107" name="Shape 107"/>
          <p:cNvSpPr txBox="1"/>
          <p:nvPr/>
        </p:nvSpPr>
        <p:spPr>
          <a:xfrm>
            <a:off x="1071087" y="2943825"/>
            <a:ext cx="4952700" cy="1018500"/>
          </a:xfrm>
          <a:prstGeom prst="rect">
            <a:avLst/>
          </a:prstGeom>
          <a:noFill/>
          <a:ln>
            <a:noFill/>
          </a:ln>
        </p:spPr>
        <p:txBody>
          <a:bodyPr lIns="91425" tIns="91425" rIns="91425" bIns="91425" anchor="t" anchorCtr="0">
            <a:noAutofit/>
          </a:bodyPr>
          <a:lstStyle/>
          <a:p>
            <a:pPr>
              <a:spcBef>
                <a:spcPts val="0"/>
              </a:spcBef>
              <a:buNone/>
            </a:pPr>
            <a:endParaRPr dirty="0"/>
          </a:p>
        </p:txBody>
      </p:sp>
      <p:sp>
        <p:nvSpPr>
          <p:cNvPr id="12" name="Shape 103"/>
          <p:cNvSpPr txBox="1"/>
          <p:nvPr/>
        </p:nvSpPr>
        <p:spPr>
          <a:xfrm>
            <a:off x="7518610" y="3581837"/>
            <a:ext cx="1824086" cy="415498"/>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1600" i="0" u="none" strike="noStrike" cap="none" dirty="0" smtClean="0">
                <a:solidFill>
                  <a:schemeClr val="lt1"/>
                </a:solidFill>
                <a:latin typeface="Calibri"/>
                <a:ea typeface="Calibri"/>
                <a:cs typeface="Calibri"/>
                <a:sym typeface="Calibri"/>
              </a:rPr>
              <a:t>:</a:t>
            </a:r>
            <a:endParaRPr lang="en-GB" sz="1600" i="0" u="none" strike="noStrike" cap="none" baseline="0" dirty="0">
              <a:solidFill>
                <a:schemeClr val="lt1"/>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65100" y="0"/>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a:solidFill>
                  <a:schemeClr val="lt1"/>
                </a:solidFill>
                <a:latin typeface="Calibri"/>
                <a:ea typeface="Calibri"/>
                <a:cs typeface="Calibri"/>
                <a:sym typeface="Calibri"/>
              </a:rPr>
              <a:t>e</a:t>
            </a:r>
            <a:r>
              <a:rPr lang="en-GB" sz="2000" b="1" dirty="0" smtClean="0">
                <a:solidFill>
                  <a:schemeClr val="lt1"/>
                </a:solidFill>
                <a:latin typeface="Calibri"/>
                <a:ea typeface="Calibri"/>
                <a:cs typeface="Calibri"/>
                <a:sym typeface="Calibri"/>
              </a:rPr>
              <a:t>urocris.org</a:t>
            </a:r>
          </a:p>
        </p:txBody>
      </p:sp>
      <p:sp>
        <p:nvSpPr>
          <p:cNvPr id="2" name="Title 1"/>
          <p:cNvSpPr>
            <a:spLocks noGrp="1"/>
          </p:cNvSpPr>
          <p:nvPr>
            <p:ph type="ctrTitle"/>
          </p:nvPr>
        </p:nvSpPr>
        <p:spPr/>
        <p:txBody>
          <a:bodyPr/>
          <a:lstStyle/>
          <a:p>
            <a:endParaRPr lang="nl-NL"/>
          </a:p>
        </p:txBody>
      </p:sp>
      <p:pic>
        <p:nvPicPr>
          <p:cNvPr id="3" name="Picture 2"/>
          <p:cNvPicPr>
            <a:picLocks noChangeAspect="1"/>
          </p:cNvPicPr>
          <p:nvPr/>
        </p:nvPicPr>
        <p:blipFill>
          <a:blip r:embed="rId4"/>
          <a:stretch>
            <a:fillRect/>
          </a:stretch>
        </p:blipFill>
        <p:spPr>
          <a:xfrm>
            <a:off x="1389077" y="168064"/>
            <a:ext cx="4788949" cy="4928813"/>
          </a:xfrm>
          <a:prstGeom prst="rect">
            <a:avLst/>
          </a:prstGeom>
        </p:spPr>
      </p:pic>
    </p:spTree>
    <p:extLst>
      <p:ext uri="{BB962C8B-B14F-4D97-AF65-F5344CB8AC3E}">
        <p14:creationId xmlns:p14="http://schemas.microsoft.com/office/powerpoint/2010/main" val="3432431385"/>
      </p:ext>
    </p:extLst>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65100" y="0"/>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447827" y="-41097"/>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smtClean="0">
                <a:solidFill>
                  <a:srgbClr val="666666"/>
                </a:solidFill>
                <a:latin typeface="Calibri"/>
                <a:ea typeface="Calibri"/>
                <a:cs typeface="Calibri"/>
                <a:sym typeface="Calibri"/>
              </a:rPr>
              <a:t>Strategy and Communication</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a:solidFill>
                  <a:schemeClr val="lt1"/>
                </a:solidFill>
                <a:latin typeface="Calibri"/>
                <a:ea typeface="Calibri"/>
                <a:cs typeface="Calibri"/>
                <a:sym typeface="Calibri"/>
              </a:rPr>
              <a:t>e</a:t>
            </a:r>
            <a:r>
              <a:rPr lang="en-GB" sz="2000" b="1" dirty="0" smtClean="0">
                <a:solidFill>
                  <a:schemeClr val="lt1"/>
                </a:solidFill>
                <a:latin typeface="Calibri"/>
                <a:ea typeface="Calibri"/>
                <a:cs typeface="Calibri"/>
                <a:sym typeface="Calibri"/>
              </a:rPr>
              <a:t>urocris.org</a:t>
            </a:r>
          </a:p>
        </p:txBody>
      </p:sp>
      <p:sp>
        <p:nvSpPr>
          <p:cNvPr id="10" name="Shape 117"/>
          <p:cNvSpPr txBox="1"/>
          <p:nvPr/>
        </p:nvSpPr>
        <p:spPr>
          <a:xfrm>
            <a:off x="447827" y="921053"/>
            <a:ext cx="6949566" cy="1824600"/>
          </a:xfrm>
          <a:prstGeom prst="rect">
            <a:avLst/>
          </a:prstGeom>
          <a:noFill/>
          <a:ln>
            <a:noFill/>
          </a:ln>
        </p:spPr>
        <p:txBody>
          <a:bodyPr lIns="68575" tIns="34275" rIns="68575" bIns="34275" anchor="t" anchorCtr="0">
            <a:noAutofit/>
          </a:bodyPr>
          <a:lstStyle/>
          <a:p>
            <a:pPr marL="285750" indent="-285750" eaLnBrk="1" hangingPunct="1">
              <a:buFont typeface="Arial" charset="0"/>
              <a:buChar char="•"/>
            </a:pPr>
            <a:r>
              <a:rPr lang="nl-NL" altLang="nl-NL" sz="1800" dirty="0" smtClean="0">
                <a:solidFill>
                  <a:srgbClr val="002060"/>
                </a:solidFill>
                <a:latin typeface="Calibri" pitchFamily="32" charset="0"/>
              </a:rPr>
              <a:t>The euroCRIS Board is in the process of formulating a new Strategy Plan and a new Communication plan. </a:t>
            </a:r>
          </a:p>
          <a:p>
            <a:pPr marL="285750" indent="-285750" eaLnBrk="1" hangingPunct="1">
              <a:buFont typeface="Arial" charset="0"/>
              <a:buChar char="•"/>
            </a:pPr>
            <a:endParaRPr lang="nl-NL" altLang="nl-NL" sz="1800" dirty="0">
              <a:solidFill>
                <a:srgbClr val="002060"/>
              </a:solidFill>
              <a:latin typeface="Calibri" pitchFamily="32" charset="0"/>
            </a:endParaRPr>
          </a:p>
          <a:p>
            <a:pPr eaLnBrk="1" hangingPunct="1"/>
            <a:r>
              <a:rPr lang="nl-NL" altLang="nl-NL" sz="1800" dirty="0">
                <a:solidFill>
                  <a:srgbClr val="002060"/>
                </a:solidFill>
                <a:latin typeface="Calibri" pitchFamily="32" charset="0"/>
              </a:rPr>
              <a:t> </a:t>
            </a:r>
            <a:r>
              <a:rPr lang="nl-NL" altLang="nl-NL" sz="1800" dirty="0" smtClean="0">
                <a:solidFill>
                  <a:srgbClr val="002060"/>
                </a:solidFill>
                <a:latin typeface="Calibri" pitchFamily="32" charset="0"/>
              </a:rPr>
              <a:t>   </a:t>
            </a:r>
          </a:p>
          <a:p>
            <a:pPr eaLnBrk="1" hangingPunct="1"/>
            <a:endParaRPr lang="nl-NL" altLang="nl-NL" sz="1800" dirty="0" smtClean="0">
              <a:solidFill>
                <a:srgbClr val="002060"/>
              </a:solidFill>
              <a:latin typeface="Calibri" pitchFamily="32" charset="0"/>
            </a:endParaRPr>
          </a:p>
          <a:p>
            <a:pPr eaLnBrk="1" hangingPunct="1"/>
            <a:r>
              <a:rPr lang="nl-NL" altLang="nl-NL" sz="1800" dirty="0" smtClean="0">
                <a:solidFill>
                  <a:srgbClr val="002060"/>
                </a:solidFill>
                <a:latin typeface="Calibri" pitchFamily="32" charset="0"/>
              </a:rPr>
              <a:t>. </a:t>
            </a:r>
            <a:endParaRPr lang="en-GB" sz="1200"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2433090246"/>
      </p:ext>
    </p:extLst>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65100" y="0"/>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447827" y="-41097"/>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smtClean="0">
                <a:solidFill>
                  <a:srgbClr val="666666"/>
                </a:solidFill>
                <a:latin typeface="Calibri"/>
                <a:ea typeface="Calibri"/>
                <a:cs typeface="Calibri"/>
                <a:sym typeface="Calibri"/>
              </a:rPr>
              <a:t>Projects </a:t>
            </a:r>
            <a:r>
              <a:rPr lang="en-GB" sz="3000" dirty="0" err="1" smtClean="0">
                <a:solidFill>
                  <a:srgbClr val="666666"/>
                </a:solidFill>
                <a:latin typeface="Calibri"/>
                <a:ea typeface="Calibri"/>
                <a:cs typeface="Calibri"/>
                <a:sym typeface="Calibri"/>
              </a:rPr>
              <a:t>euroCRIS</a:t>
            </a:r>
            <a:r>
              <a:rPr lang="en-GB" sz="3000" dirty="0" smtClean="0">
                <a:solidFill>
                  <a:srgbClr val="666666"/>
                </a:solidFill>
                <a:latin typeface="Calibri"/>
                <a:ea typeface="Calibri"/>
                <a:cs typeface="Calibri"/>
                <a:sym typeface="Calibri"/>
              </a:rPr>
              <a:t> participates in</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a:solidFill>
                  <a:schemeClr val="lt1"/>
                </a:solidFill>
                <a:latin typeface="Calibri"/>
                <a:ea typeface="Calibri"/>
                <a:cs typeface="Calibri"/>
                <a:sym typeface="Calibri"/>
              </a:rPr>
              <a:t>e</a:t>
            </a:r>
            <a:r>
              <a:rPr lang="en-GB" sz="2000" b="1" dirty="0" smtClean="0">
                <a:solidFill>
                  <a:schemeClr val="lt1"/>
                </a:solidFill>
                <a:latin typeface="Calibri"/>
                <a:ea typeface="Calibri"/>
                <a:cs typeface="Calibri"/>
                <a:sym typeface="Calibri"/>
              </a:rPr>
              <a:t>urocris.org</a:t>
            </a:r>
          </a:p>
        </p:txBody>
      </p:sp>
      <p:sp>
        <p:nvSpPr>
          <p:cNvPr id="10" name="Shape 117"/>
          <p:cNvSpPr txBox="1"/>
          <p:nvPr/>
        </p:nvSpPr>
        <p:spPr>
          <a:xfrm>
            <a:off x="447827" y="921053"/>
            <a:ext cx="6949566" cy="1824600"/>
          </a:xfrm>
          <a:prstGeom prst="rect">
            <a:avLst/>
          </a:prstGeom>
          <a:noFill/>
          <a:ln>
            <a:noFill/>
          </a:ln>
        </p:spPr>
        <p:txBody>
          <a:bodyPr lIns="68575" tIns="34275" rIns="68575" bIns="34275" anchor="t" anchorCtr="0">
            <a:noAutofit/>
          </a:bodyPr>
          <a:lstStyle/>
          <a:p>
            <a:pPr eaLnBrk="1" hangingPunct="1"/>
            <a:endParaRPr lang="nl-NL" altLang="nl-NL" sz="1800" dirty="0" smtClean="0">
              <a:solidFill>
                <a:srgbClr val="002060"/>
              </a:solidFill>
              <a:latin typeface="Calibri" pitchFamily="32" charset="0"/>
            </a:endParaRPr>
          </a:p>
          <a:p>
            <a:pPr eaLnBrk="1" hangingPunct="1"/>
            <a:endParaRPr lang="nl-NL" altLang="nl-NL" sz="1800" dirty="0">
              <a:solidFill>
                <a:srgbClr val="002060"/>
              </a:solidFill>
              <a:latin typeface="Calibri" pitchFamily="32" charset="0"/>
            </a:endParaRPr>
          </a:p>
          <a:p>
            <a:pPr marL="285750" indent="-285750" eaLnBrk="1" hangingPunct="1">
              <a:buFont typeface="Arial" charset="0"/>
              <a:buChar char="•"/>
            </a:pPr>
            <a:r>
              <a:rPr lang="nl-NL" altLang="nl-NL" sz="1800" dirty="0" smtClean="0">
                <a:solidFill>
                  <a:srgbClr val="002060"/>
                </a:solidFill>
                <a:latin typeface="Calibri" pitchFamily="32" charset="0"/>
              </a:rPr>
              <a:t>euroCRIS Participation in EU Projects</a:t>
            </a:r>
            <a:endParaRPr lang="nl-NL" altLang="nl-NL" sz="1800" i="1" dirty="0">
              <a:solidFill>
                <a:srgbClr val="002060"/>
              </a:solidFill>
              <a:latin typeface="Calibri" pitchFamily="32" charset="0"/>
            </a:endParaRPr>
          </a:p>
          <a:p>
            <a:pPr marL="742950" lvl="1" indent="-285750" eaLnBrk="1" hangingPunct="1">
              <a:buFont typeface="Arial" charset="0"/>
              <a:buChar char="•"/>
            </a:pPr>
            <a:r>
              <a:rPr lang="nl-NL" altLang="nl-NL" sz="1800" dirty="0" smtClean="0">
                <a:solidFill>
                  <a:srgbClr val="002060"/>
                </a:solidFill>
                <a:latin typeface="Calibri" pitchFamily="32" charset="0"/>
              </a:rPr>
              <a:t>HolaCloud</a:t>
            </a:r>
          </a:p>
          <a:p>
            <a:pPr marL="742950" lvl="1" indent="-285750" eaLnBrk="1" hangingPunct="1">
              <a:buFont typeface="Arial" charset="0"/>
              <a:buChar char="•"/>
            </a:pPr>
            <a:r>
              <a:rPr lang="nl-NL" altLang="nl-NL" sz="1800" dirty="0" smtClean="0">
                <a:solidFill>
                  <a:srgbClr val="002060"/>
                </a:solidFill>
                <a:latin typeface="Calibri" pitchFamily="32" charset="0"/>
              </a:rPr>
              <a:t>VRE4EIC.</a:t>
            </a:r>
            <a:endParaRPr lang="nl-NL" altLang="nl-NL" sz="1800" dirty="0">
              <a:solidFill>
                <a:srgbClr val="002060"/>
              </a:solidFill>
              <a:latin typeface="Calibri" pitchFamily="32" charset="0"/>
            </a:endParaRPr>
          </a:p>
          <a:p>
            <a:pPr lvl="1"/>
            <a:endParaRPr lang="nl-NL" altLang="nl-NL" sz="1800" dirty="0" smtClean="0">
              <a:solidFill>
                <a:srgbClr val="002060"/>
              </a:solidFill>
              <a:latin typeface="Calibri" pitchFamily="32" charset="0"/>
            </a:endParaRPr>
          </a:p>
          <a:p>
            <a:pPr marL="285750" indent="-285750" eaLnBrk="1" hangingPunct="1">
              <a:buFont typeface="Arial" charset="0"/>
              <a:buChar char="•"/>
            </a:pPr>
            <a:endParaRPr lang="nl-NL" altLang="nl-NL" sz="1800" dirty="0" smtClean="0">
              <a:solidFill>
                <a:srgbClr val="002060"/>
              </a:solidFill>
              <a:latin typeface="Calibri" pitchFamily="32" charset="0"/>
            </a:endParaRPr>
          </a:p>
          <a:p>
            <a:pPr marL="285750" indent="-285750" eaLnBrk="1" hangingPunct="1">
              <a:buFont typeface="Arial" charset="0"/>
              <a:buChar char="•"/>
            </a:pPr>
            <a:r>
              <a:rPr lang="nl-NL" altLang="nl-NL" sz="1800" i="1" dirty="0" smtClean="0">
                <a:solidFill>
                  <a:srgbClr val="002060"/>
                </a:solidFill>
                <a:latin typeface="Calibri" pitchFamily="32" charset="0"/>
              </a:rPr>
              <a:t>P-O-P Project </a:t>
            </a:r>
            <a:r>
              <a:rPr lang="nl-NL" altLang="nl-NL" sz="1800" dirty="0" smtClean="0">
                <a:solidFill>
                  <a:srgbClr val="002060"/>
                </a:solidFill>
                <a:latin typeface="Calibri" pitchFamily="32" charset="0"/>
              </a:rPr>
              <a:t>in The Netherlands, aimed at implementing CERIF for exchanging information between the system of the national funder (NWO), the national Dutch research information database (NARCIS) and the CRISs of the institutions.</a:t>
            </a:r>
          </a:p>
          <a:p>
            <a:pPr marL="285750" indent="-285750" eaLnBrk="1" hangingPunct="1">
              <a:buFont typeface="Arial" charset="0"/>
              <a:buChar char="•"/>
            </a:pPr>
            <a:endParaRPr lang="nl-NL" altLang="nl-NL" sz="1800" dirty="0">
              <a:solidFill>
                <a:srgbClr val="002060"/>
              </a:solidFill>
              <a:latin typeface="Calibri" pitchFamily="32" charset="0"/>
            </a:endParaRPr>
          </a:p>
          <a:p>
            <a:pPr marL="285750" indent="-285750" eaLnBrk="1" hangingPunct="1">
              <a:buFont typeface="Arial" charset="0"/>
              <a:buChar char="•"/>
            </a:pPr>
            <a:r>
              <a:rPr lang="nl-NL" altLang="nl-NL" sz="1800" i="1" dirty="0" smtClean="0">
                <a:solidFill>
                  <a:srgbClr val="002060"/>
                </a:solidFill>
                <a:latin typeface="Calibri" pitchFamily="32" charset="0"/>
              </a:rPr>
              <a:t>JISC Researdh data sharing </a:t>
            </a:r>
            <a:r>
              <a:rPr lang="nl-NL" altLang="nl-NL" sz="1800" i="1" smtClean="0">
                <a:solidFill>
                  <a:srgbClr val="002060"/>
                </a:solidFill>
                <a:latin typeface="Calibri" pitchFamily="32" charset="0"/>
              </a:rPr>
              <a:t>Services Project (UK)</a:t>
            </a:r>
            <a:r>
              <a:rPr lang="nl-NL" altLang="nl-NL" sz="1800" smtClean="0">
                <a:solidFill>
                  <a:srgbClr val="002060"/>
                </a:solidFill>
                <a:latin typeface="Calibri" pitchFamily="32" charset="0"/>
              </a:rPr>
              <a:t>: </a:t>
            </a:r>
            <a:r>
              <a:rPr lang="nl-NL" altLang="nl-NL" sz="1800" dirty="0" smtClean="0">
                <a:solidFill>
                  <a:srgbClr val="002060"/>
                </a:solidFill>
                <a:latin typeface="Calibri" pitchFamily="32" charset="0"/>
              </a:rPr>
              <a:t>CERIF-ication of the database</a:t>
            </a:r>
            <a:endParaRPr lang="nl-NL" altLang="nl-NL" sz="1800" dirty="0">
              <a:solidFill>
                <a:srgbClr val="002060"/>
              </a:solidFill>
              <a:latin typeface="Calibri" pitchFamily="32" charset="0"/>
            </a:endParaRPr>
          </a:p>
          <a:p>
            <a:pPr eaLnBrk="1" hangingPunct="1"/>
            <a:r>
              <a:rPr lang="nl-NL" altLang="nl-NL" sz="1800" dirty="0">
                <a:solidFill>
                  <a:srgbClr val="002060"/>
                </a:solidFill>
                <a:latin typeface="Calibri" pitchFamily="32" charset="0"/>
              </a:rPr>
              <a:t> </a:t>
            </a:r>
            <a:r>
              <a:rPr lang="nl-NL" altLang="nl-NL" sz="1800" dirty="0" smtClean="0">
                <a:solidFill>
                  <a:srgbClr val="002060"/>
                </a:solidFill>
                <a:latin typeface="Calibri" pitchFamily="32" charset="0"/>
              </a:rPr>
              <a:t>   </a:t>
            </a:r>
          </a:p>
          <a:p>
            <a:pPr eaLnBrk="1" hangingPunct="1"/>
            <a:endParaRPr lang="nl-NL" altLang="nl-NL" sz="1800" dirty="0" smtClean="0">
              <a:solidFill>
                <a:srgbClr val="002060"/>
              </a:solidFill>
              <a:latin typeface="Calibri" pitchFamily="32" charset="0"/>
            </a:endParaRPr>
          </a:p>
          <a:p>
            <a:pPr eaLnBrk="1" hangingPunct="1"/>
            <a:r>
              <a:rPr lang="nl-NL" altLang="nl-NL" sz="1800" dirty="0" smtClean="0">
                <a:solidFill>
                  <a:srgbClr val="002060"/>
                </a:solidFill>
                <a:latin typeface="Calibri" pitchFamily="32" charset="0"/>
              </a:rPr>
              <a:t>. </a:t>
            </a:r>
            <a:endParaRPr lang="en-GB" sz="1200"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1011473151"/>
      </p:ext>
    </p:extLst>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65100" y="0"/>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447827" y="-41097"/>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smtClean="0">
                <a:solidFill>
                  <a:srgbClr val="666666"/>
                </a:solidFill>
                <a:latin typeface="Calibri"/>
                <a:ea typeface="Calibri"/>
                <a:cs typeface="Calibri"/>
                <a:sym typeface="Calibri"/>
              </a:rPr>
              <a:t>External Relations</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a:solidFill>
                  <a:schemeClr val="lt1"/>
                </a:solidFill>
                <a:latin typeface="Calibri"/>
                <a:ea typeface="Calibri"/>
                <a:cs typeface="Calibri"/>
                <a:sym typeface="Calibri"/>
              </a:rPr>
              <a:t>e</a:t>
            </a:r>
            <a:r>
              <a:rPr lang="en-GB" sz="2000" b="1" dirty="0" smtClean="0">
                <a:solidFill>
                  <a:schemeClr val="lt1"/>
                </a:solidFill>
                <a:latin typeface="Calibri"/>
                <a:ea typeface="Calibri"/>
                <a:cs typeface="Calibri"/>
                <a:sym typeface="Calibri"/>
              </a:rPr>
              <a:t>urocris.org</a:t>
            </a:r>
          </a:p>
        </p:txBody>
      </p:sp>
      <p:sp>
        <p:nvSpPr>
          <p:cNvPr id="10" name="Shape 117"/>
          <p:cNvSpPr txBox="1"/>
          <p:nvPr/>
        </p:nvSpPr>
        <p:spPr>
          <a:xfrm>
            <a:off x="297497" y="291002"/>
            <a:ext cx="6949566" cy="1824600"/>
          </a:xfrm>
          <a:prstGeom prst="rect">
            <a:avLst/>
          </a:prstGeom>
          <a:noFill/>
          <a:ln>
            <a:noFill/>
          </a:ln>
        </p:spPr>
        <p:txBody>
          <a:bodyPr lIns="68575" tIns="34275" rIns="68575" bIns="34275" anchor="t" anchorCtr="0">
            <a:noAutofit/>
          </a:bodyPr>
          <a:lstStyle/>
          <a:p>
            <a:pPr eaLnBrk="1" hangingPunct="1"/>
            <a:endParaRPr lang="nl-NL" altLang="nl-NL" sz="1800" dirty="0">
              <a:solidFill>
                <a:srgbClr val="002060"/>
              </a:solidFill>
              <a:latin typeface="Calibri" pitchFamily="32" charset="0"/>
            </a:endParaRPr>
          </a:p>
          <a:p>
            <a:pPr marL="285750" indent="-285750" eaLnBrk="1" hangingPunct="1">
              <a:buFont typeface="Arial" charset="0"/>
              <a:buChar char="•"/>
            </a:pPr>
            <a:r>
              <a:rPr lang="nl-NL" altLang="nl-NL" sz="1800" dirty="0" smtClean="0">
                <a:solidFill>
                  <a:srgbClr val="002060"/>
                </a:solidFill>
                <a:latin typeface="Calibri" pitchFamily="32" charset="0"/>
              </a:rPr>
              <a:t>Extension of Cooperation with Strategic Partners: </a:t>
            </a:r>
            <a:endParaRPr lang="nl-NL" altLang="nl-NL" sz="1800" i="1" dirty="0">
              <a:solidFill>
                <a:srgbClr val="002060"/>
              </a:solidFill>
              <a:latin typeface="Calibri" pitchFamily="32" charset="0"/>
            </a:endParaRPr>
          </a:p>
          <a:p>
            <a:pPr marL="742950" lvl="1" indent="-285750" eaLnBrk="1" hangingPunct="1">
              <a:buFont typeface="Arial" charset="0"/>
              <a:buChar char="•"/>
            </a:pPr>
            <a:r>
              <a:rPr lang="nl-NL" altLang="nl-NL" sz="1600" dirty="0" smtClean="0">
                <a:solidFill>
                  <a:srgbClr val="002060"/>
                </a:solidFill>
                <a:latin typeface="Calibri" pitchFamily="32" charset="0"/>
              </a:rPr>
              <a:t>A (MoU) has recently been signed between euroCRIS and DURASPACE.</a:t>
            </a:r>
          </a:p>
          <a:p>
            <a:pPr marL="742950" lvl="1" indent="-285750" eaLnBrk="1" hangingPunct="1">
              <a:buFont typeface="Arial" charset="0"/>
              <a:buChar char="•"/>
            </a:pPr>
            <a:r>
              <a:rPr lang="nl-NL" altLang="nl-NL" sz="1600" dirty="0" smtClean="0">
                <a:solidFill>
                  <a:srgbClr val="002060"/>
                </a:solidFill>
                <a:latin typeface="Calibri" pitchFamily="32" charset="0"/>
              </a:rPr>
              <a:t>Equally a MoU is currently being concluded and will be signed in the next few weeks between euroCRIS and OCLC.</a:t>
            </a:r>
          </a:p>
          <a:p>
            <a:pPr marL="742950" lvl="1" indent="-285750" eaLnBrk="1" hangingPunct="1">
              <a:buFont typeface="Arial" charset="0"/>
              <a:buChar char="•"/>
            </a:pPr>
            <a:r>
              <a:rPr lang="nl-NL" altLang="nl-NL" sz="1600" dirty="0" smtClean="0">
                <a:solidFill>
                  <a:srgbClr val="002060"/>
                </a:solidFill>
                <a:latin typeface="Calibri" pitchFamily="32" charset="0"/>
              </a:rPr>
              <a:t>As a first result of the last mentioned MoU, euroCRIS and OCLC have decided to jointly organise a worldwide survey on the use and functionality of CRISs and Repositories.</a:t>
            </a:r>
          </a:p>
          <a:p>
            <a:pPr marL="742950" lvl="1" indent="-285750" eaLnBrk="1" hangingPunct="1">
              <a:buFont typeface="Arial" charset="0"/>
              <a:buChar char="•"/>
            </a:pPr>
            <a:r>
              <a:rPr lang="nl-NL" altLang="nl-NL" sz="1600" dirty="0" smtClean="0">
                <a:solidFill>
                  <a:srgbClr val="002060"/>
                </a:solidFill>
                <a:latin typeface="Calibri" pitchFamily="32" charset="0"/>
              </a:rPr>
              <a:t>At the Strategic Membership Meeting in Athens, last November, an inititative to work out and formulate a shared view on the benefits if not necessity of a European Research Information Infrastructure and how to realise this, has been agreed upon by CASRAI, EARMA, euroCRIS, JISC, OpenAIRE, ORCiD and Science Europe. First version is in preparation.</a:t>
            </a:r>
          </a:p>
          <a:p>
            <a:pPr marL="742950" lvl="1" indent="-285750" eaLnBrk="1" hangingPunct="1">
              <a:buFont typeface="Arial" charset="0"/>
              <a:buChar char="•"/>
            </a:pPr>
            <a:r>
              <a:rPr lang="nl-NL" altLang="nl-NL" sz="1600" dirty="0" smtClean="0">
                <a:solidFill>
                  <a:srgbClr val="002060"/>
                </a:solidFill>
                <a:latin typeface="Calibri" pitchFamily="32" charset="0"/>
              </a:rPr>
              <a:t>At a recent working lunch (at the EARMA Conference in Malta) of the euroCRIS president with representatives of the EARMA Board, the latter have expressed the wish and intention to more closely work together with euroCRIS in the future.   </a:t>
            </a:r>
            <a:endParaRPr lang="nl-NL" altLang="nl-NL" sz="1600" dirty="0">
              <a:solidFill>
                <a:srgbClr val="002060"/>
              </a:solidFill>
              <a:latin typeface="Calibri" pitchFamily="32" charset="0"/>
            </a:endParaRPr>
          </a:p>
          <a:p>
            <a:pPr marL="285750" indent="-285750" eaLnBrk="1" hangingPunct="1">
              <a:buFont typeface="Arial" charset="0"/>
              <a:buChar char="•"/>
            </a:pPr>
            <a:r>
              <a:rPr lang="nl-NL" altLang="nl-NL" sz="1800" dirty="0" smtClean="0">
                <a:solidFill>
                  <a:srgbClr val="002060"/>
                </a:solidFill>
                <a:latin typeface="Calibri" pitchFamily="32" charset="0"/>
              </a:rPr>
              <a:t>A euroCRIS delegation has paid a consultancy visit to Brasil, last November, aimed at supporting IBICT, the </a:t>
            </a:r>
            <a:r>
              <a:rPr lang="nl-NL" altLang="nl-NL" sz="1800" i="1" dirty="0" smtClean="0">
                <a:solidFill>
                  <a:srgbClr val="002060"/>
                </a:solidFill>
                <a:latin typeface="Calibri" pitchFamily="32" charset="0"/>
              </a:rPr>
              <a:t>Brazilian Institute for Information on Science and Technology</a:t>
            </a:r>
            <a:r>
              <a:rPr lang="nl-NL" altLang="nl-NL" sz="1800" dirty="0" smtClean="0">
                <a:solidFill>
                  <a:srgbClr val="002060"/>
                </a:solidFill>
                <a:latin typeface="Calibri" pitchFamily="32" charset="0"/>
              </a:rPr>
              <a:t>, in the setup of a national Brazilian CRIS ecosystem. </a:t>
            </a:r>
          </a:p>
          <a:p>
            <a:pPr marL="285750" indent="-285750" eaLnBrk="1" hangingPunct="1">
              <a:buFont typeface="Arial" charset="0"/>
              <a:buChar char="•"/>
            </a:pPr>
            <a:r>
              <a:rPr lang="nl-NL" altLang="nl-NL" sz="1800" dirty="0" smtClean="0">
                <a:solidFill>
                  <a:srgbClr val="002060"/>
                </a:solidFill>
                <a:latin typeface="Calibri" pitchFamily="32" charset="0"/>
              </a:rPr>
              <a:t>Contacts in the same direction are going on with Colombia. </a:t>
            </a:r>
          </a:p>
          <a:p>
            <a:pPr marL="285750" lvl="1" indent="-285750">
              <a:buFont typeface="Arial" charset="0"/>
              <a:buChar char="•"/>
            </a:pPr>
            <a:endParaRPr lang="nl-NL" altLang="nl-NL" sz="1800" dirty="0">
              <a:solidFill>
                <a:srgbClr val="002060"/>
              </a:solidFill>
              <a:latin typeface="Calibri" pitchFamily="32" charset="0"/>
            </a:endParaRPr>
          </a:p>
          <a:p>
            <a:pPr eaLnBrk="1" hangingPunct="1"/>
            <a:r>
              <a:rPr lang="nl-NL" altLang="nl-NL" sz="1800" dirty="0">
                <a:solidFill>
                  <a:srgbClr val="002060"/>
                </a:solidFill>
                <a:latin typeface="Calibri" pitchFamily="32" charset="0"/>
              </a:rPr>
              <a:t> </a:t>
            </a:r>
            <a:r>
              <a:rPr lang="nl-NL" altLang="nl-NL" sz="1800" dirty="0" smtClean="0">
                <a:solidFill>
                  <a:srgbClr val="002060"/>
                </a:solidFill>
                <a:latin typeface="Calibri" pitchFamily="32" charset="0"/>
              </a:rPr>
              <a:t>   </a:t>
            </a:r>
          </a:p>
          <a:p>
            <a:pPr eaLnBrk="1" hangingPunct="1"/>
            <a:endParaRPr lang="nl-NL" altLang="nl-NL" sz="1800" dirty="0" smtClean="0">
              <a:solidFill>
                <a:srgbClr val="002060"/>
              </a:solidFill>
              <a:latin typeface="Calibri" pitchFamily="32" charset="0"/>
            </a:endParaRPr>
          </a:p>
          <a:p>
            <a:pPr eaLnBrk="1" hangingPunct="1"/>
            <a:r>
              <a:rPr lang="nl-NL" altLang="nl-NL" sz="1800" dirty="0" smtClean="0">
                <a:solidFill>
                  <a:srgbClr val="002060"/>
                </a:solidFill>
                <a:latin typeface="Calibri" pitchFamily="32" charset="0"/>
              </a:rPr>
              <a:t>. </a:t>
            </a:r>
            <a:endParaRPr lang="en-GB" sz="1200"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3797892535"/>
      </p:ext>
    </p:extLst>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65100" y="0"/>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447827" y="-41097"/>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smtClean="0">
                <a:solidFill>
                  <a:srgbClr val="666666"/>
                </a:solidFill>
                <a:latin typeface="Calibri"/>
                <a:ea typeface="Calibri"/>
                <a:cs typeface="Calibri"/>
                <a:sym typeface="Calibri"/>
              </a:rPr>
              <a:t>Academic Affairs</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a:solidFill>
                  <a:schemeClr val="lt1"/>
                </a:solidFill>
                <a:latin typeface="Calibri"/>
                <a:ea typeface="Calibri"/>
                <a:cs typeface="Calibri"/>
                <a:sym typeface="Calibri"/>
              </a:rPr>
              <a:t>e</a:t>
            </a:r>
            <a:r>
              <a:rPr lang="en-GB" sz="2000" b="1" dirty="0" smtClean="0">
                <a:solidFill>
                  <a:schemeClr val="lt1"/>
                </a:solidFill>
                <a:latin typeface="Calibri"/>
                <a:ea typeface="Calibri"/>
                <a:cs typeface="Calibri"/>
                <a:sym typeface="Calibri"/>
              </a:rPr>
              <a:t>urocris.org</a:t>
            </a:r>
          </a:p>
        </p:txBody>
      </p:sp>
      <p:sp>
        <p:nvSpPr>
          <p:cNvPr id="10" name="Shape 117"/>
          <p:cNvSpPr txBox="1"/>
          <p:nvPr/>
        </p:nvSpPr>
        <p:spPr>
          <a:xfrm>
            <a:off x="519746" y="533854"/>
            <a:ext cx="6949566" cy="1824600"/>
          </a:xfrm>
          <a:prstGeom prst="rect">
            <a:avLst/>
          </a:prstGeom>
          <a:noFill/>
          <a:ln>
            <a:noFill/>
          </a:ln>
        </p:spPr>
        <p:txBody>
          <a:bodyPr lIns="68575" tIns="34275" rIns="68575" bIns="34275" anchor="t" anchorCtr="0">
            <a:noAutofit/>
          </a:bodyPr>
          <a:lstStyle/>
          <a:p>
            <a:pPr eaLnBrk="1" hangingPunct="1"/>
            <a:endParaRPr lang="nl-NL" altLang="nl-NL" sz="1800" dirty="0">
              <a:solidFill>
                <a:srgbClr val="002060"/>
              </a:solidFill>
              <a:latin typeface="Calibri" pitchFamily="32" charset="0"/>
            </a:endParaRPr>
          </a:p>
          <a:p>
            <a:pPr marL="285750" indent="-285750" eaLnBrk="1" hangingPunct="1">
              <a:buFont typeface="Arial" charset="0"/>
              <a:buChar char="•"/>
            </a:pPr>
            <a:r>
              <a:rPr lang="nl-NL" altLang="nl-NL" sz="1800" dirty="0" smtClean="0">
                <a:solidFill>
                  <a:srgbClr val="002060"/>
                </a:solidFill>
                <a:latin typeface="Calibri" pitchFamily="32" charset="0"/>
              </a:rPr>
              <a:t>The euroCRIS Board, and more specifically the Executive for Academic Affairs (Miguel-Angel Sicilia) is exploring the possibility to define and organise trainings and courses in research information, aimed at various target groups. </a:t>
            </a:r>
          </a:p>
          <a:p>
            <a:pPr marL="285750" indent="-285750" eaLnBrk="1" hangingPunct="1">
              <a:buFont typeface="Arial" charset="0"/>
              <a:buChar char="•"/>
            </a:pPr>
            <a:endParaRPr lang="nl-NL" altLang="nl-NL" sz="1800" dirty="0">
              <a:solidFill>
                <a:srgbClr val="002060"/>
              </a:solidFill>
              <a:latin typeface="Calibri" pitchFamily="32" charset="0"/>
            </a:endParaRPr>
          </a:p>
          <a:p>
            <a:pPr marL="285750" indent="-285750" eaLnBrk="1" hangingPunct="1">
              <a:buFont typeface="Arial" charset="0"/>
              <a:buChar char="•"/>
            </a:pPr>
            <a:r>
              <a:rPr lang="nl-NL" altLang="nl-NL" sz="1800" dirty="0" smtClean="0">
                <a:solidFill>
                  <a:srgbClr val="002060"/>
                </a:solidFill>
                <a:latin typeface="Calibri" pitchFamily="32" charset="0"/>
              </a:rPr>
              <a:t>In this respect some first drafts have already been developed, more specifically for a module “Working with Research Information” aimed at research managers and a full “Research Information” module as part of a Masters course. </a:t>
            </a:r>
            <a:endParaRPr lang="nl-NL" altLang="nl-NL" sz="1800" dirty="0">
              <a:solidFill>
                <a:srgbClr val="002060"/>
              </a:solidFill>
              <a:latin typeface="Calibri" pitchFamily="32" charset="0"/>
            </a:endParaRPr>
          </a:p>
          <a:p>
            <a:pPr eaLnBrk="1" hangingPunct="1"/>
            <a:r>
              <a:rPr lang="nl-NL" altLang="nl-NL" sz="1800" dirty="0">
                <a:solidFill>
                  <a:srgbClr val="002060"/>
                </a:solidFill>
                <a:latin typeface="Calibri" pitchFamily="32" charset="0"/>
              </a:rPr>
              <a:t> </a:t>
            </a:r>
            <a:r>
              <a:rPr lang="nl-NL" altLang="nl-NL" sz="1800" dirty="0" smtClean="0">
                <a:solidFill>
                  <a:srgbClr val="002060"/>
                </a:solidFill>
                <a:latin typeface="Calibri" pitchFamily="32" charset="0"/>
              </a:rPr>
              <a:t>   </a:t>
            </a:r>
          </a:p>
          <a:p>
            <a:pPr eaLnBrk="1" hangingPunct="1"/>
            <a:endParaRPr lang="nl-NL" altLang="nl-NL" sz="1800" dirty="0" smtClean="0">
              <a:solidFill>
                <a:srgbClr val="002060"/>
              </a:solidFill>
              <a:latin typeface="Calibri" pitchFamily="32" charset="0"/>
            </a:endParaRPr>
          </a:p>
          <a:p>
            <a:pPr eaLnBrk="1" hangingPunct="1"/>
            <a:r>
              <a:rPr lang="nl-NL" altLang="nl-NL" sz="1800" dirty="0" smtClean="0">
                <a:solidFill>
                  <a:srgbClr val="002060"/>
                </a:solidFill>
                <a:latin typeface="Calibri" pitchFamily="32" charset="0"/>
              </a:rPr>
              <a:t>. </a:t>
            </a:r>
            <a:endParaRPr lang="en-GB" sz="1200" dirty="0">
              <a:solidFill>
                <a:srgbClr val="002060"/>
              </a:solidFill>
              <a:latin typeface="Calibri"/>
              <a:ea typeface="Calibri"/>
              <a:cs typeface="Calibri"/>
              <a:sym typeface="Calibri"/>
            </a:endParaRPr>
          </a:p>
        </p:txBody>
      </p:sp>
    </p:spTree>
    <p:extLst>
      <p:ext uri="{BB962C8B-B14F-4D97-AF65-F5344CB8AC3E}">
        <p14:creationId xmlns:p14="http://schemas.microsoft.com/office/powerpoint/2010/main" val="4151188718"/>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28871" y="1"/>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447827" y="-41097"/>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smtClean="0">
                <a:solidFill>
                  <a:srgbClr val="666666"/>
                </a:solidFill>
                <a:latin typeface="Calibri"/>
                <a:ea typeface="Calibri"/>
                <a:cs typeface="Calibri"/>
                <a:sym typeface="Calibri"/>
              </a:rPr>
              <a:t>Structure of Business Session</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a:solidFill>
                  <a:schemeClr val="lt1"/>
                </a:solidFill>
                <a:latin typeface="Calibri"/>
                <a:ea typeface="Calibri"/>
                <a:cs typeface="Calibri"/>
                <a:sym typeface="Calibri"/>
              </a:rPr>
              <a:t>e</a:t>
            </a:r>
            <a:r>
              <a:rPr lang="en-GB" sz="2000" b="1" dirty="0" smtClean="0">
                <a:solidFill>
                  <a:schemeClr val="lt1"/>
                </a:solidFill>
                <a:latin typeface="Calibri"/>
                <a:ea typeface="Calibri"/>
                <a:cs typeface="Calibri"/>
                <a:sym typeface="Calibri"/>
              </a:rPr>
              <a:t>urocris.org</a:t>
            </a:r>
          </a:p>
        </p:txBody>
      </p:sp>
      <p:sp>
        <p:nvSpPr>
          <p:cNvPr id="10" name="Shape 117"/>
          <p:cNvSpPr txBox="1"/>
          <p:nvPr/>
        </p:nvSpPr>
        <p:spPr>
          <a:xfrm>
            <a:off x="447827" y="764077"/>
            <a:ext cx="6949566" cy="1824600"/>
          </a:xfrm>
          <a:prstGeom prst="rect">
            <a:avLst/>
          </a:prstGeom>
          <a:noFill/>
          <a:ln>
            <a:noFill/>
          </a:ln>
        </p:spPr>
        <p:txBody>
          <a:bodyPr lIns="68575" tIns="34275" rIns="68575" bIns="34275" anchor="t" anchorCtr="0">
            <a:noAutofit/>
          </a:bodyPr>
          <a:lstStyle/>
          <a:p>
            <a:pPr marL="285750" indent="-285750" eaLnBrk="1" hangingPunct="1">
              <a:buFont typeface="Arial" charset="0"/>
              <a:buChar char="•"/>
            </a:pPr>
            <a:r>
              <a:rPr lang="nl-NL" altLang="nl-NL" sz="1800" dirty="0" smtClean="0">
                <a:solidFill>
                  <a:srgbClr val="002060"/>
                </a:solidFill>
                <a:latin typeface="Calibri" pitchFamily="32" charset="0"/>
              </a:rPr>
              <a:t>(very) Short introduction of the euroCRIS organisation (“What is euroCRIS”?)</a:t>
            </a:r>
          </a:p>
          <a:p>
            <a:pPr marL="285750" indent="-285750" eaLnBrk="1" hangingPunct="1">
              <a:buFont typeface="Arial" charset="0"/>
              <a:buChar char="•"/>
            </a:pPr>
            <a:r>
              <a:rPr lang="nl-NL" altLang="nl-NL" sz="1800" dirty="0" smtClean="0">
                <a:solidFill>
                  <a:srgbClr val="002060"/>
                </a:solidFill>
                <a:latin typeface="Calibri" pitchFamily="32" charset="0"/>
              </a:rPr>
              <a:t>Reports of the Secretetary and the Treasurer</a:t>
            </a:r>
          </a:p>
          <a:p>
            <a:pPr marL="285750" indent="-285750" eaLnBrk="1" hangingPunct="1">
              <a:buFont typeface="Arial" charset="0"/>
              <a:buChar char="•"/>
            </a:pPr>
            <a:r>
              <a:rPr lang="nl-NL" altLang="nl-NL" sz="1800" dirty="0" smtClean="0">
                <a:solidFill>
                  <a:srgbClr val="002060"/>
                </a:solidFill>
                <a:latin typeface="Calibri" pitchFamily="32" charset="0"/>
              </a:rPr>
              <a:t>(new) Developments going on within/by the euroCRIS organisation:</a:t>
            </a:r>
          </a:p>
          <a:p>
            <a:pPr marL="742950" lvl="1" indent="-285750" eaLnBrk="1" hangingPunct="1">
              <a:buFont typeface="Arial" charset="0"/>
              <a:buChar char="•"/>
            </a:pPr>
            <a:r>
              <a:rPr lang="nl-NL" altLang="nl-NL" sz="1600" dirty="0" smtClean="0">
                <a:solidFill>
                  <a:srgbClr val="002060"/>
                </a:solidFill>
                <a:latin typeface="Calibri" pitchFamily="32" charset="0"/>
              </a:rPr>
              <a:t>Web Site </a:t>
            </a:r>
          </a:p>
          <a:p>
            <a:pPr marL="742950" lvl="1" indent="-285750" eaLnBrk="1" hangingPunct="1">
              <a:buFont typeface="Arial" charset="0"/>
              <a:buChar char="•"/>
            </a:pPr>
            <a:r>
              <a:rPr lang="nl-NL" altLang="nl-NL" sz="1600" dirty="0" smtClean="0">
                <a:solidFill>
                  <a:srgbClr val="002060"/>
                </a:solidFill>
                <a:latin typeface="Calibri" pitchFamily="32" charset="0"/>
              </a:rPr>
              <a:t>Strategy </a:t>
            </a:r>
          </a:p>
          <a:p>
            <a:pPr marL="742950" lvl="1" indent="-285750" eaLnBrk="1" hangingPunct="1">
              <a:buFont typeface="Arial" charset="0"/>
              <a:buChar char="•"/>
            </a:pPr>
            <a:r>
              <a:rPr lang="nl-NL" altLang="nl-NL" sz="1600" dirty="0" smtClean="0">
                <a:solidFill>
                  <a:srgbClr val="002060"/>
                </a:solidFill>
                <a:latin typeface="Calibri" pitchFamily="32" charset="0"/>
              </a:rPr>
              <a:t>Communication </a:t>
            </a:r>
          </a:p>
          <a:p>
            <a:pPr marL="742950" lvl="1" indent="-285750" eaLnBrk="1" hangingPunct="1">
              <a:buFont typeface="Arial" charset="0"/>
              <a:buChar char="•"/>
            </a:pPr>
            <a:r>
              <a:rPr lang="nl-NL" altLang="nl-NL" sz="1600" dirty="0" smtClean="0">
                <a:solidFill>
                  <a:srgbClr val="002060"/>
                </a:solidFill>
                <a:latin typeface="Calibri" pitchFamily="32" charset="0"/>
              </a:rPr>
              <a:t>Projects</a:t>
            </a:r>
          </a:p>
          <a:p>
            <a:pPr marL="742950" lvl="1" indent="-285750" eaLnBrk="1" hangingPunct="1">
              <a:buFont typeface="Arial" charset="0"/>
              <a:buChar char="•"/>
            </a:pPr>
            <a:r>
              <a:rPr lang="nl-NL" altLang="nl-NL" sz="1600" dirty="0" smtClean="0">
                <a:solidFill>
                  <a:srgbClr val="002060"/>
                </a:solidFill>
                <a:latin typeface="Calibri" pitchFamily="32" charset="0"/>
              </a:rPr>
              <a:t>External Relations </a:t>
            </a:r>
          </a:p>
          <a:p>
            <a:pPr marL="742950" lvl="1" indent="-285750" eaLnBrk="1" hangingPunct="1">
              <a:buFont typeface="Arial" charset="0"/>
              <a:buChar char="•"/>
            </a:pPr>
            <a:r>
              <a:rPr lang="nl-NL" altLang="nl-NL" sz="1600" dirty="0" smtClean="0">
                <a:solidFill>
                  <a:srgbClr val="002060"/>
                </a:solidFill>
                <a:latin typeface="Calibri" pitchFamily="32" charset="0"/>
              </a:rPr>
              <a:t>Academic Affairs </a:t>
            </a:r>
            <a:endParaRPr lang="nl-NL" altLang="nl-NL" sz="1800" dirty="0" smtClean="0">
              <a:latin typeface="Calibri" pitchFamily="32" charset="0"/>
            </a:endParaRPr>
          </a:p>
          <a:p>
            <a:pPr marL="285750" indent="-285750" eaLnBrk="1" hangingPunct="1">
              <a:buFont typeface="Arial" charset="0"/>
              <a:buChar char="•"/>
            </a:pPr>
            <a:r>
              <a:rPr lang="nl-NL" altLang="nl-NL" sz="1800" dirty="0" smtClean="0">
                <a:solidFill>
                  <a:srgbClr val="002060"/>
                </a:solidFill>
                <a:latin typeface="Calibri" pitchFamily="32" charset="0"/>
              </a:rPr>
              <a:t>.Presentation of Task Groups </a:t>
            </a:r>
            <a:endParaRPr lang="en-GB" dirty="0">
              <a:solidFill>
                <a:srgbClr val="434343"/>
              </a:solidFill>
              <a:latin typeface="Calibri"/>
              <a:ea typeface="Calibri"/>
              <a:cs typeface="Calibri"/>
              <a:sym typeface="Calibri"/>
            </a:endParaRPr>
          </a:p>
        </p:txBody>
      </p:sp>
      <p:sp>
        <p:nvSpPr>
          <p:cNvPr id="3" name="TextBox 2"/>
          <p:cNvSpPr txBox="1"/>
          <p:nvPr/>
        </p:nvSpPr>
        <p:spPr>
          <a:xfrm>
            <a:off x="857895" y="3546140"/>
            <a:ext cx="4674742" cy="1323439"/>
          </a:xfrm>
          <a:prstGeom prst="rect">
            <a:avLst/>
          </a:prstGeom>
          <a:noFill/>
        </p:spPr>
        <p:txBody>
          <a:bodyPr wrap="square" rtlCol="0">
            <a:spAutoFit/>
          </a:bodyPr>
          <a:lstStyle/>
          <a:p>
            <a:pPr marL="285750" indent="-285750">
              <a:buFont typeface="Arial" panose="020B0604020202020204" pitchFamily="34" charset="0"/>
              <a:buChar char="•"/>
            </a:pPr>
            <a:r>
              <a:rPr lang="nl-NL" altLang="nl-NL" sz="1600" dirty="0" smtClean="0">
                <a:solidFill>
                  <a:srgbClr val="002060"/>
                </a:solidFill>
                <a:latin typeface="Calibri" pitchFamily="32" charset="0"/>
              </a:rPr>
              <a:t>CRIS-IR </a:t>
            </a:r>
          </a:p>
          <a:p>
            <a:pPr marL="285750" indent="-285750">
              <a:buFont typeface="Arial" panose="020B0604020202020204" pitchFamily="34" charset="0"/>
              <a:buChar char="•"/>
            </a:pPr>
            <a:r>
              <a:rPr lang="nl-NL" sz="1600" dirty="0" smtClean="0">
                <a:solidFill>
                  <a:srgbClr val="002060"/>
                </a:solidFill>
                <a:latin typeface="Calibri" pitchFamily="32" charset="0"/>
              </a:rPr>
              <a:t>CERIF and Architecture </a:t>
            </a:r>
          </a:p>
          <a:p>
            <a:pPr marL="285750" indent="-285750">
              <a:buFont typeface="Arial" panose="020B0604020202020204" pitchFamily="34" charset="0"/>
              <a:buChar char="•"/>
            </a:pPr>
            <a:r>
              <a:rPr lang="nl-NL" sz="1600" dirty="0" smtClean="0">
                <a:solidFill>
                  <a:srgbClr val="002060"/>
                </a:solidFill>
                <a:latin typeface="Calibri" pitchFamily="32" charset="0"/>
              </a:rPr>
              <a:t>Inidcators </a:t>
            </a:r>
          </a:p>
          <a:p>
            <a:pPr marL="285750" indent="-285750">
              <a:buFont typeface="Arial" panose="020B0604020202020204" pitchFamily="34" charset="0"/>
              <a:buChar char="•"/>
            </a:pPr>
            <a:r>
              <a:rPr lang="nl-NL" sz="1600" dirty="0" smtClean="0">
                <a:solidFill>
                  <a:srgbClr val="002060"/>
                </a:solidFill>
                <a:latin typeface="Calibri" pitchFamily="32" charset="0"/>
              </a:rPr>
              <a:t>Best Practice DRIS </a:t>
            </a:r>
          </a:p>
          <a:p>
            <a:pPr marL="285750" indent="-285750">
              <a:buFont typeface="Arial" panose="020B0604020202020204" pitchFamily="34" charset="0"/>
              <a:buChar char="•"/>
            </a:pPr>
            <a:r>
              <a:rPr lang="nl-NL" sz="1600" dirty="0" smtClean="0">
                <a:solidFill>
                  <a:srgbClr val="002060"/>
                </a:solidFill>
                <a:latin typeface="Calibri" pitchFamily="32" charset="0"/>
              </a:rPr>
              <a:t>Standards (NEW TG) </a:t>
            </a:r>
            <a:endParaRPr lang="nl-NL" sz="1600" dirty="0"/>
          </a:p>
        </p:txBody>
      </p:sp>
    </p:spTree>
    <p:extLst>
      <p:ext uri="{BB962C8B-B14F-4D97-AF65-F5344CB8AC3E}">
        <p14:creationId xmlns:p14="http://schemas.microsoft.com/office/powerpoint/2010/main" val="1524037699"/>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28871" y="1"/>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447827" y="-41097"/>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a:solidFill>
                  <a:srgbClr val="666666"/>
                </a:solidFill>
                <a:latin typeface="Calibri"/>
                <a:ea typeface="Calibri"/>
                <a:cs typeface="Calibri"/>
                <a:sym typeface="Calibri"/>
              </a:rPr>
              <a:t>What is </a:t>
            </a:r>
            <a:r>
              <a:rPr lang="en-GB" sz="3000" dirty="0" err="1" smtClean="0">
                <a:solidFill>
                  <a:srgbClr val="666666"/>
                </a:solidFill>
                <a:latin typeface="Calibri"/>
                <a:ea typeface="Calibri"/>
                <a:cs typeface="Calibri"/>
                <a:sym typeface="Calibri"/>
              </a:rPr>
              <a:t>euroCRIS</a:t>
            </a:r>
            <a:r>
              <a:rPr lang="en-GB" sz="3000" dirty="0" smtClean="0">
                <a:solidFill>
                  <a:srgbClr val="666666"/>
                </a:solidFill>
                <a:latin typeface="Calibri"/>
                <a:ea typeface="Calibri"/>
                <a:cs typeface="Calibri"/>
                <a:sym typeface="Calibri"/>
              </a:rPr>
              <a:t>?</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a:solidFill>
                  <a:schemeClr val="lt1"/>
                </a:solidFill>
                <a:latin typeface="Calibri"/>
                <a:ea typeface="Calibri"/>
                <a:cs typeface="Calibri"/>
                <a:sym typeface="Calibri"/>
              </a:rPr>
              <a:t>e</a:t>
            </a:r>
            <a:r>
              <a:rPr lang="en-GB" sz="2000" b="1" dirty="0" smtClean="0">
                <a:solidFill>
                  <a:schemeClr val="lt1"/>
                </a:solidFill>
                <a:latin typeface="Calibri"/>
                <a:ea typeface="Calibri"/>
                <a:cs typeface="Calibri"/>
                <a:sym typeface="Calibri"/>
              </a:rPr>
              <a:t>urocris.org</a:t>
            </a:r>
          </a:p>
        </p:txBody>
      </p:sp>
      <p:sp>
        <p:nvSpPr>
          <p:cNvPr id="10" name="Shape 117"/>
          <p:cNvSpPr txBox="1"/>
          <p:nvPr/>
        </p:nvSpPr>
        <p:spPr>
          <a:xfrm>
            <a:off x="447827" y="623102"/>
            <a:ext cx="6949566" cy="1824600"/>
          </a:xfrm>
          <a:prstGeom prst="rect">
            <a:avLst/>
          </a:prstGeom>
          <a:noFill/>
          <a:ln>
            <a:noFill/>
          </a:ln>
        </p:spPr>
        <p:txBody>
          <a:bodyPr lIns="68575" tIns="34275" rIns="68575" bIns="34275" anchor="t" anchorCtr="0">
            <a:noAutofit/>
          </a:bodyPr>
          <a:lstStyle/>
          <a:p>
            <a:pPr marL="285750" indent="-285750" eaLnBrk="1" hangingPunct="1">
              <a:buFont typeface="Arial" charset="0"/>
              <a:buChar char="•"/>
            </a:pPr>
            <a:r>
              <a:rPr lang="nl-NL" altLang="nl-NL" sz="1800" dirty="0">
                <a:solidFill>
                  <a:srgbClr val="002060"/>
                </a:solidFill>
                <a:latin typeface="Calibri" pitchFamily="32" charset="0"/>
              </a:rPr>
              <a:t>An international not-for-profit association of experts and users of research information and research information systems (CRIS</a:t>
            </a:r>
            <a:r>
              <a:rPr lang="nl-NL" altLang="nl-NL" sz="1800" dirty="0" smtClean="0">
                <a:latin typeface="Calibri" pitchFamily="32" charset="0"/>
              </a:rPr>
              <a:t>).</a:t>
            </a:r>
            <a:r>
              <a:rPr lang="nl-NL" altLang="nl-NL" sz="1800" dirty="0">
                <a:latin typeface="Calibri" pitchFamily="32" charset="0"/>
              </a:rPr>
              <a:t/>
            </a:r>
            <a:br>
              <a:rPr lang="nl-NL" altLang="nl-NL" sz="1800" dirty="0">
                <a:latin typeface="Calibri" pitchFamily="32" charset="0"/>
              </a:rPr>
            </a:br>
            <a:endParaRPr lang="nl-NL" altLang="nl-NL" sz="1800" dirty="0">
              <a:latin typeface="Calibri" pitchFamily="32" charset="0"/>
            </a:endParaRPr>
          </a:p>
          <a:p>
            <a:pPr marL="285750" indent="-285750" eaLnBrk="1" hangingPunct="1">
              <a:buFont typeface="Arial" charset="0"/>
              <a:buChar char="•"/>
            </a:pPr>
            <a:r>
              <a:rPr lang="nl-NL" altLang="nl-NL" sz="1800" i="1" dirty="0">
                <a:solidFill>
                  <a:srgbClr val="002060"/>
                </a:solidFill>
                <a:latin typeface="Calibri" pitchFamily="32" charset="0"/>
              </a:rPr>
              <a:t>Main activities: </a:t>
            </a:r>
          </a:p>
          <a:p>
            <a:pPr marL="742950" lvl="1" indent="-285750" eaLnBrk="1" hangingPunct="1">
              <a:buFont typeface="Arial" charset="0"/>
              <a:buChar char="•"/>
            </a:pPr>
            <a:r>
              <a:rPr lang="nl-NL" altLang="nl-NL" sz="1800" dirty="0">
                <a:solidFill>
                  <a:srgbClr val="002060"/>
                </a:solidFill>
                <a:latin typeface="Calibri" pitchFamily="32" charset="0"/>
              </a:rPr>
              <a:t>Development and governance of </a:t>
            </a:r>
            <a:r>
              <a:rPr lang="nl-NL" altLang="nl-NL" sz="1800" dirty="0" smtClean="0">
                <a:solidFill>
                  <a:srgbClr val="002060"/>
                </a:solidFill>
                <a:latin typeface="Calibri" pitchFamily="32" charset="0"/>
              </a:rPr>
              <a:t>CERIF, a standard data </a:t>
            </a:r>
            <a:r>
              <a:rPr lang="nl-NL" altLang="nl-NL" sz="1800" dirty="0">
                <a:solidFill>
                  <a:srgbClr val="002060"/>
                </a:solidFill>
                <a:latin typeface="Calibri" pitchFamily="32" charset="0"/>
              </a:rPr>
              <a:t>model </a:t>
            </a:r>
            <a:r>
              <a:rPr lang="nl-NL" altLang="nl-NL" sz="1800" dirty="0" smtClean="0">
                <a:solidFill>
                  <a:srgbClr val="002060"/>
                </a:solidFill>
                <a:latin typeface="Calibri" pitchFamily="32" charset="0"/>
              </a:rPr>
              <a:t>and exchange format for research information, </a:t>
            </a:r>
            <a:r>
              <a:rPr lang="nl-NL" altLang="nl-NL" sz="1800" dirty="0" smtClean="0">
                <a:latin typeface="Calibri" pitchFamily="32" charset="0"/>
              </a:rPr>
              <a:t>and </a:t>
            </a:r>
            <a:r>
              <a:rPr lang="nl-NL" altLang="nl-NL" sz="1800" dirty="0">
                <a:latin typeface="Calibri" pitchFamily="32" charset="0"/>
              </a:rPr>
              <a:t>promotion of its use.</a:t>
            </a:r>
          </a:p>
          <a:p>
            <a:pPr marL="742950" lvl="1" indent="-285750" eaLnBrk="1" hangingPunct="1">
              <a:buFont typeface="Arial" charset="0"/>
              <a:buChar char="•"/>
            </a:pPr>
            <a:r>
              <a:rPr lang="nl-NL" altLang="nl-NL" sz="1800" dirty="0" smtClean="0">
                <a:solidFill>
                  <a:srgbClr val="002060"/>
                </a:solidFill>
                <a:latin typeface="Calibri" pitchFamily="32" charset="0"/>
              </a:rPr>
              <a:t>Promotion </a:t>
            </a:r>
            <a:r>
              <a:rPr lang="nl-NL" altLang="nl-NL" sz="1800" dirty="0">
                <a:solidFill>
                  <a:srgbClr val="002060"/>
                </a:solidFill>
                <a:latin typeface="Calibri" pitchFamily="32" charset="0"/>
              </a:rPr>
              <a:t>of </a:t>
            </a:r>
            <a:r>
              <a:rPr lang="nl-NL" altLang="nl-NL" sz="1800" dirty="0" smtClean="0">
                <a:solidFill>
                  <a:srgbClr val="002060"/>
                </a:solidFill>
                <a:latin typeface="Calibri" pitchFamily="32" charset="0"/>
              </a:rPr>
              <a:t>community building and cooperation </a:t>
            </a:r>
            <a:r>
              <a:rPr lang="nl-NL" altLang="nl-NL" sz="1800" dirty="0">
                <a:solidFill>
                  <a:srgbClr val="002060"/>
                </a:solidFill>
                <a:latin typeface="Calibri" pitchFamily="32" charset="0"/>
              </a:rPr>
              <a:t>between stakeholders  (organisations) in </a:t>
            </a:r>
            <a:r>
              <a:rPr lang="nl-NL" altLang="nl-NL" sz="1800" dirty="0" err="1">
                <a:solidFill>
                  <a:srgbClr val="002060"/>
                </a:solidFill>
                <a:latin typeface="Calibri" pitchFamily="32" charset="0"/>
              </a:rPr>
              <a:t>the</a:t>
            </a:r>
            <a:r>
              <a:rPr lang="nl-NL" altLang="nl-NL" sz="1800" dirty="0">
                <a:solidFill>
                  <a:srgbClr val="002060"/>
                </a:solidFill>
                <a:latin typeface="Calibri" pitchFamily="32" charset="0"/>
              </a:rPr>
              <a:t> </a:t>
            </a:r>
            <a:r>
              <a:rPr lang="nl-NL" altLang="nl-NL" sz="1800" dirty="0" smtClean="0">
                <a:solidFill>
                  <a:srgbClr val="002060"/>
                </a:solidFill>
                <a:latin typeface="Calibri" pitchFamily="32" charset="0"/>
              </a:rPr>
              <a:t>Research Information Domain</a:t>
            </a:r>
            <a:r>
              <a:rPr lang="nl-NL" altLang="nl-NL" sz="1800" dirty="0">
                <a:latin typeface="Calibri" pitchFamily="32" charset="0"/>
              </a:rPr>
              <a:t>. </a:t>
            </a:r>
            <a:r>
              <a:rPr lang="nl-NL" altLang="nl-NL" sz="1800" dirty="0" smtClean="0">
                <a:latin typeface="Calibri" pitchFamily="32" charset="0"/>
              </a:rPr>
              <a:t> </a:t>
            </a:r>
            <a:r>
              <a:rPr lang="nl-NL" altLang="nl-NL" sz="1600" dirty="0" smtClean="0">
                <a:latin typeface="Calibri" pitchFamily="32" charset="0"/>
              </a:rPr>
              <a:t>To </a:t>
            </a:r>
            <a:r>
              <a:rPr lang="nl-NL" altLang="nl-NL" sz="1600" dirty="0">
                <a:latin typeface="Calibri" pitchFamily="32" charset="0"/>
              </a:rPr>
              <a:t>fulfill this function, euroCRIS regularly organises international events: Membership Meetings </a:t>
            </a:r>
            <a:r>
              <a:rPr lang="nl-NL" altLang="nl-NL" sz="1600" dirty="0" smtClean="0">
                <a:latin typeface="Calibri" pitchFamily="32" charset="0"/>
              </a:rPr>
              <a:t>and Conferences</a:t>
            </a:r>
            <a:endParaRPr lang="nl-NL" altLang="nl-NL" sz="1050" dirty="0">
              <a:latin typeface="Calibri" pitchFamily="32" charset="0"/>
            </a:endParaRPr>
          </a:p>
          <a:p>
            <a:pPr eaLnBrk="1" hangingPunct="1"/>
            <a:endParaRPr lang="nl-NL" altLang="nl-NL" sz="1800" dirty="0">
              <a:latin typeface="Calibri" pitchFamily="32" charset="0"/>
            </a:endParaRPr>
          </a:p>
          <a:p>
            <a:pPr marL="285750" indent="-285750" eaLnBrk="1" hangingPunct="1">
              <a:buFont typeface="Arial" charset="0"/>
              <a:buChar char="•"/>
            </a:pPr>
            <a:r>
              <a:rPr lang="nl-NL" altLang="nl-NL" sz="1800" i="1" dirty="0" smtClean="0">
                <a:solidFill>
                  <a:srgbClr val="002060"/>
                </a:solidFill>
                <a:latin typeface="Calibri" pitchFamily="32" charset="0"/>
              </a:rPr>
              <a:t>Upcoming </a:t>
            </a:r>
            <a:r>
              <a:rPr lang="nl-NL" altLang="nl-NL" sz="1800" i="1" dirty="0">
                <a:solidFill>
                  <a:srgbClr val="002060"/>
                </a:solidFill>
                <a:latin typeface="Calibri" pitchFamily="32" charset="0"/>
              </a:rPr>
              <a:t>events: </a:t>
            </a:r>
          </a:p>
          <a:p>
            <a:pPr marL="742950" lvl="1" indent="-285750" eaLnBrk="1" hangingPunct="1">
              <a:buFont typeface="Arial" charset="0"/>
              <a:buChar char="•"/>
            </a:pPr>
            <a:r>
              <a:rPr lang="nl-NL" altLang="nl-NL" sz="1800" dirty="0" smtClean="0">
                <a:solidFill>
                  <a:srgbClr val="002060"/>
                </a:solidFill>
                <a:latin typeface="Calibri" pitchFamily="32" charset="0"/>
              </a:rPr>
              <a:t>Strategic </a:t>
            </a:r>
            <a:r>
              <a:rPr lang="nl-NL" altLang="nl-NL" sz="1800" dirty="0">
                <a:solidFill>
                  <a:srgbClr val="002060"/>
                </a:solidFill>
                <a:latin typeface="Calibri" pitchFamily="32" charset="0"/>
              </a:rPr>
              <a:t>Membership Meeting, </a:t>
            </a:r>
            <a:r>
              <a:rPr lang="nl-NL" altLang="nl-NL" sz="1800" dirty="0" smtClean="0">
                <a:solidFill>
                  <a:srgbClr val="002060"/>
                </a:solidFill>
                <a:latin typeface="Calibri" pitchFamily="32" charset="0"/>
              </a:rPr>
              <a:t>Bratislava</a:t>
            </a:r>
            <a:r>
              <a:rPr lang="nl-NL" altLang="nl-NL" sz="1800" smtClean="0">
                <a:solidFill>
                  <a:srgbClr val="002060"/>
                </a:solidFill>
                <a:latin typeface="Calibri" pitchFamily="32" charset="0"/>
              </a:rPr>
              <a:t>, </a:t>
            </a:r>
            <a:r>
              <a:rPr lang="nl-NL" altLang="nl-NL" sz="1800" smtClean="0">
                <a:solidFill>
                  <a:srgbClr val="002060"/>
                </a:solidFill>
                <a:latin typeface="Calibri" pitchFamily="32" charset="0"/>
              </a:rPr>
              <a:t>November </a:t>
            </a:r>
            <a:r>
              <a:rPr lang="nl-NL" altLang="nl-NL" sz="1800" dirty="0" smtClean="0">
                <a:solidFill>
                  <a:srgbClr val="002060"/>
                </a:solidFill>
                <a:latin typeface="Calibri" pitchFamily="32" charset="0"/>
              </a:rPr>
              <a:t>2017</a:t>
            </a:r>
          </a:p>
          <a:p>
            <a:pPr marL="742950" lvl="1" indent="-285750" eaLnBrk="1" hangingPunct="1">
              <a:buFont typeface="Arial" charset="0"/>
              <a:buChar char="•"/>
            </a:pPr>
            <a:r>
              <a:rPr lang="nl-NL" altLang="nl-NL" sz="1800" dirty="0" smtClean="0">
                <a:solidFill>
                  <a:srgbClr val="002060"/>
                </a:solidFill>
                <a:latin typeface="Calibri" pitchFamily="32" charset="0"/>
              </a:rPr>
              <a:t>CRIS2018 International Conference, Umea, Sweden, June 2018</a:t>
            </a:r>
            <a:r>
              <a:rPr lang="nl-NL" altLang="nl-NL" sz="1600" dirty="0" smtClean="0">
                <a:solidFill>
                  <a:srgbClr val="002060"/>
                </a:solidFill>
                <a:latin typeface="Calibri" pitchFamily="32" charset="0"/>
              </a:rPr>
              <a:t>.</a:t>
            </a:r>
            <a:endParaRPr lang="en-GB" sz="1200" dirty="0">
              <a:solidFill>
                <a:srgbClr val="434343"/>
              </a:solidFill>
              <a:latin typeface="Calibri"/>
              <a:ea typeface="Calibri"/>
              <a:cs typeface="Calibri"/>
              <a:sym typeface="Calibri"/>
            </a:endParaRPr>
          </a:p>
        </p:txBody>
      </p:sp>
    </p:spTree>
    <p:extLst>
      <p:ext uri="{BB962C8B-B14F-4D97-AF65-F5344CB8AC3E}">
        <p14:creationId xmlns:p14="http://schemas.microsoft.com/office/powerpoint/2010/main" val="3430658101"/>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65009" y="0"/>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558531" y="0"/>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err="1" smtClean="0">
                <a:solidFill>
                  <a:srgbClr val="666666"/>
                </a:solidFill>
                <a:latin typeface="Calibri"/>
                <a:ea typeface="Calibri"/>
                <a:cs typeface="Calibri"/>
                <a:sym typeface="Calibri"/>
              </a:rPr>
              <a:t>euroCRIS</a:t>
            </a:r>
            <a:r>
              <a:rPr lang="en-GB" sz="3000" dirty="0" smtClean="0">
                <a:solidFill>
                  <a:srgbClr val="666666"/>
                </a:solidFill>
                <a:latin typeface="Calibri"/>
                <a:ea typeface="Calibri"/>
                <a:cs typeface="Calibri"/>
                <a:sym typeface="Calibri"/>
              </a:rPr>
              <a:t>: Membership</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eurocris.org</a:t>
            </a:r>
          </a:p>
        </p:txBody>
      </p:sp>
      <p:sp>
        <p:nvSpPr>
          <p:cNvPr id="7" name="TextBox 4"/>
          <p:cNvSpPr txBox="1">
            <a:spLocks noChangeArrowheads="1"/>
          </p:cNvSpPr>
          <p:nvPr/>
        </p:nvSpPr>
        <p:spPr bwMode="auto">
          <a:xfrm>
            <a:off x="-495919" y="4354967"/>
            <a:ext cx="7233913" cy="615553"/>
          </a:xfrm>
          <a:prstGeom prst="rect">
            <a:avLst/>
          </a:prstGeom>
          <a:noFill/>
          <a:ln w="9525">
            <a:noFill/>
            <a:miter lim="800000"/>
            <a:headEnd/>
            <a:tailEnd/>
          </a:ln>
        </p:spPr>
        <p:txBody>
          <a:bodyPr wrap="square">
            <a:spAutoFit/>
          </a:bodyPr>
          <a:lstStyle/>
          <a:p>
            <a:pPr marL="285750" indent="-285750" eaLnBrk="1" hangingPunct="1"/>
            <a:r>
              <a:rPr lang="nl-NL" altLang="nl-NL" sz="2000">
                <a:latin typeface="Calibri" pitchFamily="32" charset="0"/>
              </a:rPr>
              <a:t/>
            </a:r>
            <a:br>
              <a:rPr lang="nl-NL" altLang="nl-NL" sz="2000">
                <a:latin typeface="Calibri" pitchFamily="32" charset="0"/>
              </a:rPr>
            </a:br>
            <a:endParaRPr lang="nl-NL" altLang="nl-NL">
              <a:latin typeface="Calibri" pitchFamily="32" charset="0"/>
            </a:endParaRPr>
          </a:p>
        </p:txBody>
      </p:sp>
      <p:sp>
        <p:nvSpPr>
          <p:cNvPr id="8" name="Tekstvak 8"/>
          <p:cNvSpPr txBox="1">
            <a:spLocks noChangeArrowheads="1"/>
          </p:cNvSpPr>
          <p:nvPr/>
        </p:nvSpPr>
        <p:spPr bwMode="auto">
          <a:xfrm>
            <a:off x="1831650" y="4664409"/>
            <a:ext cx="4580157" cy="307777"/>
          </a:xfrm>
          <a:prstGeom prst="rect">
            <a:avLst/>
          </a:prstGeom>
          <a:noFill/>
          <a:ln w="9525">
            <a:noFill/>
            <a:miter lim="800000"/>
            <a:headEnd/>
            <a:tailEnd/>
          </a:ln>
        </p:spPr>
        <p:txBody>
          <a:bodyPr wrap="square">
            <a:spAutoFit/>
          </a:bodyPr>
          <a:lstStyle/>
          <a:p>
            <a:r>
              <a:rPr lang="en-US" altLang="nl-NL" dirty="0" smtClean="0">
                <a:latin typeface="Calibri" pitchFamily="32" charset="0"/>
              </a:rPr>
              <a:t>200+ members from 45 countries </a:t>
            </a:r>
            <a:r>
              <a:rPr lang="en-US" altLang="nl-NL" sz="1400" dirty="0" smtClean="0">
                <a:latin typeface="Calibri" pitchFamily="32" charset="0"/>
              </a:rPr>
              <a:t>(mainly Europe)</a:t>
            </a:r>
            <a:endParaRPr lang="nl-NL" altLang="nl-NL" dirty="0">
              <a:latin typeface="Calibri" pitchFamily="32" charset="0"/>
            </a:endParaRPr>
          </a:p>
        </p:txBody>
      </p:sp>
      <p:pic>
        <p:nvPicPr>
          <p:cNvPr id="9" name="Picture 2"/>
          <p:cNvPicPr>
            <a:picLocks noChangeAspect="1" noChangeArrowheads="1"/>
          </p:cNvPicPr>
          <p:nvPr/>
        </p:nvPicPr>
        <p:blipFill>
          <a:blip r:embed="rId4" cstate="print"/>
          <a:srcRect/>
          <a:stretch>
            <a:fillRect/>
          </a:stretch>
        </p:blipFill>
        <p:spPr bwMode="auto">
          <a:xfrm>
            <a:off x="650663" y="757766"/>
            <a:ext cx="5893975" cy="3219880"/>
          </a:xfrm>
          <a:prstGeom prst="rect">
            <a:avLst/>
          </a:prstGeom>
          <a:noFill/>
          <a:ln w="9525">
            <a:noFill/>
            <a:miter lim="800000"/>
            <a:headEnd/>
            <a:tailEnd/>
          </a:ln>
        </p:spPr>
      </p:pic>
      <p:sp>
        <p:nvSpPr>
          <p:cNvPr id="11" name="Tekstvak 8"/>
          <p:cNvSpPr txBox="1">
            <a:spLocks noChangeArrowheads="1"/>
          </p:cNvSpPr>
          <p:nvPr/>
        </p:nvSpPr>
        <p:spPr bwMode="auto">
          <a:xfrm>
            <a:off x="1656989" y="3628375"/>
            <a:ext cx="4580157" cy="255425"/>
          </a:xfrm>
          <a:prstGeom prst="rect">
            <a:avLst/>
          </a:prstGeom>
          <a:noFill/>
          <a:ln w="9525">
            <a:noFill/>
            <a:miter lim="800000"/>
            <a:headEnd/>
            <a:tailEnd/>
          </a:ln>
        </p:spPr>
        <p:txBody>
          <a:bodyPr wrap="square">
            <a:spAutoFit/>
          </a:bodyPr>
          <a:lstStyle/>
          <a:p>
            <a:endParaRPr lang="nl-NL" altLang="nl-NL" dirty="0">
              <a:latin typeface="Calibri" pitchFamily="32" charset="0"/>
            </a:endParaRPr>
          </a:p>
        </p:txBody>
      </p:sp>
      <p:sp>
        <p:nvSpPr>
          <p:cNvPr id="12" name="TextBox 11"/>
          <p:cNvSpPr txBox="1"/>
          <p:nvPr/>
        </p:nvSpPr>
        <p:spPr>
          <a:xfrm>
            <a:off x="449017" y="4071214"/>
            <a:ext cx="6326800" cy="646331"/>
          </a:xfrm>
          <a:prstGeom prst="rect">
            <a:avLst/>
          </a:prstGeom>
          <a:noFill/>
        </p:spPr>
        <p:txBody>
          <a:bodyPr wrap="square" rtlCol="0">
            <a:spAutoFit/>
          </a:bodyPr>
          <a:lstStyle/>
          <a:p>
            <a:pPr algn="ctr"/>
            <a:r>
              <a:rPr lang="nl-NL" sz="1200" b="1" dirty="0" err="1" smtClean="0">
                <a:solidFill>
                  <a:srgbClr val="7030A0"/>
                </a:solidFill>
                <a:latin typeface="Calibri" pitchFamily="34" charset="0"/>
              </a:rPr>
              <a:t>Members</a:t>
            </a:r>
            <a:r>
              <a:rPr lang="nl-NL" sz="1200" b="1" dirty="0" smtClean="0">
                <a:solidFill>
                  <a:srgbClr val="7030A0"/>
                </a:solidFill>
                <a:latin typeface="Calibri" pitchFamily="34" charset="0"/>
              </a:rPr>
              <a:t> </a:t>
            </a:r>
            <a:r>
              <a:rPr lang="nl-NL" sz="1200" b="1" dirty="0" err="1" smtClean="0">
                <a:solidFill>
                  <a:srgbClr val="7030A0"/>
                </a:solidFill>
                <a:latin typeface="Calibri" pitchFamily="34" charset="0"/>
              </a:rPr>
              <a:t>outside</a:t>
            </a:r>
            <a:r>
              <a:rPr lang="nl-NL" sz="1200" b="1" dirty="0" smtClean="0">
                <a:solidFill>
                  <a:srgbClr val="7030A0"/>
                </a:solidFill>
                <a:latin typeface="Calibri" pitchFamily="34" charset="0"/>
              </a:rPr>
              <a:t> of </a:t>
            </a:r>
            <a:r>
              <a:rPr lang="nl-NL" sz="1200" b="1" dirty="0" err="1" smtClean="0">
                <a:solidFill>
                  <a:srgbClr val="7030A0"/>
                </a:solidFill>
                <a:latin typeface="Calibri" pitchFamily="34" charset="0"/>
              </a:rPr>
              <a:t>Europe</a:t>
            </a:r>
            <a:r>
              <a:rPr lang="nl-NL" sz="1200" b="1" dirty="0" smtClean="0">
                <a:solidFill>
                  <a:srgbClr val="7030A0"/>
                </a:solidFill>
                <a:latin typeface="Calibri" pitchFamily="34" charset="0"/>
              </a:rPr>
              <a:t>:</a:t>
            </a:r>
          </a:p>
          <a:p>
            <a:pPr algn="ctr"/>
            <a:r>
              <a:rPr lang="nl-NL" sz="1200" b="1" dirty="0" smtClean="0">
                <a:solidFill>
                  <a:srgbClr val="7030A0"/>
                </a:solidFill>
                <a:latin typeface="Calibri" pitchFamily="34" charset="0"/>
              </a:rPr>
              <a:t>Australia – </a:t>
            </a:r>
            <a:r>
              <a:rPr lang="nl-NL" sz="1200" b="1" dirty="0" err="1" smtClean="0">
                <a:solidFill>
                  <a:srgbClr val="7030A0"/>
                </a:solidFill>
                <a:latin typeface="Calibri" pitchFamily="34" charset="0"/>
              </a:rPr>
              <a:t>Brazil</a:t>
            </a:r>
            <a:r>
              <a:rPr lang="nl-NL" sz="1200" b="1" dirty="0" smtClean="0">
                <a:solidFill>
                  <a:srgbClr val="7030A0"/>
                </a:solidFill>
                <a:latin typeface="Calibri" pitchFamily="34" charset="0"/>
              </a:rPr>
              <a:t> – Canada – China - Colombia – Iran – Israël  </a:t>
            </a:r>
            <a:r>
              <a:rPr lang="nl-NL" sz="1200" b="1" smtClean="0">
                <a:solidFill>
                  <a:srgbClr val="7030A0"/>
                </a:solidFill>
                <a:latin typeface="Calibri" pitchFamily="34" charset="0"/>
              </a:rPr>
              <a:t>-  Japan -  </a:t>
            </a:r>
            <a:r>
              <a:rPr lang="nl-NL" sz="1200" b="1" dirty="0" err="1" smtClean="0">
                <a:solidFill>
                  <a:srgbClr val="7030A0"/>
                </a:solidFill>
                <a:latin typeface="Calibri" pitchFamily="34" charset="0"/>
              </a:rPr>
              <a:t>Malaysia</a:t>
            </a:r>
            <a:r>
              <a:rPr lang="nl-NL" sz="1200" b="1" dirty="0" smtClean="0">
                <a:solidFill>
                  <a:srgbClr val="7030A0"/>
                </a:solidFill>
                <a:latin typeface="Calibri" pitchFamily="34" charset="0"/>
              </a:rPr>
              <a:t> – Nigeria – Pakistan – </a:t>
            </a:r>
            <a:r>
              <a:rPr lang="nl-NL" sz="1200" b="1" dirty="0" err="1" smtClean="0">
                <a:solidFill>
                  <a:srgbClr val="7030A0"/>
                </a:solidFill>
                <a:latin typeface="Calibri" pitchFamily="34" charset="0"/>
              </a:rPr>
              <a:t>South</a:t>
            </a:r>
            <a:r>
              <a:rPr lang="nl-NL" sz="1200" b="1" dirty="0" smtClean="0">
                <a:solidFill>
                  <a:srgbClr val="7030A0"/>
                </a:solidFill>
                <a:latin typeface="Calibri" pitchFamily="34" charset="0"/>
              </a:rPr>
              <a:t> Korea - USA  </a:t>
            </a:r>
            <a:endParaRPr lang="nl-NL" sz="1200" b="1" dirty="0">
              <a:solidFill>
                <a:srgbClr val="7030A0"/>
              </a:solidFill>
              <a:latin typeface="Calibri" pitchFamily="34" charset="0"/>
            </a:endParaRPr>
          </a:p>
        </p:txBody>
      </p:sp>
    </p:spTree>
    <p:extLst>
      <p:ext uri="{BB962C8B-B14F-4D97-AF65-F5344CB8AC3E}">
        <p14:creationId xmlns:p14="http://schemas.microsoft.com/office/powerpoint/2010/main" val="222304437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65009" y="0"/>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558531" y="0"/>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err="1" smtClean="0">
                <a:solidFill>
                  <a:srgbClr val="666666"/>
                </a:solidFill>
                <a:latin typeface="Calibri"/>
                <a:ea typeface="Calibri"/>
                <a:cs typeface="Calibri"/>
                <a:sym typeface="Calibri"/>
              </a:rPr>
              <a:t>euroCRIS</a:t>
            </a:r>
            <a:r>
              <a:rPr lang="en-GB" sz="3000" dirty="0" smtClean="0">
                <a:solidFill>
                  <a:srgbClr val="666666"/>
                </a:solidFill>
                <a:latin typeface="Calibri"/>
                <a:ea typeface="Calibri"/>
                <a:cs typeface="Calibri"/>
                <a:sym typeface="Calibri"/>
              </a:rPr>
              <a:t>: Strategic Partners</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eurocris.org</a:t>
            </a:r>
          </a:p>
        </p:txBody>
      </p:sp>
      <p:sp>
        <p:nvSpPr>
          <p:cNvPr id="7" name="TextBox 4"/>
          <p:cNvSpPr txBox="1">
            <a:spLocks noChangeArrowheads="1"/>
          </p:cNvSpPr>
          <p:nvPr/>
        </p:nvSpPr>
        <p:spPr bwMode="auto">
          <a:xfrm>
            <a:off x="-495919" y="4384100"/>
            <a:ext cx="7233913" cy="615553"/>
          </a:xfrm>
          <a:prstGeom prst="rect">
            <a:avLst/>
          </a:prstGeom>
          <a:noFill/>
          <a:ln w="9525">
            <a:noFill/>
            <a:miter lim="800000"/>
            <a:headEnd/>
            <a:tailEnd/>
          </a:ln>
        </p:spPr>
        <p:txBody>
          <a:bodyPr wrap="square">
            <a:spAutoFit/>
          </a:bodyPr>
          <a:lstStyle/>
          <a:p>
            <a:pPr marL="285750" indent="-285750" eaLnBrk="1" hangingPunct="1"/>
            <a:r>
              <a:rPr lang="nl-NL" altLang="nl-NL" sz="2000">
                <a:latin typeface="Calibri" pitchFamily="32" charset="0"/>
              </a:rPr>
              <a:t/>
            </a:r>
            <a:br>
              <a:rPr lang="nl-NL" altLang="nl-NL" sz="2000">
                <a:latin typeface="Calibri" pitchFamily="32" charset="0"/>
              </a:rPr>
            </a:br>
            <a:endParaRPr lang="nl-NL" altLang="nl-NL">
              <a:latin typeface="Calibri" pitchFamily="32" charset="0"/>
            </a:endParaRPr>
          </a:p>
        </p:txBody>
      </p:sp>
      <p:sp>
        <p:nvSpPr>
          <p:cNvPr id="11" name="Tekstvak 8"/>
          <p:cNvSpPr txBox="1">
            <a:spLocks noChangeArrowheads="1"/>
          </p:cNvSpPr>
          <p:nvPr/>
        </p:nvSpPr>
        <p:spPr bwMode="auto">
          <a:xfrm>
            <a:off x="1656989" y="3628375"/>
            <a:ext cx="4580157" cy="255425"/>
          </a:xfrm>
          <a:prstGeom prst="rect">
            <a:avLst/>
          </a:prstGeom>
          <a:noFill/>
          <a:ln w="9525">
            <a:noFill/>
            <a:miter lim="800000"/>
            <a:headEnd/>
            <a:tailEnd/>
          </a:ln>
        </p:spPr>
        <p:txBody>
          <a:bodyPr wrap="square">
            <a:spAutoFit/>
          </a:bodyPr>
          <a:lstStyle/>
          <a:p>
            <a:endParaRPr lang="nl-NL" altLang="nl-NL" dirty="0">
              <a:latin typeface="Calibri" pitchFamily="32" charset="0"/>
            </a:endParaRPr>
          </a:p>
        </p:txBody>
      </p:sp>
      <p:sp>
        <p:nvSpPr>
          <p:cNvPr id="13" name="TextBox 4"/>
          <p:cNvSpPr txBox="1">
            <a:spLocks noChangeArrowheads="1"/>
          </p:cNvSpPr>
          <p:nvPr/>
        </p:nvSpPr>
        <p:spPr bwMode="auto">
          <a:xfrm>
            <a:off x="398463" y="5789613"/>
            <a:ext cx="11004550" cy="676275"/>
          </a:xfrm>
          <a:prstGeom prst="rect">
            <a:avLst/>
          </a:prstGeom>
          <a:noFill/>
          <a:ln w="9525">
            <a:noFill/>
            <a:miter lim="800000"/>
            <a:headEnd/>
            <a:tailEnd/>
          </a:ln>
        </p:spPr>
        <p:txBody>
          <a:bodyPr>
            <a:spAutoFit/>
          </a:bodyPr>
          <a:lstStyle/>
          <a:p>
            <a:pPr marL="285750" indent="-285750" eaLnBrk="1" hangingPunct="1"/>
            <a:r>
              <a:rPr lang="nl-NL" altLang="nl-NL" sz="2000">
                <a:latin typeface="Calibri" pitchFamily="32" charset="0"/>
              </a:rPr>
              <a:t/>
            </a:r>
            <a:br>
              <a:rPr lang="nl-NL" altLang="nl-NL" sz="2000">
                <a:latin typeface="Calibri" pitchFamily="32" charset="0"/>
              </a:rPr>
            </a:br>
            <a:endParaRPr lang="nl-NL" altLang="nl-NL">
              <a:latin typeface="Calibri" pitchFamily="32" charset="0"/>
            </a:endParaRPr>
          </a:p>
        </p:txBody>
      </p:sp>
      <p:sp>
        <p:nvSpPr>
          <p:cNvPr id="14" name="Tekstvak 8"/>
          <p:cNvSpPr txBox="1">
            <a:spLocks noChangeArrowheads="1"/>
          </p:cNvSpPr>
          <p:nvPr/>
        </p:nvSpPr>
        <p:spPr bwMode="auto">
          <a:xfrm>
            <a:off x="3311525" y="6127750"/>
            <a:ext cx="6967538" cy="369888"/>
          </a:xfrm>
          <a:prstGeom prst="rect">
            <a:avLst/>
          </a:prstGeom>
          <a:noFill/>
          <a:ln w="9525">
            <a:noFill/>
            <a:miter lim="800000"/>
            <a:headEnd/>
            <a:tailEnd/>
          </a:ln>
        </p:spPr>
        <p:txBody>
          <a:bodyPr>
            <a:spAutoFit/>
          </a:bodyPr>
          <a:lstStyle/>
          <a:p>
            <a:endParaRPr lang="nl-NL" altLang="nl-NL">
              <a:latin typeface="Calibri" pitchFamily="32" charset="0"/>
            </a:endParaRPr>
          </a:p>
        </p:txBody>
      </p:sp>
      <p:pic>
        <p:nvPicPr>
          <p:cNvPr id="16" name="Picture 2"/>
          <p:cNvPicPr>
            <a:picLocks noChangeAspect="1" noChangeArrowheads="1"/>
          </p:cNvPicPr>
          <p:nvPr/>
        </p:nvPicPr>
        <p:blipFill>
          <a:blip r:embed="rId4" cstate="print"/>
          <a:srcRect/>
          <a:stretch>
            <a:fillRect/>
          </a:stretch>
        </p:blipFill>
        <p:spPr bwMode="auto">
          <a:xfrm>
            <a:off x="999533" y="737332"/>
            <a:ext cx="5327921" cy="3737366"/>
          </a:xfrm>
          <a:prstGeom prst="rect">
            <a:avLst/>
          </a:prstGeom>
          <a:noFill/>
          <a:ln w="9525">
            <a:noFill/>
            <a:miter lim="800000"/>
            <a:headEnd/>
            <a:tailEnd/>
          </a:ln>
        </p:spPr>
      </p:pic>
      <p:sp>
        <p:nvSpPr>
          <p:cNvPr id="17" name="TextBox 16"/>
          <p:cNvSpPr txBox="1"/>
          <p:nvPr/>
        </p:nvSpPr>
        <p:spPr>
          <a:xfrm>
            <a:off x="1656989" y="4547831"/>
            <a:ext cx="5580668" cy="369332"/>
          </a:xfrm>
          <a:prstGeom prst="rect">
            <a:avLst/>
          </a:prstGeom>
          <a:noFill/>
        </p:spPr>
        <p:txBody>
          <a:bodyPr wrap="square" rtlCol="0">
            <a:spAutoFit/>
          </a:bodyPr>
          <a:lstStyle/>
          <a:p>
            <a:r>
              <a:rPr lang="nl-NL" dirty="0" smtClean="0">
                <a:latin typeface="Calibri" pitchFamily="34" charset="0"/>
              </a:rPr>
              <a:t>In </a:t>
            </a:r>
            <a:r>
              <a:rPr lang="nl-NL" dirty="0" err="1" smtClean="0">
                <a:latin typeface="Calibri" pitchFamily="34" charset="0"/>
              </a:rPr>
              <a:t>preparation</a:t>
            </a:r>
            <a:r>
              <a:rPr lang="nl-NL" dirty="0" smtClean="0">
                <a:latin typeface="Calibri" pitchFamily="34" charset="0"/>
              </a:rPr>
              <a:t>: </a:t>
            </a:r>
            <a:endParaRPr lang="nl-NL" dirty="0">
              <a:latin typeface="Calibri" pitchFamily="34" charset="0"/>
            </a:endParaRPr>
          </a:p>
        </p:txBody>
      </p:sp>
      <p:pic>
        <p:nvPicPr>
          <p:cNvPr id="18" name="Picture 3"/>
          <p:cNvPicPr>
            <a:picLocks noChangeAspect="1" noChangeArrowheads="1"/>
          </p:cNvPicPr>
          <p:nvPr/>
        </p:nvPicPr>
        <p:blipFill>
          <a:blip r:embed="rId5" cstate="print"/>
          <a:srcRect/>
          <a:stretch>
            <a:fillRect/>
          </a:stretch>
        </p:blipFill>
        <p:spPr bwMode="auto">
          <a:xfrm>
            <a:off x="3136499" y="4568197"/>
            <a:ext cx="1427881" cy="271217"/>
          </a:xfrm>
          <a:prstGeom prst="rect">
            <a:avLst/>
          </a:prstGeom>
          <a:noFill/>
          <a:ln w="9525">
            <a:noFill/>
            <a:miter lim="800000"/>
            <a:headEnd/>
            <a:tailEnd/>
          </a:ln>
        </p:spPr>
      </p:pic>
      <p:pic>
        <p:nvPicPr>
          <p:cNvPr id="2" name="Picture 1"/>
          <p:cNvPicPr>
            <a:picLocks noChangeAspect="1"/>
          </p:cNvPicPr>
          <p:nvPr/>
        </p:nvPicPr>
        <p:blipFill>
          <a:blip r:embed="rId6"/>
          <a:stretch>
            <a:fillRect/>
          </a:stretch>
        </p:blipFill>
        <p:spPr>
          <a:xfrm>
            <a:off x="4891732" y="4492638"/>
            <a:ext cx="1141329" cy="436179"/>
          </a:xfrm>
          <a:prstGeom prst="rect">
            <a:avLst/>
          </a:prstGeom>
        </p:spPr>
      </p:pic>
    </p:spTree>
    <p:extLst>
      <p:ext uri="{BB962C8B-B14F-4D97-AF65-F5344CB8AC3E}">
        <p14:creationId xmlns:p14="http://schemas.microsoft.com/office/powerpoint/2010/main" val="2493093944"/>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65009" y="0"/>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558531" y="0"/>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err="1" smtClean="0">
                <a:solidFill>
                  <a:srgbClr val="666666"/>
                </a:solidFill>
                <a:latin typeface="Calibri"/>
                <a:ea typeface="Calibri"/>
                <a:cs typeface="Calibri"/>
                <a:sym typeface="Calibri"/>
              </a:rPr>
              <a:t>euroCRIS</a:t>
            </a:r>
            <a:r>
              <a:rPr lang="en-GB" sz="3000" dirty="0" smtClean="0">
                <a:solidFill>
                  <a:srgbClr val="666666"/>
                </a:solidFill>
                <a:latin typeface="Calibri"/>
                <a:ea typeface="Calibri"/>
                <a:cs typeface="Calibri"/>
                <a:sym typeface="Calibri"/>
              </a:rPr>
              <a:t> Board (with definition of task)</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eurocris.org</a:t>
            </a:r>
          </a:p>
        </p:txBody>
      </p:sp>
      <p:sp>
        <p:nvSpPr>
          <p:cNvPr id="7" name="TextBox 4"/>
          <p:cNvSpPr txBox="1">
            <a:spLocks noChangeArrowheads="1"/>
          </p:cNvSpPr>
          <p:nvPr/>
        </p:nvSpPr>
        <p:spPr bwMode="auto">
          <a:xfrm>
            <a:off x="-495919" y="4384100"/>
            <a:ext cx="7233913" cy="615553"/>
          </a:xfrm>
          <a:prstGeom prst="rect">
            <a:avLst/>
          </a:prstGeom>
          <a:noFill/>
          <a:ln w="9525">
            <a:noFill/>
            <a:miter lim="800000"/>
            <a:headEnd/>
            <a:tailEnd/>
          </a:ln>
        </p:spPr>
        <p:txBody>
          <a:bodyPr wrap="square">
            <a:spAutoFit/>
          </a:bodyPr>
          <a:lstStyle/>
          <a:p>
            <a:pPr marL="285750" indent="-285750" eaLnBrk="1" hangingPunct="1"/>
            <a:r>
              <a:rPr lang="nl-NL" altLang="nl-NL" sz="2000">
                <a:latin typeface="Calibri" pitchFamily="32" charset="0"/>
              </a:rPr>
              <a:t/>
            </a:r>
            <a:br>
              <a:rPr lang="nl-NL" altLang="nl-NL" sz="2000">
                <a:latin typeface="Calibri" pitchFamily="32" charset="0"/>
              </a:rPr>
            </a:br>
            <a:endParaRPr lang="nl-NL" altLang="nl-NL">
              <a:latin typeface="Calibri" pitchFamily="32" charset="0"/>
            </a:endParaRPr>
          </a:p>
        </p:txBody>
      </p:sp>
      <p:sp>
        <p:nvSpPr>
          <p:cNvPr id="11" name="Tekstvak 8"/>
          <p:cNvSpPr txBox="1">
            <a:spLocks noChangeArrowheads="1"/>
          </p:cNvSpPr>
          <p:nvPr/>
        </p:nvSpPr>
        <p:spPr bwMode="auto">
          <a:xfrm>
            <a:off x="1656989" y="3628375"/>
            <a:ext cx="4580157" cy="255425"/>
          </a:xfrm>
          <a:prstGeom prst="rect">
            <a:avLst/>
          </a:prstGeom>
          <a:noFill/>
          <a:ln w="9525">
            <a:noFill/>
            <a:miter lim="800000"/>
            <a:headEnd/>
            <a:tailEnd/>
          </a:ln>
        </p:spPr>
        <p:txBody>
          <a:bodyPr wrap="square">
            <a:spAutoFit/>
          </a:bodyPr>
          <a:lstStyle/>
          <a:p>
            <a:endParaRPr lang="nl-NL" altLang="nl-NL" dirty="0">
              <a:latin typeface="Calibri" pitchFamily="32" charset="0"/>
            </a:endParaRPr>
          </a:p>
        </p:txBody>
      </p:sp>
      <p:sp>
        <p:nvSpPr>
          <p:cNvPr id="13" name="TextBox 4"/>
          <p:cNvSpPr txBox="1">
            <a:spLocks noChangeArrowheads="1"/>
          </p:cNvSpPr>
          <p:nvPr/>
        </p:nvSpPr>
        <p:spPr bwMode="auto">
          <a:xfrm>
            <a:off x="398463" y="5789613"/>
            <a:ext cx="11004550" cy="676275"/>
          </a:xfrm>
          <a:prstGeom prst="rect">
            <a:avLst/>
          </a:prstGeom>
          <a:noFill/>
          <a:ln w="9525">
            <a:noFill/>
            <a:miter lim="800000"/>
            <a:headEnd/>
            <a:tailEnd/>
          </a:ln>
        </p:spPr>
        <p:txBody>
          <a:bodyPr>
            <a:spAutoFit/>
          </a:bodyPr>
          <a:lstStyle/>
          <a:p>
            <a:pPr marL="285750" indent="-285750" eaLnBrk="1" hangingPunct="1"/>
            <a:r>
              <a:rPr lang="nl-NL" altLang="nl-NL" sz="2000">
                <a:latin typeface="Calibri" pitchFamily="32" charset="0"/>
              </a:rPr>
              <a:t/>
            </a:r>
            <a:br>
              <a:rPr lang="nl-NL" altLang="nl-NL" sz="2000">
                <a:latin typeface="Calibri" pitchFamily="32" charset="0"/>
              </a:rPr>
            </a:br>
            <a:endParaRPr lang="nl-NL" altLang="nl-NL">
              <a:latin typeface="Calibri" pitchFamily="32" charset="0"/>
            </a:endParaRPr>
          </a:p>
        </p:txBody>
      </p:sp>
      <p:sp>
        <p:nvSpPr>
          <p:cNvPr id="14" name="Tekstvak 8"/>
          <p:cNvSpPr txBox="1">
            <a:spLocks noChangeArrowheads="1"/>
          </p:cNvSpPr>
          <p:nvPr/>
        </p:nvSpPr>
        <p:spPr bwMode="auto">
          <a:xfrm>
            <a:off x="3311525" y="6127750"/>
            <a:ext cx="6967538" cy="369888"/>
          </a:xfrm>
          <a:prstGeom prst="rect">
            <a:avLst/>
          </a:prstGeom>
          <a:noFill/>
          <a:ln w="9525">
            <a:noFill/>
            <a:miter lim="800000"/>
            <a:headEnd/>
            <a:tailEnd/>
          </a:ln>
        </p:spPr>
        <p:txBody>
          <a:bodyPr>
            <a:spAutoFit/>
          </a:bodyPr>
          <a:lstStyle/>
          <a:p>
            <a:endParaRPr lang="nl-NL" altLang="nl-NL">
              <a:latin typeface="Calibri" pitchFamily="32" charset="0"/>
            </a:endParaRPr>
          </a:p>
        </p:txBody>
      </p:sp>
      <p:pic>
        <p:nvPicPr>
          <p:cNvPr id="3" name="Picture 2"/>
          <p:cNvPicPr>
            <a:picLocks noChangeAspect="1"/>
          </p:cNvPicPr>
          <p:nvPr/>
        </p:nvPicPr>
        <p:blipFill>
          <a:blip r:embed="rId4"/>
          <a:stretch>
            <a:fillRect/>
          </a:stretch>
        </p:blipFill>
        <p:spPr>
          <a:xfrm>
            <a:off x="218691" y="1002336"/>
            <a:ext cx="7160877" cy="3769086"/>
          </a:xfrm>
          <a:prstGeom prst="rect">
            <a:avLst/>
          </a:prstGeom>
        </p:spPr>
      </p:pic>
    </p:spTree>
    <p:extLst>
      <p:ext uri="{BB962C8B-B14F-4D97-AF65-F5344CB8AC3E}">
        <p14:creationId xmlns:p14="http://schemas.microsoft.com/office/powerpoint/2010/main" val="3460752001"/>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65009" y="0"/>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558531" y="0"/>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smtClean="0">
                <a:solidFill>
                  <a:srgbClr val="666666"/>
                </a:solidFill>
                <a:latin typeface="Calibri"/>
                <a:ea typeface="Calibri"/>
                <a:cs typeface="Calibri"/>
                <a:sym typeface="Calibri"/>
              </a:rPr>
              <a:t>www.eurocris.org</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eurocris.org</a:t>
            </a:r>
          </a:p>
        </p:txBody>
      </p:sp>
      <p:sp>
        <p:nvSpPr>
          <p:cNvPr id="7" name="TextBox 4"/>
          <p:cNvSpPr txBox="1">
            <a:spLocks noChangeArrowheads="1"/>
          </p:cNvSpPr>
          <p:nvPr/>
        </p:nvSpPr>
        <p:spPr bwMode="auto">
          <a:xfrm>
            <a:off x="-495919" y="4384100"/>
            <a:ext cx="7233913" cy="615553"/>
          </a:xfrm>
          <a:prstGeom prst="rect">
            <a:avLst/>
          </a:prstGeom>
          <a:noFill/>
          <a:ln w="9525">
            <a:noFill/>
            <a:miter lim="800000"/>
            <a:headEnd/>
            <a:tailEnd/>
          </a:ln>
        </p:spPr>
        <p:txBody>
          <a:bodyPr wrap="square">
            <a:spAutoFit/>
          </a:bodyPr>
          <a:lstStyle/>
          <a:p>
            <a:pPr marL="285750" indent="-285750" eaLnBrk="1" hangingPunct="1"/>
            <a:r>
              <a:rPr lang="nl-NL" altLang="nl-NL" sz="2000">
                <a:latin typeface="Calibri" pitchFamily="32" charset="0"/>
              </a:rPr>
              <a:t/>
            </a:r>
            <a:br>
              <a:rPr lang="nl-NL" altLang="nl-NL" sz="2000">
                <a:latin typeface="Calibri" pitchFamily="32" charset="0"/>
              </a:rPr>
            </a:br>
            <a:endParaRPr lang="nl-NL" altLang="nl-NL">
              <a:latin typeface="Calibri" pitchFamily="32" charset="0"/>
            </a:endParaRPr>
          </a:p>
        </p:txBody>
      </p:sp>
      <p:sp>
        <p:nvSpPr>
          <p:cNvPr id="11" name="Tekstvak 8"/>
          <p:cNvSpPr txBox="1">
            <a:spLocks noChangeArrowheads="1"/>
          </p:cNvSpPr>
          <p:nvPr/>
        </p:nvSpPr>
        <p:spPr bwMode="auto">
          <a:xfrm>
            <a:off x="1656989" y="3628375"/>
            <a:ext cx="4580157" cy="255425"/>
          </a:xfrm>
          <a:prstGeom prst="rect">
            <a:avLst/>
          </a:prstGeom>
          <a:noFill/>
          <a:ln w="9525">
            <a:noFill/>
            <a:miter lim="800000"/>
            <a:headEnd/>
            <a:tailEnd/>
          </a:ln>
        </p:spPr>
        <p:txBody>
          <a:bodyPr wrap="square">
            <a:spAutoFit/>
          </a:bodyPr>
          <a:lstStyle/>
          <a:p>
            <a:endParaRPr lang="nl-NL" altLang="nl-NL" dirty="0">
              <a:latin typeface="Calibri" pitchFamily="32" charset="0"/>
            </a:endParaRPr>
          </a:p>
        </p:txBody>
      </p:sp>
      <p:sp>
        <p:nvSpPr>
          <p:cNvPr id="13" name="TextBox 4"/>
          <p:cNvSpPr txBox="1">
            <a:spLocks noChangeArrowheads="1"/>
          </p:cNvSpPr>
          <p:nvPr/>
        </p:nvSpPr>
        <p:spPr bwMode="auto">
          <a:xfrm>
            <a:off x="398463" y="5789613"/>
            <a:ext cx="11004550" cy="676275"/>
          </a:xfrm>
          <a:prstGeom prst="rect">
            <a:avLst/>
          </a:prstGeom>
          <a:noFill/>
          <a:ln w="9525">
            <a:noFill/>
            <a:miter lim="800000"/>
            <a:headEnd/>
            <a:tailEnd/>
          </a:ln>
        </p:spPr>
        <p:txBody>
          <a:bodyPr>
            <a:spAutoFit/>
          </a:bodyPr>
          <a:lstStyle/>
          <a:p>
            <a:pPr marL="285750" indent="-285750" eaLnBrk="1" hangingPunct="1"/>
            <a:r>
              <a:rPr lang="nl-NL" altLang="nl-NL" sz="2000">
                <a:latin typeface="Calibri" pitchFamily="32" charset="0"/>
              </a:rPr>
              <a:t/>
            </a:r>
            <a:br>
              <a:rPr lang="nl-NL" altLang="nl-NL" sz="2000">
                <a:latin typeface="Calibri" pitchFamily="32" charset="0"/>
              </a:rPr>
            </a:br>
            <a:endParaRPr lang="nl-NL" altLang="nl-NL">
              <a:latin typeface="Calibri" pitchFamily="32" charset="0"/>
            </a:endParaRPr>
          </a:p>
        </p:txBody>
      </p:sp>
      <p:sp>
        <p:nvSpPr>
          <p:cNvPr id="14" name="Tekstvak 8"/>
          <p:cNvSpPr txBox="1">
            <a:spLocks noChangeArrowheads="1"/>
          </p:cNvSpPr>
          <p:nvPr/>
        </p:nvSpPr>
        <p:spPr bwMode="auto">
          <a:xfrm>
            <a:off x="3311525" y="6127750"/>
            <a:ext cx="6967538" cy="369888"/>
          </a:xfrm>
          <a:prstGeom prst="rect">
            <a:avLst/>
          </a:prstGeom>
          <a:noFill/>
          <a:ln w="9525">
            <a:noFill/>
            <a:miter lim="800000"/>
            <a:headEnd/>
            <a:tailEnd/>
          </a:ln>
        </p:spPr>
        <p:txBody>
          <a:bodyPr>
            <a:spAutoFit/>
          </a:bodyPr>
          <a:lstStyle/>
          <a:p>
            <a:endParaRPr lang="nl-NL" altLang="nl-NL">
              <a:latin typeface="Calibri" pitchFamily="32" charset="0"/>
            </a:endParaRPr>
          </a:p>
        </p:txBody>
      </p:sp>
      <p:pic>
        <p:nvPicPr>
          <p:cNvPr id="15" name="Picture 14"/>
          <p:cNvPicPr>
            <a:picLocks noChangeAspect="1"/>
          </p:cNvPicPr>
          <p:nvPr/>
        </p:nvPicPr>
        <p:blipFill>
          <a:blip r:embed="rId4"/>
          <a:stretch>
            <a:fillRect/>
          </a:stretch>
        </p:blipFill>
        <p:spPr>
          <a:xfrm>
            <a:off x="1042030" y="664199"/>
            <a:ext cx="5997700" cy="4361087"/>
          </a:xfrm>
          <a:prstGeom prst="rect">
            <a:avLst/>
          </a:prstGeom>
        </p:spPr>
      </p:pic>
    </p:spTree>
    <p:extLst>
      <p:ext uri="{BB962C8B-B14F-4D97-AF65-F5344CB8AC3E}">
        <p14:creationId xmlns:p14="http://schemas.microsoft.com/office/powerpoint/2010/main" val="1338149380"/>
      </p:ext>
    </p:extLst>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28871" y="1"/>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447827" y="-41097"/>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smtClean="0">
                <a:solidFill>
                  <a:srgbClr val="666666"/>
                </a:solidFill>
                <a:latin typeface="Calibri"/>
                <a:ea typeface="Calibri"/>
                <a:cs typeface="Calibri"/>
                <a:sym typeface="Calibri"/>
              </a:rPr>
              <a:t>Structure of Business Session</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a:solidFill>
                  <a:schemeClr val="lt1"/>
                </a:solidFill>
                <a:latin typeface="Calibri"/>
                <a:ea typeface="Calibri"/>
                <a:cs typeface="Calibri"/>
                <a:sym typeface="Calibri"/>
              </a:rPr>
              <a:t>e</a:t>
            </a:r>
            <a:r>
              <a:rPr lang="en-GB" sz="2000" b="1" dirty="0" smtClean="0">
                <a:solidFill>
                  <a:schemeClr val="lt1"/>
                </a:solidFill>
                <a:latin typeface="Calibri"/>
                <a:ea typeface="Calibri"/>
                <a:cs typeface="Calibri"/>
                <a:sym typeface="Calibri"/>
              </a:rPr>
              <a:t>urocris.org</a:t>
            </a:r>
          </a:p>
        </p:txBody>
      </p:sp>
      <p:sp>
        <p:nvSpPr>
          <p:cNvPr id="10" name="Shape 117"/>
          <p:cNvSpPr txBox="1"/>
          <p:nvPr/>
        </p:nvSpPr>
        <p:spPr>
          <a:xfrm>
            <a:off x="447827" y="764077"/>
            <a:ext cx="6949566" cy="1824600"/>
          </a:xfrm>
          <a:prstGeom prst="rect">
            <a:avLst/>
          </a:prstGeom>
          <a:noFill/>
          <a:ln>
            <a:noFill/>
          </a:ln>
        </p:spPr>
        <p:txBody>
          <a:bodyPr lIns="68575" tIns="34275" rIns="68575" bIns="34275" anchor="t" anchorCtr="0">
            <a:noAutofit/>
          </a:bodyPr>
          <a:lstStyle/>
          <a:p>
            <a:pPr marL="285750" indent="-285750" eaLnBrk="1" hangingPunct="1">
              <a:buFont typeface="Arial" charset="0"/>
              <a:buChar char="•"/>
            </a:pPr>
            <a:r>
              <a:rPr lang="nl-NL" altLang="nl-NL" sz="1800" dirty="0" smtClean="0">
                <a:solidFill>
                  <a:srgbClr val="002060"/>
                </a:solidFill>
                <a:latin typeface="Calibri" pitchFamily="32" charset="0"/>
              </a:rPr>
              <a:t>(very) Short introduction of the euroCRIS organisation (“What is euroCRIS”?)</a:t>
            </a:r>
          </a:p>
          <a:p>
            <a:pPr marL="285750" indent="-285750" eaLnBrk="1" hangingPunct="1">
              <a:buFont typeface="Arial" charset="0"/>
              <a:buChar char="•"/>
            </a:pPr>
            <a:r>
              <a:rPr lang="nl-NL" altLang="nl-NL" sz="1800" dirty="0" smtClean="0">
                <a:solidFill>
                  <a:srgbClr val="002060"/>
                </a:solidFill>
                <a:latin typeface="Calibri" pitchFamily="32" charset="0"/>
              </a:rPr>
              <a:t>Reports of the </a:t>
            </a:r>
            <a:r>
              <a:rPr lang="nl-NL" altLang="nl-NL" sz="1800" smtClean="0">
                <a:solidFill>
                  <a:srgbClr val="002060"/>
                </a:solidFill>
                <a:latin typeface="Calibri" pitchFamily="32" charset="0"/>
              </a:rPr>
              <a:t>Secretary and the </a:t>
            </a:r>
            <a:r>
              <a:rPr lang="nl-NL" altLang="nl-NL" sz="1800" dirty="0" smtClean="0">
                <a:solidFill>
                  <a:srgbClr val="002060"/>
                </a:solidFill>
                <a:latin typeface="Calibri" pitchFamily="32" charset="0"/>
              </a:rPr>
              <a:t>Treasurer</a:t>
            </a:r>
          </a:p>
          <a:p>
            <a:pPr marL="285750" indent="-285750" eaLnBrk="1" hangingPunct="1">
              <a:buFont typeface="Arial" charset="0"/>
              <a:buChar char="•"/>
            </a:pPr>
            <a:r>
              <a:rPr lang="nl-NL" altLang="nl-NL" sz="1800" dirty="0" smtClean="0">
                <a:solidFill>
                  <a:srgbClr val="002060"/>
                </a:solidFill>
                <a:latin typeface="Calibri" pitchFamily="32" charset="0"/>
              </a:rPr>
              <a:t>(new) Developments going on within/by the euroCRIS organisation:</a:t>
            </a:r>
          </a:p>
          <a:p>
            <a:pPr marL="742950" lvl="1" indent="-285750" eaLnBrk="1" hangingPunct="1">
              <a:buFont typeface="Arial" charset="0"/>
              <a:buChar char="•"/>
            </a:pPr>
            <a:r>
              <a:rPr lang="nl-NL" altLang="nl-NL" sz="1600" dirty="0" smtClean="0">
                <a:solidFill>
                  <a:srgbClr val="002060"/>
                </a:solidFill>
                <a:latin typeface="Calibri" pitchFamily="32" charset="0"/>
              </a:rPr>
              <a:t>Web Site </a:t>
            </a:r>
          </a:p>
          <a:p>
            <a:pPr marL="742950" lvl="1" indent="-285750" eaLnBrk="1" hangingPunct="1">
              <a:buFont typeface="Arial" charset="0"/>
              <a:buChar char="•"/>
            </a:pPr>
            <a:r>
              <a:rPr lang="nl-NL" altLang="nl-NL" sz="1600" dirty="0" smtClean="0">
                <a:solidFill>
                  <a:srgbClr val="002060"/>
                </a:solidFill>
                <a:latin typeface="Calibri" pitchFamily="32" charset="0"/>
              </a:rPr>
              <a:t>Strategy </a:t>
            </a:r>
          </a:p>
          <a:p>
            <a:pPr marL="742950" lvl="1" indent="-285750" eaLnBrk="1" hangingPunct="1">
              <a:buFont typeface="Arial" charset="0"/>
              <a:buChar char="•"/>
            </a:pPr>
            <a:r>
              <a:rPr lang="nl-NL" altLang="nl-NL" sz="1600" dirty="0" smtClean="0">
                <a:solidFill>
                  <a:srgbClr val="002060"/>
                </a:solidFill>
                <a:latin typeface="Calibri" pitchFamily="32" charset="0"/>
              </a:rPr>
              <a:t>Communication </a:t>
            </a:r>
          </a:p>
          <a:p>
            <a:pPr marL="742950" lvl="1" indent="-285750" eaLnBrk="1" hangingPunct="1">
              <a:buFont typeface="Arial" charset="0"/>
              <a:buChar char="•"/>
            </a:pPr>
            <a:r>
              <a:rPr lang="nl-NL" altLang="nl-NL" sz="1600" dirty="0" smtClean="0">
                <a:solidFill>
                  <a:srgbClr val="002060"/>
                </a:solidFill>
                <a:latin typeface="Calibri" pitchFamily="32" charset="0"/>
              </a:rPr>
              <a:t>Projects</a:t>
            </a:r>
          </a:p>
          <a:p>
            <a:pPr marL="742950" lvl="1" indent="-285750" eaLnBrk="1" hangingPunct="1">
              <a:buFont typeface="Arial" charset="0"/>
              <a:buChar char="•"/>
            </a:pPr>
            <a:r>
              <a:rPr lang="nl-NL" altLang="nl-NL" sz="1600" dirty="0" smtClean="0">
                <a:solidFill>
                  <a:srgbClr val="002060"/>
                </a:solidFill>
                <a:latin typeface="Calibri" pitchFamily="32" charset="0"/>
              </a:rPr>
              <a:t>External Relations </a:t>
            </a:r>
          </a:p>
          <a:p>
            <a:pPr marL="742950" lvl="1" indent="-285750" eaLnBrk="1" hangingPunct="1">
              <a:buFont typeface="Arial" charset="0"/>
              <a:buChar char="•"/>
            </a:pPr>
            <a:r>
              <a:rPr lang="nl-NL" altLang="nl-NL" sz="1600" dirty="0" smtClean="0">
                <a:solidFill>
                  <a:srgbClr val="002060"/>
                </a:solidFill>
                <a:latin typeface="Calibri" pitchFamily="32" charset="0"/>
              </a:rPr>
              <a:t>Academic Affairs </a:t>
            </a:r>
            <a:endParaRPr lang="nl-NL" altLang="nl-NL" sz="1800" dirty="0" smtClean="0">
              <a:latin typeface="Calibri" pitchFamily="32" charset="0"/>
            </a:endParaRPr>
          </a:p>
          <a:p>
            <a:pPr marL="285750" indent="-285750" eaLnBrk="1" hangingPunct="1">
              <a:buFont typeface="Arial" charset="0"/>
              <a:buChar char="•"/>
            </a:pPr>
            <a:r>
              <a:rPr lang="nl-NL" altLang="nl-NL" sz="1800" dirty="0" smtClean="0">
                <a:solidFill>
                  <a:srgbClr val="002060"/>
                </a:solidFill>
                <a:latin typeface="Calibri" pitchFamily="32" charset="0"/>
              </a:rPr>
              <a:t>.Presentation of Task Groups </a:t>
            </a:r>
            <a:endParaRPr lang="en-GB" dirty="0">
              <a:solidFill>
                <a:srgbClr val="434343"/>
              </a:solidFill>
              <a:latin typeface="Calibri"/>
              <a:ea typeface="Calibri"/>
              <a:cs typeface="Calibri"/>
              <a:sym typeface="Calibri"/>
            </a:endParaRPr>
          </a:p>
        </p:txBody>
      </p:sp>
      <p:sp>
        <p:nvSpPr>
          <p:cNvPr id="3" name="TextBox 2"/>
          <p:cNvSpPr txBox="1"/>
          <p:nvPr/>
        </p:nvSpPr>
        <p:spPr>
          <a:xfrm>
            <a:off x="857895" y="3546140"/>
            <a:ext cx="4674742" cy="1323439"/>
          </a:xfrm>
          <a:prstGeom prst="rect">
            <a:avLst/>
          </a:prstGeom>
          <a:noFill/>
        </p:spPr>
        <p:txBody>
          <a:bodyPr wrap="square" rtlCol="0">
            <a:spAutoFit/>
          </a:bodyPr>
          <a:lstStyle/>
          <a:p>
            <a:pPr marL="285750" indent="-285750">
              <a:buFont typeface="Arial" panose="020B0604020202020204" pitchFamily="34" charset="0"/>
              <a:buChar char="•"/>
            </a:pPr>
            <a:r>
              <a:rPr lang="nl-NL" altLang="nl-NL" sz="1600" dirty="0" smtClean="0">
                <a:solidFill>
                  <a:srgbClr val="002060"/>
                </a:solidFill>
                <a:latin typeface="Calibri" pitchFamily="32" charset="0"/>
              </a:rPr>
              <a:t>CRIS-IR </a:t>
            </a:r>
          </a:p>
          <a:p>
            <a:pPr marL="285750" indent="-285750">
              <a:buFont typeface="Arial" panose="020B0604020202020204" pitchFamily="34" charset="0"/>
              <a:buChar char="•"/>
            </a:pPr>
            <a:r>
              <a:rPr lang="nl-NL" sz="1600" dirty="0" smtClean="0">
                <a:solidFill>
                  <a:srgbClr val="002060"/>
                </a:solidFill>
                <a:latin typeface="Calibri" pitchFamily="32" charset="0"/>
              </a:rPr>
              <a:t>CERIF and Architecture </a:t>
            </a:r>
          </a:p>
          <a:p>
            <a:pPr marL="285750" indent="-285750">
              <a:buFont typeface="Arial" panose="020B0604020202020204" pitchFamily="34" charset="0"/>
              <a:buChar char="•"/>
            </a:pPr>
            <a:r>
              <a:rPr lang="nl-NL" sz="1600" dirty="0" smtClean="0">
                <a:solidFill>
                  <a:srgbClr val="002060"/>
                </a:solidFill>
                <a:latin typeface="Calibri" pitchFamily="32" charset="0"/>
              </a:rPr>
              <a:t>Inidcators </a:t>
            </a:r>
          </a:p>
          <a:p>
            <a:pPr marL="285750" indent="-285750">
              <a:buFont typeface="Arial" panose="020B0604020202020204" pitchFamily="34" charset="0"/>
              <a:buChar char="•"/>
            </a:pPr>
            <a:r>
              <a:rPr lang="nl-NL" sz="1600" dirty="0" smtClean="0">
                <a:solidFill>
                  <a:srgbClr val="002060"/>
                </a:solidFill>
                <a:latin typeface="Calibri" pitchFamily="32" charset="0"/>
              </a:rPr>
              <a:t>Best Practice DRIS </a:t>
            </a:r>
          </a:p>
          <a:p>
            <a:pPr marL="285750" indent="-285750">
              <a:buFont typeface="Arial" panose="020B0604020202020204" pitchFamily="34" charset="0"/>
              <a:buChar char="•"/>
            </a:pPr>
            <a:r>
              <a:rPr lang="nl-NL" sz="1600" dirty="0" smtClean="0">
                <a:solidFill>
                  <a:srgbClr val="002060"/>
                </a:solidFill>
                <a:latin typeface="Calibri" pitchFamily="32" charset="0"/>
              </a:rPr>
              <a:t>Standards (NEW TG) </a:t>
            </a:r>
            <a:endParaRPr lang="nl-NL" sz="1600" dirty="0"/>
          </a:p>
        </p:txBody>
      </p:sp>
    </p:spTree>
    <p:extLst>
      <p:ext uri="{BB962C8B-B14F-4D97-AF65-F5344CB8AC3E}">
        <p14:creationId xmlns:p14="http://schemas.microsoft.com/office/powerpoint/2010/main" val="715283239"/>
      </p:ext>
    </p:extLst>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p:nvPr/>
        </p:nvSpPr>
        <p:spPr>
          <a:xfrm>
            <a:off x="7565100" y="0"/>
            <a:ext cx="1578900" cy="5143499"/>
          </a:xfrm>
          <a:prstGeom prst="rect">
            <a:avLst/>
          </a:prstGeom>
          <a:solidFill>
            <a:srgbClr val="BFBFBF"/>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124" name="Shape 124"/>
          <p:cNvSpPr txBox="1">
            <a:spLocks noGrp="1"/>
          </p:cNvSpPr>
          <p:nvPr>
            <p:ph type="ctrTitle"/>
          </p:nvPr>
        </p:nvSpPr>
        <p:spPr>
          <a:xfrm>
            <a:off x="447827" y="-41097"/>
            <a:ext cx="6481199" cy="664199"/>
          </a:xfrm>
          <a:prstGeom prst="rect">
            <a:avLst/>
          </a:prstGeom>
          <a:noFill/>
          <a:ln>
            <a:noFill/>
          </a:ln>
        </p:spPr>
        <p:txBody>
          <a:bodyPr lIns="68575" tIns="34275" rIns="68575" bIns="34275" anchor="b" anchorCtr="0">
            <a:noAutofit/>
          </a:bodyPr>
          <a:lstStyle/>
          <a:p>
            <a:pPr marL="0" marR="0" lvl="0" indent="0" algn="l" rtl="0">
              <a:lnSpc>
                <a:spcPct val="90000"/>
              </a:lnSpc>
              <a:spcBef>
                <a:spcPts val="0"/>
              </a:spcBef>
              <a:buClr>
                <a:srgbClr val="7F7F7F"/>
              </a:buClr>
              <a:buSzPct val="25000"/>
              <a:buFont typeface="Calibri"/>
              <a:buNone/>
            </a:pPr>
            <a:r>
              <a:rPr lang="en-GB" sz="3000" dirty="0" smtClean="0">
                <a:solidFill>
                  <a:srgbClr val="666666"/>
                </a:solidFill>
                <a:latin typeface="Calibri"/>
                <a:ea typeface="Calibri"/>
                <a:cs typeface="Calibri"/>
                <a:sym typeface="Calibri"/>
              </a:rPr>
              <a:t>Web site developments in 2017</a:t>
            </a:r>
            <a:endParaRPr lang="en-GB" sz="3000" dirty="0">
              <a:solidFill>
                <a:srgbClr val="666666"/>
              </a:solidFill>
              <a:latin typeface="Calibri"/>
              <a:ea typeface="Calibri"/>
              <a:cs typeface="Calibri"/>
              <a:sym typeface="Calibri"/>
            </a:endParaRPr>
          </a:p>
        </p:txBody>
      </p:sp>
      <p:pic>
        <p:nvPicPr>
          <p:cNvPr id="125" name="Shape 125"/>
          <p:cNvPicPr preferRelativeResize="0"/>
          <p:nvPr/>
        </p:nvPicPr>
        <p:blipFill rotWithShape="1">
          <a:blip r:embed="rId3">
            <a:alphaModFix/>
          </a:blip>
          <a:srcRect/>
          <a:stretch/>
        </p:blipFill>
        <p:spPr>
          <a:xfrm>
            <a:off x="7621571" y="4394380"/>
            <a:ext cx="1486200" cy="475199"/>
          </a:xfrm>
          <a:prstGeom prst="rect">
            <a:avLst/>
          </a:prstGeom>
          <a:noFill/>
          <a:ln>
            <a:noFill/>
          </a:ln>
        </p:spPr>
      </p:pic>
      <p:sp>
        <p:nvSpPr>
          <p:cNvPr id="129" name="Shape 129"/>
          <p:cNvSpPr txBox="1"/>
          <p:nvPr/>
        </p:nvSpPr>
        <p:spPr>
          <a:xfrm>
            <a:off x="7601036" y="533854"/>
            <a:ext cx="1823999" cy="24122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GB" sz="2000" b="1" dirty="0" smtClean="0">
                <a:solidFill>
                  <a:schemeClr val="lt1"/>
                </a:solidFill>
                <a:latin typeface="Calibri"/>
                <a:ea typeface="Calibri"/>
                <a:cs typeface="Calibri"/>
                <a:sym typeface="Calibri"/>
              </a:rPr>
              <a:t>International</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Organisation</a:t>
            </a:r>
            <a:r>
              <a:rPr lang="en-GB" sz="2000" b="1" dirty="0">
                <a:solidFill>
                  <a:schemeClr val="lt1"/>
                </a:solidFill>
                <a:latin typeface="Calibri"/>
                <a:ea typeface="Calibri"/>
                <a:cs typeface="Calibri"/>
                <a:sym typeface="Calibri"/>
              </a:rPr>
              <a:t> </a:t>
            </a:r>
            <a:r>
              <a:rPr lang="en-GB" sz="2000" b="1" dirty="0" smtClean="0">
                <a:solidFill>
                  <a:schemeClr val="lt1"/>
                </a:solidFill>
                <a:latin typeface="Calibri"/>
                <a:ea typeface="Calibri"/>
                <a:cs typeface="Calibri"/>
                <a:sym typeface="Calibri"/>
              </a:rPr>
              <a:t>for Research Information</a:t>
            </a:r>
          </a:p>
          <a:p>
            <a:pPr marL="0" marR="0" lvl="0" indent="0" algn="l" rtl="0">
              <a:spcBef>
                <a:spcPts val="0"/>
              </a:spcBef>
              <a:buSzPct val="25000"/>
              <a:buNone/>
            </a:pPr>
            <a:endParaRPr lang="en-GB" sz="2000" b="1" dirty="0">
              <a:solidFill>
                <a:schemeClr val="lt1"/>
              </a:solidFill>
              <a:latin typeface="Calibri"/>
              <a:ea typeface="Calibri"/>
              <a:cs typeface="Calibri"/>
              <a:sym typeface="Calibri"/>
            </a:endParaRPr>
          </a:p>
          <a:p>
            <a:pPr marL="0" marR="0" lvl="0" indent="0" algn="l" rtl="0">
              <a:spcBef>
                <a:spcPts val="0"/>
              </a:spcBef>
              <a:buSzPct val="25000"/>
              <a:buNone/>
            </a:pPr>
            <a:r>
              <a:rPr lang="en-GB" sz="2000" b="1" dirty="0">
                <a:solidFill>
                  <a:schemeClr val="lt1"/>
                </a:solidFill>
                <a:latin typeface="Calibri"/>
                <a:ea typeface="Calibri"/>
                <a:cs typeface="Calibri"/>
                <a:sym typeface="Calibri"/>
              </a:rPr>
              <a:t>e</a:t>
            </a:r>
            <a:r>
              <a:rPr lang="en-GB" sz="2000" b="1" dirty="0" smtClean="0">
                <a:solidFill>
                  <a:schemeClr val="lt1"/>
                </a:solidFill>
                <a:latin typeface="Calibri"/>
                <a:ea typeface="Calibri"/>
                <a:cs typeface="Calibri"/>
                <a:sym typeface="Calibri"/>
              </a:rPr>
              <a:t>urocris.org</a:t>
            </a:r>
          </a:p>
        </p:txBody>
      </p:sp>
      <p:sp>
        <p:nvSpPr>
          <p:cNvPr id="10" name="Shape 117"/>
          <p:cNvSpPr txBox="1"/>
          <p:nvPr/>
        </p:nvSpPr>
        <p:spPr>
          <a:xfrm>
            <a:off x="447827" y="921053"/>
            <a:ext cx="6949566" cy="1824600"/>
          </a:xfrm>
          <a:prstGeom prst="rect">
            <a:avLst/>
          </a:prstGeom>
          <a:noFill/>
          <a:ln>
            <a:noFill/>
          </a:ln>
        </p:spPr>
        <p:txBody>
          <a:bodyPr lIns="68575" tIns="34275" rIns="68575" bIns="34275" anchor="t" anchorCtr="0">
            <a:noAutofit/>
          </a:bodyPr>
          <a:lstStyle/>
          <a:p>
            <a:pPr marL="285750" indent="-285750" eaLnBrk="1" hangingPunct="1">
              <a:buFont typeface="Arial" charset="0"/>
              <a:buChar char="•"/>
            </a:pPr>
            <a:r>
              <a:rPr lang="nl-NL" altLang="nl-NL" sz="1800" dirty="0" smtClean="0">
                <a:solidFill>
                  <a:srgbClr val="002060"/>
                </a:solidFill>
                <a:latin typeface="Calibri" pitchFamily="32" charset="0"/>
              </a:rPr>
              <a:t>Creation of special “private” sections for Members in general and Task Groups in particular with information and functionality only accessible for (TG) members.</a:t>
            </a:r>
          </a:p>
          <a:p>
            <a:pPr eaLnBrk="1" hangingPunct="1"/>
            <a:endParaRPr lang="nl-NL" altLang="nl-NL" sz="1800" dirty="0" smtClean="0">
              <a:solidFill>
                <a:srgbClr val="002060"/>
              </a:solidFill>
              <a:latin typeface="Calibri" pitchFamily="32" charset="0"/>
            </a:endParaRPr>
          </a:p>
          <a:p>
            <a:pPr marL="285750" indent="-285750" eaLnBrk="1" hangingPunct="1">
              <a:buFont typeface="Arial" charset="0"/>
              <a:buChar char="•"/>
            </a:pPr>
            <a:r>
              <a:rPr lang="nl-NL" altLang="nl-NL" sz="1800" dirty="0" smtClean="0">
                <a:solidFill>
                  <a:srgbClr val="002060"/>
                </a:solidFill>
                <a:latin typeface="Calibri" pitchFamily="32" charset="0"/>
              </a:rPr>
              <a:t>Functionality will include: </a:t>
            </a:r>
            <a:endParaRPr lang="nl-NL" altLang="nl-NL" sz="1800" i="1" dirty="0">
              <a:solidFill>
                <a:srgbClr val="002060"/>
              </a:solidFill>
              <a:latin typeface="Calibri" pitchFamily="32" charset="0"/>
            </a:endParaRPr>
          </a:p>
          <a:p>
            <a:pPr marL="742950" lvl="1" indent="-285750" eaLnBrk="1" hangingPunct="1">
              <a:buFont typeface="Arial" charset="0"/>
              <a:buChar char="•"/>
            </a:pPr>
            <a:r>
              <a:rPr lang="nl-NL" altLang="nl-NL" sz="1800" dirty="0" smtClean="0">
                <a:solidFill>
                  <a:srgbClr val="002060"/>
                </a:solidFill>
                <a:latin typeface="Calibri" pitchFamily="32" charset="0"/>
              </a:rPr>
              <a:t>On </a:t>
            </a:r>
            <a:r>
              <a:rPr lang="nl-NL" altLang="nl-NL" sz="1800" dirty="0">
                <a:solidFill>
                  <a:srgbClr val="002060"/>
                </a:solidFill>
                <a:latin typeface="Calibri" pitchFamily="32" charset="0"/>
              </a:rPr>
              <a:t>line discussion </a:t>
            </a:r>
            <a:r>
              <a:rPr lang="nl-NL" altLang="nl-NL" sz="1800" dirty="0" smtClean="0">
                <a:solidFill>
                  <a:srgbClr val="002060"/>
                </a:solidFill>
                <a:latin typeface="Calibri" pitchFamily="32" charset="0"/>
              </a:rPr>
              <a:t>around </a:t>
            </a:r>
            <a:r>
              <a:rPr lang="nl-NL" altLang="nl-NL" sz="1800" dirty="0">
                <a:solidFill>
                  <a:srgbClr val="002060"/>
                </a:solidFill>
                <a:latin typeface="Calibri" pitchFamily="32" charset="0"/>
              </a:rPr>
              <a:t>posted topics, including uploading of documents to discuss </a:t>
            </a:r>
            <a:endParaRPr lang="nl-NL" altLang="nl-NL" sz="1800" dirty="0" smtClean="0">
              <a:solidFill>
                <a:srgbClr val="002060"/>
              </a:solidFill>
              <a:latin typeface="Calibri" pitchFamily="32" charset="0"/>
            </a:endParaRPr>
          </a:p>
          <a:p>
            <a:pPr marL="742950" lvl="1" indent="-285750" eaLnBrk="1" hangingPunct="1">
              <a:buFont typeface="Arial" charset="0"/>
              <a:buChar char="•"/>
            </a:pPr>
            <a:r>
              <a:rPr lang="nl-NL" altLang="nl-NL" sz="1800" dirty="0" smtClean="0">
                <a:solidFill>
                  <a:srgbClr val="002060"/>
                </a:solidFill>
                <a:latin typeface="Calibri" pitchFamily="32" charset="0"/>
              </a:rPr>
              <a:t>Access </a:t>
            </a:r>
            <a:r>
              <a:rPr lang="nl-NL" altLang="nl-NL" sz="1800" dirty="0">
                <a:solidFill>
                  <a:srgbClr val="002060"/>
                </a:solidFill>
                <a:latin typeface="Calibri" pitchFamily="32" charset="0"/>
              </a:rPr>
              <a:t>to specific member </a:t>
            </a:r>
            <a:r>
              <a:rPr lang="nl-NL" altLang="nl-NL" sz="1800" dirty="0" smtClean="0">
                <a:solidFill>
                  <a:srgbClr val="002060"/>
                </a:solidFill>
                <a:latin typeface="Calibri" pitchFamily="32" charset="0"/>
              </a:rPr>
              <a:t>information</a:t>
            </a:r>
          </a:p>
          <a:p>
            <a:pPr marL="742950" lvl="1" indent="-285750" eaLnBrk="1" hangingPunct="1">
              <a:buFont typeface="Arial" charset="0"/>
              <a:buChar char="•"/>
            </a:pPr>
            <a:r>
              <a:rPr lang="nl-NL" altLang="nl-NL" sz="1800" dirty="0" smtClean="0">
                <a:solidFill>
                  <a:srgbClr val="002060"/>
                </a:solidFill>
                <a:latin typeface="Calibri" pitchFamily="32" charset="0"/>
              </a:rPr>
              <a:t>Mailing list functionality </a:t>
            </a:r>
          </a:p>
          <a:p>
            <a:pPr marL="742950" lvl="1" indent="-285750" eaLnBrk="1" hangingPunct="1">
              <a:buFont typeface="Arial" charset="0"/>
              <a:buChar char="•"/>
            </a:pPr>
            <a:r>
              <a:rPr lang="nl-NL" altLang="nl-NL" sz="1800" dirty="0" smtClean="0">
                <a:solidFill>
                  <a:srgbClr val="002060"/>
                </a:solidFill>
                <a:latin typeface="Calibri" pitchFamily="32" charset="0"/>
              </a:rPr>
              <a:t>Periodic digital newsletter, sent by mail to the members. </a:t>
            </a:r>
          </a:p>
          <a:p>
            <a:pPr eaLnBrk="1" hangingPunct="1"/>
            <a:endParaRPr lang="nl-NL" altLang="nl-NL" sz="1800" dirty="0">
              <a:solidFill>
                <a:srgbClr val="002060"/>
              </a:solidFill>
              <a:latin typeface="Calibri" pitchFamily="32" charset="0"/>
            </a:endParaRPr>
          </a:p>
          <a:p>
            <a:pPr marL="285750" indent="-285750" eaLnBrk="1" hangingPunct="1">
              <a:buFont typeface="Arial" panose="020B0604020202020204" pitchFamily="34" charset="0"/>
              <a:buChar char="•"/>
            </a:pPr>
            <a:r>
              <a:rPr lang="nl-NL" altLang="nl-NL" sz="1800" dirty="0" smtClean="0">
                <a:solidFill>
                  <a:srgbClr val="002060"/>
                </a:solidFill>
                <a:latin typeface="Calibri" pitchFamily="32" charset="0"/>
              </a:rPr>
              <a:t>For this a member login function will be created. </a:t>
            </a:r>
            <a:endParaRPr lang="en-GB" sz="1200" dirty="0">
              <a:solidFill>
                <a:srgbClr val="00206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Speaker&amp;quot;&quot;/&gt;&lt;property id=&quot;20307&quot; value=&quot;257&quot;/&gt;&lt;/object&gt;&lt;object type=&quot;3&quot; unique_id=&quot;10005&quot;&gt;&lt;property id=&quot;20148&quot; value=&quot;5&quot;/&gt;&lt;property id=&quot;20300&quot; value=&quot;Slide 4 - &amp;quot;What is euroCRIS?&amp;quot;&quot;/&gt;&lt;property id=&quot;20307&quot; value=&quot;258&quot;/&gt;&lt;/object&gt;&lt;object type=&quot;3&quot; unique_id=&quot;10006&quot;&gt;&lt;property id=&quot;20148&quot; value=&quot;5&quot;/&gt;&lt;property id=&quot;20300&quot; value=&quot;Slide 11 - &amp;quot;What is a CRIS?&amp;quot;&quot;/&gt;&lt;property id=&quot;20307&quot; value=&quot;259&quot;/&gt;&lt;/object&gt;&lt;object type=&quot;3&quot; unique_id=&quot;10009&quot;&gt;&lt;property id=&quot;20148&quot; value=&quot;5&quot;/&gt;&lt;property id=&quot;20300&quot; value=&quot;Slide 23 - &amp;quot;Aspects hampering interoperability&amp;quot;&quot;/&gt;&lt;property id=&quot;20307&quot; value=&quot;262&quot;/&gt;&lt;/object&gt;&lt;object type=&quot;3&quot; unique_id=&quot;10010&quot;&gt;&lt;property id=&quot;20148&quot; value=&quot;5&quot;/&gt;&lt;property id=&quot;20300&quot; value=&quot;Slide 24 - &amp;quot;Aspects hampering interoperability&amp;quot;&quot;/&gt;&lt;property id=&quot;20307&quot; value=&quot;263&quot;/&gt;&lt;/object&gt;&lt;object type=&quot;3&quot; unique_id=&quot;10013&quot;&gt;&lt;property id=&quot;20148&quot; value=&quot;5&quot;/&gt;&lt;property id=&quot;20300&quot; value=&quot;Slide 25 - &amp;quot;Aspects hampering interoperability&amp;quot;&quot;/&gt;&lt;property id=&quot;20307&quot; value=&quot;266&quot;/&gt;&lt;/object&gt;&lt;object type=&quot;3&quot; unique_id=&quot;10014&quot;&gt;&lt;property id=&quot;20148&quot; value=&quot;5&quot;/&gt;&lt;property id=&quot;20300&quot; value=&quot;Slide 26 - &amp;quot;Aspects hampering interoperability&amp;quot;&quot;/&gt;&lt;property id=&quot;20307&quot; value=&quot;267&quot;/&gt;&lt;/object&gt;&lt;object type=&quot;3&quot; unique_id=&quot;10015&quot;&gt;&lt;property id=&quot;20148&quot; value=&quot;5&quot;/&gt;&lt;property id=&quot;20300&quot; value=&quot;Slide 27 - &amp;quot;Aspects hampering interoperability&amp;quot;&quot;/&gt;&lt;property id=&quot;20307&quot; value=&quot;268&quot;/&gt;&lt;/object&gt;&lt;object type=&quot;3&quot; unique_id=&quot;10016&quot;&gt;&lt;property id=&quot;20148&quot; value=&quot;5&quot;/&gt;&lt;property id=&quot;20300&quot; value=&quot;Slide 28 - &amp;quot;Aspects hampering interoperability&amp;quot;&quot;/&gt;&lt;property id=&quot;20307&quot; value=&quot;269&quot;/&gt;&lt;/object&gt;&lt;object type=&quot;3&quot; unique_id=&quot;10055&quot;&gt;&lt;property id=&quot;20148&quot; value=&quot;5&quot;/&gt;&lt;property id=&quot;20300&quot; value=&quot;Slide 5 - &amp;quot;euroCRIS: Membership&amp;quot;&quot;/&gt;&lt;property id=&quot;20307&quot; value=&quot;273&quot;/&gt;&lt;/object&gt;&lt;object type=&quot;3&quot; unique_id=&quot;10056&quot;&gt;&lt;property id=&quot;20148&quot; value=&quot;5&quot;/&gt;&lt;property id=&quot;20300&quot; value=&quot;Slide 7 - &amp;quot;euroCRIS: Strategic Partners&amp;quot;&quot;/&gt;&lt;property id=&quot;20307&quot; value=&quot;274&quot;/&gt;&lt;/object&gt;&lt;object type=&quot;3&quot; unique_id=&quot;10057&quot;&gt;&lt;property id=&quot;20148&quot; value=&quot;5&quot;/&gt;&lt;property id=&quot;20300&quot; value=&quot;Slide 9 - &amp;quot;CERIF: euroCRIS’s main “product”&amp;quot;&quot;/&gt;&lt;property id=&quot;20307&quot; value=&quot;275&quot;/&gt;&lt;/object&gt;&lt;object type=&quot;3&quot; unique_id=&quot;10059&quot;&gt;&lt;property id=&quot;20148&quot; value=&quot;5&quot;/&gt;&lt;property id=&quot;20300&quot; value=&quot;Slide 29 - &amp;quot;Conclusion: the 3 Pillars of Interoperability &amp;quot;&quot;/&gt;&lt;property id=&quot;20307&quot; value=&quot;278&quot;/&gt;&lt;/object&gt;&lt;object type=&quot;3&quot; unique_id=&quot;10060&quot;&gt;&lt;property id=&quot;20148&quot; value=&quot;5&quot;/&gt;&lt;property id=&quot;20300&quot; value=&quot;Slide 30 - &amp;quot;The 3 Pillars of Interoperability: solutions&amp;quot;&quot;/&gt;&lt;property id=&quot;20307&quot; value=&quot;279&quot;/&gt;&lt;/object&gt;&lt;object type=&quot;3&quot; unique_id=&quot;10061&quot;&gt;&lt;property id=&quot;20148&quot; value=&quot;5&quot;/&gt;&lt;property id=&quot;20300&quot; value=&quot;Slide 31 - &amp;quot;Interoperability: some positive developments&amp;quot;&quot;/&gt;&lt;property id=&quot;20307&quot; value=&quot;280&quot;/&gt;&lt;/object&gt;&lt;object type=&quot;3&quot; unique_id=&quot;10062&quot;&gt;&lt;property id=&quot;20148&quot; value=&quot;5&quot;/&gt;&lt;property id=&quot;20300&quot; value=&quot;Slide 32 - &amp;quot;Communities working together&amp;quot;&quot;/&gt;&lt;property id=&quot;20307&quot; value=&quot;283&quot;/&gt;&lt;/object&gt;&lt;object type=&quot;3&quot; unique_id=&quot;10063&quot;&gt;&lt;property id=&quot;20148&quot; value=&quot;5&quot;/&gt;&lt;property id=&quot;20300&quot; value=&quot;Slide 33 - &amp;quot;Communities working together&amp;quot;&quot;/&gt;&lt;property id=&quot;20307&quot; value=&quot;286&quot;/&gt;&lt;/object&gt;&lt;object type=&quot;3&quot; unique_id=&quot;10064&quot;&gt;&lt;property id=&quot;20148&quot; value=&quot;5&quot;/&gt;&lt;property id=&quot;20300&quot; value=&quot;Slide 34 - &amp;quot;Growing awareness on the policy level&amp;quot;&quot;/&gt;&lt;property id=&quot;20307&quot; value=&quot;284&quot;/&gt;&lt;/object&gt;&lt;object type=&quot;3&quot; unique_id=&quot;10065&quot;&gt;&lt;property id=&quot;20148&quot; value=&quot;5&quot;/&gt;&lt;property id=&quot;20300&quot; value=&quot;Slide 35 - &amp;quot;Growing awareness on the policy level &amp;quot;&quot;/&gt;&lt;property id=&quot;20307&quot; value=&quot;287&quot;/&gt;&lt;/object&gt;&lt;object type=&quot;3&quot; unique_id=&quot;10066&quot;&gt;&lt;property id=&quot;20148&quot; value=&quot;5&quot;/&gt;&lt;property id=&quot;20300&quot; value=&quot;Slide 36 - &amp;quot;Also nationally things are happening, e.g.&amp;quot;&quot;/&gt;&lt;property id=&quot;20307&quot; value=&quot;288&quot;/&gt;&lt;/object&gt;&lt;object type=&quot;3&quot; unique_id=&quot;10067&quot;&gt;&lt;property id=&quot;20148&quot; value=&quot;5&quot;/&gt;&lt;property id=&quot;20300&quot; value=&quot;Slide 37 - &amp;quot;The 3 pillars of interoperability: a challenge&amp;quot;&quot;/&gt;&lt;property id=&quot;20307&quot; value=&quot;295&quot;/&gt;&lt;/object&gt;&lt;object type=&quot;3&quot; unique_id=&quot;10073&quot;&gt;&lt;property id=&quot;20148&quot; value=&quot;5&quot;/&gt;&lt;property id=&quot;20300&quot; value=&quot;Slide 38 - &amp;quot;A concrete example: relevance for the EOSC&amp;quot;&quot;/&gt;&lt;property id=&quot;20307&quot; value=&quot;296&quot;/&gt;&lt;/object&gt;&lt;object type=&quot;3&quot; unique_id=&quot;10075&quot;&gt;&lt;property id=&quot;20148&quot; value=&quot;5&quot;/&gt;&lt;property id=&quot;20300&quot; value=&quot;Slide 40&quot;/&gt;&lt;property id=&quot;20307&quot; value=&quot;298&quot;/&gt;&lt;/object&gt;&lt;object type=&quot;3&quot; unique_id=&quot;10377&quot;&gt;&lt;property id=&quot;20148&quot; value=&quot;5&quot;/&gt;&lt;property id=&quot;20300&quot; value=&quot;Slide 3 - &amp;quot;Core message of the presentation&amp;quot;&quot;/&gt;&lt;property id=&quot;20307&quot; value=&quot;299&quot;/&gt;&lt;/object&gt;&lt;object type=&quot;3&quot; unique_id=&quot;25272&quot;&gt;&lt;property id=&quot;20148&quot; value=&quot;5&quot;/&gt;&lt;property id=&quot;20300&quot; value=&quot;Slide 6 - &amp;quot;euroCRIS: Membership&amp;quot;&quot;/&gt;&lt;property id=&quot;20307&quot; value=&quot;300&quot;/&gt;&lt;/object&gt;&lt;object type=&quot;3&quot; unique_id=&quot;25273&quot;&gt;&lt;property id=&quot;20148&quot; value=&quot;5&quot;/&gt;&lt;property id=&quot;20300&quot; value=&quot;Slide 10 - &amp;quot;CERIF: euroCRIS’s main “product”&amp;quot;&quot;/&gt;&lt;property id=&quot;20307&quot; value=&quot;302&quot;/&gt;&lt;/object&gt;&lt;object type=&quot;3&quot; unique_id=&quot;25274&quot;&gt;&lt;property id=&quot;20148&quot; value=&quot;5&quot;/&gt;&lt;property id=&quot;20300&quot; value=&quot;Slide 12 - &amp;quot;What is a CRIS: a bit of history&amp;quot;&quot;/&gt;&lt;property id=&quot;20307&quot; value=&quot;304&quot;/&gt;&lt;/object&gt;&lt;object type=&quot;3&quot; unique_id=&quot;25275&quot;&gt;&lt;property id=&quot;20148&quot; value=&quot;5&quot;/&gt;&lt;property id=&quot;20300&quot; value=&quot;Slide 13 - &amp;quot;Functionality of CRIS&amp;quot;&quot;/&gt;&lt;property id=&quot;20307&quot; value=&quot;305&quot;/&gt;&lt;/object&gt;&lt;object type=&quot;3&quot; unique_id=&quot;25276&quot;&gt;&lt;property id=&quot;20148&quot; value=&quot;5&quot;/&gt;&lt;property id=&quot;20300&quot; value=&quot;Slide 14 - &amp;quot;Functionality of CRIS&amp;quot;&quot;/&gt;&lt;property id=&quot;20307&quot; value=&quot;306&quot;/&gt;&lt;/object&gt;&lt;object type=&quot;3&quot; unique_id=&quot;25277&quot;&gt;&lt;property id=&quot;20148&quot; value=&quot;5&quot;/&gt;&lt;property id=&quot;20300&quot; value=&quot;Slide 15 - &amp;quot;Functionality of CRIS&amp;quot;&quot;/&gt;&lt;property id=&quot;20307&quot; value=&quot;307&quot;/&gt;&lt;/object&gt;&lt;object type=&quot;3&quot; unique_id=&quot;25278&quot;&gt;&lt;property id=&quot;20148&quot; value=&quot;5&quot;/&gt;&lt;property id=&quot;20300&quot; value=&quot;Slide 22 - &amp;quot;Interoperability: a basic condition for success&amp;quot;&quot;/&gt;&lt;property id=&quot;20307&quot; value=&quot;303&quot;/&gt;&lt;/object&gt;&lt;object type=&quot;3&quot; unique_id=&quot;25566&quot;&gt;&lt;property id=&quot;20148&quot; value=&quot;5&quot;/&gt;&lt;property id=&quot;20300&quot; value=&quot;Slide 17&quot;/&gt;&lt;property id=&quot;20307&quot; value=&quot;308&quot;/&gt;&lt;/object&gt;&lt;object type=&quot;3&quot; unique_id=&quot;25567&quot;&gt;&lt;property id=&quot;20148&quot; value=&quot;5&quot;/&gt;&lt;property id=&quot;20300&quot; value=&quot;Slide 16&quot;/&gt;&lt;property id=&quot;20307&quot; value=&quot;309&quot;/&gt;&lt;/object&gt;&lt;object type=&quot;3&quot; unique_id=&quot;25697&quot;&gt;&lt;property id=&quot;20148&quot; value=&quot;5&quot;/&gt;&lt;property id=&quot;20300&quot; value=&quot;Slide 18&quot;/&gt;&lt;property id=&quot;20307&quot; value=&quot;310&quot;/&gt;&lt;/object&gt;&lt;object type=&quot;3&quot; unique_id=&quot;25830&quot;&gt;&lt;property id=&quot;20148&quot; value=&quot;5&quot;/&gt;&lt;property id=&quot;20300&quot; value=&quot;Slide 8 - &amp;quot;www.eurocris.org&amp;quot;&quot;/&gt;&lt;property id=&quot;20307&quot; value=&quot;311&quot;/&gt;&lt;/object&gt;&lt;object type=&quot;3&quot; unique_id=&quot;26135&quot;&gt;&lt;property id=&quot;20148&quot; value=&quot;5&quot;/&gt;&lt;property id=&quot;20300&quot; value=&quot;Slide 19&quot;/&gt;&lt;property id=&quot;20307&quot; value=&quot;312&quot;/&gt;&lt;/object&gt;&lt;object type=&quot;3&quot; unique_id=&quot;26366&quot;&gt;&lt;property id=&quot;20148&quot; value=&quot;5&quot;/&gt;&lt;property id=&quot;20300&quot; value=&quot;Slide 20 - &amp;quot; CRIS: basic resources for an Open Science Infrastructure&amp;quot;&quot;/&gt;&lt;property id=&quot;20307&quot; value=&quot;313&quot;/&gt;&lt;/object&gt;&lt;object type=&quot;3&quot; unique_id=&quot;26849&quot;&gt;&lt;property id=&quot;20148&quot; value=&quot;5&quot;/&gt;&lt;property id=&quot;20300&quot; value=&quot;Slide 21 - &amp;quot; CRIS: basic resources for an Open Science Infrastructure&amp;quot;&quot;/&gt;&lt;property id=&quot;20307&quot; value=&quot;315&quot;/&gt;&lt;/object&gt;&lt;object type=&quot;3&quot; unique_id=&quot;26997&quot;&gt;&lt;property id=&quot;20148&quot; value=&quot;5&quot;/&gt;&lt;property id=&quot;20300&quot; value=&quot;Slide 39 - &amp;quot;Take home messages&amp;quot;&quot;/&gt;&lt;property id=&quot;20307&quot; value=&quot;316&quot;/&gt;&lt;/object&gt;&lt;/object&gt;&lt;object type=&quot;8&quot; unique_id=&quot;10054&quot;&gt;&lt;/object&gt;&lt;/object&gt;&lt;/database&gt;"/>
  <p:tag name="SECTOMILLISECCONVERTED" val="1"/>
</p:tagLst>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1159</TotalTime>
  <Words>787</Words>
  <Application>Microsoft Macintosh PowerPoint</Application>
  <PresentationFormat>On-screen Show (16:9)</PresentationFormat>
  <Paragraphs>153</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Courier New</vt:lpstr>
      <vt:lpstr>Wingdings</vt:lpstr>
      <vt:lpstr>simple-light</vt:lpstr>
      <vt:lpstr>Office Theme</vt:lpstr>
      <vt:lpstr>PowerPoint Presentation</vt:lpstr>
      <vt:lpstr>Structure of Business Session</vt:lpstr>
      <vt:lpstr>What is euroCRIS?</vt:lpstr>
      <vt:lpstr>euroCRIS: Membership</vt:lpstr>
      <vt:lpstr>euroCRIS: Strategic Partners</vt:lpstr>
      <vt:lpstr>euroCRIS Board (with definition of task)</vt:lpstr>
      <vt:lpstr>www.eurocris.org</vt:lpstr>
      <vt:lpstr>Structure of Business Session</vt:lpstr>
      <vt:lpstr>Web site developments in 2017</vt:lpstr>
      <vt:lpstr>PowerPoint Presentation</vt:lpstr>
      <vt:lpstr>Strategy and Communication</vt:lpstr>
      <vt:lpstr>Projects euroCRIS participates in</vt:lpstr>
      <vt:lpstr>External Relations</vt:lpstr>
      <vt:lpstr>Academic Affairs</vt:lpstr>
    </vt:vector>
  </TitlesOfParts>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folio</dc:creator>
  <cp:lastModifiedBy>Elly Dijk</cp:lastModifiedBy>
  <cp:revision>166</cp:revision>
  <dcterms:modified xsi:type="dcterms:W3CDTF">2017-06-02T06:17:30Z</dcterms:modified>
</cp:coreProperties>
</file>