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diagrams/quickStyle3.xml" ContentType="application/vnd.openxmlformats-officedocument.drawingml.diagramStyl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diagrams/quickStyle1.xml" ContentType="application/vnd.openxmlformats-officedocument.drawingml.diagramStyl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layout2.xml" ContentType="application/vnd.openxmlformats-officedocument.drawingml.diagramLayout+xml"/>
  <Override PartName="/ppt/notesSlides/notesSlide4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7"/>
  </p:notesMasterIdLst>
  <p:sldIdLst>
    <p:sldId id="478" r:id="rId2"/>
    <p:sldId id="461" r:id="rId3"/>
    <p:sldId id="479" r:id="rId4"/>
    <p:sldId id="462" r:id="rId5"/>
    <p:sldId id="480" r:id="rId6"/>
    <p:sldId id="481" r:id="rId7"/>
    <p:sldId id="444" r:id="rId8"/>
    <p:sldId id="456" r:id="rId9"/>
    <p:sldId id="458" r:id="rId10"/>
    <p:sldId id="445" r:id="rId11"/>
    <p:sldId id="447" r:id="rId12"/>
    <p:sldId id="448" r:id="rId13"/>
    <p:sldId id="454" r:id="rId14"/>
    <p:sldId id="455" r:id="rId15"/>
    <p:sldId id="490" r:id="rId16"/>
    <p:sldId id="449" r:id="rId17"/>
    <p:sldId id="450" r:id="rId18"/>
    <p:sldId id="459" r:id="rId19"/>
    <p:sldId id="463" r:id="rId20"/>
    <p:sldId id="464" r:id="rId21"/>
    <p:sldId id="502" r:id="rId22"/>
    <p:sldId id="485" r:id="rId23"/>
    <p:sldId id="491" r:id="rId24"/>
    <p:sldId id="492" r:id="rId25"/>
    <p:sldId id="493" r:id="rId26"/>
    <p:sldId id="494" r:id="rId27"/>
    <p:sldId id="495" r:id="rId28"/>
    <p:sldId id="503" r:id="rId29"/>
    <p:sldId id="504" r:id="rId30"/>
    <p:sldId id="496" r:id="rId31"/>
    <p:sldId id="497" r:id="rId32"/>
    <p:sldId id="498" r:id="rId33"/>
    <p:sldId id="499" r:id="rId34"/>
    <p:sldId id="501" r:id="rId35"/>
    <p:sldId id="500" r:id="rId36"/>
    <p:sldId id="465" r:id="rId37"/>
    <p:sldId id="483" r:id="rId38"/>
    <p:sldId id="466" r:id="rId39"/>
    <p:sldId id="467" r:id="rId40"/>
    <p:sldId id="468" r:id="rId41"/>
    <p:sldId id="469" r:id="rId42"/>
    <p:sldId id="470" r:id="rId43"/>
    <p:sldId id="471" r:id="rId44"/>
    <p:sldId id="472" r:id="rId45"/>
    <p:sldId id="473" r:id="rId46"/>
    <p:sldId id="505" r:id="rId47"/>
    <p:sldId id="509" r:id="rId48"/>
    <p:sldId id="510" r:id="rId49"/>
    <p:sldId id="511" r:id="rId50"/>
    <p:sldId id="487" r:id="rId51"/>
    <p:sldId id="474" r:id="rId52"/>
    <p:sldId id="475" r:id="rId53"/>
    <p:sldId id="476" r:id="rId54"/>
    <p:sldId id="486" r:id="rId55"/>
    <p:sldId id="477" r:id="rId56"/>
  </p:sldIdLst>
  <p:sldSz cx="9144000" cy="6858000" type="screen4x3"/>
  <p:notesSz cx="6858000" cy="9144000"/>
  <p:defaultTextStyle>
    <a:defPPr>
      <a:defRPr lang="pt-B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0099"/>
    <a:srgbClr val="17375E"/>
    <a:srgbClr val="E14A0D"/>
    <a:srgbClr val="1D4575"/>
    <a:srgbClr val="0000FF"/>
    <a:srgbClr val="D9470D"/>
    <a:srgbClr val="CA420C"/>
    <a:srgbClr val="005800"/>
  </p:clrMru>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83" autoAdjust="0"/>
    <p:restoredTop sz="94713" autoAdjust="0"/>
  </p:normalViewPr>
  <p:slideViewPr>
    <p:cSldViewPr>
      <p:cViewPr varScale="1">
        <p:scale>
          <a:sx n="74" d="100"/>
          <a:sy n="74" d="100"/>
        </p:scale>
        <p:origin x="-142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186"/>
    </p:cViewPr>
  </p:sorterViewPr>
  <p:notesViewPr>
    <p:cSldViewPr>
      <p:cViewPr varScale="1">
        <p:scale>
          <a:sx n="50" d="100"/>
          <a:sy n="50" d="100"/>
        </p:scale>
        <p:origin x="-2683" y="-8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iagrams/_rels/data3.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image" Target="../media/image104.png"/><Relationship Id="rId5" Type="http://schemas.openxmlformats.org/officeDocument/2006/relationships/image" Target="../media/image108.png"/><Relationship Id="rId4" Type="http://schemas.openxmlformats.org/officeDocument/2006/relationships/image" Target="../media/image107.pn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8A0B62-3418-450E-93F2-3497FB77732A}" type="doc">
      <dgm:prSet loTypeId="urn:microsoft.com/office/officeart/2005/8/layout/radial6" loCatId="cycle" qsTypeId="urn:microsoft.com/office/officeart/2005/8/quickstyle/simple5" qsCatId="simple" csTypeId="urn:microsoft.com/office/officeart/2005/8/colors/accent3_2" csCatId="accent3" phldr="1"/>
      <dgm:spPr/>
      <dgm:t>
        <a:bodyPr/>
        <a:lstStyle/>
        <a:p>
          <a:endParaRPr lang="pt-BR"/>
        </a:p>
      </dgm:t>
    </dgm:pt>
    <dgm:pt modelId="{11C9AD5A-6674-4D18-B041-6F308AAB441F}">
      <dgm:prSet phldrT="[Texto]" custT="1"/>
      <dgm:spPr/>
      <dgm:t>
        <a:bodyPr anchor="ctr"/>
        <a:lstStyle/>
        <a:p>
          <a:pPr>
            <a:lnSpc>
              <a:spcPct val="110000"/>
            </a:lnSpc>
            <a:spcAft>
              <a:spcPts val="0"/>
            </a:spcAft>
          </a:pPr>
          <a:r>
            <a:rPr lang="pt-BR" sz="2800" dirty="0" smtClean="0"/>
            <a:t>Rede </a:t>
          </a:r>
          <a:r>
            <a:rPr lang="pt-BR" sz="2800" dirty="0" err="1" smtClean="0"/>
            <a:t>Cariniana</a:t>
          </a:r>
          <a:r>
            <a:rPr lang="pt-BR" sz="2800" dirty="0" smtClean="0"/>
            <a:t> </a:t>
          </a:r>
          <a:r>
            <a:rPr lang="pt-BR" sz="2000" dirty="0" smtClean="0"/>
            <a:t/>
          </a:r>
          <a:br>
            <a:rPr lang="pt-BR" sz="2000" dirty="0" smtClean="0"/>
          </a:br>
          <a:r>
            <a:rPr lang="pt-BR" altLang="pt-BR" sz="2000" b="0" dirty="0" smtClean="0"/>
            <a:t>10 caixas LOCKSS </a:t>
          </a:r>
          <a:br>
            <a:rPr lang="pt-BR" altLang="pt-BR" sz="2000" b="0" dirty="0" smtClean="0"/>
          </a:br>
          <a:r>
            <a:rPr lang="pt-BR" altLang="pt-BR" b="0" dirty="0" smtClean="0"/>
            <a:t>636 títulos preservados </a:t>
          </a:r>
          <a:br>
            <a:rPr lang="pt-BR" altLang="pt-BR" b="0" dirty="0" smtClean="0"/>
          </a:br>
          <a:r>
            <a:rPr lang="pt-BR" altLang="pt-BR" b="0" dirty="0" smtClean="0"/>
            <a:t>(941 em processo) </a:t>
          </a:r>
          <a:br>
            <a:rPr lang="pt-BR" altLang="pt-BR" b="0" dirty="0" smtClean="0"/>
          </a:br>
          <a:r>
            <a:rPr lang="pt-BR" altLang="pt-BR" b="0" dirty="0" smtClean="0"/>
            <a:t>6142 volumes preservados</a:t>
          </a:r>
          <a:br>
            <a:rPr lang="pt-BR" altLang="pt-BR" b="0" dirty="0" smtClean="0"/>
          </a:br>
          <a:r>
            <a:rPr lang="pt-BR" altLang="pt-BR" b="0" dirty="0" smtClean="0"/>
            <a:t>(4774 em processo) </a:t>
          </a:r>
          <a:br>
            <a:rPr lang="pt-BR" altLang="pt-BR" b="0" dirty="0" smtClean="0"/>
          </a:br>
          <a:r>
            <a:rPr lang="pt-BR" altLang="pt-BR" b="0" dirty="0" smtClean="0"/>
            <a:t>88 instituições </a:t>
          </a:r>
          <a:br>
            <a:rPr lang="pt-BR" altLang="pt-BR" b="0" dirty="0" smtClean="0"/>
          </a:br>
          <a:r>
            <a:rPr lang="pt-BR" altLang="pt-BR" dirty="0" smtClean="0"/>
            <a:t>com títulos preservados </a:t>
          </a:r>
          <a:br>
            <a:rPr lang="pt-BR" altLang="pt-BR" dirty="0" smtClean="0"/>
          </a:br>
          <a:r>
            <a:rPr lang="pt-BR" altLang="pt-BR" dirty="0" smtClean="0"/>
            <a:t>(67 em processo)</a:t>
          </a:r>
          <a:endParaRPr lang="pt-BR" sz="2000" dirty="0"/>
        </a:p>
      </dgm:t>
    </dgm:pt>
    <dgm:pt modelId="{F15CB75D-FE08-472E-A562-437EF39FE07E}" type="parTrans" cxnId="{6D4CC111-A2C3-47E1-AF9D-6AA1672FABD1}">
      <dgm:prSet/>
      <dgm:spPr/>
      <dgm:t>
        <a:bodyPr/>
        <a:lstStyle/>
        <a:p>
          <a:endParaRPr lang="pt-BR" sz="1400"/>
        </a:p>
      </dgm:t>
    </dgm:pt>
    <dgm:pt modelId="{C24E214A-DA1F-4488-B607-DCE5AD9A5ABF}" type="sibTrans" cxnId="{6D4CC111-A2C3-47E1-AF9D-6AA1672FABD1}">
      <dgm:prSet/>
      <dgm:spPr/>
      <dgm:t>
        <a:bodyPr/>
        <a:lstStyle/>
        <a:p>
          <a:endParaRPr lang="pt-BR" sz="1400"/>
        </a:p>
      </dgm:t>
    </dgm:pt>
    <dgm:pt modelId="{07685924-7731-4A1F-AC79-22AE20581DCD}">
      <dgm:prSet phldrT="[Texto]" custT="1"/>
      <dgm:spPr/>
      <dgm:t>
        <a:bodyPr/>
        <a:lstStyle/>
        <a:p>
          <a:r>
            <a:rPr lang="pt-BR" sz="2000" dirty="0" smtClean="0"/>
            <a:t>IBICT</a:t>
          </a:r>
          <a:endParaRPr lang="pt-BR" sz="2000" dirty="0"/>
        </a:p>
      </dgm:t>
    </dgm:pt>
    <dgm:pt modelId="{629E6137-1FF7-45D6-8AF8-A2AD7610BC13}" type="parTrans" cxnId="{AE7837D7-75EC-4335-8BA5-E8FB673B1D7A}">
      <dgm:prSet/>
      <dgm:spPr/>
      <dgm:t>
        <a:bodyPr/>
        <a:lstStyle/>
        <a:p>
          <a:endParaRPr lang="pt-BR" sz="1400"/>
        </a:p>
      </dgm:t>
    </dgm:pt>
    <dgm:pt modelId="{43EF5644-AA99-4FDC-B2A8-F483EFA3B263}" type="sibTrans" cxnId="{AE7837D7-75EC-4335-8BA5-E8FB673B1D7A}">
      <dgm:prSet/>
      <dgm:spPr/>
      <dgm:t>
        <a:bodyPr/>
        <a:lstStyle/>
        <a:p>
          <a:endParaRPr lang="pt-BR" sz="1400"/>
        </a:p>
      </dgm:t>
    </dgm:pt>
    <dgm:pt modelId="{143FD375-368E-4438-868E-D2247A9491DE}">
      <dgm:prSet phldrT="[Texto]" custT="1"/>
      <dgm:spPr/>
      <dgm:t>
        <a:bodyPr/>
        <a:lstStyle/>
        <a:p>
          <a:r>
            <a:rPr lang="pt-BR" sz="2000" dirty="0" smtClean="0"/>
            <a:t>USP</a:t>
          </a:r>
          <a:endParaRPr lang="pt-BR" sz="2000" dirty="0"/>
        </a:p>
      </dgm:t>
    </dgm:pt>
    <dgm:pt modelId="{2BF59B5A-D135-42FF-946E-44C039A9C6A4}" type="parTrans" cxnId="{DE723D21-0DEA-4A02-A8CB-9EE55897C928}">
      <dgm:prSet/>
      <dgm:spPr/>
      <dgm:t>
        <a:bodyPr/>
        <a:lstStyle/>
        <a:p>
          <a:endParaRPr lang="pt-BR"/>
        </a:p>
      </dgm:t>
    </dgm:pt>
    <dgm:pt modelId="{A84B748A-BA94-4BD3-9BC1-004A75DE2C72}" type="sibTrans" cxnId="{DE723D21-0DEA-4A02-A8CB-9EE55897C928}">
      <dgm:prSet/>
      <dgm:spPr/>
      <dgm:t>
        <a:bodyPr/>
        <a:lstStyle/>
        <a:p>
          <a:endParaRPr lang="pt-BR"/>
        </a:p>
      </dgm:t>
    </dgm:pt>
    <dgm:pt modelId="{958C403C-3BB7-4E1C-B0EB-3FBEF557979B}">
      <dgm:prSet phldrT="[Texto]" custT="1"/>
      <dgm:spPr/>
      <dgm:t>
        <a:bodyPr/>
        <a:lstStyle/>
        <a:p>
          <a:r>
            <a:rPr lang="pt-BR" sz="2000" dirty="0" smtClean="0"/>
            <a:t>UNICAMP</a:t>
          </a:r>
          <a:endParaRPr lang="pt-BR" sz="2000" dirty="0"/>
        </a:p>
      </dgm:t>
    </dgm:pt>
    <dgm:pt modelId="{6FF63244-1956-4D36-980F-F97BB90873E9}" type="parTrans" cxnId="{69E27444-8533-437A-AC14-93A21CD398E5}">
      <dgm:prSet/>
      <dgm:spPr/>
      <dgm:t>
        <a:bodyPr/>
        <a:lstStyle/>
        <a:p>
          <a:endParaRPr lang="pt-BR"/>
        </a:p>
      </dgm:t>
    </dgm:pt>
    <dgm:pt modelId="{D84DF60D-267A-460F-AAC2-4F2293E76F5A}" type="sibTrans" cxnId="{69E27444-8533-437A-AC14-93A21CD398E5}">
      <dgm:prSet/>
      <dgm:spPr/>
      <dgm:t>
        <a:bodyPr/>
        <a:lstStyle/>
        <a:p>
          <a:endParaRPr lang="pt-BR"/>
        </a:p>
      </dgm:t>
    </dgm:pt>
    <dgm:pt modelId="{C639C3B0-32EA-43BA-9AC2-D35A2A0A95F6}">
      <dgm:prSet phldrT="[Texto]" custT="1"/>
      <dgm:spPr/>
      <dgm:t>
        <a:bodyPr/>
        <a:lstStyle/>
        <a:p>
          <a:r>
            <a:rPr lang="pt-BR" sz="2000" dirty="0" smtClean="0"/>
            <a:t>UFG</a:t>
          </a:r>
          <a:endParaRPr lang="pt-BR" sz="2000" dirty="0"/>
        </a:p>
      </dgm:t>
    </dgm:pt>
    <dgm:pt modelId="{42391D80-A74A-4DA8-8AF8-22720D678EDF}" type="parTrans" cxnId="{BE2135B2-6A6D-4E53-A7B4-6FB8895429C2}">
      <dgm:prSet/>
      <dgm:spPr/>
      <dgm:t>
        <a:bodyPr/>
        <a:lstStyle/>
        <a:p>
          <a:endParaRPr lang="pt-BR"/>
        </a:p>
      </dgm:t>
    </dgm:pt>
    <dgm:pt modelId="{A5B003C2-C01C-4E2E-BEAD-67AEC0F4428B}" type="sibTrans" cxnId="{BE2135B2-6A6D-4E53-A7B4-6FB8895429C2}">
      <dgm:prSet/>
      <dgm:spPr/>
      <dgm:t>
        <a:bodyPr/>
        <a:lstStyle/>
        <a:p>
          <a:endParaRPr lang="pt-BR"/>
        </a:p>
      </dgm:t>
    </dgm:pt>
    <dgm:pt modelId="{0029777B-1F83-401E-9C22-2543C3EB4826}">
      <dgm:prSet phldrT="[Texto]" custT="1"/>
      <dgm:spPr/>
      <dgm:t>
        <a:bodyPr/>
        <a:lstStyle/>
        <a:p>
          <a:r>
            <a:rPr lang="pt-BR" sz="2000" dirty="0" smtClean="0"/>
            <a:t>USM</a:t>
          </a:r>
          <a:endParaRPr lang="pt-BR" sz="2000" dirty="0"/>
        </a:p>
      </dgm:t>
    </dgm:pt>
    <dgm:pt modelId="{CBEDCEB3-0E85-424B-BC79-2B9D13732DE9}" type="parTrans" cxnId="{2A8F6ECA-A46F-42F8-8CEA-323B5C83E97F}">
      <dgm:prSet/>
      <dgm:spPr/>
      <dgm:t>
        <a:bodyPr/>
        <a:lstStyle/>
        <a:p>
          <a:endParaRPr lang="pt-BR"/>
        </a:p>
      </dgm:t>
    </dgm:pt>
    <dgm:pt modelId="{3FFE7F59-D8D4-45DF-8EB3-4141743785F3}" type="sibTrans" cxnId="{2A8F6ECA-A46F-42F8-8CEA-323B5C83E97F}">
      <dgm:prSet/>
      <dgm:spPr/>
      <dgm:t>
        <a:bodyPr/>
        <a:lstStyle/>
        <a:p>
          <a:endParaRPr lang="pt-BR"/>
        </a:p>
      </dgm:t>
    </dgm:pt>
    <dgm:pt modelId="{1CD6676E-41D9-4C08-AE4F-0EF263CE8D7D}">
      <dgm:prSet phldrT="[Texto]" custT="1"/>
      <dgm:spPr/>
      <dgm:t>
        <a:bodyPr/>
        <a:lstStyle/>
        <a:p>
          <a:r>
            <a:rPr lang="pt-BR" sz="2000" dirty="0" smtClean="0"/>
            <a:t>UFPB</a:t>
          </a:r>
          <a:endParaRPr lang="pt-BR" sz="2000" dirty="0"/>
        </a:p>
      </dgm:t>
    </dgm:pt>
    <dgm:pt modelId="{67E4CA75-4333-4EBE-9BAE-411B14AC985D}" type="parTrans" cxnId="{D4792972-515F-44FE-A0B3-A8D519E7929E}">
      <dgm:prSet/>
      <dgm:spPr/>
      <dgm:t>
        <a:bodyPr/>
        <a:lstStyle/>
        <a:p>
          <a:endParaRPr lang="pt-BR"/>
        </a:p>
      </dgm:t>
    </dgm:pt>
    <dgm:pt modelId="{6285FFFA-794D-41C7-82EB-44F4D81E1241}" type="sibTrans" cxnId="{D4792972-515F-44FE-A0B3-A8D519E7929E}">
      <dgm:prSet/>
      <dgm:spPr/>
      <dgm:t>
        <a:bodyPr/>
        <a:lstStyle/>
        <a:p>
          <a:endParaRPr lang="pt-BR"/>
        </a:p>
      </dgm:t>
    </dgm:pt>
    <dgm:pt modelId="{37C724EE-5378-4B19-84BA-CBEFFDF79914}">
      <dgm:prSet phldrT="[Texto]" custT="1"/>
      <dgm:spPr/>
      <dgm:t>
        <a:bodyPr/>
        <a:lstStyle/>
        <a:p>
          <a:r>
            <a:rPr lang="pt-BR" sz="2000" dirty="0" smtClean="0"/>
            <a:t>UFBA</a:t>
          </a:r>
          <a:endParaRPr lang="pt-BR" sz="2000" dirty="0"/>
        </a:p>
      </dgm:t>
    </dgm:pt>
    <dgm:pt modelId="{940A3D46-560A-472F-AAE0-FE18EF338C42}" type="parTrans" cxnId="{7206EC12-6FAC-48B1-9248-4D26AFE6AC04}">
      <dgm:prSet/>
      <dgm:spPr/>
      <dgm:t>
        <a:bodyPr/>
        <a:lstStyle/>
        <a:p>
          <a:endParaRPr lang="pt-BR"/>
        </a:p>
      </dgm:t>
    </dgm:pt>
    <dgm:pt modelId="{3B74B3B2-FC1A-4F44-8A84-270B3A27C73D}" type="sibTrans" cxnId="{7206EC12-6FAC-48B1-9248-4D26AFE6AC04}">
      <dgm:prSet/>
      <dgm:spPr/>
      <dgm:t>
        <a:bodyPr/>
        <a:lstStyle/>
        <a:p>
          <a:endParaRPr lang="pt-BR"/>
        </a:p>
      </dgm:t>
    </dgm:pt>
    <dgm:pt modelId="{F8985382-F791-4848-800B-7B1CD4372E51}">
      <dgm:prSet phldrT="[Texto]" custT="1"/>
      <dgm:spPr/>
      <dgm:t>
        <a:bodyPr/>
        <a:lstStyle/>
        <a:p>
          <a:r>
            <a:rPr lang="pt-BR" sz="2000" dirty="0" smtClean="0"/>
            <a:t>UFRN</a:t>
          </a:r>
          <a:endParaRPr lang="pt-BR" sz="2000" dirty="0"/>
        </a:p>
      </dgm:t>
    </dgm:pt>
    <dgm:pt modelId="{E30B7E35-9912-4FDC-85DB-DABB18118E7B}" type="parTrans" cxnId="{362A96CD-B6DF-46EF-A0B5-4ED999823657}">
      <dgm:prSet/>
      <dgm:spPr/>
      <dgm:t>
        <a:bodyPr/>
        <a:lstStyle/>
        <a:p>
          <a:endParaRPr lang="pt-BR"/>
        </a:p>
      </dgm:t>
    </dgm:pt>
    <dgm:pt modelId="{8B420723-A5E3-49C0-8781-0608708B5CBB}" type="sibTrans" cxnId="{362A96CD-B6DF-46EF-A0B5-4ED999823657}">
      <dgm:prSet/>
      <dgm:spPr/>
      <dgm:t>
        <a:bodyPr/>
        <a:lstStyle/>
        <a:p>
          <a:endParaRPr lang="pt-BR"/>
        </a:p>
      </dgm:t>
    </dgm:pt>
    <dgm:pt modelId="{A2486051-A8D3-4DA3-B96A-2E6D5270A4DF}">
      <dgm:prSet phldrT="[Texto]" custT="1"/>
      <dgm:spPr/>
      <dgm:t>
        <a:bodyPr/>
        <a:lstStyle/>
        <a:p>
          <a:r>
            <a:rPr lang="pt-BR" sz="2000" dirty="0" smtClean="0"/>
            <a:t>UFRGS</a:t>
          </a:r>
          <a:endParaRPr lang="pt-BR" sz="2000" dirty="0"/>
        </a:p>
      </dgm:t>
    </dgm:pt>
    <dgm:pt modelId="{B547547B-9C40-41D3-B29A-27C48A1FFF0E}" type="parTrans" cxnId="{F2435D81-4250-4F05-9B29-90B4DF89BB74}">
      <dgm:prSet/>
      <dgm:spPr/>
      <dgm:t>
        <a:bodyPr/>
        <a:lstStyle/>
        <a:p>
          <a:endParaRPr lang="pt-BR"/>
        </a:p>
      </dgm:t>
    </dgm:pt>
    <dgm:pt modelId="{DF566199-6F8A-411F-A264-0E9EE75D4D44}" type="sibTrans" cxnId="{F2435D81-4250-4F05-9B29-90B4DF89BB74}">
      <dgm:prSet/>
      <dgm:spPr/>
      <dgm:t>
        <a:bodyPr/>
        <a:lstStyle/>
        <a:p>
          <a:endParaRPr lang="pt-BR"/>
        </a:p>
      </dgm:t>
    </dgm:pt>
    <dgm:pt modelId="{F19DC33E-AC4C-4BB2-81E7-CCD71F90676D}">
      <dgm:prSet phldrT="[Texto]" custT="1"/>
      <dgm:spPr/>
      <dgm:t>
        <a:bodyPr/>
        <a:lstStyle/>
        <a:p>
          <a:r>
            <a:rPr lang="pt-BR" sz="2000" smtClean="0"/>
            <a:t>UnB</a:t>
          </a:r>
          <a:endParaRPr lang="pt-BR" sz="2000" dirty="0"/>
        </a:p>
      </dgm:t>
    </dgm:pt>
    <dgm:pt modelId="{E05823B2-900F-43C5-9E5E-3C71A2D92677}" type="parTrans" cxnId="{69CD37D4-C26B-4A19-8996-86AB93D65AC5}">
      <dgm:prSet/>
      <dgm:spPr/>
      <dgm:t>
        <a:bodyPr/>
        <a:lstStyle/>
        <a:p>
          <a:endParaRPr lang="pt-BR"/>
        </a:p>
      </dgm:t>
    </dgm:pt>
    <dgm:pt modelId="{E5E92255-B8D0-4725-A037-014950F35A16}" type="sibTrans" cxnId="{69CD37D4-C26B-4A19-8996-86AB93D65AC5}">
      <dgm:prSet/>
      <dgm:spPr/>
      <dgm:t>
        <a:bodyPr/>
        <a:lstStyle/>
        <a:p>
          <a:endParaRPr lang="pt-BR"/>
        </a:p>
      </dgm:t>
    </dgm:pt>
    <dgm:pt modelId="{9CAACDBE-ACD3-4E3F-B99F-F18D44FF94CA}" type="pres">
      <dgm:prSet presAssocID="{A08A0B62-3418-450E-93F2-3497FB77732A}" presName="Name0" presStyleCnt="0">
        <dgm:presLayoutVars>
          <dgm:chMax val="1"/>
          <dgm:dir/>
          <dgm:animLvl val="ctr"/>
          <dgm:resizeHandles val="exact"/>
        </dgm:presLayoutVars>
      </dgm:prSet>
      <dgm:spPr/>
      <dgm:t>
        <a:bodyPr/>
        <a:lstStyle/>
        <a:p>
          <a:endParaRPr lang="pt-BR"/>
        </a:p>
      </dgm:t>
    </dgm:pt>
    <dgm:pt modelId="{C48CDB36-3EFC-4082-89A6-85DF998AA6B9}" type="pres">
      <dgm:prSet presAssocID="{11C9AD5A-6674-4D18-B041-6F308AAB441F}" presName="centerShape" presStyleLbl="node0" presStyleIdx="0" presStyleCnt="1" custScaleX="296354" custScaleY="270858" custLinFactNeighborX="865" custLinFactNeighborY="1394"/>
      <dgm:spPr/>
      <dgm:t>
        <a:bodyPr/>
        <a:lstStyle/>
        <a:p>
          <a:endParaRPr lang="pt-BR"/>
        </a:p>
      </dgm:t>
    </dgm:pt>
    <dgm:pt modelId="{2528FA3B-2DDB-4EDF-9463-29BC92552804}" type="pres">
      <dgm:prSet presAssocID="{07685924-7731-4A1F-AC79-22AE20581DCD}" presName="node" presStyleLbl="node1" presStyleIdx="0" presStyleCnt="10" custScaleX="164654" custScaleY="97120">
        <dgm:presLayoutVars>
          <dgm:bulletEnabled val="1"/>
        </dgm:presLayoutVars>
      </dgm:prSet>
      <dgm:spPr/>
      <dgm:t>
        <a:bodyPr/>
        <a:lstStyle/>
        <a:p>
          <a:endParaRPr lang="pt-BR"/>
        </a:p>
      </dgm:t>
    </dgm:pt>
    <dgm:pt modelId="{843BC7AD-2086-434A-8186-23D13ECAD6BB}" type="pres">
      <dgm:prSet presAssocID="{07685924-7731-4A1F-AC79-22AE20581DCD}" presName="dummy" presStyleCnt="0"/>
      <dgm:spPr/>
      <dgm:t>
        <a:bodyPr/>
        <a:lstStyle/>
        <a:p>
          <a:endParaRPr lang="pt-BR"/>
        </a:p>
      </dgm:t>
    </dgm:pt>
    <dgm:pt modelId="{B4E95E00-59BB-4DFB-839F-1F0CB79AC25A}" type="pres">
      <dgm:prSet presAssocID="{43EF5644-AA99-4FDC-B2A8-F483EFA3B263}" presName="sibTrans" presStyleLbl="sibTrans2D1" presStyleIdx="0" presStyleCnt="10"/>
      <dgm:spPr/>
      <dgm:t>
        <a:bodyPr/>
        <a:lstStyle/>
        <a:p>
          <a:endParaRPr lang="pt-BR"/>
        </a:p>
      </dgm:t>
    </dgm:pt>
    <dgm:pt modelId="{B31A54BF-D433-4680-9D84-FCD9FDB06E98}" type="pres">
      <dgm:prSet presAssocID="{143FD375-368E-4438-868E-D2247A9491DE}" presName="node" presStyleLbl="node1" presStyleIdx="1" presStyleCnt="10" custScaleX="173873" custScaleY="104797" custRadScaleRad="103260" custRadScaleInc="44992">
        <dgm:presLayoutVars>
          <dgm:bulletEnabled val="1"/>
        </dgm:presLayoutVars>
      </dgm:prSet>
      <dgm:spPr/>
      <dgm:t>
        <a:bodyPr/>
        <a:lstStyle/>
        <a:p>
          <a:endParaRPr lang="pt-BR"/>
        </a:p>
      </dgm:t>
    </dgm:pt>
    <dgm:pt modelId="{09BDE3EA-9503-44AD-B06E-311A28A0BF82}" type="pres">
      <dgm:prSet presAssocID="{143FD375-368E-4438-868E-D2247A9491DE}" presName="dummy" presStyleCnt="0"/>
      <dgm:spPr/>
      <dgm:t>
        <a:bodyPr/>
        <a:lstStyle/>
        <a:p>
          <a:endParaRPr lang="pt-BR"/>
        </a:p>
      </dgm:t>
    </dgm:pt>
    <dgm:pt modelId="{0FC29BF3-60E4-4031-B9C6-3340C22235C6}" type="pres">
      <dgm:prSet presAssocID="{A84B748A-BA94-4BD3-9BC1-004A75DE2C72}" presName="sibTrans" presStyleLbl="sibTrans2D1" presStyleIdx="1" presStyleCnt="10"/>
      <dgm:spPr/>
      <dgm:t>
        <a:bodyPr/>
        <a:lstStyle/>
        <a:p>
          <a:endParaRPr lang="pt-BR"/>
        </a:p>
      </dgm:t>
    </dgm:pt>
    <dgm:pt modelId="{A9C905AA-BA2C-4AA1-B92C-164442AE1A02}" type="pres">
      <dgm:prSet presAssocID="{958C403C-3BB7-4E1C-B0EB-3FBEF557979B}" presName="node" presStyleLbl="node1" presStyleIdx="2" presStyleCnt="10" custScaleX="173873" custScaleY="104797" custRadScaleRad="103497" custRadScaleInc="9647">
        <dgm:presLayoutVars>
          <dgm:bulletEnabled val="1"/>
        </dgm:presLayoutVars>
      </dgm:prSet>
      <dgm:spPr/>
      <dgm:t>
        <a:bodyPr/>
        <a:lstStyle/>
        <a:p>
          <a:endParaRPr lang="pt-BR"/>
        </a:p>
      </dgm:t>
    </dgm:pt>
    <dgm:pt modelId="{C0167733-C435-49AC-8774-479F4C94C4FB}" type="pres">
      <dgm:prSet presAssocID="{958C403C-3BB7-4E1C-B0EB-3FBEF557979B}" presName="dummy" presStyleCnt="0"/>
      <dgm:spPr/>
      <dgm:t>
        <a:bodyPr/>
        <a:lstStyle/>
        <a:p>
          <a:endParaRPr lang="pt-BR"/>
        </a:p>
      </dgm:t>
    </dgm:pt>
    <dgm:pt modelId="{D36E1560-D4C5-4121-8313-145A363FF683}" type="pres">
      <dgm:prSet presAssocID="{D84DF60D-267A-460F-AAC2-4F2293E76F5A}" presName="sibTrans" presStyleLbl="sibTrans2D1" presStyleIdx="2" presStyleCnt="10"/>
      <dgm:spPr/>
      <dgm:t>
        <a:bodyPr/>
        <a:lstStyle/>
        <a:p>
          <a:endParaRPr lang="pt-BR"/>
        </a:p>
      </dgm:t>
    </dgm:pt>
    <dgm:pt modelId="{EDA0526E-76C4-4851-8C45-9A0430AFAFA6}" type="pres">
      <dgm:prSet presAssocID="{C639C3B0-32EA-43BA-9AC2-D35A2A0A95F6}" presName="node" presStyleLbl="node1" presStyleIdx="3" presStyleCnt="10" custScaleX="173873" custScaleY="104797" custRadScaleRad="102322" custRadScaleInc="-29078">
        <dgm:presLayoutVars>
          <dgm:bulletEnabled val="1"/>
        </dgm:presLayoutVars>
      </dgm:prSet>
      <dgm:spPr/>
      <dgm:t>
        <a:bodyPr/>
        <a:lstStyle/>
        <a:p>
          <a:endParaRPr lang="pt-BR"/>
        </a:p>
      </dgm:t>
    </dgm:pt>
    <dgm:pt modelId="{0D9C3A91-6894-40D0-8CAE-3CAB52A8E2DB}" type="pres">
      <dgm:prSet presAssocID="{C639C3B0-32EA-43BA-9AC2-D35A2A0A95F6}" presName="dummy" presStyleCnt="0"/>
      <dgm:spPr/>
      <dgm:t>
        <a:bodyPr/>
        <a:lstStyle/>
        <a:p>
          <a:endParaRPr lang="pt-BR"/>
        </a:p>
      </dgm:t>
    </dgm:pt>
    <dgm:pt modelId="{E9398FDE-1B7E-465A-A17F-B433467D9A72}" type="pres">
      <dgm:prSet presAssocID="{A5B003C2-C01C-4E2E-BEAD-67AEC0F4428B}" presName="sibTrans" presStyleLbl="sibTrans2D1" presStyleIdx="3" presStyleCnt="10"/>
      <dgm:spPr/>
      <dgm:t>
        <a:bodyPr/>
        <a:lstStyle/>
        <a:p>
          <a:endParaRPr lang="pt-BR"/>
        </a:p>
      </dgm:t>
    </dgm:pt>
    <dgm:pt modelId="{399023CE-2B8A-46BA-979F-49288294F8F2}" type="pres">
      <dgm:prSet presAssocID="{0029777B-1F83-401E-9C22-2543C3EB4826}" presName="node" presStyleLbl="node1" presStyleIdx="4" presStyleCnt="10" custScaleX="173873" custScaleY="104797" custRadScaleRad="105355" custRadScaleInc="-58173">
        <dgm:presLayoutVars>
          <dgm:bulletEnabled val="1"/>
        </dgm:presLayoutVars>
      </dgm:prSet>
      <dgm:spPr/>
      <dgm:t>
        <a:bodyPr/>
        <a:lstStyle/>
        <a:p>
          <a:endParaRPr lang="pt-BR"/>
        </a:p>
      </dgm:t>
    </dgm:pt>
    <dgm:pt modelId="{07919F98-C71C-4DCD-B70B-029163A26E8D}" type="pres">
      <dgm:prSet presAssocID="{0029777B-1F83-401E-9C22-2543C3EB4826}" presName="dummy" presStyleCnt="0"/>
      <dgm:spPr/>
      <dgm:t>
        <a:bodyPr/>
        <a:lstStyle/>
        <a:p>
          <a:endParaRPr lang="pt-BR"/>
        </a:p>
      </dgm:t>
    </dgm:pt>
    <dgm:pt modelId="{AB79C559-73B2-4DAF-9F15-F98264E07C10}" type="pres">
      <dgm:prSet presAssocID="{3FFE7F59-D8D4-45DF-8EB3-4141743785F3}" presName="sibTrans" presStyleLbl="sibTrans2D1" presStyleIdx="4" presStyleCnt="10"/>
      <dgm:spPr/>
      <dgm:t>
        <a:bodyPr/>
        <a:lstStyle/>
        <a:p>
          <a:endParaRPr lang="pt-BR"/>
        </a:p>
      </dgm:t>
    </dgm:pt>
    <dgm:pt modelId="{722DF2A4-8A6C-4FFF-9FD7-D3FD68AA4F60}" type="pres">
      <dgm:prSet presAssocID="{1CD6676E-41D9-4C08-AE4F-0EF263CE8D7D}" presName="node" presStyleLbl="node1" presStyleIdx="5" presStyleCnt="10" custScaleX="173873" custScaleY="104797">
        <dgm:presLayoutVars>
          <dgm:bulletEnabled val="1"/>
        </dgm:presLayoutVars>
      </dgm:prSet>
      <dgm:spPr/>
      <dgm:t>
        <a:bodyPr/>
        <a:lstStyle/>
        <a:p>
          <a:endParaRPr lang="pt-BR"/>
        </a:p>
      </dgm:t>
    </dgm:pt>
    <dgm:pt modelId="{4C6408E9-4CD6-4F21-9346-EE0FDC34FC08}" type="pres">
      <dgm:prSet presAssocID="{1CD6676E-41D9-4C08-AE4F-0EF263CE8D7D}" presName="dummy" presStyleCnt="0"/>
      <dgm:spPr/>
      <dgm:t>
        <a:bodyPr/>
        <a:lstStyle/>
        <a:p>
          <a:endParaRPr lang="pt-BR"/>
        </a:p>
      </dgm:t>
    </dgm:pt>
    <dgm:pt modelId="{91B492AD-7656-4A6C-AE95-20CF3079595C}" type="pres">
      <dgm:prSet presAssocID="{6285FFFA-794D-41C7-82EB-44F4D81E1241}" presName="sibTrans" presStyleLbl="sibTrans2D1" presStyleIdx="5" presStyleCnt="10"/>
      <dgm:spPr/>
      <dgm:t>
        <a:bodyPr/>
        <a:lstStyle/>
        <a:p>
          <a:endParaRPr lang="pt-BR"/>
        </a:p>
      </dgm:t>
    </dgm:pt>
    <dgm:pt modelId="{A8DE94D9-FCD5-4490-A5C7-4432122B9F40}" type="pres">
      <dgm:prSet presAssocID="{37C724EE-5378-4B19-84BA-CBEFFDF79914}" presName="node" presStyleLbl="node1" presStyleIdx="6" presStyleCnt="10" custScaleX="173873" custScaleY="104797" custRadScaleRad="102362" custRadScaleInc="42930">
        <dgm:presLayoutVars>
          <dgm:bulletEnabled val="1"/>
        </dgm:presLayoutVars>
      </dgm:prSet>
      <dgm:spPr/>
      <dgm:t>
        <a:bodyPr/>
        <a:lstStyle/>
        <a:p>
          <a:endParaRPr lang="pt-BR"/>
        </a:p>
      </dgm:t>
    </dgm:pt>
    <dgm:pt modelId="{A2A10FF8-768E-4307-9F77-EB2767C53FD7}" type="pres">
      <dgm:prSet presAssocID="{37C724EE-5378-4B19-84BA-CBEFFDF79914}" presName="dummy" presStyleCnt="0"/>
      <dgm:spPr/>
      <dgm:t>
        <a:bodyPr/>
        <a:lstStyle/>
        <a:p>
          <a:endParaRPr lang="pt-BR"/>
        </a:p>
      </dgm:t>
    </dgm:pt>
    <dgm:pt modelId="{A1C35270-27B0-482D-9CCB-75A90BB7AA2D}" type="pres">
      <dgm:prSet presAssocID="{3B74B3B2-FC1A-4F44-8A84-270B3A27C73D}" presName="sibTrans" presStyleLbl="sibTrans2D1" presStyleIdx="6" presStyleCnt="10"/>
      <dgm:spPr/>
      <dgm:t>
        <a:bodyPr/>
        <a:lstStyle/>
        <a:p>
          <a:endParaRPr lang="pt-BR"/>
        </a:p>
      </dgm:t>
    </dgm:pt>
    <dgm:pt modelId="{78869914-B435-4A54-924E-45CA7F58B17B}" type="pres">
      <dgm:prSet presAssocID="{F8985382-F791-4848-800B-7B1CD4372E51}" presName="node" presStyleLbl="node1" presStyleIdx="7" presStyleCnt="10" custScaleX="173873" custScaleY="104797" custRadScaleRad="100928" custRadScaleInc="27371">
        <dgm:presLayoutVars>
          <dgm:bulletEnabled val="1"/>
        </dgm:presLayoutVars>
      </dgm:prSet>
      <dgm:spPr/>
      <dgm:t>
        <a:bodyPr/>
        <a:lstStyle/>
        <a:p>
          <a:endParaRPr lang="pt-BR"/>
        </a:p>
      </dgm:t>
    </dgm:pt>
    <dgm:pt modelId="{814C06A5-E530-499E-ACB0-57537FF8D7DD}" type="pres">
      <dgm:prSet presAssocID="{F8985382-F791-4848-800B-7B1CD4372E51}" presName="dummy" presStyleCnt="0"/>
      <dgm:spPr/>
      <dgm:t>
        <a:bodyPr/>
        <a:lstStyle/>
        <a:p>
          <a:endParaRPr lang="pt-BR"/>
        </a:p>
      </dgm:t>
    </dgm:pt>
    <dgm:pt modelId="{01EE180B-2848-452E-BB70-3EB37E544935}" type="pres">
      <dgm:prSet presAssocID="{8B420723-A5E3-49C0-8781-0608708B5CBB}" presName="sibTrans" presStyleLbl="sibTrans2D1" presStyleIdx="7" presStyleCnt="10"/>
      <dgm:spPr/>
      <dgm:t>
        <a:bodyPr/>
        <a:lstStyle/>
        <a:p>
          <a:endParaRPr lang="pt-BR"/>
        </a:p>
      </dgm:t>
    </dgm:pt>
    <dgm:pt modelId="{6DF3952D-29F5-4924-8C12-B953136ACAEC}" type="pres">
      <dgm:prSet presAssocID="{A2486051-A8D3-4DA3-B96A-2E6D5270A4DF}" presName="node" presStyleLbl="node1" presStyleIdx="8" presStyleCnt="10" custScaleX="173873" custScaleY="104797">
        <dgm:presLayoutVars>
          <dgm:bulletEnabled val="1"/>
        </dgm:presLayoutVars>
      </dgm:prSet>
      <dgm:spPr/>
      <dgm:t>
        <a:bodyPr/>
        <a:lstStyle/>
        <a:p>
          <a:endParaRPr lang="pt-BR"/>
        </a:p>
      </dgm:t>
    </dgm:pt>
    <dgm:pt modelId="{73162EF5-FFCB-450F-9C09-E2484D6574BC}" type="pres">
      <dgm:prSet presAssocID="{A2486051-A8D3-4DA3-B96A-2E6D5270A4DF}" presName="dummy" presStyleCnt="0"/>
      <dgm:spPr/>
      <dgm:t>
        <a:bodyPr/>
        <a:lstStyle/>
        <a:p>
          <a:endParaRPr lang="pt-BR"/>
        </a:p>
      </dgm:t>
    </dgm:pt>
    <dgm:pt modelId="{84C111BD-7A3D-44D6-8805-FCA449388E09}" type="pres">
      <dgm:prSet presAssocID="{DF566199-6F8A-411F-A264-0E9EE75D4D44}" presName="sibTrans" presStyleLbl="sibTrans2D1" presStyleIdx="8" presStyleCnt="10"/>
      <dgm:spPr/>
      <dgm:t>
        <a:bodyPr/>
        <a:lstStyle/>
        <a:p>
          <a:endParaRPr lang="pt-BR"/>
        </a:p>
      </dgm:t>
    </dgm:pt>
    <dgm:pt modelId="{8070A8F5-8089-4657-BA3C-7CBA2588FF29}" type="pres">
      <dgm:prSet presAssocID="{F19DC33E-AC4C-4BB2-81E7-CCD71F90676D}" presName="node" presStyleLbl="node1" presStyleIdx="9" presStyleCnt="10" custScaleX="173873" custScaleY="104797" custRadScaleRad="99104" custRadScaleInc="-21623">
        <dgm:presLayoutVars>
          <dgm:bulletEnabled val="1"/>
        </dgm:presLayoutVars>
      </dgm:prSet>
      <dgm:spPr/>
      <dgm:t>
        <a:bodyPr/>
        <a:lstStyle/>
        <a:p>
          <a:endParaRPr lang="pt-BR"/>
        </a:p>
      </dgm:t>
    </dgm:pt>
    <dgm:pt modelId="{CDA3E0DC-A930-4133-87FE-0EE33A32E802}" type="pres">
      <dgm:prSet presAssocID="{F19DC33E-AC4C-4BB2-81E7-CCD71F90676D}" presName="dummy" presStyleCnt="0"/>
      <dgm:spPr/>
      <dgm:t>
        <a:bodyPr/>
        <a:lstStyle/>
        <a:p>
          <a:endParaRPr lang="pt-BR"/>
        </a:p>
      </dgm:t>
    </dgm:pt>
    <dgm:pt modelId="{C8174BCE-6B88-4E21-A5ED-17C77CF471EA}" type="pres">
      <dgm:prSet presAssocID="{E5E92255-B8D0-4725-A037-014950F35A16}" presName="sibTrans" presStyleLbl="sibTrans2D1" presStyleIdx="9" presStyleCnt="10"/>
      <dgm:spPr/>
      <dgm:t>
        <a:bodyPr/>
        <a:lstStyle/>
        <a:p>
          <a:endParaRPr lang="pt-BR"/>
        </a:p>
      </dgm:t>
    </dgm:pt>
  </dgm:ptLst>
  <dgm:cxnLst>
    <dgm:cxn modelId="{C3CD4EA1-006F-426D-8E03-FEE1840B8511}" type="presOf" srcId="{E5E92255-B8D0-4725-A037-014950F35A16}" destId="{C8174BCE-6B88-4E21-A5ED-17C77CF471EA}" srcOrd="0" destOrd="0" presId="urn:microsoft.com/office/officeart/2005/8/layout/radial6"/>
    <dgm:cxn modelId="{362A96CD-B6DF-46EF-A0B5-4ED999823657}" srcId="{11C9AD5A-6674-4D18-B041-6F308AAB441F}" destId="{F8985382-F791-4848-800B-7B1CD4372E51}" srcOrd="7" destOrd="0" parTransId="{E30B7E35-9912-4FDC-85DB-DABB18118E7B}" sibTransId="{8B420723-A5E3-49C0-8781-0608708B5CBB}"/>
    <dgm:cxn modelId="{2A8F6ECA-A46F-42F8-8CEA-323B5C83E97F}" srcId="{11C9AD5A-6674-4D18-B041-6F308AAB441F}" destId="{0029777B-1F83-401E-9C22-2543C3EB4826}" srcOrd="4" destOrd="0" parTransId="{CBEDCEB3-0E85-424B-BC79-2B9D13732DE9}" sibTransId="{3FFE7F59-D8D4-45DF-8EB3-4141743785F3}"/>
    <dgm:cxn modelId="{4083E8EA-236C-4430-91D2-477C95652624}" type="presOf" srcId="{8B420723-A5E3-49C0-8781-0608708B5CBB}" destId="{01EE180B-2848-452E-BB70-3EB37E544935}" srcOrd="0" destOrd="0" presId="urn:microsoft.com/office/officeart/2005/8/layout/radial6"/>
    <dgm:cxn modelId="{69CD37D4-C26B-4A19-8996-86AB93D65AC5}" srcId="{11C9AD5A-6674-4D18-B041-6F308AAB441F}" destId="{F19DC33E-AC4C-4BB2-81E7-CCD71F90676D}" srcOrd="9" destOrd="0" parTransId="{E05823B2-900F-43C5-9E5E-3C71A2D92677}" sibTransId="{E5E92255-B8D0-4725-A037-014950F35A16}"/>
    <dgm:cxn modelId="{C37956F0-785D-4F31-839A-2467C66B7AA7}" type="presOf" srcId="{07685924-7731-4A1F-AC79-22AE20581DCD}" destId="{2528FA3B-2DDB-4EDF-9463-29BC92552804}" srcOrd="0" destOrd="0" presId="urn:microsoft.com/office/officeart/2005/8/layout/radial6"/>
    <dgm:cxn modelId="{29E3BEBA-91AD-4FFD-9DA0-2F7566B1FAFF}" type="presOf" srcId="{43EF5644-AA99-4FDC-B2A8-F483EFA3B263}" destId="{B4E95E00-59BB-4DFB-839F-1F0CB79AC25A}" srcOrd="0" destOrd="0" presId="urn:microsoft.com/office/officeart/2005/8/layout/radial6"/>
    <dgm:cxn modelId="{BE2135B2-6A6D-4E53-A7B4-6FB8895429C2}" srcId="{11C9AD5A-6674-4D18-B041-6F308AAB441F}" destId="{C639C3B0-32EA-43BA-9AC2-D35A2A0A95F6}" srcOrd="3" destOrd="0" parTransId="{42391D80-A74A-4DA8-8AF8-22720D678EDF}" sibTransId="{A5B003C2-C01C-4E2E-BEAD-67AEC0F4428B}"/>
    <dgm:cxn modelId="{A2E2D27F-251C-47E4-B4EB-7A8ADD125B36}" type="presOf" srcId="{A5B003C2-C01C-4E2E-BEAD-67AEC0F4428B}" destId="{E9398FDE-1B7E-465A-A17F-B433467D9A72}" srcOrd="0" destOrd="0" presId="urn:microsoft.com/office/officeart/2005/8/layout/radial6"/>
    <dgm:cxn modelId="{5FF3E704-833C-4FE2-AD3B-C806484A459D}" type="presOf" srcId="{1CD6676E-41D9-4C08-AE4F-0EF263CE8D7D}" destId="{722DF2A4-8A6C-4FFF-9FD7-D3FD68AA4F60}" srcOrd="0" destOrd="0" presId="urn:microsoft.com/office/officeart/2005/8/layout/radial6"/>
    <dgm:cxn modelId="{7206EC12-6FAC-48B1-9248-4D26AFE6AC04}" srcId="{11C9AD5A-6674-4D18-B041-6F308AAB441F}" destId="{37C724EE-5378-4B19-84BA-CBEFFDF79914}" srcOrd="6" destOrd="0" parTransId="{940A3D46-560A-472F-AAE0-FE18EF338C42}" sibTransId="{3B74B3B2-FC1A-4F44-8A84-270B3A27C73D}"/>
    <dgm:cxn modelId="{8B51717B-FFCB-4EB9-AE05-AC90B99D12FA}" type="presOf" srcId="{F8985382-F791-4848-800B-7B1CD4372E51}" destId="{78869914-B435-4A54-924E-45CA7F58B17B}" srcOrd="0" destOrd="0" presId="urn:microsoft.com/office/officeart/2005/8/layout/radial6"/>
    <dgm:cxn modelId="{F2435D81-4250-4F05-9B29-90B4DF89BB74}" srcId="{11C9AD5A-6674-4D18-B041-6F308AAB441F}" destId="{A2486051-A8D3-4DA3-B96A-2E6D5270A4DF}" srcOrd="8" destOrd="0" parTransId="{B547547B-9C40-41D3-B29A-27C48A1FFF0E}" sibTransId="{DF566199-6F8A-411F-A264-0E9EE75D4D44}"/>
    <dgm:cxn modelId="{996644F2-96A5-4F66-B523-F2B804CEF0E9}" type="presOf" srcId="{11C9AD5A-6674-4D18-B041-6F308AAB441F}" destId="{C48CDB36-3EFC-4082-89A6-85DF998AA6B9}" srcOrd="0" destOrd="0" presId="urn:microsoft.com/office/officeart/2005/8/layout/radial6"/>
    <dgm:cxn modelId="{F709A3E5-4E36-4F6C-A692-9E75A259524D}" type="presOf" srcId="{37C724EE-5378-4B19-84BA-CBEFFDF79914}" destId="{A8DE94D9-FCD5-4490-A5C7-4432122B9F40}" srcOrd="0" destOrd="0" presId="urn:microsoft.com/office/officeart/2005/8/layout/radial6"/>
    <dgm:cxn modelId="{AE7837D7-75EC-4335-8BA5-E8FB673B1D7A}" srcId="{11C9AD5A-6674-4D18-B041-6F308AAB441F}" destId="{07685924-7731-4A1F-AC79-22AE20581DCD}" srcOrd="0" destOrd="0" parTransId="{629E6137-1FF7-45D6-8AF8-A2AD7610BC13}" sibTransId="{43EF5644-AA99-4FDC-B2A8-F483EFA3B263}"/>
    <dgm:cxn modelId="{D7A3F050-A35D-48E9-B045-3674D4870095}" type="presOf" srcId="{C639C3B0-32EA-43BA-9AC2-D35A2A0A95F6}" destId="{EDA0526E-76C4-4851-8C45-9A0430AFAFA6}" srcOrd="0" destOrd="0" presId="urn:microsoft.com/office/officeart/2005/8/layout/radial6"/>
    <dgm:cxn modelId="{AC0765DC-9CA6-497E-8250-6DDEE23F2994}" type="presOf" srcId="{0029777B-1F83-401E-9C22-2543C3EB4826}" destId="{399023CE-2B8A-46BA-979F-49288294F8F2}" srcOrd="0" destOrd="0" presId="urn:microsoft.com/office/officeart/2005/8/layout/radial6"/>
    <dgm:cxn modelId="{6D4CC111-A2C3-47E1-AF9D-6AA1672FABD1}" srcId="{A08A0B62-3418-450E-93F2-3497FB77732A}" destId="{11C9AD5A-6674-4D18-B041-6F308AAB441F}" srcOrd="0" destOrd="0" parTransId="{F15CB75D-FE08-472E-A562-437EF39FE07E}" sibTransId="{C24E214A-DA1F-4488-B607-DCE5AD9A5ABF}"/>
    <dgm:cxn modelId="{5895F346-0596-456C-B541-D77747A1477E}" type="presOf" srcId="{F19DC33E-AC4C-4BB2-81E7-CCD71F90676D}" destId="{8070A8F5-8089-4657-BA3C-7CBA2588FF29}" srcOrd="0" destOrd="0" presId="urn:microsoft.com/office/officeart/2005/8/layout/radial6"/>
    <dgm:cxn modelId="{E98A974F-751D-4C32-972F-0597FCDB4557}" type="presOf" srcId="{6285FFFA-794D-41C7-82EB-44F4D81E1241}" destId="{91B492AD-7656-4A6C-AE95-20CF3079595C}" srcOrd="0" destOrd="0" presId="urn:microsoft.com/office/officeart/2005/8/layout/radial6"/>
    <dgm:cxn modelId="{018D91D0-8E23-4145-8E09-34868C12E47B}" type="presOf" srcId="{958C403C-3BB7-4E1C-B0EB-3FBEF557979B}" destId="{A9C905AA-BA2C-4AA1-B92C-164442AE1A02}" srcOrd="0" destOrd="0" presId="urn:microsoft.com/office/officeart/2005/8/layout/radial6"/>
    <dgm:cxn modelId="{AA491F89-F3AC-4244-8B45-888958CD1CC6}" type="presOf" srcId="{3B74B3B2-FC1A-4F44-8A84-270B3A27C73D}" destId="{A1C35270-27B0-482D-9CCB-75A90BB7AA2D}" srcOrd="0" destOrd="0" presId="urn:microsoft.com/office/officeart/2005/8/layout/radial6"/>
    <dgm:cxn modelId="{D4792972-515F-44FE-A0B3-A8D519E7929E}" srcId="{11C9AD5A-6674-4D18-B041-6F308AAB441F}" destId="{1CD6676E-41D9-4C08-AE4F-0EF263CE8D7D}" srcOrd="5" destOrd="0" parTransId="{67E4CA75-4333-4EBE-9BAE-411B14AC985D}" sibTransId="{6285FFFA-794D-41C7-82EB-44F4D81E1241}"/>
    <dgm:cxn modelId="{1C036E75-B08F-441D-835E-0630070CFC07}" type="presOf" srcId="{D84DF60D-267A-460F-AAC2-4F2293E76F5A}" destId="{D36E1560-D4C5-4121-8313-145A363FF683}" srcOrd="0" destOrd="0" presId="urn:microsoft.com/office/officeart/2005/8/layout/radial6"/>
    <dgm:cxn modelId="{DE723D21-0DEA-4A02-A8CB-9EE55897C928}" srcId="{11C9AD5A-6674-4D18-B041-6F308AAB441F}" destId="{143FD375-368E-4438-868E-D2247A9491DE}" srcOrd="1" destOrd="0" parTransId="{2BF59B5A-D135-42FF-946E-44C039A9C6A4}" sibTransId="{A84B748A-BA94-4BD3-9BC1-004A75DE2C72}"/>
    <dgm:cxn modelId="{2AD6B134-4C97-468D-8700-04D596EA7427}" type="presOf" srcId="{DF566199-6F8A-411F-A264-0E9EE75D4D44}" destId="{84C111BD-7A3D-44D6-8805-FCA449388E09}" srcOrd="0" destOrd="0" presId="urn:microsoft.com/office/officeart/2005/8/layout/radial6"/>
    <dgm:cxn modelId="{5C2C658A-C63D-45AB-AB95-1DADC47BD55E}" type="presOf" srcId="{143FD375-368E-4438-868E-D2247A9491DE}" destId="{B31A54BF-D433-4680-9D84-FCD9FDB06E98}" srcOrd="0" destOrd="0" presId="urn:microsoft.com/office/officeart/2005/8/layout/radial6"/>
    <dgm:cxn modelId="{4AAAAE14-A531-4C0A-BEAF-60CD02CF7B55}" type="presOf" srcId="{A2486051-A8D3-4DA3-B96A-2E6D5270A4DF}" destId="{6DF3952D-29F5-4924-8C12-B953136ACAEC}" srcOrd="0" destOrd="0" presId="urn:microsoft.com/office/officeart/2005/8/layout/radial6"/>
    <dgm:cxn modelId="{69E27444-8533-437A-AC14-93A21CD398E5}" srcId="{11C9AD5A-6674-4D18-B041-6F308AAB441F}" destId="{958C403C-3BB7-4E1C-B0EB-3FBEF557979B}" srcOrd="2" destOrd="0" parTransId="{6FF63244-1956-4D36-980F-F97BB90873E9}" sibTransId="{D84DF60D-267A-460F-AAC2-4F2293E76F5A}"/>
    <dgm:cxn modelId="{C067081B-9933-4F34-B2AE-1C067C44B15D}" type="presOf" srcId="{A08A0B62-3418-450E-93F2-3497FB77732A}" destId="{9CAACDBE-ACD3-4E3F-B99F-F18D44FF94CA}" srcOrd="0" destOrd="0" presId="urn:microsoft.com/office/officeart/2005/8/layout/radial6"/>
    <dgm:cxn modelId="{82CBA937-209A-4614-978D-996A4E196C27}" type="presOf" srcId="{A84B748A-BA94-4BD3-9BC1-004A75DE2C72}" destId="{0FC29BF3-60E4-4031-B9C6-3340C22235C6}" srcOrd="0" destOrd="0" presId="urn:microsoft.com/office/officeart/2005/8/layout/radial6"/>
    <dgm:cxn modelId="{53E79EA4-E289-446C-9024-7FFD5863BCB3}" type="presOf" srcId="{3FFE7F59-D8D4-45DF-8EB3-4141743785F3}" destId="{AB79C559-73B2-4DAF-9F15-F98264E07C10}" srcOrd="0" destOrd="0" presId="urn:microsoft.com/office/officeart/2005/8/layout/radial6"/>
    <dgm:cxn modelId="{7AAEE6F0-A993-438E-87EB-9CE14C25A7A0}" type="presParOf" srcId="{9CAACDBE-ACD3-4E3F-B99F-F18D44FF94CA}" destId="{C48CDB36-3EFC-4082-89A6-85DF998AA6B9}" srcOrd="0" destOrd="0" presId="urn:microsoft.com/office/officeart/2005/8/layout/radial6"/>
    <dgm:cxn modelId="{B6F5B1D9-D76C-4691-9ACF-AC18868BE879}" type="presParOf" srcId="{9CAACDBE-ACD3-4E3F-B99F-F18D44FF94CA}" destId="{2528FA3B-2DDB-4EDF-9463-29BC92552804}" srcOrd="1" destOrd="0" presId="urn:microsoft.com/office/officeart/2005/8/layout/radial6"/>
    <dgm:cxn modelId="{B71F89E3-1734-423C-AB0B-57CACC1DB1EE}" type="presParOf" srcId="{9CAACDBE-ACD3-4E3F-B99F-F18D44FF94CA}" destId="{843BC7AD-2086-434A-8186-23D13ECAD6BB}" srcOrd="2" destOrd="0" presId="urn:microsoft.com/office/officeart/2005/8/layout/radial6"/>
    <dgm:cxn modelId="{2370146F-9EB6-44A1-8F26-DB96127070FE}" type="presParOf" srcId="{9CAACDBE-ACD3-4E3F-B99F-F18D44FF94CA}" destId="{B4E95E00-59BB-4DFB-839F-1F0CB79AC25A}" srcOrd="3" destOrd="0" presId="urn:microsoft.com/office/officeart/2005/8/layout/radial6"/>
    <dgm:cxn modelId="{A7B2FFB7-2A6A-4CE2-84FA-C8B8240A55CB}" type="presParOf" srcId="{9CAACDBE-ACD3-4E3F-B99F-F18D44FF94CA}" destId="{B31A54BF-D433-4680-9D84-FCD9FDB06E98}" srcOrd="4" destOrd="0" presId="urn:microsoft.com/office/officeart/2005/8/layout/radial6"/>
    <dgm:cxn modelId="{3001EBD7-20B7-4872-B630-F6EC55E237AF}" type="presParOf" srcId="{9CAACDBE-ACD3-4E3F-B99F-F18D44FF94CA}" destId="{09BDE3EA-9503-44AD-B06E-311A28A0BF82}" srcOrd="5" destOrd="0" presId="urn:microsoft.com/office/officeart/2005/8/layout/radial6"/>
    <dgm:cxn modelId="{0B41A86C-5560-4B29-A601-FB4E4469A42D}" type="presParOf" srcId="{9CAACDBE-ACD3-4E3F-B99F-F18D44FF94CA}" destId="{0FC29BF3-60E4-4031-B9C6-3340C22235C6}" srcOrd="6" destOrd="0" presId="urn:microsoft.com/office/officeart/2005/8/layout/radial6"/>
    <dgm:cxn modelId="{733D3699-3C09-4307-B49F-47490A078777}" type="presParOf" srcId="{9CAACDBE-ACD3-4E3F-B99F-F18D44FF94CA}" destId="{A9C905AA-BA2C-4AA1-B92C-164442AE1A02}" srcOrd="7" destOrd="0" presId="urn:microsoft.com/office/officeart/2005/8/layout/radial6"/>
    <dgm:cxn modelId="{34950CAF-EE81-4451-9FEE-8001F31ABDBE}" type="presParOf" srcId="{9CAACDBE-ACD3-4E3F-B99F-F18D44FF94CA}" destId="{C0167733-C435-49AC-8774-479F4C94C4FB}" srcOrd="8" destOrd="0" presId="urn:microsoft.com/office/officeart/2005/8/layout/radial6"/>
    <dgm:cxn modelId="{F5E28094-59C7-4F4C-B0EF-4E93B07BCBA1}" type="presParOf" srcId="{9CAACDBE-ACD3-4E3F-B99F-F18D44FF94CA}" destId="{D36E1560-D4C5-4121-8313-145A363FF683}" srcOrd="9" destOrd="0" presId="urn:microsoft.com/office/officeart/2005/8/layout/radial6"/>
    <dgm:cxn modelId="{BBEEB010-EE4A-4310-B81A-0B1E89D34A20}" type="presParOf" srcId="{9CAACDBE-ACD3-4E3F-B99F-F18D44FF94CA}" destId="{EDA0526E-76C4-4851-8C45-9A0430AFAFA6}" srcOrd="10" destOrd="0" presId="urn:microsoft.com/office/officeart/2005/8/layout/radial6"/>
    <dgm:cxn modelId="{14D1B58D-5F73-4D27-B869-EEA50C670BCF}" type="presParOf" srcId="{9CAACDBE-ACD3-4E3F-B99F-F18D44FF94CA}" destId="{0D9C3A91-6894-40D0-8CAE-3CAB52A8E2DB}" srcOrd="11" destOrd="0" presId="urn:microsoft.com/office/officeart/2005/8/layout/radial6"/>
    <dgm:cxn modelId="{C9F34320-29AC-450D-BF93-C99CE678C1C1}" type="presParOf" srcId="{9CAACDBE-ACD3-4E3F-B99F-F18D44FF94CA}" destId="{E9398FDE-1B7E-465A-A17F-B433467D9A72}" srcOrd="12" destOrd="0" presId="urn:microsoft.com/office/officeart/2005/8/layout/radial6"/>
    <dgm:cxn modelId="{01CF9C50-A373-4EE2-A2CF-C81ADDF92A28}" type="presParOf" srcId="{9CAACDBE-ACD3-4E3F-B99F-F18D44FF94CA}" destId="{399023CE-2B8A-46BA-979F-49288294F8F2}" srcOrd="13" destOrd="0" presId="urn:microsoft.com/office/officeart/2005/8/layout/radial6"/>
    <dgm:cxn modelId="{A902A1D0-3BB3-48DE-93B6-2185A9B3C46F}" type="presParOf" srcId="{9CAACDBE-ACD3-4E3F-B99F-F18D44FF94CA}" destId="{07919F98-C71C-4DCD-B70B-029163A26E8D}" srcOrd="14" destOrd="0" presId="urn:microsoft.com/office/officeart/2005/8/layout/radial6"/>
    <dgm:cxn modelId="{CEF37617-9160-4D4F-B9E8-DB044ECEAD98}" type="presParOf" srcId="{9CAACDBE-ACD3-4E3F-B99F-F18D44FF94CA}" destId="{AB79C559-73B2-4DAF-9F15-F98264E07C10}" srcOrd="15" destOrd="0" presId="urn:microsoft.com/office/officeart/2005/8/layout/radial6"/>
    <dgm:cxn modelId="{A6F5012F-D2C5-47A2-8FD1-C6466FC81CF9}" type="presParOf" srcId="{9CAACDBE-ACD3-4E3F-B99F-F18D44FF94CA}" destId="{722DF2A4-8A6C-4FFF-9FD7-D3FD68AA4F60}" srcOrd="16" destOrd="0" presId="urn:microsoft.com/office/officeart/2005/8/layout/radial6"/>
    <dgm:cxn modelId="{A64AB70A-26E5-46BB-B478-37E48BCE40D4}" type="presParOf" srcId="{9CAACDBE-ACD3-4E3F-B99F-F18D44FF94CA}" destId="{4C6408E9-4CD6-4F21-9346-EE0FDC34FC08}" srcOrd="17" destOrd="0" presId="urn:microsoft.com/office/officeart/2005/8/layout/radial6"/>
    <dgm:cxn modelId="{857C04C3-19A7-42FC-81B4-F460D4072E94}" type="presParOf" srcId="{9CAACDBE-ACD3-4E3F-B99F-F18D44FF94CA}" destId="{91B492AD-7656-4A6C-AE95-20CF3079595C}" srcOrd="18" destOrd="0" presId="urn:microsoft.com/office/officeart/2005/8/layout/radial6"/>
    <dgm:cxn modelId="{127AE132-56CD-481A-97DB-6B3A752F15E4}" type="presParOf" srcId="{9CAACDBE-ACD3-4E3F-B99F-F18D44FF94CA}" destId="{A8DE94D9-FCD5-4490-A5C7-4432122B9F40}" srcOrd="19" destOrd="0" presId="urn:microsoft.com/office/officeart/2005/8/layout/radial6"/>
    <dgm:cxn modelId="{67CA115F-9C0E-4240-81AE-E5CBBBC03447}" type="presParOf" srcId="{9CAACDBE-ACD3-4E3F-B99F-F18D44FF94CA}" destId="{A2A10FF8-768E-4307-9F77-EB2767C53FD7}" srcOrd="20" destOrd="0" presId="urn:microsoft.com/office/officeart/2005/8/layout/radial6"/>
    <dgm:cxn modelId="{205DC0E6-3A32-4E63-AD6A-C78F79ADB6BC}" type="presParOf" srcId="{9CAACDBE-ACD3-4E3F-B99F-F18D44FF94CA}" destId="{A1C35270-27B0-482D-9CCB-75A90BB7AA2D}" srcOrd="21" destOrd="0" presId="urn:microsoft.com/office/officeart/2005/8/layout/radial6"/>
    <dgm:cxn modelId="{29E50FBC-A8C7-4361-A7CC-3AB08607E33E}" type="presParOf" srcId="{9CAACDBE-ACD3-4E3F-B99F-F18D44FF94CA}" destId="{78869914-B435-4A54-924E-45CA7F58B17B}" srcOrd="22" destOrd="0" presId="urn:microsoft.com/office/officeart/2005/8/layout/radial6"/>
    <dgm:cxn modelId="{0671DF8A-E588-4C85-B662-D922F8EF779F}" type="presParOf" srcId="{9CAACDBE-ACD3-4E3F-B99F-F18D44FF94CA}" destId="{814C06A5-E530-499E-ACB0-57537FF8D7DD}" srcOrd="23" destOrd="0" presId="urn:microsoft.com/office/officeart/2005/8/layout/radial6"/>
    <dgm:cxn modelId="{E9A104C1-2349-4DD6-B4FD-C32597D4F138}" type="presParOf" srcId="{9CAACDBE-ACD3-4E3F-B99F-F18D44FF94CA}" destId="{01EE180B-2848-452E-BB70-3EB37E544935}" srcOrd="24" destOrd="0" presId="urn:microsoft.com/office/officeart/2005/8/layout/radial6"/>
    <dgm:cxn modelId="{E74C6E0E-BE6B-42D3-914F-9486E53B357C}" type="presParOf" srcId="{9CAACDBE-ACD3-4E3F-B99F-F18D44FF94CA}" destId="{6DF3952D-29F5-4924-8C12-B953136ACAEC}" srcOrd="25" destOrd="0" presId="urn:microsoft.com/office/officeart/2005/8/layout/radial6"/>
    <dgm:cxn modelId="{691BE2E0-6AFE-495F-A641-9EB82F4BD11B}" type="presParOf" srcId="{9CAACDBE-ACD3-4E3F-B99F-F18D44FF94CA}" destId="{73162EF5-FFCB-450F-9C09-E2484D6574BC}" srcOrd="26" destOrd="0" presId="urn:microsoft.com/office/officeart/2005/8/layout/radial6"/>
    <dgm:cxn modelId="{C5784D81-3759-4E5A-B8D7-BF4BEB4F09C8}" type="presParOf" srcId="{9CAACDBE-ACD3-4E3F-B99F-F18D44FF94CA}" destId="{84C111BD-7A3D-44D6-8805-FCA449388E09}" srcOrd="27" destOrd="0" presId="urn:microsoft.com/office/officeart/2005/8/layout/radial6"/>
    <dgm:cxn modelId="{E2664A77-7C10-4E72-8595-205B730A8B6A}" type="presParOf" srcId="{9CAACDBE-ACD3-4E3F-B99F-F18D44FF94CA}" destId="{8070A8F5-8089-4657-BA3C-7CBA2588FF29}" srcOrd="28" destOrd="0" presId="urn:microsoft.com/office/officeart/2005/8/layout/radial6"/>
    <dgm:cxn modelId="{C5B78CD6-A6C0-4D77-8B65-279FA259BB79}" type="presParOf" srcId="{9CAACDBE-ACD3-4E3F-B99F-F18D44FF94CA}" destId="{CDA3E0DC-A930-4133-87FE-0EE33A32E802}" srcOrd="29" destOrd="0" presId="urn:microsoft.com/office/officeart/2005/8/layout/radial6"/>
    <dgm:cxn modelId="{2DB75465-FA93-4E3F-BB47-C9E30DD253FB}" type="presParOf" srcId="{9CAACDBE-ACD3-4E3F-B99F-F18D44FF94CA}" destId="{C8174BCE-6B88-4E21-A5ED-17C77CF471EA}" srcOrd="30" destOrd="0" presId="urn:microsoft.com/office/officeart/2005/8/layout/radial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DC32DC-F75C-4E1C-9F04-2F2B5C668B06}" type="doc">
      <dgm:prSet loTypeId="urn:microsoft.com/office/officeart/2005/8/layout/hierarchy4" loCatId="list" qsTypeId="urn:microsoft.com/office/officeart/2005/8/quickstyle/simple5" qsCatId="simple" csTypeId="urn:microsoft.com/office/officeart/2005/8/colors/accent0_3" csCatId="mainScheme" phldr="1"/>
      <dgm:spPr/>
      <dgm:t>
        <a:bodyPr/>
        <a:lstStyle/>
        <a:p>
          <a:endParaRPr lang="pt-PT"/>
        </a:p>
      </dgm:t>
    </dgm:pt>
    <dgm:pt modelId="{BACD9873-1335-4924-ADEA-3454C2ADF1F5}">
      <dgm:prSet phldrT="[Text]" custT="1"/>
      <dgm:spPr/>
      <dgm:t>
        <a:bodyPr/>
        <a:lstStyle/>
        <a:p>
          <a:r>
            <a:rPr lang="pt-PT" sz="2800" b="1" dirty="0" smtClean="0">
              <a:solidFill>
                <a:schemeClr val="bg1"/>
              </a:solidFill>
            </a:rPr>
            <a:t>System Architecture</a:t>
          </a:r>
          <a:endParaRPr lang="pt-PT" sz="2800" b="1" dirty="0">
            <a:solidFill>
              <a:schemeClr val="bg1"/>
            </a:solidFill>
          </a:endParaRPr>
        </a:p>
      </dgm:t>
    </dgm:pt>
    <dgm:pt modelId="{C115E153-B3D6-49DA-B4FB-A0D269287563}" type="parTrans" cxnId="{50DC6B21-A323-4647-9D1F-4FF0DEB7398F}">
      <dgm:prSet/>
      <dgm:spPr/>
      <dgm:t>
        <a:bodyPr/>
        <a:lstStyle/>
        <a:p>
          <a:endParaRPr lang="pt-PT"/>
        </a:p>
      </dgm:t>
    </dgm:pt>
    <dgm:pt modelId="{4CC04EC2-2980-4D81-ADAC-E5ADEAD843A9}" type="sibTrans" cxnId="{50DC6B21-A323-4647-9D1F-4FF0DEB7398F}">
      <dgm:prSet/>
      <dgm:spPr/>
      <dgm:t>
        <a:bodyPr/>
        <a:lstStyle/>
        <a:p>
          <a:endParaRPr lang="pt-PT"/>
        </a:p>
      </dgm:t>
    </dgm:pt>
    <dgm:pt modelId="{BD50E346-F933-44F6-B31C-5C1B97542C3C}">
      <dgm:prSet phldrT="[Text]" custT="1"/>
      <dgm:spPr/>
      <dgm:t>
        <a:bodyPr/>
        <a:lstStyle/>
        <a:p>
          <a:r>
            <a:rPr lang="pt-PT" sz="2000" dirty="0" smtClean="0">
              <a:solidFill>
                <a:schemeClr val="bg1"/>
              </a:solidFill>
            </a:rPr>
            <a:t>Plataforma  Lattes</a:t>
          </a:r>
          <a:endParaRPr lang="pt-PT" sz="2000" dirty="0">
            <a:solidFill>
              <a:schemeClr val="bg1"/>
            </a:solidFill>
          </a:endParaRPr>
        </a:p>
      </dgm:t>
    </dgm:pt>
    <dgm:pt modelId="{03266D1E-F4A6-4680-93D5-C32C723DDF94}" type="parTrans" cxnId="{9174FD19-A320-4F31-90B0-B4185DE60C5C}">
      <dgm:prSet/>
      <dgm:spPr/>
      <dgm:t>
        <a:bodyPr/>
        <a:lstStyle/>
        <a:p>
          <a:endParaRPr lang="pt-PT"/>
        </a:p>
      </dgm:t>
    </dgm:pt>
    <dgm:pt modelId="{E21F75A1-8E77-45EC-92E4-7BC949C5A225}" type="sibTrans" cxnId="{9174FD19-A320-4F31-90B0-B4185DE60C5C}">
      <dgm:prSet/>
      <dgm:spPr/>
      <dgm:t>
        <a:bodyPr/>
        <a:lstStyle/>
        <a:p>
          <a:endParaRPr lang="pt-PT"/>
        </a:p>
      </dgm:t>
    </dgm:pt>
    <dgm:pt modelId="{D8696F32-7ECE-4592-B30D-54BFBD3E48CB}">
      <dgm:prSet phldrT="[Text]" custT="1"/>
      <dgm:spPr/>
      <dgm:t>
        <a:bodyPr/>
        <a:lstStyle/>
        <a:p>
          <a:r>
            <a:rPr lang="pt-PT" sz="2000" dirty="0" smtClean="0">
              <a:solidFill>
                <a:schemeClr val="bg1"/>
              </a:solidFill>
            </a:rPr>
            <a:t>Notícias de Pesquisa</a:t>
          </a:r>
          <a:endParaRPr lang="pt-PT" sz="2000" dirty="0">
            <a:solidFill>
              <a:schemeClr val="bg1"/>
            </a:solidFill>
          </a:endParaRPr>
        </a:p>
      </dgm:t>
    </dgm:pt>
    <dgm:pt modelId="{D7EAAB16-0B94-4BC3-AC2B-18FB7BD4FE86}" type="parTrans" cxnId="{9A67ED51-01CE-4248-B253-4A7A0A83165D}">
      <dgm:prSet/>
      <dgm:spPr/>
      <dgm:t>
        <a:bodyPr/>
        <a:lstStyle/>
        <a:p>
          <a:endParaRPr lang="pt-PT"/>
        </a:p>
      </dgm:t>
    </dgm:pt>
    <dgm:pt modelId="{5A9B3D5A-418E-41F9-B1C0-5E9325D8D204}" type="sibTrans" cxnId="{9A67ED51-01CE-4248-B253-4A7A0A83165D}">
      <dgm:prSet/>
      <dgm:spPr/>
      <dgm:t>
        <a:bodyPr/>
        <a:lstStyle/>
        <a:p>
          <a:endParaRPr lang="pt-PT"/>
        </a:p>
      </dgm:t>
    </dgm:pt>
    <dgm:pt modelId="{F0356CF4-F052-42BE-9F39-7695BCCA43D4}">
      <dgm:prSet custT="1"/>
      <dgm:spPr/>
      <dgm:t>
        <a:bodyPr/>
        <a:lstStyle/>
        <a:p>
          <a:r>
            <a:rPr lang="pt-PT" sz="2000" dirty="0" smtClean="0">
              <a:solidFill>
                <a:schemeClr val="bg1"/>
              </a:solidFill>
            </a:rPr>
            <a:t>Plataforma Aquarius </a:t>
          </a:r>
          <a:endParaRPr lang="pt-PT" sz="2000" dirty="0">
            <a:solidFill>
              <a:schemeClr val="bg1"/>
            </a:solidFill>
          </a:endParaRPr>
        </a:p>
      </dgm:t>
    </dgm:pt>
    <dgm:pt modelId="{E2794C69-D255-4653-89B7-D8FB9E82CE02}" type="parTrans" cxnId="{269FD1B7-5F3C-49B0-8A47-8EA36A18B724}">
      <dgm:prSet/>
      <dgm:spPr/>
      <dgm:t>
        <a:bodyPr/>
        <a:lstStyle/>
        <a:p>
          <a:endParaRPr lang="pt-PT"/>
        </a:p>
      </dgm:t>
    </dgm:pt>
    <dgm:pt modelId="{D48007CE-C62F-477D-B4AE-422793975C1C}" type="sibTrans" cxnId="{269FD1B7-5F3C-49B0-8A47-8EA36A18B724}">
      <dgm:prSet/>
      <dgm:spPr/>
      <dgm:t>
        <a:bodyPr/>
        <a:lstStyle/>
        <a:p>
          <a:endParaRPr lang="pt-PT"/>
        </a:p>
      </dgm:t>
    </dgm:pt>
    <dgm:pt modelId="{2FC3624C-E3C3-44A5-91C2-98BF1FA9F68E}">
      <dgm:prSet custT="1"/>
      <dgm:spPr/>
      <dgm:t>
        <a:bodyPr/>
        <a:lstStyle/>
        <a:p>
          <a:r>
            <a:rPr lang="pt-PT" sz="2000" dirty="0" smtClean="0">
              <a:solidFill>
                <a:schemeClr val="bg1"/>
              </a:solidFill>
            </a:rPr>
            <a:t>Base de Dados de Teses e Dissertações (BDTD)  </a:t>
          </a:r>
        </a:p>
      </dgm:t>
    </dgm:pt>
    <dgm:pt modelId="{0B02D0B0-03C6-469D-B5F2-7AA751D810D8}" type="parTrans" cxnId="{CA6E3392-D423-4763-B5A6-886780C97F76}">
      <dgm:prSet/>
      <dgm:spPr/>
      <dgm:t>
        <a:bodyPr/>
        <a:lstStyle/>
        <a:p>
          <a:endParaRPr lang="pt-PT"/>
        </a:p>
      </dgm:t>
    </dgm:pt>
    <dgm:pt modelId="{DFA52660-E84E-4975-93D1-6EA5532DE408}" type="sibTrans" cxnId="{CA6E3392-D423-4763-B5A6-886780C97F76}">
      <dgm:prSet/>
      <dgm:spPr/>
      <dgm:t>
        <a:bodyPr/>
        <a:lstStyle/>
        <a:p>
          <a:endParaRPr lang="pt-PT"/>
        </a:p>
      </dgm:t>
    </dgm:pt>
    <dgm:pt modelId="{8E8150EF-030E-464B-9AF4-0EEF9701F153}">
      <dgm:prSet custT="1"/>
      <dgm:spPr/>
      <dgm:t>
        <a:bodyPr/>
        <a:lstStyle/>
        <a:p>
          <a:r>
            <a:rPr lang="en-US" sz="2000" noProof="0" dirty="0" err="1" smtClean="0">
              <a:solidFill>
                <a:schemeClr val="bg1"/>
              </a:solidFill>
            </a:rPr>
            <a:t>Infraestruturas</a:t>
          </a:r>
          <a:r>
            <a:rPr lang="en-US" sz="2000" noProof="0" dirty="0" smtClean="0">
              <a:solidFill>
                <a:schemeClr val="bg1"/>
              </a:solidFill>
            </a:rPr>
            <a:t> de Pesquisa</a:t>
          </a:r>
          <a:endParaRPr lang="pt-PT" sz="2000" dirty="0">
            <a:solidFill>
              <a:schemeClr val="bg1"/>
            </a:solidFill>
          </a:endParaRPr>
        </a:p>
      </dgm:t>
    </dgm:pt>
    <dgm:pt modelId="{17DC2388-70EB-4F8A-AFDF-5F78D7F2E07C}" type="parTrans" cxnId="{0F40116E-6C36-4067-AF8B-CD3FAEC45265}">
      <dgm:prSet/>
      <dgm:spPr/>
      <dgm:t>
        <a:bodyPr/>
        <a:lstStyle/>
        <a:p>
          <a:endParaRPr lang="pt-PT"/>
        </a:p>
      </dgm:t>
    </dgm:pt>
    <dgm:pt modelId="{681B63F1-D8B8-40D7-85BB-681AD1C8C647}" type="sibTrans" cxnId="{0F40116E-6C36-4067-AF8B-CD3FAEC45265}">
      <dgm:prSet/>
      <dgm:spPr/>
      <dgm:t>
        <a:bodyPr/>
        <a:lstStyle/>
        <a:p>
          <a:endParaRPr lang="pt-PT"/>
        </a:p>
      </dgm:t>
    </dgm:pt>
    <dgm:pt modelId="{208837E9-23E2-44AC-9C0A-093734983BBC}">
      <dgm:prSet custT="1"/>
      <dgm:spPr/>
      <dgm:t>
        <a:bodyPr/>
        <a:lstStyle/>
        <a:p>
          <a:r>
            <a:rPr lang="pt-PT" sz="2000" dirty="0" smtClean="0">
              <a:solidFill>
                <a:schemeClr val="bg1"/>
              </a:solidFill>
            </a:rPr>
            <a:t>Plataforma Chagas</a:t>
          </a:r>
          <a:endParaRPr lang="pt-PT" sz="2000" dirty="0">
            <a:solidFill>
              <a:schemeClr val="bg1"/>
            </a:solidFill>
          </a:endParaRPr>
        </a:p>
      </dgm:t>
    </dgm:pt>
    <dgm:pt modelId="{991D0BDF-6A3F-44A2-982A-746FF866DA8A}" type="parTrans" cxnId="{FAE17EA2-4C81-4CA9-AF83-5BB1CD12D599}">
      <dgm:prSet/>
      <dgm:spPr/>
      <dgm:t>
        <a:bodyPr/>
        <a:lstStyle/>
        <a:p>
          <a:endParaRPr lang="pt-PT"/>
        </a:p>
      </dgm:t>
    </dgm:pt>
    <dgm:pt modelId="{EE865993-85F0-4D16-B05A-0BB660604105}" type="sibTrans" cxnId="{FAE17EA2-4C81-4CA9-AF83-5BB1CD12D599}">
      <dgm:prSet/>
      <dgm:spPr/>
      <dgm:t>
        <a:bodyPr/>
        <a:lstStyle/>
        <a:p>
          <a:endParaRPr lang="pt-PT"/>
        </a:p>
      </dgm:t>
    </dgm:pt>
    <dgm:pt modelId="{27F97B70-53D5-4E0D-96A7-5FA0F22E8B91}">
      <dgm:prSet custT="1"/>
      <dgm:spPr/>
      <dgm:t>
        <a:bodyPr/>
        <a:lstStyle/>
        <a:p>
          <a:r>
            <a:rPr lang="en-US" sz="2000" noProof="0" dirty="0" smtClean="0">
              <a:solidFill>
                <a:schemeClr val="bg1"/>
              </a:solidFill>
            </a:rPr>
            <a:t>Ética de Pesquisa</a:t>
          </a:r>
          <a:endParaRPr lang="en-US" sz="2000" noProof="0" dirty="0">
            <a:solidFill>
              <a:schemeClr val="bg1"/>
            </a:solidFill>
          </a:endParaRPr>
        </a:p>
      </dgm:t>
    </dgm:pt>
    <dgm:pt modelId="{E157EE16-CE6F-48F7-88F8-A66A28608CD3}" type="parTrans" cxnId="{EC40F067-FF1B-4C0C-9B54-2F1ED96516DA}">
      <dgm:prSet/>
      <dgm:spPr/>
      <dgm:t>
        <a:bodyPr/>
        <a:lstStyle/>
        <a:p>
          <a:endParaRPr lang="pt-PT"/>
        </a:p>
      </dgm:t>
    </dgm:pt>
    <dgm:pt modelId="{6468E507-8158-45FA-A994-B3B744313DFF}" type="sibTrans" cxnId="{EC40F067-FF1B-4C0C-9B54-2F1ED96516DA}">
      <dgm:prSet/>
      <dgm:spPr/>
      <dgm:t>
        <a:bodyPr/>
        <a:lstStyle/>
        <a:p>
          <a:endParaRPr lang="pt-PT"/>
        </a:p>
      </dgm:t>
    </dgm:pt>
    <dgm:pt modelId="{599FBB8D-B8CC-4F4A-8956-9B013B61800D}">
      <dgm:prSet custT="1"/>
      <dgm:spPr/>
      <dgm:t>
        <a:bodyPr/>
        <a:lstStyle/>
        <a:p>
          <a:r>
            <a:rPr lang="pt-PT" sz="2000" dirty="0" smtClean="0">
              <a:solidFill>
                <a:schemeClr val="bg1"/>
              </a:solidFill>
            </a:rPr>
            <a:t> Somos.UFMG</a:t>
          </a:r>
          <a:endParaRPr lang="pt-PT" sz="2000" dirty="0">
            <a:solidFill>
              <a:schemeClr val="bg1"/>
            </a:solidFill>
          </a:endParaRPr>
        </a:p>
      </dgm:t>
    </dgm:pt>
    <dgm:pt modelId="{37D1C95E-7EE3-4246-8C18-019C75BB7821}" type="parTrans" cxnId="{5CF2897C-3760-49E4-84CC-58070021265D}">
      <dgm:prSet/>
      <dgm:spPr/>
      <dgm:t>
        <a:bodyPr/>
        <a:lstStyle/>
        <a:p>
          <a:endParaRPr lang="pt-PT"/>
        </a:p>
      </dgm:t>
    </dgm:pt>
    <dgm:pt modelId="{CCD15A82-390C-45A2-AD86-143A611639EF}" type="sibTrans" cxnId="{5CF2897C-3760-49E4-84CC-58070021265D}">
      <dgm:prSet/>
      <dgm:spPr/>
      <dgm:t>
        <a:bodyPr/>
        <a:lstStyle/>
        <a:p>
          <a:endParaRPr lang="pt-PT"/>
        </a:p>
      </dgm:t>
    </dgm:pt>
    <dgm:pt modelId="{2A12EE96-E930-4935-A5FD-F79E1BCC5F40}">
      <dgm:prSet custT="1"/>
      <dgm:spPr/>
      <dgm:t>
        <a:bodyPr/>
        <a:lstStyle/>
        <a:p>
          <a:r>
            <a:rPr lang="en-US" sz="2000" noProof="0" dirty="0" smtClean="0">
              <a:solidFill>
                <a:schemeClr val="bg1"/>
              </a:solidFill>
            </a:rPr>
            <a:t>Base de Dados de Projetos da FINEP </a:t>
          </a:r>
          <a:endParaRPr lang="en-US" sz="2000" noProof="0" dirty="0">
            <a:solidFill>
              <a:schemeClr val="bg1"/>
            </a:solidFill>
          </a:endParaRPr>
        </a:p>
      </dgm:t>
    </dgm:pt>
    <dgm:pt modelId="{30044816-E901-4DF1-8829-E11EEF169E5F}" type="parTrans" cxnId="{979D149E-34F3-4D55-945F-AEDE4F7D6195}">
      <dgm:prSet/>
      <dgm:spPr/>
      <dgm:t>
        <a:bodyPr/>
        <a:lstStyle/>
        <a:p>
          <a:endParaRPr lang="pt-PT"/>
        </a:p>
      </dgm:t>
    </dgm:pt>
    <dgm:pt modelId="{035004A5-4248-47CF-BC2F-035C3DFF9720}" type="sibTrans" cxnId="{979D149E-34F3-4D55-945F-AEDE4F7D6195}">
      <dgm:prSet/>
      <dgm:spPr/>
      <dgm:t>
        <a:bodyPr/>
        <a:lstStyle/>
        <a:p>
          <a:endParaRPr lang="pt-PT"/>
        </a:p>
      </dgm:t>
    </dgm:pt>
    <dgm:pt modelId="{28267EE8-FE2F-4122-8757-677F51F90B99}">
      <dgm:prSet custT="1"/>
      <dgm:spPr/>
      <dgm:t>
        <a:bodyPr/>
        <a:lstStyle/>
        <a:p>
          <a:r>
            <a:rPr lang="pt-BR" sz="2000" dirty="0" smtClean="0"/>
            <a:t>Banco de Teses da Capes</a:t>
          </a:r>
          <a:endParaRPr lang="pt-BR" sz="2000" dirty="0"/>
        </a:p>
      </dgm:t>
    </dgm:pt>
    <dgm:pt modelId="{CAAF9440-949D-4934-9527-CB6241DB1982}" type="parTrans" cxnId="{4B07BAEE-F100-48CD-AEE4-2B73A3BCD256}">
      <dgm:prSet/>
      <dgm:spPr/>
      <dgm:t>
        <a:bodyPr/>
        <a:lstStyle/>
        <a:p>
          <a:endParaRPr lang="pt-BR"/>
        </a:p>
      </dgm:t>
    </dgm:pt>
    <dgm:pt modelId="{B1464B49-A35C-4DDF-A9EA-B266BD8470DD}" type="sibTrans" cxnId="{4B07BAEE-F100-48CD-AEE4-2B73A3BCD256}">
      <dgm:prSet/>
      <dgm:spPr/>
      <dgm:t>
        <a:bodyPr/>
        <a:lstStyle/>
        <a:p>
          <a:endParaRPr lang="pt-BR"/>
        </a:p>
      </dgm:t>
    </dgm:pt>
    <dgm:pt modelId="{3DA2D414-EA57-416A-A99A-5B5E65333B44}">
      <dgm:prSet custT="1"/>
      <dgm:spPr/>
      <dgm:t>
        <a:bodyPr/>
        <a:lstStyle/>
        <a:p>
          <a:r>
            <a:rPr lang="pt-BR" sz="2000" dirty="0" smtClean="0"/>
            <a:t>Repositórios Institucionais</a:t>
          </a:r>
          <a:endParaRPr lang="pt-BR" sz="2000" dirty="0"/>
        </a:p>
      </dgm:t>
    </dgm:pt>
    <dgm:pt modelId="{2E807CE1-E127-4324-AB6F-62A3455D68AC}" type="parTrans" cxnId="{96C78FBC-F685-45BE-9534-4C6B9A61947B}">
      <dgm:prSet/>
      <dgm:spPr/>
      <dgm:t>
        <a:bodyPr/>
        <a:lstStyle/>
        <a:p>
          <a:endParaRPr lang="pt-BR"/>
        </a:p>
      </dgm:t>
    </dgm:pt>
    <dgm:pt modelId="{C708523E-883F-46C7-BD05-1F238D55A0C1}" type="sibTrans" cxnId="{96C78FBC-F685-45BE-9534-4C6B9A61947B}">
      <dgm:prSet/>
      <dgm:spPr/>
      <dgm:t>
        <a:bodyPr/>
        <a:lstStyle/>
        <a:p>
          <a:endParaRPr lang="pt-BR"/>
        </a:p>
      </dgm:t>
    </dgm:pt>
    <dgm:pt modelId="{CE89400A-5A9A-4608-B269-9F399F198F1D}">
      <dgm:prSet custT="1"/>
      <dgm:spPr/>
      <dgm:t>
        <a:bodyPr/>
        <a:lstStyle/>
        <a:p>
          <a:r>
            <a:rPr lang="pt-BR" sz="2000" dirty="0" smtClean="0"/>
            <a:t>SCIELO</a:t>
          </a:r>
          <a:endParaRPr lang="pt-BR" sz="2000" dirty="0"/>
        </a:p>
      </dgm:t>
    </dgm:pt>
    <dgm:pt modelId="{446D62F7-6736-4FEE-B595-458B43D36B15}" type="parTrans" cxnId="{952429C2-C33B-456D-8606-EFD06749B261}">
      <dgm:prSet/>
      <dgm:spPr/>
      <dgm:t>
        <a:bodyPr/>
        <a:lstStyle/>
        <a:p>
          <a:endParaRPr lang="pt-BR"/>
        </a:p>
      </dgm:t>
    </dgm:pt>
    <dgm:pt modelId="{85E57A20-B5A7-4406-9BD0-D274E2549DF8}" type="sibTrans" cxnId="{952429C2-C33B-456D-8606-EFD06749B261}">
      <dgm:prSet/>
      <dgm:spPr/>
      <dgm:t>
        <a:bodyPr/>
        <a:lstStyle/>
        <a:p>
          <a:endParaRPr lang="pt-BR"/>
        </a:p>
      </dgm:t>
    </dgm:pt>
    <dgm:pt modelId="{A30AC70D-492A-4EF7-B164-F89CA6579514}">
      <dgm:prSet custT="1"/>
      <dgm:spPr/>
      <dgm:t>
        <a:bodyPr/>
        <a:lstStyle/>
        <a:p>
          <a:r>
            <a:rPr lang="pt-BR" sz="2000" dirty="0" smtClean="0"/>
            <a:t>Bases de Dados Agências Estaduais</a:t>
          </a:r>
          <a:endParaRPr lang="pt-BR" sz="2000" dirty="0"/>
        </a:p>
      </dgm:t>
    </dgm:pt>
    <dgm:pt modelId="{B784536B-6CB8-4149-9B94-49D925B7EF72}" type="parTrans" cxnId="{2D35DE0F-4518-46CB-B391-B1AB1A80AADA}">
      <dgm:prSet/>
      <dgm:spPr/>
      <dgm:t>
        <a:bodyPr/>
        <a:lstStyle/>
        <a:p>
          <a:endParaRPr lang="pt-BR"/>
        </a:p>
      </dgm:t>
    </dgm:pt>
    <dgm:pt modelId="{4C71FB42-8A18-4D13-9038-784F6C5D5056}" type="sibTrans" cxnId="{2D35DE0F-4518-46CB-B391-B1AB1A80AADA}">
      <dgm:prSet/>
      <dgm:spPr/>
      <dgm:t>
        <a:bodyPr/>
        <a:lstStyle/>
        <a:p>
          <a:endParaRPr lang="pt-BR"/>
        </a:p>
      </dgm:t>
    </dgm:pt>
    <dgm:pt modelId="{7A50FEFD-C236-40F1-A398-C226798C4761}" type="pres">
      <dgm:prSet presAssocID="{C9DC32DC-F75C-4E1C-9F04-2F2B5C668B06}" presName="Name0" presStyleCnt="0">
        <dgm:presLayoutVars>
          <dgm:chPref val="1"/>
          <dgm:dir/>
          <dgm:animOne val="branch"/>
          <dgm:animLvl val="lvl"/>
          <dgm:resizeHandles/>
        </dgm:presLayoutVars>
      </dgm:prSet>
      <dgm:spPr/>
      <dgm:t>
        <a:bodyPr/>
        <a:lstStyle/>
        <a:p>
          <a:endParaRPr lang="pt-PT"/>
        </a:p>
      </dgm:t>
    </dgm:pt>
    <dgm:pt modelId="{5349B722-2E2E-424E-9C76-08D24A83216F}" type="pres">
      <dgm:prSet presAssocID="{BACD9873-1335-4924-ADEA-3454C2ADF1F5}" presName="vertOne" presStyleCnt="0"/>
      <dgm:spPr/>
      <dgm:t>
        <a:bodyPr/>
        <a:lstStyle/>
        <a:p>
          <a:endParaRPr lang="pt-PT"/>
        </a:p>
      </dgm:t>
    </dgm:pt>
    <dgm:pt modelId="{005EFE1A-5AE2-471A-9EC9-40297F0C3FFD}" type="pres">
      <dgm:prSet presAssocID="{BACD9873-1335-4924-ADEA-3454C2ADF1F5}" presName="txOne" presStyleLbl="node0" presStyleIdx="0" presStyleCnt="1" custLinFactY="-146" custLinFactNeighborX="-16" custLinFactNeighborY="-100000">
        <dgm:presLayoutVars>
          <dgm:chPref val="3"/>
        </dgm:presLayoutVars>
      </dgm:prSet>
      <dgm:spPr/>
      <dgm:t>
        <a:bodyPr/>
        <a:lstStyle/>
        <a:p>
          <a:endParaRPr lang="pt-PT"/>
        </a:p>
      </dgm:t>
    </dgm:pt>
    <dgm:pt modelId="{31A98128-4C7B-4221-B188-DBF8D89DC278}" type="pres">
      <dgm:prSet presAssocID="{BACD9873-1335-4924-ADEA-3454C2ADF1F5}" presName="parTransOne" presStyleCnt="0"/>
      <dgm:spPr/>
      <dgm:t>
        <a:bodyPr/>
        <a:lstStyle/>
        <a:p>
          <a:endParaRPr lang="pt-PT"/>
        </a:p>
      </dgm:t>
    </dgm:pt>
    <dgm:pt modelId="{72BF66A5-55B4-4900-940A-FA2DB4B2596B}" type="pres">
      <dgm:prSet presAssocID="{BACD9873-1335-4924-ADEA-3454C2ADF1F5}" presName="horzOne" presStyleCnt="0"/>
      <dgm:spPr/>
      <dgm:t>
        <a:bodyPr/>
        <a:lstStyle/>
        <a:p>
          <a:endParaRPr lang="pt-PT"/>
        </a:p>
      </dgm:t>
    </dgm:pt>
    <dgm:pt modelId="{7AAA8A35-1AD0-4B53-8106-477C7D839339}" type="pres">
      <dgm:prSet presAssocID="{BD50E346-F933-44F6-B31C-5C1B97542C3C}" presName="vertTwo" presStyleCnt="0"/>
      <dgm:spPr/>
      <dgm:t>
        <a:bodyPr/>
        <a:lstStyle/>
        <a:p>
          <a:endParaRPr lang="pt-PT"/>
        </a:p>
      </dgm:t>
    </dgm:pt>
    <dgm:pt modelId="{CAA747DF-3745-4F33-8CD9-E3E5D09814E6}" type="pres">
      <dgm:prSet presAssocID="{BD50E346-F933-44F6-B31C-5C1B97542C3C}" presName="txTwo" presStyleLbl="node2" presStyleIdx="0" presStyleCnt="4" custScaleX="100273" custScaleY="98106" custLinFactNeighborX="-485" custLinFactNeighborY="-39234">
        <dgm:presLayoutVars>
          <dgm:chPref val="3"/>
        </dgm:presLayoutVars>
      </dgm:prSet>
      <dgm:spPr/>
      <dgm:t>
        <a:bodyPr/>
        <a:lstStyle/>
        <a:p>
          <a:endParaRPr lang="pt-PT"/>
        </a:p>
      </dgm:t>
    </dgm:pt>
    <dgm:pt modelId="{06BEECA2-1AA6-45E8-9DF9-67943632912F}" type="pres">
      <dgm:prSet presAssocID="{BD50E346-F933-44F6-B31C-5C1B97542C3C}" presName="parTransTwo" presStyleCnt="0"/>
      <dgm:spPr/>
      <dgm:t>
        <a:bodyPr/>
        <a:lstStyle/>
        <a:p>
          <a:endParaRPr lang="pt-PT"/>
        </a:p>
      </dgm:t>
    </dgm:pt>
    <dgm:pt modelId="{32B50C9C-4841-49FA-B418-0C241DE6881C}" type="pres">
      <dgm:prSet presAssocID="{BD50E346-F933-44F6-B31C-5C1B97542C3C}" presName="horzTwo" presStyleCnt="0"/>
      <dgm:spPr/>
      <dgm:t>
        <a:bodyPr/>
        <a:lstStyle/>
        <a:p>
          <a:endParaRPr lang="pt-PT"/>
        </a:p>
      </dgm:t>
    </dgm:pt>
    <dgm:pt modelId="{52F377F7-877B-481A-A68A-FB2E0A948E16}" type="pres">
      <dgm:prSet presAssocID="{8E8150EF-030E-464B-9AF4-0EEF9701F153}" presName="vertThree" presStyleCnt="0"/>
      <dgm:spPr/>
    </dgm:pt>
    <dgm:pt modelId="{421E9733-7DB3-4A6B-9422-13B54DB3A7B1}" type="pres">
      <dgm:prSet presAssocID="{8E8150EF-030E-464B-9AF4-0EEF9701F153}" presName="txThree" presStyleLbl="node3" presStyleIdx="0" presStyleCnt="4" custScaleX="100342" custScaleY="98245" custLinFactNeighborX="-682" custLinFactNeighborY="-6987">
        <dgm:presLayoutVars>
          <dgm:chPref val="3"/>
        </dgm:presLayoutVars>
      </dgm:prSet>
      <dgm:spPr/>
      <dgm:t>
        <a:bodyPr/>
        <a:lstStyle/>
        <a:p>
          <a:endParaRPr lang="pt-BR"/>
        </a:p>
      </dgm:t>
    </dgm:pt>
    <dgm:pt modelId="{A516056A-96B5-4FBC-B9F1-0E93F8520A27}" type="pres">
      <dgm:prSet presAssocID="{8E8150EF-030E-464B-9AF4-0EEF9701F153}" presName="parTransThree" presStyleCnt="0"/>
      <dgm:spPr/>
    </dgm:pt>
    <dgm:pt modelId="{E3C4698F-722A-4184-9A39-815FAC33728F}" type="pres">
      <dgm:prSet presAssocID="{8E8150EF-030E-464B-9AF4-0EEF9701F153}" presName="horzThree" presStyleCnt="0"/>
      <dgm:spPr/>
    </dgm:pt>
    <dgm:pt modelId="{13073446-0F84-46CB-BD51-21EF41C39E89}" type="pres">
      <dgm:prSet presAssocID="{2A12EE96-E930-4935-A5FD-F79E1BCC5F40}" presName="vertFour" presStyleCnt="0">
        <dgm:presLayoutVars>
          <dgm:chPref val="3"/>
        </dgm:presLayoutVars>
      </dgm:prSet>
      <dgm:spPr/>
      <dgm:t>
        <a:bodyPr/>
        <a:lstStyle/>
        <a:p>
          <a:endParaRPr lang="pt-PT"/>
        </a:p>
      </dgm:t>
    </dgm:pt>
    <dgm:pt modelId="{117F62AC-04BB-49E8-BB77-01EB79FD6B7F}" type="pres">
      <dgm:prSet presAssocID="{2A12EE96-E930-4935-A5FD-F79E1BCC5F40}" presName="txFour" presStyleLbl="node4" presStyleIdx="0" presStyleCnt="5" custScaleX="101139" custScaleY="97691" custLinFactX="9388" custLinFactNeighborX="100000" custLinFactNeighborY="79285">
        <dgm:presLayoutVars>
          <dgm:chPref val="3"/>
        </dgm:presLayoutVars>
      </dgm:prSet>
      <dgm:spPr/>
      <dgm:t>
        <a:bodyPr/>
        <a:lstStyle/>
        <a:p>
          <a:endParaRPr lang="pt-PT"/>
        </a:p>
      </dgm:t>
    </dgm:pt>
    <dgm:pt modelId="{FF38B121-FCE2-4104-8B0E-AC4163646247}" type="pres">
      <dgm:prSet presAssocID="{2A12EE96-E930-4935-A5FD-F79E1BCC5F40}" presName="parTransFour" presStyleCnt="0"/>
      <dgm:spPr/>
    </dgm:pt>
    <dgm:pt modelId="{D2E9777B-0352-44D5-AADE-B32BA65ED91D}" type="pres">
      <dgm:prSet presAssocID="{2A12EE96-E930-4935-A5FD-F79E1BCC5F40}" presName="horzFour" presStyleCnt="0"/>
      <dgm:spPr/>
      <dgm:t>
        <a:bodyPr/>
        <a:lstStyle/>
        <a:p>
          <a:endParaRPr lang="pt-PT"/>
        </a:p>
      </dgm:t>
    </dgm:pt>
    <dgm:pt modelId="{02A3312D-0C38-4D09-968D-2472265FDE82}" type="pres">
      <dgm:prSet presAssocID="{A30AC70D-492A-4EF7-B164-F89CA6579514}" presName="vertFour" presStyleCnt="0">
        <dgm:presLayoutVars>
          <dgm:chPref val="3"/>
        </dgm:presLayoutVars>
      </dgm:prSet>
      <dgm:spPr/>
    </dgm:pt>
    <dgm:pt modelId="{43DCBA5E-E674-42A8-871D-A88A7CCE3721}" type="pres">
      <dgm:prSet presAssocID="{A30AC70D-492A-4EF7-B164-F89CA6579514}" presName="txFour" presStyleLbl="node4" presStyleIdx="1" presStyleCnt="5" custScaleX="115460" custScaleY="97691" custLinFactX="25642" custLinFactNeighborX="100000" custLinFactNeighborY="12080">
        <dgm:presLayoutVars>
          <dgm:chPref val="3"/>
        </dgm:presLayoutVars>
      </dgm:prSet>
      <dgm:spPr/>
      <dgm:t>
        <a:bodyPr/>
        <a:lstStyle/>
        <a:p>
          <a:endParaRPr lang="pt-BR"/>
        </a:p>
      </dgm:t>
    </dgm:pt>
    <dgm:pt modelId="{8EC1BD2D-BB12-4354-82B0-E3631B6E47EE}" type="pres">
      <dgm:prSet presAssocID="{A30AC70D-492A-4EF7-B164-F89CA6579514}" presName="horzFour" presStyleCnt="0"/>
      <dgm:spPr/>
    </dgm:pt>
    <dgm:pt modelId="{B84F1162-45AE-48F6-B506-D262E12A581A}" type="pres">
      <dgm:prSet presAssocID="{E21F75A1-8E77-45EC-92E4-7BC949C5A225}" presName="sibSpaceTwo" presStyleCnt="0"/>
      <dgm:spPr/>
      <dgm:t>
        <a:bodyPr/>
        <a:lstStyle/>
        <a:p>
          <a:endParaRPr lang="pt-PT"/>
        </a:p>
      </dgm:t>
    </dgm:pt>
    <dgm:pt modelId="{E600BD98-6320-415A-A7E4-C822BA499F2F}" type="pres">
      <dgm:prSet presAssocID="{F0356CF4-F052-42BE-9F39-7695BCCA43D4}" presName="vertTwo" presStyleCnt="0"/>
      <dgm:spPr/>
      <dgm:t>
        <a:bodyPr/>
        <a:lstStyle/>
        <a:p>
          <a:endParaRPr lang="pt-PT"/>
        </a:p>
      </dgm:t>
    </dgm:pt>
    <dgm:pt modelId="{E4DEAF28-296A-4B29-8736-D97C954BEBA0}" type="pres">
      <dgm:prSet presAssocID="{F0356CF4-F052-42BE-9F39-7695BCCA43D4}" presName="txTwo" presStyleLbl="node2" presStyleIdx="1" presStyleCnt="4" custScaleX="100424" custScaleY="97691">
        <dgm:presLayoutVars>
          <dgm:chPref val="3"/>
        </dgm:presLayoutVars>
      </dgm:prSet>
      <dgm:spPr/>
      <dgm:t>
        <a:bodyPr/>
        <a:lstStyle/>
        <a:p>
          <a:endParaRPr lang="pt-PT"/>
        </a:p>
      </dgm:t>
    </dgm:pt>
    <dgm:pt modelId="{AEE285F2-6C82-4D78-8249-2C971BF366E6}" type="pres">
      <dgm:prSet presAssocID="{F0356CF4-F052-42BE-9F39-7695BCCA43D4}" presName="parTransTwo" presStyleCnt="0"/>
      <dgm:spPr/>
      <dgm:t>
        <a:bodyPr/>
        <a:lstStyle/>
        <a:p>
          <a:endParaRPr lang="pt-PT"/>
        </a:p>
      </dgm:t>
    </dgm:pt>
    <dgm:pt modelId="{68CD6B16-E146-4992-A8E6-FAD92368011B}" type="pres">
      <dgm:prSet presAssocID="{F0356CF4-F052-42BE-9F39-7695BCCA43D4}" presName="horzTwo" presStyleCnt="0"/>
      <dgm:spPr/>
      <dgm:t>
        <a:bodyPr/>
        <a:lstStyle/>
        <a:p>
          <a:endParaRPr lang="pt-PT"/>
        </a:p>
      </dgm:t>
    </dgm:pt>
    <dgm:pt modelId="{A4086BF6-82EB-4E18-87EE-70C4F613BFA1}" type="pres">
      <dgm:prSet presAssocID="{208837E9-23E2-44AC-9C0A-093734983BBC}" presName="vertThree" presStyleCnt="0"/>
      <dgm:spPr/>
      <dgm:t>
        <a:bodyPr/>
        <a:lstStyle/>
        <a:p>
          <a:endParaRPr lang="pt-PT"/>
        </a:p>
      </dgm:t>
    </dgm:pt>
    <dgm:pt modelId="{3ECF6498-979F-4CCD-9289-66327A15B881}" type="pres">
      <dgm:prSet presAssocID="{208837E9-23E2-44AC-9C0A-093734983BBC}" presName="txThree" presStyleLbl="node3" presStyleIdx="1" presStyleCnt="4" custScaleX="114114" custScaleY="97691" custLinFactNeighborX="-2547" custLinFactNeighborY="2508">
        <dgm:presLayoutVars>
          <dgm:chPref val="3"/>
        </dgm:presLayoutVars>
      </dgm:prSet>
      <dgm:spPr/>
      <dgm:t>
        <a:bodyPr/>
        <a:lstStyle/>
        <a:p>
          <a:endParaRPr lang="pt-PT"/>
        </a:p>
      </dgm:t>
    </dgm:pt>
    <dgm:pt modelId="{6FD91632-E341-4103-9D3D-3F954F78C717}" type="pres">
      <dgm:prSet presAssocID="{208837E9-23E2-44AC-9C0A-093734983BBC}" presName="horzThree" presStyleCnt="0"/>
      <dgm:spPr/>
      <dgm:t>
        <a:bodyPr/>
        <a:lstStyle/>
        <a:p>
          <a:endParaRPr lang="pt-PT"/>
        </a:p>
      </dgm:t>
    </dgm:pt>
    <dgm:pt modelId="{43619BE0-B2AB-4715-9858-4BAB74DB23EE}" type="pres">
      <dgm:prSet presAssocID="{D48007CE-C62F-477D-B4AE-422793975C1C}" presName="sibSpaceTwo" presStyleCnt="0"/>
      <dgm:spPr/>
      <dgm:t>
        <a:bodyPr/>
        <a:lstStyle/>
        <a:p>
          <a:endParaRPr lang="pt-PT"/>
        </a:p>
      </dgm:t>
    </dgm:pt>
    <dgm:pt modelId="{9F724344-F1D9-4B18-8762-74983516B10C}" type="pres">
      <dgm:prSet presAssocID="{2FC3624C-E3C3-44A5-91C2-98BF1FA9F68E}" presName="vertTwo" presStyleCnt="0"/>
      <dgm:spPr/>
      <dgm:t>
        <a:bodyPr/>
        <a:lstStyle/>
        <a:p>
          <a:endParaRPr lang="pt-PT"/>
        </a:p>
      </dgm:t>
    </dgm:pt>
    <dgm:pt modelId="{ABB51790-7EE8-40D3-A9F7-AEC36C55DC2D}" type="pres">
      <dgm:prSet presAssocID="{2FC3624C-E3C3-44A5-91C2-98BF1FA9F68E}" presName="txTwo" presStyleLbl="node2" presStyleIdx="2" presStyleCnt="4" custScaleY="131661">
        <dgm:presLayoutVars>
          <dgm:chPref val="3"/>
        </dgm:presLayoutVars>
      </dgm:prSet>
      <dgm:spPr/>
      <dgm:t>
        <a:bodyPr/>
        <a:lstStyle/>
        <a:p>
          <a:endParaRPr lang="pt-PT"/>
        </a:p>
      </dgm:t>
    </dgm:pt>
    <dgm:pt modelId="{6BBE9ABB-A18A-4A95-8890-959DD76EF74C}" type="pres">
      <dgm:prSet presAssocID="{2FC3624C-E3C3-44A5-91C2-98BF1FA9F68E}" presName="parTransTwo" presStyleCnt="0"/>
      <dgm:spPr/>
    </dgm:pt>
    <dgm:pt modelId="{70D848B3-C0BE-4872-A6D9-C4B7ABA4D742}" type="pres">
      <dgm:prSet presAssocID="{2FC3624C-E3C3-44A5-91C2-98BF1FA9F68E}" presName="horzTwo" presStyleCnt="0"/>
      <dgm:spPr/>
      <dgm:t>
        <a:bodyPr/>
        <a:lstStyle/>
        <a:p>
          <a:endParaRPr lang="pt-PT"/>
        </a:p>
      </dgm:t>
    </dgm:pt>
    <dgm:pt modelId="{A95D611D-9DF1-4099-A83A-447794FA1C18}" type="pres">
      <dgm:prSet presAssocID="{28267EE8-FE2F-4122-8757-677F51F90B99}" presName="vertThree" presStyleCnt="0"/>
      <dgm:spPr/>
    </dgm:pt>
    <dgm:pt modelId="{C3538FDF-706E-4DFA-81AC-4BCF45476BFE}" type="pres">
      <dgm:prSet presAssocID="{28267EE8-FE2F-4122-8757-677F51F90B99}" presName="txThree" presStyleLbl="node3" presStyleIdx="2" presStyleCnt="4">
        <dgm:presLayoutVars>
          <dgm:chPref val="3"/>
        </dgm:presLayoutVars>
      </dgm:prSet>
      <dgm:spPr/>
      <dgm:t>
        <a:bodyPr/>
        <a:lstStyle/>
        <a:p>
          <a:endParaRPr lang="pt-BR"/>
        </a:p>
      </dgm:t>
    </dgm:pt>
    <dgm:pt modelId="{E2D4BAD5-0875-481C-8888-7A0F1C7C2BB6}" type="pres">
      <dgm:prSet presAssocID="{28267EE8-FE2F-4122-8757-677F51F90B99}" presName="parTransThree" presStyleCnt="0"/>
      <dgm:spPr/>
    </dgm:pt>
    <dgm:pt modelId="{A86D5D51-30FD-46CE-8184-D0EB10312985}" type="pres">
      <dgm:prSet presAssocID="{28267EE8-FE2F-4122-8757-677F51F90B99}" presName="horzThree" presStyleCnt="0"/>
      <dgm:spPr/>
    </dgm:pt>
    <dgm:pt modelId="{9EA2DAA3-2D4D-4310-83E6-0AA6D5995C5A}" type="pres">
      <dgm:prSet presAssocID="{3DA2D414-EA57-416A-A99A-5B5E65333B44}" presName="vertFour" presStyleCnt="0">
        <dgm:presLayoutVars>
          <dgm:chPref val="3"/>
        </dgm:presLayoutVars>
      </dgm:prSet>
      <dgm:spPr/>
    </dgm:pt>
    <dgm:pt modelId="{BA6A437A-2502-491A-9FDB-1174F22DD4C1}" type="pres">
      <dgm:prSet presAssocID="{3DA2D414-EA57-416A-A99A-5B5E65333B44}" presName="txFour" presStyleLbl="node4" presStyleIdx="2" presStyleCnt="5" custLinFactNeighborX="-526" custLinFactNeighborY="1261">
        <dgm:presLayoutVars>
          <dgm:chPref val="3"/>
        </dgm:presLayoutVars>
      </dgm:prSet>
      <dgm:spPr/>
      <dgm:t>
        <a:bodyPr/>
        <a:lstStyle/>
        <a:p>
          <a:endParaRPr lang="pt-BR"/>
        </a:p>
      </dgm:t>
    </dgm:pt>
    <dgm:pt modelId="{F256EFDF-4108-4FB7-A3A0-3B23C0C2B17D}" type="pres">
      <dgm:prSet presAssocID="{3DA2D414-EA57-416A-A99A-5B5E65333B44}" presName="parTransFour" presStyleCnt="0"/>
      <dgm:spPr/>
    </dgm:pt>
    <dgm:pt modelId="{D37AD8E8-ECE3-4BB3-8292-4D72345CAE01}" type="pres">
      <dgm:prSet presAssocID="{3DA2D414-EA57-416A-A99A-5B5E65333B44}" presName="horzFour" presStyleCnt="0"/>
      <dgm:spPr/>
    </dgm:pt>
    <dgm:pt modelId="{B9243942-0BB0-4E50-866C-87BB89BEAC17}" type="pres">
      <dgm:prSet presAssocID="{CE89400A-5A9A-4608-B269-9F399F198F1D}" presName="vertFour" presStyleCnt="0">
        <dgm:presLayoutVars>
          <dgm:chPref val="3"/>
        </dgm:presLayoutVars>
      </dgm:prSet>
      <dgm:spPr/>
    </dgm:pt>
    <dgm:pt modelId="{E15240D0-E288-4A48-BCC9-FD7CFFF9434D}" type="pres">
      <dgm:prSet presAssocID="{CE89400A-5A9A-4608-B269-9F399F198F1D}" presName="txFour" presStyleLbl="node4" presStyleIdx="3" presStyleCnt="5">
        <dgm:presLayoutVars>
          <dgm:chPref val="3"/>
        </dgm:presLayoutVars>
      </dgm:prSet>
      <dgm:spPr/>
      <dgm:t>
        <a:bodyPr/>
        <a:lstStyle/>
        <a:p>
          <a:endParaRPr lang="pt-BR"/>
        </a:p>
      </dgm:t>
    </dgm:pt>
    <dgm:pt modelId="{5D0D5B63-6158-4863-A46C-20865BE440DE}" type="pres">
      <dgm:prSet presAssocID="{CE89400A-5A9A-4608-B269-9F399F198F1D}" presName="horzFour" presStyleCnt="0"/>
      <dgm:spPr/>
    </dgm:pt>
    <dgm:pt modelId="{AA6A85C5-8815-4B77-9383-1B8771FADC72}" type="pres">
      <dgm:prSet presAssocID="{DFA52660-E84E-4975-93D1-6EA5532DE408}" presName="sibSpaceTwo" presStyleCnt="0"/>
      <dgm:spPr/>
      <dgm:t>
        <a:bodyPr/>
        <a:lstStyle/>
        <a:p>
          <a:endParaRPr lang="pt-PT"/>
        </a:p>
      </dgm:t>
    </dgm:pt>
    <dgm:pt modelId="{524CA30E-B2C6-4F78-A0F9-697C270917D4}" type="pres">
      <dgm:prSet presAssocID="{D8696F32-7ECE-4592-B30D-54BFBD3E48CB}" presName="vertTwo" presStyleCnt="0"/>
      <dgm:spPr/>
      <dgm:t>
        <a:bodyPr/>
        <a:lstStyle/>
        <a:p>
          <a:endParaRPr lang="pt-PT"/>
        </a:p>
      </dgm:t>
    </dgm:pt>
    <dgm:pt modelId="{CE6FF970-6C70-46D1-89CE-F2C1BF825DB9}" type="pres">
      <dgm:prSet presAssocID="{D8696F32-7ECE-4592-B30D-54BFBD3E48CB}" presName="txTwo" presStyleLbl="node2" presStyleIdx="3" presStyleCnt="4">
        <dgm:presLayoutVars>
          <dgm:chPref val="3"/>
        </dgm:presLayoutVars>
      </dgm:prSet>
      <dgm:spPr/>
      <dgm:t>
        <a:bodyPr/>
        <a:lstStyle/>
        <a:p>
          <a:endParaRPr lang="pt-PT"/>
        </a:p>
      </dgm:t>
    </dgm:pt>
    <dgm:pt modelId="{86DBFD64-37C2-49D2-A30F-783C80DF9A76}" type="pres">
      <dgm:prSet presAssocID="{D8696F32-7ECE-4592-B30D-54BFBD3E48CB}" presName="parTransTwo" presStyleCnt="0"/>
      <dgm:spPr/>
      <dgm:t>
        <a:bodyPr/>
        <a:lstStyle/>
        <a:p>
          <a:endParaRPr lang="pt-PT"/>
        </a:p>
      </dgm:t>
    </dgm:pt>
    <dgm:pt modelId="{4E0E7536-A94B-4DA7-812B-3704D521F48B}" type="pres">
      <dgm:prSet presAssocID="{D8696F32-7ECE-4592-B30D-54BFBD3E48CB}" presName="horzTwo" presStyleCnt="0"/>
      <dgm:spPr/>
      <dgm:t>
        <a:bodyPr/>
        <a:lstStyle/>
        <a:p>
          <a:endParaRPr lang="pt-PT"/>
        </a:p>
      </dgm:t>
    </dgm:pt>
    <dgm:pt modelId="{6D5C52BD-17FC-48BA-97BB-9252CB6AF0FD}" type="pres">
      <dgm:prSet presAssocID="{27F97B70-53D5-4E0D-96A7-5FA0F22E8B91}" presName="vertThree" presStyleCnt="0"/>
      <dgm:spPr/>
      <dgm:t>
        <a:bodyPr/>
        <a:lstStyle/>
        <a:p>
          <a:endParaRPr lang="pt-PT"/>
        </a:p>
      </dgm:t>
    </dgm:pt>
    <dgm:pt modelId="{DDAB6412-7BCF-4777-8DF6-C85553561C14}" type="pres">
      <dgm:prSet presAssocID="{27F97B70-53D5-4E0D-96A7-5FA0F22E8B91}" presName="txThree" presStyleLbl="node3" presStyleIdx="3" presStyleCnt="4">
        <dgm:presLayoutVars>
          <dgm:chPref val="3"/>
        </dgm:presLayoutVars>
      </dgm:prSet>
      <dgm:spPr/>
      <dgm:t>
        <a:bodyPr/>
        <a:lstStyle/>
        <a:p>
          <a:endParaRPr lang="pt-PT"/>
        </a:p>
      </dgm:t>
    </dgm:pt>
    <dgm:pt modelId="{9A94C645-F7E6-4AA2-8190-BC4BEC5F1B54}" type="pres">
      <dgm:prSet presAssocID="{27F97B70-53D5-4E0D-96A7-5FA0F22E8B91}" presName="parTransThree" presStyleCnt="0"/>
      <dgm:spPr/>
      <dgm:t>
        <a:bodyPr/>
        <a:lstStyle/>
        <a:p>
          <a:endParaRPr lang="pt-PT"/>
        </a:p>
      </dgm:t>
    </dgm:pt>
    <dgm:pt modelId="{65B86576-CFD7-499C-A39E-496BB236D095}" type="pres">
      <dgm:prSet presAssocID="{27F97B70-53D5-4E0D-96A7-5FA0F22E8B91}" presName="horzThree" presStyleCnt="0"/>
      <dgm:spPr/>
      <dgm:t>
        <a:bodyPr/>
        <a:lstStyle/>
        <a:p>
          <a:endParaRPr lang="pt-PT"/>
        </a:p>
      </dgm:t>
    </dgm:pt>
    <dgm:pt modelId="{B5A15E6C-2D48-4834-8C4A-E9653D39DC7F}" type="pres">
      <dgm:prSet presAssocID="{599FBB8D-B8CC-4F4A-8956-9B013B61800D}" presName="vertFour" presStyleCnt="0">
        <dgm:presLayoutVars>
          <dgm:chPref val="3"/>
        </dgm:presLayoutVars>
      </dgm:prSet>
      <dgm:spPr/>
      <dgm:t>
        <a:bodyPr/>
        <a:lstStyle/>
        <a:p>
          <a:endParaRPr lang="pt-PT"/>
        </a:p>
      </dgm:t>
    </dgm:pt>
    <dgm:pt modelId="{96E686D8-5953-4C9D-B3F8-F70B029D5121}" type="pres">
      <dgm:prSet presAssocID="{599FBB8D-B8CC-4F4A-8956-9B013B61800D}" presName="txFour" presStyleLbl="node4" presStyleIdx="4" presStyleCnt="5">
        <dgm:presLayoutVars>
          <dgm:chPref val="3"/>
        </dgm:presLayoutVars>
      </dgm:prSet>
      <dgm:spPr/>
      <dgm:t>
        <a:bodyPr/>
        <a:lstStyle/>
        <a:p>
          <a:endParaRPr lang="pt-PT"/>
        </a:p>
      </dgm:t>
    </dgm:pt>
    <dgm:pt modelId="{6C70C514-1242-4F62-8702-0BB9DCEE47AF}" type="pres">
      <dgm:prSet presAssocID="{599FBB8D-B8CC-4F4A-8956-9B013B61800D}" presName="horzFour" presStyleCnt="0"/>
      <dgm:spPr/>
      <dgm:t>
        <a:bodyPr/>
        <a:lstStyle/>
        <a:p>
          <a:endParaRPr lang="pt-PT"/>
        </a:p>
      </dgm:t>
    </dgm:pt>
  </dgm:ptLst>
  <dgm:cxnLst>
    <dgm:cxn modelId="{79ED1835-93B2-4FBF-B384-8EF520DB3805}" type="presOf" srcId="{A30AC70D-492A-4EF7-B164-F89CA6579514}" destId="{43DCBA5E-E674-42A8-871D-A88A7CCE3721}" srcOrd="0" destOrd="0" presId="urn:microsoft.com/office/officeart/2005/8/layout/hierarchy4"/>
    <dgm:cxn modelId="{5CF2897C-3760-49E4-84CC-58070021265D}" srcId="{27F97B70-53D5-4E0D-96A7-5FA0F22E8B91}" destId="{599FBB8D-B8CC-4F4A-8956-9B013B61800D}" srcOrd="0" destOrd="0" parTransId="{37D1C95E-7EE3-4246-8C18-019C75BB7821}" sibTransId="{CCD15A82-390C-45A2-AD86-143A611639EF}"/>
    <dgm:cxn modelId="{9443C7B6-D0AD-46E4-A77C-D295C46F53F7}" type="presOf" srcId="{D8696F32-7ECE-4592-B30D-54BFBD3E48CB}" destId="{CE6FF970-6C70-46D1-89CE-F2C1BF825DB9}" srcOrd="0" destOrd="0" presId="urn:microsoft.com/office/officeart/2005/8/layout/hierarchy4"/>
    <dgm:cxn modelId="{FB8EBC29-B4DC-4400-AB96-B8C34EF1D077}" type="presOf" srcId="{2A12EE96-E930-4935-A5FD-F79E1BCC5F40}" destId="{117F62AC-04BB-49E8-BB77-01EB79FD6B7F}" srcOrd="0" destOrd="0" presId="urn:microsoft.com/office/officeart/2005/8/layout/hierarchy4"/>
    <dgm:cxn modelId="{61B0FD61-1FD5-4951-BD11-3895A34A0709}" type="presOf" srcId="{BACD9873-1335-4924-ADEA-3454C2ADF1F5}" destId="{005EFE1A-5AE2-471A-9EC9-40297F0C3FFD}" srcOrd="0" destOrd="0" presId="urn:microsoft.com/office/officeart/2005/8/layout/hierarchy4"/>
    <dgm:cxn modelId="{44A47494-135B-4C20-A61B-AE5F327FEF85}" type="presOf" srcId="{599FBB8D-B8CC-4F4A-8956-9B013B61800D}" destId="{96E686D8-5953-4C9D-B3F8-F70B029D5121}" srcOrd="0" destOrd="0" presId="urn:microsoft.com/office/officeart/2005/8/layout/hierarchy4"/>
    <dgm:cxn modelId="{9043B59C-65AE-481F-9DE1-CFA34D2B0B6C}" type="presOf" srcId="{208837E9-23E2-44AC-9C0A-093734983BBC}" destId="{3ECF6498-979F-4CCD-9289-66327A15B881}" srcOrd="0" destOrd="0" presId="urn:microsoft.com/office/officeart/2005/8/layout/hierarchy4"/>
    <dgm:cxn modelId="{FAE17EA2-4C81-4CA9-AF83-5BB1CD12D599}" srcId="{F0356CF4-F052-42BE-9F39-7695BCCA43D4}" destId="{208837E9-23E2-44AC-9C0A-093734983BBC}" srcOrd="0" destOrd="0" parTransId="{991D0BDF-6A3F-44A2-982A-746FF866DA8A}" sibTransId="{EE865993-85F0-4D16-B05A-0BB660604105}"/>
    <dgm:cxn modelId="{0F40116E-6C36-4067-AF8B-CD3FAEC45265}" srcId="{BD50E346-F933-44F6-B31C-5C1B97542C3C}" destId="{8E8150EF-030E-464B-9AF4-0EEF9701F153}" srcOrd="0" destOrd="0" parTransId="{17DC2388-70EB-4F8A-AFDF-5F78D7F2E07C}" sibTransId="{681B63F1-D8B8-40D7-85BB-681AD1C8C647}"/>
    <dgm:cxn modelId="{50DC6B21-A323-4647-9D1F-4FF0DEB7398F}" srcId="{C9DC32DC-F75C-4E1C-9F04-2F2B5C668B06}" destId="{BACD9873-1335-4924-ADEA-3454C2ADF1F5}" srcOrd="0" destOrd="0" parTransId="{C115E153-B3D6-49DA-B4FB-A0D269287563}" sibTransId="{4CC04EC2-2980-4D81-ADAC-E5ADEAD843A9}"/>
    <dgm:cxn modelId="{9A67ED51-01CE-4248-B253-4A7A0A83165D}" srcId="{BACD9873-1335-4924-ADEA-3454C2ADF1F5}" destId="{D8696F32-7ECE-4592-B30D-54BFBD3E48CB}" srcOrd="3" destOrd="0" parTransId="{D7EAAB16-0B94-4BC3-AC2B-18FB7BD4FE86}" sibTransId="{5A9B3D5A-418E-41F9-B1C0-5E9325D8D204}"/>
    <dgm:cxn modelId="{2EC1817E-C85C-4BBF-A85F-1A8095D4D0F0}" type="presOf" srcId="{8E8150EF-030E-464B-9AF4-0EEF9701F153}" destId="{421E9733-7DB3-4A6B-9422-13B54DB3A7B1}" srcOrd="0" destOrd="0" presId="urn:microsoft.com/office/officeart/2005/8/layout/hierarchy4"/>
    <dgm:cxn modelId="{952429C2-C33B-456D-8606-EFD06749B261}" srcId="{3DA2D414-EA57-416A-A99A-5B5E65333B44}" destId="{CE89400A-5A9A-4608-B269-9F399F198F1D}" srcOrd="0" destOrd="0" parTransId="{446D62F7-6736-4FEE-B595-458B43D36B15}" sibTransId="{85E57A20-B5A7-4406-9BD0-D274E2549DF8}"/>
    <dgm:cxn modelId="{269FD1B7-5F3C-49B0-8A47-8EA36A18B724}" srcId="{BACD9873-1335-4924-ADEA-3454C2ADF1F5}" destId="{F0356CF4-F052-42BE-9F39-7695BCCA43D4}" srcOrd="1" destOrd="0" parTransId="{E2794C69-D255-4653-89B7-D8FB9E82CE02}" sibTransId="{D48007CE-C62F-477D-B4AE-422793975C1C}"/>
    <dgm:cxn modelId="{4B07BAEE-F100-48CD-AEE4-2B73A3BCD256}" srcId="{2FC3624C-E3C3-44A5-91C2-98BF1FA9F68E}" destId="{28267EE8-FE2F-4122-8757-677F51F90B99}" srcOrd="0" destOrd="0" parTransId="{CAAF9440-949D-4934-9527-CB6241DB1982}" sibTransId="{B1464B49-A35C-4DDF-A9EA-B266BD8470DD}"/>
    <dgm:cxn modelId="{979D149E-34F3-4D55-945F-AEDE4F7D6195}" srcId="{8E8150EF-030E-464B-9AF4-0EEF9701F153}" destId="{2A12EE96-E930-4935-A5FD-F79E1BCC5F40}" srcOrd="0" destOrd="0" parTransId="{30044816-E901-4DF1-8829-E11EEF169E5F}" sibTransId="{035004A5-4248-47CF-BC2F-035C3DFF9720}"/>
    <dgm:cxn modelId="{9174FD19-A320-4F31-90B0-B4185DE60C5C}" srcId="{BACD9873-1335-4924-ADEA-3454C2ADF1F5}" destId="{BD50E346-F933-44F6-B31C-5C1B97542C3C}" srcOrd="0" destOrd="0" parTransId="{03266D1E-F4A6-4680-93D5-C32C723DDF94}" sibTransId="{E21F75A1-8E77-45EC-92E4-7BC949C5A225}"/>
    <dgm:cxn modelId="{96C78FBC-F685-45BE-9534-4C6B9A61947B}" srcId="{28267EE8-FE2F-4122-8757-677F51F90B99}" destId="{3DA2D414-EA57-416A-A99A-5B5E65333B44}" srcOrd="0" destOrd="0" parTransId="{2E807CE1-E127-4324-AB6F-62A3455D68AC}" sibTransId="{C708523E-883F-46C7-BD05-1F238D55A0C1}"/>
    <dgm:cxn modelId="{E4711BA9-226E-4487-A66E-855EDE8820B9}" type="presOf" srcId="{2FC3624C-E3C3-44A5-91C2-98BF1FA9F68E}" destId="{ABB51790-7EE8-40D3-A9F7-AEC36C55DC2D}" srcOrd="0" destOrd="0" presId="urn:microsoft.com/office/officeart/2005/8/layout/hierarchy4"/>
    <dgm:cxn modelId="{FD6735EE-BA6D-4B58-B958-F8C26934F729}" type="presOf" srcId="{C9DC32DC-F75C-4E1C-9F04-2F2B5C668B06}" destId="{7A50FEFD-C236-40F1-A398-C226798C4761}" srcOrd="0" destOrd="0" presId="urn:microsoft.com/office/officeart/2005/8/layout/hierarchy4"/>
    <dgm:cxn modelId="{1342467B-A6D2-4E49-B22F-5C52383D20D2}" type="presOf" srcId="{BD50E346-F933-44F6-B31C-5C1B97542C3C}" destId="{CAA747DF-3745-4F33-8CD9-E3E5D09814E6}" srcOrd="0" destOrd="0" presId="urn:microsoft.com/office/officeart/2005/8/layout/hierarchy4"/>
    <dgm:cxn modelId="{EC40F067-FF1B-4C0C-9B54-2F1ED96516DA}" srcId="{D8696F32-7ECE-4592-B30D-54BFBD3E48CB}" destId="{27F97B70-53D5-4E0D-96A7-5FA0F22E8B91}" srcOrd="0" destOrd="0" parTransId="{E157EE16-CE6F-48F7-88F8-A66A28608CD3}" sibTransId="{6468E507-8158-45FA-A994-B3B744313DFF}"/>
    <dgm:cxn modelId="{07162B0B-54E5-4B92-AD3D-E631F0882E15}" type="presOf" srcId="{27F97B70-53D5-4E0D-96A7-5FA0F22E8B91}" destId="{DDAB6412-7BCF-4777-8DF6-C85553561C14}" srcOrd="0" destOrd="0" presId="urn:microsoft.com/office/officeart/2005/8/layout/hierarchy4"/>
    <dgm:cxn modelId="{2D35DE0F-4518-46CB-B391-B1AB1A80AADA}" srcId="{2A12EE96-E930-4935-A5FD-F79E1BCC5F40}" destId="{A30AC70D-492A-4EF7-B164-F89CA6579514}" srcOrd="0" destOrd="0" parTransId="{B784536B-6CB8-4149-9B94-49D925B7EF72}" sibTransId="{4C71FB42-8A18-4D13-9038-784F6C5D5056}"/>
    <dgm:cxn modelId="{85C5FB41-3D96-4A04-9F6D-1B42195FC309}" type="presOf" srcId="{28267EE8-FE2F-4122-8757-677F51F90B99}" destId="{C3538FDF-706E-4DFA-81AC-4BCF45476BFE}" srcOrd="0" destOrd="0" presId="urn:microsoft.com/office/officeart/2005/8/layout/hierarchy4"/>
    <dgm:cxn modelId="{1793A667-45A5-474C-8AFC-1789F3C0E3BA}" type="presOf" srcId="{F0356CF4-F052-42BE-9F39-7695BCCA43D4}" destId="{E4DEAF28-296A-4B29-8736-D97C954BEBA0}" srcOrd="0" destOrd="0" presId="urn:microsoft.com/office/officeart/2005/8/layout/hierarchy4"/>
    <dgm:cxn modelId="{C36A7EDF-B502-462A-A58D-03CBCFB0CC80}" type="presOf" srcId="{CE89400A-5A9A-4608-B269-9F399F198F1D}" destId="{E15240D0-E288-4A48-BCC9-FD7CFFF9434D}" srcOrd="0" destOrd="0" presId="urn:microsoft.com/office/officeart/2005/8/layout/hierarchy4"/>
    <dgm:cxn modelId="{CA6E3392-D423-4763-B5A6-886780C97F76}" srcId="{BACD9873-1335-4924-ADEA-3454C2ADF1F5}" destId="{2FC3624C-E3C3-44A5-91C2-98BF1FA9F68E}" srcOrd="2" destOrd="0" parTransId="{0B02D0B0-03C6-469D-B5F2-7AA751D810D8}" sibTransId="{DFA52660-E84E-4975-93D1-6EA5532DE408}"/>
    <dgm:cxn modelId="{F58439C5-60AC-425D-B823-DB8560759AF2}" type="presOf" srcId="{3DA2D414-EA57-416A-A99A-5B5E65333B44}" destId="{BA6A437A-2502-491A-9FDB-1174F22DD4C1}" srcOrd="0" destOrd="0" presId="urn:microsoft.com/office/officeart/2005/8/layout/hierarchy4"/>
    <dgm:cxn modelId="{4C3DF7B6-35F1-48C4-B4E1-8EB34AAE7EE1}" type="presParOf" srcId="{7A50FEFD-C236-40F1-A398-C226798C4761}" destId="{5349B722-2E2E-424E-9C76-08D24A83216F}" srcOrd="0" destOrd="0" presId="urn:microsoft.com/office/officeart/2005/8/layout/hierarchy4"/>
    <dgm:cxn modelId="{D2F78563-719B-4033-A1BC-B4D129E3554C}" type="presParOf" srcId="{5349B722-2E2E-424E-9C76-08D24A83216F}" destId="{005EFE1A-5AE2-471A-9EC9-40297F0C3FFD}" srcOrd="0" destOrd="0" presId="urn:microsoft.com/office/officeart/2005/8/layout/hierarchy4"/>
    <dgm:cxn modelId="{307D3A4E-BC19-4503-BCFE-3366361886D6}" type="presParOf" srcId="{5349B722-2E2E-424E-9C76-08D24A83216F}" destId="{31A98128-4C7B-4221-B188-DBF8D89DC278}" srcOrd="1" destOrd="0" presId="urn:microsoft.com/office/officeart/2005/8/layout/hierarchy4"/>
    <dgm:cxn modelId="{192578A0-FCBF-4922-8906-329F7CF35ED7}" type="presParOf" srcId="{5349B722-2E2E-424E-9C76-08D24A83216F}" destId="{72BF66A5-55B4-4900-940A-FA2DB4B2596B}" srcOrd="2" destOrd="0" presId="urn:microsoft.com/office/officeart/2005/8/layout/hierarchy4"/>
    <dgm:cxn modelId="{4774214A-01A6-4687-B691-6E1B1194F8DB}" type="presParOf" srcId="{72BF66A5-55B4-4900-940A-FA2DB4B2596B}" destId="{7AAA8A35-1AD0-4B53-8106-477C7D839339}" srcOrd="0" destOrd="0" presId="urn:microsoft.com/office/officeart/2005/8/layout/hierarchy4"/>
    <dgm:cxn modelId="{8BFD5632-D71C-41B6-94B8-E9E4DB53DCAD}" type="presParOf" srcId="{7AAA8A35-1AD0-4B53-8106-477C7D839339}" destId="{CAA747DF-3745-4F33-8CD9-E3E5D09814E6}" srcOrd="0" destOrd="0" presId="urn:microsoft.com/office/officeart/2005/8/layout/hierarchy4"/>
    <dgm:cxn modelId="{A453E1AC-5C50-4312-9F3E-788049390D42}" type="presParOf" srcId="{7AAA8A35-1AD0-4B53-8106-477C7D839339}" destId="{06BEECA2-1AA6-45E8-9DF9-67943632912F}" srcOrd="1" destOrd="0" presId="urn:microsoft.com/office/officeart/2005/8/layout/hierarchy4"/>
    <dgm:cxn modelId="{8CD75E66-63F5-4608-A879-E5131021149E}" type="presParOf" srcId="{7AAA8A35-1AD0-4B53-8106-477C7D839339}" destId="{32B50C9C-4841-49FA-B418-0C241DE6881C}" srcOrd="2" destOrd="0" presId="urn:microsoft.com/office/officeart/2005/8/layout/hierarchy4"/>
    <dgm:cxn modelId="{07418D00-1422-453D-BD20-4AF0E52336C1}" type="presParOf" srcId="{32B50C9C-4841-49FA-B418-0C241DE6881C}" destId="{52F377F7-877B-481A-A68A-FB2E0A948E16}" srcOrd="0" destOrd="0" presId="urn:microsoft.com/office/officeart/2005/8/layout/hierarchy4"/>
    <dgm:cxn modelId="{65EDAB47-889F-44F7-AF85-9F36CB348E45}" type="presParOf" srcId="{52F377F7-877B-481A-A68A-FB2E0A948E16}" destId="{421E9733-7DB3-4A6B-9422-13B54DB3A7B1}" srcOrd="0" destOrd="0" presId="urn:microsoft.com/office/officeart/2005/8/layout/hierarchy4"/>
    <dgm:cxn modelId="{E0850685-FF47-4D2C-B2CE-E3AAB9C6BF30}" type="presParOf" srcId="{52F377F7-877B-481A-A68A-FB2E0A948E16}" destId="{A516056A-96B5-4FBC-B9F1-0E93F8520A27}" srcOrd="1" destOrd="0" presId="urn:microsoft.com/office/officeart/2005/8/layout/hierarchy4"/>
    <dgm:cxn modelId="{8C1A48E1-BDFA-4D15-9B5E-B43FED00D78E}" type="presParOf" srcId="{52F377F7-877B-481A-A68A-FB2E0A948E16}" destId="{E3C4698F-722A-4184-9A39-815FAC33728F}" srcOrd="2" destOrd="0" presId="urn:microsoft.com/office/officeart/2005/8/layout/hierarchy4"/>
    <dgm:cxn modelId="{92788D51-059D-4783-B893-71867BABC54E}" type="presParOf" srcId="{E3C4698F-722A-4184-9A39-815FAC33728F}" destId="{13073446-0F84-46CB-BD51-21EF41C39E89}" srcOrd="0" destOrd="0" presId="urn:microsoft.com/office/officeart/2005/8/layout/hierarchy4"/>
    <dgm:cxn modelId="{21928527-4CB2-4523-ABB1-3700E191948A}" type="presParOf" srcId="{13073446-0F84-46CB-BD51-21EF41C39E89}" destId="{117F62AC-04BB-49E8-BB77-01EB79FD6B7F}" srcOrd="0" destOrd="0" presId="urn:microsoft.com/office/officeart/2005/8/layout/hierarchy4"/>
    <dgm:cxn modelId="{6CB05B6B-9667-42D4-99C1-EF5CA4A62431}" type="presParOf" srcId="{13073446-0F84-46CB-BD51-21EF41C39E89}" destId="{FF38B121-FCE2-4104-8B0E-AC4163646247}" srcOrd="1" destOrd="0" presId="urn:microsoft.com/office/officeart/2005/8/layout/hierarchy4"/>
    <dgm:cxn modelId="{D6CE1D62-0BBB-4352-8C75-4FED69F1D1DC}" type="presParOf" srcId="{13073446-0F84-46CB-BD51-21EF41C39E89}" destId="{D2E9777B-0352-44D5-AADE-B32BA65ED91D}" srcOrd="2" destOrd="0" presId="urn:microsoft.com/office/officeart/2005/8/layout/hierarchy4"/>
    <dgm:cxn modelId="{5C655629-2EA8-4BD7-BDAA-DEA0592FDA48}" type="presParOf" srcId="{D2E9777B-0352-44D5-AADE-B32BA65ED91D}" destId="{02A3312D-0C38-4D09-968D-2472265FDE82}" srcOrd="0" destOrd="0" presId="urn:microsoft.com/office/officeart/2005/8/layout/hierarchy4"/>
    <dgm:cxn modelId="{4828A013-EC93-41EF-B2CB-BFB82F8B1B33}" type="presParOf" srcId="{02A3312D-0C38-4D09-968D-2472265FDE82}" destId="{43DCBA5E-E674-42A8-871D-A88A7CCE3721}" srcOrd="0" destOrd="0" presId="urn:microsoft.com/office/officeart/2005/8/layout/hierarchy4"/>
    <dgm:cxn modelId="{4C44E0F0-5B80-4ADF-AB1A-47200CDAC08C}" type="presParOf" srcId="{02A3312D-0C38-4D09-968D-2472265FDE82}" destId="{8EC1BD2D-BB12-4354-82B0-E3631B6E47EE}" srcOrd="1" destOrd="0" presId="urn:microsoft.com/office/officeart/2005/8/layout/hierarchy4"/>
    <dgm:cxn modelId="{DDD120EE-3903-4997-A7EF-B59666777DB8}" type="presParOf" srcId="{72BF66A5-55B4-4900-940A-FA2DB4B2596B}" destId="{B84F1162-45AE-48F6-B506-D262E12A581A}" srcOrd="1" destOrd="0" presId="urn:microsoft.com/office/officeart/2005/8/layout/hierarchy4"/>
    <dgm:cxn modelId="{15471416-C104-4D0D-BF94-F6614B3DBDC3}" type="presParOf" srcId="{72BF66A5-55B4-4900-940A-FA2DB4B2596B}" destId="{E600BD98-6320-415A-A7E4-C822BA499F2F}" srcOrd="2" destOrd="0" presId="urn:microsoft.com/office/officeart/2005/8/layout/hierarchy4"/>
    <dgm:cxn modelId="{2046D996-968E-4BF8-A1A0-4A101762CA26}" type="presParOf" srcId="{E600BD98-6320-415A-A7E4-C822BA499F2F}" destId="{E4DEAF28-296A-4B29-8736-D97C954BEBA0}" srcOrd="0" destOrd="0" presId="urn:microsoft.com/office/officeart/2005/8/layout/hierarchy4"/>
    <dgm:cxn modelId="{9C7E8D01-82A2-4E8D-988E-D80F895D4ADE}" type="presParOf" srcId="{E600BD98-6320-415A-A7E4-C822BA499F2F}" destId="{AEE285F2-6C82-4D78-8249-2C971BF366E6}" srcOrd="1" destOrd="0" presId="urn:microsoft.com/office/officeart/2005/8/layout/hierarchy4"/>
    <dgm:cxn modelId="{4B59016D-19A2-4FAE-B1BA-B8A95A36B2D2}" type="presParOf" srcId="{E600BD98-6320-415A-A7E4-C822BA499F2F}" destId="{68CD6B16-E146-4992-A8E6-FAD92368011B}" srcOrd="2" destOrd="0" presId="urn:microsoft.com/office/officeart/2005/8/layout/hierarchy4"/>
    <dgm:cxn modelId="{84C58B26-4840-440A-BD83-7123966AA6A6}" type="presParOf" srcId="{68CD6B16-E146-4992-A8E6-FAD92368011B}" destId="{A4086BF6-82EB-4E18-87EE-70C4F613BFA1}" srcOrd="0" destOrd="0" presId="urn:microsoft.com/office/officeart/2005/8/layout/hierarchy4"/>
    <dgm:cxn modelId="{CE6F2BCB-00F6-44FA-A56A-6694759F55CD}" type="presParOf" srcId="{A4086BF6-82EB-4E18-87EE-70C4F613BFA1}" destId="{3ECF6498-979F-4CCD-9289-66327A15B881}" srcOrd="0" destOrd="0" presId="urn:microsoft.com/office/officeart/2005/8/layout/hierarchy4"/>
    <dgm:cxn modelId="{3E4097B5-235F-4E3C-8F71-2E6A2405D531}" type="presParOf" srcId="{A4086BF6-82EB-4E18-87EE-70C4F613BFA1}" destId="{6FD91632-E341-4103-9D3D-3F954F78C717}" srcOrd="1" destOrd="0" presId="urn:microsoft.com/office/officeart/2005/8/layout/hierarchy4"/>
    <dgm:cxn modelId="{D7D2C45D-A850-4DEE-8938-E598C6266544}" type="presParOf" srcId="{72BF66A5-55B4-4900-940A-FA2DB4B2596B}" destId="{43619BE0-B2AB-4715-9858-4BAB74DB23EE}" srcOrd="3" destOrd="0" presId="urn:microsoft.com/office/officeart/2005/8/layout/hierarchy4"/>
    <dgm:cxn modelId="{393C12FD-39AA-4367-A43D-4F854A9064E6}" type="presParOf" srcId="{72BF66A5-55B4-4900-940A-FA2DB4B2596B}" destId="{9F724344-F1D9-4B18-8762-74983516B10C}" srcOrd="4" destOrd="0" presId="urn:microsoft.com/office/officeart/2005/8/layout/hierarchy4"/>
    <dgm:cxn modelId="{B39AB729-AE77-40FD-A091-9B1169AB3AEE}" type="presParOf" srcId="{9F724344-F1D9-4B18-8762-74983516B10C}" destId="{ABB51790-7EE8-40D3-A9F7-AEC36C55DC2D}" srcOrd="0" destOrd="0" presId="urn:microsoft.com/office/officeart/2005/8/layout/hierarchy4"/>
    <dgm:cxn modelId="{478AC45B-2435-4AD1-9832-BDF17B556598}" type="presParOf" srcId="{9F724344-F1D9-4B18-8762-74983516B10C}" destId="{6BBE9ABB-A18A-4A95-8890-959DD76EF74C}" srcOrd="1" destOrd="0" presId="urn:microsoft.com/office/officeart/2005/8/layout/hierarchy4"/>
    <dgm:cxn modelId="{14C6E23B-1415-4641-A4E9-18145FDCF21D}" type="presParOf" srcId="{9F724344-F1D9-4B18-8762-74983516B10C}" destId="{70D848B3-C0BE-4872-A6D9-C4B7ABA4D742}" srcOrd="2" destOrd="0" presId="urn:microsoft.com/office/officeart/2005/8/layout/hierarchy4"/>
    <dgm:cxn modelId="{554D1E92-D404-40E0-8597-BF4215BA2048}" type="presParOf" srcId="{70D848B3-C0BE-4872-A6D9-C4B7ABA4D742}" destId="{A95D611D-9DF1-4099-A83A-447794FA1C18}" srcOrd="0" destOrd="0" presId="urn:microsoft.com/office/officeart/2005/8/layout/hierarchy4"/>
    <dgm:cxn modelId="{E5B958C2-81ED-4185-94FB-5D4C423B969D}" type="presParOf" srcId="{A95D611D-9DF1-4099-A83A-447794FA1C18}" destId="{C3538FDF-706E-4DFA-81AC-4BCF45476BFE}" srcOrd="0" destOrd="0" presId="urn:microsoft.com/office/officeart/2005/8/layout/hierarchy4"/>
    <dgm:cxn modelId="{DB9B22B3-1D8D-44C9-87B8-1670306E6F99}" type="presParOf" srcId="{A95D611D-9DF1-4099-A83A-447794FA1C18}" destId="{E2D4BAD5-0875-481C-8888-7A0F1C7C2BB6}" srcOrd="1" destOrd="0" presId="urn:microsoft.com/office/officeart/2005/8/layout/hierarchy4"/>
    <dgm:cxn modelId="{D5D9F9FA-6B5D-495A-AA73-0D51AD646DDE}" type="presParOf" srcId="{A95D611D-9DF1-4099-A83A-447794FA1C18}" destId="{A86D5D51-30FD-46CE-8184-D0EB10312985}" srcOrd="2" destOrd="0" presId="urn:microsoft.com/office/officeart/2005/8/layout/hierarchy4"/>
    <dgm:cxn modelId="{B7FB0822-EAC6-4219-98D0-9A696D6B0DC0}" type="presParOf" srcId="{A86D5D51-30FD-46CE-8184-D0EB10312985}" destId="{9EA2DAA3-2D4D-4310-83E6-0AA6D5995C5A}" srcOrd="0" destOrd="0" presId="urn:microsoft.com/office/officeart/2005/8/layout/hierarchy4"/>
    <dgm:cxn modelId="{DAF7E5FC-9C9D-4655-97D7-CDE81AA7B5DE}" type="presParOf" srcId="{9EA2DAA3-2D4D-4310-83E6-0AA6D5995C5A}" destId="{BA6A437A-2502-491A-9FDB-1174F22DD4C1}" srcOrd="0" destOrd="0" presId="urn:microsoft.com/office/officeart/2005/8/layout/hierarchy4"/>
    <dgm:cxn modelId="{9FC6F9B7-9E3F-449C-B0C2-6201140B0CD7}" type="presParOf" srcId="{9EA2DAA3-2D4D-4310-83E6-0AA6D5995C5A}" destId="{F256EFDF-4108-4FB7-A3A0-3B23C0C2B17D}" srcOrd="1" destOrd="0" presId="urn:microsoft.com/office/officeart/2005/8/layout/hierarchy4"/>
    <dgm:cxn modelId="{A776A1EB-863E-4EE1-8E44-FBDFFA25BD9B}" type="presParOf" srcId="{9EA2DAA3-2D4D-4310-83E6-0AA6D5995C5A}" destId="{D37AD8E8-ECE3-4BB3-8292-4D72345CAE01}" srcOrd="2" destOrd="0" presId="urn:microsoft.com/office/officeart/2005/8/layout/hierarchy4"/>
    <dgm:cxn modelId="{81AAD706-3095-4510-B843-1BEFE7C30810}" type="presParOf" srcId="{D37AD8E8-ECE3-4BB3-8292-4D72345CAE01}" destId="{B9243942-0BB0-4E50-866C-87BB89BEAC17}" srcOrd="0" destOrd="0" presId="urn:microsoft.com/office/officeart/2005/8/layout/hierarchy4"/>
    <dgm:cxn modelId="{BDE7D36D-7D3D-4018-97F8-6BC2FCAB01E6}" type="presParOf" srcId="{B9243942-0BB0-4E50-866C-87BB89BEAC17}" destId="{E15240D0-E288-4A48-BCC9-FD7CFFF9434D}" srcOrd="0" destOrd="0" presId="urn:microsoft.com/office/officeart/2005/8/layout/hierarchy4"/>
    <dgm:cxn modelId="{428EB7F7-38A9-444A-A4C1-63565346A473}" type="presParOf" srcId="{B9243942-0BB0-4E50-866C-87BB89BEAC17}" destId="{5D0D5B63-6158-4863-A46C-20865BE440DE}" srcOrd="1" destOrd="0" presId="urn:microsoft.com/office/officeart/2005/8/layout/hierarchy4"/>
    <dgm:cxn modelId="{C27368D3-CCE4-48EC-9AD3-F89CF547207A}" type="presParOf" srcId="{72BF66A5-55B4-4900-940A-FA2DB4B2596B}" destId="{AA6A85C5-8815-4B77-9383-1B8771FADC72}" srcOrd="5" destOrd="0" presId="urn:microsoft.com/office/officeart/2005/8/layout/hierarchy4"/>
    <dgm:cxn modelId="{6E37966E-5808-4B2A-BE74-C1DF6C6495A3}" type="presParOf" srcId="{72BF66A5-55B4-4900-940A-FA2DB4B2596B}" destId="{524CA30E-B2C6-4F78-A0F9-697C270917D4}" srcOrd="6" destOrd="0" presId="urn:microsoft.com/office/officeart/2005/8/layout/hierarchy4"/>
    <dgm:cxn modelId="{4467EF87-81BE-4C97-894E-D1678D411515}" type="presParOf" srcId="{524CA30E-B2C6-4F78-A0F9-697C270917D4}" destId="{CE6FF970-6C70-46D1-89CE-F2C1BF825DB9}" srcOrd="0" destOrd="0" presId="urn:microsoft.com/office/officeart/2005/8/layout/hierarchy4"/>
    <dgm:cxn modelId="{B637441B-7FF8-4FE8-85A3-193BABBD1198}" type="presParOf" srcId="{524CA30E-B2C6-4F78-A0F9-697C270917D4}" destId="{86DBFD64-37C2-49D2-A30F-783C80DF9A76}" srcOrd="1" destOrd="0" presId="urn:microsoft.com/office/officeart/2005/8/layout/hierarchy4"/>
    <dgm:cxn modelId="{7F47C5F5-E378-4A4D-80D2-BA7E0305047B}" type="presParOf" srcId="{524CA30E-B2C6-4F78-A0F9-697C270917D4}" destId="{4E0E7536-A94B-4DA7-812B-3704D521F48B}" srcOrd="2" destOrd="0" presId="urn:microsoft.com/office/officeart/2005/8/layout/hierarchy4"/>
    <dgm:cxn modelId="{FB7AF84F-1DC1-411A-B84C-E8B365C6BF6B}" type="presParOf" srcId="{4E0E7536-A94B-4DA7-812B-3704D521F48B}" destId="{6D5C52BD-17FC-48BA-97BB-9252CB6AF0FD}" srcOrd="0" destOrd="0" presId="urn:microsoft.com/office/officeart/2005/8/layout/hierarchy4"/>
    <dgm:cxn modelId="{A8DA1ECD-6273-4E97-B566-4295F62DE0A9}" type="presParOf" srcId="{6D5C52BD-17FC-48BA-97BB-9252CB6AF0FD}" destId="{DDAB6412-7BCF-4777-8DF6-C85553561C14}" srcOrd="0" destOrd="0" presId="urn:microsoft.com/office/officeart/2005/8/layout/hierarchy4"/>
    <dgm:cxn modelId="{4424062B-13C7-4F89-AF30-CC4832C0D59F}" type="presParOf" srcId="{6D5C52BD-17FC-48BA-97BB-9252CB6AF0FD}" destId="{9A94C645-F7E6-4AA2-8190-BC4BEC5F1B54}" srcOrd="1" destOrd="0" presId="urn:microsoft.com/office/officeart/2005/8/layout/hierarchy4"/>
    <dgm:cxn modelId="{148DAD81-6B09-4C7A-AFB0-63AAEF88748E}" type="presParOf" srcId="{6D5C52BD-17FC-48BA-97BB-9252CB6AF0FD}" destId="{65B86576-CFD7-499C-A39E-496BB236D095}" srcOrd="2" destOrd="0" presId="urn:microsoft.com/office/officeart/2005/8/layout/hierarchy4"/>
    <dgm:cxn modelId="{6FA80447-C4F5-45A6-A9A5-00BFAEB9FC80}" type="presParOf" srcId="{65B86576-CFD7-499C-A39E-496BB236D095}" destId="{B5A15E6C-2D48-4834-8C4A-E9653D39DC7F}" srcOrd="0" destOrd="0" presId="urn:microsoft.com/office/officeart/2005/8/layout/hierarchy4"/>
    <dgm:cxn modelId="{30BF62F9-4499-468B-91BB-0E6F3C337DC3}" type="presParOf" srcId="{B5A15E6C-2D48-4834-8C4A-E9653D39DC7F}" destId="{96E686D8-5953-4C9D-B3F8-F70B029D5121}" srcOrd="0" destOrd="0" presId="urn:microsoft.com/office/officeart/2005/8/layout/hierarchy4"/>
    <dgm:cxn modelId="{EC31503D-CB62-433F-9D09-E3BF266E32F9}" type="presParOf" srcId="{B5A15E6C-2D48-4834-8C4A-E9653D39DC7F}" destId="{6C70C514-1242-4F62-8702-0BB9DCEE47AF}" srcOrd="1" destOrd="0" presId="urn:microsoft.com/office/officeart/2005/8/layout/hierarchy4"/>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5B169B5-2AE7-4537-A700-9EFF37B093F9}" type="doc">
      <dgm:prSet loTypeId="urn:microsoft.com/office/officeart/2008/layout/PictureAccentList" loCatId="picture" qsTypeId="urn:microsoft.com/office/officeart/2005/8/quickstyle/simple1#1" qsCatId="simple" csTypeId="urn:microsoft.com/office/officeart/2005/8/colors/accent0_3" csCatId="mainScheme" phldr="1"/>
      <dgm:spPr/>
      <dgm:t>
        <a:bodyPr/>
        <a:lstStyle/>
        <a:p>
          <a:endParaRPr lang="pt-PT"/>
        </a:p>
      </dgm:t>
    </dgm:pt>
    <dgm:pt modelId="{B1BD7D6D-0B5A-4B89-952C-48C7EDA24AB8}">
      <dgm:prSet phldrT="[Text]"/>
      <dgm:spPr/>
      <dgm:t>
        <a:bodyPr/>
        <a:lstStyle/>
        <a:p>
          <a:r>
            <a:rPr lang="pt-PT" dirty="0" smtClean="0"/>
            <a:t>Dados</a:t>
          </a:r>
          <a:endParaRPr lang="pt-PT" dirty="0"/>
        </a:p>
      </dgm:t>
    </dgm:pt>
    <dgm:pt modelId="{E31B2160-7468-46D0-B3BC-E5C842DB6932}" type="parTrans" cxnId="{DC1450AA-3000-417E-B658-C04B0856DCD8}">
      <dgm:prSet/>
      <dgm:spPr/>
      <dgm:t>
        <a:bodyPr/>
        <a:lstStyle/>
        <a:p>
          <a:endParaRPr lang="pt-PT"/>
        </a:p>
      </dgm:t>
    </dgm:pt>
    <dgm:pt modelId="{7913E701-59CA-47FF-9A3B-DE99690F5051}" type="sibTrans" cxnId="{DC1450AA-3000-417E-B658-C04B0856DCD8}">
      <dgm:prSet/>
      <dgm:spPr/>
      <dgm:t>
        <a:bodyPr/>
        <a:lstStyle/>
        <a:p>
          <a:endParaRPr lang="pt-PT"/>
        </a:p>
      </dgm:t>
    </dgm:pt>
    <dgm:pt modelId="{1C1B6D39-DDA3-4378-A37B-5E47E1495470}">
      <dgm:prSet phldrT="[Text]"/>
      <dgm:spPr/>
      <dgm:t>
        <a:bodyPr/>
        <a:lstStyle/>
        <a:p>
          <a:r>
            <a:rPr lang="pt-PT" dirty="0" smtClean="0"/>
            <a:t>Dicionário / Interoperabilidade</a:t>
          </a:r>
          <a:endParaRPr lang="pt-PT" dirty="0"/>
        </a:p>
      </dgm:t>
    </dgm:pt>
    <dgm:pt modelId="{24F210DB-41FD-4679-ADF8-F1F092E8F09B}" type="parTrans" cxnId="{0649AD45-345E-49A5-8C44-9CA7F75C4F4D}">
      <dgm:prSet/>
      <dgm:spPr/>
      <dgm:t>
        <a:bodyPr/>
        <a:lstStyle/>
        <a:p>
          <a:endParaRPr lang="pt-PT"/>
        </a:p>
      </dgm:t>
    </dgm:pt>
    <dgm:pt modelId="{8DDE9EEA-572D-4443-8209-5D7EFFAF2838}" type="sibTrans" cxnId="{0649AD45-345E-49A5-8C44-9CA7F75C4F4D}">
      <dgm:prSet/>
      <dgm:spPr/>
      <dgm:t>
        <a:bodyPr/>
        <a:lstStyle/>
        <a:p>
          <a:endParaRPr lang="pt-PT"/>
        </a:p>
      </dgm:t>
    </dgm:pt>
    <dgm:pt modelId="{8581F5E5-C129-474F-85CB-D8D0BBC027EB}">
      <dgm:prSet phldrT="[Text]"/>
      <dgm:spPr/>
      <dgm:t>
        <a:bodyPr/>
        <a:lstStyle/>
        <a:p>
          <a:r>
            <a:rPr lang="pt-PT" dirty="0" smtClean="0"/>
            <a:t>Ontologias</a:t>
          </a:r>
          <a:endParaRPr lang="pt-PT" dirty="0"/>
        </a:p>
      </dgm:t>
    </dgm:pt>
    <dgm:pt modelId="{00E288CC-277D-4B09-BA63-D864CAEE5865}" type="parTrans" cxnId="{9FC34C65-8A08-4207-B65A-7258656DF7E1}">
      <dgm:prSet/>
      <dgm:spPr/>
      <dgm:t>
        <a:bodyPr/>
        <a:lstStyle/>
        <a:p>
          <a:endParaRPr lang="pt-PT"/>
        </a:p>
      </dgm:t>
    </dgm:pt>
    <dgm:pt modelId="{AE6907C5-C9EB-4B3E-A35A-84E485D3EFA7}" type="sibTrans" cxnId="{9FC34C65-8A08-4207-B65A-7258656DF7E1}">
      <dgm:prSet/>
      <dgm:spPr/>
      <dgm:t>
        <a:bodyPr/>
        <a:lstStyle/>
        <a:p>
          <a:endParaRPr lang="pt-PT"/>
        </a:p>
      </dgm:t>
    </dgm:pt>
    <dgm:pt modelId="{C7544C76-E4A9-4BC0-81CC-02B2817C167E}">
      <dgm:prSet phldrT="[Text]"/>
      <dgm:spPr/>
      <dgm:t>
        <a:bodyPr/>
        <a:lstStyle/>
        <a:p>
          <a:r>
            <a:rPr lang="pt-PT" dirty="0" smtClean="0"/>
            <a:t>Identificador Pesquisadores</a:t>
          </a:r>
          <a:endParaRPr lang="pt-PT" dirty="0"/>
        </a:p>
      </dgm:t>
    </dgm:pt>
    <dgm:pt modelId="{7F2F53FF-96C7-4097-943C-6C6F7E2DDA14}" type="parTrans" cxnId="{714C0051-DF7A-4FA6-9A43-B33380A90EA1}">
      <dgm:prSet/>
      <dgm:spPr/>
      <dgm:t>
        <a:bodyPr/>
        <a:lstStyle/>
        <a:p>
          <a:endParaRPr lang="pt-PT"/>
        </a:p>
      </dgm:t>
    </dgm:pt>
    <dgm:pt modelId="{0BA8B3C5-E10E-48F0-A317-295F14C95974}" type="sibTrans" cxnId="{714C0051-DF7A-4FA6-9A43-B33380A90EA1}">
      <dgm:prSet/>
      <dgm:spPr/>
      <dgm:t>
        <a:bodyPr/>
        <a:lstStyle/>
        <a:p>
          <a:endParaRPr lang="pt-PT"/>
        </a:p>
      </dgm:t>
    </dgm:pt>
    <dgm:pt modelId="{FD1D8692-2E7C-4ED9-A21E-1978E7877984}">
      <dgm:prSet phldrT="[Text]"/>
      <dgm:spPr/>
      <dgm:t>
        <a:bodyPr/>
        <a:lstStyle/>
        <a:p>
          <a:pPr algn="ctr"/>
          <a:r>
            <a:rPr lang="pt-PT" dirty="0" smtClean="0"/>
            <a:t>BRCRIS</a:t>
          </a:r>
          <a:endParaRPr lang="pt-PT" dirty="0"/>
        </a:p>
      </dgm:t>
    </dgm:pt>
    <dgm:pt modelId="{118CCE07-14DE-4E9E-A617-690F53B76F9C}" type="parTrans" cxnId="{E2E07053-980B-47A6-A877-BE5441ABB6A8}">
      <dgm:prSet/>
      <dgm:spPr/>
      <dgm:t>
        <a:bodyPr/>
        <a:lstStyle/>
        <a:p>
          <a:endParaRPr lang="pt-PT"/>
        </a:p>
      </dgm:t>
    </dgm:pt>
    <dgm:pt modelId="{15CBB5E5-E750-41DD-93A7-E76BB6002180}" type="sibTrans" cxnId="{E2E07053-980B-47A6-A877-BE5441ABB6A8}">
      <dgm:prSet/>
      <dgm:spPr/>
      <dgm:t>
        <a:bodyPr/>
        <a:lstStyle/>
        <a:p>
          <a:endParaRPr lang="pt-PT"/>
        </a:p>
      </dgm:t>
    </dgm:pt>
    <dgm:pt modelId="{C5BE42BF-9200-48F7-931C-16C147F59C9A}">
      <dgm:prSet phldrT="[Text]"/>
      <dgm:spPr/>
      <dgm:t>
        <a:bodyPr/>
        <a:lstStyle/>
        <a:p>
          <a:r>
            <a:rPr lang="pt-PT" dirty="0" smtClean="0"/>
            <a:t>Identificador Organizações</a:t>
          </a:r>
          <a:endParaRPr lang="pt-PT" dirty="0"/>
        </a:p>
      </dgm:t>
    </dgm:pt>
    <dgm:pt modelId="{A51187DC-ABCC-4FDB-B5E2-8AB0CD6E9BCD}" type="parTrans" cxnId="{FD3308EB-70C1-4622-A482-0AB28D04D7FE}">
      <dgm:prSet/>
      <dgm:spPr/>
      <dgm:t>
        <a:bodyPr/>
        <a:lstStyle/>
        <a:p>
          <a:endParaRPr lang="pt-PT"/>
        </a:p>
      </dgm:t>
    </dgm:pt>
    <dgm:pt modelId="{48918A4A-0AD1-4EDF-AB4B-09B452CABE40}" type="sibTrans" cxnId="{FD3308EB-70C1-4622-A482-0AB28D04D7FE}">
      <dgm:prSet/>
      <dgm:spPr/>
      <dgm:t>
        <a:bodyPr/>
        <a:lstStyle/>
        <a:p>
          <a:endParaRPr lang="pt-PT"/>
        </a:p>
      </dgm:t>
    </dgm:pt>
    <dgm:pt modelId="{6E112008-44DD-454A-BDB3-77941E2398E9}" type="pres">
      <dgm:prSet presAssocID="{35B169B5-2AE7-4537-A700-9EFF37B093F9}" presName="layout" presStyleCnt="0">
        <dgm:presLayoutVars>
          <dgm:chMax/>
          <dgm:chPref/>
          <dgm:dir/>
          <dgm:animOne val="branch"/>
          <dgm:animLvl val="lvl"/>
          <dgm:resizeHandles/>
        </dgm:presLayoutVars>
      </dgm:prSet>
      <dgm:spPr/>
      <dgm:t>
        <a:bodyPr/>
        <a:lstStyle/>
        <a:p>
          <a:endParaRPr lang="pt-PT"/>
        </a:p>
      </dgm:t>
    </dgm:pt>
    <dgm:pt modelId="{A5C33AC5-0F42-4349-8D0C-9A110320A866}" type="pres">
      <dgm:prSet presAssocID="{FD1D8692-2E7C-4ED9-A21E-1978E7877984}" presName="root" presStyleCnt="0">
        <dgm:presLayoutVars>
          <dgm:chMax/>
          <dgm:chPref val="4"/>
        </dgm:presLayoutVars>
      </dgm:prSet>
      <dgm:spPr/>
      <dgm:t>
        <a:bodyPr/>
        <a:lstStyle/>
        <a:p>
          <a:endParaRPr lang="pt-PT"/>
        </a:p>
      </dgm:t>
    </dgm:pt>
    <dgm:pt modelId="{FF6B2CBD-9BAB-4518-BE50-10A2CD286B9F}" type="pres">
      <dgm:prSet presAssocID="{FD1D8692-2E7C-4ED9-A21E-1978E7877984}" presName="rootComposite" presStyleCnt="0">
        <dgm:presLayoutVars/>
      </dgm:prSet>
      <dgm:spPr/>
      <dgm:t>
        <a:bodyPr/>
        <a:lstStyle/>
        <a:p>
          <a:endParaRPr lang="pt-PT"/>
        </a:p>
      </dgm:t>
    </dgm:pt>
    <dgm:pt modelId="{918D604F-3F8A-4571-88A7-E6130A0B3C12}" type="pres">
      <dgm:prSet presAssocID="{FD1D8692-2E7C-4ED9-A21E-1978E7877984}" presName="rootText" presStyleLbl="node0" presStyleIdx="0" presStyleCnt="1" custScaleX="129978" custScaleY="111896" custLinFactNeighborX="7067" custLinFactNeighborY="-125">
        <dgm:presLayoutVars>
          <dgm:chMax/>
          <dgm:chPref val="4"/>
        </dgm:presLayoutVars>
      </dgm:prSet>
      <dgm:spPr/>
      <dgm:t>
        <a:bodyPr/>
        <a:lstStyle/>
        <a:p>
          <a:endParaRPr lang="pt-PT"/>
        </a:p>
      </dgm:t>
    </dgm:pt>
    <dgm:pt modelId="{88BC3F30-3D09-408A-A8B4-1F15E74AEAD9}" type="pres">
      <dgm:prSet presAssocID="{FD1D8692-2E7C-4ED9-A21E-1978E7877984}" presName="childShape" presStyleCnt="0">
        <dgm:presLayoutVars>
          <dgm:chMax val="0"/>
          <dgm:chPref val="0"/>
        </dgm:presLayoutVars>
      </dgm:prSet>
      <dgm:spPr/>
      <dgm:t>
        <a:bodyPr/>
        <a:lstStyle/>
        <a:p>
          <a:endParaRPr lang="pt-PT"/>
        </a:p>
      </dgm:t>
    </dgm:pt>
    <dgm:pt modelId="{5A8A4C2A-64D4-41B2-A1B5-D15C0D219235}" type="pres">
      <dgm:prSet presAssocID="{B1BD7D6D-0B5A-4B89-952C-48C7EDA24AB8}" presName="childComposite" presStyleCnt="0">
        <dgm:presLayoutVars>
          <dgm:chMax val="0"/>
          <dgm:chPref val="0"/>
        </dgm:presLayoutVars>
      </dgm:prSet>
      <dgm:spPr/>
      <dgm:t>
        <a:bodyPr/>
        <a:lstStyle/>
        <a:p>
          <a:endParaRPr lang="pt-PT"/>
        </a:p>
      </dgm:t>
    </dgm:pt>
    <dgm:pt modelId="{A4C335CA-B738-4811-AC66-53268B870E72}" type="pres">
      <dgm:prSet presAssocID="{B1BD7D6D-0B5A-4B89-952C-48C7EDA24AB8}" presName="Image" presStyleLbl="node1" presStyleIdx="0" presStyleCnt="5" custScaleX="363282"/>
      <dgm:spPr>
        <a:blipFill rotWithShape="1">
          <a:blip xmlns:r="http://schemas.openxmlformats.org/officeDocument/2006/relationships" r:embed="rId1"/>
          <a:stretch>
            <a:fillRect/>
          </a:stretch>
        </a:blipFill>
      </dgm:spPr>
      <dgm:t>
        <a:bodyPr/>
        <a:lstStyle/>
        <a:p>
          <a:endParaRPr lang="pt-PT"/>
        </a:p>
      </dgm:t>
    </dgm:pt>
    <dgm:pt modelId="{C1118CCE-AD31-4707-A9CA-8A0E1E7CC3CD}" type="pres">
      <dgm:prSet presAssocID="{B1BD7D6D-0B5A-4B89-952C-48C7EDA24AB8}" presName="childText" presStyleLbl="lnNode1" presStyleIdx="0" presStyleCnt="5" custScaleX="88302" custLinFactNeighborX="18836">
        <dgm:presLayoutVars>
          <dgm:chMax val="0"/>
          <dgm:chPref val="0"/>
          <dgm:bulletEnabled val="1"/>
        </dgm:presLayoutVars>
      </dgm:prSet>
      <dgm:spPr/>
      <dgm:t>
        <a:bodyPr/>
        <a:lstStyle/>
        <a:p>
          <a:endParaRPr lang="pt-PT"/>
        </a:p>
      </dgm:t>
    </dgm:pt>
    <dgm:pt modelId="{2B532F9F-1B41-4520-A55B-F0316C287B43}" type="pres">
      <dgm:prSet presAssocID="{1C1B6D39-DDA3-4378-A37B-5E47E1495470}" presName="childComposite" presStyleCnt="0">
        <dgm:presLayoutVars>
          <dgm:chMax val="0"/>
          <dgm:chPref val="0"/>
        </dgm:presLayoutVars>
      </dgm:prSet>
      <dgm:spPr/>
      <dgm:t>
        <a:bodyPr/>
        <a:lstStyle/>
        <a:p>
          <a:endParaRPr lang="pt-PT"/>
        </a:p>
      </dgm:t>
    </dgm:pt>
    <dgm:pt modelId="{344838CA-564B-44FD-B369-F1DD89F01FFC}" type="pres">
      <dgm:prSet presAssocID="{1C1B6D39-DDA3-4378-A37B-5E47E1495470}" presName="Image" presStyleLbl="node1" presStyleIdx="1" presStyleCnt="5" custScaleX="363282"/>
      <dgm:spPr>
        <a:blipFill rotWithShape="1">
          <a:blip xmlns:r="http://schemas.openxmlformats.org/officeDocument/2006/relationships" r:embed="rId2"/>
          <a:stretch>
            <a:fillRect/>
          </a:stretch>
        </a:blipFill>
      </dgm:spPr>
      <dgm:t>
        <a:bodyPr/>
        <a:lstStyle/>
        <a:p>
          <a:endParaRPr lang="pt-PT"/>
        </a:p>
      </dgm:t>
    </dgm:pt>
    <dgm:pt modelId="{F6D208B0-AF9B-40E2-B153-1CD00B57EE1C}" type="pres">
      <dgm:prSet presAssocID="{1C1B6D39-DDA3-4378-A37B-5E47E1495470}" presName="childText" presStyleLbl="lnNode1" presStyleIdx="1" presStyleCnt="5" custScaleX="88302" custLinFactNeighborX="18836">
        <dgm:presLayoutVars>
          <dgm:chMax val="0"/>
          <dgm:chPref val="0"/>
          <dgm:bulletEnabled val="1"/>
        </dgm:presLayoutVars>
      </dgm:prSet>
      <dgm:spPr/>
      <dgm:t>
        <a:bodyPr/>
        <a:lstStyle/>
        <a:p>
          <a:endParaRPr lang="pt-PT"/>
        </a:p>
      </dgm:t>
    </dgm:pt>
    <dgm:pt modelId="{373175A9-64FC-4F3F-89F3-3746F6907030}" type="pres">
      <dgm:prSet presAssocID="{8581F5E5-C129-474F-85CB-D8D0BBC027EB}" presName="childComposite" presStyleCnt="0">
        <dgm:presLayoutVars>
          <dgm:chMax val="0"/>
          <dgm:chPref val="0"/>
        </dgm:presLayoutVars>
      </dgm:prSet>
      <dgm:spPr/>
      <dgm:t>
        <a:bodyPr/>
        <a:lstStyle/>
        <a:p>
          <a:endParaRPr lang="pt-PT"/>
        </a:p>
      </dgm:t>
    </dgm:pt>
    <dgm:pt modelId="{624191FC-7C78-451F-9FA0-B1866CD16E66}" type="pres">
      <dgm:prSet presAssocID="{8581F5E5-C129-474F-85CB-D8D0BBC027EB}" presName="Image" presStyleLbl="node1" presStyleIdx="2" presStyleCnt="5" custScaleX="363282"/>
      <dgm:spPr>
        <a:blipFill rotWithShape="1">
          <a:blip xmlns:r="http://schemas.openxmlformats.org/officeDocument/2006/relationships" r:embed="rId3"/>
          <a:stretch>
            <a:fillRect/>
          </a:stretch>
        </a:blipFill>
      </dgm:spPr>
      <dgm:t>
        <a:bodyPr/>
        <a:lstStyle/>
        <a:p>
          <a:endParaRPr lang="pt-PT"/>
        </a:p>
      </dgm:t>
    </dgm:pt>
    <dgm:pt modelId="{AEF38BDF-2BAE-4C86-98FA-3A124CCBAD31}" type="pres">
      <dgm:prSet presAssocID="{8581F5E5-C129-474F-85CB-D8D0BBC027EB}" presName="childText" presStyleLbl="lnNode1" presStyleIdx="2" presStyleCnt="5" custScaleX="88302" custLinFactNeighborX="18836">
        <dgm:presLayoutVars>
          <dgm:chMax val="0"/>
          <dgm:chPref val="0"/>
          <dgm:bulletEnabled val="1"/>
        </dgm:presLayoutVars>
      </dgm:prSet>
      <dgm:spPr/>
      <dgm:t>
        <a:bodyPr/>
        <a:lstStyle/>
        <a:p>
          <a:endParaRPr lang="pt-PT"/>
        </a:p>
      </dgm:t>
    </dgm:pt>
    <dgm:pt modelId="{85A5B947-AEEF-43AF-8913-A9CB1FCD055F}" type="pres">
      <dgm:prSet presAssocID="{C7544C76-E4A9-4BC0-81CC-02B2817C167E}" presName="childComposite" presStyleCnt="0">
        <dgm:presLayoutVars>
          <dgm:chMax val="0"/>
          <dgm:chPref val="0"/>
        </dgm:presLayoutVars>
      </dgm:prSet>
      <dgm:spPr/>
      <dgm:t>
        <a:bodyPr/>
        <a:lstStyle/>
        <a:p>
          <a:endParaRPr lang="pt-PT"/>
        </a:p>
      </dgm:t>
    </dgm:pt>
    <dgm:pt modelId="{29607DD6-9EFA-4F5E-9E69-F6D964BACD22}" type="pres">
      <dgm:prSet presAssocID="{C7544C76-E4A9-4BC0-81CC-02B2817C167E}" presName="Image" presStyleLbl="node1" presStyleIdx="3" presStyleCnt="5" custScaleX="363282"/>
      <dgm:spPr>
        <a:blipFill rotWithShape="1">
          <a:blip xmlns:r="http://schemas.openxmlformats.org/officeDocument/2006/relationships" r:embed="rId4"/>
          <a:stretch>
            <a:fillRect/>
          </a:stretch>
        </a:blipFill>
      </dgm:spPr>
      <dgm:t>
        <a:bodyPr/>
        <a:lstStyle/>
        <a:p>
          <a:endParaRPr lang="pt-PT"/>
        </a:p>
      </dgm:t>
    </dgm:pt>
    <dgm:pt modelId="{12D17A8D-05F9-4068-A1C9-1EBB7DAAD102}" type="pres">
      <dgm:prSet presAssocID="{C7544C76-E4A9-4BC0-81CC-02B2817C167E}" presName="childText" presStyleLbl="lnNode1" presStyleIdx="3" presStyleCnt="5" custScaleX="88302" custLinFactNeighborX="18836">
        <dgm:presLayoutVars>
          <dgm:chMax val="0"/>
          <dgm:chPref val="0"/>
          <dgm:bulletEnabled val="1"/>
        </dgm:presLayoutVars>
      </dgm:prSet>
      <dgm:spPr/>
      <dgm:t>
        <a:bodyPr/>
        <a:lstStyle/>
        <a:p>
          <a:endParaRPr lang="pt-PT"/>
        </a:p>
      </dgm:t>
    </dgm:pt>
    <dgm:pt modelId="{5CE216C6-ADCC-4B2C-A817-ADD756C1FE86}" type="pres">
      <dgm:prSet presAssocID="{C5BE42BF-9200-48F7-931C-16C147F59C9A}" presName="childComposite" presStyleCnt="0">
        <dgm:presLayoutVars>
          <dgm:chMax val="0"/>
          <dgm:chPref val="0"/>
        </dgm:presLayoutVars>
      </dgm:prSet>
      <dgm:spPr/>
      <dgm:t>
        <a:bodyPr/>
        <a:lstStyle/>
        <a:p>
          <a:endParaRPr lang="pt-PT"/>
        </a:p>
      </dgm:t>
    </dgm:pt>
    <dgm:pt modelId="{0BBA12F9-C91D-4A38-974C-52299D8DD40A}" type="pres">
      <dgm:prSet presAssocID="{C5BE42BF-9200-48F7-931C-16C147F59C9A}" presName="Image" presStyleLbl="node1" presStyleIdx="4" presStyleCnt="5" custScaleX="363282"/>
      <dgm:spPr>
        <a:blipFill rotWithShape="1">
          <a:blip xmlns:r="http://schemas.openxmlformats.org/officeDocument/2006/relationships" r:embed="rId5"/>
          <a:stretch>
            <a:fillRect/>
          </a:stretch>
        </a:blipFill>
      </dgm:spPr>
      <dgm:t>
        <a:bodyPr/>
        <a:lstStyle/>
        <a:p>
          <a:endParaRPr lang="pt-PT"/>
        </a:p>
      </dgm:t>
    </dgm:pt>
    <dgm:pt modelId="{D7D4A55B-ECFF-4108-BA90-B0BBFAD94311}" type="pres">
      <dgm:prSet presAssocID="{C5BE42BF-9200-48F7-931C-16C147F59C9A}" presName="childText" presStyleLbl="lnNode1" presStyleIdx="4" presStyleCnt="5" custScaleX="88302" custLinFactNeighborX="19586" custLinFactNeighborY="-2456">
        <dgm:presLayoutVars>
          <dgm:chMax val="0"/>
          <dgm:chPref val="0"/>
          <dgm:bulletEnabled val="1"/>
        </dgm:presLayoutVars>
      </dgm:prSet>
      <dgm:spPr/>
      <dgm:t>
        <a:bodyPr/>
        <a:lstStyle/>
        <a:p>
          <a:endParaRPr lang="pt-PT"/>
        </a:p>
      </dgm:t>
    </dgm:pt>
  </dgm:ptLst>
  <dgm:cxnLst>
    <dgm:cxn modelId="{09B305A0-891B-4ED8-9A06-CCF4B4F4934E}" type="presOf" srcId="{C7544C76-E4A9-4BC0-81CC-02B2817C167E}" destId="{12D17A8D-05F9-4068-A1C9-1EBB7DAAD102}" srcOrd="0" destOrd="0" presId="urn:microsoft.com/office/officeart/2008/layout/PictureAccentList"/>
    <dgm:cxn modelId="{17462C74-E017-4526-9DEE-A79466B68462}" type="presOf" srcId="{FD1D8692-2E7C-4ED9-A21E-1978E7877984}" destId="{918D604F-3F8A-4571-88A7-E6130A0B3C12}" srcOrd="0" destOrd="0" presId="urn:microsoft.com/office/officeart/2008/layout/PictureAccentList"/>
    <dgm:cxn modelId="{E84BB28B-25FA-4954-AC94-A1E2D78607F9}" type="presOf" srcId="{35B169B5-2AE7-4537-A700-9EFF37B093F9}" destId="{6E112008-44DD-454A-BDB3-77941E2398E9}" srcOrd="0" destOrd="0" presId="urn:microsoft.com/office/officeart/2008/layout/PictureAccentList"/>
    <dgm:cxn modelId="{0649AD45-345E-49A5-8C44-9CA7F75C4F4D}" srcId="{FD1D8692-2E7C-4ED9-A21E-1978E7877984}" destId="{1C1B6D39-DDA3-4378-A37B-5E47E1495470}" srcOrd="1" destOrd="0" parTransId="{24F210DB-41FD-4679-ADF8-F1F092E8F09B}" sibTransId="{8DDE9EEA-572D-4443-8209-5D7EFFAF2838}"/>
    <dgm:cxn modelId="{DC1450AA-3000-417E-B658-C04B0856DCD8}" srcId="{FD1D8692-2E7C-4ED9-A21E-1978E7877984}" destId="{B1BD7D6D-0B5A-4B89-952C-48C7EDA24AB8}" srcOrd="0" destOrd="0" parTransId="{E31B2160-7468-46D0-B3BC-E5C842DB6932}" sibTransId="{7913E701-59CA-47FF-9A3B-DE99690F5051}"/>
    <dgm:cxn modelId="{D43D8D13-1236-4D41-90AD-DA60D9001989}" type="presOf" srcId="{8581F5E5-C129-474F-85CB-D8D0BBC027EB}" destId="{AEF38BDF-2BAE-4C86-98FA-3A124CCBAD31}" srcOrd="0" destOrd="0" presId="urn:microsoft.com/office/officeart/2008/layout/PictureAccentList"/>
    <dgm:cxn modelId="{714C0051-DF7A-4FA6-9A43-B33380A90EA1}" srcId="{FD1D8692-2E7C-4ED9-A21E-1978E7877984}" destId="{C7544C76-E4A9-4BC0-81CC-02B2817C167E}" srcOrd="3" destOrd="0" parTransId="{7F2F53FF-96C7-4097-943C-6C6F7E2DDA14}" sibTransId="{0BA8B3C5-E10E-48F0-A317-295F14C95974}"/>
    <dgm:cxn modelId="{9A929BE1-3513-4728-8AD4-FF144818106E}" type="presOf" srcId="{C5BE42BF-9200-48F7-931C-16C147F59C9A}" destId="{D7D4A55B-ECFF-4108-BA90-B0BBFAD94311}" srcOrd="0" destOrd="0" presId="urn:microsoft.com/office/officeart/2008/layout/PictureAccentList"/>
    <dgm:cxn modelId="{9FC34C65-8A08-4207-B65A-7258656DF7E1}" srcId="{FD1D8692-2E7C-4ED9-A21E-1978E7877984}" destId="{8581F5E5-C129-474F-85CB-D8D0BBC027EB}" srcOrd="2" destOrd="0" parTransId="{00E288CC-277D-4B09-BA63-D864CAEE5865}" sibTransId="{AE6907C5-C9EB-4B3E-A35A-84E485D3EFA7}"/>
    <dgm:cxn modelId="{FD3308EB-70C1-4622-A482-0AB28D04D7FE}" srcId="{FD1D8692-2E7C-4ED9-A21E-1978E7877984}" destId="{C5BE42BF-9200-48F7-931C-16C147F59C9A}" srcOrd="4" destOrd="0" parTransId="{A51187DC-ABCC-4FDB-B5E2-8AB0CD6E9BCD}" sibTransId="{48918A4A-0AD1-4EDF-AB4B-09B452CABE40}"/>
    <dgm:cxn modelId="{E2E07053-980B-47A6-A877-BE5441ABB6A8}" srcId="{35B169B5-2AE7-4537-A700-9EFF37B093F9}" destId="{FD1D8692-2E7C-4ED9-A21E-1978E7877984}" srcOrd="0" destOrd="0" parTransId="{118CCE07-14DE-4E9E-A617-690F53B76F9C}" sibTransId="{15CBB5E5-E750-41DD-93A7-E76BB6002180}"/>
    <dgm:cxn modelId="{7D2E1216-0A3F-4977-9609-3E03D5B84D93}" type="presOf" srcId="{1C1B6D39-DDA3-4378-A37B-5E47E1495470}" destId="{F6D208B0-AF9B-40E2-B153-1CD00B57EE1C}" srcOrd="0" destOrd="0" presId="urn:microsoft.com/office/officeart/2008/layout/PictureAccentList"/>
    <dgm:cxn modelId="{2148181A-A8C9-4899-B738-319BE46F4CBF}" type="presOf" srcId="{B1BD7D6D-0B5A-4B89-952C-48C7EDA24AB8}" destId="{C1118CCE-AD31-4707-A9CA-8A0E1E7CC3CD}" srcOrd="0" destOrd="0" presId="urn:microsoft.com/office/officeart/2008/layout/PictureAccentList"/>
    <dgm:cxn modelId="{69E60063-A769-4148-81F7-9533D16C81C0}" type="presParOf" srcId="{6E112008-44DD-454A-BDB3-77941E2398E9}" destId="{A5C33AC5-0F42-4349-8D0C-9A110320A866}" srcOrd="0" destOrd="0" presId="urn:microsoft.com/office/officeart/2008/layout/PictureAccentList"/>
    <dgm:cxn modelId="{B0589F3C-165E-4495-956E-DCDF6308CFAB}" type="presParOf" srcId="{A5C33AC5-0F42-4349-8D0C-9A110320A866}" destId="{FF6B2CBD-9BAB-4518-BE50-10A2CD286B9F}" srcOrd="0" destOrd="0" presId="urn:microsoft.com/office/officeart/2008/layout/PictureAccentList"/>
    <dgm:cxn modelId="{347A9B2C-9A2B-46A3-A183-D236EC0CD1ED}" type="presParOf" srcId="{FF6B2CBD-9BAB-4518-BE50-10A2CD286B9F}" destId="{918D604F-3F8A-4571-88A7-E6130A0B3C12}" srcOrd="0" destOrd="0" presId="urn:microsoft.com/office/officeart/2008/layout/PictureAccentList"/>
    <dgm:cxn modelId="{B154297A-7095-4355-92E9-A76D04014D0C}" type="presParOf" srcId="{A5C33AC5-0F42-4349-8D0C-9A110320A866}" destId="{88BC3F30-3D09-408A-A8B4-1F15E74AEAD9}" srcOrd="1" destOrd="0" presId="urn:microsoft.com/office/officeart/2008/layout/PictureAccentList"/>
    <dgm:cxn modelId="{D7284028-9C42-4296-9F9D-5344F389A8A4}" type="presParOf" srcId="{88BC3F30-3D09-408A-A8B4-1F15E74AEAD9}" destId="{5A8A4C2A-64D4-41B2-A1B5-D15C0D219235}" srcOrd="0" destOrd="0" presId="urn:microsoft.com/office/officeart/2008/layout/PictureAccentList"/>
    <dgm:cxn modelId="{03D4CA18-CFC4-4649-B970-488ECF768218}" type="presParOf" srcId="{5A8A4C2A-64D4-41B2-A1B5-D15C0D219235}" destId="{A4C335CA-B738-4811-AC66-53268B870E72}" srcOrd="0" destOrd="0" presId="urn:microsoft.com/office/officeart/2008/layout/PictureAccentList"/>
    <dgm:cxn modelId="{9FFE3738-1A07-4D6F-B2F1-0049FD6AA16F}" type="presParOf" srcId="{5A8A4C2A-64D4-41B2-A1B5-D15C0D219235}" destId="{C1118CCE-AD31-4707-A9CA-8A0E1E7CC3CD}" srcOrd="1" destOrd="0" presId="urn:microsoft.com/office/officeart/2008/layout/PictureAccentList"/>
    <dgm:cxn modelId="{1ADE7417-F792-47AF-A691-6026435BDAC8}" type="presParOf" srcId="{88BC3F30-3D09-408A-A8B4-1F15E74AEAD9}" destId="{2B532F9F-1B41-4520-A55B-F0316C287B43}" srcOrd="1" destOrd="0" presId="urn:microsoft.com/office/officeart/2008/layout/PictureAccentList"/>
    <dgm:cxn modelId="{40AE0518-8A91-4D49-B4C2-B7E50A24C518}" type="presParOf" srcId="{2B532F9F-1B41-4520-A55B-F0316C287B43}" destId="{344838CA-564B-44FD-B369-F1DD89F01FFC}" srcOrd="0" destOrd="0" presId="urn:microsoft.com/office/officeart/2008/layout/PictureAccentList"/>
    <dgm:cxn modelId="{B947C29C-8B1C-4222-B37C-8C7D1D9F5B24}" type="presParOf" srcId="{2B532F9F-1B41-4520-A55B-F0316C287B43}" destId="{F6D208B0-AF9B-40E2-B153-1CD00B57EE1C}" srcOrd="1" destOrd="0" presId="urn:microsoft.com/office/officeart/2008/layout/PictureAccentList"/>
    <dgm:cxn modelId="{19190F1E-F1AE-4547-937A-26EFE4C01473}" type="presParOf" srcId="{88BC3F30-3D09-408A-A8B4-1F15E74AEAD9}" destId="{373175A9-64FC-4F3F-89F3-3746F6907030}" srcOrd="2" destOrd="0" presId="urn:microsoft.com/office/officeart/2008/layout/PictureAccentList"/>
    <dgm:cxn modelId="{72DE1BCC-ED4D-43A9-B1E1-AADEE809F5DF}" type="presParOf" srcId="{373175A9-64FC-4F3F-89F3-3746F6907030}" destId="{624191FC-7C78-451F-9FA0-B1866CD16E66}" srcOrd="0" destOrd="0" presId="urn:microsoft.com/office/officeart/2008/layout/PictureAccentList"/>
    <dgm:cxn modelId="{BFD486A3-28FA-41D1-9185-66897CBDA8E6}" type="presParOf" srcId="{373175A9-64FC-4F3F-89F3-3746F6907030}" destId="{AEF38BDF-2BAE-4C86-98FA-3A124CCBAD31}" srcOrd="1" destOrd="0" presId="urn:microsoft.com/office/officeart/2008/layout/PictureAccentList"/>
    <dgm:cxn modelId="{F4558BE4-FD02-47D4-B271-C2FE08AA86CE}" type="presParOf" srcId="{88BC3F30-3D09-408A-A8B4-1F15E74AEAD9}" destId="{85A5B947-AEEF-43AF-8913-A9CB1FCD055F}" srcOrd="3" destOrd="0" presId="urn:microsoft.com/office/officeart/2008/layout/PictureAccentList"/>
    <dgm:cxn modelId="{A1E206A8-CC87-446C-8454-E7CEB9133584}" type="presParOf" srcId="{85A5B947-AEEF-43AF-8913-A9CB1FCD055F}" destId="{29607DD6-9EFA-4F5E-9E69-F6D964BACD22}" srcOrd="0" destOrd="0" presId="urn:microsoft.com/office/officeart/2008/layout/PictureAccentList"/>
    <dgm:cxn modelId="{2939A15A-2BB7-491C-A5A7-CF1A94FB3FAB}" type="presParOf" srcId="{85A5B947-AEEF-43AF-8913-A9CB1FCD055F}" destId="{12D17A8D-05F9-4068-A1C9-1EBB7DAAD102}" srcOrd="1" destOrd="0" presId="urn:microsoft.com/office/officeart/2008/layout/PictureAccentList"/>
    <dgm:cxn modelId="{3DA017D6-9671-46A4-930C-55F7DA888B74}" type="presParOf" srcId="{88BC3F30-3D09-408A-A8B4-1F15E74AEAD9}" destId="{5CE216C6-ADCC-4B2C-A817-ADD756C1FE86}" srcOrd="4" destOrd="0" presId="urn:microsoft.com/office/officeart/2008/layout/PictureAccentList"/>
    <dgm:cxn modelId="{3D0BBEEA-90F5-49D3-8F3C-8E21838CF751}" type="presParOf" srcId="{5CE216C6-ADCC-4B2C-A817-ADD756C1FE86}" destId="{0BBA12F9-C91D-4A38-974C-52299D8DD40A}" srcOrd="0" destOrd="0" presId="urn:microsoft.com/office/officeart/2008/layout/PictureAccentList"/>
    <dgm:cxn modelId="{47DE84DC-48BF-44D9-A937-7306C85F9517}" type="presParOf" srcId="{5CE216C6-ADCC-4B2C-A817-ADD756C1FE86}" destId="{D7D4A55B-ECFF-4108-BA90-B0BBFAD94311}" srcOrd="1" destOrd="0" presId="urn:microsoft.com/office/officeart/2008/layout/PictureAccentList"/>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F3B53D34-71D8-42FA-8238-168AAD655117}" type="datetimeFigureOut">
              <a:rPr lang="pt-BR"/>
              <a:pPr>
                <a:defRPr/>
              </a:pPr>
              <a:t>10/11/2015</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pt-BR" noProof="0"/>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noProof="0" smtClean="0"/>
              <a:t>Clique para editar os estilos do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endParaRPr lang="pt-BR" noProof="0"/>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pPr>
              <a:defRPr/>
            </a:pPr>
            <a:fld id="{10F7835B-AB0E-498E-A95C-738E5F5F92ED}" type="slidenum">
              <a:rPr lang="pt-BR" altLang="pt-BR"/>
              <a:pPr>
                <a:defRPr/>
              </a:pPr>
              <a:t>‹#›</a:t>
            </a:fld>
            <a:endParaRPr lang="pt-BR" altLang="pt-B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Espaço Reservado para Imagem de Slide 1"/>
          <p:cNvSpPr>
            <a:spLocks noGrp="1" noRot="1" noChangeAspect="1"/>
          </p:cNvSpPr>
          <p:nvPr>
            <p:ph type="sldImg"/>
          </p:nvPr>
        </p:nvSpPr>
        <p:spPr bwMode="auto">
          <a:noFill/>
          <a:ln>
            <a:solidFill>
              <a:srgbClr val="000000"/>
            </a:solidFill>
            <a:miter lim="800000"/>
            <a:headEnd/>
            <a:tailEnd/>
          </a:ln>
        </p:spPr>
      </p:sp>
      <p:sp>
        <p:nvSpPr>
          <p:cNvPr id="15362"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15363" name="Espaço Reservado para Número de Slide 3"/>
          <p:cNvSpPr>
            <a:spLocks noGrp="1"/>
          </p:cNvSpPr>
          <p:nvPr>
            <p:ph type="sldNum" sz="quarter" idx="5"/>
          </p:nvPr>
        </p:nvSpPr>
        <p:spPr bwMode="auto">
          <a:noFill/>
          <a:ln>
            <a:miter lim="800000"/>
            <a:headEnd/>
            <a:tailEnd/>
          </a:ln>
        </p:spPr>
        <p:txBody>
          <a:bodyPr/>
          <a:lstStyle/>
          <a:p>
            <a:fld id="{F4072683-E670-418A-8D64-C45694C106F0}" type="slidenum">
              <a:rPr lang="pt-BR" altLang="pt-BR" smtClean="0"/>
              <a:pPr/>
              <a:t>1</a:t>
            </a:fld>
            <a:endParaRPr lang="pt-BR" altLang="pt-B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3795" name="Espaço Reservado para Número de Slide 3"/>
          <p:cNvSpPr>
            <a:spLocks noGrp="1"/>
          </p:cNvSpPr>
          <p:nvPr>
            <p:ph type="sldNum" sz="quarter" idx="5"/>
          </p:nvPr>
        </p:nvSpPr>
        <p:spPr bwMode="auto">
          <a:noFill/>
          <a:ln>
            <a:miter lim="800000"/>
            <a:headEnd/>
            <a:tailEnd/>
          </a:ln>
        </p:spPr>
        <p:txBody>
          <a:bodyPr/>
          <a:lstStyle/>
          <a:p>
            <a:fld id="{B3BFF10E-709B-4130-8D3C-717894C5BB4A}" type="slidenum">
              <a:rPr lang="en-US" smtClean="0">
                <a:solidFill>
                  <a:srgbClr val="000000"/>
                </a:solidFill>
              </a:rPr>
              <a:pPr/>
              <a:t>10</a:t>
            </a:fld>
            <a:endParaRPr lang="pt-BR" smtClean="0">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5843" name="Espaço Reservado para Número de Slide 3"/>
          <p:cNvSpPr>
            <a:spLocks noGrp="1"/>
          </p:cNvSpPr>
          <p:nvPr>
            <p:ph type="sldNum" sz="quarter" idx="5"/>
          </p:nvPr>
        </p:nvSpPr>
        <p:spPr bwMode="auto">
          <a:noFill/>
          <a:ln>
            <a:miter lim="800000"/>
            <a:headEnd/>
            <a:tailEnd/>
          </a:ln>
        </p:spPr>
        <p:txBody>
          <a:bodyPr/>
          <a:lstStyle/>
          <a:p>
            <a:fld id="{186977CC-CAA4-4A36-8392-C9281D5AFAB0}" type="slidenum">
              <a:rPr lang="en-US" smtClean="0">
                <a:solidFill>
                  <a:srgbClr val="000000"/>
                </a:solidFill>
              </a:rPr>
              <a:pPr/>
              <a:t>11</a:t>
            </a:fld>
            <a:endParaRPr lang="pt-BR" smtClean="0">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7891" name="Espaço Reservado para Número de Slide 3"/>
          <p:cNvSpPr>
            <a:spLocks noGrp="1"/>
          </p:cNvSpPr>
          <p:nvPr>
            <p:ph type="sldNum" sz="quarter" idx="5"/>
          </p:nvPr>
        </p:nvSpPr>
        <p:spPr bwMode="auto">
          <a:noFill/>
          <a:ln>
            <a:miter lim="800000"/>
            <a:headEnd/>
            <a:tailEnd/>
          </a:ln>
        </p:spPr>
        <p:txBody>
          <a:bodyPr/>
          <a:lstStyle/>
          <a:p>
            <a:fld id="{431A86A8-EA21-4237-AA37-35C2BCA0E1A3}" type="slidenum">
              <a:rPr lang="en-US" smtClean="0">
                <a:solidFill>
                  <a:srgbClr val="000000"/>
                </a:solidFill>
              </a:rPr>
              <a:pPr/>
              <a:t>12</a:t>
            </a:fld>
            <a:endParaRPr lang="pt-BR" smtClean="0">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9939" name="Espaço Reservado para Número de Slide 3"/>
          <p:cNvSpPr>
            <a:spLocks noGrp="1"/>
          </p:cNvSpPr>
          <p:nvPr>
            <p:ph type="sldNum" sz="quarter" idx="5"/>
          </p:nvPr>
        </p:nvSpPr>
        <p:spPr bwMode="auto">
          <a:noFill/>
          <a:ln>
            <a:miter lim="800000"/>
            <a:headEnd/>
            <a:tailEnd/>
          </a:ln>
        </p:spPr>
        <p:txBody>
          <a:bodyPr/>
          <a:lstStyle/>
          <a:p>
            <a:fld id="{8B551D9E-A1AC-428B-8240-FB4713CEE1F5}" type="slidenum">
              <a:rPr lang="en-US" smtClean="0">
                <a:solidFill>
                  <a:srgbClr val="000000"/>
                </a:solidFill>
              </a:rPr>
              <a:pPr/>
              <a:t>13</a:t>
            </a:fld>
            <a:endParaRPr lang="pt-BR" smtClean="0">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1987" name="Espaço Reservado para Número de Slide 3"/>
          <p:cNvSpPr>
            <a:spLocks noGrp="1"/>
          </p:cNvSpPr>
          <p:nvPr>
            <p:ph type="sldNum" sz="quarter" idx="5"/>
          </p:nvPr>
        </p:nvSpPr>
        <p:spPr bwMode="auto">
          <a:noFill/>
          <a:ln>
            <a:miter lim="800000"/>
            <a:headEnd/>
            <a:tailEnd/>
          </a:ln>
        </p:spPr>
        <p:txBody>
          <a:bodyPr/>
          <a:lstStyle/>
          <a:p>
            <a:fld id="{BDF15AD1-2B9A-4BAC-AB09-DA8BADD00A29}" type="slidenum">
              <a:rPr lang="en-US" smtClean="0">
                <a:solidFill>
                  <a:srgbClr val="000000"/>
                </a:solidFill>
              </a:rPr>
              <a:pPr/>
              <a:t>14</a:t>
            </a:fld>
            <a:endParaRPr lang="pt-BR" smtClean="0">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4035" name="Espaço Reservado para Número de Slide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89D57748-0BE1-49B2-8220-0E4A57B55F82}" type="slidenum">
              <a:rPr lang="en-US" sz="1200">
                <a:solidFill>
                  <a:srgbClr val="000000"/>
                </a:solidFill>
                <a:latin typeface="Calibri" pitchFamily="34" charset="0"/>
              </a:rPr>
              <a:pPr algn="r"/>
              <a:t>15</a:t>
            </a:fld>
            <a:endParaRPr lang="pt-BR" sz="1200">
              <a:solidFill>
                <a:srgbClr val="000000"/>
              </a:solidFill>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6083" name="Espaço Reservado para Número de Slide 3"/>
          <p:cNvSpPr>
            <a:spLocks noGrp="1"/>
          </p:cNvSpPr>
          <p:nvPr>
            <p:ph type="sldNum" sz="quarter" idx="5"/>
          </p:nvPr>
        </p:nvSpPr>
        <p:spPr bwMode="auto">
          <a:noFill/>
          <a:ln>
            <a:miter lim="800000"/>
            <a:headEnd/>
            <a:tailEnd/>
          </a:ln>
        </p:spPr>
        <p:txBody>
          <a:bodyPr/>
          <a:lstStyle/>
          <a:p>
            <a:fld id="{FE7F3AE7-CBEC-4778-958E-C117A47080A7}" type="slidenum">
              <a:rPr lang="en-US" smtClean="0">
                <a:solidFill>
                  <a:srgbClr val="000000"/>
                </a:solidFill>
              </a:rPr>
              <a:pPr/>
              <a:t>16</a:t>
            </a:fld>
            <a:endParaRPr lang="pt-BR" smtClean="0">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8131" name="Espaço Reservado para Número de Slide 3"/>
          <p:cNvSpPr>
            <a:spLocks noGrp="1"/>
          </p:cNvSpPr>
          <p:nvPr>
            <p:ph type="sldNum" sz="quarter" idx="5"/>
          </p:nvPr>
        </p:nvSpPr>
        <p:spPr bwMode="auto">
          <a:noFill/>
          <a:ln>
            <a:miter lim="800000"/>
            <a:headEnd/>
            <a:tailEnd/>
          </a:ln>
        </p:spPr>
        <p:txBody>
          <a:bodyPr/>
          <a:lstStyle/>
          <a:p>
            <a:fld id="{E7FD98EB-A748-4A6A-BD17-27EA40364E82}" type="slidenum">
              <a:rPr lang="en-US" smtClean="0">
                <a:solidFill>
                  <a:srgbClr val="000000"/>
                </a:solidFill>
              </a:rPr>
              <a:pPr/>
              <a:t>17</a:t>
            </a:fld>
            <a:endParaRPr lang="pt-BR" smtClean="0">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xfrm>
            <a:off x="1370013" y="1141413"/>
            <a:ext cx="4117975" cy="3087687"/>
          </a:xfrm>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50179" name="Espaço Reservado para Número de Slide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3E38B6A0-DB51-4511-96B2-C7A7A02B945D}" type="slidenum">
              <a:rPr lang="en-US" sz="1200">
                <a:solidFill>
                  <a:srgbClr val="000000"/>
                </a:solidFill>
                <a:latin typeface="Calibri" pitchFamily="34" charset="0"/>
              </a:rPr>
              <a:pPr algn="r"/>
              <a:t>18</a:t>
            </a:fld>
            <a:endParaRPr lang="pt-BR" sz="1200">
              <a:solidFill>
                <a:srgbClr val="000000"/>
              </a:solidFill>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bwMode="auto">
          <a:xfrm>
            <a:off x="1370013" y="1141413"/>
            <a:ext cx="4117975" cy="3087687"/>
          </a:xfrm>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52227" name="Espaço Reservado para Número de Slide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B8ECF6CE-613C-4368-8D80-586A2AE1DF93}" type="slidenum">
              <a:rPr lang="en-US" sz="1200">
                <a:solidFill>
                  <a:srgbClr val="000000"/>
                </a:solidFill>
                <a:latin typeface="Calibri" pitchFamily="34" charset="0"/>
              </a:rPr>
              <a:pPr algn="r"/>
              <a:t>19</a:t>
            </a:fld>
            <a:endParaRPr lang="pt-BR" sz="1200">
              <a:solidFill>
                <a:srgbClr val="000000"/>
              </a:solidFill>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xfrm>
            <a:off x="1370013" y="1141413"/>
            <a:ext cx="4117975" cy="3087687"/>
          </a:xfrm>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7411" name="Espaço Reservado para Número de Slide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B1566ADA-A8B9-4D13-AB0E-FBA5F8D5AFAC}" type="slidenum">
              <a:rPr lang="en-US" sz="1200">
                <a:solidFill>
                  <a:srgbClr val="000000"/>
                </a:solidFill>
                <a:latin typeface="Calibri" pitchFamily="34" charset="0"/>
              </a:rPr>
              <a:pPr algn="r"/>
              <a:t>2</a:t>
            </a:fld>
            <a:endParaRPr lang="pt-BR" sz="1200">
              <a:solidFill>
                <a:srgbClr val="000000"/>
              </a:solidFill>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bwMode="auto">
          <a:xfrm>
            <a:off x="1370013" y="1141413"/>
            <a:ext cx="4117975" cy="3087687"/>
          </a:xfrm>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54275" name="Espaço Reservado para Número de Slide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5AD55567-4966-4223-9C6D-83A01E8D9836}" type="slidenum">
              <a:rPr lang="en-US" sz="1200">
                <a:solidFill>
                  <a:srgbClr val="000000"/>
                </a:solidFill>
                <a:latin typeface="Calibri" pitchFamily="34" charset="0"/>
              </a:rPr>
              <a:pPr algn="r"/>
              <a:t>20</a:t>
            </a:fld>
            <a:endParaRPr lang="pt-BR" sz="1200">
              <a:solidFill>
                <a:srgbClr val="000000"/>
              </a:solidFill>
              <a:latin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xfrm>
            <a:off x="1370013" y="1141413"/>
            <a:ext cx="4117975" cy="3087687"/>
          </a:xfrm>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56323" name="Espaço Reservado para Número de Slide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88BFE2AE-F7E9-48F4-8626-AEE00CECBD88}" type="slidenum">
              <a:rPr lang="en-US" sz="1200">
                <a:solidFill>
                  <a:srgbClr val="000000"/>
                </a:solidFill>
                <a:latin typeface="Calibri" pitchFamily="34" charset="0"/>
              </a:rPr>
              <a:pPr algn="r"/>
              <a:t>21</a:t>
            </a:fld>
            <a:endParaRPr lang="pt-BR" sz="1200">
              <a:solidFill>
                <a:srgbClr val="000000"/>
              </a:solidFill>
              <a:latin typeface="Calibri"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bwMode="auto">
          <a:xfrm>
            <a:off x="1370013" y="1141413"/>
            <a:ext cx="4117975" cy="3087687"/>
          </a:xfrm>
          <a:noFill/>
          <a:ln>
            <a:solidFill>
              <a:srgbClr val="000000"/>
            </a:solidFill>
            <a:miter lim="800000"/>
            <a:headEnd/>
            <a:tailEnd/>
          </a:ln>
        </p:spPr>
      </p:sp>
      <p:sp>
        <p:nvSpPr>
          <p:cNvPr id="5837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58371" name="Espaço Reservado para Número de Slide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36822A4D-662E-43F1-8068-0F2FABAEABED}" type="slidenum">
              <a:rPr lang="en-US" sz="1200">
                <a:solidFill>
                  <a:srgbClr val="000000"/>
                </a:solidFill>
                <a:latin typeface="Calibri" pitchFamily="34" charset="0"/>
              </a:rPr>
              <a:pPr algn="r"/>
              <a:t>22</a:t>
            </a:fld>
            <a:endParaRPr lang="pt-BR" sz="1200">
              <a:solidFill>
                <a:srgbClr val="000000"/>
              </a:solidFill>
              <a:latin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noTextEdit="1"/>
          </p:cNvSpPr>
          <p:nvPr>
            <p:ph type="sldImg"/>
          </p:nvPr>
        </p:nvSpPr>
        <p:spPr bwMode="auto">
          <a:xfrm>
            <a:off x="1370013" y="1141413"/>
            <a:ext cx="4117975" cy="3087687"/>
          </a:xfrm>
          <a:noFill/>
          <a:ln>
            <a:solidFill>
              <a:srgbClr val="000000"/>
            </a:solidFill>
            <a:miter lim="800000"/>
            <a:headEnd/>
            <a:tailEnd/>
          </a:ln>
        </p:spPr>
      </p:sp>
      <p:sp>
        <p:nvSpPr>
          <p:cNvPr id="6758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67587" name="Espaço Reservado para Número de Slide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2CB05A29-31C2-413A-9E7C-6613B78588B8}" type="slidenum">
              <a:rPr lang="en-US" sz="1200">
                <a:solidFill>
                  <a:srgbClr val="000000"/>
                </a:solidFill>
                <a:latin typeface="Calibri" pitchFamily="34" charset="0"/>
              </a:rPr>
              <a:pPr algn="r"/>
              <a:t>30</a:t>
            </a:fld>
            <a:endParaRPr lang="pt-BR" sz="1200">
              <a:solidFill>
                <a:srgbClr val="000000"/>
              </a:solidFill>
              <a:latin typeface="Calibri"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70658"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endParaRPr lang="pt-BR" altLang="pt-BR" smtClean="0"/>
          </a:p>
        </p:txBody>
      </p:sp>
      <p:sp>
        <p:nvSpPr>
          <p:cNvPr id="70659" name="Espaço Reservado para Número de Slide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810F1829-5389-42E5-8012-D99FA7BCD0F1}" type="slidenum">
              <a:rPr lang="pt-BR" altLang="pt-BR" sz="1200">
                <a:latin typeface="Calibri" pitchFamily="34" charset="0"/>
              </a:rPr>
              <a:pPr algn="r"/>
              <a:t>32</a:t>
            </a:fld>
            <a:endParaRPr lang="pt-BR" altLang="pt-BR" sz="1200">
              <a:latin typeface="Calibri"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noTextEdit="1"/>
          </p:cNvSpPr>
          <p:nvPr>
            <p:ph type="sldImg"/>
          </p:nvPr>
        </p:nvSpPr>
        <p:spPr bwMode="auto">
          <a:noFill/>
          <a:ln>
            <a:solidFill>
              <a:srgbClr val="000000"/>
            </a:solidFill>
            <a:miter lim="800000"/>
            <a:headEnd/>
            <a:tailEnd/>
          </a:ln>
        </p:spPr>
      </p:sp>
      <p:sp>
        <p:nvSpPr>
          <p:cNvPr id="7475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pt-BR" smtClean="0"/>
          </a:p>
        </p:txBody>
      </p:sp>
      <p:sp>
        <p:nvSpPr>
          <p:cNvPr id="74755" name="Espaço Reservado para Número de Slide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CEF89EAE-2B37-466A-9195-D25F7AB94273}" type="slidenum">
              <a:rPr lang="en-US" altLang="pt-BR" sz="1200">
                <a:solidFill>
                  <a:srgbClr val="000000"/>
                </a:solidFill>
                <a:latin typeface="Calibri" pitchFamily="34" charset="0"/>
              </a:rPr>
              <a:pPr algn="r"/>
              <a:t>35</a:t>
            </a:fld>
            <a:endParaRPr lang="pt-BR" altLang="pt-BR" sz="1200">
              <a:solidFill>
                <a:srgbClr val="000000"/>
              </a:solidFill>
              <a:latin typeface="Calibri"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noTextEdit="1"/>
          </p:cNvSpPr>
          <p:nvPr>
            <p:ph type="sldImg"/>
          </p:nvPr>
        </p:nvSpPr>
        <p:spPr bwMode="auto">
          <a:xfrm>
            <a:off x="1370013" y="1141413"/>
            <a:ext cx="4117975" cy="3087687"/>
          </a:xfrm>
          <a:noFill/>
          <a:ln>
            <a:solidFill>
              <a:srgbClr val="000000"/>
            </a:solidFill>
            <a:miter lim="800000"/>
            <a:headEnd/>
            <a:tailEnd/>
          </a:ln>
        </p:spPr>
      </p:sp>
      <p:sp>
        <p:nvSpPr>
          <p:cNvPr id="7680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76803" name="Espaço Reservado para Número de Slide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3119ED4-8DEB-4959-BA6B-85BBD33472FA}" type="slidenum">
              <a:rPr lang="en-US" sz="1200">
                <a:solidFill>
                  <a:srgbClr val="000000"/>
                </a:solidFill>
                <a:latin typeface="Calibri" pitchFamily="34" charset="0"/>
              </a:rPr>
              <a:pPr algn="r"/>
              <a:t>36</a:t>
            </a:fld>
            <a:endParaRPr lang="pt-BR" sz="1200">
              <a:solidFill>
                <a:srgbClr val="000000"/>
              </a:solidFill>
              <a:latin typeface="Calibri"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noTextEdit="1"/>
          </p:cNvSpPr>
          <p:nvPr>
            <p:ph type="sldImg"/>
          </p:nvPr>
        </p:nvSpPr>
        <p:spPr bwMode="auto">
          <a:noFill/>
          <a:ln>
            <a:solidFill>
              <a:srgbClr val="000000"/>
            </a:solidFill>
            <a:miter lim="800000"/>
            <a:headEnd/>
            <a:tailEnd/>
          </a:ln>
        </p:spPr>
      </p:sp>
      <p:sp>
        <p:nvSpPr>
          <p:cNvPr id="7885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78851" name="Espaço Reservado para Número de Slide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36C56A9F-15DD-492F-AAEF-B21684FBB2B3}" type="slidenum">
              <a:rPr lang="en-US" sz="1200">
                <a:solidFill>
                  <a:srgbClr val="000000"/>
                </a:solidFill>
                <a:latin typeface="Calibri" pitchFamily="34" charset="0"/>
              </a:rPr>
              <a:pPr algn="r"/>
              <a:t>37</a:t>
            </a:fld>
            <a:endParaRPr lang="pt-BR" sz="1200">
              <a:solidFill>
                <a:srgbClr val="000000"/>
              </a:solidFill>
              <a:latin typeface="Calibri"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noTextEdit="1"/>
          </p:cNvSpPr>
          <p:nvPr>
            <p:ph type="sldImg"/>
          </p:nvPr>
        </p:nvSpPr>
        <p:spPr bwMode="auto">
          <a:noFill/>
          <a:ln>
            <a:solidFill>
              <a:srgbClr val="000000"/>
            </a:solidFill>
            <a:miter lim="800000"/>
            <a:headEnd/>
            <a:tailEnd/>
          </a:ln>
        </p:spPr>
      </p:sp>
      <p:sp>
        <p:nvSpPr>
          <p:cNvPr id="8089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80899" name="Espaço Reservado para Número de Slide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09FC83E9-1834-42A3-8D51-88EAB6AE1259}" type="slidenum">
              <a:rPr lang="en-US" sz="1200">
                <a:solidFill>
                  <a:srgbClr val="000000"/>
                </a:solidFill>
                <a:latin typeface="Calibri" pitchFamily="34" charset="0"/>
              </a:rPr>
              <a:pPr algn="r"/>
              <a:t>38</a:t>
            </a:fld>
            <a:endParaRPr lang="pt-BR" sz="1200">
              <a:solidFill>
                <a:srgbClr val="000000"/>
              </a:solidFill>
              <a:latin typeface="Calibri"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noTextEdit="1"/>
          </p:cNvSpPr>
          <p:nvPr>
            <p:ph type="sldImg"/>
          </p:nvPr>
        </p:nvSpPr>
        <p:spPr bwMode="auto">
          <a:noFill/>
          <a:ln>
            <a:solidFill>
              <a:srgbClr val="000000"/>
            </a:solidFill>
            <a:miter lim="800000"/>
            <a:headEnd/>
            <a:tailEnd/>
          </a:ln>
        </p:spPr>
      </p:sp>
      <p:sp>
        <p:nvSpPr>
          <p:cNvPr id="8294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82947" name="Espaço Reservado para Número de Slide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5391B586-09F7-4670-8577-9915B22EB38C}" type="slidenum">
              <a:rPr lang="en-US" sz="1200">
                <a:solidFill>
                  <a:srgbClr val="000000"/>
                </a:solidFill>
                <a:latin typeface="Calibri" pitchFamily="34" charset="0"/>
              </a:rPr>
              <a:pPr algn="r"/>
              <a:t>39</a:t>
            </a:fld>
            <a:endParaRPr lang="pt-BR" sz="1200">
              <a:solidFill>
                <a:srgbClr val="000000"/>
              </a:solidFill>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9459" name="Espaço Reservado para Número de Slide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6B32E986-3AA9-4A3F-B6DB-E521BE11451C}" type="slidenum">
              <a:rPr lang="en-US" sz="1200">
                <a:solidFill>
                  <a:srgbClr val="000000"/>
                </a:solidFill>
                <a:latin typeface="Calibri" pitchFamily="34" charset="0"/>
              </a:rPr>
              <a:pPr algn="r"/>
              <a:t>3</a:t>
            </a:fld>
            <a:endParaRPr lang="pt-BR" sz="1200">
              <a:solidFill>
                <a:srgbClr val="000000"/>
              </a:solidFill>
              <a:latin typeface="Calibri"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noTextEdit="1"/>
          </p:cNvSpPr>
          <p:nvPr>
            <p:ph type="sldImg"/>
          </p:nvPr>
        </p:nvSpPr>
        <p:spPr bwMode="auto">
          <a:noFill/>
          <a:ln>
            <a:solidFill>
              <a:srgbClr val="000000"/>
            </a:solidFill>
            <a:miter lim="800000"/>
            <a:headEnd/>
            <a:tailEnd/>
          </a:ln>
        </p:spPr>
      </p:sp>
      <p:sp>
        <p:nvSpPr>
          <p:cNvPr id="8499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84995" name="Espaço Reservado para Número de Slide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27D6AF5-CD07-4890-890E-362279AF70A6}" type="slidenum">
              <a:rPr lang="en-US" sz="1200">
                <a:solidFill>
                  <a:srgbClr val="000000"/>
                </a:solidFill>
                <a:latin typeface="Calibri" pitchFamily="34" charset="0"/>
              </a:rPr>
              <a:pPr algn="r"/>
              <a:t>40</a:t>
            </a:fld>
            <a:endParaRPr lang="pt-BR" sz="1200">
              <a:solidFill>
                <a:srgbClr val="000000"/>
              </a:solidFill>
              <a:latin typeface="Calibri"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noTextEdit="1"/>
          </p:cNvSpPr>
          <p:nvPr>
            <p:ph type="sldImg"/>
          </p:nvPr>
        </p:nvSpPr>
        <p:spPr bwMode="auto">
          <a:noFill/>
          <a:ln>
            <a:solidFill>
              <a:srgbClr val="000000"/>
            </a:solidFill>
            <a:miter lim="800000"/>
            <a:headEnd/>
            <a:tailEnd/>
          </a:ln>
        </p:spPr>
      </p:sp>
      <p:sp>
        <p:nvSpPr>
          <p:cNvPr id="8704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87043" name="Espaço Reservado para Número de Slide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E697B1BB-A17B-4AF2-99B1-FA140AA0B493}" type="slidenum">
              <a:rPr lang="en-US" sz="1200">
                <a:solidFill>
                  <a:srgbClr val="000000"/>
                </a:solidFill>
                <a:latin typeface="Calibri" pitchFamily="34" charset="0"/>
              </a:rPr>
              <a:pPr algn="r"/>
              <a:t>41</a:t>
            </a:fld>
            <a:endParaRPr lang="pt-BR" sz="1200">
              <a:solidFill>
                <a:srgbClr val="000000"/>
              </a:solidFill>
              <a:latin typeface="Calibri"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TextEdit="1"/>
          </p:cNvSpPr>
          <p:nvPr>
            <p:ph type="sldImg"/>
          </p:nvPr>
        </p:nvSpPr>
        <p:spPr bwMode="auto">
          <a:noFill/>
          <a:ln>
            <a:solidFill>
              <a:srgbClr val="000000"/>
            </a:solidFill>
            <a:miter lim="800000"/>
            <a:headEnd/>
            <a:tailEnd/>
          </a:ln>
        </p:spPr>
      </p:sp>
      <p:sp>
        <p:nvSpPr>
          <p:cNvPr id="8909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89091" name="Espaço Reservado para Número de Slide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BD12D6E1-8596-446E-9DFE-2422BE3654B2}" type="slidenum">
              <a:rPr lang="en-US" sz="1200">
                <a:solidFill>
                  <a:srgbClr val="000000"/>
                </a:solidFill>
                <a:latin typeface="Calibri" pitchFamily="34" charset="0"/>
              </a:rPr>
              <a:pPr algn="r"/>
              <a:t>42</a:t>
            </a:fld>
            <a:endParaRPr lang="pt-BR" sz="1200">
              <a:solidFill>
                <a:srgbClr val="000000"/>
              </a:solidFill>
              <a:latin typeface="Calibri"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noTextEdit="1"/>
          </p:cNvSpPr>
          <p:nvPr>
            <p:ph type="sldImg"/>
          </p:nvPr>
        </p:nvSpPr>
        <p:spPr bwMode="auto">
          <a:noFill/>
          <a:ln>
            <a:solidFill>
              <a:srgbClr val="000000"/>
            </a:solidFill>
            <a:miter lim="800000"/>
            <a:headEnd/>
            <a:tailEnd/>
          </a:ln>
        </p:spPr>
      </p:sp>
      <p:sp>
        <p:nvSpPr>
          <p:cNvPr id="9113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91139" name="Espaço Reservado para Número de Slide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56B5857A-F558-4FCB-8EA6-612DD8D4EC31}" type="slidenum">
              <a:rPr lang="en-US" sz="1200">
                <a:solidFill>
                  <a:srgbClr val="000000"/>
                </a:solidFill>
                <a:latin typeface="Calibri" pitchFamily="34" charset="0"/>
              </a:rPr>
              <a:pPr algn="r"/>
              <a:t>43</a:t>
            </a:fld>
            <a:endParaRPr lang="pt-BR" sz="1200">
              <a:solidFill>
                <a:srgbClr val="000000"/>
              </a:solidFill>
              <a:latin typeface="Calibri"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noTextEdit="1"/>
          </p:cNvSpPr>
          <p:nvPr>
            <p:ph type="sldImg"/>
          </p:nvPr>
        </p:nvSpPr>
        <p:spPr bwMode="auto">
          <a:noFill/>
          <a:ln>
            <a:solidFill>
              <a:srgbClr val="000000"/>
            </a:solidFill>
            <a:miter lim="800000"/>
            <a:headEnd/>
            <a:tailEnd/>
          </a:ln>
        </p:spPr>
      </p:sp>
      <p:sp>
        <p:nvSpPr>
          <p:cNvPr id="93186" name="Notes Placeholder 2"/>
          <p:cNvSpPr>
            <a:spLocks noGrp="1"/>
          </p:cNvSpPr>
          <p:nvPr>
            <p:ph type="body" idx="1"/>
          </p:nvPr>
        </p:nvSpPr>
        <p:spPr bwMode="auto">
          <a:noFill/>
        </p:spPr>
        <p:txBody>
          <a:bodyPr wrap="square" numCol="1" anchor="t" anchorCtr="0" compatLnSpc="1">
            <a:prstTxWarp prst="textNoShape">
              <a:avLst/>
            </a:prstTxWarp>
          </a:bodyPr>
          <a:lstStyle/>
          <a:p>
            <a:r>
              <a:rPr lang="pt-PT" altLang="pt-PT" smtClean="0">
                <a:latin typeface="Arial" charset="0"/>
              </a:rPr>
              <a:t>Na sequência dos estudos de estado de arte foram identificados vários componentes de um CRIS nacional.</a:t>
            </a:r>
          </a:p>
        </p:txBody>
      </p:sp>
      <p:sp>
        <p:nvSpPr>
          <p:cNvPr id="93187"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A8C0E0A9-8C09-4A21-B483-225A2EB0AC7E}" type="slidenum">
              <a:rPr lang="pt-PT" altLang="pt-PT" sz="1200"/>
              <a:pPr algn="r"/>
              <a:t>44</a:t>
            </a:fld>
            <a:endParaRPr lang="pt-PT" altLang="pt-PT" sz="12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noTextEdit="1"/>
          </p:cNvSpPr>
          <p:nvPr>
            <p:ph type="sldImg"/>
          </p:nvPr>
        </p:nvSpPr>
        <p:spPr bwMode="auto">
          <a:noFill/>
          <a:ln>
            <a:solidFill>
              <a:srgbClr val="000000"/>
            </a:solidFill>
            <a:miter lim="800000"/>
            <a:headEnd/>
            <a:tailEnd/>
          </a:ln>
        </p:spPr>
      </p:sp>
      <p:sp>
        <p:nvSpPr>
          <p:cNvPr id="95234" name="Notes Placeholder 2"/>
          <p:cNvSpPr>
            <a:spLocks noGrp="1"/>
          </p:cNvSpPr>
          <p:nvPr>
            <p:ph type="body" idx="1"/>
          </p:nvPr>
        </p:nvSpPr>
        <p:spPr bwMode="auto">
          <a:noFill/>
        </p:spPr>
        <p:txBody>
          <a:bodyPr wrap="square" numCol="1" anchor="t" anchorCtr="0" compatLnSpc="1">
            <a:prstTxWarp prst="textNoShape">
              <a:avLst/>
            </a:prstTxWarp>
          </a:bodyPr>
          <a:lstStyle/>
          <a:p>
            <a:r>
              <a:rPr lang="pt-PT" altLang="pt-PT" smtClean="0">
                <a:latin typeface="Arial" charset="0"/>
              </a:rPr>
              <a:t>Na sequência dos estudos de estado de arte foram identificados vários componentes de um CRIS nacional.</a:t>
            </a:r>
          </a:p>
        </p:txBody>
      </p:sp>
      <p:sp>
        <p:nvSpPr>
          <p:cNvPr id="9523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A5005634-C0A5-4737-ADEB-41266A82FAFB}" type="slidenum">
              <a:rPr lang="pt-PT" altLang="pt-PT" sz="1200"/>
              <a:pPr algn="r"/>
              <a:t>45</a:t>
            </a:fld>
            <a:endParaRPr lang="pt-PT" altLang="pt-PT" sz="12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noTextEdit="1"/>
          </p:cNvSpPr>
          <p:nvPr>
            <p:ph type="sldImg"/>
          </p:nvPr>
        </p:nvSpPr>
        <p:spPr bwMode="auto">
          <a:noFill/>
          <a:ln>
            <a:solidFill>
              <a:srgbClr val="000000"/>
            </a:solidFill>
            <a:miter lim="800000"/>
            <a:headEnd/>
            <a:tailEnd/>
          </a:ln>
        </p:spPr>
      </p:sp>
      <p:sp>
        <p:nvSpPr>
          <p:cNvPr id="9728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97283" name="Espaço Reservado para Número de Slide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4C5DDC45-9E3E-47F5-84BD-E1E901FC3945}" type="slidenum">
              <a:rPr lang="en-US" sz="1200">
                <a:solidFill>
                  <a:srgbClr val="000000"/>
                </a:solidFill>
                <a:latin typeface="Calibri" pitchFamily="34" charset="0"/>
              </a:rPr>
              <a:pPr algn="r"/>
              <a:t>46</a:t>
            </a:fld>
            <a:endParaRPr lang="pt-BR" sz="1200">
              <a:solidFill>
                <a:srgbClr val="000000"/>
              </a:solidFill>
              <a:latin typeface="Calibri"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noTextEdit="1"/>
          </p:cNvSpPr>
          <p:nvPr>
            <p:ph type="sldImg"/>
          </p:nvPr>
        </p:nvSpPr>
        <p:spPr bwMode="auto">
          <a:noFill/>
          <a:ln>
            <a:solidFill>
              <a:srgbClr val="000000"/>
            </a:solidFill>
            <a:miter lim="800000"/>
            <a:headEnd/>
            <a:tailEnd/>
          </a:ln>
        </p:spPr>
      </p:sp>
      <p:sp>
        <p:nvSpPr>
          <p:cNvPr id="9933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99331" name="Espaço Reservado para Número de Slide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9200FEDD-E636-4846-928A-5373374F445F}" type="slidenum">
              <a:rPr lang="en-US" sz="1200">
                <a:solidFill>
                  <a:srgbClr val="000000"/>
                </a:solidFill>
                <a:latin typeface="Calibri" pitchFamily="34" charset="0"/>
              </a:rPr>
              <a:pPr algn="r"/>
              <a:t>47</a:t>
            </a:fld>
            <a:endParaRPr lang="pt-BR" sz="1200">
              <a:solidFill>
                <a:srgbClr val="000000"/>
              </a:solidFill>
              <a:latin typeface="Calibri"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01379" name="Espaço Reservado para Número de Slide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162046EA-6330-41CF-A533-7E33F5EAC4B6}" type="slidenum">
              <a:rPr lang="en-US" sz="1200">
                <a:solidFill>
                  <a:srgbClr val="000000"/>
                </a:solidFill>
                <a:latin typeface="Calibri" pitchFamily="34" charset="0"/>
              </a:rPr>
              <a:pPr algn="r"/>
              <a:t>48</a:t>
            </a:fld>
            <a:endParaRPr lang="pt-BR" sz="1200">
              <a:solidFill>
                <a:srgbClr val="000000"/>
              </a:solidFill>
              <a:latin typeface="Calibri"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noTextEdit="1"/>
          </p:cNvSpPr>
          <p:nvPr>
            <p:ph type="sldImg"/>
          </p:nvPr>
        </p:nvSpPr>
        <p:spPr bwMode="auto">
          <a:noFill/>
          <a:ln>
            <a:solidFill>
              <a:srgbClr val="000000"/>
            </a:solidFill>
            <a:miter lim="800000"/>
            <a:headEnd/>
            <a:tailEnd/>
          </a:ln>
        </p:spPr>
      </p:sp>
      <p:sp>
        <p:nvSpPr>
          <p:cNvPr id="10342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03427" name="Espaço Reservado para Número de Slide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6AB36667-72EC-4D80-BC22-83EE8F6B5005}" type="slidenum">
              <a:rPr lang="en-US" sz="1200">
                <a:solidFill>
                  <a:srgbClr val="000000"/>
                </a:solidFill>
                <a:latin typeface="Calibri" pitchFamily="34" charset="0"/>
              </a:rPr>
              <a:pPr algn="r"/>
              <a:t>49</a:t>
            </a:fld>
            <a:endParaRPr lang="pt-BR" sz="1200">
              <a:solidFill>
                <a:srgbClr val="000000"/>
              </a:solidFill>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xfrm>
            <a:off x="1370013" y="1141413"/>
            <a:ext cx="4117975" cy="3087687"/>
          </a:xfrm>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1507" name="Espaço Reservado para Número de Slide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5E3F6CC3-5D98-415C-B168-A7722FF2B233}" type="slidenum">
              <a:rPr lang="en-US" sz="1200">
                <a:solidFill>
                  <a:srgbClr val="000000"/>
                </a:solidFill>
                <a:latin typeface="Calibri" pitchFamily="34" charset="0"/>
              </a:rPr>
              <a:pPr algn="r"/>
              <a:t>4</a:t>
            </a:fld>
            <a:endParaRPr lang="pt-BR" sz="1200">
              <a:solidFill>
                <a:srgbClr val="000000"/>
              </a:solidFill>
              <a:latin typeface="Calibri"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noTextEdit="1"/>
          </p:cNvSpPr>
          <p:nvPr>
            <p:ph type="sldImg"/>
          </p:nvPr>
        </p:nvSpPr>
        <p:spPr bwMode="auto">
          <a:xfrm>
            <a:off x="1370013" y="1141413"/>
            <a:ext cx="4117975" cy="3087687"/>
          </a:xfrm>
          <a:noFill/>
          <a:ln>
            <a:solidFill>
              <a:srgbClr val="000000"/>
            </a:solidFill>
            <a:miter lim="800000"/>
            <a:headEnd/>
            <a:tailEnd/>
          </a:ln>
        </p:spPr>
      </p:sp>
      <p:sp>
        <p:nvSpPr>
          <p:cNvPr id="10547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05475" name="Espaço Reservado para Número de Slide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FDF48BE6-5AA1-44EB-8586-26D83D39579A}" type="slidenum">
              <a:rPr lang="en-US" sz="1200">
                <a:solidFill>
                  <a:srgbClr val="000000"/>
                </a:solidFill>
                <a:latin typeface="Calibri" pitchFamily="34" charset="0"/>
              </a:rPr>
              <a:pPr algn="r"/>
              <a:t>50</a:t>
            </a:fld>
            <a:endParaRPr lang="pt-BR" sz="1200">
              <a:solidFill>
                <a:srgbClr val="000000"/>
              </a:solidFill>
              <a:latin typeface="Calibri"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07523" name="Espaço Reservado para Número de Slide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65F45FB6-AED8-4834-9FAA-B340342067B2}" type="slidenum">
              <a:rPr lang="en-US" sz="1200">
                <a:solidFill>
                  <a:srgbClr val="000000"/>
                </a:solidFill>
                <a:latin typeface="Calibri" pitchFamily="34" charset="0"/>
              </a:rPr>
              <a:pPr algn="r"/>
              <a:t>51</a:t>
            </a:fld>
            <a:endParaRPr lang="pt-BR" sz="1200">
              <a:solidFill>
                <a:srgbClr val="000000"/>
              </a:solidFill>
              <a:latin typeface="Calibri"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Image Placeholder 1"/>
          <p:cNvSpPr>
            <a:spLocks noGrp="1" noRot="1" noChangeAspect="1" noTextEdit="1"/>
          </p:cNvSpPr>
          <p:nvPr>
            <p:ph type="sldImg"/>
          </p:nvPr>
        </p:nvSpPr>
        <p:spPr bwMode="auto">
          <a:noFill/>
          <a:ln>
            <a:solidFill>
              <a:srgbClr val="000000"/>
            </a:solidFill>
            <a:miter lim="800000"/>
            <a:headEnd/>
            <a:tailEnd/>
          </a:ln>
        </p:spPr>
      </p:sp>
      <p:sp>
        <p:nvSpPr>
          <p:cNvPr id="10957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09571" name="Espaço Reservado para Número de Slide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561D265B-D360-4CF8-AD39-6F6D8E131383}" type="slidenum">
              <a:rPr lang="en-US" sz="1200">
                <a:solidFill>
                  <a:srgbClr val="000000"/>
                </a:solidFill>
                <a:latin typeface="Calibri" pitchFamily="34" charset="0"/>
              </a:rPr>
              <a:pPr algn="r"/>
              <a:t>52</a:t>
            </a:fld>
            <a:endParaRPr lang="pt-BR" sz="1200">
              <a:solidFill>
                <a:srgbClr val="000000"/>
              </a:solidFill>
              <a:latin typeface="Calibri"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p:cNvSpPr>
            <a:spLocks noGrp="1" noRot="1" noChangeAspect="1" noTextEdit="1"/>
          </p:cNvSpPr>
          <p:nvPr>
            <p:ph type="sldImg"/>
          </p:nvPr>
        </p:nvSpPr>
        <p:spPr bwMode="auto">
          <a:noFill/>
          <a:ln>
            <a:solidFill>
              <a:srgbClr val="000000"/>
            </a:solidFill>
            <a:miter lim="800000"/>
            <a:headEnd/>
            <a:tailEnd/>
          </a:ln>
        </p:spPr>
      </p:sp>
      <p:sp>
        <p:nvSpPr>
          <p:cNvPr id="11161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11619" name="Espaço Reservado para Número de Slide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3753479A-DD3F-438F-941B-BE6393DD4C3F}" type="slidenum">
              <a:rPr lang="en-US" sz="1200">
                <a:solidFill>
                  <a:srgbClr val="000000"/>
                </a:solidFill>
                <a:latin typeface="Calibri" pitchFamily="34" charset="0"/>
              </a:rPr>
              <a:pPr algn="r"/>
              <a:t>53</a:t>
            </a:fld>
            <a:endParaRPr lang="pt-BR" sz="1200">
              <a:solidFill>
                <a:srgbClr val="000000"/>
              </a:solidFill>
              <a:latin typeface="Calibri"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13667" name="Espaço Reservado para Número de Slide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05BB86DB-C26F-4F6C-8CC9-3266252916AE}" type="slidenum">
              <a:rPr lang="en-US" sz="1200">
                <a:solidFill>
                  <a:srgbClr val="000000"/>
                </a:solidFill>
                <a:latin typeface="Calibri" pitchFamily="34" charset="0"/>
              </a:rPr>
              <a:pPr algn="r"/>
              <a:t>54</a:t>
            </a:fld>
            <a:endParaRPr lang="pt-BR" sz="1200">
              <a:solidFill>
                <a:srgbClr val="000000"/>
              </a:solidFill>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3555" name="Espaço Reservado para Número de Slide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6D07B513-5B4E-4360-B394-1B8EEA3B8E75}" type="slidenum">
              <a:rPr lang="en-US" sz="1200">
                <a:solidFill>
                  <a:srgbClr val="000000"/>
                </a:solidFill>
                <a:latin typeface="Calibri" pitchFamily="34" charset="0"/>
              </a:rPr>
              <a:pPr algn="r"/>
              <a:t>5</a:t>
            </a:fld>
            <a:endParaRPr lang="pt-BR" sz="1200">
              <a:solidFill>
                <a:srgbClr val="000000"/>
              </a:solidFill>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5603" name="Espaço Reservado para Número de Slide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5EEF99DC-1490-4D6E-B271-64F24E145252}" type="slidenum">
              <a:rPr lang="en-US" sz="1200">
                <a:solidFill>
                  <a:srgbClr val="000000"/>
                </a:solidFill>
                <a:latin typeface="Calibri" pitchFamily="34" charset="0"/>
              </a:rPr>
              <a:pPr algn="r"/>
              <a:t>6</a:t>
            </a:fld>
            <a:endParaRPr lang="pt-BR" sz="1200">
              <a:solidFill>
                <a:srgbClr val="000000"/>
              </a:solidFill>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7651" name="Espaço Reservado para Número de Slide 3"/>
          <p:cNvSpPr>
            <a:spLocks noGrp="1"/>
          </p:cNvSpPr>
          <p:nvPr>
            <p:ph type="sldNum" sz="quarter" idx="5"/>
          </p:nvPr>
        </p:nvSpPr>
        <p:spPr bwMode="auto">
          <a:noFill/>
          <a:ln>
            <a:miter lim="800000"/>
            <a:headEnd/>
            <a:tailEnd/>
          </a:ln>
        </p:spPr>
        <p:txBody>
          <a:bodyPr/>
          <a:lstStyle/>
          <a:p>
            <a:fld id="{5B3767BE-3B5C-4887-B241-0E7B6CF752BD}" type="slidenum">
              <a:rPr lang="en-US" smtClean="0">
                <a:solidFill>
                  <a:srgbClr val="000000"/>
                </a:solidFill>
              </a:rPr>
              <a:pPr/>
              <a:t>7</a:t>
            </a:fld>
            <a:endParaRPr lang="pt-BR" smtClean="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9699" name="Espaço Reservado para Número de Slide 3"/>
          <p:cNvSpPr>
            <a:spLocks noGrp="1"/>
          </p:cNvSpPr>
          <p:nvPr>
            <p:ph type="sldNum" sz="quarter" idx="5"/>
          </p:nvPr>
        </p:nvSpPr>
        <p:spPr bwMode="auto">
          <a:noFill/>
          <a:ln>
            <a:miter lim="800000"/>
            <a:headEnd/>
            <a:tailEnd/>
          </a:ln>
        </p:spPr>
        <p:txBody>
          <a:bodyPr/>
          <a:lstStyle/>
          <a:p>
            <a:fld id="{FC225C1D-59CC-40CD-A07D-9FD4F89196F0}" type="slidenum">
              <a:rPr lang="en-US" smtClean="0">
                <a:solidFill>
                  <a:srgbClr val="000000"/>
                </a:solidFill>
              </a:rPr>
              <a:pPr/>
              <a:t>8</a:t>
            </a:fld>
            <a:endParaRPr lang="pt-BR" smtClean="0">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1747" name="Espaço Reservado para Número de Slide 3"/>
          <p:cNvSpPr>
            <a:spLocks noGrp="1"/>
          </p:cNvSpPr>
          <p:nvPr>
            <p:ph type="sldNum" sz="quarter" idx="5"/>
          </p:nvPr>
        </p:nvSpPr>
        <p:spPr bwMode="auto">
          <a:noFill/>
          <a:ln>
            <a:miter lim="800000"/>
            <a:headEnd/>
            <a:tailEnd/>
          </a:ln>
        </p:spPr>
        <p:txBody>
          <a:bodyPr/>
          <a:lstStyle/>
          <a:p>
            <a:fld id="{76A47012-08C0-4D14-9C3F-D85C5D17DF92}" type="slidenum">
              <a:rPr lang="en-US" smtClean="0">
                <a:solidFill>
                  <a:srgbClr val="000000"/>
                </a:solidFill>
              </a:rPr>
              <a:pPr/>
              <a:t>9</a:t>
            </a:fld>
            <a:endParaRPr lang="pt-BR" smtClean="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39"/>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lvl1pPr>
              <a:defRPr/>
            </a:lvl1pPr>
          </a:lstStyle>
          <a:p>
            <a:pPr>
              <a:defRPr/>
            </a:pPr>
            <a:fld id="{19654EBD-C4B9-48C4-9535-BB3B5880FB7E}" type="datetime1">
              <a:rPr lang="pt-BR"/>
              <a:pPr>
                <a:defRPr/>
              </a:pPr>
              <a:t>10/11/2015</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F32E9352-7F34-4EB5-8C53-AB38DC510ACF}" type="slidenum">
              <a:rPr lang="pt-BR" altLang="pt-BR"/>
              <a:pPr>
                <a:defRPr/>
              </a:pPr>
              <a:t>‹#›</a:t>
            </a:fld>
            <a:endParaRPr lang="pt-BR" alt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45D7D4B2-58FA-4CF8-B7BB-C8D7CF8086BB}" type="datetime1">
              <a:rPr lang="pt-BR"/>
              <a:pPr>
                <a:defRPr/>
              </a:pPr>
              <a:t>10/11/2015</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56F1DFA8-A101-4084-9DC1-98C191F55CBC}" type="slidenum">
              <a:rPr lang="pt-BR" altLang="pt-BR"/>
              <a:pPr>
                <a:defRPr/>
              </a:pPr>
              <a:t>‹#›</a:t>
            </a:fld>
            <a:endParaRPr lang="pt-BR" alt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50"/>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50"/>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E61932E8-D6D8-4004-997E-45069E09B8BB}" type="datetime1">
              <a:rPr lang="pt-BR"/>
              <a:pPr>
                <a:defRPr/>
              </a:pPr>
              <a:t>10/11/2015</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950E7399-D5C5-4056-B856-869BF02DAE14}" type="slidenum">
              <a:rPr lang="pt-BR" altLang="pt-BR"/>
              <a:pPr>
                <a:defRPr/>
              </a:pPr>
              <a:t>‹#›</a:t>
            </a:fld>
            <a:endParaRPr lang="pt-BR" alt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055572A6-7579-47D8-AB80-E1B30EE39AAC}" type="datetime1">
              <a:rPr lang="pt-BR"/>
              <a:pPr>
                <a:defRPr/>
              </a:pPr>
              <a:t>10/11/2015</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6D1C195D-DA90-4EB0-BCB3-EBE893CECA89}" type="slidenum">
              <a:rPr lang="pt-BR" altLang="pt-BR"/>
              <a:pPr>
                <a:defRPr/>
              </a:pPr>
              <a:t>‹#›</a:t>
            </a:fld>
            <a:endParaRPr lang="pt-BR" alt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13"/>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lvl1pPr>
              <a:defRPr/>
            </a:lvl1pPr>
          </a:lstStyle>
          <a:p>
            <a:pPr>
              <a:defRPr/>
            </a:pPr>
            <a:fld id="{DCE53A84-C3D6-48CD-AF05-D4ABA6FED33E}" type="datetime1">
              <a:rPr lang="pt-BR"/>
              <a:pPr>
                <a:defRPr/>
              </a:pPr>
              <a:t>10/11/2015</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B63DB9DD-34E0-4D94-93A7-96ED3E441D3B}" type="slidenum">
              <a:rPr lang="pt-BR" altLang="pt-BR"/>
              <a:pPr>
                <a:defRPr/>
              </a:pPr>
              <a:t>‹#›</a:t>
            </a:fld>
            <a:endParaRPr lang="pt-BR" alt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3"/>
          <p:cNvSpPr>
            <a:spLocks noGrp="1"/>
          </p:cNvSpPr>
          <p:nvPr>
            <p:ph type="dt" sz="half" idx="10"/>
          </p:nvPr>
        </p:nvSpPr>
        <p:spPr/>
        <p:txBody>
          <a:bodyPr/>
          <a:lstStyle>
            <a:lvl1pPr>
              <a:defRPr/>
            </a:lvl1pPr>
          </a:lstStyle>
          <a:p>
            <a:pPr>
              <a:defRPr/>
            </a:pPr>
            <a:fld id="{27C4FD1A-A354-41A7-BA41-07A681236319}" type="datetime1">
              <a:rPr lang="pt-BR"/>
              <a:pPr>
                <a:defRPr/>
              </a:pPr>
              <a:t>10/11/2015</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93401EAD-96F9-4622-AAF4-2C7AC70D6C91}" type="slidenum">
              <a:rPr lang="pt-BR" altLang="pt-BR"/>
              <a:pPr>
                <a:defRPr/>
              </a:pPr>
              <a:t>‹#›</a:t>
            </a:fld>
            <a:endParaRPr lang="pt-BR" alt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7"/>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33" y="1535117"/>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3"/>
          <p:cNvSpPr>
            <a:spLocks noGrp="1"/>
          </p:cNvSpPr>
          <p:nvPr>
            <p:ph type="dt" sz="half" idx="10"/>
          </p:nvPr>
        </p:nvSpPr>
        <p:spPr/>
        <p:txBody>
          <a:bodyPr/>
          <a:lstStyle>
            <a:lvl1pPr>
              <a:defRPr/>
            </a:lvl1pPr>
          </a:lstStyle>
          <a:p>
            <a:pPr>
              <a:defRPr/>
            </a:pPr>
            <a:fld id="{AA273A26-999D-4973-A5D9-9E9067F8B380}" type="datetime1">
              <a:rPr lang="pt-BR"/>
              <a:pPr>
                <a:defRPr/>
              </a:pPr>
              <a:t>10/11/2015</a:t>
            </a:fld>
            <a:endParaRPr lang="pt-BR"/>
          </a:p>
        </p:txBody>
      </p:sp>
      <p:sp>
        <p:nvSpPr>
          <p:cNvPr id="8" name="Espaço Reservado para Rodapé 4"/>
          <p:cNvSpPr>
            <a:spLocks noGrp="1"/>
          </p:cNvSpPr>
          <p:nvPr>
            <p:ph type="ftr" sz="quarter" idx="11"/>
          </p:nvPr>
        </p:nvSpPr>
        <p:spPr/>
        <p:txBody>
          <a:bodyPr/>
          <a:lstStyle>
            <a:lvl1pPr>
              <a:defRPr/>
            </a:lvl1pPr>
          </a:lstStyle>
          <a:p>
            <a:pPr>
              <a:defRPr/>
            </a:pPr>
            <a:endParaRPr lang="pt-BR"/>
          </a:p>
        </p:txBody>
      </p:sp>
      <p:sp>
        <p:nvSpPr>
          <p:cNvPr id="9" name="Espaço Reservado para Número de Slide 5"/>
          <p:cNvSpPr>
            <a:spLocks noGrp="1"/>
          </p:cNvSpPr>
          <p:nvPr>
            <p:ph type="sldNum" sz="quarter" idx="12"/>
          </p:nvPr>
        </p:nvSpPr>
        <p:spPr/>
        <p:txBody>
          <a:bodyPr/>
          <a:lstStyle>
            <a:lvl1pPr>
              <a:defRPr/>
            </a:lvl1pPr>
          </a:lstStyle>
          <a:p>
            <a:pPr>
              <a:defRPr/>
            </a:pPr>
            <a:fld id="{BE7998F5-8C09-4F50-8F66-4CA77F4E1CDB}" type="slidenum">
              <a:rPr lang="pt-BR" altLang="pt-BR"/>
              <a:pPr>
                <a:defRPr/>
              </a:pPr>
              <a:t>‹#›</a:t>
            </a:fld>
            <a:endParaRPr lang="pt-BR" alt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3"/>
          <p:cNvSpPr>
            <a:spLocks noGrp="1"/>
          </p:cNvSpPr>
          <p:nvPr>
            <p:ph type="dt" sz="half" idx="10"/>
          </p:nvPr>
        </p:nvSpPr>
        <p:spPr/>
        <p:txBody>
          <a:bodyPr/>
          <a:lstStyle>
            <a:lvl1pPr>
              <a:defRPr/>
            </a:lvl1pPr>
          </a:lstStyle>
          <a:p>
            <a:pPr>
              <a:defRPr/>
            </a:pPr>
            <a:fld id="{6723DB92-5678-4742-8C5D-F3C9483F221E}" type="datetime1">
              <a:rPr lang="pt-BR"/>
              <a:pPr>
                <a:defRPr/>
              </a:pPr>
              <a:t>10/11/2015</a:t>
            </a:fld>
            <a:endParaRPr lang="pt-BR"/>
          </a:p>
        </p:txBody>
      </p:sp>
      <p:sp>
        <p:nvSpPr>
          <p:cNvPr id="4" name="Espaço Reservado para Rodapé 4"/>
          <p:cNvSpPr>
            <a:spLocks noGrp="1"/>
          </p:cNvSpPr>
          <p:nvPr>
            <p:ph type="ftr" sz="quarter" idx="11"/>
          </p:nvPr>
        </p:nvSpPr>
        <p:spPr/>
        <p:txBody>
          <a:bodyPr/>
          <a:lstStyle>
            <a:lvl1pPr>
              <a:defRPr/>
            </a:lvl1pPr>
          </a:lstStyle>
          <a:p>
            <a:pPr>
              <a:defRPr/>
            </a:pPr>
            <a:endParaRPr lang="pt-BR"/>
          </a:p>
        </p:txBody>
      </p:sp>
      <p:sp>
        <p:nvSpPr>
          <p:cNvPr id="5" name="Espaço Reservado para Número de Slide 5"/>
          <p:cNvSpPr>
            <a:spLocks noGrp="1"/>
          </p:cNvSpPr>
          <p:nvPr>
            <p:ph type="sldNum" sz="quarter" idx="12"/>
          </p:nvPr>
        </p:nvSpPr>
        <p:spPr/>
        <p:txBody>
          <a:bodyPr/>
          <a:lstStyle>
            <a:lvl1pPr>
              <a:defRPr/>
            </a:lvl1pPr>
          </a:lstStyle>
          <a:p>
            <a:pPr>
              <a:defRPr/>
            </a:pPr>
            <a:fld id="{F87321A1-AA46-47FE-9DE8-7CAD3515FE3D}" type="slidenum">
              <a:rPr lang="pt-BR" altLang="pt-BR"/>
              <a:pPr>
                <a:defRPr/>
              </a:pPr>
              <a:t>‹#›</a:t>
            </a:fld>
            <a:endParaRPr lang="pt-BR" alt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3"/>
          <p:cNvSpPr>
            <a:spLocks noGrp="1"/>
          </p:cNvSpPr>
          <p:nvPr>
            <p:ph type="dt" sz="half" idx="10"/>
          </p:nvPr>
        </p:nvSpPr>
        <p:spPr/>
        <p:txBody>
          <a:bodyPr/>
          <a:lstStyle>
            <a:lvl1pPr>
              <a:defRPr/>
            </a:lvl1pPr>
          </a:lstStyle>
          <a:p>
            <a:pPr>
              <a:defRPr/>
            </a:pPr>
            <a:fld id="{22CC5178-A523-42BE-97C0-542FC29FF04F}" type="datetime1">
              <a:rPr lang="pt-BR"/>
              <a:pPr>
                <a:defRPr/>
              </a:pPr>
              <a:t>10/11/2015</a:t>
            </a:fld>
            <a:endParaRPr lang="pt-BR"/>
          </a:p>
        </p:txBody>
      </p:sp>
      <p:sp>
        <p:nvSpPr>
          <p:cNvPr id="3" name="Espaço Reservado para Rodapé 4"/>
          <p:cNvSpPr>
            <a:spLocks noGrp="1"/>
          </p:cNvSpPr>
          <p:nvPr>
            <p:ph type="ftr" sz="quarter" idx="11"/>
          </p:nvPr>
        </p:nvSpPr>
        <p:spPr/>
        <p:txBody>
          <a:bodyPr/>
          <a:lstStyle>
            <a:lvl1pPr>
              <a:defRPr/>
            </a:lvl1pPr>
          </a:lstStyle>
          <a:p>
            <a:pPr>
              <a:defRPr/>
            </a:pPr>
            <a:endParaRPr lang="pt-BR"/>
          </a:p>
        </p:txBody>
      </p:sp>
      <p:sp>
        <p:nvSpPr>
          <p:cNvPr id="4" name="Espaço Reservado para Número de Slide 5"/>
          <p:cNvSpPr>
            <a:spLocks noGrp="1"/>
          </p:cNvSpPr>
          <p:nvPr>
            <p:ph type="sldNum" sz="quarter" idx="12"/>
          </p:nvPr>
        </p:nvSpPr>
        <p:spPr/>
        <p:txBody>
          <a:bodyPr/>
          <a:lstStyle>
            <a:lvl1pPr>
              <a:defRPr/>
            </a:lvl1pPr>
          </a:lstStyle>
          <a:p>
            <a:pPr>
              <a:defRPr/>
            </a:pPr>
            <a:fld id="{4C847C9F-65DB-4E82-A116-427BA18C9D25}" type="slidenum">
              <a:rPr lang="pt-BR" altLang="pt-BR"/>
              <a:pPr>
                <a:defRPr/>
              </a:pPr>
              <a:t>‹#›</a:t>
            </a:fld>
            <a:endParaRPr lang="pt-BR" alt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5" y="273055"/>
            <a:ext cx="3008313" cy="1162051"/>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5"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p:txBody>
          <a:bodyPr/>
          <a:lstStyle>
            <a:lvl1pPr>
              <a:defRPr/>
            </a:lvl1pPr>
          </a:lstStyle>
          <a:p>
            <a:pPr>
              <a:defRPr/>
            </a:pPr>
            <a:fld id="{2E3B8BE4-CD8C-41D3-9851-7EDECF18A36B}" type="datetime1">
              <a:rPr lang="pt-BR"/>
              <a:pPr>
                <a:defRPr/>
              </a:pPr>
              <a:t>10/11/2015</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198FDBF3-1B82-45FC-9603-278B0E712AA4}" type="slidenum">
              <a:rPr lang="pt-BR" altLang="pt-BR"/>
              <a:pPr>
                <a:defRPr/>
              </a:pPr>
              <a:t>‹#›</a:t>
            </a:fld>
            <a:endParaRPr lang="pt-BR" alt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6"/>
            <a:ext cx="5486400" cy="566739"/>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4" name="Espaço Reservado para Texto 3"/>
          <p:cNvSpPr>
            <a:spLocks noGrp="1"/>
          </p:cNvSpPr>
          <p:nvPr>
            <p:ph type="body" sz="half" idx="2"/>
          </p:nvPr>
        </p:nvSpPr>
        <p:spPr>
          <a:xfrm>
            <a:off x="1792288" y="5367344"/>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p:txBody>
          <a:bodyPr/>
          <a:lstStyle>
            <a:lvl1pPr>
              <a:defRPr/>
            </a:lvl1pPr>
          </a:lstStyle>
          <a:p>
            <a:pPr>
              <a:defRPr/>
            </a:pPr>
            <a:fld id="{28F4A14C-E23D-4C29-9A25-48D1957DD680}" type="datetime1">
              <a:rPr lang="pt-BR"/>
              <a:pPr>
                <a:defRPr/>
              </a:pPr>
              <a:t>10/11/2015</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1B67475B-7F7C-4C28-BB9F-D174D5A0545B}" type="slidenum">
              <a:rPr lang="pt-BR" altLang="pt-BR"/>
              <a:pPr>
                <a:defRPr/>
              </a:pPr>
              <a:t>‹#›</a:t>
            </a:fld>
            <a:endParaRPr lang="pt-BR" alt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ço Reservado para Títu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t-BR" altLang="pt-BR" smtClean="0"/>
              <a:t>Clique para editar o estilo do título mestre</a:t>
            </a:r>
          </a:p>
        </p:txBody>
      </p:sp>
      <p:sp>
        <p:nvSpPr>
          <p:cNvPr id="1027" name="Espaço Reservado para Tex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BR" altLang="pt-BR" smtClean="0"/>
              <a:t>Clique para editar os estilos do texto mestre</a:t>
            </a:r>
          </a:p>
          <a:p>
            <a:pPr lvl="1"/>
            <a:r>
              <a:rPr lang="pt-BR" altLang="pt-BR" smtClean="0"/>
              <a:t>Segundo nível</a:t>
            </a:r>
          </a:p>
          <a:p>
            <a:pPr lvl="2"/>
            <a:r>
              <a:rPr lang="pt-BR" altLang="pt-BR" smtClean="0"/>
              <a:t>Terceiro nível</a:t>
            </a:r>
          </a:p>
          <a:p>
            <a:pPr lvl="3"/>
            <a:r>
              <a:rPr lang="pt-BR" altLang="pt-BR" smtClean="0"/>
              <a:t>Quarto nível</a:t>
            </a:r>
          </a:p>
          <a:p>
            <a:pPr lvl="4"/>
            <a:r>
              <a:rPr lang="pt-BR" altLang="pt-BR" smtClean="0"/>
              <a:t>Quinto nível</a:t>
            </a: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66D514E2-CDAD-458B-B534-FD1C89F11919}" type="datetime1">
              <a:rPr lang="pt-BR"/>
              <a:pPr>
                <a:defRPr/>
              </a:pPr>
              <a:t>10/11/2015</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pPr>
              <a:defRPr/>
            </a:pPr>
            <a:fld id="{7444858E-C24E-4A60-A528-9612293768B0}" type="slidenum">
              <a:rPr lang="pt-BR" altLang="pt-BR"/>
              <a:pPr>
                <a:defRPr/>
              </a:pPr>
              <a:t>‹#›</a:t>
            </a:fld>
            <a:endParaRPr lang="pt-BR" altLang="pt-BR"/>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jpeg"/><Relationship Id="rId7"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7.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emf"/><Relationship Id="rId4" Type="http://schemas.openxmlformats.org/officeDocument/2006/relationships/image" Target="../media/image24.emf"/></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8" Type="http://schemas.openxmlformats.org/officeDocument/2006/relationships/image" Target="../media/image40.jpeg"/><Relationship Id="rId13" Type="http://schemas.openxmlformats.org/officeDocument/2006/relationships/image" Target="../media/image45.jpeg"/><Relationship Id="rId18" Type="http://schemas.openxmlformats.org/officeDocument/2006/relationships/image" Target="../media/image50.png"/><Relationship Id="rId26" Type="http://schemas.openxmlformats.org/officeDocument/2006/relationships/image" Target="../media/image58.jpeg"/><Relationship Id="rId39" Type="http://schemas.openxmlformats.org/officeDocument/2006/relationships/image" Target="../media/image71.png"/><Relationship Id="rId3" Type="http://schemas.openxmlformats.org/officeDocument/2006/relationships/image" Target="../media/image35.png"/><Relationship Id="rId21" Type="http://schemas.openxmlformats.org/officeDocument/2006/relationships/image" Target="../media/image53.png"/><Relationship Id="rId34" Type="http://schemas.openxmlformats.org/officeDocument/2006/relationships/image" Target="../media/image66.png"/><Relationship Id="rId42" Type="http://schemas.openxmlformats.org/officeDocument/2006/relationships/image" Target="../media/image74.jpeg"/><Relationship Id="rId7" Type="http://schemas.openxmlformats.org/officeDocument/2006/relationships/image" Target="../media/image39.png"/><Relationship Id="rId12" Type="http://schemas.openxmlformats.org/officeDocument/2006/relationships/image" Target="../media/image44.jpeg"/><Relationship Id="rId17" Type="http://schemas.openxmlformats.org/officeDocument/2006/relationships/image" Target="../media/image49.png"/><Relationship Id="rId25" Type="http://schemas.openxmlformats.org/officeDocument/2006/relationships/image" Target="../media/image57.png"/><Relationship Id="rId33" Type="http://schemas.openxmlformats.org/officeDocument/2006/relationships/image" Target="../media/image65.png"/><Relationship Id="rId38" Type="http://schemas.openxmlformats.org/officeDocument/2006/relationships/image" Target="../media/image70.png"/><Relationship Id="rId2" Type="http://schemas.openxmlformats.org/officeDocument/2006/relationships/image" Target="../media/image34.png"/><Relationship Id="rId16" Type="http://schemas.openxmlformats.org/officeDocument/2006/relationships/image" Target="../media/image48.png"/><Relationship Id="rId20" Type="http://schemas.openxmlformats.org/officeDocument/2006/relationships/image" Target="../media/image52.jpeg"/><Relationship Id="rId29" Type="http://schemas.openxmlformats.org/officeDocument/2006/relationships/image" Target="../media/image61.jpeg"/><Relationship Id="rId41" Type="http://schemas.openxmlformats.org/officeDocument/2006/relationships/image" Target="../media/image73.png"/><Relationship Id="rId1" Type="http://schemas.openxmlformats.org/officeDocument/2006/relationships/slideLayout" Target="../slideLayouts/slideLayout7.xml"/><Relationship Id="rId6" Type="http://schemas.openxmlformats.org/officeDocument/2006/relationships/image" Target="../media/image38.png"/><Relationship Id="rId11" Type="http://schemas.openxmlformats.org/officeDocument/2006/relationships/image" Target="../media/image43.png"/><Relationship Id="rId24" Type="http://schemas.openxmlformats.org/officeDocument/2006/relationships/image" Target="../media/image56.jpeg"/><Relationship Id="rId32" Type="http://schemas.openxmlformats.org/officeDocument/2006/relationships/image" Target="../media/image64.png"/><Relationship Id="rId37" Type="http://schemas.openxmlformats.org/officeDocument/2006/relationships/image" Target="../media/image69.png"/><Relationship Id="rId40" Type="http://schemas.openxmlformats.org/officeDocument/2006/relationships/image" Target="../media/image72.png"/><Relationship Id="rId5" Type="http://schemas.openxmlformats.org/officeDocument/2006/relationships/image" Target="../media/image37.png"/><Relationship Id="rId15" Type="http://schemas.openxmlformats.org/officeDocument/2006/relationships/image" Target="../media/image47.png"/><Relationship Id="rId23" Type="http://schemas.openxmlformats.org/officeDocument/2006/relationships/image" Target="../media/image55.png"/><Relationship Id="rId28" Type="http://schemas.openxmlformats.org/officeDocument/2006/relationships/image" Target="../media/image60.png"/><Relationship Id="rId36" Type="http://schemas.openxmlformats.org/officeDocument/2006/relationships/image" Target="../media/image68.png"/><Relationship Id="rId10" Type="http://schemas.openxmlformats.org/officeDocument/2006/relationships/image" Target="../media/image42.jpeg"/><Relationship Id="rId19" Type="http://schemas.openxmlformats.org/officeDocument/2006/relationships/image" Target="../media/image51.jpeg"/><Relationship Id="rId31" Type="http://schemas.openxmlformats.org/officeDocument/2006/relationships/image" Target="../media/image63.jpeg"/><Relationship Id="rId4" Type="http://schemas.openxmlformats.org/officeDocument/2006/relationships/image" Target="../media/image36.png"/><Relationship Id="rId9" Type="http://schemas.openxmlformats.org/officeDocument/2006/relationships/image" Target="../media/image41.png"/><Relationship Id="rId14" Type="http://schemas.openxmlformats.org/officeDocument/2006/relationships/image" Target="../media/image46.png"/><Relationship Id="rId22" Type="http://schemas.openxmlformats.org/officeDocument/2006/relationships/image" Target="../media/image54.png"/><Relationship Id="rId27" Type="http://schemas.openxmlformats.org/officeDocument/2006/relationships/image" Target="../media/image59.png"/><Relationship Id="rId30" Type="http://schemas.openxmlformats.org/officeDocument/2006/relationships/image" Target="../media/image62.png"/><Relationship Id="rId35" Type="http://schemas.openxmlformats.org/officeDocument/2006/relationships/image" Target="../media/image67.png"/></Relationships>
</file>

<file path=ppt/slides/_rels/slide29.xml.rels><?xml version="1.0" encoding="UTF-8" standalone="yes"?>
<Relationships xmlns="http://schemas.openxmlformats.org/package/2006/relationships"><Relationship Id="rId8" Type="http://schemas.openxmlformats.org/officeDocument/2006/relationships/image" Target="../media/image81.jpeg"/><Relationship Id="rId13" Type="http://schemas.openxmlformats.org/officeDocument/2006/relationships/image" Target="../media/image85.png"/><Relationship Id="rId18" Type="http://schemas.openxmlformats.org/officeDocument/2006/relationships/image" Target="../media/image90.png"/><Relationship Id="rId26" Type="http://schemas.openxmlformats.org/officeDocument/2006/relationships/image" Target="../media/image98.png"/><Relationship Id="rId3" Type="http://schemas.openxmlformats.org/officeDocument/2006/relationships/image" Target="../media/image76.jpeg"/><Relationship Id="rId21" Type="http://schemas.openxmlformats.org/officeDocument/2006/relationships/image" Target="../media/image93.png"/><Relationship Id="rId7" Type="http://schemas.openxmlformats.org/officeDocument/2006/relationships/image" Target="../media/image80.png"/><Relationship Id="rId12" Type="http://schemas.openxmlformats.org/officeDocument/2006/relationships/image" Target="../media/image84.png"/><Relationship Id="rId17" Type="http://schemas.openxmlformats.org/officeDocument/2006/relationships/image" Target="../media/image89.png"/><Relationship Id="rId25" Type="http://schemas.openxmlformats.org/officeDocument/2006/relationships/image" Target="../media/image97.png"/><Relationship Id="rId2" Type="http://schemas.openxmlformats.org/officeDocument/2006/relationships/image" Target="../media/image75.png"/><Relationship Id="rId16" Type="http://schemas.openxmlformats.org/officeDocument/2006/relationships/image" Target="../media/image88.wmf"/><Relationship Id="rId20" Type="http://schemas.openxmlformats.org/officeDocument/2006/relationships/image" Target="../media/image92.png"/><Relationship Id="rId1" Type="http://schemas.openxmlformats.org/officeDocument/2006/relationships/slideLayout" Target="../slideLayouts/slideLayout7.xml"/><Relationship Id="rId6" Type="http://schemas.openxmlformats.org/officeDocument/2006/relationships/image" Target="../media/image79.png"/><Relationship Id="rId11" Type="http://schemas.openxmlformats.org/officeDocument/2006/relationships/image" Target="../media/image56.jpeg"/><Relationship Id="rId24" Type="http://schemas.openxmlformats.org/officeDocument/2006/relationships/image" Target="../media/image96.png"/><Relationship Id="rId5" Type="http://schemas.openxmlformats.org/officeDocument/2006/relationships/image" Target="../media/image78.png"/><Relationship Id="rId15" Type="http://schemas.openxmlformats.org/officeDocument/2006/relationships/image" Target="../media/image87.jpeg"/><Relationship Id="rId23" Type="http://schemas.openxmlformats.org/officeDocument/2006/relationships/image" Target="../media/image95.png"/><Relationship Id="rId10" Type="http://schemas.openxmlformats.org/officeDocument/2006/relationships/image" Target="../media/image83.jpeg"/><Relationship Id="rId19" Type="http://schemas.openxmlformats.org/officeDocument/2006/relationships/image" Target="../media/image91.png"/><Relationship Id="rId4" Type="http://schemas.openxmlformats.org/officeDocument/2006/relationships/image" Target="../media/image77.png"/><Relationship Id="rId9" Type="http://schemas.openxmlformats.org/officeDocument/2006/relationships/image" Target="../media/image82.png"/><Relationship Id="rId14" Type="http://schemas.openxmlformats.org/officeDocument/2006/relationships/image" Target="../media/image86.jpeg"/><Relationship Id="rId22" Type="http://schemas.openxmlformats.org/officeDocument/2006/relationships/image" Target="../media/image94.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103.png"/><Relationship Id="rId4" Type="http://schemas.openxmlformats.org/officeDocument/2006/relationships/image" Target="../media/image102.jpeg"/></Relationships>
</file>

<file path=ppt/slides/_rels/slide35.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jpeg"/><Relationship Id="rId7" Type="http://schemas.openxmlformats.org/officeDocument/2006/relationships/diagramColors" Target="../diagrams/colors2.xml"/><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jpeg"/><Relationship Id="rId7" Type="http://schemas.openxmlformats.org/officeDocument/2006/relationships/diagramColors" Target="../diagrams/colors3.xml"/><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bwMode="auto">
          <a:xfrm>
            <a:off x="2051050" y="1111250"/>
            <a:ext cx="6661150" cy="2735263"/>
          </a:xfrm>
          <a:prstGeom prst="rect">
            <a:avLst/>
          </a:prstGeom>
          <a:noFill/>
          <a:ln>
            <a:noFill/>
          </a:ln>
          <a:extLst/>
        </p:spPr>
        <p:txBody>
          <a:bodyPr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pt-BR" sz="3200" cap="small" spc="100" dirty="0">
              <a:solidFill>
                <a:srgbClr val="E14A0D"/>
              </a:solidFill>
              <a:latin typeface="Tahoma" panose="020B0604030504040204" pitchFamily="34" charset="0"/>
              <a:ea typeface="Tahoma" panose="020B0604030504040204" pitchFamily="34" charset="0"/>
              <a:cs typeface="Tahoma" panose="020B0604030504040204" pitchFamily="34" charset="0"/>
            </a:endParaRPr>
          </a:p>
        </p:txBody>
      </p:sp>
      <p:cxnSp>
        <p:nvCxnSpPr>
          <p:cNvPr id="7" name="Conector reto 6"/>
          <p:cNvCxnSpPr/>
          <p:nvPr/>
        </p:nvCxnSpPr>
        <p:spPr>
          <a:xfrm>
            <a:off x="-508000" y="6080125"/>
            <a:ext cx="9652000" cy="12700"/>
          </a:xfrm>
          <a:prstGeom prst="line">
            <a:avLst/>
          </a:prstGeom>
          <a:ln w="57150">
            <a:solidFill>
              <a:srgbClr val="DD480D"/>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4339" name="Picture 3" descr="06790002"/>
          <p:cNvPicPr>
            <a:picLocks noChangeAspect="1" noChangeArrowheads="1"/>
          </p:cNvPicPr>
          <p:nvPr/>
        </p:nvPicPr>
        <p:blipFill>
          <a:blip r:embed="rId3"/>
          <a:srcRect l="55769" t="-8629" r="19878" b="8629"/>
          <a:stretch>
            <a:fillRect/>
          </a:stretch>
        </p:blipFill>
        <p:spPr bwMode="auto">
          <a:xfrm>
            <a:off x="-641350" y="-674688"/>
            <a:ext cx="2268538" cy="7518401"/>
          </a:xfrm>
          <a:prstGeom prst="rect">
            <a:avLst/>
          </a:prstGeom>
          <a:noFill/>
          <a:ln w="9525">
            <a:noFill/>
            <a:miter lim="800000"/>
            <a:headEnd/>
            <a:tailEnd/>
          </a:ln>
        </p:spPr>
      </p:pic>
      <p:sp>
        <p:nvSpPr>
          <p:cNvPr id="11" name="Retângulo 10"/>
          <p:cNvSpPr/>
          <p:nvPr/>
        </p:nvSpPr>
        <p:spPr>
          <a:xfrm>
            <a:off x="1698625" y="4357688"/>
            <a:ext cx="7410450" cy="1600200"/>
          </a:xfrm>
          <a:prstGeom prst="rect">
            <a:avLst/>
          </a:prstGeom>
        </p:spPr>
        <p:txBody>
          <a:bodyPr>
            <a:spAutoFit/>
          </a:bodyPr>
          <a:lstStyle/>
          <a:p>
            <a:pPr algn="ctr" eaLnBrk="0" hangingPunct="0">
              <a:defRPr/>
            </a:pPr>
            <a:endParaRPr lang="en-CA" sz="2000" dirty="0"/>
          </a:p>
          <a:p>
            <a:pPr algn="ctr" eaLnBrk="0" hangingPunct="0">
              <a:defRPr/>
            </a:pPr>
            <a:r>
              <a:rPr lang="en-CA" sz="2000" b="1" dirty="0" err="1">
                <a:solidFill>
                  <a:srgbClr val="002060"/>
                </a:solidFill>
                <a:latin typeface="+mn-lt"/>
              </a:rPr>
              <a:t>euroCRIS</a:t>
            </a:r>
            <a:r>
              <a:rPr lang="en-CA" sz="2000" b="1" dirty="0">
                <a:solidFill>
                  <a:srgbClr val="002060"/>
                </a:solidFill>
                <a:latin typeface="+mn-lt"/>
              </a:rPr>
              <a:t> Strategic Membership Meeting</a:t>
            </a:r>
          </a:p>
          <a:p>
            <a:pPr algn="ctr" fontAlgn="auto">
              <a:spcAft>
                <a:spcPts val="0"/>
              </a:spcAft>
              <a:buFont typeface="Arial" panose="020B0604020202020204" pitchFamily="34" charset="0"/>
              <a:buNone/>
              <a:defRPr/>
            </a:pPr>
            <a:endParaRPr lang="pt-BR" sz="2000" b="1" dirty="0">
              <a:solidFill>
                <a:srgbClr val="002060"/>
              </a:solidFill>
              <a:latin typeface="+mn-lt"/>
            </a:endParaRPr>
          </a:p>
          <a:p>
            <a:pPr algn="ctr" fontAlgn="auto">
              <a:spcAft>
                <a:spcPts val="0"/>
              </a:spcAft>
              <a:defRPr/>
            </a:pPr>
            <a:r>
              <a:rPr lang="en-CA" sz="2000" b="1" dirty="0">
                <a:solidFill>
                  <a:srgbClr val="002060"/>
                </a:solidFill>
                <a:latin typeface="+mn-lt"/>
              </a:rPr>
              <a:t>Barcelona, 9-11 November 2015</a:t>
            </a:r>
          </a:p>
          <a:p>
            <a:pPr algn="ctr" fontAlgn="auto">
              <a:spcAft>
                <a:spcPts val="0"/>
              </a:spcAft>
              <a:defRPr/>
            </a:pPr>
            <a:endParaRPr lang="pt-BR" dirty="0">
              <a:solidFill>
                <a:srgbClr val="002060"/>
              </a:solidFill>
              <a:latin typeface="+mn-lt"/>
            </a:endParaRPr>
          </a:p>
        </p:txBody>
      </p:sp>
      <p:pic>
        <p:nvPicPr>
          <p:cNvPr id="14341" name="Imagem 11"/>
          <p:cNvPicPr>
            <a:picLocks noChangeAspect="1" noChangeArrowheads="1"/>
          </p:cNvPicPr>
          <p:nvPr/>
        </p:nvPicPr>
        <p:blipFill>
          <a:blip r:embed="rId4"/>
          <a:srcRect/>
          <a:stretch>
            <a:fillRect/>
          </a:stretch>
        </p:blipFill>
        <p:spPr bwMode="auto">
          <a:xfrm>
            <a:off x="2051050" y="174625"/>
            <a:ext cx="6553200" cy="720725"/>
          </a:xfrm>
          <a:prstGeom prst="rect">
            <a:avLst/>
          </a:prstGeom>
          <a:noFill/>
          <a:ln w="9525">
            <a:noFill/>
            <a:miter lim="800000"/>
            <a:headEnd/>
            <a:tailEnd/>
          </a:ln>
        </p:spPr>
      </p:pic>
      <p:sp>
        <p:nvSpPr>
          <p:cNvPr id="9" name="Rectangle 8"/>
          <p:cNvSpPr/>
          <p:nvPr/>
        </p:nvSpPr>
        <p:spPr>
          <a:xfrm>
            <a:off x="1928813" y="1214438"/>
            <a:ext cx="7215187" cy="3724275"/>
          </a:xfrm>
          <a:prstGeom prst="rect">
            <a:avLst/>
          </a:prstGeom>
        </p:spPr>
        <p:txBody>
          <a:bodyPr>
            <a:spAutoFit/>
          </a:bodyPr>
          <a:lstStyle/>
          <a:p>
            <a:pPr algn="ctr" eaLnBrk="0" hangingPunct="0">
              <a:defRPr/>
            </a:pPr>
            <a:endParaRPr lang="en-CA" dirty="0"/>
          </a:p>
          <a:p>
            <a:pPr algn="ctr" eaLnBrk="0" hangingPunct="0">
              <a:defRPr/>
            </a:pPr>
            <a:endParaRPr lang="en-CA" dirty="0"/>
          </a:p>
          <a:p>
            <a:pPr algn="ctr" eaLnBrk="0" hangingPunct="0">
              <a:defRPr/>
            </a:pPr>
            <a:endParaRPr lang="en-CA" dirty="0"/>
          </a:p>
          <a:p>
            <a:pPr algn="ctr" eaLnBrk="0" hangingPunct="0">
              <a:defRPr/>
            </a:pPr>
            <a:r>
              <a:rPr lang="en-CA" sz="3200" b="1" dirty="0">
                <a:solidFill>
                  <a:srgbClr val="E14A0D"/>
                </a:solidFill>
                <a:effectLst>
                  <a:outerShdw blurRad="38100" dist="38100" dir="2700000" algn="tl">
                    <a:srgbClr val="000000">
                      <a:alpha val="43137"/>
                    </a:srgbClr>
                  </a:outerShdw>
                </a:effectLst>
                <a:latin typeface="+mj-lt"/>
                <a:ea typeface="+mj-ea"/>
                <a:cs typeface="+mj-cs"/>
              </a:rPr>
              <a:t>DEVELOPMENTS IN RESEARCH INFORMATION  AND CRIS IN BRAZIL </a:t>
            </a:r>
          </a:p>
          <a:p>
            <a:pPr eaLnBrk="0" hangingPunct="0">
              <a:defRPr/>
            </a:pPr>
            <a:endParaRPr lang="en-CA" sz="2000" dirty="0"/>
          </a:p>
          <a:p>
            <a:pPr algn="ctr" fontAlgn="auto">
              <a:spcAft>
                <a:spcPts val="0"/>
              </a:spcAft>
              <a:defRPr/>
            </a:pPr>
            <a:r>
              <a:rPr lang="en-CA" sz="2000" b="1" dirty="0">
                <a:solidFill>
                  <a:srgbClr val="002060"/>
                </a:solidFill>
                <a:latin typeface="+mn-lt"/>
              </a:rPr>
              <a:t>Maria de </a:t>
            </a:r>
            <a:r>
              <a:rPr lang="en-CA" sz="2000" b="1" dirty="0" err="1">
                <a:solidFill>
                  <a:srgbClr val="002060"/>
                </a:solidFill>
                <a:latin typeface="+mn-lt"/>
              </a:rPr>
              <a:t>Nazaré</a:t>
            </a:r>
            <a:r>
              <a:rPr lang="en-CA" sz="2000" b="1" dirty="0">
                <a:solidFill>
                  <a:srgbClr val="002060"/>
                </a:solidFill>
                <a:latin typeface="+mn-lt"/>
              </a:rPr>
              <a:t> </a:t>
            </a:r>
            <a:r>
              <a:rPr lang="en-CA" sz="2000" b="1" dirty="0" err="1">
                <a:solidFill>
                  <a:srgbClr val="002060"/>
                </a:solidFill>
                <a:latin typeface="+mn-lt"/>
              </a:rPr>
              <a:t>Freitas</a:t>
            </a:r>
            <a:r>
              <a:rPr lang="en-CA" sz="2000" b="1" dirty="0">
                <a:solidFill>
                  <a:srgbClr val="002060"/>
                </a:solidFill>
                <a:latin typeface="+mn-lt"/>
              </a:rPr>
              <a:t> Pereira </a:t>
            </a:r>
          </a:p>
          <a:p>
            <a:pPr algn="ctr" fontAlgn="auto">
              <a:spcAft>
                <a:spcPts val="0"/>
              </a:spcAft>
              <a:defRPr/>
            </a:pPr>
            <a:endParaRPr lang="en-CA" sz="2000" b="1" dirty="0">
              <a:solidFill>
                <a:srgbClr val="002060"/>
              </a:solidFill>
              <a:latin typeface="+mn-lt"/>
            </a:endParaRPr>
          </a:p>
          <a:p>
            <a:pPr algn="ctr" fontAlgn="auto">
              <a:spcAft>
                <a:spcPts val="0"/>
              </a:spcAft>
              <a:defRPr/>
            </a:pPr>
            <a:r>
              <a:rPr lang="pt-BR" sz="2000" b="1" dirty="0">
                <a:solidFill>
                  <a:srgbClr val="002060"/>
                </a:solidFill>
                <a:latin typeface="+mn-lt"/>
              </a:rPr>
              <a:t>Research Consultant for BRCRIS at the </a:t>
            </a:r>
            <a:r>
              <a:rPr lang="en-CA" sz="2000" b="1" dirty="0">
                <a:solidFill>
                  <a:srgbClr val="002060"/>
                </a:solidFill>
                <a:latin typeface="+mn-lt"/>
              </a:rPr>
              <a:t>Brazilian Institute for  Information in Science and Technology (IBICT)</a:t>
            </a:r>
          </a:p>
          <a:p>
            <a:pPr algn="ctr" fontAlgn="auto">
              <a:spcAft>
                <a:spcPts val="0"/>
              </a:spcAft>
              <a:defRPr/>
            </a:pPr>
            <a:endParaRPr lang="en-CA" sz="2000" b="1" dirty="0">
              <a:solidFill>
                <a:srgbClr val="002060"/>
              </a:solidFill>
              <a:latin typeface="+mn-lt"/>
            </a:endParaRPr>
          </a:p>
        </p:txBody>
      </p:sp>
      <p:pic>
        <p:nvPicPr>
          <p:cNvPr id="14343" name="Picture 2"/>
          <p:cNvPicPr>
            <a:picLocks noChangeAspect="1" noChangeArrowheads="1"/>
          </p:cNvPicPr>
          <p:nvPr/>
        </p:nvPicPr>
        <p:blipFill>
          <a:blip r:embed="rId5"/>
          <a:srcRect/>
          <a:stretch>
            <a:fillRect/>
          </a:stretch>
        </p:blipFill>
        <p:spPr bwMode="auto">
          <a:xfrm>
            <a:off x="4379913" y="6216650"/>
            <a:ext cx="1631950" cy="577850"/>
          </a:xfrm>
          <a:prstGeom prst="rect">
            <a:avLst/>
          </a:prstGeom>
          <a:noFill/>
          <a:ln w="9525">
            <a:noFill/>
            <a:miter lim="800000"/>
            <a:headEnd/>
            <a:tailEnd/>
          </a:ln>
        </p:spPr>
      </p:pic>
      <p:sp>
        <p:nvSpPr>
          <p:cNvPr id="14344" name="Espaço Reservado para Número de Slide 2"/>
          <p:cNvSpPr>
            <a:spLocks noGrp="1"/>
          </p:cNvSpPr>
          <p:nvPr>
            <p:ph type="sldNum" sz="quarter" idx="12"/>
          </p:nvPr>
        </p:nvSpPr>
        <p:spPr bwMode="auto">
          <a:noFill/>
          <a:ln>
            <a:miter lim="800000"/>
            <a:headEnd/>
            <a:tailEnd/>
          </a:ln>
        </p:spPr>
        <p:txBody>
          <a:bodyPr/>
          <a:lstStyle/>
          <a:p>
            <a:fld id="{64170963-46C6-404A-B2B5-A7E646AE48C7}" type="slidenum">
              <a:rPr lang="pt-BR" altLang="pt-BR" smtClean="0"/>
              <a:pPr/>
              <a:t>1</a:t>
            </a:fld>
            <a:endParaRPr lang="pt-BR" altLang="pt-BR"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2" descr="06790002"/>
          <p:cNvPicPr>
            <a:picLocks noChangeAspect="1" noChangeArrowheads="1"/>
          </p:cNvPicPr>
          <p:nvPr/>
        </p:nvPicPr>
        <p:blipFill>
          <a:blip r:embed="rId3"/>
          <a:srcRect l="84460" b="9108"/>
          <a:stretch>
            <a:fillRect/>
          </a:stretch>
        </p:blipFill>
        <p:spPr bwMode="auto">
          <a:xfrm>
            <a:off x="7608888" y="-20638"/>
            <a:ext cx="1535112" cy="7011988"/>
          </a:xfrm>
          <a:prstGeom prst="rect">
            <a:avLst/>
          </a:prstGeom>
          <a:noFill/>
          <a:ln w="9525">
            <a:noFill/>
            <a:miter lim="800000"/>
            <a:headEnd/>
            <a:tailEnd/>
          </a:ln>
        </p:spPr>
      </p:pic>
      <p:sp>
        <p:nvSpPr>
          <p:cNvPr id="3" name="Retângulo 2"/>
          <p:cNvSpPr/>
          <p:nvPr/>
        </p:nvSpPr>
        <p:spPr>
          <a:xfrm>
            <a:off x="-11113" y="5762625"/>
            <a:ext cx="6950076" cy="646113"/>
          </a:xfrm>
          <a:prstGeom prst="rect">
            <a:avLst/>
          </a:prstGeom>
        </p:spPr>
        <p:txBody>
          <a:bodyPr>
            <a:spAutoFit/>
          </a:bodyPr>
          <a:lstStyle/>
          <a:p>
            <a:pPr eaLnBrk="0" hangingPunct="0">
              <a:defRPr/>
            </a:pPr>
            <a:r>
              <a:rPr lang="pt-BR" sz="1200" dirty="0">
                <a:solidFill>
                  <a:schemeClr val="tx2"/>
                </a:solidFill>
                <a:latin typeface="+mn-lt"/>
              </a:rPr>
              <a:t>          </a:t>
            </a:r>
            <a:r>
              <a:rPr lang="pt-BR" sz="1200" dirty="0" err="1">
                <a:solidFill>
                  <a:schemeClr val="tx2"/>
                </a:solidFill>
                <a:latin typeface="+mn-lt"/>
              </a:rPr>
              <a:t>Sources</a:t>
            </a:r>
            <a:r>
              <a:rPr lang="pt-BR" sz="1200" dirty="0">
                <a:solidFill>
                  <a:schemeClr val="tx2"/>
                </a:solidFill>
                <a:latin typeface="+mn-lt"/>
              </a:rPr>
              <a:t>: 	</a:t>
            </a:r>
            <a:r>
              <a:rPr lang="pt-BR" sz="1200" dirty="0" err="1">
                <a:solidFill>
                  <a:schemeClr val="tx2"/>
                </a:solidFill>
                <a:latin typeface="+mn-lt"/>
              </a:rPr>
              <a:t>http</a:t>
            </a:r>
            <a:r>
              <a:rPr lang="pt-BR" sz="1200" dirty="0">
                <a:solidFill>
                  <a:schemeClr val="tx2"/>
                </a:solidFill>
                <a:latin typeface="+mn-lt"/>
              </a:rPr>
              <a:t>://</a:t>
            </a:r>
            <a:r>
              <a:rPr lang="pt-BR" sz="1200" dirty="0" err="1">
                <a:solidFill>
                  <a:schemeClr val="tx2"/>
                </a:solidFill>
                <a:latin typeface="+mn-lt"/>
              </a:rPr>
              <a:t>www.mct.gov.br</a:t>
            </a:r>
            <a:r>
              <a:rPr lang="pt-BR" sz="1200" dirty="0">
                <a:solidFill>
                  <a:schemeClr val="tx2"/>
                </a:solidFill>
                <a:latin typeface="+mn-lt"/>
              </a:rPr>
              <a:t>/</a:t>
            </a:r>
            <a:r>
              <a:rPr lang="pt-BR" sz="1200" dirty="0" err="1">
                <a:solidFill>
                  <a:schemeClr val="tx2"/>
                </a:solidFill>
                <a:latin typeface="+mn-lt"/>
              </a:rPr>
              <a:t>index.php</a:t>
            </a:r>
            <a:r>
              <a:rPr lang="pt-BR" sz="1200" dirty="0">
                <a:solidFill>
                  <a:schemeClr val="tx2"/>
                </a:solidFill>
                <a:latin typeface="+mn-lt"/>
              </a:rPr>
              <a:t>/</a:t>
            </a:r>
            <a:r>
              <a:rPr lang="pt-BR" sz="1200" dirty="0" err="1">
                <a:solidFill>
                  <a:schemeClr val="tx2"/>
                </a:solidFill>
                <a:latin typeface="+mn-lt"/>
              </a:rPr>
              <a:t>content</a:t>
            </a:r>
            <a:r>
              <a:rPr lang="pt-BR" sz="1200" dirty="0">
                <a:solidFill>
                  <a:schemeClr val="tx2"/>
                </a:solidFill>
                <a:latin typeface="+mn-lt"/>
              </a:rPr>
              <a:t>/</a:t>
            </a:r>
            <a:r>
              <a:rPr lang="pt-BR" sz="1200" dirty="0" err="1">
                <a:solidFill>
                  <a:schemeClr val="tx2"/>
                </a:solidFill>
                <a:latin typeface="+mn-lt"/>
              </a:rPr>
              <a:t>view</a:t>
            </a:r>
            <a:r>
              <a:rPr lang="pt-BR" sz="1200" dirty="0">
                <a:solidFill>
                  <a:schemeClr val="tx2"/>
                </a:solidFill>
                <a:latin typeface="+mn-lt"/>
              </a:rPr>
              <a:t>/5824.html;</a:t>
            </a:r>
          </a:p>
          <a:p>
            <a:pPr eaLnBrk="0" hangingPunct="0">
              <a:defRPr/>
            </a:pPr>
            <a:r>
              <a:rPr lang="pt-BR" sz="1200" dirty="0">
                <a:solidFill>
                  <a:schemeClr val="tx2"/>
                </a:solidFill>
                <a:latin typeface="+mn-lt"/>
              </a:rPr>
              <a:t>	</a:t>
            </a:r>
            <a:r>
              <a:rPr lang="pt-BR" sz="1200" dirty="0" err="1">
                <a:solidFill>
                  <a:schemeClr val="tx2"/>
                </a:solidFill>
                <a:latin typeface="+mn-lt"/>
              </a:rPr>
              <a:t>http</a:t>
            </a:r>
            <a:r>
              <a:rPr lang="pt-BR" sz="1200" dirty="0">
                <a:solidFill>
                  <a:schemeClr val="tx2"/>
                </a:solidFill>
                <a:latin typeface="+mn-lt"/>
              </a:rPr>
              <a:t>://</a:t>
            </a:r>
            <a:r>
              <a:rPr lang="pt-BR" sz="1200" dirty="0" err="1">
                <a:solidFill>
                  <a:schemeClr val="tx2"/>
                </a:solidFill>
                <a:latin typeface="+mn-lt"/>
              </a:rPr>
              <a:t>www.mct.gov.br</a:t>
            </a:r>
            <a:r>
              <a:rPr lang="pt-BR" sz="1200" dirty="0">
                <a:solidFill>
                  <a:schemeClr val="tx2"/>
                </a:solidFill>
                <a:latin typeface="+mn-lt"/>
              </a:rPr>
              <a:t>/</a:t>
            </a:r>
            <a:r>
              <a:rPr lang="pt-BR" sz="1200" dirty="0" err="1">
                <a:solidFill>
                  <a:schemeClr val="tx2"/>
                </a:solidFill>
                <a:latin typeface="+mn-lt"/>
              </a:rPr>
              <a:t>index.php</a:t>
            </a:r>
            <a:r>
              <a:rPr lang="pt-BR" sz="1200" dirty="0">
                <a:solidFill>
                  <a:schemeClr val="tx2"/>
                </a:solidFill>
                <a:latin typeface="+mn-lt"/>
              </a:rPr>
              <a:t>/</a:t>
            </a:r>
            <a:r>
              <a:rPr lang="pt-BR" sz="1200" dirty="0" err="1">
                <a:solidFill>
                  <a:schemeClr val="tx2"/>
                </a:solidFill>
                <a:latin typeface="+mn-lt"/>
              </a:rPr>
              <a:t>content</a:t>
            </a:r>
            <a:r>
              <a:rPr lang="pt-BR" sz="1200" dirty="0">
                <a:solidFill>
                  <a:schemeClr val="tx2"/>
                </a:solidFill>
                <a:latin typeface="+mn-lt"/>
              </a:rPr>
              <a:t>/</a:t>
            </a:r>
            <a:r>
              <a:rPr lang="pt-BR" sz="1200" dirty="0" err="1">
                <a:solidFill>
                  <a:schemeClr val="tx2"/>
                </a:solidFill>
                <a:latin typeface="+mn-lt"/>
              </a:rPr>
              <a:t>view</a:t>
            </a:r>
            <a:r>
              <a:rPr lang="pt-BR" sz="1200" dirty="0">
                <a:solidFill>
                  <a:schemeClr val="tx2"/>
                </a:solidFill>
                <a:latin typeface="+mn-lt"/>
              </a:rPr>
              <a:t>/5832.html; </a:t>
            </a:r>
          </a:p>
          <a:p>
            <a:pPr eaLnBrk="0" hangingPunct="0">
              <a:defRPr/>
            </a:pPr>
            <a:r>
              <a:rPr lang="pt-BR" sz="1200" dirty="0">
                <a:solidFill>
                  <a:schemeClr val="tx2"/>
                </a:solidFill>
                <a:latin typeface="+mn-lt"/>
              </a:rPr>
              <a:t>	</a:t>
            </a:r>
            <a:r>
              <a:rPr lang="pt-BR" sz="1200" dirty="0" err="1">
                <a:solidFill>
                  <a:schemeClr val="tx2"/>
                </a:solidFill>
                <a:latin typeface="+mn-lt"/>
              </a:rPr>
              <a:t>http</a:t>
            </a:r>
            <a:r>
              <a:rPr lang="pt-BR" sz="1200" dirty="0">
                <a:solidFill>
                  <a:schemeClr val="tx2"/>
                </a:solidFill>
                <a:latin typeface="+mn-lt"/>
              </a:rPr>
              <a:t>://</a:t>
            </a:r>
            <a:r>
              <a:rPr lang="pt-BR" sz="1200" dirty="0" err="1">
                <a:solidFill>
                  <a:schemeClr val="tx2"/>
                </a:solidFill>
                <a:latin typeface="+mn-lt"/>
              </a:rPr>
              <a:t>www.mct.gov.br</a:t>
            </a:r>
            <a:r>
              <a:rPr lang="pt-BR" sz="1200" dirty="0">
                <a:solidFill>
                  <a:schemeClr val="tx2"/>
                </a:solidFill>
                <a:latin typeface="+mn-lt"/>
              </a:rPr>
              <a:t>/</a:t>
            </a:r>
            <a:r>
              <a:rPr lang="pt-BR" sz="1200" dirty="0" err="1">
                <a:solidFill>
                  <a:schemeClr val="tx2"/>
                </a:solidFill>
                <a:latin typeface="+mn-lt"/>
              </a:rPr>
              <a:t>index.php</a:t>
            </a:r>
            <a:r>
              <a:rPr lang="pt-BR" sz="1200" dirty="0">
                <a:solidFill>
                  <a:schemeClr val="tx2"/>
                </a:solidFill>
                <a:latin typeface="+mn-lt"/>
              </a:rPr>
              <a:t>/</a:t>
            </a:r>
            <a:r>
              <a:rPr lang="pt-BR" sz="1200" dirty="0" err="1">
                <a:solidFill>
                  <a:schemeClr val="tx2"/>
                </a:solidFill>
                <a:latin typeface="+mn-lt"/>
              </a:rPr>
              <a:t>content</a:t>
            </a:r>
            <a:r>
              <a:rPr lang="pt-BR" sz="1200" dirty="0">
                <a:solidFill>
                  <a:schemeClr val="tx2"/>
                </a:solidFill>
                <a:latin typeface="+mn-lt"/>
              </a:rPr>
              <a:t>/</a:t>
            </a:r>
            <a:r>
              <a:rPr lang="pt-BR" sz="1200" dirty="0" err="1">
                <a:solidFill>
                  <a:schemeClr val="tx2"/>
                </a:solidFill>
                <a:latin typeface="+mn-lt"/>
              </a:rPr>
              <a:t>view</a:t>
            </a:r>
            <a:r>
              <a:rPr lang="pt-BR" sz="1200" dirty="0">
                <a:solidFill>
                  <a:schemeClr val="tx2"/>
                </a:solidFill>
                <a:latin typeface="+mn-lt"/>
              </a:rPr>
              <a:t>/341126.html.</a:t>
            </a:r>
          </a:p>
        </p:txBody>
      </p:sp>
      <p:pic>
        <p:nvPicPr>
          <p:cNvPr id="32771" name="Picture 2"/>
          <p:cNvPicPr>
            <a:picLocks noChangeAspect="1" noChangeArrowheads="1"/>
          </p:cNvPicPr>
          <p:nvPr/>
        </p:nvPicPr>
        <p:blipFill>
          <a:blip r:embed="rId4"/>
          <a:srcRect/>
          <a:stretch>
            <a:fillRect/>
          </a:stretch>
        </p:blipFill>
        <p:spPr bwMode="auto">
          <a:xfrm>
            <a:off x="323850" y="1844675"/>
            <a:ext cx="6710363" cy="3937000"/>
          </a:xfrm>
          <a:prstGeom prst="rect">
            <a:avLst/>
          </a:prstGeom>
          <a:noFill/>
          <a:ln w="9525">
            <a:noFill/>
            <a:miter lim="800000"/>
            <a:headEnd/>
            <a:tailEnd/>
          </a:ln>
        </p:spPr>
      </p:pic>
      <p:sp>
        <p:nvSpPr>
          <p:cNvPr id="9" name="CaixaDeTexto 8"/>
          <p:cNvSpPr txBox="1"/>
          <p:nvPr/>
        </p:nvSpPr>
        <p:spPr>
          <a:xfrm>
            <a:off x="358775" y="620713"/>
            <a:ext cx="6559550" cy="1016000"/>
          </a:xfrm>
          <a:prstGeom prst="rect">
            <a:avLst/>
          </a:prstGeom>
          <a:noFill/>
        </p:spPr>
        <p:txBody>
          <a:bodyPr>
            <a:spAutoFit/>
          </a:bodyPr>
          <a:lstStyle/>
          <a:p>
            <a:pPr eaLnBrk="0" hangingPunct="0">
              <a:defRPr/>
            </a:pPr>
            <a:r>
              <a:rPr lang="pt-BR" sz="2000" dirty="0">
                <a:solidFill>
                  <a:srgbClr val="000099"/>
                </a:solidFill>
                <a:latin typeface="+mn-lt"/>
              </a:rPr>
              <a:t>Number of scholarships per year awarded by the </a:t>
            </a:r>
            <a:r>
              <a:rPr lang="en-CA" sz="2000" dirty="0">
                <a:solidFill>
                  <a:srgbClr val="000099"/>
                </a:solidFill>
                <a:latin typeface="+mn-lt"/>
              </a:rPr>
              <a:t>National Council of Scientific and Technological Development </a:t>
            </a:r>
            <a:r>
              <a:rPr lang="pt-BR" sz="2000" dirty="0">
                <a:solidFill>
                  <a:srgbClr val="000099"/>
                </a:solidFill>
                <a:latin typeface="+mn-lt"/>
              </a:rPr>
              <a:t> (CNPq) in Brazil and elsewhere, </a:t>
            </a:r>
            <a:r>
              <a:rPr lang="pt-BR" sz="2000" dirty="0" err="1">
                <a:solidFill>
                  <a:srgbClr val="000099"/>
                </a:solidFill>
                <a:latin typeface="+mn-lt"/>
              </a:rPr>
              <a:t>by</a:t>
            </a:r>
            <a:r>
              <a:rPr lang="pt-BR" sz="2000" dirty="0">
                <a:solidFill>
                  <a:srgbClr val="000099"/>
                </a:solidFill>
                <a:latin typeface="+mn-lt"/>
              </a:rPr>
              <a:t> </a:t>
            </a:r>
            <a:r>
              <a:rPr lang="pt-BR" sz="2000" dirty="0" err="1">
                <a:solidFill>
                  <a:srgbClr val="000099"/>
                </a:solidFill>
                <a:latin typeface="+mn-lt"/>
              </a:rPr>
              <a:t>program</a:t>
            </a:r>
            <a:r>
              <a:rPr lang="pt-BR" sz="2000" dirty="0">
                <a:solidFill>
                  <a:srgbClr val="000099"/>
                </a:solidFill>
                <a:latin typeface="+mn-lt"/>
              </a:rPr>
              <a:t> – </a:t>
            </a:r>
            <a:r>
              <a:rPr lang="pt-BR" sz="2000" dirty="0" err="1">
                <a:solidFill>
                  <a:srgbClr val="000099"/>
                </a:solidFill>
                <a:latin typeface="+mn-lt"/>
              </a:rPr>
              <a:t>Brazil</a:t>
            </a:r>
            <a:r>
              <a:rPr lang="pt-BR" sz="2000" dirty="0">
                <a:solidFill>
                  <a:srgbClr val="000099"/>
                </a:solidFill>
                <a:latin typeface="+mn-lt"/>
              </a:rPr>
              <a:t> – 2000/2013</a:t>
            </a:r>
          </a:p>
        </p:txBody>
      </p:sp>
      <p:sp>
        <p:nvSpPr>
          <p:cNvPr id="32773" name="CaixaDeTexto 10"/>
          <p:cNvSpPr txBox="1">
            <a:spLocks noChangeArrowheads="1"/>
          </p:cNvSpPr>
          <p:nvPr/>
        </p:nvSpPr>
        <p:spPr bwMode="auto">
          <a:xfrm>
            <a:off x="1571625" y="2000250"/>
            <a:ext cx="1725613" cy="304800"/>
          </a:xfrm>
          <a:prstGeom prst="rect">
            <a:avLst/>
          </a:prstGeom>
          <a:noFill/>
          <a:ln w="9525">
            <a:noFill/>
            <a:miter lim="800000"/>
            <a:headEnd/>
            <a:tailEnd/>
          </a:ln>
        </p:spPr>
        <p:txBody>
          <a:bodyPr wrap="none">
            <a:spAutoFit/>
          </a:bodyPr>
          <a:lstStyle/>
          <a:p>
            <a:pPr eaLnBrk="0" hangingPunct="0"/>
            <a:r>
              <a:rPr lang="pt-BR" sz="1400" b="1">
                <a:solidFill>
                  <a:srgbClr val="7F7F7F"/>
                </a:solidFill>
                <a:latin typeface="Calibri" pitchFamily="34" charset="0"/>
              </a:rPr>
              <a:t>Initiation of research</a:t>
            </a:r>
          </a:p>
        </p:txBody>
      </p:sp>
      <p:sp>
        <p:nvSpPr>
          <p:cNvPr id="32774" name="CaixaDeTexto 11"/>
          <p:cNvSpPr txBox="1">
            <a:spLocks noChangeArrowheads="1"/>
          </p:cNvSpPr>
          <p:nvPr/>
        </p:nvSpPr>
        <p:spPr bwMode="auto">
          <a:xfrm>
            <a:off x="1585913" y="2293938"/>
            <a:ext cx="1135062" cy="304800"/>
          </a:xfrm>
          <a:prstGeom prst="rect">
            <a:avLst/>
          </a:prstGeom>
          <a:noFill/>
          <a:ln w="9525">
            <a:noFill/>
            <a:miter lim="800000"/>
            <a:headEnd/>
            <a:tailEnd/>
          </a:ln>
        </p:spPr>
        <p:txBody>
          <a:bodyPr wrap="none">
            <a:spAutoFit/>
          </a:bodyPr>
          <a:lstStyle/>
          <a:p>
            <a:pPr eaLnBrk="0" hangingPunct="0"/>
            <a:r>
              <a:rPr lang="pt-BR" sz="1400" b="1">
                <a:solidFill>
                  <a:srgbClr val="7F7F7F"/>
                </a:solidFill>
                <a:latin typeface="Calibri" pitchFamily="34" charset="0"/>
              </a:rPr>
              <a:t>Pos-Doctoral</a:t>
            </a:r>
          </a:p>
        </p:txBody>
      </p:sp>
      <p:sp>
        <p:nvSpPr>
          <p:cNvPr id="32775" name="CaixaDeTexto 12"/>
          <p:cNvSpPr txBox="1">
            <a:spLocks noChangeArrowheads="1"/>
          </p:cNvSpPr>
          <p:nvPr/>
        </p:nvSpPr>
        <p:spPr bwMode="auto">
          <a:xfrm>
            <a:off x="1585913" y="2601913"/>
            <a:ext cx="487362" cy="304800"/>
          </a:xfrm>
          <a:prstGeom prst="rect">
            <a:avLst/>
          </a:prstGeom>
          <a:noFill/>
          <a:ln w="9525">
            <a:noFill/>
            <a:miter lim="800000"/>
            <a:headEnd/>
            <a:tailEnd/>
          </a:ln>
        </p:spPr>
        <p:txBody>
          <a:bodyPr wrap="none">
            <a:spAutoFit/>
          </a:bodyPr>
          <a:lstStyle/>
          <a:p>
            <a:pPr eaLnBrk="0" hangingPunct="0"/>
            <a:r>
              <a:rPr lang="pt-BR" sz="1400" b="1">
                <a:solidFill>
                  <a:srgbClr val="7F7F7F"/>
                </a:solidFill>
                <a:latin typeface="Calibri" pitchFamily="34" charset="0"/>
              </a:rPr>
              <a:t>PhD</a:t>
            </a:r>
          </a:p>
        </p:txBody>
      </p:sp>
      <p:sp>
        <p:nvSpPr>
          <p:cNvPr id="32776" name="CaixaDeTexto 13"/>
          <p:cNvSpPr txBox="1">
            <a:spLocks noChangeArrowheads="1"/>
          </p:cNvSpPr>
          <p:nvPr/>
        </p:nvSpPr>
        <p:spPr bwMode="auto">
          <a:xfrm>
            <a:off x="1598613" y="2909888"/>
            <a:ext cx="712787" cy="304800"/>
          </a:xfrm>
          <a:prstGeom prst="rect">
            <a:avLst/>
          </a:prstGeom>
          <a:noFill/>
          <a:ln w="9525">
            <a:noFill/>
            <a:miter lim="800000"/>
            <a:headEnd/>
            <a:tailEnd/>
          </a:ln>
        </p:spPr>
        <p:txBody>
          <a:bodyPr wrap="none">
            <a:spAutoFit/>
          </a:bodyPr>
          <a:lstStyle/>
          <a:p>
            <a:pPr eaLnBrk="0" hangingPunct="0"/>
            <a:r>
              <a:rPr lang="pt-BR" sz="1400" b="1">
                <a:solidFill>
                  <a:srgbClr val="7F7F7F"/>
                </a:solidFill>
                <a:latin typeface="Calibri" pitchFamily="34" charset="0"/>
              </a:rPr>
              <a:t>Master</a:t>
            </a:r>
          </a:p>
        </p:txBody>
      </p:sp>
      <p:sp>
        <p:nvSpPr>
          <p:cNvPr id="32777" name="Retângulo 15"/>
          <p:cNvSpPr>
            <a:spLocks noChangeArrowheads="1"/>
          </p:cNvSpPr>
          <p:nvPr/>
        </p:nvSpPr>
        <p:spPr bwMode="auto">
          <a:xfrm>
            <a:off x="107950" y="6524625"/>
            <a:ext cx="4103688" cy="523875"/>
          </a:xfrm>
          <a:prstGeom prst="rect">
            <a:avLst/>
          </a:prstGeom>
          <a:noFill/>
          <a:ln w="9525">
            <a:noFill/>
            <a:miter lim="800000"/>
            <a:headEnd/>
            <a:tailEnd/>
          </a:ln>
        </p:spPr>
        <p:txBody>
          <a:bodyPr>
            <a:spAutoFit/>
          </a:bodyPr>
          <a:lstStyle/>
          <a:p>
            <a:pPr algn="ctr" eaLnBrk="0" hangingPunct="0"/>
            <a:r>
              <a:rPr lang="pt-BR" sz="1400">
                <a:solidFill>
                  <a:srgbClr val="17375E"/>
                </a:solidFill>
                <a:latin typeface="Calibri" pitchFamily="34" charset="0"/>
              </a:rPr>
              <a:t>Maria de Nazaré Pereira, IBICT Research Consultant</a:t>
            </a:r>
          </a:p>
          <a:p>
            <a:pPr algn="ctr" eaLnBrk="0" hangingPunct="0"/>
            <a:endParaRPr lang="pt-BR" sz="1400">
              <a:solidFill>
                <a:srgbClr val="17375E"/>
              </a:solidFill>
              <a:latin typeface="Calibri" pitchFamily="34" charset="0"/>
            </a:endParaRPr>
          </a:p>
        </p:txBody>
      </p:sp>
      <p:sp>
        <p:nvSpPr>
          <p:cNvPr id="32778" name="Espaço Reservado para Número de Slide 3"/>
          <p:cNvSpPr>
            <a:spLocks noGrp="1"/>
          </p:cNvSpPr>
          <p:nvPr>
            <p:ph type="sldNum" sz="quarter" idx="12"/>
          </p:nvPr>
        </p:nvSpPr>
        <p:spPr bwMode="auto">
          <a:noFill/>
          <a:ln>
            <a:miter lim="800000"/>
            <a:headEnd/>
            <a:tailEnd/>
          </a:ln>
        </p:spPr>
        <p:txBody>
          <a:bodyPr/>
          <a:lstStyle/>
          <a:p>
            <a:fld id="{5D600B7A-FB46-4F00-809B-AB59735C13EE}" type="slidenum">
              <a:rPr lang="pt-BR" altLang="pt-BR" smtClean="0"/>
              <a:pPr/>
              <a:t>10</a:t>
            </a:fld>
            <a:endParaRPr lang="pt-BR" altLang="pt-BR" smtClean="0"/>
          </a:p>
        </p:txBody>
      </p: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2" descr="06790002"/>
          <p:cNvPicPr>
            <a:picLocks noChangeAspect="1" noChangeArrowheads="1"/>
          </p:cNvPicPr>
          <p:nvPr/>
        </p:nvPicPr>
        <p:blipFill>
          <a:blip r:embed="rId3"/>
          <a:srcRect l="84460" b="9108"/>
          <a:stretch>
            <a:fillRect/>
          </a:stretch>
        </p:blipFill>
        <p:spPr bwMode="auto">
          <a:xfrm>
            <a:off x="7608888" y="0"/>
            <a:ext cx="1535112" cy="7011988"/>
          </a:xfrm>
          <a:prstGeom prst="rect">
            <a:avLst/>
          </a:prstGeom>
          <a:noFill/>
          <a:ln w="9525">
            <a:noFill/>
            <a:miter lim="800000"/>
            <a:headEnd/>
            <a:tailEnd/>
          </a:ln>
        </p:spPr>
      </p:pic>
      <p:sp>
        <p:nvSpPr>
          <p:cNvPr id="4" name="Retângulo 3"/>
          <p:cNvSpPr/>
          <p:nvPr/>
        </p:nvSpPr>
        <p:spPr>
          <a:xfrm>
            <a:off x="250825" y="5445125"/>
            <a:ext cx="5472113" cy="277813"/>
          </a:xfrm>
          <a:prstGeom prst="rect">
            <a:avLst/>
          </a:prstGeom>
        </p:spPr>
        <p:txBody>
          <a:bodyPr>
            <a:spAutoFit/>
          </a:bodyPr>
          <a:lstStyle/>
          <a:p>
            <a:pPr eaLnBrk="0" hangingPunct="0">
              <a:defRPr/>
            </a:pPr>
            <a:r>
              <a:rPr lang="pt-BR" sz="1200" dirty="0" err="1">
                <a:solidFill>
                  <a:schemeClr val="tx2"/>
                </a:solidFill>
                <a:latin typeface="+mn-lt"/>
              </a:rPr>
              <a:t>Source</a:t>
            </a:r>
            <a:r>
              <a:rPr lang="pt-BR" sz="1200" dirty="0">
                <a:solidFill>
                  <a:schemeClr val="tx2"/>
                </a:solidFill>
                <a:latin typeface="+mn-lt"/>
              </a:rPr>
              <a:t>: </a:t>
            </a:r>
            <a:r>
              <a:rPr lang="pt-BR" sz="1200" dirty="0" err="1">
                <a:solidFill>
                  <a:schemeClr val="tx2"/>
                </a:solidFill>
                <a:latin typeface="+mn-lt"/>
              </a:rPr>
              <a:t>http</a:t>
            </a:r>
            <a:r>
              <a:rPr lang="pt-BR" sz="1200" dirty="0">
                <a:solidFill>
                  <a:schemeClr val="tx2"/>
                </a:solidFill>
                <a:latin typeface="+mn-lt"/>
              </a:rPr>
              <a:t>://</a:t>
            </a:r>
            <a:r>
              <a:rPr lang="pt-BR" sz="1200" dirty="0" err="1">
                <a:solidFill>
                  <a:schemeClr val="tx2"/>
                </a:solidFill>
                <a:latin typeface="+mn-lt"/>
              </a:rPr>
              <a:t>www.mct.gov.br</a:t>
            </a:r>
            <a:r>
              <a:rPr lang="pt-BR" sz="1200" dirty="0">
                <a:solidFill>
                  <a:schemeClr val="tx2"/>
                </a:solidFill>
                <a:latin typeface="+mn-lt"/>
              </a:rPr>
              <a:t>/</a:t>
            </a:r>
            <a:r>
              <a:rPr lang="pt-BR" sz="1200" dirty="0" err="1">
                <a:solidFill>
                  <a:schemeClr val="tx2"/>
                </a:solidFill>
                <a:latin typeface="+mn-lt"/>
              </a:rPr>
              <a:t>index.php</a:t>
            </a:r>
            <a:r>
              <a:rPr lang="pt-BR" sz="1200" dirty="0">
                <a:solidFill>
                  <a:schemeClr val="tx2"/>
                </a:solidFill>
                <a:latin typeface="+mn-lt"/>
              </a:rPr>
              <a:t>/</a:t>
            </a:r>
            <a:r>
              <a:rPr lang="pt-BR" sz="1200" dirty="0" err="1">
                <a:solidFill>
                  <a:schemeClr val="tx2"/>
                </a:solidFill>
                <a:latin typeface="+mn-lt"/>
              </a:rPr>
              <a:t>content</a:t>
            </a:r>
            <a:r>
              <a:rPr lang="pt-BR" sz="1200" dirty="0">
                <a:solidFill>
                  <a:schemeClr val="tx2"/>
                </a:solidFill>
                <a:latin typeface="+mn-lt"/>
              </a:rPr>
              <a:t>/</a:t>
            </a:r>
            <a:r>
              <a:rPr lang="pt-BR" sz="1200" dirty="0" err="1">
                <a:solidFill>
                  <a:schemeClr val="tx2"/>
                </a:solidFill>
                <a:latin typeface="+mn-lt"/>
              </a:rPr>
              <a:t>view</a:t>
            </a:r>
            <a:r>
              <a:rPr lang="pt-BR" sz="1200" dirty="0">
                <a:solidFill>
                  <a:schemeClr val="tx2"/>
                </a:solidFill>
                <a:latin typeface="+mn-lt"/>
              </a:rPr>
              <a:t>/73230.html</a:t>
            </a:r>
          </a:p>
        </p:txBody>
      </p:sp>
      <p:pic>
        <p:nvPicPr>
          <p:cNvPr id="34819" name="Picture 2"/>
          <p:cNvPicPr>
            <a:picLocks noChangeAspect="1" noChangeArrowheads="1"/>
          </p:cNvPicPr>
          <p:nvPr/>
        </p:nvPicPr>
        <p:blipFill>
          <a:blip r:embed="rId4"/>
          <a:srcRect/>
          <a:stretch>
            <a:fillRect/>
          </a:stretch>
        </p:blipFill>
        <p:spPr bwMode="auto">
          <a:xfrm>
            <a:off x="47625" y="2095500"/>
            <a:ext cx="7524750" cy="3295650"/>
          </a:xfrm>
          <a:prstGeom prst="rect">
            <a:avLst/>
          </a:prstGeom>
          <a:noFill/>
          <a:ln w="9525">
            <a:noFill/>
            <a:miter lim="800000"/>
            <a:headEnd/>
            <a:tailEnd/>
          </a:ln>
        </p:spPr>
      </p:pic>
      <p:pic>
        <p:nvPicPr>
          <p:cNvPr id="34820" name="Picture 3"/>
          <p:cNvPicPr>
            <a:picLocks noChangeAspect="1" noChangeArrowheads="1"/>
          </p:cNvPicPr>
          <p:nvPr/>
        </p:nvPicPr>
        <p:blipFill>
          <a:blip r:embed="rId5"/>
          <a:srcRect/>
          <a:stretch>
            <a:fillRect/>
          </a:stretch>
        </p:blipFill>
        <p:spPr bwMode="auto">
          <a:xfrm>
            <a:off x="468313" y="2276475"/>
            <a:ext cx="228600" cy="238125"/>
          </a:xfrm>
          <a:prstGeom prst="rect">
            <a:avLst/>
          </a:prstGeom>
          <a:noFill/>
          <a:ln w="9525">
            <a:noFill/>
            <a:miter lim="800000"/>
            <a:headEnd/>
            <a:tailEnd/>
          </a:ln>
        </p:spPr>
      </p:pic>
      <p:pic>
        <p:nvPicPr>
          <p:cNvPr id="34821" name="Picture 5"/>
          <p:cNvPicPr>
            <a:picLocks noChangeAspect="1" noChangeArrowheads="1"/>
          </p:cNvPicPr>
          <p:nvPr/>
        </p:nvPicPr>
        <p:blipFill>
          <a:blip r:embed="rId6"/>
          <a:srcRect/>
          <a:stretch>
            <a:fillRect/>
          </a:stretch>
        </p:blipFill>
        <p:spPr bwMode="auto">
          <a:xfrm>
            <a:off x="487363" y="2636838"/>
            <a:ext cx="209550" cy="228600"/>
          </a:xfrm>
          <a:prstGeom prst="rect">
            <a:avLst/>
          </a:prstGeom>
          <a:noFill/>
          <a:ln w="9525">
            <a:noFill/>
            <a:miter lim="800000"/>
            <a:headEnd/>
            <a:tailEnd/>
          </a:ln>
        </p:spPr>
      </p:pic>
      <p:sp>
        <p:nvSpPr>
          <p:cNvPr id="3" name="Retângulo 2"/>
          <p:cNvSpPr/>
          <p:nvPr/>
        </p:nvSpPr>
        <p:spPr>
          <a:xfrm>
            <a:off x="679450" y="2268538"/>
            <a:ext cx="1128713" cy="307975"/>
          </a:xfrm>
          <a:prstGeom prst="rect">
            <a:avLst/>
          </a:prstGeom>
        </p:spPr>
        <p:txBody>
          <a:bodyPr wrap="none">
            <a:spAutoFit/>
          </a:bodyPr>
          <a:lstStyle/>
          <a:p>
            <a:pPr eaLnBrk="0" hangingPunct="0">
              <a:defRPr/>
            </a:pPr>
            <a:r>
              <a:rPr lang="pt-BR" sz="1400" dirty="0" err="1">
                <a:solidFill>
                  <a:schemeClr val="tx1">
                    <a:lumMod val="50000"/>
                    <a:lumOff val="50000"/>
                  </a:schemeClr>
                </a:solidFill>
                <a:latin typeface="+mn-lt"/>
              </a:rPr>
              <a:t>Support</a:t>
            </a:r>
            <a:r>
              <a:rPr lang="pt-BR" sz="1400" dirty="0">
                <a:solidFill>
                  <a:schemeClr val="tx1">
                    <a:lumMod val="50000"/>
                    <a:lumOff val="50000"/>
                  </a:schemeClr>
                </a:solidFill>
                <a:latin typeface="+mn-lt"/>
              </a:rPr>
              <a:t> staff</a:t>
            </a:r>
          </a:p>
        </p:txBody>
      </p:sp>
      <p:sp>
        <p:nvSpPr>
          <p:cNvPr id="12" name="Retângulo 11"/>
          <p:cNvSpPr/>
          <p:nvPr/>
        </p:nvSpPr>
        <p:spPr>
          <a:xfrm>
            <a:off x="696913" y="2597150"/>
            <a:ext cx="1065212" cy="307975"/>
          </a:xfrm>
          <a:prstGeom prst="rect">
            <a:avLst/>
          </a:prstGeom>
        </p:spPr>
        <p:txBody>
          <a:bodyPr wrap="none">
            <a:spAutoFit/>
          </a:bodyPr>
          <a:lstStyle/>
          <a:p>
            <a:pPr eaLnBrk="0" hangingPunct="0">
              <a:defRPr/>
            </a:pPr>
            <a:r>
              <a:rPr lang="pt-BR" sz="1400" dirty="0" err="1">
                <a:solidFill>
                  <a:schemeClr val="tx1">
                    <a:lumMod val="50000"/>
                    <a:lumOff val="50000"/>
                  </a:schemeClr>
                </a:solidFill>
                <a:latin typeface="+mn-lt"/>
              </a:rPr>
              <a:t>Researchers</a:t>
            </a:r>
            <a:endParaRPr lang="pt-BR" sz="1400" dirty="0">
              <a:solidFill>
                <a:schemeClr val="tx1">
                  <a:lumMod val="50000"/>
                  <a:lumOff val="50000"/>
                </a:schemeClr>
              </a:solidFill>
              <a:latin typeface="+mn-lt"/>
            </a:endParaRPr>
          </a:p>
        </p:txBody>
      </p:sp>
      <p:sp>
        <p:nvSpPr>
          <p:cNvPr id="13" name="CaixaDeTexto 12"/>
          <p:cNvSpPr txBox="1"/>
          <p:nvPr/>
        </p:nvSpPr>
        <p:spPr>
          <a:xfrm>
            <a:off x="295275" y="996950"/>
            <a:ext cx="6559550" cy="708025"/>
          </a:xfrm>
          <a:prstGeom prst="rect">
            <a:avLst/>
          </a:prstGeom>
          <a:noFill/>
        </p:spPr>
        <p:txBody>
          <a:bodyPr>
            <a:spAutoFit/>
          </a:bodyPr>
          <a:lstStyle/>
          <a:p>
            <a:pPr eaLnBrk="0" hangingPunct="0">
              <a:defRPr/>
            </a:pPr>
            <a:r>
              <a:rPr lang="pt-BR" sz="2000" dirty="0">
                <a:solidFill>
                  <a:srgbClr val="000099"/>
                </a:solidFill>
                <a:latin typeface="+mn-lt"/>
              </a:rPr>
              <a:t>Numbers of researchers and support staff involved in research and development (R&amp;D) – Brazil – 2000-2010</a:t>
            </a:r>
          </a:p>
        </p:txBody>
      </p:sp>
      <p:sp>
        <p:nvSpPr>
          <p:cNvPr id="34825" name="Retângulo 13"/>
          <p:cNvSpPr>
            <a:spLocks noChangeArrowheads="1"/>
          </p:cNvSpPr>
          <p:nvPr/>
        </p:nvSpPr>
        <p:spPr bwMode="auto">
          <a:xfrm>
            <a:off x="107950" y="6524625"/>
            <a:ext cx="4103688" cy="523875"/>
          </a:xfrm>
          <a:prstGeom prst="rect">
            <a:avLst/>
          </a:prstGeom>
          <a:noFill/>
          <a:ln w="9525">
            <a:noFill/>
            <a:miter lim="800000"/>
            <a:headEnd/>
            <a:tailEnd/>
          </a:ln>
        </p:spPr>
        <p:txBody>
          <a:bodyPr>
            <a:spAutoFit/>
          </a:bodyPr>
          <a:lstStyle/>
          <a:p>
            <a:pPr algn="ctr" eaLnBrk="0" hangingPunct="0"/>
            <a:r>
              <a:rPr lang="pt-BR" sz="1400">
                <a:solidFill>
                  <a:srgbClr val="17375E"/>
                </a:solidFill>
                <a:latin typeface="Calibri" pitchFamily="34" charset="0"/>
              </a:rPr>
              <a:t>Maria de Nazaré Pereira, IBICT Research Consultant</a:t>
            </a:r>
          </a:p>
          <a:p>
            <a:pPr algn="ctr" eaLnBrk="0" hangingPunct="0"/>
            <a:endParaRPr lang="pt-BR" sz="1400">
              <a:solidFill>
                <a:srgbClr val="17375E"/>
              </a:solidFill>
              <a:latin typeface="Calibri" pitchFamily="34" charset="0"/>
            </a:endParaRPr>
          </a:p>
        </p:txBody>
      </p:sp>
      <p:sp>
        <p:nvSpPr>
          <p:cNvPr id="34826" name="Espaço Reservado para Número de Slide 5"/>
          <p:cNvSpPr>
            <a:spLocks noGrp="1"/>
          </p:cNvSpPr>
          <p:nvPr>
            <p:ph type="sldNum" sz="quarter" idx="12"/>
          </p:nvPr>
        </p:nvSpPr>
        <p:spPr bwMode="auto">
          <a:noFill/>
          <a:ln>
            <a:miter lim="800000"/>
            <a:headEnd/>
            <a:tailEnd/>
          </a:ln>
        </p:spPr>
        <p:txBody>
          <a:bodyPr/>
          <a:lstStyle/>
          <a:p>
            <a:fld id="{DD95E041-9307-432E-A8E9-F680AE039AAF}" type="slidenum">
              <a:rPr lang="pt-BR" altLang="pt-BR" smtClean="0"/>
              <a:pPr/>
              <a:t>11</a:t>
            </a:fld>
            <a:endParaRPr lang="pt-BR" altLang="pt-BR" smtClean="0"/>
          </a:p>
        </p:txBody>
      </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2" descr="06790002"/>
          <p:cNvPicPr>
            <a:picLocks noChangeAspect="1" noChangeArrowheads="1"/>
          </p:cNvPicPr>
          <p:nvPr/>
        </p:nvPicPr>
        <p:blipFill>
          <a:blip r:embed="rId3"/>
          <a:srcRect l="84460" b="9108"/>
          <a:stretch>
            <a:fillRect/>
          </a:stretch>
        </p:blipFill>
        <p:spPr bwMode="auto">
          <a:xfrm>
            <a:off x="7608888" y="-20638"/>
            <a:ext cx="1535112" cy="7011988"/>
          </a:xfrm>
          <a:prstGeom prst="rect">
            <a:avLst/>
          </a:prstGeom>
          <a:noFill/>
          <a:ln w="9525">
            <a:noFill/>
            <a:miter lim="800000"/>
            <a:headEnd/>
            <a:tailEnd/>
          </a:ln>
        </p:spPr>
      </p:pic>
      <p:sp>
        <p:nvSpPr>
          <p:cNvPr id="6" name="Retângulo 5"/>
          <p:cNvSpPr/>
          <p:nvPr/>
        </p:nvSpPr>
        <p:spPr>
          <a:xfrm>
            <a:off x="468313" y="5589588"/>
            <a:ext cx="4572000" cy="276225"/>
          </a:xfrm>
          <a:prstGeom prst="rect">
            <a:avLst/>
          </a:prstGeom>
        </p:spPr>
        <p:txBody>
          <a:bodyPr>
            <a:spAutoFit/>
          </a:bodyPr>
          <a:lstStyle/>
          <a:p>
            <a:pPr eaLnBrk="0" hangingPunct="0">
              <a:defRPr/>
            </a:pPr>
            <a:r>
              <a:rPr lang="pt-BR" sz="1200" dirty="0" err="1">
                <a:solidFill>
                  <a:schemeClr val="tx2"/>
                </a:solidFill>
                <a:latin typeface="+mn-lt"/>
              </a:rPr>
              <a:t>Source</a:t>
            </a:r>
            <a:r>
              <a:rPr lang="pt-BR" sz="1200" dirty="0">
                <a:solidFill>
                  <a:schemeClr val="tx2"/>
                </a:solidFill>
                <a:latin typeface="+mn-lt"/>
              </a:rPr>
              <a:t>: </a:t>
            </a:r>
            <a:r>
              <a:rPr lang="pt-BR" sz="1200" dirty="0" err="1">
                <a:solidFill>
                  <a:schemeClr val="tx2"/>
                </a:solidFill>
                <a:latin typeface="+mn-lt"/>
              </a:rPr>
              <a:t>http</a:t>
            </a:r>
            <a:r>
              <a:rPr lang="pt-BR" sz="1200" dirty="0">
                <a:solidFill>
                  <a:schemeClr val="tx2"/>
                </a:solidFill>
                <a:latin typeface="+mn-lt"/>
              </a:rPr>
              <a:t>://</a:t>
            </a:r>
            <a:r>
              <a:rPr lang="pt-BR" sz="1200" dirty="0" err="1">
                <a:solidFill>
                  <a:schemeClr val="tx2"/>
                </a:solidFill>
                <a:latin typeface="+mn-lt"/>
              </a:rPr>
              <a:t>www.mct.gov.br</a:t>
            </a:r>
            <a:r>
              <a:rPr lang="pt-BR" sz="1200" dirty="0">
                <a:solidFill>
                  <a:schemeClr val="tx2"/>
                </a:solidFill>
                <a:latin typeface="+mn-lt"/>
              </a:rPr>
              <a:t>/</a:t>
            </a:r>
            <a:r>
              <a:rPr lang="pt-BR" sz="1200" dirty="0" err="1">
                <a:solidFill>
                  <a:schemeClr val="tx2"/>
                </a:solidFill>
                <a:latin typeface="+mn-lt"/>
              </a:rPr>
              <a:t>index.php</a:t>
            </a:r>
            <a:r>
              <a:rPr lang="pt-BR" sz="1200" dirty="0">
                <a:solidFill>
                  <a:schemeClr val="tx2"/>
                </a:solidFill>
                <a:latin typeface="+mn-lt"/>
              </a:rPr>
              <a:t>/</a:t>
            </a:r>
            <a:r>
              <a:rPr lang="pt-BR" sz="1200" dirty="0" err="1">
                <a:solidFill>
                  <a:schemeClr val="tx2"/>
                </a:solidFill>
                <a:latin typeface="+mn-lt"/>
              </a:rPr>
              <a:t>content</a:t>
            </a:r>
            <a:r>
              <a:rPr lang="pt-BR" sz="1200" dirty="0">
                <a:solidFill>
                  <a:schemeClr val="tx2"/>
                </a:solidFill>
                <a:latin typeface="+mn-lt"/>
              </a:rPr>
              <a:t>/</a:t>
            </a:r>
            <a:r>
              <a:rPr lang="pt-BR" sz="1200" dirty="0" err="1">
                <a:solidFill>
                  <a:schemeClr val="tx2"/>
                </a:solidFill>
                <a:latin typeface="+mn-lt"/>
              </a:rPr>
              <a:t>view</a:t>
            </a:r>
            <a:r>
              <a:rPr lang="pt-BR" sz="1200" dirty="0">
                <a:solidFill>
                  <a:schemeClr val="tx2"/>
                </a:solidFill>
                <a:latin typeface="+mn-lt"/>
              </a:rPr>
              <a:t>/362812.html</a:t>
            </a:r>
          </a:p>
        </p:txBody>
      </p:sp>
      <p:sp>
        <p:nvSpPr>
          <p:cNvPr id="36867" name="AutoShape 2" descr="http://www.mct.gov.br/html/objects/_viewblob.php?cod_blob=237346&amp;width=0&amp;height=0"/>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pPr eaLnBrk="0" hangingPunct="0"/>
            <a:endParaRPr lang="en-CA"/>
          </a:p>
        </p:txBody>
      </p:sp>
      <p:pic>
        <p:nvPicPr>
          <p:cNvPr id="36868" name="Picture 4"/>
          <p:cNvPicPr>
            <a:picLocks noChangeAspect="1" noChangeArrowheads="1"/>
          </p:cNvPicPr>
          <p:nvPr/>
        </p:nvPicPr>
        <p:blipFill>
          <a:blip r:embed="rId4"/>
          <a:srcRect/>
          <a:stretch>
            <a:fillRect/>
          </a:stretch>
        </p:blipFill>
        <p:spPr bwMode="auto">
          <a:xfrm>
            <a:off x="323850" y="1943100"/>
            <a:ext cx="5534025" cy="3516313"/>
          </a:xfrm>
          <a:prstGeom prst="rect">
            <a:avLst/>
          </a:prstGeom>
          <a:noFill/>
          <a:ln w="9525">
            <a:noFill/>
            <a:miter lim="800000"/>
            <a:headEnd/>
            <a:tailEnd/>
          </a:ln>
        </p:spPr>
      </p:pic>
      <p:sp>
        <p:nvSpPr>
          <p:cNvPr id="9" name="Retângulo 8"/>
          <p:cNvSpPr/>
          <p:nvPr/>
        </p:nvSpPr>
        <p:spPr>
          <a:xfrm>
            <a:off x="6018213" y="1922463"/>
            <a:ext cx="1362075" cy="307975"/>
          </a:xfrm>
          <a:prstGeom prst="rect">
            <a:avLst/>
          </a:prstGeom>
        </p:spPr>
        <p:txBody>
          <a:bodyPr wrap="none">
            <a:spAutoFit/>
          </a:bodyPr>
          <a:lstStyle/>
          <a:p>
            <a:pPr eaLnBrk="0" hangingPunct="0">
              <a:defRPr/>
            </a:pPr>
            <a:r>
              <a:rPr lang="pt-BR" sz="1400" dirty="0">
                <a:solidFill>
                  <a:schemeClr val="tx1">
                    <a:lumMod val="50000"/>
                    <a:lumOff val="50000"/>
                  </a:schemeClr>
                </a:solidFill>
                <a:latin typeface="+mn-lt"/>
              </a:rPr>
              <a:t>(in percentages)</a:t>
            </a:r>
          </a:p>
        </p:txBody>
      </p:sp>
      <p:sp>
        <p:nvSpPr>
          <p:cNvPr id="36870" name="Retângulo 10"/>
          <p:cNvSpPr>
            <a:spLocks noChangeArrowheads="1"/>
          </p:cNvSpPr>
          <p:nvPr/>
        </p:nvSpPr>
        <p:spPr bwMode="auto">
          <a:xfrm>
            <a:off x="6303963" y="2051050"/>
            <a:ext cx="1304925" cy="2432050"/>
          </a:xfrm>
          <a:prstGeom prst="rect">
            <a:avLst/>
          </a:prstGeom>
          <a:noFill/>
          <a:ln w="9525">
            <a:noFill/>
            <a:miter lim="800000"/>
            <a:headEnd/>
            <a:tailEnd/>
          </a:ln>
        </p:spPr>
        <p:txBody>
          <a:bodyPr>
            <a:spAutoFit/>
          </a:bodyPr>
          <a:lstStyle/>
          <a:p>
            <a:pPr eaLnBrk="0" hangingPunct="0"/>
            <a:r>
              <a:rPr lang="pt-BR" sz="1400">
                <a:solidFill>
                  <a:srgbClr val="7F7F7F"/>
                </a:solidFill>
                <a:latin typeface="Calibri" pitchFamily="34" charset="0"/>
              </a:rPr>
              <a:t/>
            </a:r>
            <a:br>
              <a:rPr lang="pt-BR" sz="1400">
                <a:solidFill>
                  <a:srgbClr val="7F7F7F"/>
                </a:solidFill>
                <a:latin typeface="Calibri" pitchFamily="34" charset="0"/>
              </a:rPr>
            </a:br>
            <a:r>
              <a:rPr lang="pt-BR" sz="1400">
                <a:solidFill>
                  <a:srgbClr val="7F7F7F"/>
                </a:solidFill>
                <a:latin typeface="Calibri" pitchFamily="34" charset="0"/>
              </a:rPr>
              <a:t>Private non-profit</a:t>
            </a:r>
          </a:p>
          <a:p>
            <a:pPr eaLnBrk="0" hangingPunct="0"/>
            <a:endParaRPr lang="pt-BR" sz="1400">
              <a:solidFill>
                <a:srgbClr val="7F7F7F"/>
              </a:solidFill>
              <a:latin typeface="Calibri" pitchFamily="34" charset="0"/>
            </a:endParaRPr>
          </a:p>
          <a:p>
            <a:pPr eaLnBrk="0" hangingPunct="0"/>
            <a:r>
              <a:rPr lang="pt-BR" sz="1400">
                <a:solidFill>
                  <a:srgbClr val="7F7F7F"/>
                </a:solidFill>
                <a:latin typeface="Calibri" pitchFamily="34" charset="0"/>
              </a:rPr>
              <a:t>Business companies</a:t>
            </a:r>
          </a:p>
          <a:p>
            <a:pPr eaLnBrk="0" hangingPunct="0"/>
            <a:endParaRPr lang="pt-BR" sz="1400">
              <a:solidFill>
                <a:srgbClr val="7F7F7F"/>
              </a:solidFill>
              <a:latin typeface="Calibri" pitchFamily="34" charset="0"/>
            </a:endParaRPr>
          </a:p>
          <a:p>
            <a:pPr eaLnBrk="0" hangingPunct="0"/>
            <a:r>
              <a:rPr lang="pt-BR" sz="1400">
                <a:solidFill>
                  <a:srgbClr val="7F7F7F"/>
                </a:solidFill>
                <a:latin typeface="Calibri" pitchFamily="34" charset="0"/>
              </a:rPr>
              <a:t>Higher education</a:t>
            </a:r>
          </a:p>
          <a:p>
            <a:pPr eaLnBrk="0" hangingPunct="0"/>
            <a:endParaRPr lang="pt-BR" sz="1400">
              <a:solidFill>
                <a:srgbClr val="7F7F7F"/>
              </a:solidFill>
              <a:latin typeface="Calibri" pitchFamily="34" charset="0"/>
            </a:endParaRPr>
          </a:p>
          <a:p>
            <a:pPr eaLnBrk="0" hangingPunct="0"/>
            <a:r>
              <a:rPr lang="pt-BR" sz="1400">
                <a:solidFill>
                  <a:srgbClr val="7F7F7F"/>
                </a:solidFill>
                <a:latin typeface="Calibri" pitchFamily="34" charset="0"/>
              </a:rPr>
              <a:t>Government</a:t>
            </a:r>
          </a:p>
        </p:txBody>
      </p:sp>
      <p:sp>
        <p:nvSpPr>
          <p:cNvPr id="12" name="CaixaDeTexto 11"/>
          <p:cNvSpPr txBox="1"/>
          <p:nvPr/>
        </p:nvSpPr>
        <p:spPr>
          <a:xfrm>
            <a:off x="358775" y="836613"/>
            <a:ext cx="6559550" cy="708025"/>
          </a:xfrm>
          <a:prstGeom prst="rect">
            <a:avLst/>
          </a:prstGeom>
          <a:noFill/>
        </p:spPr>
        <p:txBody>
          <a:bodyPr>
            <a:spAutoFit/>
          </a:bodyPr>
          <a:lstStyle/>
          <a:p>
            <a:pPr eaLnBrk="0" hangingPunct="0">
              <a:defRPr/>
            </a:pPr>
            <a:r>
              <a:rPr lang="pt-BR" sz="2000" dirty="0">
                <a:solidFill>
                  <a:srgbClr val="000099"/>
                </a:solidFill>
                <a:latin typeface="+mn-lt"/>
              </a:rPr>
              <a:t>Percentage distribution of researchers in full-time equivalency, by </a:t>
            </a:r>
            <a:r>
              <a:rPr lang="pt-BR" sz="2000" dirty="0" err="1">
                <a:solidFill>
                  <a:srgbClr val="000099"/>
                </a:solidFill>
                <a:latin typeface="+mn-lt"/>
              </a:rPr>
              <a:t>institutional</a:t>
            </a:r>
            <a:r>
              <a:rPr lang="pt-BR" sz="2000" dirty="0">
                <a:solidFill>
                  <a:srgbClr val="000099"/>
                </a:solidFill>
                <a:latin typeface="+mn-lt"/>
              </a:rPr>
              <a:t> sector – </a:t>
            </a:r>
            <a:r>
              <a:rPr lang="pt-BR" sz="2000" dirty="0" err="1">
                <a:solidFill>
                  <a:srgbClr val="000099"/>
                </a:solidFill>
                <a:latin typeface="+mn-lt"/>
              </a:rPr>
              <a:t>Brazil</a:t>
            </a:r>
            <a:r>
              <a:rPr lang="pt-BR" sz="2000" dirty="0">
                <a:solidFill>
                  <a:srgbClr val="000099"/>
                </a:solidFill>
                <a:latin typeface="+mn-lt"/>
              </a:rPr>
              <a:t> – 2000-2010</a:t>
            </a:r>
          </a:p>
        </p:txBody>
      </p:sp>
      <p:pic>
        <p:nvPicPr>
          <p:cNvPr id="36872" name="Picture 3"/>
          <p:cNvPicPr>
            <a:picLocks noChangeAspect="1" noChangeArrowheads="1"/>
          </p:cNvPicPr>
          <p:nvPr/>
        </p:nvPicPr>
        <p:blipFill>
          <a:blip r:embed="rId5"/>
          <a:srcRect/>
          <a:stretch>
            <a:fillRect/>
          </a:stretch>
        </p:blipFill>
        <p:spPr bwMode="auto">
          <a:xfrm>
            <a:off x="6094413" y="2327275"/>
            <a:ext cx="209550" cy="2417763"/>
          </a:xfrm>
          <a:prstGeom prst="rect">
            <a:avLst/>
          </a:prstGeom>
          <a:noFill/>
          <a:ln w="9525">
            <a:noFill/>
            <a:miter lim="800000"/>
            <a:headEnd/>
            <a:tailEnd/>
          </a:ln>
        </p:spPr>
      </p:pic>
      <p:sp>
        <p:nvSpPr>
          <p:cNvPr id="36873" name="Retângulo 13"/>
          <p:cNvSpPr>
            <a:spLocks noChangeArrowheads="1"/>
          </p:cNvSpPr>
          <p:nvPr/>
        </p:nvSpPr>
        <p:spPr bwMode="auto">
          <a:xfrm>
            <a:off x="107950" y="6524625"/>
            <a:ext cx="4103688" cy="523875"/>
          </a:xfrm>
          <a:prstGeom prst="rect">
            <a:avLst/>
          </a:prstGeom>
          <a:noFill/>
          <a:ln w="9525">
            <a:noFill/>
            <a:miter lim="800000"/>
            <a:headEnd/>
            <a:tailEnd/>
          </a:ln>
        </p:spPr>
        <p:txBody>
          <a:bodyPr>
            <a:spAutoFit/>
          </a:bodyPr>
          <a:lstStyle/>
          <a:p>
            <a:pPr algn="ctr" eaLnBrk="0" hangingPunct="0"/>
            <a:r>
              <a:rPr lang="pt-BR" sz="1400">
                <a:solidFill>
                  <a:srgbClr val="17375E"/>
                </a:solidFill>
                <a:latin typeface="Calibri" pitchFamily="34" charset="0"/>
              </a:rPr>
              <a:t>Maria de Nazaré Pereira, IBICT Research Consultant</a:t>
            </a:r>
          </a:p>
          <a:p>
            <a:pPr algn="ctr" eaLnBrk="0" hangingPunct="0"/>
            <a:endParaRPr lang="pt-BR" sz="1400">
              <a:solidFill>
                <a:srgbClr val="17375E"/>
              </a:solidFill>
              <a:latin typeface="Calibri" pitchFamily="34" charset="0"/>
            </a:endParaRPr>
          </a:p>
        </p:txBody>
      </p:sp>
      <p:sp>
        <p:nvSpPr>
          <p:cNvPr id="36874" name="Espaço Reservado para Número de Slide 2"/>
          <p:cNvSpPr>
            <a:spLocks noGrp="1"/>
          </p:cNvSpPr>
          <p:nvPr>
            <p:ph type="sldNum" sz="quarter" idx="12"/>
          </p:nvPr>
        </p:nvSpPr>
        <p:spPr bwMode="auto">
          <a:noFill/>
          <a:ln>
            <a:miter lim="800000"/>
            <a:headEnd/>
            <a:tailEnd/>
          </a:ln>
        </p:spPr>
        <p:txBody>
          <a:bodyPr/>
          <a:lstStyle/>
          <a:p>
            <a:fld id="{88844704-437E-4365-B3F0-49FE78E9C86F}" type="slidenum">
              <a:rPr lang="pt-BR" altLang="pt-BR" smtClean="0"/>
              <a:pPr/>
              <a:t>12</a:t>
            </a:fld>
            <a:endParaRPr lang="pt-BR" altLang="pt-BR" smtClean="0"/>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4"/>
          <p:cNvPicPr>
            <a:picLocks noChangeAspect="1" noChangeArrowheads="1"/>
          </p:cNvPicPr>
          <p:nvPr/>
        </p:nvPicPr>
        <p:blipFill>
          <a:blip r:embed="rId3"/>
          <a:srcRect/>
          <a:stretch>
            <a:fillRect/>
          </a:stretch>
        </p:blipFill>
        <p:spPr bwMode="auto">
          <a:xfrm>
            <a:off x="301625" y="3860800"/>
            <a:ext cx="3340100" cy="1866900"/>
          </a:xfrm>
          <a:prstGeom prst="rect">
            <a:avLst/>
          </a:prstGeom>
          <a:noFill/>
          <a:ln w="9525">
            <a:noFill/>
            <a:miter lim="800000"/>
            <a:headEnd/>
            <a:tailEnd/>
          </a:ln>
        </p:spPr>
      </p:pic>
      <p:pic>
        <p:nvPicPr>
          <p:cNvPr id="38914" name="Picture 2" descr="06790002"/>
          <p:cNvPicPr>
            <a:picLocks noChangeAspect="1" noChangeArrowheads="1"/>
          </p:cNvPicPr>
          <p:nvPr/>
        </p:nvPicPr>
        <p:blipFill>
          <a:blip r:embed="rId4"/>
          <a:srcRect l="84460" b="9108"/>
          <a:stretch>
            <a:fillRect/>
          </a:stretch>
        </p:blipFill>
        <p:spPr bwMode="auto">
          <a:xfrm>
            <a:off x="7608888" y="0"/>
            <a:ext cx="1535112" cy="7011988"/>
          </a:xfrm>
          <a:prstGeom prst="rect">
            <a:avLst/>
          </a:prstGeom>
          <a:noFill/>
          <a:ln w="9525">
            <a:noFill/>
            <a:miter lim="800000"/>
            <a:headEnd/>
            <a:tailEnd/>
          </a:ln>
        </p:spPr>
      </p:pic>
      <p:sp>
        <p:nvSpPr>
          <p:cNvPr id="38915" name="CaixaDeTexto 2"/>
          <p:cNvSpPr txBox="1">
            <a:spLocks noChangeArrowheads="1"/>
          </p:cNvSpPr>
          <p:nvPr/>
        </p:nvSpPr>
        <p:spPr bwMode="auto">
          <a:xfrm>
            <a:off x="301625" y="115888"/>
            <a:ext cx="6848475" cy="1006475"/>
          </a:xfrm>
          <a:prstGeom prst="rect">
            <a:avLst/>
          </a:prstGeom>
          <a:noFill/>
          <a:ln w="9525">
            <a:noFill/>
            <a:miter lim="800000"/>
            <a:headEnd/>
            <a:tailEnd/>
          </a:ln>
        </p:spPr>
        <p:txBody>
          <a:bodyPr>
            <a:spAutoFit/>
          </a:bodyPr>
          <a:lstStyle/>
          <a:p>
            <a:pPr eaLnBrk="0" hangingPunct="0"/>
            <a:r>
              <a:rPr lang="pt-BR" altLang="pt-BR" sz="2000">
                <a:solidFill>
                  <a:srgbClr val="000099"/>
                </a:solidFill>
                <a:latin typeface="Calibri" pitchFamily="34" charset="0"/>
              </a:rPr>
              <a:t>Expenditures</a:t>
            </a:r>
            <a:r>
              <a:rPr lang="pt-BR" altLang="pt-BR" sz="2000" b="1">
                <a:solidFill>
                  <a:srgbClr val="C00000"/>
                </a:solidFill>
              </a:rPr>
              <a:t> </a:t>
            </a:r>
            <a:r>
              <a:rPr lang="pt-BR" altLang="pt-BR" sz="2000">
                <a:solidFill>
                  <a:srgbClr val="000099"/>
                </a:solidFill>
                <a:latin typeface="Calibri" pitchFamily="34" charset="0"/>
              </a:rPr>
              <a:t>by state governments in research and development</a:t>
            </a:r>
            <a:r>
              <a:rPr lang="pt-BR" sz="2000">
                <a:solidFill>
                  <a:srgbClr val="000099"/>
                </a:solidFill>
                <a:latin typeface="Calibri" pitchFamily="34" charset="0"/>
              </a:rPr>
              <a:t>(R&amp;D) and percentages of these in relation to total state income – Brazil – 2013</a:t>
            </a:r>
          </a:p>
        </p:txBody>
      </p:sp>
      <p:pic>
        <p:nvPicPr>
          <p:cNvPr id="38916" name="Picture 3"/>
          <p:cNvPicPr>
            <a:picLocks noChangeAspect="1" noChangeArrowheads="1"/>
          </p:cNvPicPr>
          <p:nvPr/>
        </p:nvPicPr>
        <p:blipFill>
          <a:blip r:embed="rId5"/>
          <a:srcRect/>
          <a:stretch>
            <a:fillRect/>
          </a:stretch>
        </p:blipFill>
        <p:spPr bwMode="auto">
          <a:xfrm>
            <a:off x="1076325" y="1081088"/>
            <a:ext cx="5824538" cy="5175250"/>
          </a:xfrm>
          <a:prstGeom prst="rect">
            <a:avLst/>
          </a:prstGeom>
          <a:noFill/>
          <a:ln w="9525">
            <a:noFill/>
            <a:miter lim="800000"/>
            <a:headEnd/>
            <a:tailEnd/>
          </a:ln>
        </p:spPr>
      </p:pic>
      <p:sp>
        <p:nvSpPr>
          <p:cNvPr id="6" name="Retângulo 5"/>
          <p:cNvSpPr/>
          <p:nvPr/>
        </p:nvSpPr>
        <p:spPr>
          <a:xfrm>
            <a:off x="2771775" y="6092825"/>
            <a:ext cx="5768975" cy="461963"/>
          </a:xfrm>
          <a:prstGeom prst="rect">
            <a:avLst/>
          </a:prstGeom>
        </p:spPr>
        <p:txBody>
          <a:bodyPr>
            <a:spAutoFit/>
          </a:bodyPr>
          <a:lstStyle/>
          <a:p>
            <a:pPr eaLnBrk="0" hangingPunct="0">
              <a:defRPr/>
            </a:pPr>
            <a:r>
              <a:rPr lang="pt-BR" sz="1200" dirty="0" err="1">
                <a:solidFill>
                  <a:schemeClr val="tx2"/>
                </a:solidFill>
                <a:latin typeface="+mn-lt"/>
              </a:rPr>
              <a:t>Sources</a:t>
            </a:r>
            <a:r>
              <a:rPr lang="pt-BR" sz="1200" dirty="0">
                <a:solidFill>
                  <a:schemeClr val="tx2"/>
                </a:solidFill>
                <a:latin typeface="+mn-lt"/>
              </a:rPr>
              <a:t>: </a:t>
            </a:r>
            <a:r>
              <a:rPr lang="pt-BR" sz="1200" dirty="0" err="1">
                <a:solidFill>
                  <a:schemeClr val="tx2"/>
                </a:solidFill>
                <a:latin typeface="+mn-lt"/>
              </a:rPr>
              <a:t>http</a:t>
            </a:r>
            <a:r>
              <a:rPr lang="pt-BR" sz="1200" dirty="0">
                <a:solidFill>
                  <a:schemeClr val="tx2"/>
                </a:solidFill>
                <a:latin typeface="+mn-lt"/>
              </a:rPr>
              <a:t>://</a:t>
            </a:r>
            <a:r>
              <a:rPr lang="pt-BR" sz="1200" dirty="0" err="1">
                <a:solidFill>
                  <a:schemeClr val="tx2"/>
                </a:solidFill>
                <a:latin typeface="+mn-lt"/>
              </a:rPr>
              <a:t>www.mct.gov.br</a:t>
            </a:r>
            <a:r>
              <a:rPr lang="pt-BR" sz="1200" dirty="0">
                <a:solidFill>
                  <a:schemeClr val="tx2"/>
                </a:solidFill>
                <a:latin typeface="+mn-lt"/>
              </a:rPr>
              <a:t>/</a:t>
            </a:r>
            <a:r>
              <a:rPr lang="pt-BR" sz="1200" dirty="0" err="1">
                <a:solidFill>
                  <a:schemeClr val="tx2"/>
                </a:solidFill>
                <a:latin typeface="+mn-lt"/>
              </a:rPr>
              <a:t>index.php</a:t>
            </a:r>
            <a:r>
              <a:rPr lang="pt-BR" sz="1200" dirty="0">
                <a:solidFill>
                  <a:schemeClr val="tx2"/>
                </a:solidFill>
                <a:latin typeface="+mn-lt"/>
              </a:rPr>
              <a:t>/</a:t>
            </a:r>
            <a:r>
              <a:rPr lang="pt-BR" sz="1200" dirty="0" err="1">
                <a:solidFill>
                  <a:schemeClr val="tx2"/>
                </a:solidFill>
                <a:latin typeface="+mn-lt"/>
              </a:rPr>
              <a:t>content</a:t>
            </a:r>
            <a:r>
              <a:rPr lang="pt-BR" sz="1200" dirty="0">
                <a:solidFill>
                  <a:schemeClr val="tx2"/>
                </a:solidFill>
                <a:latin typeface="+mn-lt"/>
              </a:rPr>
              <a:t>/</a:t>
            </a:r>
            <a:r>
              <a:rPr lang="pt-BR" sz="1200" dirty="0" err="1">
                <a:solidFill>
                  <a:schemeClr val="tx2"/>
                </a:solidFill>
                <a:latin typeface="+mn-lt"/>
              </a:rPr>
              <a:t>view</a:t>
            </a:r>
            <a:r>
              <a:rPr lang="pt-BR" sz="1200" dirty="0">
                <a:solidFill>
                  <a:schemeClr val="tx2"/>
                </a:solidFill>
                <a:latin typeface="+mn-lt"/>
              </a:rPr>
              <a:t>/317045.html; </a:t>
            </a:r>
          </a:p>
          <a:p>
            <a:pPr eaLnBrk="0" hangingPunct="0">
              <a:defRPr/>
            </a:pPr>
            <a:r>
              <a:rPr lang="pt-BR" sz="1200" dirty="0">
                <a:solidFill>
                  <a:schemeClr val="tx2"/>
                </a:solidFill>
                <a:latin typeface="+mn-lt"/>
              </a:rPr>
              <a:t>                 </a:t>
            </a:r>
            <a:r>
              <a:rPr lang="pt-BR" sz="1200" dirty="0" err="1">
                <a:solidFill>
                  <a:schemeClr val="tx2"/>
                </a:solidFill>
                <a:latin typeface="+mn-lt"/>
              </a:rPr>
              <a:t>http</a:t>
            </a:r>
            <a:r>
              <a:rPr lang="pt-BR" sz="1200" dirty="0">
                <a:solidFill>
                  <a:schemeClr val="tx2"/>
                </a:solidFill>
                <a:latin typeface="+mn-lt"/>
              </a:rPr>
              <a:t>://</a:t>
            </a:r>
            <a:r>
              <a:rPr lang="pt-BR" sz="1200" dirty="0" err="1">
                <a:solidFill>
                  <a:schemeClr val="tx2"/>
                </a:solidFill>
                <a:latin typeface="+mn-lt"/>
              </a:rPr>
              <a:t>www.mct.gov.br</a:t>
            </a:r>
            <a:r>
              <a:rPr lang="pt-BR" sz="1200" dirty="0">
                <a:solidFill>
                  <a:schemeClr val="tx2"/>
                </a:solidFill>
                <a:latin typeface="+mn-lt"/>
              </a:rPr>
              <a:t>/</a:t>
            </a:r>
            <a:r>
              <a:rPr lang="pt-BR" sz="1200" dirty="0" err="1">
                <a:solidFill>
                  <a:schemeClr val="tx2"/>
                </a:solidFill>
                <a:latin typeface="+mn-lt"/>
              </a:rPr>
              <a:t>index.php</a:t>
            </a:r>
            <a:r>
              <a:rPr lang="pt-BR" sz="1200" dirty="0">
                <a:solidFill>
                  <a:schemeClr val="tx2"/>
                </a:solidFill>
                <a:latin typeface="+mn-lt"/>
              </a:rPr>
              <a:t>/</a:t>
            </a:r>
            <a:r>
              <a:rPr lang="pt-BR" sz="1200" dirty="0" err="1">
                <a:solidFill>
                  <a:schemeClr val="tx2"/>
                </a:solidFill>
                <a:latin typeface="+mn-lt"/>
              </a:rPr>
              <a:t>content</a:t>
            </a:r>
            <a:r>
              <a:rPr lang="pt-BR" sz="1200" dirty="0">
                <a:solidFill>
                  <a:schemeClr val="tx2"/>
                </a:solidFill>
                <a:latin typeface="+mn-lt"/>
              </a:rPr>
              <a:t>/</a:t>
            </a:r>
            <a:r>
              <a:rPr lang="pt-BR" sz="1200" dirty="0" err="1">
                <a:solidFill>
                  <a:schemeClr val="tx2"/>
                </a:solidFill>
                <a:latin typeface="+mn-lt"/>
              </a:rPr>
              <a:t>view</a:t>
            </a:r>
            <a:r>
              <a:rPr lang="pt-BR" sz="1200" dirty="0">
                <a:solidFill>
                  <a:schemeClr val="tx2"/>
                </a:solidFill>
                <a:latin typeface="+mn-lt"/>
              </a:rPr>
              <a:t>/317046.html.</a:t>
            </a:r>
          </a:p>
        </p:txBody>
      </p:sp>
      <p:sp>
        <p:nvSpPr>
          <p:cNvPr id="9" name="CaixaDeTexto 8"/>
          <p:cNvSpPr txBox="1"/>
          <p:nvPr/>
        </p:nvSpPr>
        <p:spPr>
          <a:xfrm>
            <a:off x="623888" y="3883025"/>
            <a:ext cx="3227387" cy="1892300"/>
          </a:xfrm>
          <a:prstGeom prst="rect">
            <a:avLst/>
          </a:prstGeom>
          <a:noFill/>
        </p:spPr>
        <p:txBody>
          <a:bodyPr>
            <a:spAutoFit/>
          </a:bodyPr>
          <a:lstStyle/>
          <a:p>
            <a:pPr eaLnBrk="0" hangingPunct="0">
              <a:lnSpc>
                <a:spcPct val="150000"/>
              </a:lnSpc>
              <a:spcAft>
                <a:spcPts val="0"/>
              </a:spcAft>
              <a:defRPr/>
            </a:pPr>
            <a:r>
              <a:rPr lang="pt-BR" sz="1300" dirty="0" err="1">
                <a:solidFill>
                  <a:schemeClr val="tx1">
                    <a:lumMod val="65000"/>
                    <a:lumOff val="35000"/>
                  </a:schemeClr>
                </a:solidFill>
                <a:latin typeface="+mn-lt"/>
              </a:rPr>
              <a:t>up</a:t>
            </a:r>
            <a:r>
              <a:rPr lang="pt-BR" sz="1300" dirty="0">
                <a:solidFill>
                  <a:schemeClr val="tx1">
                    <a:lumMod val="65000"/>
                    <a:lumOff val="35000"/>
                  </a:schemeClr>
                </a:solidFill>
                <a:latin typeface="+mn-lt"/>
              </a:rPr>
              <a:t> </a:t>
            </a:r>
            <a:r>
              <a:rPr lang="pt-BR" sz="1300" dirty="0" err="1">
                <a:solidFill>
                  <a:schemeClr val="tx1">
                    <a:lumMod val="65000"/>
                    <a:lumOff val="35000"/>
                  </a:schemeClr>
                </a:solidFill>
                <a:latin typeface="+mn-lt"/>
              </a:rPr>
              <a:t>to</a:t>
            </a:r>
            <a:r>
              <a:rPr lang="pt-BR" sz="1300" dirty="0">
                <a:solidFill>
                  <a:schemeClr val="tx1">
                    <a:lumMod val="65000"/>
                    <a:lumOff val="35000"/>
                  </a:schemeClr>
                </a:solidFill>
                <a:latin typeface="+mn-lt"/>
              </a:rPr>
              <a:t> US$ 31 </a:t>
            </a:r>
            <a:r>
              <a:rPr lang="pt-BR" sz="1300" dirty="0" err="1">
                <a:solidFill>
                  <a:schemeClr val="tx1">
                    <a:lumMod val="65000"/>
                    <a:lumOff val="35000"/>
                  </a:schemeClr>
                </a:solidFill>
                <a:latin typeface="+mn-lt"/>
              </a:rPr>
              <a:t>millions</a:t>
            </a:r>
            <a:endParaRPr lang="pt-BR" sz="1300" dirty="0">
              <a:solidFill>
                <a:schemeClr val="tx1">
                  <a:lumMod val="65000"/>
                  <a:lumOff val="35000"/>
                </a:schemeClr>
              </a:solidFill>
              <a:latin typeface="+mn-lt"/>
            </a:endParaRPr>
          </a:p>
          <a:p>
            <a:pPr eaLnBrk="0" hangingPunct="0">
              <a:lnSpc>
                <a:spcPct val="150000"/>
              </a:lnSpc>
              <a:spcAft>
                <a:spcPts val="0"/>
              </a:spcAft>
              <a:defRPr/>
            </a:pPr>
            <a:r>
              <a:rPr lang="pt-BR" sz="1300" dirty="0" err="1">
                <a:solidFill>
                  <a:schemeClr val="tx1">
                    <a:lumMod val="65000"/>
                    <a:lumOff val="35000"/>
                  </a:schemeClr>
                </a:solidFill>
                <a:latin typeface="+mn-lt"/>
              </a:rPr>
              <a:t>from</a:t>
            </a:r>
            <a:r>
              <a:rPr lang="pt-BR" sz="1300" dirty="0">
                <a:solidFill>
                  <a:schemeClr val="tx1">
                    <a:lumMod val="65000"/>
                    <a:lumOff val="35000"/>
                  </a:schemeClr>
                </a:solidFill>
                <a:latin typeface="+mn-lt"/>
              </a:rPr>
              <a:t> US$ 31 </a:t>
            </a:r>
            <a:r>
              <a:rPr lang="pt-BR" sz="1300" dirty="0" err="1">
                <a:solidFill>
                  <a:schemeClr val="tx1">
                    <a:lumMod val="65000"/>
                    <a:lumOff val="35000"/>
                  </a:schemeClr>
                </a:solidFill>
                <a:latin typeface="+mn-lt"/>
              </a:rPr>
              <a:t>to</a:t>
            </a:r>
            <a:r>
              <a:rPr lang="pt-BR" sz="1300" dirty="0">
                <a:solidFill>
                  <a:schemeClr val="tx1">
                    <a:lumMod val="65000"/>
                    <a:lumOff val="35000"/>
                  </a:schemeClr>
                </a:solidFill>
                <a:latin typeface="+mn-lt"/>
              </a:rPr>
              <a:t> US$ 62 </a:t>
            </a:r>
            <a:r>
              <a:rPr lang="pt-BR" sz="1300" dirty="0" err="1">
                <a:solidFill>
                  <a:schemeClr val="tx1">
                    <a:lumMod val="65000"/>
                    <a:lumOff val="35000"/>
                  </a:schemeClr>
                </a:solidFill>
              </a:rPr>
              <a:t>millions</a:t>
            </a:r>
            <a:endParaRPr lang="pt-BR" sz="1300" dirty="0">
              <a:solidFill>
                <a:schemeClr val="tx1">
                  <a:lumMod val="65000"/>
                  <a:lumOff val="35000"/>
                </a:schemeClr>
              </a:solidFill>
            </a:endParaRPr>
          </a:p>
          <a:p>
            <a:pPr eaLnBrk="0" hangingPunct="0">
              <a:lnSpc>
                <a:spcPct val="150000"/>
              </a:lnSpc>
              <a:spcAft>
                <a:spcPts val="0"/>
              </a:spcAft>
              <a:defRPr/>
            </a:pPr>
            <a:r>
              <a:rPr lang="pt-BR" sz="1300" dirty="0" err="1">
                <a:solidFill>
                  <a:schemeClr val="tx1">
                    <a:lumMod val="65000"/>
                    <a:lumOff val="35000"/>
                  </a:schemeClr>
                </a:solidFill>
                <a:latin typeface="+mn-lt"/>
              </a:rPr>
              <a:t>from</a:t>
            </a:r>
            <a:r>
              <a:rPr lang="pt-BR" sz="1300" dirty="0">
                <a:solidFill>
                  <a:schemeClr val="tx1">
                    <a:lumMod val="65000"/>
                    <a:lumOff val="35000"/>
                  </a:schemeClr>
                </a:solidFill>
                <a:latin typeface="+mn-lt"/>
              </a:rPr>
              <a:t> US$ 62  </a:t>
            </a:r>
            <a:r>
              <a:rPr lang="pt-BR" sz="1300" dirty="0" err="1">
                <a:solidFill>
                  <a:schemeClr val="tx1">
                    <a:lumMod val="65000"/>
                    <a:lumOff val="35000"/>
                  </a:schemeClr>
                </a:solidFill>
                <a:latin typeface="+mn-lt"/>
              </a:rPr>
              <a:t>to</a:t>
            </a:r>
            <a:r>
              <a:rPr lang="pt-BR" sz="1300" dirty="0">
                <a:solidFill>
                  <a:schemeClr val="tx1">
                    <a:lumMod val="65000"/>
                    <a:lumOff val="35000"/>
                  </a:schemeClr>
                </a:solidFill>
                <a:latin typeface="+mn-lt"/>
              </a:rPr>
              <a:t> US$ 124 </a:t>
            </a:r>
            <a:r>
              <a:rPr lang="pt-BR" sz="1300" dirty="0" err="1">
                <a:solidFill>
                  <a:schemeClr val="tx1">
                    <a:lumMod val="65000"/>
                    <a:lumOff val="35000"/>
                  </a:schemeClr>
                </a:solidFill>
              </a:rPr>
              <a:t>millions</a:t>
            </a:r>
            <a:endParaRPr lang="pt-BR" sz="1300" dirty="0">
              <a:solidFill>
                <a:schemeClr val="tx1">
                  <a:lumMod val="65000"/>
                  <a:lumOff val="35000"/>
                </a:schemeClr>
              </a:solidFill>
            </a:endParaRPr>
          </a:p>
          <a:p>
            <a:pPr eaLnBrk="0" hangingPunct="0">
              <a:lnSpc>
                <a:spcPct val="150000"/>
              </a:lnSpc>
              <a:spcAft>
                <a:spcPts val="0"/>
              </a:spcAft>
              <a:defRPr/>
            </a:pPr>
            <a:r>
              <a:rPr lang="pt-BR" sz="1300" dirty="0" err="1">
                <a:solidFill>
                  <a:schemeClr val="tx1">
                    <a:lumMod val="65000"/>
                    <a:lumOff val="35000"/>
                  </a:schemeClr>
                </a:solidFill>
                <a:latin typeface="+mn-lt"/>
              </a:rPr>
              <a:t>from</a:t>
            </a:r>
            <a:r>
              <a:rPr lang="pt-BR" sz="1300" dirty="0">
                <a:solidFill>
                  <a:schemeClr val="tx1">
                    <a:lumMod val="65000"/>
                    <a:lumOff val="35000"/>
                  </a:schemeClr>
                </a:solidFill>
                <a:latin typeface="+mn-lt"/>
              </a:rPr>
              <a:t> US$ 124  </a:t>
            </a:r>
            <a:r>
              <a:rPr lang="pt-BR" sz="1300" dirty="0" err="1">
                <a:solidFill>
                  <a:schemeClr val="tx1">
                    <a:lumMod val="65000"/>
                    <a:lumOff val="35000"/>
                  </a:schemeClr>
                </a:solidFill>
                <a:latin typeface="+mn-lt"/>
              </a:rPr>
              <a:t>to</a:t>
            </a:r>
            <a:r>
              <a:rPr lang="pt-BR" sz="1300" dirty="0">
                <a:solidFill>
                  <a:schemeClr val="tx1">
                    <a:lumMod val="65000"/>
                    <a:lumOff val="35000"/>
                  </a:schemeClr>
                </a:solidFill>
                <a:latin typeface="+mn-lt"/>
              </a:rPr>
              <a:t> US$ 311 </a:t>
            </a:r>
            <a:r>
              <a:rPr lang="pt-BR" sz="1300" dirty="0" err="1">
                <a:solidFill>
                  <a:schemeClr val="tx1">
                    <a:lumMod val="65000"/>
                    <a:lumOff val="35000"/>
                  </a:schemeClr>
                </a:solidFill>
              </a:rPr>
              <a:t>millions</a:t>
            </a:r>
            <a:endParaRPr lang="pt-BR" sz="1300" dirty="0">
              <a:solidFill>
                <a:schemeClr val="tx1">
                  <a:lumMod val="65000"/>
                  <a:lumOff val="35000"/>
                </a:schemeClr>
              </a:solidFill>
            </a:endParaRPr>
          </a:p>
          <a:p>
            <a:pPr eaLnBrk="0" hangingPunct="0">
              <a:lnSpc>
                <a:spcPct val="150000"/>
              </a:lnSpc>
              <a:spcAft>
                <a:spcPts val="0"/>
              </a:spcAft>
              <a:defRPr/>
            </a:pPr>
            <a:r>
              <a:rPr lang="pt-BR" sz="1300" dirty="0" err="1">
                <a:solidFill>
                  <a:schemeClr val="tx1">
                    <a:lumMod val="65000"/>
                    <a:lumOff val="35000"/>
                  </a:schemeClr>
                </a:solidFill>
                <a:latin typeface="+mn-lt"/>
              </a:rPr>
              <a:t>from</a:t>
            </a:r>
            <a:r>
              <a:rPr lang="pt-BR" sz="1300" dirty="0">
                <a:solidFill>
                  <a:schemeClr val="tx1">
                    <a:lumMod val="65000"/>
                    <a:lumOff val="35000"/>
                  </a:schemeClr>
                </a:solidFill>
                <a:latin typeface="+mn-lt"/>
              </a:rPr>
              <a:t> US$ 311 milhões </a:t>
            </a:r>
            <a:r>
              <a:rPr lang="pt-BR" sz="1300" dirty="0" err="1">
                <a:solidFill>
                  <a:schemeClr val="tx1">
                    <a:lumMod val="65000"/>
                    <a:lumOff val="35000"/>
                  </a:schemeClr>
                </a:solidFill>
                <a:latin typeface="+mn-lt"/>
              </a:rPr>
              <a:t>to</a:t>
            </a:r>
            <a:r>
              <a:rPr lang="pt-BR" sz="1300" dirty="0">
                <a:solidFill>
                  <a:schemeClr val="tx1">
                    <a:lumMod val="65000"/>
                    <a:lumOff val="35000"/>
                  </a:schemeClr>
                </a:solidFill>
                <a:latin typeface="+mn-lt"/>
              </a:rPr>
              <a:t> US$ 622 </a:t>
            </a:r>
            <a:r>
              <a:rPr lang="pt-BR" sz="1300" dirty="0" err="1">
                <a:solidFill>
                  <a:schemeClr val="tx1">
                    <a:lumMod val="65000"/>
                    <a:lumOff val="35000"/>
                  </a:schemeClr>
                </a:solidFill>
              </a:rPr>
              <a:t>millions</a:t>
            </a:r>
            <a:endParaRPr lang="pt-BR" sz="1300" dirty="0">
              <a:solidFill>
                <a:schemeClr val="tx1">
                  <a:lumMod val="65000"/>
                  <a:lumOff val="35000"/>
                </a:schemeClr>
              </a:solidFill>
            </a:endParaRPr>
          </a:p>
          <a:p>
            <a:pPr eaLnBrk="0" hangingPunct="0">
              <a:lnSpc>
                <a:spcPct val="150000"/>
              </a:lnSpc>
              <a:spcAft>
                <a:spcPts val="0"/>
              </a:spcAft>
              <a:defRPr/>
            </a:pPr>
            <a:r>
              <a:rPr lang="pt-BR" sz="1300" dirty="0">
                <a:solidFill>
                  <a:schemeClr val="tx1">
                    <a:lumMod val="65000"/>
                    <a:lumOff val="35000"/>
                  </a:schemeClr>
                </a:solidFill>
                <a:latin typeface="+mn-lt"/>
              </a:rPr>
              <a:t>more </a:t>
            </a:r>
            <a:r>
              <a:rPr lang="pt-BR" sz="1300" dirty="0" err="1">
                <a:solidFill>
                  <a:schemeClr val="tx1">
                    <a:lumMod val="65000"/>
                    <a:lumOff val="35000"/>
                  </a:schemeClr>
                </a:solidFill>
                <a:latin typeface="+mn-lt"/>
              </a:rPr>
              <a:t>than</a:t>
            </a:r>
            <a:r>
              <a:rPr lang="pt-BR" sz="1300" dirty="0">
                <a:solidFill>
                  <a:schemeClr val="tx1">
                    <a:lumMod val="65000"/>
                    <a:lumOff val="35000"/>
                  </a:schemeClr>
                </a:solidFill>
                <a:latin typeface="+mn-lt"/>
              </a:rPr>
              <a:t> US$ 622 </a:t>
            </a:r>
            <a:r>
              <a:rPr lang="pt-BR" sz="1300" dirty="0" err="1">
                <a:solidFill>
                  <a:schemeClr val="tx1">
                    <a:lumMod val="65000"/>
                    <a:lumOff val="35000"/>
                  </a:schemeClr>
                </a:solidFill>
              </a:rPr>
              <a:t>millions</a:t>
            </a:r>
            <a:endParaRPr lang="pt-BR" sz="1300" dirty="0">
              <a:solidFill>
                <a:schemeClr val="tx1">
                  <a:lumMod val="65000"/>
                  <a:lumOff val="35000"/>
                </a:schemeClr>
              </a:solidFill>
            </a:endParaRPr>
          </a:p>
        </p:txBody>
      </p:sp>
      <p:sp>
        <p:nvSpPr>
          <p:cNvPr id="4" name="CaixaDeTexto 3"/>
          <p:cNvSpPr txBox="1"/>
          <p:nvPr/>
        </p:nvSpPr>
        <p:spPr>
          <a:xfrm>
            <a:off x="495300" y="5897563"/>
            <a:ext cx="2520950" cy="261937"/>
          </a:xfrm>
          <a:prstGeom prst="rect">
            <a:avLst/>
          </a:prstGeom>
          <a:noFill/>
        </p:spPr>
        <p:txBody>
          <a:bodyPr>
            <a:spAutoFit/>
          </a:bodyPr>
          <a:lstStyle/>
          <a:p>
            <a:pPr eaLnBrk="0" hangingPunct="0">
              <a:defRPr/>
            </a:pPr>
            <a:r>
              <a:rPr lang="pt-BR" sz="1100" dirty="0">
                <a:solidFill>
                  <a:schemeClr val="tx1">
                    <a:lumMod val="65000"/>
                    <a:lumOff val="35000"/>
                  </a:schemeClr>
                </a:solidFill>
                <a:latin typeface="+mn-lt"/>
              </a:rPr>
              <a:t>US$ PPS -  </a:t>
            </a:r>
            <a:r>
              <a:rPr lang="pt-BR" sz="1100" dirty="0" err="1">
                <a:solidFill>
                  <a:schemeClr val="tx1">
                    <a:lumMod val="65000"/>
                    <a:lumOff val="35000"/>
                  </a:schemeClr>
                </a:solidFill>
                <a:latin typeface="+mn-lt"/>
              </a:rPr>
              <a:t>Purchasing</a:t>
            </a:r>
            <a:r>
              <a:rPr lang="pt-BR" sz="1100" dirty="0">
                <a:solidFill>
                  <a:schemeClr val="tx1">
                    <a:lumMod val="65000"/>
                    <a:lumOff val="35000"/>
                  </a:schemeClr>
                </a:solidFill>
                <a:latin typeface="+mn-lt"/>
              </a:rPr>
              <a:t> Power  Standards </a:t>
            </a:r>
          </a:p>
        </p:txBody>
      </p:sp>
      <p:sp>
        <p:nvSpPr>
          <p:cNvPr id="38920" name="Retângulo 11"/>
          <p:cNvSpPr>
            <a:spLocks noChangeArrowheads="1"/>
          </p:cNvSpPr>
          <p:nvPr/>
        </p:nvSpPr>
        <p:spPr bwMode="auto">
          <a:xfrm>
            <a:off x="107950" y="6524625"/>
            <a:ext cx="4103688" cy="523875"/>
          </a:xfrm>
          <a:prstGeom prst="rect">
            <a:avLst/>
          </a:prstGeom>
          <a:noFill/>
          <a:ln w="9525">
            <a:noFill/>
            <a:miter lim="800000"/>
            <a:headEnd/>
            <a:tailEnd/>
          </a:ln>
        </p:spPr>
        <p:txBody>
          <a:bodyPr>
            <a:spAutoFit/>
          </a:bodyPr>
          <a:lstStyle/>
          <a:p>
            <a:pPr algn="ctr" eaLnBrk="0" hangingPunct="0"/>
            <a:r>
              <a:rPr lang="pt-BR" sz="1400">
                <a:solidFill>
                  <a:srgbClr val="17375E"/>
                </a:solidFill>
                <a:latin typeface="Calibri" pitchFamily="34" charset="0"/>
              </a:rPr>
              <a:t>Maria de Nazaré Pereira, IBICT Research Consultant</a:t>
            </a:r>
          </a:p>
          <a:p>
            <a:pPr algn="ctr" eaLnBrk="0" hangingPunct="0"/>
            <a:endParaRPr lang="pt-BR" sz="1400">
              <a:solidFill>
                <a:srgbClr val="17375E"/>
              </a:solidFill>
              <a:latin typeface="Calibri" pitchFamily="34" charset="0"/>
            </a:endParaRPr>
          </a:p>
        </p:txBody>
      </p:sp>
      <p:sp>
        <p:nvSpPr>
          <p:cNvPr id="38921" name="Espaço Reservado para Número de Slide 4"/>
          <p:cNvSpPr>
            <a:spLocks noGrp="1"/>
          </p:cNvSpPr>
          <p:nvPr>
            <p:ph type="sldNum" sz="quarter" idx="12"/>
          </p:nvPr>
        </p:nvSpPr>
        <p:spPr bwMode="auto">
          <a:noFill/>
          <a:ln>
            <a:miter lim="800000"/>
            <a:headEnd/>
            <a:tailEnd/>
          </a:ln>
        </p:spPr>
        <p:txBody>
          <a:bodyPr/>
          <a:lstStyle/>
          <a:p>
            <a:fld id="{6C8A384C-05CB-4983-955A-D57C0696D0D2}" type="slidenum">
              <a:rPr lang="pt-BR" altLang="pt-BR" smtClean="0"/>
              <a:pPr/>
              <a:t>13</a:t>
            </a:fld>
            <a:endParaRPr lang="pt-BR" altLang="pt-BR" smtClean="0"/>
          </a:p>
        </p:txBody>
      </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2" descr="06790002"/>
          <p:cNvPicPr>
            <a:picLocks noChangeAspect="1" noChangeArrowheads="1"/>
          </p:cNvPicPr>
          <p:nvPr/>
        </p:nvPicPr>
        <p:blipFill>
          <a:blip r:embed="rId3"/>
          <a:srcRect l="84460" b="9108"/>
          <a:stretch>
            <a:fillRect/>
          </a:stretch>
        </p:blipFill>
        <p:spPr bwMode="auto">
          <a:xfrm>
            <a:off x="7608888" y="-20638"/>
            <a:ext cx="1535112" cy="7011988"/>
          </a:xfrm>
          <a:prstGeom prst="rect">
            <a:avLst/>
          </a:prstGeom>
          <a:noFill/>
          <a:ln w="9525">
            <a:noFill/>
            <a:miter lim="800000"/>
            <a:headEnd/>
            <a:tailEnd/>
          </a:ln>
        </p:spPr>
      </p:pic>
      <p:sp>
        <p:nvSpPr>
          <p:cNvPr id="40962" name="CaixaDeTexto 2"/>
          <p:cNvSpPr txBox="1">
            <a:spLocks noChangeArrowheads="1"/>
          </p:cNvSpPr>
          <p:nvPr/>
        </p:nvSpPr>
        <p:spPr bwMode="auto">
          <a:xfrm>
            <a:off x="301625" y="115888"/>
            <a:ext cx="6848475" cy="1006475"/>
          </a:xfrm>
          <a:prstGeom prst="rect">
            <a:avLst/>
          </a:prstGeom>
          <a:noFill/>
          <a:ln w="9525">
            <a:noFill/>
            <a:miter lim="800000"/>
            <a:headEnd/>
            <a:tailEnd/>
          </a:ln>
        </p:spPr>
        <p:txBody>
          <a:bodyPr>
            <a:spAutoFit/>
          </a:bodyPr>
          <a:lstStyle/>
          <a:p>
            <a:pPr eaLnBrk="0" hangingPunct="0"/>
            <a:r>
              <a:rPr lang="pt-BR" altLang="pt-BR" sz="2000">
                <a:solidFill>
                  <a:srgbClr val="000099"/>
                </a:solidFill>
                <a:latin typeface="Calibri" pitchFamily="34" charset="0"/>
              </a:rPr>
              <a:t>Expenditures by state governments in research and development (R&amp;D) and percentages of these in relation to total state income – Brazil – 2013</a:t>
            </a:r>
          </a:p>
        </p:txBody>
      </p:sp>
      <p:sp>
        <p:nvSpPr>
          <p:cNvPr id="6" name="Retângulo 5"/>
          <p:cNvSpPr/>
          <p:nvPr/>
        </p:nvSpPr>
        <p:spPr>
          <a:xfrm>
            <a:off x="3584575" y="5746750"/>
            <a:ext cx="4249738" cy="646113"/>
          </a:xfrm>
          <a:prstGeom prst="rect">
            <a:avLst/>
          </a:prstGeom>
        </p:spPr>
        <p:txBody>
          <a:bodyPr>
            <a:spAutoFit/>
          </a:bodyPr>
          <a:lstStyle/>
          <a:p>
            <a:pPr eaLnBrk="0" hangingPunct="0">
              <a:defRPr/>
            </a:pPr>
            <a:r>
              <a:rPr lang="pt-BR" sz="1200" dirty="0" err="1">
                <a:solidFill>
                  <a:schemeClr val="tx2"/>
                </a:solidFill>
                <a:latin typeface="+mn-lt"/>
              </a:rPr>
              <a:t>Sources</a:t>
            </a:r>
            <a:r>
              <a:rPr lang="pt-BR" sz="1200" dirty="0">
                <a:solidFill>
                  <a:schemeClr val="tx2"/>
                </a:solidFill>
                <a:latin typeface="+mn-lt"/>
              </a:rPr>
              <a:t>: </a:t>
            </a:r>
          </a:p>
          <a:p>
            <a:pPr eaLnBrk="0" hangingPunct="0">
              <a:defRPr/>
            </a:pPr>
            <a:r>
              <a:rPr lang="pt-BR" sz="1200" dirty="0" err="1">
                <a:solidFill>
                  <a:schemeClr val="tx2"/>
                </a:solidFill>
                <a:latin typeface="+mn-lt"/>
              </a:rPr>
              <a:t>http</a:t>
            </a:r>
            <a:r>
              <a:rPr lang="pt-BR" sz="1200" dirty="0">
                <a:solidFill>
                  <a:schemeClr val="tx2"/>
                </a:solidFill>
                <a:latin typeface="+mn-lt"/>
              </a:rPr>
              <a:t>://</a:t>
            </a:r>
            <a:r>
              <a:rPr lang="pt-BR" sz="1200" dirty="0" err="1">
                <a:solidFill>
                  <a:schemeClr val="tx2"/>
                </a:solidFill>
                <a:latin typeface="+mn-lt"/>
              </a:rPr>
              <a:t>www.mct.gov.br</a:t>
            </a:r>
            <a:r>
              <a:rPr lang="pt-BR" sz="1200" dirty="0">
                <a:solidFill>
                  <a:schemeClr val="tx2"/>
                </a:solidFill>
                <a:latin typeface="+mn-lt"/>
              </a:rPr>
              <a:t>/</a:t>
            </a:r>
            <a:r>
              <a:rPr lang="pt-BR" sz="1200" dirty="0" err="1">
                <a:solidFill>
                  <a:schemeClr val="tx2"/>
                </a:solidFill>
                <a:latin typeface="+mn-lt"/>
              </a:rPr>
              <a:t>index.php</a:t>
            </a:r>
            <a:r>
              <a:rPr lang="pt-BR" sz="1200" dirty="0">
                <a:solidFill>
                  <a:schemeClr val="tx2"/>
                </a:solidFill>
                <a:latin typeface="+mn-lt"/>
              </a:rPr>
              <a:t>/</a:t>
            </a:r>
            <a:r>
              <a:rPr lang="pt-BR" sz="1200" dirty="0" err="1">
                <a:solidFill>
                  <a:schemeClr val="tx2"/>
                </a:solidFill>
                <a:latin typeface="+mn-lt"/>
              </a:rPr>
              <a:t>content</a:t>
            </a:r>
            <a:r>
              <a:rPr lang="pt-BR" sz="1200" dirty="0">
                <a:solidFill>
                  <a:schemeClr val="tx2"/>
                </a:solidFill>
                <a:latin typeface="+mn-lt"/>
              </a:rPr>
              <a:t>/</a:t>
            </a:r>
            <a:r>
              <a:rPr lang="pt-BR" sz="1200" dirty="0" err="1">
                <a:solidFill>
                  <a:schemeClr val="tx2"/>
                </a:solidFill>
                <a:latin typeface="+mn-lt"/>
              </a:rPr>
              <a:t>view</a:t>
            </a:r>
            <a:r>
              <a:rPr lang="pt-BR" sz="1200" dirty="0">
                <a:solidFill>
                  <a:schemeClr val="tx2"/>
                </a:solidFill>
                <a:latin typeface="+mn-lt"/>
              </a:rPr>
              <a:t>/317045.html; </a:t>
            </a:r>
          </a:p>
          <a:p>
            <a:pPr eaLnBrk="0" hangingPunct="0">
              <a:defRPr/>
            </a:pPr>
            <a:r>
              <a:rPr lang="pt-BR" sz="1200" dirty="0" err="1">
                <a:solidFill>
                  <a:schemeClr val="tx2"/>
                </a:solidFill>
                <a:latin typeface="+mn-lt"/>
              </a:rPr>
              <a:t>http</a:t>
            </a:r>
            <a:r>
              <a:rPr lang="pt-BR" sz="1200" dirty="0">
                <a:solidFill>
                  <a:schemeClr val="tx2"/>
                </a:solidFill>
                <a:latin typeface="+mn-lt"/>
              </a:rPr>
              <a:t>://</a:t>
            </a:r>
            <a:r>
              <a:rPr lang="pt-BR" sz="1200" dirty="0" err="1">
                <a:solidFill>
                  <a:schemeClr val="tx2"/>
                </a:solidFill>
                <a:latin typeface="+mn-lt"/>
              </a:rPr>
              <a:t>www.mct.gov.br</a:t>
            </a:r>
            <a:r>
              <a:rPr lang="pt-BR" sz="1200" dirty="0">
                <a:solidFill>
                  <a:schemeClr val="tx2"/>
                </a:solidFill>
                <a:latin typeface="+mn-lt"/>
              </a:rPr>
              <a:t>/</a:t>
            </a:r>
            <a:r>
              <a:rPr lang="pt-BR" sz="1200" dirty="0" err="1">
                <a:solidFill>
                  <a:schemeClr val="tx2"/>
                </a:solidFill>
                <a:latin typeface="+mn-lt"/>
              </a:rPr>
              <a:t>index.php</a:t>
            </a:r>
            <a:r>
              <a:rPr lang="pt-BR" sz="1200" dirty="0">
                <a:solidFill>
                  <a:schemeClr val="tx2"/>
                </a:solidFill>
                <a:latin typeface="+mn-lt"/>
              </a:rPr>
              <a:t>/</a:t>
            </a:r>
            <a:r>
              <a:rPr lang="pt-BR" sz="1200" dirty="0" err="1">
                <a:solidFill>
                  <a:schemeClr val="tx2"/>
                </a:solidFill>
                <a:latin typeface="+mn-lt"/>
              </a:rPr>
              <a:t>content</a:t>
            </a:r>
            <a:r>
              <a:rPr lang="pt-BR" sz="1200" dirty="0">
                <a:solidFill>
                  <a:schemeClr val="tx2"/>
                </a:solidFill>
                <a:latin typeface="+mn-lt"/>
              </a:rPr>
              <a:t>/</a:t>
            </a:r>
            <a:r>
              <a:rPr lang="pt-BR" sz="1200" dirty="0" err="1">
                <a:solidFill>
                  <a:schemeClr val="tx2"/>
                </a:solidFill>
                <a:latin typeface="+mn-lt"/>
              </a:rPr>
              <a:t>view</a:t>
            </a:r>
            <a:r>
              <a:rPr lang="pt-BR" sz="1200" dirty="0">
                <a:solidFill>
                  <a:schemeClr val="tx2"/>
                </a:solidFill>
                <a:latin typeface="+mn-lt"/>
              </a:rPr>
              <a:t>/317046.html.</a:t>
            </a:r>
          </a:p>
        </p:txBody>
      </p:sp>
      <p:graphicFrame>
        <p:nvGraphicFramePr>
          <p:cNvPr id="8" name="Tabela 7"/>
          <p:cNvGraphicFramePr>
            <a:graphicFrameLocks noGrp="1"/>
          </p:cNvGraphicFramePr>
          <p:nvPr/>
        </p:nvGraphicFramePr>
        <p:xfrm>
          <a:off x="271463" y="1268413"/>
          <a:ext cx="3579812" cy="4476750"/>
        </p:xfrm>
        <a:graphic>
          <a:graphicData uri="http://schemas.openxmlformats.org/drawingml/2006/table">
            <a:tbl>
              <a:tblPr/>
              <a:tblGrid>
                <a:gridCol w="1367790"/>
                <a:gridCol w="992318"/>
                <a:gridCol w="1220283"/>
              </a:tblGrid>
              <a:tr h="778686">
                <a:tc>
                  <a:txBody>
                    <a:bodyPr/>
                    <a:lstStyle/>
                    <a:p>
                      <a:pPr algn="ctr" fontAlgn="ctr"/>
                      <a:r>
                        <a:rPr lang="pt-BR" sz="1100" b="1" i="0" u="none" strike="noStrike" dirty="0" err="1" smtClean="0">
                          <a:solidFill>
                            <a:srgbClr val="000000"/>
                          </a:solidFill>
                          <a:effectLst/>
                          <a:latin typeface="+mn-lt"/>
                        </a:rPr>
                        <a:t>Regions</a:t>
                      </a:r>
                      <a:r>
                        <a:rPr lang="pt-BR" sz="1100" b="1" i="0" u="none" strike="noStrike" dirty="0" smtClean="0">
                          <a:solidFill>
                            <a:srgbClr val="000000"/>
                          </a:solidFill>
                          <a:effectLst/>
                          <a:latin typeface="+mn-lt"/>
                        </a:rPr>
                        <a:t> </a:t>
                      </a:r>
                      <a:r>
                        <a:rPr lang="pt-BR" sz="1100" b="1" i="0" u="none" strike="noStrike" dirty="0" err="1" smtClean="0">
                          <a:solidFill>
                            <a:srgbClr val="000000"/>
                          </a:solidFill>
                          <a:effectLst/>
                          <a:latin typeface="+mn-lt"/>
                        </a:rPr>
                        <a:t>and</a:t>
                      </a:r>
                      <a:r>
                        <a:rPr lang="pt-BR" sz="1100" b="1" i="0" u="none" strike="noStrike" dirty="0" smtClean="0">
                          <a:solidFill>
                            <a:srgbClr val="000000"/>
                          </a:solidFill>
                          <a:effectLst/>
                          <a:latin typeface="+mn-lt"/>
                        </a:rPr>
                        <a:t> </a:t>
                      </a:r>
                      <a:r>
                        <a:rPr lang="pt-BR" sz="1100" b="1" i="0" u="none" strike="noStrike" dirty="0" err="1" smtClean="0">
                          <a:solidFill>
                            <a:srgbClr val="000000"/>
                          </a:solidFill>
                          <a:effectLst/>
                          <a:latin typeface="+mn-lt"/>
                        </a:rPr>
                        <a:t>Federative</a:t>
                      </a:r>
                      <a:r>
                        <a:rPr lang="pt-BR" sz="1100" b="1" i="0" u="none" strike="noStrike" dirty="0" smtClean="0">
                          <a:solidFill>
                            <a:srgbClr val="000000"/>
                          </a:solidFill>
                          <a:effectLst/>
                          <a:latin typeface="+mn-lt"/>
                        </a:rPr>
                        <a:t> </a:t>
                      </a:r>
                      <a:r>
                        <a:rPr lang="pt-BR" sz="1100" b="1" i="0" u="none" strike="noStrike" dirty="0" err="1" smtClean="0">
                          <a:solidFill>
                            <a:srgbClr val="000000"/>
                          </a:solidFill>
                          <a:effectLst/>
                          <a:latin typeface="+mn-lt"/>
                        </a:rPr>
                        <a:t>Units</a:t>
                      </a:r>
                      <a:endParaRPr lang="pt-BR" sz="1100" b="1" i="0" u="none" strike="noStrike" dirty="0">
                        <a:solidFill>
                          <a:srgbClr val="000000"/>
                        </a:solidFill>
                        <a:effectLst/>
                        <a:latin typeface="Calibri"/>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1A0D1"/>
                    </a:solidFill>
                  </a:tcPr>
                </a:tc>
                <a:tc>
                  <a:txBody>
                    <a:bodyPr/>
                    <a:lstStyle/>
                    <a:p>
                      <a:pPr algn="ctr" fontAlgn="ctr"/>
                      <a:r>
                        <a:rPr lang="en-US" sz="1100" b="1" i="0" u="none" strike="noStrike" dirty="0" smtClean="0">
                          <a:solidFill>
                            <a:srgbClr val="000000"/>
                          </a:solidFill>
                          <a:effectLst/>
                          <a:latin typeface="+mn-lt"/>
                        </a:rPr>
                        <a:t>Percentages in relation to total state income</a:t>
                      </a:r>
                      <a:endParaRPr lang="pt-BR" sz="1100" b="1" i="0" u="none" strike="noStrike" dirty="0">
                        <a:solidFill>
                          <a:srgbClr val="000000"/>
                        </a:solidFill>
                        <a:effectLst/>
                        <a:latin typeface="Calibri"/>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1A0D1"/>
                    </a:solidFill>
                  </a:tcPr>
                </a:tc>
                <a:tc>
                  <a:txBody>
                    <a:bodyPr/>
                    <a:lstStyle/>
                    <a:p>
                      <a:pPr algn="ctr" fontAlgn="ctr"/>
                      <a:r>
                        <a:rPr lang="pt-BR" sz="1100" b="1" i="0" u="none" strike="noStrike" dirty="0" err="1" smtClean="0">
                          <a:solidFill>
                            <a:srgbClr val="000000"/>
                          </a:solidFill>
                          <a:effectLst/>
                          <a:latin typeface="+mn-lt"/>
                        </a:rPr>
                        <a:t>Expenditures</a:t>
                      </a:r>
                      <a:r>
                        <a:rPr lang="pt-BR" sz="1100" b="1" i="0" u="none" strike="noStrike" dirty="0" smtClean="0">
                          <a:solidFill>
                            <a:srgbClr val="000000"/>
                          </a:solidFill>
                          <a:effectLst/>
                          <a:latin typeface="+mn-lt"/>
                        </a:rPr>
                        <a:t> in </a:t>
                      </a:r>
                      <a:r>
                        <a:rPr lang="pt-BR" sz="1100" b="1" i="0" u="none" strike="noStrike" dirty="0" err="1" smtClean="0">
                          <a:solidFill>
                            <a:srgbClr val="000000"/>
                          </a:solidFill>
                          <a:effectLst/>
                          <a:latin typeface="+mn-lt"/>
                        </a:rPr>
                        <a:t>millions</a:t>
                      </a:r>
                      <a:r>
                        <a:rPr lang="pt-BR" sz="1100" b="1" i="0" u="none" strike="noStrike" dirty="0" smtClean="0">
                          <a:solidFill>
                            <a:srgbClr val="000000"/>
                          </a:solidFill>
                          <a:effectLst/>
                          <a:latin typeface="+mn-lt"/>
                        </a:rPr>
                        <a:t> </a:t>
                      </a:r>
                      <a:r>
                        <a:rPr lang="pt-BR" sz="1100" b="1" i="0" u="none" strike="noStrike" dirty="0" err="1" smtClean="0">
                          <a:solidFill>
                            <a:srgbClr val="000000"/>
                          </a:solidFill>
                          <a:effectLst/>
                          <a:latin typeface="+mn-lt"/>
                        </a:rPr>
                        <a:t>of</a:t>
                      </a:r>
                      <a:r>
                        <a:rPr lang="pt-BR" sz="1100" b="1" i="0" u="none" strike="noStrike" dirty="0" smtClean="0">
                          <a:solidFill>
                            <a:srgbClr val="000000"/>
                          </a:solidFill>
                          <a:effectLst/>
                          <a:latin typeface="Calibri"/>
                        </a:rPr>
                        <a:t> </a:t>
                      </a:r>
                      <a:r>
                        <a:rPr lang="pt-BR" sz="1100" b="1" i="0" u="none" strike="noStrike" dirty="0">
                          <a:solidFill>
                            <a:srgbClr val="000000"/>
                          </a:solidFill>
                          <a:effectLst/>
                          <a:latin typeface="Calibri"/>
                        </a:rPr>
                        <a:t>US$ </a:t>
                      </a:r>
                      <a:r>
                        <a:rPr lang="pt-BR" sz="1100" b="1" i="0" u="none" strike="noStrike" dirty="0" smtClean="0">
                          <a:solidFill>
                            <a:srgbClr val="000000"/>
                          </a:solidFill>
                          <a:effectLst/>
                          <a:latin typeface="Calibri"/>
                        </a:rPr>
                        <a:t>PPS</a:t>
                      </a:r>
                      <a:r>
                        <a:rPr lang="pt-BR" sz="1100" b="1" i="0" u="none" strike="noStrike" dirty="0" smtClean="0">
                          <a:solidFill>
                            <a:srgbClr val="000000"/>
                          </a:solidFill>
                          <a:effectLst/>
                          <a:latin typeface="+mn-lt"/>
                        </a:rPr>
                        <a:t>¹</a:t>
                      </a:r>
                      <a:endParaRPr lang="pt-BR" sz="1100" b="1" i="0" u="none" strike="noStrike" dirty="0">
                        <a:solidFill>
                          <a:srgbClr val="000000"/>
                        </a:solidFill>
                        <a:effectLst/>
                        <a:latin typeface="Calibri"/>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81A0D1"/>
                    </a:solidFill>
                  </a:tcPr>
                </a:tc>
              </a:tr>
              <a:tr h="194671">
                <a:tc>
                  <a:txBody>
                    <a:bodyPr/>
                    <a:lstStyle/>
                    <a:p>
                      <a:pPr algn="l" fontAlgn="ctr"/>
                      <a:r>
                        <a:rPr lang="pt-BR" sz="1100" b="1" i="0" u="none" strike="noStrike">
                          <a:solidFill>
                            <a:srgbClr val="000000"/>
                          </a:solidFill>
                          <a:effectLst/>
                          <a:latin typeface="Calibri"/>
                        </a:rPr>
                        <a:t>Total</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AB4DA"/>
                    </a:solidFill>
                  </a:tcPr>
                </a:tc>
                <a:tc>
                  <a:txBody>
                    <a:bodyPr/>
                    <a:lstStyle/>
                    <a:p>
                      <a:pPr algn="ctr" fontAlgn="ctr"/>
                      <a:r>
                        <a:rPr lang="pt-BR" sz="1100" b="1" i="0" u="none" strike="noStrike">
                          <a:solidFill>
                            <a:srgbClr val="000000"/>
                          </a:solidFill>
                          <a:effectLst/>
                          <a:latin typeface="Calibri"/>
                        </a:rPr>
                        <a:t>1,42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AB4DA"/>
                    </a:solidFill>
                  </a:tcPr>
                </a:tc>
                <a:tc>
                  <a:txBody>
                    <a:bodyPr/>
                    <a:lstStyle/>
                    <a:p>
                      <a:pPr algn="ctr" fontAlgn="ctr"/>
                      <a:r>
                        <a:rPr lang="pt-BR" sz="1100" b="1" i="0" u="none" strike="noStrike" dirty="0">
                          <a:solidFill>
                            <a:srgbClr val="000000"/>
                          </a:solidFill>
                          <a:effectLst/>
                          <a:latin typeface="Calibri"/>
                        </a:rPr>
                        <a:t>6.838,70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AB4DA"/>
                    </a:solidFill>
                  </a:tcPr>
                </a:tc>
              </a:tr>
              <a:tr h="194671">
                <a:tc>
                  <a:txBody>
                    <a:bodyPr/>
                    <a:lstStyle/>
                    <a:p>
                      <a:pPr algn="l" fontAlgn="ctr"/>
                      <a:r>
                        <a:rPr lang="pt-BR" sz="1100" b="1" i="0" u="none" strike="noStrike">
                          <a:solidFill>
                            <a:srgbClr val="000000"/>
                          </a:solidFill>
                          <a:effectLst/>
                          <a:latin typeface="Calibri"/>
                        </a:rPr>
                        <a:t>Norte</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9CBE6"/>
                    </a:solidFill>
                  </a:tcPr>
                </a:tc>
                <a:tc>
                  <a:txBody>
                    <a:bodyPr/>
                    <a:lstStyle/>
                    <a:p>
                      <a:pPr algn="ctr" fontAlgn="ctr"/>
                      <a:r>
                        <a:rPr lang="pt-BR" sz="1100" b="1" i="0" u="none" strike="noStrike">
                          <a:solidFill>
                            <a:srgbClr val="000000"/>
                          </a:solidFill>
                          <a:effectLst/>
                          <a:latin typeface="Calibri"/>
                        </a:rPr>
                        <a:t>0,19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9CBE6"/>
                    </a:solidFill>
                  </a:tcPr>
                </a:tc>
                <a:tc>
                  <a:txBody>
                    <a:bodyPr/>
                    <a:lstStyle/>
                    <a:p>
                      <a:pPr algn="ctr" fontAlgn="ctr"/>
                      <a:r>
                        <a:rPr lang="pt-BR" sz="1100" b="1" i="0" u="none" strike="noStrike">
                          <a:solidFill>
                            <a:srgbClr val="000000"/>
                          </a:solidFill>
                          <a:effectLst/>
                          <a:latin typeface="Calibri"/>
                        </a:rPr>
                        <a:t>77,66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9CBE6"/>
                    </a:solidFill>
                  </a:tcPr>
                </a:tc>
              </a:tr>
              <a:tr h="194671">
                <a:tc>
                  <a:txBody>
                    <a:bodyPr/>
                    <a:lstStyle/>
                    <a:p>
                      <a:pPr algn="l" fontAlgn="ctr"/>
                      <a:r>
                        <a:rPr lang="pt-BR" sz="1100" b="0" i="0" u="none" strike="noStrike">
                          <a:solidFill>
                            <a:srgbClr val="000000"/>
                          </a:solidFill>
                          <a:effectLst/>
                          <a:latin typeface="Calibri"/>
                        </a:rPr>
                        <a:t>Acre</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1F1"/>
                    </a:solidFill>
                  </a:tcPr>
                </a:tc>
                <a:tc>
                  <a:txBody>
                    <a:bodyPr/>
                    <a:lstStyle/>
                    <a:p>
                      <a:pPr algn="ctr" fontAlgn="ctr"/>
                      <a:r>
                        <a:rPr lang="pt-BR" sz="1100" b="0" i="0" u="none" strike="noStrike">
                          <a:solidFill>
                            <a:srgbClr val="000000"/>
                          </a:solidFill>
                          <a:effectLst/>
                          <a:latin typeface="Calibri"/>
                        </a:rPr>
                        <a:t>0,08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1F1"/>
                    </a:solidFill>
                  </a:tcPr>
                </a:tc>
                <a:tc>
                  <a:txBody>
                    <a:bodyPr/>
                    <a:lstStyle/>
                    <a:p>
                      <a:pPr algn="ctr" fontAlgn="ctr"/>
                      <a:r>
                        <a:rPr lang="pt-BR" sz="1100" b="0" i="0" u="none" strike="noStrike">
                          <a:solidFill>
                            <a:srgbClr val="000000"/>
                          </a:solidFill>
                          <a:effectLst/>
                          <a:latin typeface="Calibri"/>
                        </a:rPr>
                        <a:t>2,68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1F1"/>
                    </a:solidFill>
                  </a:tcPr>
                </a:tc>
              </a:tr>
              <a:tr h="194671">
                <a:tc>
                  <a:txBody>
                    <a:bodyPr/>
                    <a:lstStyle/>
                    <a:p>
                      <a:pPr algn="l" fontAlgn="ctr"/>
                      <a:r>
                        <a:rPr lang="pt-BR" sz="1100" b="0" i="0" u="none" strike="noStrike">
                          <a:solidFill>
                            <a:srgbClr val="000000"/>
                          </a:solidFill>
                          <a:effectLst/>
                          <a:latin typeface="Calibri"/>
                        </a:rPr>
                        <a:t>Amapá</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1F1"/>
                    </a:solidFill>
                  </a:tcPr>
                </a:tc>
                <a:tc>
                  <a:txBody>
                    <a:bodyPr/>
                    <a:lstStyle/>
                    <a:p>
                      <a:pPr algn="ctr" fontAlgn="ctr"/>
                      <a:r>
                        <a:rPr lang="pt-BR" sz="1100" b="0" i="0" u="none" strike="noStrike">
                          <a:solidFill>
                            <a:srgbClr val="000000"/>
                          </a:solidFill>
                          <a:effectLst/>
                          <a:latin typeface="Calibri"/>
                        </a:rPr>
                        <a:t>0,04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1F1"/>
                    </a:solidFill>
                  </a:tcPr>
                </a:tc>
                <a:tc>
                  <a:txBody>
                    <a:bodyPr/>
                    <a:lstStyle/>
                    <a:p>
                      <a:pPr algn="ctr" fontAlgn="ctr"/>
                      <a:r>
                        <a:rPr lang="pt-BR" sz="1100" b="0" i="0" u="none" strike="noStrike">
                          <a:solidFill>
                            <a:srgbClr val="000000"/>
                          </a:solidFill>
                          <a:effectLst/>
                          <a:latin typeface="Calibri"/>
                        </a:rPr>
                        <a:t>1,31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1F1"/>
                    </a:solidFill>
                  </a:tcPr>
                </a:tc>
              </a:tr>
              <a:tr h="194671">
                <a:tc>
                  <a:txBody>
                    <a:bodyPr/>
                    <a:lstStyle/>
                    <a:p>
                      <a:pPr algn="l" fontAlgn="ctr"/>
                      <a:r>
                        <a:rPr lang="pt-BR" sz="1100" b="0" i="0" u="none" strike="noStrike">
                          <a:solidFill>
                            <a:srgbClr val="000000"/>
                          </a:solidFill>
                          <a:effectLst/>
                          <a:latin typeface="Calibri"/>
                        </a:rPr>
                        <a:t>Amazonas</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1F1"/>
                    </a:solidFill>
                  </a:tcPr>
                </a:tc>
                <a:tc>
                  <a:txBody>
                    <a:bodyPr/>
                    <a:lstStyle/>
                    <a:p>
                      <a:pPr algn="ctr" fontAlgn="ctr"/>
                      <a:r>
                        <a:rPr lang="pt-BR" sz="1100" b="0" i="0" u="none" strike="noStrike">
                          <a:solidFill>
                            <a:srgbClr val="000000"/>
                          </a:solidFill>
                          <a:effectLst/>
                          <a:latin typeface="Calibri"/>
                        </a:rPr>
                        <a:t>0,45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1F1"/>
                    </a:solidFill>
                  </a:tcPr>
                </a:tc>
                <a:tc>
                  <a:txBody>
                    <a:bodyPr/>
                    <a:lstStyle/>
                    <a:p>
                      <a:pPr algn="ctr" fontAlgn="ctr"/>
                      <a:r>
                        <a:rPr lang="pt-BR" sz="1100" b="0" i="0" u="none" strike="noStrike">
                          <a:solidFill>
                            <a:srgbClr val="000000"/>
                          </a:solidFill>
                          <a:effectLst/>
                          <a:latin typeface="Calibri"/>
                        </a:rPr>
                        <a:t>44,78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1F1"/>
                    </a:solidFill>
                  </a:tcPr>
                </a:tc>
              </a:tr>
              <a:tr h="194671">
                <a:tc>
                  <a:txBody>
                    <a:bodyPr/>
                    <a:lstStyle/>
                    <a:p>
                      <a:pPr algn="l" fontAlgn="ctr"/>
                      <a:r>
                        <a:rPr lang="pt-BR" sz="1100" b="0" i="0" u="none" strike="noStrike">
                          <a:solidFill>
                            <a:srgbClr val="000000"/>
                          </a:solidFill>
                          <a:effectLst/>
                          <a:latin typeface="Calibri"/>
                        </a:rPr>
                        <a:t>Pará</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1F1"/>
                    </a:solidFill>
                  </a:tcPr>
                </a:tc>
                <a:tc>
                  <a:txBody>
                    <a:bodyPr/>
                    <a:lstStyle/>
                    <a:p>
                      <a:pPr algn="ctr" fontAlgn="ctr"/>
                      <a:r>
                        <a:rPr lang="pt-BR" sz="1100" b="0" i="0" u="none" strike="noStrike">
                          <a:solidFill>
                            <a:srgbClr val="000000"/>
                          </a:solidFill>
                          <a:effectLst/>
                          <a:latin typeface="Calibri"/>
                        </a:rPr>
                        <a:t>0,2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1F1"/>
                    </a:solidFill>
                  </a:tcPr>
                </a:tc>
                <a:tc>
                  <a:txBody>
                    <a:bodyPr/>
                    <a:lstStyle/>
                    <a:p>
                      <a:pPr algn="ctr" fontAlgn="ctr"/>
                      <a:r>
                        <a:rPr lang="pt-BR" sz="1100" b="0" i="0" u="none" strike="noStrike">
                          <a:solidFill>
                            <a:srgbClr val="000000"/>
                          </a:solidFill>
                          <a:effectLst/>
                          <a:latin typeface="Calibri"/>
                        </a:rPr>
                        <a:t>23,66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1F1"/>
                    </a:solidFill>
                  </a:tcPr>
                </a:tc>
              </a:tr>
              <a:tr h="194671">
                <a:tc>
                  <a:txBody>
                    <a:bodyPr/>
                    <a:lstStyle/>
                    <a:p>
                      <a:pPr algn="l" fontAlgn="ctr"/>
                      <a:r>
                        <a:rPr lang="pt-BR" sz="1100" b="0" i="0" u="none" strike="noStrike">
                          <a:solidFill>
                            <a:srgbClr val="000000"/>
                          </a:solidFill>
                          <a:effectLst/>
                          <a:latin typeface="Calibri"/>
                        </a:rPr>
                        <a:t>Rondônia</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1F1"/>
                    </a:solidFill>
                  </a:tcPr>
                </a:tc>
                <a:tc>
                  <a:txBody>
                    <a:bodyPr/>
                    <a:lstStyle/>
                    <a:p>
                      <a:pPr algn="ctr" fontAlgn="ctr"/>
                      <a:r>
                        <a:rPr lang="pt-BR" sz="1100" b="0" i="0" u="none" strike="noStrike">
                          <a:solidFill>
                            <a:srgbClr val="000000"/>
                          </a:solidFill>
                          <a:effectLst/>
                          <a:latin typeface="Calibri"/>
                        </a:rPr>
                        <a:t>0,0001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1F1"/>
                    </a:solidFill>
                  </a:tcPr>
                </a:tc>
                <a:tc>
                  <a:txBody>
                    <a:bodyPr/>
                    <a:lstStyle/>
                    <a:p>
                      <a:pPr algn="ctr" fontAlgn="ctr"/>
                      <a:r>
                        <a:rPr lang="pt-BR" sz="1100" b="0" i="0" u="none" strike="noStrike">
                          <a:solidFill>
                            <a:srgbClr val="000000"/>
                          </a:solidFill>
                          <a:effectLst/>
                          <a:latin typeface="Calibri"/>
                        </a:rPr>
                        <a:t>0,00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1F1"/>
                    </a:solidFill>
                  </a:tcPr>
                </a:tc>
              </a:tr>
              <a:tr h="194671">
                <a:tc>
                  <a:txBody>
                    <a:bodyPr/>
                    <a:lstStyle/>
                    <a:p>
                      <a:pPr algn="l" fontAlgn="ctr"/>
                      <a:r>
                        <a:rPr lang="pt-BR" sz="1100" b="0" i="0" u="none" strike="noStrike">
                          <a:solidFill>
                            <a:srgbClr val="000000"/>
                          </a:solidFill>
                          <a:effectLst/>
                          <a:latin typeface="Calibri"/>
                        </a:rPr>
                        <a:t>Roraima</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1F1"/>
                    </a:solidFill>
                  </a:tcPr>
                </a:tc>
                <a:tc>
                  <a:txBody>
                    <a:bodyPr/>
                    <a:lstStyle/>
                    <a:p>
                      <a:pPr algn="ctr" fontAlgn="ctr"/>
                      <a:r>
                        <a:rPr lang="pt-BR" sz="1100" b="0" i="0" u="none" strike="noStrike">
                          <a:solidFill>
                            <a:srgbClr val="000000"/>
                          </a:solidFill>
                          <a:effectLst/>
                          <a:latin typeface="Calibri"/>
                        </a:rPr>
                        <a:t>0,07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1F1"/>
                    </a:solidFill>
                  </a:tcPr>
                </a:tc>
                <a:tc>
                  <a:txBody>
                    <a:bodyPr/>
                    <a:lstStyle/>
                    <a:p>
                      <a:pPr algn="ctr" fontAlgn="ctr"/>
                      <a:r>
                        <a:rPr lang="pt-BR" sz="1100" b="0" i="0" u="none" strike="noStrike">
                          <a:solidFill>
                            <a:srgbClr val="000000"/>
                          </a:solidFill>
                          <a:effectLst/>
                          <a:latin typeface="Calibri"/>
                        </a:rPr>
                        <a:t>1,74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1F1"/>
                    </a:solidFill>
                  </a:tcPr>
                </a:tc>
              </a:tr>
              <a:tr h="194671">
                <a:tc>
                  <a:txBody>
                    <a:bodyPr/>
                    <a:lstStyle/>
                    <a:p>
                      <a:pPr algn="l" fontAlgn="ctr"/>
                      <a:r>
                        <a:rPr lang="pt-BR" sz="1100" b="0" i="0" u="none" strike="noStrike">
                          <a:solidFill>
                            <a:srgbClr val="000000"/>
                          </a:solidFill>
                          <a:effectLst/>
                          <a:latin typeface="Calibri"/>
                        </a:rPr>
                        <a:t>Tocantins</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1F1"/>
                    </a:solidFill>
                  </a:tcPr>
                </a:tc>
                <a:tc>
                  <a:txBody>
                    <a:bodyPr/>
                    <a:lstStyle/>
                    <a:p>
                      <a:pPr algn="ctr" fontAlgn="ctr"/>
                      <a:r>
                        <a:rPr lang="pt-BR" sz="1100" b="0" i="0" u="none" strike="noStrike">
                          <a:solidFill>
                            <a:srgbClr val="000000"/>
                          </a:solidFill>
                          <a:effectLst/>
                          <a:latin typeface="Calibri"/>
                        </a:rPr>
                        <a:t>0,07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1F1"/>
                    </a:solidFill>
                  </a:tcPr>
                </a:tc>
                <a:tc>
                  <a:txBody>
                    <a:bodyPr/>
                    <a:lstStyle/>
                    <a:p>
                      <a:pPr algn="ctr" fontAlgn="ctr"/>
                      <a:r>
                        <a:rPr lang="pt-BR" sz="1100" b="0" i="0" u="none" strike="noStrike">
                          <a:solidFill>
                            <a:srgbClr val="000000"/>
                          </a:solidFill>
                          <a:effectLst/>
                          <a:latin typeface="Calibri"/>
                        </a:rPr>
                        <a:t>3,55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1F1"/>
                    </a:solidFill>
                  </a:tcPr>
                </a:tc>
              </a:tr>
              <a:tr h="194671">
                <a:tc>
                  <a:txBody>
                    <a:bodyPr/>
                    <a:lstStyle/>
                    <a:p>
                      <a:pPr algn="l" fontAlgn="ctr"/>
                      <a:r>
                        <a:rPr lang="pt-BR" sz="1100" b="1" i="0" u="none" strike="noStrike">
                          <a:solidFill>
                            <a:srgbClr val="000000"/>
                          </a:solidFill>
                          <a:effectLst/>
                          <a:latin typeface="Calibri"/>
                        </a:rPr>
                        <a:t>Nordeste</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9CBE6"/>
                    </a:solidFill>
                  </a:tcPr>
                </a:tc>
                <a:tc>
                  <a:txBody>
                    <a:bodyPr/>
                    <a:lstStyle/>
                    <a:p>
                      <a:pPr algn="ctr" fontAlgn="ctr"/>
                      <a:r>
                        <a:rPr lang="pt-BR" sz="1100" b="1" i="0" u="none" strike="noStrike">
                          <a:solidFill>
                            <a:srgbClr val="000000"/>
                          </a:solidFill>
                          <a:effectLst/>
                          <a:latin typeface="Calibri"/>
                        </a:rPr>
                        <a:t>0,36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9CBE6"/>
                    </a:solidFill>
                  </a:tcPr>
                </a:tc>
                <a:tc>
                  <a:txBody>
                    <a:bodyPr/>
                    <a:lstStyle/>
                    <a:p>
                      <a:pPr algn="ctr" fontAlgn="ctr"/>
                      <a:r>
                        <a:rPr lang="pt-BR" sz="1100" b="1" i="0" u="none" strike="noStrike">
                          <a:solidFill>
                            <a:srgbClr val="000000"/>
                          </a:solidFill>
                          <a:effectLst/>
                          <a:latin typeface="Calibri"/>
                        </a:rPr>
                        <a:t>349,62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9CBE6"/>
                    </a:solidFill>
                  </a:tcPr>
                </a:tc>
              </a:tr>
              <a:tr h="194671">
                <a:tc>
                  <a:txBody>
                    <a:bodyPr/>
                    <a:lstStyle/>
                    <a:p>
                      <a:pPr algn="l" fontAlgn="ctr"/>
                      <a:r>
                        <a:rPr lang="pt-BR" sz="1100" b="0" i="0" u="none" strike="noStrike">
                          <a:solidFill>
                            <a:srgbClr val="000000"/>
                          </a:solidFill>
                          <a:effectLst/>
                          <a:latin typeface="Calibri"/>
                        </a:rPr>
                        <a:t>Alagoas</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1F1"/>
                    </a:solidFill>
                  </a:tcPr>
                </a:tc>
                <a:tc>
                  <a:txBody>
                    <a:bodyPr/>
                    <a:lstStyle/>
                    <a:p>
                      <a:pPr algn="ctr" fontAlgn="ctr"/>
                      <a:r>
                        <a:rPr lang="pt-BR" sz="1100" b="0" i="0" u="none" strike="noStrike">
                          <a:solidFill>
                            <a:srgbClr val="000000"/>
                          </a:solidFill>
                          <a:effectLst/>
                          <a:latin typeface="Calibri"/>
                        </a:rPr>
                        <a:t>0,14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1F1"/>
                    </a:solidFill>
                  </a:tcPr>
                </a:tc>
                <a:tc>
                  <a:txBody>
                    <a:bodyPr/>
                    <a:lstStyle/>
                    <a:p>
                      <a:pPr algn="ctr" fontAlgn="ctr"/>
                      <a:r>
                        <a:rPr lang="pt-BR" sz="1100" b="0" i="0" u="none" strike="noStrike">
                          <a:solidFill>
                            <a:srgbClr val="000000"/>
                          </a:solidFill>
                          <a:effectLst/>
                          <a:latin typeface="Calibri"/>
                        </a:rPr>
                        <a:t>7,41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1F1"/>
                    </a:solidFill>
                  </a:tcPr>
                </a:tc>
              </a:tr>
              <a:tr h="194671">
                <a:tc>
                  <a:txBody>
                    <a:bodyPr/>
                    <a:lstStyle/>
                    <a:p>
                      <a:pPr algn="l" fontAlgn="ctr"/>
                      <a:r>
                        <a:rPr lang="pt-BR" sz="1100" b="0" i="0" u="none" strike="noStrike">
                          <a:solidFill>
                            <a:srgbClr val="000000"/>
                          </a:solidFill>
                          <a:effectLst/>
                          <a:latin typeface="Calibri"/>
                        </a:rPr>
                        <a:t>Bahia</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1F1"/>
                    </a:solidFill>
                  </a:tcPr>
                </a:tc>
                <a:tc>
                  <a:txBody>
                    <a:bodyPr/>
                    <a:lstStyle/>
                    <a:p>
                      <a:pPr algn="ctr" fontAlgn="ctr"/>
                      <a:r>
                        <a:rPr lang="pt-BR" sz="1100" b="0" i="0" u="none" strike="noStrike">
                          <a:solidFill>
                            <a:srgbClr val="000000"/>
                          </a:solidFill>
                          <a:effectLst/>
                          <a:latin typeface="Calibri"/>
                        </a:rPr>
                        <a:t>0,62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1F1"/>
                    </a:solidFill>
                  </a:tcPr>
                </a:tc>
                <a:tc>
                  <a:txBody>
                    <a:bodyPr/>
                    <a:lstStyle/>
                    <a:p>
                      <a:pPr algn="ctr" fontAlgn="ctr"/>
                      <a:r>
                        <a:rPr lang="pt-BR" sz="1100" b="0" i="0" u="none" strike="noStrike">
                          <a:solidFill>
                            <a:srgbClr val="000000"/>
                          </a:solidFill>
                          <a:effectLst/>
                          <a:latin typeface="Calibri"/>
                        </a:rPr>
                        <a:t>150,52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1F1"/>
                    </a:solidFill>
                  </a:tcPr>
                </a:tc>
              </a:tr>
              <a:tr h="194671">
                <a:tc>
                  <a:txBody>
                    <a:bodyPr/>
                    <a:lstStyle/>
                    <a:p>
                      <a:pPr algn="l" fontAlgn="ctr"/>
                      <a:r>
                        <a:rPr lang="pt-BR" sz="1100" b="0" i="0" u="none" strike="noStrike">
                          <a:solidFill>
                            <a:srgbClr val="000000"/>
                          </a:solidFill>
                          <a:effectLst/>
                          <a:latin typeface="Calibri"/>
                        </a:rPr>
                        <a:t>Ceará</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1F1"/>
                    </a:solidFill>
                  </a:tcPr>
                </a:tc>
                <a:tc>
                  <a:txBody>
                    <a:bodyPr/>
                    <a:lstStyle/>
                    <a:p>
                      <a:pPr algn="ctr" fontAlgn="ctr"/>
                      <a:r>
                        <a:rPr lang="pt-BR" sz="1100" b="0" i="0" u="none" strike="noStrike">
                          <a:solidFill>
                            <a:srgbClr val="000000"/>
                          </a:solidFill>
                          <a:effectLst/>
                          <a:latin typeface="Calibri"/>
                        </a:rPr>
                        <a:t>0,4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1F1"/>
                    </a:solidFill>
                  </a:tcPr>
                </a:tc>
                <a:tc>
                  <a:txBody>
                    <a:bodyPr/>
                    <a:lstStyle/>
                    <a:p>
                      <a:pPr algn="ctr" fontAlgn="ctr"/>
                      <a:r>
                        <a:rPr lang="pt-BR" sz="1100" b="0" i="0" u="none" strike="noStrike">
                          <a:solidFill>
                            <a:srgbClr val="000000"/>
                          </a:solidFill>
                          <a:effectLst/>
                          <a:latin typeface="Calibri"/>
                        </a:rPr>
                        <a:t>53,31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1F1"/>
                    </a:solidFill>
                  </a:tcPr>
                </a:tc>
              </a:tr>
              <a:tr h="194671">
                <a:tc>
                  <a:txBody>
                    <a:bodyPr/>
                    <a:lstStyle/>
                    <a:p>
                      <a:pPr algn="l" fontAlgn="ctr"/>
                      <a:r>
                        <a:rPr lang="pt-BR" sz="1100" b="0" i="0" u="none" strike="noStrike">
                          <a:solidFill>
                            <a:srgbClr val="000000"/>
                          </a:solidFill>
                          <a:effectLst/>
                          <a:latin typeface="Calibri"/>
                        </a:rPr>
                        <a:t>Maranhão</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1F1"/>
                    </a:solidFill>
                  </a:tcPr>
                </a:tc>
                <a:tc>
                  <a:txBody>
                    <a:bodyPr/>
                    <a:lstStyle/>
                    <a:p>
                      <a:pPr algn="ctr" fontAlgn="ctr"/>
                      <a:r>
                        <a:rPr lang="pt-BR" sz="1100" b="0" i="0" u="none" strike="noStrike">
                          <a:solidFill>
                            <a:srgbClr val="000000"/>
                          </a:solidFill>
                          <a:effectLst/>
                          <a:latin typeface="Calibri"/>
                        </a:rPr>
                        <a:t>0,26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1F1"/>
                    </a:solidFill>
                  </a:tcPr>
                </a:tc>
                <a:tc>
                  <a:txBody>
                    <a:bodyPr/>
                    <a:lstStyle/>
                    <a:p>
                      <a:pPr algn="ctr" fontAlgn="ctr"/>
                      <a:r>
                        <a:rPr lang="pt-BR" sz="1100" b="0" i="0" u="none" strike="noStrike">
                          <a:solidFill>
                            <a:srgbClr val="000000"/>
                          </a:solidFill>
                          <a:effectLst/>
                          <a:latin typeface="Calibri"/>
                        </a:rPr>
                        <a:t>24,47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1F1"/>
                    </a:solidFill>
                  </a:tcPr>
                </a:tc>
              </a:tr>
              <a:tr h="194671">
                <a:tc>
                  <a:txBody>
                    <a:bodyPr/>
                    <a:lstStyle/>
                    <a:p>
                      <a:pPr algn="l" fontAlgn="ctr"/>
                      <a:r>
                        <a:rPr lang="pt-BR" sz="1100" b="0" i="0" u="none" strike="noStrike">
                          <a:solidFill>
                            <a:srgbClr val="000000"/>
                          </a:solidFill>
                          <a:effectLst/>
                          <a:latin typeface="Calibri"/>
                        </a:rPr>
                        <a:t>Paraíba</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1F1"/>
                    </a:solidFill>
                  </a:tcPr>
                </a:tc>
                <a:tc>
                  <a:txBody>
                    <a:bodyPr/>
                    <a:lstStyle/>
                    <a:p>
                      <a:pPr algn="ctr" fontAlgn="ctr"/>
                      <a:r>
                        <a:rPr lang="pt-BR" sz="1100" b="0" i="0" u="none" strike="noStrike">
                          <a:solidFill>
                            <a:srgbClr val="000000"/>
                          </a:solidFill>
                          <a:effectLst/>
                          <a:latin typeface="Calibri"/>
                        </a:rPr>
                        <a:t>0,49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1F1"/>
                    </a:solidFill>
                  </a:tcPr>
                </a:tc>
                <a:tc>
                  <a:txBody>
                    <a:bodyPr/>
                    <a:lstStyle/>
                    <a:p>
                      <a:pPr algn="ctr" fontAlgn="ctr"/>
                      <a:r>
                        <a:rPr lang="pt-BR" sz="1100" b="0" i="0" u="none" strike="noStrike">
                          <a:solidFill>
                            <a:srgbClr val="000000"/>
                          </a:solidFill>
                          <a:effectLst/>
                          <a:latin typeface="Calibri"/>
                        </a:rPr>
                        <a:t>32,88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1F1"/>
                    </a:solidFill>
                  </a:tcPr>
                </a:tc>
              </a:tr>
              <a:tr h="194671">
                <a:tc>
                  <a:txBody>
                    <a:bodyPr/>
                    <a:lstStyle/>
                    <a:p>
                      <a:pPr algn="l" fontAlgn="ctr"/>
                      <a:r>
                        <a:rPr lang="pt-BR" sz="1100" b="0" i="0" u="none" strike="noStrike">
                          <a:solidFill>
                            <a:srgbClr val="000000"/>
                          </a:solidFill>
                          <a:effectLst/>
                          <a:latin typeface="Calibri"/>
                        </a:rPr>
                        <a:t>Pernambuco</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1F1"/>
                    </a:solidFill>
                  </a:tcPr>
                </a:tc>
                <a:tc>
                  <a:txBody>
                    <a:bodyPr/>
                    <a:lstStyle/>
                    <a:p>
                      <a:pPr algn="ctr" fontAlgn="ctr"/>
                      <a:r>
                        <a:rPr lang="pt-BR" sz="1100" b="0" i="0" u="none" strike="noStrike">
                          <a:solidFill>
                            <a:srgbClr val="000000"/>
                          </a:solidFill>
                          <a:effectLst/>
                          <a:latin typeface="Calibri"/>
                        </a:rPr>
                        <a:t>0,26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1F1"/>
                    </a:solidFill>
                  </a:tcPr>
                </a:tc>
                <a:tc>
                  <a:txBody>
                    <a:bodyPr/>
                    <a:lstStyle/>
                    <a:p>
                      <a:pPr algn="ctr" fontAlgn="ctr"/>
                      <a:r>
                        <a:rPr lang="pt-BR" sz="1100" b="0" i="0" u="none" strike="noStrike">
                          <a:solidFill>
                            <a:srgbClr val="000000"/>
                          </a:solidFill>
                          <a:effectLst/>
                          <a:latin typeface="Calibri"/>
                        </a:rPr>
                        <a:t>49,57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1F1"/>
                    </a:solidFill>
                  </a:tcPr>
                </a:tc>
              </a:tr>
              <a:tr h="194671">
                <a:tc>
                  <a:txBody>
                    <a:bodyPr/>
                    <a:lstStyle/>
                    <a:p>
                      <a:pPr algn="l" fontAlgn="ctr"/>
                      <a:r>
                        <a:rPr lang="pt-BR" sz="1100" b="0" i="0" u="none" strike="noStrike">
                          <a:solidFill>
                            <a:srgbClr val="000000"/>
                          </a:solidFill>
                          <a:effectLst/>
                          <a:latin typeface="Calibri"/>
                        </a:rPr>
                        <a:t>Piauí</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1F1"/>
                    </a:solidFill>
                  </a:tcPr>
                </a:tc>
                <a:tc>
                  <a:txBody>
                    <a:bodyPr/>
                    <a:lstStyle/>
                    <a:p>
                      <a:pPr algn="ctr" fontAlgn="ctr"/>
                      <a:r>
                        <a:rPr lang="pt-BR" sz="1100" b="0" i="0" u="none" strike="noStrike">
                          <a:solidFill>
                            <a:srgbClr val="000000"/>
                          </a:solidFill>
                          <a:effectLst/>
                          <a:latin typeface="Calibri"/>
                        </a:rPr>
                        <a:t>0,08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1F1"/>
                    </a:solidFill>
                  </a:tcPr>
                </a:tc>
                <a:tc>
                  <a:txBody>
                    <a:bodyPr/>
                    <a:lstStyle/>
                    <a:p>
                      <a:pPr algn="ctr" fontAlgn="ctr"/>
                      <a:r>
                        <a:rPr lang="pt-BR" sz="1100" b="0" i="0" u="none" strike="noStrike">
                          <a:solidFill>
                            <a:srgbClr val="000000"/>
                          </a:solidFill>
                          <a:effectLst/>
                          <a:latin typeface="Calibri"/>
                        </a:rPr>
                        <a:t>4,23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1F1"/>
                    </a:solidFill>
                  </a:tcPr>
                </a:tc>
              </a:tr>
              <a:tr h="194671">
                <a:tc>
                  <a:txBody>
                    <a:bodyPr/>
                    <a:lstStyle/>
                    <a:p>
                      <a:pPr algn="l" fontAlgn="ctr"/>
                      <a:r>
                        <a:rPr lang="pt-BR" sz="1100" b="0" i="0" u="none" strike="noStrike">
                          <a:solidFill>
                            <a:srgbClr val="000000"/>
                          </a:solidFill>
                          <a:effectLst/>
                          <a:latin typeface="Calibri"/>
                        </a:rPr>
                        <a:t>Rio Grande do Norte</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1F1"/>
                    </a:solidFill>
                  </a:tcPr>
                </a:tc>
                <a:tc>
                  <a:txBody>
                    <a:bodyPr/>
                    <a:lstStyle/>
                    <a:p>
                      <a:pPr algn="ctr" fontAlgn="ctr"/>
                      <a:r>
                        <a:rPr lang="pt-BR" sz="1100" b="0" i="0" u="none" strike="noStrike">
                          <a:solidFill>
                            <a:srgbClr val="000000"/>
                          </a:solidFill>
                          <a:effectLst/>
                          <a:latin typeface="Calibri"/>
                        </a:rPr>
                        <a:t>0,31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1F1"/>
                    </a:solidFill>
                  </a:tcPr>
                </a:tc>
                <a:tc>
                  <a:txBody>
                    <a:bodyPr/>
                    <a:lstStyle/>
                    <a:p>
                      <a:pPr algn="ctr" fontAlgn="ctr"/>
                      <a:r>
                        <a:rPr lang="pt-BR" sz="1100" b="0" i="0" u="none" strike="noStrike">
                          <a:solidFill>
                            <a:srgbClr val="000000"/>
                          </a:solidFill>
                          <a:effectLst/>
                          <a:latin typeface="Calibri"/>
                        </a:rPr>
                        <a:t>21,80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1F1"/>
                    </a:solidFill>
                  </a:tcPr>
                </a:tc>
              </a:tr>
              <a:tr h="194671">
                <a:tc>
                  <a:txBody>
                    <a:bodyPr/>
                    <a:lstStyle/>
                    <a:p>
                      <a:pPr algn="l" fontAlgn="ctr"/>
                      <a:r>
                        <a:rPr lang="pt-BR" sz="1100" b="0" i="0" u="none" strike="noStrike">
                          <a:solidFill>
                            <a:srgbClr val="000000"/>
                          </a:solidFill>
                          <a:effectLst/>
                          <a:latin typeface="Calibri"/>
                        </a:rPr>
                        <a:t>Sergipe</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1F1"/>
                    </a:solidFill>
                  </a:tcPr>
                </a:tc>
                <a:tc>
                  <a:txBody>
                    <a:bodyPr/>
                    <a:lstStyle/>
                    <a:p>
                      <a:pPr algn="ctr" fontAlgn="ctr"/>
                      <a:r>
                        <a:rPr lang="pt-BR" sz="1100" b="0" i="0" u="none" strike="noStrike">
                          <a:solidFill>
                            <a:srgbClr val="000000"/>
                          </a:solidFill>
                          <a:effectLst/>
                          <a:latin typeface="Calibri"/>
                        </a:rPr>
                        <a:t>0,1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1F1"/>
                    </a:solidFill>
                  </a:tcPr>
                </a:tc>
                <a:tc>
                  <a:txBody>
                    <a:bodyPr/>
                    <a:lstStyle/>
                    <a:p>
                      <a:pPr algn="ctr" fontAlgn="ctr"/>
                      <a:r>
                        <a:rPr lang="pt-BR" sz="1100" b="0" i="0" u="none" strike="noStrike" dirty="0">
                          <a:solidFill>
                            <a:srgbClr val="000000"/>
                          </a:solidFill>
                          <a:effectLst/>
                          <a:latin typeface="Calibri"/>
                        </a:rPr>
                        <a:t>5,54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1F1"/>
                    </a:solidFill>
                  </a:tcPr>
                </a:tc>
              </a:tr>
            </a:tbl>
          </a:graphicData>
        </a:graphic>
      </p:graphicFrame>
      <p:graphicFrame>
        <p:nvGraphicFramePr>
          <p:cNvPr id="11" name="Tabela 10"/>
          <p:cNvGraphicFramePr>
            <a:graphicFrameLocks noGrp="1"/>
          </p:cNvGraphicFramePr>
          <p:nvPr/>
        </p:nvGraphicFramePr>
        <p:xfrm>
          <a:off x="4013200" y="1268413"/>
          <a:ext cx="3390900" cy="3429000"/>
        </p:xfrm>
        <a:graphic>
          <a:graphicData uri="http://schemas.openxmlformats.org/drawingml/2006/table">
            <a:tbl>
              <a:tblPr/>
              <a:tblGrid>
                <a:gridCol w="1295400"/>
                <a:gridCol w="939800"/>
                <a:gridCol w="1155700"/>
              </a:tblGrid>
              <a:tr h="762000">
                <a:tc>
                  <a:txBody>
                    <a:bodyPr/>
                    <a:lstStyle/>
                    <a:p>
                      <a:pPr algn="ctr" fontAlgn="ctr"/>
                      <a:r>
                        <a:rPr lang="pt-BR" sz="1100" b="1" i="0" u="none" strike="noStrike" dirty="0" err="1" smtClean="0">
                          <a:solidFill>
                            <a:srgbClr val="000000"/>
                          </a:solidFill>
                          <a:effectLst/>
                          <a:latin typeface="+mn-lt"/>
                        </a:rPr>
                        <a:t>Regions</a:t>
                      </a:r>
                      <a:r>
                        <a:rPr lang="pt-BR" sz="1100" b="1" i="0" u="none" strike="noStrike" dirty="0" smtClean="0">
                          <a:solidFill>
                            <a:srgbClr val="000000"/>
                          </a:solidFill>
                          <a:effectLst/>
                          <a:latin typeface="+mn-lt"/>
                        </a:rPr>
                        <a:t> </a:t>
                      </a:r>
                      <a:r>
                        <a:rPr lang="pt-BR" sz="1100" b="1" i="0" u="none" strike="noStrike" dirty="0" err="1" smtClean="0">
                          <a:solidFill>
                            <a:srgbClr val="000000"/>
                          </a:solidFill>
                          <a:effectLst/>
                          <a:latin typeface="+mn-lt"/>
                        </a:rPr>
                        <a:t>and</a:t>
                      </a:r>
                      <a:r>
                        <a:rPr lang="pt-BR" sz="1100" b="1" i="0" u="none" strike="noStrike" dirty="0" smtClean="0">
                          <a:solidFill>
                            <a:srgbClr val="000000"/>
                          </a:solidFill>
                          <a:effectLst/>
                          <a:latin typeface="+mn-lt"/>
                        </a:rPr>
                        <a:t> </a:t>
                      </a:r>
                      <a:r>
                        <a:rPr lang="pt-BR" sz="1100" b="1" i="0" u="none" strike="noStrike" dirty="0" err="1" smtClean="0">
                          <a:solidFill>
                            <a:srgbClr val="000000"/>
                          </a:solidFill>
                          <a:effectLst/>
                          <a:latin typeface="+mn-lt"/>
                        </a:rPr>
                        <a:t>Federative</a:t>
                      </a:r>
                      <a:r>
                        <a:rPr lang="pt-BR" sz="1100" b="1" i="0" u="none" strike="noStrike" dirty="0" smtClean="0">
                          <a:solidFill>
                            <a:srgbClr val="000000"/>
                          </a:solidFill>
                          <a:effectLst/>
                          <a:latin typeface="+mn-lt"/>
                        </a:rPr>
                        <a:t> </a:t>
                      </a:r>
                      <a:r>
                        <a:rPr lang="pt-BR" sz="1100" b="1" i="0" u="none" strike="noStrike" dirty="0" err="1" smtClean="0">
                          <a:solidFill>
                            <a:srgbClr val="000000"/>
                          </a:solidFill>
                          <a:effectLst/>
                          <a:latin typeface="+mn-lt"/>
                        </a:rPr>
                        <a:t>Units</a:t>
                      </a:r>
                      <a:endParaRPr lang="pt-BR" sz="1100" b="1" i="0" u="none" strike="noStrike" dirty="0">
                        <a:solidFill>
                          <a:srgbClr val="000000"/>
                        </a:solidFill>
                        <a:effectLst/>
                        <a:latin typeface="+mn-lt"/>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1A0D1"/>
                    </a:solidFill>
                  </a:tcPr>
                </a:tc>
                <a:tc>
                  <a:txBody>
                    <a:bodyPr/>
                    <a:lstStyle/>
                    <a:p>
                      <a:pPr algn="ctr" fontAlgn="ctr"/>
                      <a:r>
                        <a:rPr lang="en-US" sz="1100" b="1" i="0" u="none" strike="noStrike" dirty="0" smtClean="0">
                          <a:solidFill>
                            <a:srgbClr val="000000"/>
                          </a:solidFill>
                          <a:effectLst/>
                          <a:latin typeface="+mn-lt"/>
                        </a:rPr>
                        <a:t>Percentages in relation to total state income</a:t>
                      </a:r>
                      <a:endParaRPr lang="pt-BR" sz="1100" b="1" i="0" u="none" strike="noStrike" dirty="0">
                        <a:solidFill>
                          <a:srgbClr val="000000"/>
                        </a:solidFill>
                        <a:effectLst/>
                        <a:latin typeface="+mn-lt"/>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1A0D1"/>
                    </a:solidFill>
                  </a:tcPr>
                </a:tc>
                <a:tc>
                  <a:txBody>
                    <a:bodyPr/>
                    <a:lstStyle/>
                    <a:p>
                      <a:pPr algn="ctr" fontAlgn="ctr"/>
                      <a:r>
                        <a:rPr lang="pt-BR" sz="1100" b="1" i="0" u="none" strike="noStrike" dirty="0" err="1" smtClean="0">
                          <a:solidFill>
                            <a:srgbClr val="000000"/>
                          </a:solidFill>
                          <a:effectLst/>
                          <a:latin typeface="+mn-lt"/>
                        </a:rPr>
                        <a:t>Expenditures</a:t>
                      </a:r>
                      <a:r>
                        <a:rPr lang="pt-BR" sz="1100" b="1" i="0" u="none" strike="noStrike" dirty="0" smtClean="0">
                          <a:solidFill>
                            <a:srgbClr val="000000"/>
                          </a:solidFill>
                          <a:effectLst/>
                          <a:latin typeface="+mn-lt"/>
                        </a:rPr>
                        <a:t> in </a:t>
                      </a:r>
                      <a:r>
                        <a:rPr lang="pt-BR" sz="1100" b="1" i="0" u="none" strike="noStrike" dirty="0" err="1" smtClean="0">
                          <a:solidFill>
                            <a:srgbClr val="000000"/>
                          </a:solidFill>
                          <a:effectLst/>
                          <a:latin typeface="+mn-lt"/>
                        </a:rPr>
                        <a:t>millions</a:t>
                      </a:r>
                      <a:r>
                        <a:rPr lang="pt-BR" sz="1100" b="1" i="0" u="none" strike="noStrike" dirty="0" smtClean="0">
                          <a:solidFill>
                            <a:srgbClr val="000000"/>
                          </a:solidFill>
                          <a:effectLst/>
                          <a:latin typeface="+mn-lt"/>
                        </a:rPr>
                        <a:t> </a:t>
                      </a:r>
                      <a:r>
                        <a:rPr lang="pt-BR" sz="1100" b="1" i="0" u="none" strike="noStrike" dirty="0" err="1" smtClean="0">
                          <a:solidFill>
                            <a:srgbClr val="000000"/>
                          </a:solidFill>
                          <a:effectLst/>
                          <a:latin typeface="+mn-lt"/>
                        </a:rPr>
                        <a:t>of</a:t>
                      </a:r>
                      <a:r>
                        <a:rPr lang="pt-BR" sz="1100" b="1" i="0" u="none" strike="noStrike" dirty="0" smtClean="0">
                          <a:solidFill>
                            <a:srgbClr val="000000"/>
                          </a:solidFill>
                          <a:effectLst/>
                          <a:latin typeface="+mn-lt"/>
                        </a:rPr>
                        <a:t> US$ PPS¹</a:t>
                      </a:r>
                      <a:endParaRPr lang="pt-BR" sz="1100" b="1" i="0" u="none" strike="noStrike" dirty="0">
                        <a:solidFill>
                          <a:srgbClr val="000000"/>
                        </a:solidFill>
                        <a:effectLst/>
                        <a:latin typeface="+mn-lt"/>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81A0D1"/>
                    </a:solidFill>
                  </a:tcPr>
                </a:tc>
              </a:tr>
              <a:tr h="190500">
                <a:tc>
                  <a:txBody>
                    <a:bodyPr/>
                    <a:lstStyle/>
                    <a:p>
                      <a:pPr algn="l" fontAlgn="ctr"/>
                      <a:r>
                        <a:rPr lang="pt-BR" sz="1100" b="1" i="0" u="none" strike="noStrike">
                          <a:solidFill>
                            <a:srgbClr val="000000"/>
                          </a:solidFill>
                          <a:effectLst/>
                          <a:latin typeface="Calibri"/>
                        </a:rPr>
                        <a:t>Sudeste</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9CBE6"/>
                    </a:solidFill>
                  </a:tcPr>
                </a:tc>
                <a:tc>
                  <a:txBody>
                    <a:bodyPr/>
                    <a:lstStyle/>
                    <a:p>
                      <a:pPr algn="ctr" fontAlgn="ctr"/>
                      <a:r>
                        <a:rPr lang="pt-BR" sz="1100" b="1" i="0" u="none" strike="noStrike">
                          <a:solidFill>
                            <a:srgbClr val="000000"/>
                          </a:solidFill>
                          <a:effectLst/>
                          <a:latin typeface="Calibri"/>
                        </a:rPr>
                        <a:t>2,5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9CBE6"/>
                    </a:solidFill>
                  </a:tcPr>
                </a:tc>
                <a:tc>
                  <a:txBody>
                    <a:bodyPr/>
                    <a:lstStyle/>
                    <a:p>
                      <a:pPr algn="ctr" fontAlgn="ctr"/>
                      <a:r>
                        <a:rPr lang="pt-BR" sz="1100" b="1" i="0" u="none" strike="noStrike">
                          <a:solidFill>
                            <a:srgbClr val="000000"/>
                          </a:solidFill>
                          <a:effectLst/>
                          <a:latin typeface="Calibri"/>
                        </a:rPr>
                        <a:t>5.749,37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9CBE6"/>
                    </a:solidFill>
                  </a:tcPr>
                </a:tc>
              </a:tr>
              <a:tr h="190500">
                <a:tc>
                  <a:txBody>
                    <a:bodyPr/>
                    <a:lstStyle/>
                    <a:p>
                      <a:pPr algn="l" fontAlgn="ctr"/>
                      <a:r>
                        <a:rPr lang="pt-BR" sz="1100" b="0" i="0" u="none" strike="noStrike">
                          <a:solidFill>
                            <a:srgbClr val="000000"/>
                          </a:solidFill>
                          <a:effectLst/>
                          <a:latin typeface="Calibri"/>
                        </a:rPr>
                        <a:t>Espírito Santo</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1F1"/>
                    </a:solidFill>
                  </a:tcPr>
                </a:tc>
                <a:tc>
                  <a:txBody>
                    <a:bodyPr/>
                    <a:lstStyle/>
                    <a:p>
                      <a:pPr algn="ctr" fontAlgn="ctr"/>
                      <a:r>
                        <a:rPr lang="pt-BR" sz="1100" b="0" i="0" u="none" strike="noStrike">
                          <a:solidFill>
                            <a:srgbClr val="000000"/>
                          </a:solidFill>
                          <a:effectLst/>
                          <a:latin typeface="Calibri"/>
                        </a:rPr>
                        <a:t>0,2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1F1"/>
                    </a:solidFill>
                  </a:tcPr>
                </a:tc>
                <a:tc>
                  <a:txBody>
                    <a:bodyPr/>
                    <a:lstStyle/>
                    <a:p>
                      <a:pPr algn="ctr" fontAlgn="ctr"/>
                      <a:r>
                        <a:rPr lang="pt-BR" sz="1100" b="0" i="0" u="none" strike="noStrike">
                          <a:solidFill>
                            <a:srgbClr val="000000"/>
                          </a:solidFill>
                          <a:effectLst/>
                          <a:latin typeface="Calibri"/>
                        </a:rPr>
                        <a:t>22,05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1F1"/>
                    </a:solidFill>
                  </a:tcPr>
                </a:tc>
              </a:tr>
              <a:tr h="190500">
                <a:tc>
                  <a:txBody>
                    <a:bodyPr/>
                    <a:lstStyle/>
                    <a:p>
                      <a:pPr algn="l" fontAlgn="ctr"/>
                      <a:r>
                        <a:rPr lang="pt-BR" sz="1100" b="0" i="0" u="none" strike="noStrike">
                          <a:solidFill>
                            <a:srgbClr val="000000"/>
                          </a:solidFill>
                          <a:effectLst/>
                          <a:latin typeface="Calibri"/>
                        </a:rPr>
                        <a:t>Minas Gerais</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1F1"/>
                    </a:solidFill>
                  </a:tcPr>
                </a:tc>
                <a:tc>
                  <a:txBody>
                    <a:bodyPr/>
                    <a:lstStyle/>
                    <a:p>
                      <a:pPr algn="ctr" fontAlgn="ctr"/>
                      <a:r>
                        <a:rPr lang="pt-BR" sz="1100" b="0" i="0" u="none" strike="noStrike">
                          <a:solidFill>
                            <a:srgbClr val="000000"/>
                          </a:solidFill>
                          <a:effectLst/>
                          <a:latin typeface="Calibri"/>
                        </a:rPr>
                        <a:t>0,41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1F1"/>
                    </a:solidFill>
                  </a:tcPr>
                </a:tc>
                <a:tc>
                  <a:txBody>
                    <a:bodyPr/>
                    <a:lstStyle/>
                    <a:p>
                      <a:pPr algn="ctr" fontAlgn="ctr"/>
                      <a:r>
                        <a:rPr lang="pt-BR" sz="1100" b="0" i="0" u="none" strike="noStrike">
                          <a:solidFill>
                            <a:srgbClr val="000000"/>
                          </a:solidFill>
                          <a:effectLst/>
                          <a:latin typeface="Calibri"/>
                        </a:rPr>
                        <a:t>199,03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1F1"/>
                    </a:solidFill>
                  </a:tcPr>
                </a:tc>
              </a:tr>
              <a:tr h="190500">
                <a:tc>
                  <a:txBody>
                    <a:bodyPr/>
                    <a:lstStyle/>
                    <a:p>
                      <a:pPr algn="l" fontAlgn="ctr"/>
                      <a:r>
                        <a:rPr lang="pt-BR" sz="1100" b="0" i="0" u="none" strike="noStrike">
                          <a:solidFill>
                            <a:srgbClr val="000000"/>
                          </a:solidFill>
                          <a:effectLst/>
                          <a:latin typeface="Calibri"/>
                        </a:rPr>
                        <a:t>Rio de Janeiro</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1F1"/>
                    </a:solidFill>
                  </a:tcPr>
                </a:tc>
                <a:tc>
                  <a:txBody>
                    <a:bodyPr/>
                    <a:lstStyle/>
                    <a:p>
                      <a:pPr algn="ctr" fontAlgn="ctr"/>
                      <a:r>
                        <a:rPr lang="pt-BR" sz="1100" b="0" i="0" u="none" strike="noStrike">
                          <a:solidFill>
                            <a:srgbClr val="000000"/>
                          </a:solidFill>
                          <a:effectLst/>
                          <a:latin typeface="Calibri"/>
                        </a:rPr>
                        <a:t>1,02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1F1"/>
                    </a:solidFill>
                  </a:tcPr>
                </a:tc>
                <a:tc>
                  <a:txBody>
                    <a:bodyPr/>
                    <a:lstStyle/>
                    <a:p>
                      <a:pPr algn="ctr" fontAlgn="ctr"/>
                      <a:r>
                        <a:rPr lang="pt-BR" sz="1100" b="0" i="0" u="none" strike="noStrike">
                          <a:solidFill>
                            <a:srgbClr val="000000"/>
                          </a:solidFill>
                          <a:effectLst/>
                          <a:latin typeface="Calibri"/>
                        </a:rPr>
                        <a:t>487,50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1F1"/>
                    </a:solidFill>
                  </a:tcPr>
                </a:tc>
              </a:tr>
              <a:tr h="190500">
                <a:tc>
                  <a:txBody>
                    <a:bodyPr/>
                    <a:lstStyle/>
                    <a:p>
                      <a:pPr algn="l" fontAlgn="ctr"/>
                      <a:r>
                        <a:rPr lang="pt-BR" sz="1100" b="0" i="0" u="none" strike="noStrike">
                          <a:solidFill>
                            <a:srgbClr val="000000"/>
                          </a:solidFill>
                          <a:effectLst/>
                          <a:latin typeface="Calibri"/>
                        </a:rPr>
                        <a:t>São Paulo</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1F1"/>
                    </a:solidFill>
                  </a:tcPr>
                </a:tc>
                <a:tc>
                  <a:txBody>
                    <a:bodyPr/>
                    <a:lstStyle/>
                    <a:p>
                      <a:pPr algn="ctr" fontAlgn="ctr"/>
                      <a:r>
                        <a:rPr lang="pt-BR" sz="1100" b="0" i="0" u="none" strike="noStrike">
                          <a:solidFill>
                            <a:srgbClr val="000000"/>
                          </a:solidFill>
                          <a:effectLst/>
                          <a:latin typeface="Calibri"/>
                        </a:rPr>
                        <a:t>4,11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1F1"/>
                    </a:solidFill>
                  </a:tcPr>
                </a:tc>
                <a:tc>
                  <a:txBody>
                    <a:bodyPr/>
                    <a:lstStyle/>
                    <a:p>
                      <a:pPr algn="ctr" fontAlgn="ctr"/>
                      <a:r>
                        <a:rPr lang="pt-BR" sz="1100" b="0" i="0" u="none" strike="noStrike" dirty="0">
                          <a:solidFill>
                            <a:srgbClr val="000000"/>
                          </a:solidFill>
                          <a:effectLst/>
                          <a:latin typeface="Calibri"/>
                        </a:rPr>
                        <a:t>5.040,73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1F1"/>
                    </a:solidFill>
                  </a:tcPr>
                </a:tc>
              </a:tr>
              <a:tr h="190500">
                <a:tc>
                  <a:txBody>
                    <a:bodyPr/>
                    <a:lstStyle/>
                    <a:p>
                      <a:pPr algn="l" fontAlgn="ctr"/>
                      <a:r>
                        <a:rPr lang="pt-BR" sz="1100" b="1" i="0" u="none" strike="noStrike">
                          <a:solidFill>
                            <a:srgbClr val="000000"/>
                          </a:solidFill>
                          <a:effectLst/>
                          <a:latin typeface="Calibri"/>
                        </a:rPr>
                        <a:t>Sul</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9CBE6"/>
                    </a:solidFill>
                  </a:tcPr>
                </a:tc>
                <a:tc>
                  <a:txBody>
                    <a:bodyPr/>
                    <a:lstStyle/>
                    <a:p>
                      <a:pPr algn="ctr" fontAlgn="ctr"/>
                      <a:r>
                        <a:rPr lang="pt-BR" sz="1100" b="1" i="0" u="none" strike="noStrike">
                          <a:solidFill>
                            <a:srgbClr val="000000"/>
                          </a:solidFill>
                          <a:effectLst/>
                          <a:latin typeface="Calibri"/>
                        </a:rPr>
                        <a:t>0,77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9CBE6"/>
                    </a:solidFill>
                  </a:tcPr>
                </a:tc>
                <a:tc>
                  <a:txBody>
                    <a:bodyPr/>
                    <a:lstStyle/>
                    <a:p>
                      <a:pPr algn="ctr" fontAlgn="ctr"/>
                      <a:r>
                        <a:rPr lang="pt-BR" sz="1100" b="1" i="0" u="none" strike="noStrike">
                          <a:solidFill>
                            <a:srgbClr val="000000"/>
                          </a:solidFill>
                          <a:effectLst/>
                          <a:latin typeface="Calibri"/>
                        </a:rPr>
                        <a:t>536,38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9CBE6"/>
                    </a:solidFill>
                  </a:tcPr>
                </a:tc>
              </a:tr>
              <a:tr h="190500">
                <a:tc>
                  <a:txBody>
                    <a:bodyPr/>
                    <a:lstStyle/>
                    <a:p>
                      <a:pPr algn="l" fontAlgn="ctr"/>
                      <a:r>
                        <a:rPr lang="pt-BR" sz="1100" b="0" i="0" u="none" strike="noStrike">
                          <a:solidFill>
                            <a:srgbClr val="000000"/>
                          </a:solidFill>
                          <a:effectLst/>
                          <a:latin typeface="Calibri"/>
                        </a:rPr>
                        <a:t>Paraná</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1F1"/>
                    </a:solidFill>
                  </a:tcPr>
                </a:tc>
                <a:tc>
                  <a:txBody>
                    <a:bodyPr/>
                    <a:lstStyle/>
                    <a:p>
                      <a:pPr algn="ctr" fontAlgn="ctr"/>
                      <a:r>
                        <a:rPr lang="pt-BR" sz="1100" b="0" i="0" u="none" strike="noStrike">
                          <a:solidFill>
                            <a:srgbClr val="000000"/>
                          </a:solidFill>
                          <a:effectLst/>
                          <a:latin typeface="Calibri"/>
                        </a:rPr>
                        <a:t>1,45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1F1"/>
                    </a:solidFill>
                  </a:tcPr>
                </a:tc>
                <a:tc>
                  <a:txBody>
                    <a:bodyPr/>
                    <a:lstStyle/>
                    <a:p>
                      <a:pPr algn="ctr" fontAlgn="ctr"/>
                      <a:r>
                        <a:rPr lang="pt-BR" sz="1100" b="0" i="0" u="none" strike="noStrike">
                          <a:solidFill>
                            <a:srgbClr val="000000"/>
                          </a:solidFill>
                          <a:effectLst/>
                          <a:latin typeface="Calibri"/>
                        </a:rPr>
                        <a:t>324,40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1F1"/>
                    </a:solidFill>
                  </a:tcPr>
                </a:tc>
              </a:tr>
              <a:tr h="190500">
                <a:tc>
                  <a:txBody>
                    <a:bodyPr/>
                    <a:lstStyle/>
                    <a:p>
                      <a:pPr algn="l" fontAlgn="ctr"/>
                      <a:r>
                        <a:rPr lang="pt-BR" sz="1100" b="0" i="0" u="none" strike="noStrike">
                          <a:solidFill>
                            <a:srgbClr val="000000"/>
                          </a:solidFill>
                          <a:effectLst/>
                          <a:latin typeface="Calibri"/>
                        </a:rPr>
                        <a:t>Rio Grande do Sul</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1F1"/>
                    </a:solidFill>
                  </a:tcPr>
                </a:tc>
                <a:tc>
                  <a:txBody>
                    <a:bodyPr/>
                    <a:lstStyle/>
                    <a:p>
                      <a:pPr algn="ctr" fontAlgn="ctr"/>
                      <a:r>
                        <a:rPr lang="pt-BR" sz="1100" b="0" i="0" u="none" strike="noStrike">
                          <a:solidFill>
                            <a:srgbClr val="000000"/>
                          </a:solidFill>
                          <a:effectLst/>
                          <a:latin typeface="Calibri"/>
                        </a:rPr>
                        <a:t>0,22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1F1"/>
                    </a:solidFill>
                  </a:tcPr>
                </a:tc>
                <a:tc>
                  <a:txBody>
                    <a:bodyPr/>
                    <a:lstStyle/>
                    <a:p>
                      <a:pPr algn="ctr" fontAlgn="ctr"/>
                      <a:r>
                        <a:rPr lang="pt-BR" sz="1100" b="0" i="0" u="none" strike="noStrike">
                          <a:solidFill>
                            <a:srgbClr val="000000"/>
                          </a:solidFill>
                          <a:effectLst/>
                          <a:latin typeface="Calibri"/>
                        </a:rPr>
                        <a:t>65,20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1F1"/>
                    </a:solidFill>
                  </a:tcPr>
                </a:tc>
              </a:tr>
              <a:tr h="190500">
                <a:tc>
                  <a:txBody>
                    <a:bodyPr/>
                    <a:lstStyle/>
                    <a:p>
                      <a:pPr algn="l" fontAlgn="ctr"/>
                      <a:r>
                        <a:rPr lang="pt-BR" sz="1100" b="0" i="0" u="none" strike="noStrike">
                          <a:solidFill>
                            <a:srgbClr val="000000"/>
                          </a:solidFill>
                          <a:effectLst/>
                          <a:latin typeface="Calibri"/>
                        </a:rPr>
                        <a:t>Santa Catarina</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1F1"/>
                    </a:solidFill>
                  </a:tcPr>
                </a:tc>
                <a:tc>
                  <a:txBody>
                    <a:bodyPr/>
                    <a:lstStyle/>
                    <a:p>
                      <a:pPr algn="ctr" fontAlgn="ctr"/>
                      <a:r>
                        <a:rPr lang="pt-BR" sz="1100" b="0" i="0" u="none" strike="noStrike">
                          <a:solidFill>
                            <a:srgbClr val="000000"/>
                          </a:solidFill>
                          <a:effectLst/>
                          <a:latin typeface="Calibri"/>
                        </a:rPr>
                        <a:t>0,86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1F1"/>
                    </a:solidFill>
                  </a:tcPr>
                </a:tc>
                <a:tc>
                  <a:txBody>
                    <a:bodyPr/>
                    <a:lstStyle/>
                    <a:p>
                      <a:pPr algn="ctr" fontAlgn="ctr"/>
                      <a:r>
                        <a:rPr lang="pt-BR" sz="1100" b="0" i="0" u="none" strike="noStrike">
                          <a:solidFill>
                            <a:srgbClr val="000000"/>
                          </a:solidFill>
                          <a:effectLst/>
                          <a:latin typeface="Calibri"/>
                        </a:rPr>
                        <a:t>146,78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1F1"/>
                    </a:solidFill>
                  </a:tcPr>
                </a:tc>
              </a:tr>
              <a:tr h="190500">
                <a:tc>
                  <a:txBody>
                    <a:bodyPr/>
                    <a:lstStyle/>
                    <a:p>
                      <a:pPr algn="l" fontAlgn="ctr"/>
                      <a:r>
                        <a:rPr lang="pt-BR" sz="1100" b="1" i="0" u="none" strike="noStrike">
                          <a:solidFill>
                            <a:srgbClr val="000000"/>
                          </a:solidFill>
                          <a:effectLst/>
                          <a:latin typeface="Calibri"/>
                        </a:rPr>
                        <a:t>Centro-Oeste</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9CBE6"/>
                    </a:solidFill>
                  </a:tcPr>
                </a:tc>
                <a:tc>
                  <a:txBody>
                    <a:bodyPr/>
                    <a:lstStyle/>
                    <a:p>
                      <a:pPr algn="ctr" fontAlgn="ctr"/>
                      <a:r>
                        <a:rPr lang="pt-BR" sz="1100" b="1" i="0" u="none" strike="noStrike">
                          <a:solidFill>
                            <a:srgbClr val="000000"/>
                          </a:solidFill>
                          <a:effectLst/>
                          <a:latin typeface="Calibri"/>
                        </a:rPr>
                        <a:t>0,27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9CBE6"/>
                    </a:solidFill>
                  </a:tcPr>
                </a:tc>
                <a:tc>
                  <a:txBody>
                    <a:bodyPr/>
                    <a:lstStyle/>
                    <a:p>
                      <a:pPr algn="ctr" fontAlgn="ctr"/>
                      <a:r>
                        <a:rPr lang="pt-BR" sz="1100" b="1" i="0" u="none" strike="noStrike">
                          <a:solidFill>
                            <a:srgbClr val="000000"/>
                          </a:solidFill>
                          <a:effectLst/>
                          <a:latin typeface="Calibri"/>
                        </a:rPr>
                        <a:t>125,61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9CBE6"/>
                    </a:solidFill>
                  </a:tcPr>
                </a:tc>
              </a:tr>
              <a:tr h="190500">
                <a:tc>
                  <a:txBody>
                    <a:bodyPr/>
                    <a:lstStyle/>
                    <a:p>
                      <a:pPr algn="l" fontAlgn="ctr"/>
                      <a:r>
                        <a:rPr lang="pt-BR" sz="1100" b="0" i="0" u="none" strike="noStrike">
                          <a:solidFill>
                            <a:srgbClr val="000000"/>
                          </a:solidFill>
                          <a:effectLst/>
                          <a:latin typeface="Calibri"/>
                        </a:rPr>
                        <a:t>Distrito Federal</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1F1"/>
                    </a:solidFill>
                  </a:tcPr>
                </a:tc>
                <a:tc>
                  <a:txBody>
                    <a:bodyPr/>
                    <a:lstStyle/>
                    <a:p>
                      <a:pPr algn="ctr" fontAlgn="ctr"/>
                      <a:r>
                        <a:rPr lang="pt-BR" sz="1100" b="0" i="0" u="none" strike="noStrike">
                          <a:solidFill>
                            <a:srgbClr val="000000"/>
                          </a:solidFill>
                          <a:effectLst/>
                          <a:latin typeface="Calibri"/>
                        </a:rPr>
                        <a:t>0,21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1F1"/>
                    </a:solidFill>
                  </a:tcPr>
                </a:tc>
                <a:tc>
                  <a:txBody>
                    <a:bodyPr/>
                    <a:lstStyle/>
                    <a:p>
                      <a:pPr algn="ctr" fontAlgn="ctr"/>
                      <a:r>
                        <a:rPr lang="pt-BR" sz="1100" b="0" i="0" u="none" strike="noStrike">
                          <a:solidFill>
                            <a:srgbClr val="000000"/>
                          </a:solidFill>
                          <a:effectLst/>
                          <a:latin typeface="Calibri"/>
                        </a:rPr>
                        <a:t>24,41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1F1"/>
                    </a:solidFill>
                  </a:tcPr>
                </a:tc>
              </a:tr>
              <a:tr h="190500">
                <a:tc>
                  <a:txBody>
                    <a:bodyPr/>
                    <a:lstStyle/>
                    <a:p>
                      <a:pPr algn="l" fontAlgn="ctr"/>
                      <a:r>
                        <a:rPr lang="pt-BR" sz="1100" b="0" i="0" u="none" strike="noStrike">
                          <a:solidFill>
                            <a:srgbClr val="000000"/>
                          </a:solidFill>
                          <a:effectLst/>
                          <a:latin typeface="Calibri"/>
                        </a:rPr>
                        <a:t>Goiás</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1F1"/>
                    </a:solidFill>
                  </a:tcPr>
                </a:tc>
                <a:tc>
                  <a:txBody>
                    <a:bodyPr/>
                    <a:lstStyle/>
                    <a:p>
                      <a:pPr algn="ctr" fontAlgn="ctr"/>
                      <a:r>
                        <a:rPr lang="pt-BR" sz="1100" b="0" i="0" u="none" strike="noStrike">
                          <a:solidFill>
                            <a:srgbClr val="000000"/>
                          </a:solidFill>
                          <a:effectLst/>
                          <a:latin typeface="Calibri"/>
                        </a:rPr>
                        <a:t>0,24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1F1"/>
                    </a:solidFill>
                  </a:tcPr>
                </a:tc>
                <a:tc>
                  <a:txBody>
                    <a:bodyPr/>
                    <a:lstStyle/>
                    <a:p>
                      <a:pPr algn="ctr" fontAlgn="ctr"/>
                      <a:r>
                        <a:rPr lang="pt-BR" sz="1100" b="0" i="0" u="none" strike="noStrike">
                          <a:solidFill>
                            <a:srgbClr val="000000"/>
                          </a:solidFill>
                          <a:effectLst/>
                          <a:latin typeface="Calibri"/>
                        </a:rPr>
                        <a:t>36,81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1F1"/>
                    </a:solidFill>
                  </a:tcPr>
                </a:tc>
              </a:tr>
              <a:tr h="190500">
                <a:tc>
                  <a:txBody>
                    <a:bodyPr/>
                    <a:lstStyle/>
                    <a:p>
                      <a:pPr algn="l" fontAlgn="ctr"/>
                      <a:r>
                        <a:rPr lang="pt-BR" sz="1100" b="0" i="0" u="none" strike="noStrike">
                          <a:solidFill>
                            <a:srgbClr val="000000"/>
                          </a:solidFill>
                          <a:effectLst/>
                          <a:latin typeface="Calibri"/>
                        </a:rPr>
                        <a:t>Mato Grosso</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1F1"/>
                    </a:solidFill>
                  </a:tcPr>
                </a:tc>
                <a:tc>
                  <a:txBody>
                    <a:bodyPr/>
                    <a:lstStyle/>
                    <a:p>
                      <a:pPr algn="ctr" fontAlgn="ctr"/>
                      <a:r>
                        <a:rPr lang="pt-BR" sz="1100" b="0" i="0" u="none" strike="noStrike">
                          <a:solidFill>
                            <a:srgbClr val="000000"/>
                          </a:solidFill>
                          <a:effectLst/>
                          <a:latin typeface="Calibri"/>
                        </a:rPr>
                        <a:t>0,17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1F1"/>
                    </a:solidFill>
                  </a:tcPr>
                </a:tc>
                <a:tc>
                  <a:txBody>
                    <a:bodyPr/>
                    <a:lstStyle/>
                    <a:p>
                      <a:pPr algn="ctr" fontAlgn="ctr"/>
                      <a:r>
                        <a:rPr lang="pt-BR" sz="1100" b="0" i="0" u="none" strike="noStrike">
                          <a:solidFill>
                            <a:srgbClr val="000000"/>
                          </a:solidFill>
                          <a:effectLst/>
                          <a:latin typeface="Calibri"/>
                        </a:rPr>
                        <a:t>19,74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1F1"/>
                    </a:solidFill>
                  </a:tcPr>
                </a:tc>
              </a:tr>
              <a:tr h="190500">
                <a:tc>
                  <a:txBody>
                    <a:bodyPr/>
                    <a:lstStyle/>
                    <a:p>
                      <a:pPr algn="l" fontAlgn="ctr"/>
                      <a:r>
                        <a:rPr lang="pt-BR" sz="1100" b="0" i="0" u="none" strike="noStrike">
                          <a:solidFill>
                            <a:srgbClr val="000000"/>
                          </a:solidFill>
                          <a:effectLst/>
                          <a:latin typeface="Calibri"/>
                        </a:rPr>
                        <a:t>Mato Grosso do Sul</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1F1"/>
                    </a:solidFill>
                  </a:tcPr>
                </a:tc>
                <a:tc>
                  <a:txBody>
                    <a:bodyPr/>
                    <a:lstStyle/>
                    <a:p>
                      <a:pPr algn="ctr" fontAlgn="ctr"/>
                      <a:r>
                        <a:rPr lang="pt-BR" sz="1100" b="0" i="0" u="none" strike="noStrike">
                          <a:solidFill>
                            <a:srgbClr val="000000"/>
                          </a:solidFill>
                          <a:effectLst/>
                          <a:latin typeface="Calibri"/>
                        </a:rPr>
                        <a:t>0,57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1F1"/>
                    </a:solidFill>
                  </a:tcPr>
                </a:tc>
                <a:tc>
                  <a:txBody>
                    <a:bodyPr/>
                    <a:lstStyle/>
                    <a:p>
                      <a:pPr algn="ctr" fontAlgn="ctr"/>
                      <a:r>
                        <a:rPr lang="pt-BR" sz="1100" b="0" i="0" u="none" strike="noStrike" dirty="0">
                          <a:solidFill>
                            <a:srgbClr val="000000"/>
                          </a:solidFill>
                          <a:effectLst/>
                          <a:latin typeface="Calibri"/>
                        </a:rPr>
                        <a:t>44,65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1F1"/>
                    </a:solidFill>
                  </a:tcPr>
                </a:tc>
              </a:tr>
            </a:tbl>
          </a:graphicData>
        </a:graphic>
      </p:graphicFrame>
      <p:sp>
        <p:nvSpPr>
          <p:cNvPr id="12" name="CaixaDeTexto 11"/>
          <p:cNvSpPr txBox="1"/>
          <p:nvPr/>
        </p:nvSpPr>
        <p:spPr>
          <a:xfrm>
            <a:off x="3924300" y="4724400"/>
            <a:ext cx="3168650" cy="274638"/>
          </a:xfrm>
          <a:prstGeom prst="rect">
            <a:avLst/>
          </a:prstGeom>
          <a:noFill/>
        </p:spPr>
        <p:txBody>
          <a:bodyPr>
            <a:spAutoFit/>
          </a:bodyPr>
          <a:lstStyle/>
          <a:p>
            <a:pPr eaLnBrk="0" hangingPunct="0"/>
            <a:r>
              <a:rPr lang="pt-BR" sz="1200">
                <a:solidFill>
                  <a:srgbClr val="1D4575"/>
                </a:solidFill>
                <a:latin typeface="Calibri" pitchFamily="34" charset="0"/>
              </a:rPr>
              <a:t>(1 - PPP -  Purchasing Power  Parity) </a:t>
            </a:r>
          </a:p>
        </p:txBody>
      </p:sp>
      <p:sp>
        <p:nvSpPr>
          <p:cNvPr id="41117" name="Retângulo 9"/>
          <p:cNvSpPr>
            <a:spLocks noChangeArrowheads="1"/>
          </p:cNvSpPr>
          <p:nvPr/>
        </p:nvSpPr>
        <p:spPr bwMode="auto">
          <a:xfrm>
            <a:off x="107950" y="6524625"/>
            <a:ext cx="4103688" cy="523875"/>
          </a:xfrm>
          <a:prstGeom prst="rect">
            <a:avLst/>
          </a:prstGeom>
          <a:noFill/>
          <a:ln w="9525">
            <a:noFill/>
            <a:miter lim="800000"/>
            <a:headEnd/>
            <a:tailEnd/>
          </a:ln>
        </p:spPr>
        <p:txBody>
          <a:bodyPr>
            <a:spAutoFit/>
          </a:bodyPr>
          <a:lstStyle/>
          <a:p>
            <a:pPr algn="ctr" eaLnBrk="0" hangingPunct="0"/>
            <a:r>
              <a:rPr lang="pt-BR" sz="1400">
                <a:solidFill>
                  <a:srgbClr val="17375E"/>
                </a:solidFill>
                <a:latin typeface="Calibri" pitchFamily="34" charset="0"/>
              </a:rPr>
              <a:t>Maria de Nazaré Pereira, IBICT Research Consultant</a:t>
            </a:r>
          </a:p>
          <a:p>
            <a:pPr algn="ctr" eaLnBrk="0" hangingPunct="0"/>
            <a:endParaRPr lang="pt-BR" sz="1400">
              <a:solidFill>
                <a:srgbClr val="17375E"/>
              </a:solidFill>
              <a:latin typeface="Calibri" pitchFamily="34" charset="0"/>
            </a:endParaRPr>
          </a:p>
        </p:txBody>
      </p:sp>
      <p:sp>
        <p:nvSpPr>
          <p:cNvPr id="41118" name="Espaço Reservado para Número de Slide 3"/>
          <p:cNvSpPr>
            <a:spLocks noGrp="1"/>
          </p:cNvSpPr>
          <p:nvPr>
            <p:ph type="sldNum" sz="quarter" idx="12"/>
          </p:nvPr>
        </p:nvSpPr>
        <p:spPr bwMode="auto">
          <a:noFill/>
          <a:ln>
            <a:miter lim="800000"/>
            <a:headEnd/>
            <a:tailEnd/>
          </a:ln>
        </p:spPr>
        <p:txBody>
          <a:bodyPr/>
          <a:lstStyle/>
          <a:p>
            <a:fld id="{6F7C1C5A-EDF9-4C2B-A144-6AE8B4578209}" type="slidenum">
              <a:rPr lang="pt-BR" altLang="pt-BR" smtClean="0"/>
              <a:pPr/>
              <a:t>14</a:t>
            </a:fld>
            <a:endParaRPr lang="pt-BR" altLang="pt-BR" smtClean="0"/>
          </a:p>
        </p:txBody>
      </p:sp>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2" descr="06790002"/>
          <p:cNvPicPr>
            <a:picLocks noChangeAspect="1" noChangeArrowheads="1"/>
          </p:cNvPicPr>
          <p:nvPr/>
        </p:nvPicPr>
        <p:blipFill>
          <a:blip r:embed="rId3"/>
          <a:srcRect l="84460" b="9108"/>
          <a:stretch>
            <a:fillRect/>
          </a:stretch>
        </p:blipFill>
        <p:spPr bwMode="auto">
          <a:xfrm>
            <a:off x="7608888" y="0"/>
            <a:ext cx="1535112" cy="7011988"/>
          </a:xfrm>
          <a:prstGeom prst="rect">
            <a:avLst/>
          </a:prstGeom>
          <a:noFill/>
          <a:ln w="9525">
            <a:noFill/>
            <a:miter lim="800000"/>
            <a:headEnd/>
            <a:tailEnd/>
          </a:ln>
        </p:spPr>
      </p:pic>
      <p:sp>
        <p:nvSpPr>
          <p:cNvPr id="43010" name="AutoShape 2" descr="http://www.mct.gov.br/html/objects/_viewblob.php?cod_blob=237346&amp;width=0&amp;height=0"/>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pPr eaLnBrk="0" hangingPunct="0"/>
            <a:endParaRPr lang="en-CA"/>
          </a:p>
        </p:txBody>
      </p:sp>
      <p:sp>
        <p:nvSpPr>
          <p:cNvPr id="11" name="CaixaDeTexto 10"/>
          <p:cNvSpPr txBox="1"/>
          <p:nvPr/>
        </p:nvSpPr>
        <p:spPr>
          <a:xfrm>
            <a:off x="323850" y="620713"/>
            <a:ext cx="7216775" cy="519112"/>
          </a:xfrm>
          <a:prstGeom prst="rect">
            <a:avLst/>
          </a:prstGeom>
          <a:noFill/>
        </p:spPr>
        <p:txBody>
          <a:bodyPr>
            <a:spAutoFit/>
          </a:bodyPr>
          <a:lstStyle/>
          <a:p>
            <a:pPr algn="ctr" eaLnBrk="0" hangingPunct="0">
              <a:defRPr/>
            </a:pPr>
            <a:r>
              <a:rPr lang="pt-BR" sz="2800" b="1" i="1" dirty="0">
                <a:solidFill>
                  <a:srgbClr val="1D4575"/>
                </a:solidFill>
                <a:latin typeface="+mn-lt"/>
              </a:rPr>
              <a:t>Ranking </a:t>
            </a:r>
            <a:r>
              <a:rPr lang="pt-BR" sz="2800" b="1" dirty="0">
                <a:solidFill>
                  <a:srgbClr val="1D4575"/>
                </a:solidFill>
                <a:latin typeface="+mn-lt"/>
              </a:rPr>
              <a:t>2013</a:t>
            </a:r>
          </a:p>
        </p:txBody>
      </p:sp>
      <p:graphicFrame>
        <p:nvGraphicFramePr>
          <p:cNvPr id="51282" name="Group 82"/>
          <p:cNvGraphicFramePr>
            <a:graphicFrameLocks noGrp="1"/>
          </p:cNvGraphicFramePr>
          <p:nvPr/>
        </p:nvGraphicFramePr>
        <p:xfrm>
          <a:off x="827088" y="1165225"/>
          <a:ext cx="5976937" cy="4518025"/>
        </p:xfrm>
        <a:graphic>
          <a:graphicData uri="http://schemas.openxmlformats.org/drawingml/2006/table">
            <a:tbl>
              <a:tblPr/>
              <a:tblGrid>
                <a:gridCol w="792162"/>
                <a:gridCol w="1944688"/>
                <a:gridCol w="3240087"/>
              </a:tblGrid>
              <a:tr h="23812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1400" b="0" i="0" u="none" strike="noStrike" cap="none" normalizeH="0" baseline="0" smtClean="0">
                          <a:ln>
                            <a:noFill/>
                          </a:ln>
                          <a:solidFill>
                            <a:srgbClr val="FFFFFF"/>
                          </a:solidFill>
                          <a:effectLst/>
                          <a:latin typeface="Calibri" pitchFamily="34" charset="0"/>
                          <a:cs typeface="Arial" charset="0"/>
                        </a:rPr>
                        <a:t>Nr.</a:t>
                      </a:r>
                    </a:p>
                  </a:txBody>
                  <a:tcPr marL="7456" marR="7456" marT="7456" marB="0"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1400" b="0" i="0" u="none" strike="noStrike" cap="none" normalizeH="0" baseline="0" smtClean="0">
                          <a:ln>
                            <a:noFill/>
                          </a:ln>
                          <a:solidFill>
                            <a:srgbClr val="FFFFFF"/>
                          </a:solidFill>
                          <a:effectLst/>
                          <a:latin typeface="Calibri" pitchFamily="34" charset="0"/>
                          <a:cs typeface="Arial" charset="0"/>
                        </a:rPr>
                        <a:t>Country</a:t>
                      </a:r>
                    </a:p>
                  </a:txBody>
                  <a:tcPr marL="7456" marR="7456" marT="7456" marB="0"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1400" b="0" i="0" u="none" strike="noStrike" cap="none" normalizeH="0" baseline="0" smtClean="0">
                          <a:ln>
                            <a:noFill/>
                          </a:ln>
                          <a:solidFill>
                            <a:srgbClr val="FFFFFF"/>
                          </a:solidFill>
                          <a:effectLst/>
                          <a:latin typeface="Calibri" pitchFamily="34" charset="0"/>
                          <a:cs typeface="Arial" charset="0"/>
                        </a:rPr>
                        <a:t>Articles in Web of Science</a:t>
                      </a:r>
                    </a:p>
                  </a:txBody>
                  <a:tcPr marL="7456" marR="7456" marT="7456" marB="0"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4F81BD"/>
                    </a:solidFill>
                  </a:tcPr>
                </a:tc>
              </a:tr>
              <a:tr h="23812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1400" b="0" i="0" u="none" strike="noStrike" cap="none" normalizeH="0" baseline="0" smtClean="0">
                          <a:ln>
                            <a:noFill/>
                          </a:ln>
                          <a:solidFill>
                            <a:srgbClr val="FFFFFF"/>
                          </a:solidFill>
                          <a:effectLst/>
                          <a:latin typeface="Calibri" pitchFamily="34" charset="0"/>
                          <a:cs typeface="Arial" charset="0"/>
                        </a:rPr>
                        <a:t>1</a:t>
                      </a:r>
                    </a:p>
                  </a:txBody>
                  <a:tcPr marL="7456" marR="7456" marT="7456" marB="0"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1400" b="0" i="0" u="none" strike="noStrike" cap="none" normalizeH="0" baseline="0" smtClean="0">
                          <a:ln>
                            <a:noFill/>
                          </a:ln>
                          <a:solidFill>
                            <a:srgbClr val="000000"/>
                          </a:solidFill>
                          <a:effectLst/>
                          <a:latin typeface="Calibri" pitchFamily="34" charset="0"/>
                          <a:cs typeface="Arial" charset="0"/>
                        </a:rPr>
                        <a:t>USA</a:t>
                      </a:r>
                    </a:p>
                  </a:txBody>
                  <a:tcPr marL="7456" marR="7456" marT="7456" marB="0"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8DB4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1400" b="0" i="0" u="none" strike="noStrike" cap="none" normalizeH="0" baseline="0" smtClean="0">
                          <a:ln>
                            <a:noFill/>
                          </a:ln>
                          <a:solidFill>
                            <a:srgbClr val="000000"/>
                          </a:solidFill>
                          <a:effectLst/>
                          <a:latin typeface="Calibri" pitchFamily="34" charset="0"/>
                          <a:cs typeface="Arial" charset="0"/>
                        </a:rPr>
                        <a:t>419.645</a:t>
                      </a:r>
                    </a:p>
                  </a:txBody>
                  <a:tcPr marL="7456" marR="7456" marT="7456" marB="0"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8DB4E2"/>
                    </a:solidFill>
                  </a:tcPr>
                </a:tc>
              </a:tr>
              <a:tr h="23812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1400" b="0" i="0" u="none" strike="noStrike" cap="none" normalizeH="0" baseline="0" smtClean="0">
                          <a:ln>
                            <a:noFill/>
                          </a:ln>
                          <a:solidFill>
                            <a:srgbClr val="FFFFFF"/>
                          </a:solidFill>
                          <a:effectLst/>
                          <a:latin typeface="Calibri" pitchFamily="34" charset="0"/>
                          <a:cs typeface="Arial" charset="0"/>
                        </a:rPr>
                        <a:t>2</a:t>
                      </a:r>
                    </a:p>
                  </a:txBody>
                  <a:tcPr marL="7456" marR="7456" marT="7456" marB="0"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1400" b="0" i="0" u="none" strike="noStrike" cap="none" normalizeH="0" baseline="0" smtClean="0">
                          <a:ln>
                            <a:noFill/>
                          </a:ln>
                          <a:solidFill>
                            <a:srgbClr val="000000"/>
                          </a:solidFill>
                          <a:effectLst/>
                          <a:latin typeface="Calibri" pitchFamily="34" charset="0"/>
                          <a:cs typeface="Arial" charset="0"/>
                        </a:rPr>
                        <a:t>CHINA</a:t>
                      </a:r>
                    </a:p>
                  </a:txBody>
                  <a:tcPr marL="7456" marR="7456" marT="7456" marB="0"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CE6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1400" b="0" i="0" u="none" strike="noStrike" cap="none" normalizeH="0" baseline="0" smtClean="0">
                          <a:ln>
                            <a:noFill/>
                          </a:ln>
                          <a:solidFill>
                            <a:srgbClr val="000000"/>
                          </a:solidFill>
                          <a:effectLst/>
                          <a:latin typeface="Calibri" pitchFamily="34" charset="0"/>
                          <a:cs typeface="Arial" charset="0"/>
                        </a:rPr>
                        <a:t>295.582</a:t>
                      </a:r>
                    </a:p>
                  </a:txBody>
                  <a:tcPr marL="7456" marR="7456" marT="7456" marB="0"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CE6F1"/>
                    </a:solidFill>
                  </a:tcPr>
                </a:tc>
              </a:tr>
              <a:tr h="23812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1400" b="0" i="0" u="none" strike="noStrike" cap="none" normalizeH="0" baseline="0" smtClean="0">
                          <a:ln>
                            <a:noFill/>
                          </a:ln>
                          <a:solidFill>
                            <a:srgbClr val="FFFFFF"/>
                          </a:solidFill>
                          <a:effectLst/>
                          <a:latin typeface="Calibri" pitchFamily="34" charset="0"/>
                          <a:cs typeface="Arial" charset="0"/>
                        </a:rPr>
                        <a:t>3</a:t>
                      </a:r>
                    </a:p>
                  </a:txBody>
                  <a:tcPr marL="7456" marR="7456" marT="7456" marB="0"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1400" b="0" i="0" u="none" strike="noStrike" cap="none" normalizeH="0" baseline="0" smtClean="0">
                          <a:ln>
                            <a:noFill/>
                          </a:ln>
                          <a:solidFill>
                            <a:srgbClr val="000000"/>
                          </a:solidFill>
                          <a:effectLst/>
                          <a:latin typeface="Calibri" pitchFamily="34" charset="0"/>
                          <a:cs typeface="Arial" charset="0"/>
                        </a:rPr>
                        <a:t>GERMANY</a:t>
                      </a:r>
                    </a:p>
                  </a:txBody>
                  <a:tcPr marL="7456" marR="7456" marT="7456" marB="0"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8DB4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1400" b="0" i="0" u="none" strike="noStrike" cap="none" normalizeH="0" baseline="0" smtClean="0">
                          <a:ln>
                            <a:noFill/>
                          </a:ln>
                          <a:solidFill>
                            <a:srgbClr val="000000"/>
                          </a:solidFill>
                          <a:effectLst/>
                          <a:latin typeface="Calibri" pitchFamily="34" charset="0"/>
                          <a:cs typeface="Arial" charset="0"/>
                        </a:rPr>
                        <a:t>114.199</a:t>
                      </a:r>
                    </a:p>
                  </a:txBody>
                  <a:tcPr marL="7456" marR="7456" marT="7456" marB="0"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8DB4E2"/>
                    </a:solidFill>
                  </a:tcPr>
                </a:tc>
              </a:tr>
              <a:tr h="23812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1400" b="0" i="0" u="none" strike="noStrike" cap="none" normalizeH="0" baseline="0" smtClean="0">
                          <a:ln>
                            <a:noFill/>
                          </a:ln>
                          <a:solidFill>
                            <a:srgbClr val="FFFFFF"/>
                          </a:solidFill>
                          <a:effectLst/>
                          <a:latin typeface="Calibri" pitchFamily="34" charset="0"/>
                          <a:cs typeface="Arial" charset="0"/>
                        </a:rPr>
                        <a:t>4</a:t>
                      </a:r>
                    </a:p>
                  </a:txBody>
                  <a:tcPr marL="7456" marR="7456" marT="7456" marB="0"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1400" b="0" i="0" u="none" strike="noStrike" cap="none" normalizeH="0" baseline="0" smtClean="0">
                          <a:ln>
                            <a:noFill/>
                          </a:ln>
                          <a:solidFill>
                            <a:srgbClr val="000000"/>
                          </a:solidFill>
                          <a:effectLst/>
                          <a:latin typeface="Calibri" pitchFamily="34" charset="0"/>
                          <a:cs typeface="Arial" charset="0"/>
                        </a:rPr>
                        <a:t>UNITED KINGDOM</a:t>
                      </a:r>
                    </a:p>
                  </a:txBody>
                  <a:tcPr marL="7456" marR="7456" marT="7456" marB="0"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CE6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1400" b="0" i="0" u="none" strike="noStrike" cap="none" normalizeH="0" baseline="0" smtClean="0">
                          <a:ln>
                            <a:noFill/>
                          </a:ln>
                          <a:solidFill>
                            <a:srgbClr val="000000"/>
                          </a:solidFill>
                          <a:effectLst/>
                          <a:latin typeface="Calibri" pitchFamily="34" charset="0"/>
                          <a:cs typeface="Arial" charset="0"/>
                        </a:rPr>
                        <a:t>103.582</a:t>
                      </a:r>
                    </a:p>
                  </a:txBody>
                  <a:tcPr marL="7456" marR="7456" marT="7456" marB="0"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CE6F1"/>
                    </a:solidFill>
                  </a:tcPr>
                </a:tc>
              </a:tr>
              <a:tr h="23812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1400" b="0" i="0" u="none" strike="noStrike" cap="none" normalizeH="0" baseline="0" smtClean="0">
                          <a:ln>
                            <a:noFill/>
                          </a:ln>
                          <a:solidFill>
                            <a:srgbClr val="FFFFFF"/>
                          </a:solidFill>
                          <a:effectLst/>
                          <a:latin typeface="Calibri" pitchFamily="34" charset="0"/>
                          <a:cs typeface="Arial" charset="0"/>
                        </a:rPr>
                        <a:t>5</a:t>
                      </a:r>
                    </a:p>
                  </a:txBody>
                  <a:tcPr marL="7456" marR="7456" marT="7456" marB="0"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1400" b="0" i="0" u="none" strike="noStrike" cap="none" normalizeH="0" baseline="0" smtClean="0">
                          <a:ln>
                            <a:noFill/>
                          </a:ln>
                          <a:solidFill>
                            <a:srgbClr val="000000"/>
                          </a:solidFill>
                          <a:effectLst/>
                          <a:latin typeface="Calibri" pitchFamily="34" charset="0"/>
                          <a:cs typeface="Arial" charset="0"/>
                        </a:rPr>
                        <a:t>JAPAN</a:t>
                      </a:r>
                    </a:p>
                  </a:txBody>
                  <a:tcPr marL="7456" marR="7456" marT="7456" marB="0"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8DB4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1400" b="0" i="0" u="none" strike="noStrike" cap="none" normalizeH="0" baseline="0" smtClean="0">
                          <a:ln>
                            <a:noFill/>
                          </a:ln>
                          <a:solidFill>
                            <a:srgbClr val="000000"/>
                          </a:solidFill>
                          <a:effectLst/>
                          <a:latin typeface="Calibri" pitchFamily="34" charset="0"/>
                          <a:cs typeface="Arial" charset="0"/>
                        </a:rPr>
                        <a:t>93.120</a:t>
                      </a:r>
                    </a:p>
                  </a:txBody>
                  <a:tcPr marL="7456" marR="7456" marT="7456" marB="0"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8DB4E2"/>
                    </a:solidFill>
                  </a:tcPr>
                </a:tc>
              </a:tr>
              <a:tr h="23812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1400" b="0" i="0" u="none" strike="noStrike" cap="none" normalizeH="0" baseline="0" smtClean="0">
                          <a:ln>
                            <a:noFill/>
                          </a:ln>
                          <a:solidFill>
                            <a:srgbClr val="FFFFFF"/>
                          </a:solidFill>
                          <a:effectLst/>
                          <a:latin typeface="Calibri" pitchFamily="34" charset="0"/>
                          <a:cs typeface="Arial" charset="0"/>
                        </a:rPr>
                        <a:t>6</a:t>
                      </a:r>
                    </a:p>
                  </a:txBody>
                  <a:tcPr marL="7456" marR="7456" marT="7456" marB="0"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1400" b="0" i="0" u="none" strike="noStrike" cap="none" normalizeH="0" baseline="0" smtClean="0">
                          <a:ln>
                            <a:noFill/>
                          </a:ln>
                          <a:solidFill>
                            <a:srgbClr val="000000"/>
                          </a:solidFill>
                          <a:effectLst/>
                          <a:latin typeface="Calibri" pitchFamily="34" charset="0"/>
                          <a:cs typeface="Arial" charset="0"/>
                        </a:rPr>
                        <a:t>FRANCE</a:t>
                      </a:r>
                    </a:p>
                  </a:txBody>
                  <a:tcPr marL="7456" marR="7456" marT="7456" marB="0"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CE6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1400" b="0" i="0" u="none" strike="noStrike" cap="none" normalizeH="0" baseline="0" smtClean="0">
                          <a:ln>
                            <a:noFill/>
                          </a:ln>
                          <a:solidFill>
                            <a:srgbClr val="000000"/>
                          </a:solidFill>
                          <a:effectLst/>
                          <a:latin typeface="Calibri" pitchFamily="34" charset="0"/>
                          <a:cs typeface="Arial" charset="0"/>
                        </a:rPr>
                        <a:t>79.842</a:t>
                      </a:r>
                    </a:p>
                  </a:txBody>
                  <a:tcPr marL="7456" marR="7456" marT="7456" marB="0"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CE6F1"/>
                    </a:solidFill>
                  </a:tcPr>
                </a:tc>
              </a:tr>
              <a:tr h="23812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1400" b="0" i="0" u="none" strike="noStrike" cap="none" normalizeH="0" baseline="0" smtClean="0">
                          <a:ln>
                            <a:noFill/>
                          </a:ln>
                          <a:solidFill>
                            <a:srgbClr val="FFFFFF"/>
                          </a:solidFill>
                          <a:effectLst/>
                          <a:latin typeface="Calibri" pitchFamily="34" charset="0"/>
                          <a:cs typeface="Arial" charset="0"/>
                        </a:rPr>
                        <a:t>7</a:t>
                      </a:r>
                    </a:p>
                  </a:txBody>
                  <a:tcPr marL="7456" marR="7456" marT="7456" marB="0"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1400" b="0" i="0" u="none" strike="noStrike" cap="none" normalizeH="0" baseline="0" smtClean="0">
                          <a:ln>
                            <a:noFill/>
                          </a:ln>
                          <a:solidFill>
                            <a:srgbClr val="000000"/>
                          </a:solidFill>
                          <a:effectLst/>
                          <a:latin typeface="Calibri" pitchFamily="34" charset="0"/>
                          <a:cs typeface="Arial" charset="0"/>
                        </a:rPr>
                        <a:t>CANADA</a:t>
                      </a:r>
                    </a:p>
                  </a:txBody>
                  <a:tcPr marL="7456" marR="7456" marT="7456" marB="0"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8DB4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1400" b="0" i="0" u="none" strike="noStrike" cap="none" normalizeH="0" baseline="0" smtClean="0">
                          <a:ln>
                            <a:noFill/>
                          </a:ln>
                          <a:solidFill>
                            <a:srgbClr val="000000"/>
                          </a:solidFill>
                          <a:effectLst/>
                          <a:latin typeface="Calibri" pitchFamily="34" charset="0"/>
                          <a:cs typeface="Arial" charset="0"/>
                        </a:rPr>
                        <a:t>70.456</a:t>
                      </a:r>
                    </a:p>
                  </a:txBody>
                  <a:tcPr marL="7456" marR="7456" marT="7456" marB="0"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8DB4E2"/>
                    </a:solidFill>
                  </a:tcPr>
                </a:tc>
              </a:tr>
              <a:tr h="23812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1400" b="0" i="0" u="none" strike="noStrike" cap="none" normalizeH="0" baseline="0" smtClean="0">
                          <a:ln>
                            <a:noFill/>
                          </a:ln>
                          <a:solidFill>
                            <a:srgbClr val="FFFFFF"/>
                          </a:solidFill>
                          <a:effectLst/>
                          <a:latin typeface="Calibri" pitchFamily="34" charset="0"/>
                          <a:cs typeface="Arial" charset="0"/>
                        </a:rPr>
                        <a:t>8</a:t>
                      </a:r>
                    </a:p>
                  </a:txBody>
                  <a:tcPr marL="7456" marR="7456" marT="7456" marB="0"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1400" b="0" i="0" u="none" strike="noStrike" cap="none" normalizeH="0" baseline="0" smtClean="0">
                          <a:ln>
                            <a:noFill/>
                          </a:ln>
                          <a:solidFill>
                            <a:srgbClr val="000000"/>
                          </a:solidFill>
                          <a:effectLst/>
                          <a:latin typeface="Calibri" pitchFamily="34" charset="0"/>
                          <a:cs typeface="Arial" charset="0"/>
                        </a:rPr>
                        <a:t>ITALY</a:t>
                      </a:r>
                    </a:p>
                  </a:txBody>
                  <a:tcPr marL="7456" marR="7456" marT="7456" marB="0"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CE6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1400" b="0" i="0" u="none" strike="noStrike" cap="none" normalizeH="0" baseline="0" smtClean="0">
                          <a:ln>
                            <a:noFill/>
                          </a:ln>
                          <a:solidFill>
                            <a:srgbClr val="000000"/>
                          </a:solidFill>
                          <a:effectLst/>
                          <a:latin typeface="Calibri" pitchFamily="34" charset="0"/>
                          <a:cs typeface="Arial" charset="0"/>
                        </a:rPr>
                        <a:t>69.604</a:t>
                      </a:r>
                    </a:p>
                  </a:txBody>
                  <a:tcPr marL="7456" marR="7456" marT="7456" marB="0"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CE6F1"/>
                    </a:solidFill>
                  </a:tcPr>
                </a:tc>
              </a:tr>
              <a:tr h="23812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1400" b="0" i="0" u="none" strike="noStrike" cap="none" normalizeH="0" baseline="0" smtClean="0">
                          <a:ln>
                            <a:noFill/>
                          </a:ln>
                          <a:solidFill>
                            <a:srgbClr val="FFFFFF"/>
                          </a:solidFill>
                          <a:effectLst/>
                          <a:latin typeface="Calibri" pitchFamily="34" charset="0"/>
                          <a:cs typeface="Arial" charset="0"/>
                        </a:rPr>
                        <a:t>9</a:t>
                      </a:r>
                    </a:p>
                  </a:txBody>
                  <a:tcPr marL="7456" marR="7456" marT="7456" marB="0"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1400" b="0" i="0" u="none" strike="noStrike" cap="none" normalizeH="0" baseline="0" smtClean="0">
                          <a:ln>
                            <a:noFill/>
                          </a:ln>
                          <a:solidFill>
                            <a:srgbClr val="000000"/>
                          </a:solidFill>
                          <a:effectLst/>
                          <a:latin typeface="Calibri" pitchFamily="34" charset="0"/>
                          <a:cs typeface="Arial" charset="0"/>
                        </a:rPr>
                        <a:t>INDIA</a:t>
                      </a:r>
                    </a:p>
                  </a:txBody>
                  <a:tcPr marL="7456" marR="7456" marT="7456" marB="0"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8DB4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1400" b="0" i="0" u="none" strike="noStrike" cap="none" normalizeH="0" baseline="0" smtClean="0">
                          <a:ln>
                            <a:noFill/>
                          </a:ln>
                          <a:solidFill>
                            <a:srgbClr val="000000"/>
                          </a:solidFill>
                          <a:effectLst/>
                          <a:latin typeface="Calibri" pitchFamily="34" charset="0"/>
                          <a:cs typeface="Arial" charset="0"/>
                        </a:rPr>
                        <a:t>64.877</a:t>
                      </a:r>
                    </a:p>
                  </a:txBody>
                  <a:tcPr marL="7456" marR="7456" marT="7456" marB="0"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8DB4E2"/>
                    </a:solidFill>
                  </a:tcPr>
                </a:tc>
              </a:tr>
              <a:tr h="23812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1400" b="0" i="0" u="none" strike="noStrike" cap="none" normalizeH="0" baseline="0" smtClean="0">
                          <a:ln>
                            <a:noFill/>
                          </a:ln>
                          <a:solidFill>
                            <a:srgbClr val="FFFFFF"/>
                          </a:solidFill>
                          <a:effectLst/>
                          <a:latin typeface="Calibri" pitchFamily="34" charset="0"/>
                          <a:cs typeface="Arial" charset="0"/>
                        </a:rPr>
                        <a:t>10</a:t>
                      </a:r>
                    </a:p>
                  </a:txBody>
                  <a:tcPr marL="7456" marR="7456" marT="7456" marB="0"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1400" b="0" i="0" u="none" strike="noStrike" cap="none" normalizeH="0" baseline="0" smtClean="0">
                          <a:ln>
                            <a:noFill/>
                          </a:ln>
                          <a:solidFill>
                            <a:srgbClr val="000000"/>
                          </a:solidFill>
                          <a:effectLst/>
                          <a:latin typeface="Calibri" pitchFamily="34" charset="0"/>
                          <a:cs typeface="Arial" charset="0"/>
                        </a:rPr>
                        <a:t>SPAIN</a:t>
                      </a:r>
                    </a:p>
                  </a:txBody>
                  <a:tcPr marL="7456" marR="7456" marT="7456" marB="0"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CE6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1400" b="0" i="0" u="none" strike="noStrike" cap="none" normalizeH="0" baseline="0" smtClean="0">
                          <a:ln>
                            <a:noFill/>
                          </a:ln>
                          <a:solidFill>
                            <a:srgbClr val="000000"/>
                          </a:solidFill>
                          <a:effectLst/>
                          <a:latin typeface="Calibri" pitchFamily="34" charset="0"/>
                          <a:cs typeface="Arial" charset="0"/>
                        </a:rPr>
                        <a:t>61.431</a:t>
                      </a:r>
                    </a:p>
                  </a:txBody>
                  <a:tcPr marL="7456" marR="7456" marT="7456" marB="0"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CE6F1"/>
                    </a:solidFill>
                  </a:tcPr>
                </a:tc>
              </a:tr>
              <a:tr h="23812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1400" b="0" i="0" u="none" strike="noStrike" cap="none" normalizeH="0" baseline="0" smtClean="0">
                          <a:ln>
                            <a:noFill/>
                          </a:ln>
                          <a:solidFill>
                            <a:srgbClr val="FFFFFF"/>
                          </a:solidFill>
                          <a:effectLst/>
                          <a:latin typeface="Calibri" pitchFamily="34" charset="0"/>
                          <a:cs typeface="Arial" charset="0"/>
                        </a:rPr>
                        <a:t>11</a:t>
                      </a:r>
                    </a:p>
                  </a:txBody>
                  <a:tcPr marL="7456" marR="7456" marT="7456" marB="0"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1400" b="0" i="0" u="none" strike="noStrike" cap="none" normalizeH="0" baseline="0" smtClean="0">
                          <a:ln>
                            <a:noFill/>
                          </a:ln>
                          <a:solidFill>
                            <a:srgbClr val="000000"/>
                          </a:solidFill>
                          <a:effectLst/>
                          <a:latin typeface="Calibri" pitchFamily="34" charset="0"/>
                          <a:cs typeface="Arial" charset="0"/>
                        </a:rPr>
                        <a:t>AUSTRALIA</a:t>
                      </a:r>
                    </a:p>
                  </a:txBody>
                  <a:tcPr marL="7456" marR="7456" marT="7456" marB="0"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8DB4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1400" b="0" i="0" u="none" strike="noStrike" cap="none" normalizeH="0" baseline="0" smtClean="0">
                          <a:ln>
                            <a:noFill/>
                          </a:ln>
                          <a:solidFill>
                            <a:srgbClr val="000000"/>
                          </a:solidFill>
                          <a:effectLst/>
                          <a:latin typeface="Calibri" pitchFamily="34" charset="0"/>
                          <a:cs typeface="Arial" charset="0"/>
                        </a:rPr>
                        <a:t>58.596</a:t>
                      </a:r>
                    </a:p>
                  </a:txBody>
                  <a:tcPr marL="7456" marR="7456" marT="7456" marB="0"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8DB4E2"/>
                    </a:solidFill>
                  </a:tcPr>
                </a:tc>
              </a:tr>
              <a:tr h="23812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1400" b="0" i="0" u="none" strike="noStrike" cap="none" normalizeH="0" baseline="0" smtClean="0">
                          <a:ln>
                            <a:noFill/>
                          </a:ln>
                          <a:solidFill>
                            <a:srgbClr val="FFFFFF"/>
                          </a:solidFill>
                          <a:effectLst/>
                          <a:latin typeface="Calibri" pitchFamily="34" charset="0"/>
                          <a:cs typeface="Arial" charset="0"/>
                        </a:rPr>
                        <a:t>12</a:t>
                      </a:r>
                    </a:p>
                  </a:txBody>
                  <a:tcPr marL="7456" marR="7456" marT="7456" marB="0"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1400" b="0" i="0" u="none" strike="noStrike" cap="none" normalizeH="0" baseline="0" smtClean="0">
                          <a:ln>
                            <a:noFill/>
                          </a:ln>
                          <a:solidFill>
                            <a:srgbClr val="000000"/>
                          </a:solidFill>
                          <a:effectLst/>
                          <a:latin typeface="Calibri" pitchFamily="34" charset="0"/>
                          <a:cs typeface="Arial" charset="0"/>
                        </a:rPr>
                        <a:t>SOUTH COREA</a:t>
                      </a:r>
                    </a:p>
                  </a:txBody>
                  <a:tcPr marL="7456" marR="7456" marT="7456" marB="0"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CE6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1400" b="0" i="0" u="none" strike="noStrike" cap="none" normalizeH="0" baseline="0" smtClean="0">
                          <a:ln>
                            <a:noFill/>
                          </a:ln>
                          <a:solidFill>
                            <a:srgbClr val="000000"/>
                          </a:solidFill>
                          <a:effectLst/>
                          <a:latin typeface="Calibri" pitchFamily="34" charset="0"/>
                          <a:cs typeface="Arial" charset="0"/>
                        </a:rPr>
                        <a:t>57.421</a:t>
                      </a:r>
                    </a:p>
                  </a:txBody>
                  <a:tcPr marL="7456" marR="7456" marT="7456" marB="0"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CE6F1"/>
                    </a:solidFill>
                  </a:tcPr>
                </a:tc>
              </a:tr>
              <a:tr h="23812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1400" b="0" i="0" u="none" strike="noStrike" cap="none" normalizeH="0" baseline="0" smtClean="0">
                          <a:ln>
                            <a:noFill/>
                          </a:ln>
                          <a:solidFill>
                            <a:srgbClr val="C00000"/>
                          </a:solidFill>
                          <a:effectLst/>
                          <a:latin typeface="Calibri" pitchFamily="34" charset="0"/>
                          <a:cs typeface="Arial" charset="0"/>
                        </a:rPr>
                        <a:t>13</a:t>
                      </a:r>
                    </a:p>
                  </a:txBody>
                  <a:tcPr marL="7456" marR="7456" marT="7456" marB="0"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1400" b="0" i="0" u="none" strike="noStrike" cap="none" normalizeH="0" baseline="0" smtClean="0">
                          <a:ln>
                            <a:noFill/>
                          </a:ln>
                          <a:solidFill>
                            <a:srgbClr val="C00000"/>
                          </a:solidFill>
                          <a:effectLst/>
                          <a:latin typeface="Calibri" pitchFamily="34" charset="0"/>
                          <a:cs typeface="Arial" charset="0"/>
                        </a:rPr>
                        <a:t>BRAZIL</a:t>
                      </a:r>
                    </a:p>
                  </a:txBody>
                  <a:tcPr marL="7456" marR="7456" marT="7456" marB="0"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8DB4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1400" b="0" i="0" u="none" strike="noStrike" cap="none" normalizeH="0" baseline="0" smtClean="0">
                          <a:ln>
                            <a:noFill/>
                          </a:ln>
                          <a:solidFill>
                            <a:srgbClr val="C00000"/>
                          </a:solidFill>
                          <a:effectLst/>
                          <a:latin typeface="Calibri" pitchFamily="34" charset="0"/>
                          <a:cs typeface="Arial" charset="0"/>
                        </a:rPr>
                        <a:t>43.357</a:t>
                      </a:r>
                    </a:p>
                  </a:txBody>
                  <a:tcPr marL="7456" marR="7456" marT="7456" marB="0"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8DB4E2"/>
                    </a:solidFill>
                  </a:tcPr>
                </a:tc>
              </a:tr>
              <a:tr h="23812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1400" b="0" i="0" u="none" strike="noStrike" cap="none" normalizeH="0" baseline="0" smtClean="0">
                          <a:ln>
                            <a:noFill/>
                          </a:ln>
                          <a:solidFill>
                            <a:srgbClr val="FFFFFF"/>
                          </a:solidFill>
                          <a:effectLst/>
                          <a:latin typeface="Calibri" pitchFamily="34" charset="0"/>
                          <a:cs typeface="Arial" charset="0"/>
                        </a:rPr>
                        <a:t>14</a:t>
                      </a:r>
                    </a:p>
                  </a:txBody>
                  <a:tcPr marL="7456" marR="7456" marT="7456" marB="0"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1400" b="0" i="0" u="none" strike="noStrike" cap="none" normalizeH="0" baseline="0" smtClean="0">
                          <a:ln>
                            <a:noFill/>
                          </a:ln>
                          <a:solidFill>
                            <a:srgbClr val="000000"/>
                          </a:solidFill>
                          <a:effectLst/>
                          <a:latin typeface="Calibri" pitchFamily="34" charset="0"/>
                          <a:cs typeface="Arial" charset="0"/>
                        </a:rPr>
                        <a:t>HOLLLAND</a:t>
                      </a:r>
                    </a:p>
                  </a:txBody>
                  <a:tcPr marL="7456" marR="7456" marT="7456" marB="0"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CE6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1400" b="0" i="0" u="none" strike="noStrike" cap="none" normalizeH="0" baseline="0" smtClean="0">
                          <a:ln>
                            <a:noFill/>
                          </a:ln>
                          <a:solidFill>
                            <a:srgbClr val="000000"/>
                          </a:solidFill>
                          <a:effectLst/>
                          <a:latin typeface="Calibri" pitchFamily="34" charset="0"/>
                          <a:cs typeface="Arial" charset="0"/>
                        </a:rPr>
                        <a:t>40.332</a:t>
                      </a:r>
                    </a:p>
                  </a:txBody>
                  <a:tcPr marL="7456" marR="7456" marT="7456" marB="0"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CE6F1"/>
                    </a:solidFill>
                  </a:tcPr>
                </a:tc>
              </a:tr>
              <a:tr h="23812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1400" b="0" i="0" u="none" strike="noStrike" cap="none" normalizeH="0" baseline="0" smtClean="0">
                          <a:ln>
                            <a:noFill/>
                          </a:ln>
                          <a:solidFill>
                            <a:srgbClr val="FFFFFF"/>
                          </a:solidFill>
                          <a:effectLst/>
                          <a:latin typeface="Calibri" pitchFamily="34" charset="0"/>
                          <a:cs typeface="Arial" charset="0"/>
                        </a:rPr>
                        <a:t>15</a:t>
                      </a:r>
                    </a:p>
                  </a:txBody>
                  <a:tcPr marL="7456" marR="7456" marT="7456" marB="0"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1400" b="0" i="0" u="none" strike="noStrike" cap="none" normalizeH="0" baseline="0" smtClean="0">
                          <a:ln>
                            <a:noFill/>
                          </a:ln>
                          <a:solidFill>
                            <a:srgbClr val="000000"/>
                          </a:solidFill>
                          <a:effectLst/>
                          <a:latin typeface="Calibri" pitchFamily="34" charset="0"/>
                          <a:cs typeface="Arial" charset="0"/>
                        </a:rPr>
                        <a:t>THAILAND</a:t>
                      </a:r>
                    </a:p>
                  </a:txBody>
                  <a:tcPr marL="7456" marR="7456" marT="7456" marB="0"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8DB4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1400" b="0" i="0" u="none" strike="noStrike" cap="none" normalizeH="0" baseline="0" smtClean="0">
                          <a:ln>
                            <a:noFill/>
                          </a:ln>
                          <a:solidFill>
                            <a:srgbClr val="000000"/>
                          </a:solidFill>
                          <a:effectLst/>
                          <a:latin typeface="Calibri" pitchFamily="34" charset="0"/>
                          <a:cs typeface="Arial" charset="0"/>
                        </a:rPr>
                        <a:t>33.501</a:t>
                      </a:r>
                    </a:p>
                  </a:txBody>
                  <a:tcPr marL="7456" marR="7456" marT="7456" marB="0"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8DB4E2"/>
                    </a:solidFill>
                  </a:tcPr>
                </a:tc>
              </a:tr>
              <a:tr h="149225">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CA" sz="900" b="0" i="0" u="none" strike="noStrike" cap="none" normalizeH="0" baseline="0" smtClean="0">
                        <a:ln>
                          <a:noFill/>
                        </a:ln>
                        <a:solidFill>
                          <a:srgbClr val="000000"/>
                        </a:solidFill>
                        <a:effectLst/>
                        <a:latin typeface="Calibri" pitchFamily="34" charset="0"/>
                        <a:cs typeface="Arial" charset="0"/>
                      </a:endParaRPr>
                    </a:p>
                  </a:txBody>
                  <a:tcPr marL="7456" marR="7456" marT="7456" marB="0" anchor="b" horzOverflow="overflow">
                    <a:lnL>
                      <a:noFill/>
                    </a:lnL>
                    <a:lnR>
                      <a:noFill/>
                    </a:lnR>
                    <a:lnT w="12700" cap="flat" cmpd="sng" algn="ctr">
                      <a:solidFill>
                        <a:srgbClr val="FFFFFF"/>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CA" sz="900" b="0" i="0" u="none" strike="noStrike" cap="none" normalizeH="0" baseline="0" smtClean="0">
                        <a:ln>
                          <a:noFill/>
                        </a:ln>
                        <a:solidFill>
                          <a:srgbClr val="000000"/>
                        </a:solidFill>
                        <a:effectLst/>
                        <a:latin typeface="Calibri" pitchFamily="34" charset="0"/>
                        <a:cs typeface="Arial" charset="0"/>
                      </a:endParaRPr>
                    </a:p>
                  </a:txBody>
                  <a:tcPr marL="7456" marR="7456" marT="7456" marB="0" anchor="b" horzOverflow="overflow">
                    <a:lnL>
                      <a:noFill/>
                    </a:lnL>
                    <a:lnR>
                      <a:noFill/>
                    </a:lnR>
                    <a:lnT w="12700" cap="flat" cmpd="sng" algn="ctr">
                      <a:solidFill>
                        <a:srgbClr val="FFFFFF"/>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CA" sz="900" b="0" i="0" u="none" strike="noStrike" cap="none" normalizeH="0" baseline="0" smtClean="0">
                        <a:ln>
                          <a:noFill/>
                        </a:ln>
                        <a:solidFill>
                          <a:srgbClr val="000000"/>
                        </a:solidFill>
                        <a:effectLst/>
                        <a:latin typeface="Calibri" pitchFamily="34" charset="0"/>
                        <a:cs typeface="Arial" charset="0"/>
                      </a:endParaRPr>
                    </a:p>
                  </a:txBody>
                  <a:tcPr marL="7456" marR="7456" marT="7456" marB="0" anchor="b" horzOverflow="overflow">
                    <a:lnL>
                      <a:noFill/>
                    </a:lnL>
                    <a:lnR>
                      <a:noFill/>
                    </a:lnR>
                    <a:lnT w="12700" cap="flat" cmpd="sng" algn="ctr">
                      <a:solidFill>
                        <a:srgbClr val="FFFFFF"/>
                      </a:solidFill>
                      <a:prstDash val="solid"/>
                      <a:round/>
                      <a:headEnd type="none" w="med" len="med"/>
                      <a:tailEnd type="none" w="med" len="med"/>
                    </a:lnT>
                    <a:lnB>
                      <a:noFill/>
                    </a:lnB>
                    <a:lnTlToBr>
                      <a:noFill/>
                    </a:lnTlToBr>
                    <a:lnBlToTr>
                      <a:noFill/>
                    </a:lnBlToTr>
                    <a:noFill/>
                  </a:tcPr>
                </a:tc>
              </a:tr>
              <a:tr h="558800">
                <a:tc gridSpan="3">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2"/>
                          </a:solidFill>
                          <a:effectLst/>
                          <a:latin typeface="Calibri" pitchFamily="34" charset="0"/>
                          <a:cs typeface="Arial" charset="0"/>
                        </a:rPr>
                        <a:t>Original source: Web of Science, Thomson Reuters (2015).</a:t>
                      </a:r>
                      <a:br>
                        <a:rPr kumimoji="0" lang="pt-BR" sz="1200" b="0" i="0" u="none" strike="noStrike" cap="none" normalizeH="0" baseline="0" smtClean="0">
                          <a:ln>
                            <a:noFill/>
                          </a:ln>
                          <a:solidFill>
                            <a:schemeClr val="tx2"/>
                          </a:solidFill>
                          <a:effectLst/>
                          <a:latin typeface="Calibri" pitchFamily="34" charset="0"/>
                          <a:cs typeface="Arial" charset="0"/>
                        </a:rPr>
                      </a:br>
                      <a:r>
                        <a:rPr kumimoji="0" lang="pt-BR" sz="1200" b="0" i="0" u="none" strike="noStrike" cap="none" normalizeH="0" baseline="0" smtClean="0">
                          <a:ln>
                            <a:noFill/>
                          </a:ln>
                          <a:solidFill>
                            <a:schemeClr val="tx2"/>
                          </a:solidFill>
                          <a:effectLst/>
                          <a:latin typeface="Calibri" pitchFamily="34" charset="0"/>
                          <a:cs typeface="Arial" charset="0"/>
                        </a:rPr>
                        <a:t>Dataset: 2013, document type: article, review, proceeding paper</a:t>
                      </a:r>
                      <a:br>
                        <a:rPr kumimoji="0" lang="pt-BR" sz="1200" b="0" i="0" u="none" strike="noStrike" cap="none" normalizeH="0" baseline="0" smtClean="0">
                          <a:ln>
                            <a:noFill/>
                          </a:ln>
                          <a:solidFill>
                            <a:schemeClr val="tx2"/>
                          </a:solidFill>
                          <a:effectLst/>
                          <a:latin typeface="Calibri" pitchFamily="34" charset="0"/>
                          <a:cs typeface="Arial" charset="0"/>
                        </a:rPr>
                      </a:br>
                      <a:r>
                        <a:rPr kumimoji="0" lang="pt-BR" sz="1200" b="0" i="0" u="none" strike="noStrike" cap="none" normalizeH="0" baseline="0" smtClean="0">
                          <a:ln>
                            <a:noFill/>
                          </a:ln>
                          <a:solidFill>
                            <a:schemeClr val="tx2"/>
                          </a:solidFill>
                          <a:effectLst/>
                          <a:latin typeface="Calibri" pitchFamily="34" charset="0"/>
                          <a:cs typeface="Arial" charset="0"/>
                        </a:rPr>
                        <a:t>Data collected in 23 mar 2015</a:t>
                      </a:r>
                    </a:p>
                  </a:txBody>
                  <a:tcPr marL="7456" marR="7456" marT="7456" marB="0" anchor="b" horzOverflow="overflow">
                    <a:lnL>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r>
            </a:tbl>
          </a:graphicData>
        </a:graphic>
      </p:graphicFrame>
      <p:sp>
        <p:nvSpPr>
          <p:cNvPr id="12" name="Retângulo 11"/>
          <p:cNvSpPr/>
          <p:nvPr/>
        </p:nvSpPr>
        <p:spPr>
          <a:xfrm>
            <a:off x="273050" y="5767388"/>
            <a:ext cx="7089775" cy="646112"/>
          </a:xfrm>
          <a:prstGeom prst="rect">
            <a:avLst/>
          </a:prstGeom>
        </p:spPr>
        <p:txBody>
          <a:bodyPr>
            <a:spAutoFit/>
          </a:bodyPr>
          <a:lstStyle/>
          <a:p>
            <a:pPr eaLnBrk="0" hangingPunct="0">
              <a:defRPr/>
            </a:pPr>
            <a:r>
              <a:rPr lang="pt-BR" sz="1200" dirty="0" err="1">
                <a:solidFill>
                  <a:schemeClr val="tx2"/>
                </a:solidFill>
                <a:latin typeface="+mn-lt"/>
              </a:rPr>
              <a:t>Source</a:t>
            </a:r>
            <a:r>
              <a:rPr lang="pt-BR" sz="1200" dirty="0">
                <a:solidFill>
                  <a:schemeClr val="tx2"/>
                </a:solidFill>
                <a:latin typeface="+mn-lt"/>
              </a:rPr>
              <a:t>: </a:t>
            </a:r>
            <a:r>
              <a:rPr lang="pt-BR" sz="1200" dirty="0" err="1">
                <a:solidFill>
                  <a:schemeClr val="tx2"/>
                </a:solidFill>
                <a:latin typeface="+mn-lt"/>
              </a:rPr>
              <a:t>http</a:t>
            </a:r>
            <a:r>
              <a:rPr lang="pt-BR" sz="1200" dirty="0">
                <a:solidFill>
                  <a:schemeClr val="tx2"/>
                </a:solidFill>
                <a:latin typeface="+mn-lt"/>
              </a:rPr>
              <a:t>://</a:t>
            </a:r>
            <a:r>
              <a:rPr lang="pt-BR" sz="1200" dirty="0" err="1">
                <a:solidFill>
                  <a:schemeClr val="tx2"/>
                </a:solidFill>
                <a:latin typeface="+mn-lt"/>
              </a:rPr>
              <a:t>www.periodicos.capes.gov.br</a:t>
            </a:r>
            <a:r>
              <a:rPr lang="pt-BR" sz="1200" dirty="0">
                <a:solidFill>
                  <a:schemeClr val="tx2"/>
                </a:solidFill>
                <a:latin typeface="+mn-lt"/>
              </a:rPr>
              <a:t>/</a:t>
            </a:r>
            <a:r>
              <a:rPr lang="pt-BR" sz="1200" dirty="0" err="1">
                <a:solidFill>
                  <a:schemeClr val="tx2"/>
                </a:solidFill>
                <a:latin typeface="+mn-lt"/>
              </a:rPr>
              <a:t>images</a:t>
            </a:r>
            <a:r>
              <a:rPr lang="pt-BR" sz="1200" dirty="0">
                <a:solidFill>
                  <a:schemeClr val="tx2"/>
                </a:solidFill>
                <a:latin typeface="+mn-lt"/>
              </a:rPr>
              <a:t>/</a:t>
            </a:r>
            <a:r>
              <a:rPr lang="pt-BR" sz="1200" dirty="0" err="1">
                <a:solidFill>
                  <a:schemeClr val="tx2"/>
                </a:solidFill>
                <a:latin typeface="+mn-lt"/>
              </a:rPr>
              <a:t>documents</a:t>
            </a:r>
            <a:r>
              <a:rPr lang="pt-BR" sz="1200" dirty="0">
                <a:solidFill>
                  <a:schemeClr val="tx2"/>
                </a:solidFill>
                <a:latin typeface="+mn-lt"/>
              </a:rPr>
              <a:t>/Apresenta%C3%A7%C3%A3o%20Portal%20de%20Peri%C3%B3dicos_Elenara%20Almeida.pdf</a:t>
            </a:r>
          </a:p>
        </p:txBody>
      </p:sp>
      <p:sp>
        <p:nvSpPr>
          <p:cNvPr id="43087" name="Retângulo 9"/>
          <p:cNvSpPr>
            <a:spLocks noChangeArrowheads="1"/>
          </p:cNvSpPr>
          <p:nvPr/>
        </p:nvSpPr>
        <p:spPr bwMode="auto">
          <a:xfrm>
            <a:off x="107950" y="6524625"/>
            <a:ext cx="4103688" cy="523875"/>
          </a:xfrm>
          <a:prstGeom prst="rect">
            <a:avLst/>
          </a:prstGeom>
          <a:noFill/>
          <a:ln w="9525">
            <a:noFill/>
            <a:miter lim="800000"/>
            <a:headEnd/>
            <a:tailEnd/>
          </a:ln>
        </p:spPr>
        <p:txBody>
          <a:bodyPr>
            <a:spAutoFit/>
          </a:bodyPr>
          <a:lstStyle/>
          <a:p>
            <a:pPr algn="ctr" eaLnBrk="0" hangingPunct="0"/>
            <a:r>
              <a:rPr lang="pt-BR" sz="1400">
                <a:solidFill>
                  <a:srgbClr val="17375E"/>
                </a:solidFill>
                <a:latin typeface="Calibri" pitchFamily="34" charset="0"/>
              </a:rPr>
              <a:t>Maria de Nazaré Pereira, IBICT Research Consultant</a:t>
            </a:r>
          </a:p>
          <a:p>
            <a:pPr algn="ctr" eaLnBrk="0" hangingPunct="0"/>
            <a:endParaRPr lang="pt-BR" sz="1400">
              <a:solidFill>
                <a:srgbClr val="17375E"/>
              </a:solidFill>
              <a:latin typeface="Calibri" pitchFamily="34" charset="0"/>
            </a:endParaRPr>
          </a:p>
        </p:txBody>
      </p:sp>
      <p:sp>
        <p:nvSpPr>
          <p:cNvPr id="43088" name="Espaço Reservado para Número de Slide 2"/>
          <p:cNvSpPr>
            <a:spLocks noGrp="1"/>
          </p:cNvSpPr>
          <p:nvPr>
            <p:ph type="sldNum" sz="quarter" idx="12"/>
          </p:nvPr>
        </p:nvSpPr>
        <p:spPr bwMode="auto">
          <a:noFill/>
          <a:ln>
            <a:miter lim="800000"/>
            <a:headEnd/>
            <a:tailEnd/>
          </a:ln>
        </p:spPr>
        <p:txBody>
          <a:bodyPr/>
          <a:lstStyle/>
          <a:p>
            <a:fld id="{0379163B-57CE-494A-81FE-5A0FC42FA020}" type="slidenum">
              <a:rPr lang="pt-BR" altLang="pt-BR" smtClean="0"/>
              <a:pPr/>
              <a:t>15</a:t>
            </a:fld>
            <a:endParaRPr lang="pt-BR" altLang="pt-BR" smtClean="0"/>
          </a:p>
        </p:txBody>
      </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2" descr="06790002"/>
          <p:cNvPicPr>
            <a:picLocks noChangeAspect="1" noChangeArrowheads="1"/>
          </p:cNvPicPr>
          <p:nvPr/>
        </p:nvPicPr>
        <p:blipFill>
          <a:blip r:embed="rId3"/>
          <a:srcRect l="84460" b="9108"/>
          <a:stretch>
            <a:fillRect/>
          </a:stretch>
        </p:blipFill>
        <p:spPr bwMode="auto">
          <a:xfrm>
            <a:off x="7608888" y="0"/>
            <a:ext cx="1535112" cy="7011988"/>
          </a:xfrm>
          <a:prstGeom prst="rect">
            <a:avLst/>
          </a:prstGeom>
          <a:noFill/>
          <a:ln w="9525">
            <a:noFill/>
            <a:miter lim="800000"/>
            <a:headEnd/>
            <a:tailEnd/>
          </a:ln>
        </p:spPr>
      </p:pic>
      <p:sp>
        <p:nvSpPr>
          <p:cNvPr id="5" name="Título 1"/>
          <p:cNvSpPr>
            <a:spLocks noGrp="1"/>
          </p:cNvSpPr>
          <p:nvPr>
            <p:ph type="title"/>
          </p:nvPr>
        </p:nvSpPr>
        <p:spPr>
          <a:xfrm>
            <a:off x="17463" y="0"/>
            <a:ext cx="7591425" cy="1357313"/>
          </a:xfrm>
        </p:spPr>
        <p:txBody>
          <a:bodyPr/>
          <a:lstStyle/>
          <a:p>
            <a:pPr eaLnBrk="1" hangingPunct="1">
              <a:defRPr/>
            </a:pPr>
            <a:r>
              <a:rPr lang="pt-BR" altLang="pt-BR" b="1" dirty="0" smtClean="0">
                <a:solidFill>
                  <a:srgbClr val="C00000"/>
                </a:solidFill>
              </a:rPr>
              <a:t/>
            </a:r>
            <a:br>
              <a:rPr lang="pt-BR" altLang="pt-BR" b="1" dirty="0" smtClean="0">
                <a:solidFill>
                  <a:srgbClr val="C00000"/>
                </a:solidFill>
              </a:rPr>
            </a:br>
            <a:r>
              <a:rPr lang="pt-BR" altLang="pt-BR" b="1" dirty="0" smtClean="0">
                <a:solidFill>
                  <a:srgbClr val="C00000"/>
                </a:solidFill>
              </a:rPr>
              <a:t/>
            </a:r>
            <a:br>
              <a:rPr lang="pt-BR" altLang="pt-BR" b="1" dirty="0" smtClean="0">
                <a:solidFill>
                  <a:srgbClr val="C00000"/>
                </a:solidFill>
              </a:rPr>
            </a:br>
            <a:r>
              <a:rPr lang="pt-BR" altLang="pt-BR" sz="4000" b="1" dirty="0" smtClean="0">
                <a:solidFill>
                  <a:srgbClr val="E14A0D"/>
                </a:solidFill>
              </a:rPr>
              <a:t>The </a:t>
            </a:r>
            <a:r>
              <a:rPr lang="pt-BR" altLang="pt-BR" sz="4000" b="1" dirty="0" smtClean="0">
                <a:solidFill>
                  <a:srgbClr val="E14A0D"/>
                </a:solidFill>
                <a:effectLst>
                  <a:outerShdw blurRad="38100" dist="38100" dir="2700000" algn="tl">
                    <a:srgbClr val="C0C0C0"/>
                  </a:outerShdw>
                </a:effectLst>
              </a:rPr>
              <a:t>Portal </a:t>
            </a:r>
            <a:r>
              <a:rPr lang="pt-BR" altLang="pt-BR" sz="4000" b="1" dirty="0" err="1" smtClean="0">
                <a:solidFill>
                  <a:srgbClr val="E14A0D"/>
                </a:solidFill>
                <a:effectLst>
                  <a:outerShdw blurRad="38100" dist="38100" dir="2700000" algn="tl">
                    <a:srgbClr val="C0C0C0"/>
                  </a:outerShdw>
                </a:effectLst>
              </a:rPr>
              <a:t>of</a:t>
            </a:r>
            <a:r>
              <a:rPr lang="pt-BR" altLang="pt-BR" sz="4000" b="1" dirty="0" smtClean="0">
                <a:solidFill>
                  <a:srgbClr val="E14A0D"/>
                </a:solidFill>
                <a:effectLst>
                  <a:outerShdw blurRad="38100" dist="38100" dir="2700000" algn="tl">
                    <a:srgbClr val="C0C0C0"/>
                  </a:outerShdw>
                </a:effectLst>
              </a:rPr>
              <a:t> CAPES</a:t>
            </a:r>
            <a:r>
              <a:rPr lang="en-US" sz="4800" dirty="0" smtClean="0"/>
              <a:t/>
            </a:r>
            <a:br>
              <a:rPr lang="en-US" sz="4800" dirty="0" smtClean="0"/>
            </a:br>
            <a:r>
              <a:rPr lang="pt-BR" altLang="pt-BR" dirty="0" smtClean="0">
                <a:solidFill>
                  <a:srgbClr val="C00000"/>
                </a:solidFill>
              </a:rPr>
              <a:t/>
            </a:r>
            <a:br>
              <a:rPr lang="pt-BR" altLang="pt-BR" dirty="0" smtClean="0">
                <a:solidFill>
                  <a:srgbClr val="C00000"/>
                </a:solidFill>
              </a:rPr>
            </a:br>
            <a:endParaRPr lang="pt-BR" altLang="pt-BR" dirty="0" smtClean="0">
              <a:solidFill>
                <a:srgbClr val="C00000"/>
              </a:solidFill>
            </a:endParaRPr>
          </a:p>
        </p:txBody>
      </p:sp>
      <p:sp>
        <p:nvSpPr>
          <p:cNvPr id="45059" name="AutoShape 2" descr="http://www.mct.gov.br/html/objects/_viewblob.php?cod_blob=237346&amp;width=0&amp;height=0"/>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pPr eaLnBrk="0" hangingPunct="0"/>
            <a:endParaRPr lang="en-US"/>
          </a:p>
        </p:txBody>
      </p:sp>
      <p:sp>
        <p:nvSpPr>
          <p:cNvPr id="45060" name="Retângulo 2"/>
          <p:cNvSpPr>
            <a:spLocks noChangeArrowheads="1"/>
          </p:cNvSpPr>
          <p:nvPr/>
        </p:nvSpPr>
        <p:spPr bwMode="auto">
          <a:xfrm>
            <a:off x="539750" y="1143000"/>
            <a:ext cx="6480175" cy="1800225"/>
          </a:xfrm>
          <a:prstGeom prst="rect">
            <a:avLst/>
          </a:prstGeom>
          <a:noFill/>
          <a:ln w="9525">
            <a:noFill/>
            <a:miter lim="800000"/>
            <a:headEnd/>
            <a:tailEnd/>
          </a:ln>
        </p:spPr>
        <p:txBody>
          <a:bodyPr>
            <a:spAutoFit/>
          </a:bodyPr>
          <a:lstStyle/>
          <a:p>
            <a:pPr eaLnBrk="0" hangingPunct="0"/>
            <a:r>
              <a:rPr lang="pt-BR" sz="2800">
                <a:solidFill>
                  <a:srgbClr val="17375E"/>
                </a:solidFill>
                <a:latin typeface="Calibri" pitchFamily="34" charset="0"/>
              </a:rPr>
              <a:t>Created in 2000, this is a virtual library which unites and makes available the best of scientific production to teaching and research institutions in Brazil.</a:t>
            </a:r>
          </a:p>
        </p:txBody>
      </p:sp>
      <p:sp>
        <p:nvSpPr>
          <p:cNvPr id="4" name="CaixaDeTexto 3"/>
          <p:cNvSpPr txBox="1"/>
          <p:nvPr/>
        </p:nvSpPr>
        <p:spPr>
          <a:xfrm>
            <a:off x="307975" y="3071813"/>
            <a:ext cx="3471863" cy="2771775"/>
          </a:xfrm>
          <a:prstGeom prst="rect">
            <a:avLst/>
          </a:prstGeom>
          <a:solidFill>
            <a:schemeClr val="accent1">
              <a:lumMod val="75000"/>
            </a:schemeClr>
          </a:solidFill>
        </p:spPr>
        <p:txBody>
          <a:bodyPr>
            <a:spAutoFit/>
          </a:bodyPr>
          <a:lstStyle/>
          <a:p>
            <a:pPr eaLnBrk="0" hangingPunct="0">
              <a:defRPr/>
            </a:pPr>
            <a:r>
              <a:rPr lang="pt-BR" sz="2200">
                <a:solidFill>
                  <a:schemeClr val="bg1"/>
                </a:solidFill>
                <a:latin typeface="Calibri" pitchFamily="34" charset="0"/>
              </a:rPr>
              <a:t>The collection is composed of</a:t>
            </a:r>
          </a:p>
          <a:p>
            <a:pPr eaLnBrk="0" hangingPunct="0">
              <a:defRPr/>
            </a:pPr>
            <a:r>
              <a:rPr lang="pt-BR" sz="2200">
                <a:solidFill>
                  <a:schemeClr val="bg1"/>
                </a:solidFill>
                <a:latin typeface="Calibri" pitchFamily="34" charset="0"/>
              </a:rPr>
              <a:t>• </a:t>
            </a:r>
            <a:r>
              <a:rPr lang="pt-BR" sz="2200" b="1">
                <a:solidFill>
                  <a:schemeClr val="bg1"/>
                </a:solidFill>
                <a:latin typeface="Calibri" pitchFamily="34" charset="0"/>
              </a:rPr>
              <a:t>More than 37 thousand full-text scientific journals</a:t>
            </a:r>
            <a:r>
              <a:rPr lang="pt-BR" sz="2200">
                <a:solidFill>
                  <a:schemeClr val="bg1"/>
                </a:solidFill>
                <a:latin typeface="Calibri" pitchFamily="34" charset="0"/>
              </a:rPr>
              <a:t>;</a:t>
            </a:r>
          </a:p>
          <a:p>
            <a:pPr eaLnBrk="0" hangingPunct="0">
              <a:defRPr/>
            </a:pPr>
            <a:r>
              <a:rPr lang="pt-BR" sz="2200">
                <a:solidFill>
                  <a:schemeClr val="bg1"/>
                </a:solidFill>
                <a:latin typeface="Calibri" pitchFamily="34" charset="0"/>
              </a:rPr>
              <a:t>• 126 reference databases ; and</a:t>
            </a:r>
          </a:p>
          <a:p>
            <a:pPr eaLnBrk="0" hangingPunct="0">
              <a:defRPr/>
            </a:pPr>
            <a:r>
              <a:rPr lang="pt-BR" sz="2200">
                <a:solidFill>
                  <a:schemeClr val="bg1"/>
                </a:solidFill>
                <a:latin typeface="Calibri" pitchFamily="34" charset="0"/>
              </a:rPr>
              <a:t>• 11 databases dedicated</a:t>
            </a:r>
          </a:p>
          <a:p>
            <a:pPr eaLnBrk="0" hangingPunct="0">
              <a:defRPr/>
            </a:pPr>
            <a:r>
              <a:rPr lang="pt-BR" sz="2200">
                <a:solidFill>
                  <a:schemeClr val="bg1"/>
                </a:solidFill>
                <a:latin typeface="Calibri" pitchFamily="34" charset="0"/>
              </a:rPr>
              <a:t>exclusively to patents.</a:t>
            </a:r>
          </a:p>
        </p:txBody>
      </p:sp>
      <p:sp>
        <p:nvSpPr>
          <p:cNvPr id="12" name="CaixaDeTexto 11"/>
          <p:cNvSpPr txBox="1"/>
          <p:nvPr/>
        </p:nvSpPr>
        <p:spPr>
          <a:xfrm>
            <a:off x="4051300" y="3143250"/>
            <a:ext cx="3311525" cy="2124075"/>
          </a:xfrm>
          <a:prstGeom prst="rect">
            <a:avLst/>
          </a:prstGeom>
          <a:solidFill>
            <a:schemeClr val="accent3">
              <a:lumMod val="75000"/>
            </a:schemeClr>
          </a:solidFill>
        </p:spPr>
        <p:txBody>
          <a:bodyPr>
            <a:spAutoFit/>
          </a:bodyPr>
          <a:lstStyle/>
          <a:p>
            <a:pPr eaLnBrk="0" hangingPunct="0">
              <a:defRPr/>
            </a:pPr>
            <a:r>
              <a:rPr lang="pt-BR" sz="2200" dirty="0">
                <a:solidFill>
                  <a:schemeClr val="bg1"/>
                </a:solidFill>
                <a:latin typeface="+mn-lt"/>
              </a:rPr>
              <a:t>Also offers electronic books, encyclopedias and reference works, theses and dissertations, technical standards, statistics and audiovisual content.</a:t>
            </a:r>
          </a:p>
        </p:txBody>
      </p:sp>
      <p:sp>
        <p:nvSpPr>
          <p:cNvPr id="13" name="Retângulo 12"/>
          <p:cNvSpPr/>
          <p:nvPr/>
        </p:nvSpPr>
        <p:spPr>
          <a:xfrm>
            <a:off x="273050" y="5857875"/>
            <a:ext cx="7089775" cy="461963"/>
          </a:xfrm>
          <a:prstGeom prst="rect">
            <a:avLst/>
          </a:prstGeom>
        </p:spPr>
        <p:txBody>
          <a:bodyPr>
            <a:spAutoFit/>
          </a:bodyPr>
          <a:lstStyle/>
          <a:p>
            <a:pPr eaLnBrk="0" hangingPunct="0">
              <a:defRPr/>
            </a:pPr>
            <a:r>
              <a:rPr lang="pt-BR" sz="1200" dirty="0">
                <a:solidFill>
                  <a:schemeClr val="tx2"/>
                </a:solidFill>
                <a:latin typeface="+mn-lt"/>
              </a:rPr>
              <a:t>Source:http://www.periodicos.capes.gov.br/images/documents/Apresenta%C3%A7%C3%A3o%20Portal%20de%20Peree%C3%B3dicos_Elenara%20Almeida.pdf</a:t>
            </a:r>
          </a:p>
        </p:txBody>
      </p:sp>
      <p:sp>
        <p:nvSpPr>
          <p:cNvPr id="45064" name="Retângulo 9"/>
          <p:cNvSpPr>
            <a:spLocks noChangeArrowheads="1"/>
          </p:cNvSpPr>
          <p:nvPr/>
        </p:nvSpPr>
        <p:spPr bwMode="auto">
          <a:xfrm>
            <a:off x="107950" y="6524625"/>
            <a:ext cx="4103688" cy="523875"/>
          </a:xfrm>
          <a:prstGeom prst="rect">
            <a:avLst/>
          </a:prstGeom>
          <a:noFill/>
          <a:ln w="9525">
            <a:noFill/>
            <a:miter lim="800000"/>
            <a:headEnd/>
            <a:tailEnd/>
          </a:ln>
        </p:spPr>
        <p:txBody>
          <a:bodyPr>
            <a:spAutoFit/>
          </a:bodyPr>
          <a:lstStyle/>
          <a:p>
            <a:pPr algn="ctr" eaLnBrk="0" hangingPunct="0"/>
            <a:r>
              <a:rPr lang="pt-BR" sz="1400">
                <a:solidFill>
                  <a:srgbClr val="17375E"/>
                </a:solidFill>
                <a:latin typeface="Calibri" pitchFamily="34" charset="0"/>
              </a:rPr>
              <a:t>Maria de Nazaré Pereira, IBICT Research Consultant</a:t>
            </a:r>
          </a:p>
          <a:p>
            <a:pPr algn="ctr" eaLnBrk="0" hangingPunct="0"/>
            <a:endParaRPr lang="pt-BR" sz="1400">
              <a:solidFill>
                <a:srgbClr val="17375E"/>
              </a:solidFill>
              <a:latin typeface="Calibri" pitchFamily="34" charset="0"/>
            </a:endParaRPr>
          </a:p>
        </p:txBody>
      </p:sp>
      <p:sp>
        <p:nvSpPr>
          <p:cNvPr id="45065" name="Espaço Reservado para Número de Slide 5"/>
          <p:cNvSpPr>
            <a:spLocks noGrp="1"/>
          </p:cNvSpPr>
          <p:nvPr>
            <p:ph type="sldNum" sz="quarter" idx="12"/>
          </p:nvPr>
        </p:nvSpPr>
        <p:spPr bwMode="auto">
          <a:noFill/>
          <a:ln>
            <a:miter lim="800000"/>
            <a:headEnd/>
            <a:tailEnd/>
          </a:ln>
        </p:spPr>
        <p:txBody>
          <a:bodyPr/>
          <a:lstStyle/>
          <a:p>
            <a:fld id="{9900505C-A7E4-4DC0-8726-3B173854DE65}" type="slidenum">
              <a:rPr lang="pt-BR" altLang="pt-BR" smtClean="0"/>
              <a:pPr/>
              <a:t>16</a:t>
            </a:fld>
            <a:endParaRPr lang="pt-BR" altLang="pt-BR" smtClean="0"/>
          </a:p>
        </p:txBody>
      </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2" descr="06790002"/>
          <p:cNvPicPr>
            <a:picLocks noChangeAspect="1" noChangeArrowheads="1"/>
          </p:cNvPicPr>
          <p:nvPr/>
        </p:nvPicPr>
        <p:blipFill>
          <a:blip r:embed="rId3"/>
          <a:srcRect l="84460" b="9108"/>
          <a:stretch>
            <a:fillRect/>
          </a:stretch>
        </p:blipFill>
        <p:spPr bwMode="auto">
          <a:xfrm>
            <a:off x="7608888" y="0"/>
            <a:ext cx="1535112" cy="7011988"/>
          </a:xfrm>
          <a:prstGeom prst="rect">
            <a:avLst/>
          </a:prstGeom>
          <a:noFill/>
          <a:ln w="9525">
            <a:noFill/>
            <a:miter lim="800000"/>
            <a:headEnd/>
            <a:tailEnd/>
          </a:ln>
        </p:spPr>
      </p:pic>
      <p:sp>
        <p:nvSpPr>
          <p:cNvPr id="47106" name="Título 1"/>
          <p:cNvSpPr>
            <a:spLocks noGrp="1"/>
          </p:cNvSpPr>
          <p:nvPr>
            <p:ph type="title"/>
          </p:nvPr>
        </p:nvSpPr>
        <p:spPr>
          <a:xfrm>
            <a:off x="17463" y="101600"/>
            <a:ext cx="7591425" cy="1412875"/>
          </a:xfrm>
        </p:spPr>
        <p:txBody>
          <a:bodyPr/>
          <a:lstStyle/>
          <a:p>
            <a:pPr eaLnBrk="1" hangingPunct="1"/>
            <a:r>
              <a:rPr lang="pt-BR" altLang="pt-BR" b="1" smtClean="0">
                <a:solidFill>
                  <a:srgbClr val="C00000"/>
                </a:solidFill>
              </a:rPr>
              <a:t/>
            </a:r>
            <a:br>
              <a:rPr lang="pt-BR" altLang="pt-BR" b="1" smtClean="0">
                <a:solidFill>
                  <a:srgbClr val="C00000"/>
                </a:solidFill>
              </a:rPr>
            </a:br>
            <a:endParaRPr lang="pt-BR" altLang="pt-BR" smtClean="0">
              <a:solidFill>
                <a:srgbClr val="C00000"/>
              </a:solidFill>
            </a:endParaRPr>
          </a:p>
        </p:txBody>
      </p:sp>
      <p:sp>
        <p:nvSpPr>
          <p:cNvPr id="47107" name="AutoShape 2" descr="http://www.mct.gov.br/html/objects/_viewblob.php?cod_blob=237346&amp;width=0&amp;height=0"/>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pPr eaLnBrk="0" hangingPunct="0"/>
            <a:endParaRPr lang="en-US"/>
          </a:p>
        </p:txBody>
      </p:sp>
      <p:sp>
        <p:nvSpPr>
          <p:cNvPr id="47108" name="CaixaDeTexto 5"/>
          <p:cNvSpPr txBox="1">
            <a:spLocks noChangeArrowheads="1"/>
          </p:cNvSpPr>
          <p:nvPr/>
        </p:nvSpPr>
        <p:spPr bwMode="auto">
          <a:xfrm>
            <a:off x="1042988" y="1171575"/>
            <a:ext cx="5976937" cy="579438"/>
          </a:xfrm>
          <a:prstGeom prst="rect">
            <a:avLst/>
          </a:prstGeom>
          <a:noFill/>
          <a:ln w="9525">
            <a:noFill/>
            <a:miter lim="800000"/>
            <a:headEnd/>
            <a:tailEnd/>
          </a:ln>
        </p:spPr>
        <p:txBody>
          <a:bodyPr>
            <a:spAutoFit/>
          </a:bodyPr>
          <a:lstStyle/>
          <a:p>
            <a:pPr algn="ctr" eaLnBrk="0" hangingPunct="0"/>
            <a:r>
              <a:rPr lang="pt-BR" sz="3200" b="1">
                <a:solidFill>
                  <a:srgbClr val="17375E"/>
                </a:solidFill>
                <a:latin typeface="Calibri" pitchFamily="34" charset="0"/>
              </a:rPr>
              <a:t>Target Public ≅ 6 million</a:t>
            </a:r>
            <a:endParaRPr lang="pt-BR" sz="3200">
              <a:solidFill>
                <a:srgbClr val="17375E"/>
              </a:solidFill>
              <a:latin typeface="Calibri" pitchFamily="34" charset="0"/>
            </a:endParaRPr>
          </a:p>
        </p:txBody>
      </p:sp>
      <p:pic>
        <p:nvPicPr>
          <p:cNvPr id="47109" name="Picture 3"/>
          <p:cNvPicPr>
            <a:picLocks noChangeAspect="1" noChangeArrowheads="1"/>
          </p:cNvPicPr>
          <p:nvPr/>
        </p:nvPicPr>
        <p:blipFill>
          <a:blip r:embed="rId4"/>
          <a:srcRect/>
          <a:stretch>
            <a:fillRect/>
          </a:stretch>
        </p:blipFill>
        <p:spPr bwMode="auto">
          <a:xfrm>
            <a:off x="1155700" y="1881188"/>
            <a:ext cx="2176463" cy="1223962"/>
          </a:xfrm>
          <a:prstGeom prst="rect">
            <a:avLst/>
          </a:prstGeom>
          <a:noFill/>
          <a:ln w="9525">
            <a:noFill/>
            <a:miter lim="800000"/>
            <a:headEnd/>
            <a:tailEnd/>
          </a:ln>
        </p:spPr>
      </p:pic>
      <p:pic>
        <p:nvPicPr>
          <p:cNvPr id="47110" name="Picture 4"/>
          <p:cNvPicPr>
            <a:picLocks noChangeAspect="1" noChangeArrowheads="1"/>
          </p:cNvPicPr>
          <p:nvPr/>
        </p:nvPicPr>
        <p:blipFill>
          <a:blip r:embed="rId5"/>
          <a:srcRect/>
          <a:stretch>
            <a:fillRect/>
          </a:stretch>
        </p:blipFill>
        <p:spPr bwMode="auto">
          <a:xfrm>
            <a:off x="4140200" y="1871663"/>
            <a:ext cx="2212975" cy="1249362"/>
          </a:xfrm>
          <a:prstGeom prst="rect">
            <a:avLst/>
          </a:prstGeom>
          <a:noFill/>
          <a:ln w="9525">
            <a:noFill/>
            <a:miter lim="800000"/>
            <a:headEnd/>
            <a:tailEnd/>
          </a:ln>
        </p:spPr>
      </p:pic>
      <p:sp>
        <p:nvSpPr>
          <p:cNvPr id="9" name="CaixaDeTexto 8"/>
          <p:cNvSpPr txBox="1"/>
          <p:nvPr/>
        </p:nvSpPr>
        <p:spPr>
          <a:xfrm>
            <a:off x="1042988" y="3155950"/>
            <a:ext cx="5310187" cy="400050"/>
          </a:xfrm>
          <a:prstGeom prst="rect">
            <a:avLst/>
          </a:prstGeom>
          <a:noFill/>
        </p:spPr>
        <p:txBody>
          <a:bodyPr>
            <a:spAutoFit/>
          </a:bodyPr>
          <a:lstStyle/>
          <a:p>
            <a:pPr algn="ctr" eaLnBrk="0" hangingPunct="0">
              <a:defRPr/>
            </a:pPr>
            <a:r>
              <a:rPr lang="pt-BR" sz="2000" b="1" dirty="0">
                <a:solidFill>
                  <a:srgbClr val="17375E"/>
                </a:solidFill>
                <a:latin typeface="+mn-lt"/>
              </a:rPr>
              <a:t>Graduate and post-graduate students</a:t>
            </a:r>
            <a:endParaRPr lang="pt-BR" sz="2000" dirty="0">
              <a:solidFill>
                <a:srgbClr val="17375E"/>
              </a:solidFill>
              <a:latin typeface="+mn-lt"/>
            </a:endParaRPr>
          </a:p>
        </p:txBody>
      </p:sp>
      <p:pic>
        <p:nvPicPr>
          <p:cNvPr id="47112" name="Picture 5"/>
          <p:cNvPicPr>
            <a:picLocks noChangeAspect="1" noChangeArrowheads="1"/>
          </p:cNvPicPr>
          <p:nvPr/>
        </p:nvPicPr>
        <p:blipFill>
          <a:blip r:embed="rId6"/>
          <a:srcRect/>
          <a:stretch>
            <a:fillRect/>
          </a:stretch>
        </p:blipFill>
        <p:spPr bwMode="auto">
          <a:xfrm>
            <a:off x="247650" y="3763963"/>
            <a:ext cx="1997075" cy="1338262"/>
          </a:xfrm>
          <a:prstGeom prst="rect">
            <a:avLst/>
          </a:prstGeom>
          <a:noFill/>
          <a:ln w="9525">
            <a:noFill/>
            <a:miter lim="800000"/>
            <a:headEnd/>
            <a:tailEnd/>
          </a:ln>
        </p:spPr>
      </p:pic>
      <p:pic>
        <p:nvPicPr>
          <p:cNvPr id="47113" name="Picture 6"/>
          <p:cNvPicPr>
            <a:picLocks noChangeAspect="1" noChangeArrowheads="1"/>
          </p:cNvPicPr>
          <p:nvPr/>
        </p:nvPicPr>
        <p:blipFill>
          <a:blip r:embed="rId7"/>
          <a:srcRect/>
          <a:stretch>
            <a:fillRect/>
          </a:stretch>
        </p:blipFill>
        <p:spPr bwMode="auto">
          <a:xfrm>
            <a:off x="2576513" y="3751263"/>
            <a:ext cx="2014537" cy="1354137"/>
          </a:xfrm>
          <a:prstGeom prst="rect">
            <a:avLst/>
          </a:prstGeom>
          <a:noFill/>
          <a:ln w="9525">
            <a:noFill/>
            <a:miter lim="800000"/>
            <a:headEnd/>
            <a:tailEnd/>
          </a:ln>
        </p:spPr>
      </p:pic>
      <p:pic>
        <p:nvPicPr>
          <p:cNvPr id="47114" name="Picture 7"/>
          <p:cNvPicPr>
            <a:picLocks noChangeAspect="1" noChangeArrowheads="1"/>
          </p:cNvPicPr>
          <p:nvPr/>
        </p:nvPicPr>
        <p:blipFill>
          <a:blip r:embed="rId8"/>
          <a:srcRect/>
          <a:stretch>
            <a:fillRect/>
          </a:stretch>
        </p:blipFill>
        <p:spPr bwMode="auto">
          <a:xfrm>
            <a:off x="4881563" y="3773488"/>
            <a:ext cx="2460625" cy="1316037"/>
          </a:xfrm>
          <a:prstGeom prst="rect">
            <a:avLst/>
          </a:prstGeom>
          <a:noFill/>
          <a:ln w="9525">
            <a:noFill/>
            <a:miter lim="800000"/>
            <a:headEnd/>
            <a:tailEnd/>
          </a:ln>
        </p:spPr>
      </p:pic>
      <p:sp>
        <p:nvSpPr>
          <p:cNvPr id="13" name="CaixaDeTexto 12"/>
          <p:cNvSpPr txBox="1"/>
          <p:nvPr/>
        </p:nvSpPr>
        <p:spPr>
          <a:xfrm>
            <a:off x="179388" y="5173663"/>
            <a:ext cx="2065337" cy="400050"/>
          </a:xfrm>
          <a:prstGeom prst="rect">
            <a:avLst/>
          </a:prstGeom>
          <a:noFill/>
        </p:spPr>
        <p:txBody>
          <a:bodyPr>
            <a:spAutoFit/>
          </a:bodyPr>
          <a:lstStyle/>
          <a:p>
            <a:pPr algn="ctr" eaLnBrk="0" hangingPunct="0">
              <a:defRPr/>
            </a:pPr>
            <a:r>
              <a:rPr lang="pt-BR" sz="2000" b="1" dirty="0">
                <a:solidFill>
                  <a:srgbClr val="17375E"/>
                </a:solidFill>
                <a:latin typeface="+mn-lt"/>
              </a:rPr>
              <a:t>Teachers</a:t>
            </a:r>
            <a:endParaRPr lang="pt-BR" sz="2000" dirty="0">
              <a:solidFill>
                <a:srgbClr val="17375E"/>
              </a:solidFill>
              <a:latin typeface="+mn-lt"/>
            </a:endParaRPr>
          </a:p>
        </p:txBody>
      </p:sp>
      <p:sp>
        <p:nvSpPr>
          <p:cNvPr id="20" name="CaixaDeTexto 19"/>
          <p:cNvSpPr txBox="1"/>
          <p:nvPr/>
        </p:nvSpPr>
        <p:spPr>
          <a:xfrm>
            <a:off x="2576513" y="5183188"/>
            <a:ext cx="2065337" cy="400050"/>
          </a:xfrm>
          <a:prstGeom prst="rect">
            <a:avLst/>
          </a:prstGeom>
          <a:noFill/>
        </p:spPr>
        <p:txBody>
          <a:bodyPr>
            <a:spAutoFit/>
          </a:bodyPr>
          <a:lstStyle/>
          <a:p>
            <a:pPr algn="ctr" eaLnBrk="0" hangingPunct="0">
              <a:defRPr/>
            </a:pPr>
            <a:r>
              <a:rPr lang="pt-BR" sz="2000" b="1" dirty="0">
                <a:solidFill>
                  <a:srgbClr val="17375E"/>
                </a:solidFill>
                <a:latin typeface="+mn-lt"/>
              </a:rPr>
              <a:t>Staff</a:t>
            </a:r>
            <a:endParaRPr lang="pt-BR" sz="2000" dirty="0">
              <a:solidFill>
                <a:srgbClr val="17375E"/>
              </a:solidFill>
              <a:latin typeface="+mn-lt"/>
            </a:endParaRPr>
          </a:p>
        </p:txBody>
      </p:sp>
      <p:sp>
        <p:nvSpPr>
          <p:cNvPr id="21" name="CaixaDeTexto 20"/>
          <p:cNvSpPr txBox="1"/>
          <p:nvPr/>
        </p:nvSpPr>
        <p:spPr>
          <a:xfrm>
            <a:off x="5078413" y="5189538"/>
            <a:ext cx="2065337" cy="400050"/>
          </a:xfrm>
          <a:prstGeom prst="rect">
            <a:avLst/>
          </a:prstGeom>
          <a:noFill/>
        </p:spPr>
        <p:txBody>
          <a:bodyPr>
            <a:spAutoFit/>
          </a:bodyPr>
          <a:lstStyle/>
          <a:p>
            <a:pPr algn="ctr" eaLnBrk="0" hangingPunct="0">
              <a:defRPr/>
            </a:pPr>
            <a:r>
              <a:rPr lang="pt-BR" sz="2000" b="1" dirty="0">
                <a:solidFill>
                  <a:srgbClr val="17375E"/>
                </a:solidFill>
                <a:latin typeface="+mn-lt"/>
              </a:rPr>
              <a:t>Researchers</a:t>
            </a:r>
            <a:endParaRPr lang="pt-BR" sz="2000" dirty="0">
              <a:solidFill>
                <a:srgbClr val="17375E"/>
              </a:solidFill>
              <a:latin typeface="+mn-lt"/>
            </a:endParaRPr>
          </a:p>
        </p:txBody>
      </p:sp>
      <p:sp>
        <p:nvSpPr>
          <p:cNvPr id="19" name="Retângulo 18"/>
          <p:cNvSpPr/>
          <p:nvPr/>
        </p:nvSpPr>
        <p:spPr>
          <a:xfrm>
            <a:off x="273050" y="5640388"/>
            <a:ext cx="7089775" cy="646112"/>
          </a:xfrm>
          <a:prstGeom prst="rect">
            <a:avLst/>
          </a:prstGeom>
        </p:spPr>
        <p:txBody>
          <a:bodyPr>
            <a:spAutoFit/>
          </a:bodyPr>
          <a:lstStyle/>
          <a:p>
            <a:pPr eaLnBrk="0" hangingPunct="0">
              <a:defRPr/>
            </a:pPr>
            <a:r>
              <a:rPr lang="pt-BR" sz="1200" dirty="0" err="1">
                <a:solidFill>
                  <a:schemeClr val="tx2"/>
                </a:solidFill>
                <a:latin typeface="+mn-lt"/>
              </a:rPr>
              <a:t>Source</a:t>
            </a:r>
            <a:r>
              <a:rPr lang="pt-BR" sz="1200" dirty="0">
                <a:solidFill>
                  <a:schemeClr val="tx2"/>
                </a:solidFill>
                <a:latin typeface="+mn-lt"/>
              </a:rPr>
              <a:t>: </a:t>
            </a:r>
            <a:r>
              <a:rPr lang="pt-BR" sz="1200" dirty="0" err="1">
                <a:solidFill>
                  <a:schemeClr val="tx2"/>
                </a:solidFill>
                <a:latin typeface="+mn-lt"/>
              </a:rPr>
              <a:t>http</a:t>
            </a:r>
            <a:r>
              <a:rPr lang="pt-BR" sz="1200" dirty="0">
                <a:solidFill>
                  <a:schemeClr val="tx2"/>
                </a:solidFill>
                <a:latin typeface="+mn-lt"/>
              </a:rPr>
              <a:t>://</a:t>
            </a:r>
            <a:r>
              <a:rPr lang="pt-BR" sz="1200" dirty="0" err="1">
                <a:solidFill>
                  <a:schemeClr val="tx2"/>
                </a:solidFill>
                <a:latin typeface="+mn-lt"/>
              </a:rPr>
              <a:t>www.periodicos.capes.gov.br</a:t>
            </a:r>
            <a:r>
              <a:rPr lang="pt-BR" sz="1200" dirty="0">
                <a:solidFill>
                  <a:schemeClr val="tx2"/>
                </a:solidFill>
                <a:latin typeface="+mn-lt"/>
              </a:rPr>
              <a:t>/</a:t>
            </a:r>
            <a:r>
              <a:rPr lang="pt-BR" sz="1200" dirty="0" err="1">
                <a:solidFill>
                  <a:schemeClr val="tx2"/>
                </a:solidFill>
                <a:latin typeface="+mn-lt"/>
              </a:rPr>
              <a:t>images</a:t>
            </a:r>
            <a:r>
              <a:rPr lang="pt-BR" sz="1200" dirty="0">
                <a:solidFill>
                  <a:schemeClr val="tx2"/>
                </a:solidFill>
                <a:latin typeface="+mn-lt"/>
              </a:rPr>
              <a:t>/</a:t>
            </a:r>
            <a:r>
              <a:rPr lang="pt-BR" sz="1200" dirty="0" err="1">
                <a:solidFill>
                  <a:schemeClr val="tx2"/>
                </a:solidFill>
                <a:latin typeface="+mn-lt"/>
              </a:rPr>
              <a:t>documents</a:t>
            </a:r>
            <a:r>
              <a:rPr lang="pt-BR" sz="1200" dirty="0">
                <a:solidFill>
                  <a:schemeClr val="tx2"/>
                </a:solidFill>
                <a:latin typeface="+mn-lt"/>
              </a:rPr>
              <a:t>/Apresenta%C3%A7%C3%A3o%20Portal%20de%20Peri%C3%B3dicos_Elenara%20Almeida.pdf</a:t>
            </a:r>
          </a:p>
        </p:txBody>
      </p:sp>
      <p:sp>
        <p:nvSpPr>
          <p:cNvPr id="47119" name="Retângulo 17"/>
          <p:cNvSpPr>
            <a:spLocks noChangeArrowheads="1"/>
          </p:cNvSpPr>
          <p:nvPr/>
        </p:nvSpPr>
        <p:spPr bwMode="auto">
          <a:xfrm>
            <a:off x="107950" y="6524625"/>
            <a:ext cx="4103688" cy="523875"/>
          </a:xfrm>
          <a:prstGeom prst="rect">
            <a:avLst/>
          </a:prstGeom>
          <a:noFill/>
          <a:ln w="9525">
            <a:noFill/>
            <a:miter lim="800000"/>
            <a:headEnd/>
            <a:tailEnd/>
          </a:ln>
        </p:spPr>
        <p:txBody>
          <a:bodyPr>
            <a:spAutoFit/>
          </a:bodyPr>
          <a:lstStyle/>
          <a:p>
            <a:pPr algn="ctr" eaLnBrk="0" hangingPunct="0"/>
            <a:r>
              <a:rPr lang="pt-BR" sz="1400">
                <a:solidFill>
                  <a:srgbClr val="17375E"/>
                </a:solidFill>
                <a:latin typeface="Calibri" pitchFamily="34" charset="0"/>
              </a:rPr>
              <a:t>Maria de Nazaré Pereira, IBICT Research Consultant</a:t>
            </a:r>
          </a:p>
          <a:p>
            <a:pPr algn="ctr" eaLnBrk="0" hangingPunct="0"/>
            <a:endParaRPr lang="pt-BR" sz="1400">
              <a:solidFill>
                <a:srgbClr val="17375E"/>
              </a:solidFill>
              <a:latin typeface="Calibri" pitchFamily="34" charset="0"/>
            </a:endParaRPr>
          </a:p>
        </p:txBody>
      </p:sp>
      <p:sp>
        <p:nvSpPr>
          <p:cNvPr id="47120" name="Espaço Reservado para Número de Slide 2"/>
          <p:cNvSpPr>
            <a:spLocks noGrp="1"/>
          </p:cNvSpPr>
          <p:nvPr>
            <p:ph type="sldNum" sz="quarter" idx="12"/>
          </p:nvPr>
        </p:nvSpPr>
        <p:spPr bwMode="auto">
          <a:noFill/>
          <a:ln>
            <a:miter lim="800000"/>
            <a:headEnd/>
            <a:tailEnd/>
          </a:ln>
        </p:spPr>
        <p:txBody>
          <a:bodyPr/>
          <a:lstStyle/>
          <a:p>
            <a:fld id="{FBC553ED-AEA5-41EE-B059-522E7C92FD76}" type="slidenum">
              <a:rPr lang="pt-BR" altLang="pt-BR" smtClean="0"/>
              <a:pPr/>
              <a:t>17</a:t>
            </a:fld>
            <a:endParaRPr lang="pt-BR" altLang="pt-BR" smtClean="0"/>
          </a:p>
        </p:txBody>
      </p:sp>
      <p:sp>
        <p:nvSpPr>
          <p:cNvPr id="22" name="Título 1"/>
          <p:cNvSpPr txBox="1">
            <a:spLocks/>
          </p:cNvSpPr>
          <p:nvPr/>
        </p:nvSpPr>
        <p:spPr bwMode="auto">
          <a:xfrm>
            <a:off x="17463" y="0"/>
            <a:ext cx="7591425" cy="1357313"/>
          </a:xfrm>
          <a:prstGeom prst="rect">
            <a:avLst/>
          </a:prstGeom>
          <a:noFill/>
          <a:ln w="9525">
            <a:noFill/>
            <a:miter lim="800000"/>
            <a:headEnd/>
            <a:tailEnd/>
          </a:ln>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defRPr/>
            </a:pPr>
            <a:r>
              <a:rPr lang="pt-BR" altLang="pt-BR" b="1" smtClean="0">
                <a:solidFill>
                  <a:srgbClr val="C00000"/>
                </a:solidFill>
              </a:rPr>
              <a:t/>
            </a:r>
            <a:br>
              <a:rPr lang="pt-BR" altLang="pt-BR" b="1" smtClean="0">
                <a:solidFill>
                  <a:srgbClr val="C00000"/>
                </a:solidFill>
              </a:rPr>
            </a:br>
            <a:r>
              <a:rPr lang="pt-BR" altLang="pt-BR" b="1" smtClean="0">
                <a:solidFill>
                  <a:srgbClr val="C00000"/>
                </a:solidFill>
              </a:rPr>
              <a:t/>
            </a:r>
            <a:br>
              <a:rPr lang="pt-BR" altLang="pt-BR" b="1" smtClean="0">
                <a:solidFill>
                  <a:srgbClr val="C00000"/>
                </a:solidFill>
              </a:rPr>
            </a:br>
            <a:r>
              <a:rPr lang="pt-BR" altLang="pt-BR" sz="4000" b="1" smtClean="0">
                <a:solidFill>
                  <a:srgbClr val="E14A0D"/>
                </a:solidFill>
              </a:rPr>
              <a:t>The </a:t>
            </a:r>
            <a:r>
              <a:rPr lang="pt-BR" altLang="pt-BR" sz="4000" b="1" smtClean="0">
                <a:solidFill>
                  <a:srgbClr val="E14A0D"/>
                </a:solidFill>
                <a:effectLst>
                  <a:outerShdw blurRad="38100" dist="38100" dir="2700000" algn="tl">
                    <a:srgbClr val="C0C0C0"/>
                  </a:outerShdw>
                </a:effectLst>
              </a:rPr>
              <a:t>Portal of CAPES</a:t>
            </a:r>
            <a:r>
              <a:rPr lang="en-US" sz="4800" smtClean="0"/>
              <a:t/>
            </a:r>
            <a:br>
              <a:rPr lang="en-US" sz="4800" smtClean="0"/>
            </a:br>
            <a:r>
              <a:rPr lang="pt-BR" altLang="pt-BR" smtClean="0">
                <a:solidFill>
                  <a:srgbClr val="C00000"/>
                </a:solidFill>
              </a:rPr>
              <a:t/>
            </a:r>
            <a:br>
              <a:rPr lang="pt-BR" altLang="pt-BR" smtClean="0">
                <a:solidFill>
                  <a:srgbClr val="C00000"/>
                </a:solidFill>
              </a:rPr>
            </a:br>
            <a:endParaRPr lang="pt-BR" altLang="pt-BR" dirty="0" smtClean="0">
              <a:solidFill>
                <a:srgbClr val="C00000"/>
              </a:solidFill>
            </a:endParaRPr>
          </a:p>
        </p:txBody>
      </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0" y="1341438"/>
            <a:ext cx="9036050" cy="792162"/>
          </a:xfrm>
        </p:spPr>
        <p:txBody>
          <a:bodyPr>
            <a:normAutofit/>
          </a:bodyPr>
          <a:lstStyle/>
          <a:p>
            <a:pPr>
              <a:defRPr/>
            </a:pPr>
            <a:r>
              <a:rPr lang="pt-BR" b="1" dirty="0" err="1" smtClean="0">
                <a:solidFill>
                  <a:srgbClr val="DD480D"/>
                </a:solidFill>
                <a:effectLst>
                  <a:outerShdw blurRad="38100" dist="38100" dir="2700000" algn="tl">
                    <a:srgbClr val="C0C0C0"/>
                  </a:outerShdw>
                </a:effectLst>
                <a:cs typeface="Tahoma" pitchFamily="34" charset="0"/>
              </a:rPr>
              <a:t>Topics</a:t>
            </a:r>
            <a:endParaRPr lang="pt-BR" sz="2700" dirty="0" smtClean="0">
              <a:cs typeface="Tahoma" pitchFamily="34" charset="0"/>
            </a:endParaRPr>
          </a:p>
        </p:txBody>
      </p:sp>
      <p:pic>
        <p:nvPicPr>
          <p:cNvPr id="49154" name="Picture 2" descr="06790002"/>
          <p:cNvPicPr>
            <a:picLocks noChangeAspect="1" noChangeArrowheads="1"/>
          </p:cNvPicPr>
          <p:nvPr/>
        </p:nvPicPr>
        <p:blipFill>
          <a:blip r:embed="rId3"/>
          <a:srcRect b="62923"/>
          <a:stretch>
            <a:fillRect/>
          </a:stretch>
        </p:blipFill>
        <p:spPr bwMode="auto">
          <a:xfrm>
            <a:off x="-14288" y="-850900"/>
            <a:ext cx="9210676" cy="1803400"/>
          </a:xfrm>
          <a:prstGeom prst="rect">
            <a:avLst/>
          </a:prstGeom>
          <a:noFill/>
          <a:ln w="9525">
            <a:noFill/>
            <a:miter lim="800000"/>
            <a:headEnd/>
            <a:tailEnd/>
          </a:ln>
        </p:spPr>
      </p:pic>
      <p:sp>
        <p:nvSpPr>
          <p:cNvPr id="6" name="Espaço Reservado para Conteúdo 2"/>
          <p:cNvSpPr>
            <a:spLocks noGrp="1"/>
          </p:cNvSpPr>
          <p:nvPr>
            <p:ph idx="4294967295"/>
          </p:nvPr>
        </p:nvSpPr>
        <p:spPr>
          <a:xfrm>
            <a:off x="1042988" y="2492375"/>
            <a:ext cx="8066087" cy="3773488"/>
          </a:xfrm>
        </p:spPr>
        <p:txBody>
          <a:bodyPr/>
          <a:lstStyle/>
          <a:p>
            <a:pPr marL="266700" indent="-266700" eaLnBrk="1" hangingPunct="1">
              <a:defRPr/>
            </a:pPr>
            <a:r>
              <a:rPr lang="pt-BR" sz="2800" smtClean="0">
                <a:solidFill>
                  <a:srgbClr val="7F7F7F"/>
                </a:solidFill>
              </a:rPr>
              <a:t>Overview of Brazil</a:t>
            </a:r>
          </a:p>
          <a:p>
            <a:pPr marL="266700" indent="-266700" eaLnBrk="1" hangingPunct="1">
              <a:defRPr/>
            </a:pPr>
            <a:r>
              <a:rPr lang="pt-BR" sz="2800" smtClean="0">
                <a:solidFill>
                  <a:srgbClr val="7F7F7F"/>
                </a:solidFill>
              </a:rPr>
              <a:t>Overview of the S &amp; T System</a:t>
            </a:r>
          </a:p>
          <a:p>
            <a:pPr marL="266700" indent="-266700" eaLnBrk="1" hangingPunct="1">
              <a:defRPr/>
            </a:pPr>
            <a:r>
              <a:rPr lang="pt-BR" sz="2800" smtClean="0">
                <a:solidFill>
                  <a:srgbClr val="7F7F7F"/>
                </a:solidFill>
              </a:rPr>
              <a:t>Some Figures on the S &amp; T System</a:t>
            </a:r>
          </a:p>
          <a:p>
            <a:pPr marL="266700" indent="-266700" eaLnBrk="1" hangingPunct="1">
              <a:defRPr/>
            </a:pPr>
            <a:r>
              <a:rPr lang="pt-BR" sz="2800" b="1" smtClean="0">
                <a:solidFill>
                  <a:srgbClr val="17375E"/>
                </a:solidFill>
                <a:effectLst>
                  <a:outerShdw blurRad="38100" dist="38100" dir="2700000" algn="tl">
                    <a:srgbClr val="C0C0C0"/>
                  </a:outerShdw>
                </a:effectLst>
              </a:rPr>
              <a:t>IBICT – The proponent of BR-CRIS</a:t>
            </a:r>
          </a:p>
          <a:p>
            <a:pPr marL="266700" indent="-266700" eaLnBrk="1" hangingPunct="1">
              <a:defRPr/>
            </a:pPr>
            <a:r>
              <a:rPr lang="pt-BR" sz="2800" smtClean="0">
                <a:solidFill>
                  <a:srgbClr val="7F7F7F"/>
                </a:solidFill>
              </a:rPr>
              <a:t>BR-CRIS</a:t>
            </a:r>
          </a:p>
          <a:p>
            <a:pPr marL="266700" indent="-266700" eaLnBrk="1" hangingPunct="1">
              <a:defRPr/>
            </a:pPr>
            <a:r>
              <a:rPr lang="pt-BR" sz="2800" smtClean="0">
                <a:solidFill>
                  <a:srgbClr val="7F7F7F"/>
                </a:solidFill>
              </a:rPr>
              <a:t>Final Remarks</a:t>
            </a:r>
            <a:endParaRPr lang="pt-BR" sz="2800" b="1" smtClean="0">
              <a:solidFill>
                <a:srgbClr val="17375E"/>
              </a:solidFill>
              <a:effectLst>
                <a:outerShdw blurRad="38100" dist="38100" dir="2700000" algn="tl">
                  <a:srgbClr val="C0C0C0"/>
                </a:outerShdw>
              </a:effectLst>
            </a:endParaRPr>
          </a:p>
          <a:p>
            <a:pPr marL="266700" indent="-266700" eaLnBrk="1" hangingPunct="1">
              <a:buFont typeface="Arial" charset="0"/>
              <a:buNone/>
              <a:defRPr/>
            </a:pPr>
            <a:endParaRPr lang="pt-BR" smtClean="0">
              <a:solidFill>
                <a:srgbClr val="17375E"/>
              </a:solidFill>
            </a:endParaRPr>
          </a:p>
          <a:p>
            <a:pPr marL="266700" indent="-266700">
              <a:defRPr/>
            </a:pPr>
            <a:endParaRPr lang="pt-BR" smtClean="0">
              <a:solidFill>
                <a:srgbClr val="17375E"/>
              </a:solidFill>
            </a:endParaRPr>
          </a:p>
        </p:txBody>
      </p:sp>
      <p:sp>
        <p:nvSpPr>
          <p:cNvPr id="49156" name="Retângulo 6"/>
          <p:cNvSpPr>
            <a:spLocks noChangeArrowheads="1"/>
          </p:cNvSpPr>
          <p:nvPr/>
        </p:nvSpPr>
        <p:spPr bwMode="auto">
          <a:xfrm>
            <a:off x="107950" y="6524625"/>
            <a:ext cx="4103688" cy="523875"/>
          </a:xfrm>
          <a:prstGeom prst="rect">
            <a:avLst/>
          </a:prstGeom>
          <a:noFill/>
          <a:ln w="9525">
            <a:noFill/>
            <a:miter lim="800000"/>
            <a:headEnd/>
            <a:tailEnd/>
          </a:ln>
        </p:spPr>
        <p:txBody>
          <a:bodyPr>
            <a:spAutoFit/>
          </a:bodyPr>
          <a:lstStyle/>
          <a:p>
            <a:pPr algn="ctr" eaLnBrk="0" hangingPunct="0"/>
            <a:r>
              <a:rPr lang="pt-BR" sz="1400">
                <a:solidFill>
                  <a:srgbClr val="17375E"/>
                </a:solidFill>
                <a:latin typeface="Calibri" pitchFamily="34" charset="0"/>
              </a:rPr>
              <a:t>Maria de Nazaré Pereira, IBICT Research Consultant</a:t>
            </a:r>
          </a:p>
          <a:p>
            <a:pPr algn="ctr" eaLnBrk="0" hangingPunct="0"/>
            <a:endParaRPr lang="pt-BR" sz="1400">
              <a:solidFill>
                <a:srgbClr val="17375E"/>
              </a:solidFill>
              <a:latin typeface="Calibri" pitchFamily="34" charset="0"/>
            </a:endParaRPr>
          </a:p>
        </p:txBody>
      </p:sp>
      <p:sp>
        <p:nvSpPr>
          <p:cNvPr id="49157" name="Espaço Reservado para Número de Slide 3"/>
          <p:cNvSpPr>
            <a:spLocks noGrp="1"/>
          </p:cNvSpPr>
          <p:nvPr>
            <p:ph type="sldNum" sz="quarter" idx="12"/>
          </p:nvPr>
        </p:nvSpPr>
        <p:spPr bwMode="auto">
          <a:noFill/>
          <a:ln>
            <a:miter lim="800000"/>
            <a:headEnd/>
            <a:tailEnd/>
          </a:ln>
        </p:spPr>
        <p:txBody>
          <a:bodyPr/>
          <a:lstStyle/>
          <a:p>
            <a:fld id="{876F32C7-CA74-4B8C-A6B2-6268EFC7C6DE}" type="slidenum">
              <a:rPr lang="pt-BR" altLang="pt-BR" smtClean="0"/>
              <a:pPr/>
              <a:t>18</a:t>
            </a:fld>
            <a:endParaRPr lang="pt-BR" altLang="pt-BR" smtClean="0"/>
          </a:p>
        </p:txBody>
      </p:sp>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457200" y="485775"/>
            <a:ext cx="8229600" cy="1143000"/>
          </a:xfrm>
        </p:spPr>
        <p:txBody>
          <a:bodyPr anchor="b">
            <a:normAutofit/>
          </a:bodyPr>
          <a:lstStyle/>
          <a:p>
            <a:pPr marL="266700" indent="-266700">
              <a:defRPr/>
            </a:pPr>
            <a:r>
              <a:rPr lang="pt-BR" sz="4000" b="1" dirty="0" smtClean="0">
                <a:solidFill>
                  <a:srgbClr val="DD480D"/>
                </a:solidFill>
                <a:effectLst>
                  <a:outerShdw blurRad="38100" dist="38100" dir="2700000" algn="tl">
                    <a:srgbClr val="C0C0C0"/>
                  </a:outerShdw>
                </a:effectLst>
                <a:cs typeface="Tahoma" pitchFamily="34" charset="0"/>
              </a:rPr>
              <a:t>IBICT – The </a:t>
            </a:r>
            <a:r>
              <a:rPr lang="pt-BR" sz="4000" b="1" dirty="0" err="1" smtClean="0">
                <a:solidFill>
                  <a:srgbClr val="DD480D"/>
                </a:solidFill>
                <a:effectLst>
                  <a:outerShdw blurRad="38100" dist="38100" dir="2700000" algn="tl">
                    <a:srgbClr val="C0C0C0"/>
                  </a:outerShdw>
                </a:effectLst>
                <a:cs typeface="Tahoma" pitchFamily="34" charset="0"/>
              </a:rPr>
              <a:t>proponent</a:t>
            </a:r>
            <a:r>
              <a:rPr lang="pt-BR" sz="4000" b="1" dirty="0" smtClean="0">
                <a:solidFill>
                  <a:srgbClr val="DD480D"/>
                </a:solidFill>
                <a:effectLst>
                  <a:outerShdw blurRad="38100" dist="38100" dir="2700000" algn="tl">
                    <a:srgbClr val="C0C0C0"/>
                  </a:outerShdw>
                </a:effectLst>
                <a:cs typeface="Tahoma" pitchFamily="34" charset="0"/>
              </a:rPr>
              <a:t> </a:t>
            </a:r>
            <a:r>
              <a:rPr lang="pt-BR" sz="4000" b="1" dirty="0" err="1" smtClean="0">
                <a:solidFill>
                  <a:srgbClr val="DD480D"/>
                </a:solidFill>
                <a:effectLst>
                  <a:outerShdw blurRad="38100" dist="38100" dir="2700000" algn="tl">
                    <a:srgbClr val="C0C0C0"/>
                  </a:outerShdw>
                </a:effectLst>
                <a:cs typeface="Tahoma" pitchFamily="34" charset="0"/>
              </a:rPr>
              <a:t>of</a:t>
            </a:r>
            <a:r>
              <a:rPr lang="pt-BR" sz="4000" b="1" dirty="0" smtClean="0">
                <a:solidFill>
                  <a:srgbClr val="DD480D"/>
                </a:solidFill>
                <a:effectLst>
                  <a:outerShdw blurRad="38100" dist="38100" dir="2700000" algn="tl">
                    <a:srgbClr val="C0C0C0"/>
                  </a:outerShdw>
                </a:effectLst>
                <a:cs typeface="Tahoma" pitchFamily="34" charset="0"/>
              </a:rPr>
              <a:t> BR-CRIS</a:t>
            </a:r>
            <a:endParaRPr lang="pt-BR" sz="4000" b="1" dirty="0" smtClean="0">
              <a:solidFill>
                <a:srgbClr val="17375E"/>
              </a:solidFill>
              <a:effectLst>
                <a:outerShdw blurRad="38100" dist="38100" dir="2700000" algn="tl">
                  <a:srgbClr val="C0C0C0"/>
                </a:outerShdw>
              </a:effectLst>
            </a:endParaRPr>
          </a:p>
        </p:txBody>
      </p:sp>
      <p:sp>
        <p:nvSpPr>
          <p:cNvPr id="51202" name="Espaço Reservado para Conteúdo 2"/>
          <p:cNvSpPr>
            <a:spLocks noGrp="1"/>
          </p:cNvSpPr>
          <p:nvPr>
            <p:ph idx="4294967295"/>
          </p:nvPr>
        </p:nvSpPr>
        <p:spPr>
          <a:xfrm>
            <a:off x="1000125" y="2000250"/>
            <a:ext cx="7200900" cy="4000500"/>
          </a:xfrm>
        </p:spPr>
        <p:txBody>
          <a:bodyPr/>
          <a:lstStyle/>
          <a:p>
            <a:pPr marL="0" lvl="1" indent="0">
              <a:spcBef>
                <a:spcPts val="1800"/>
              </a:spcBef>
              <a:buFont typeface="Arial" charset="0"/>
              <a:buNone/>
            </a:pPr>
            <a:r>
              <a:rPr lang="pt-BR" altLang="pt-BR" sz="2200" smtClean="0">
                <a:solidFill>
                  <a:srgbClr val="17375E"/>
                </a:solidFill>
              </a:rPr>
              <a:t>1954 – Creation of the Brazilian Institution for Bibliography and Documentation (IBBD)</a:t>
            </a:r>
          </a:p>
          <a:p>
            <a:pPr marL="0" lvl="1" indent="0">
              <a:spcBef>
                <a:spcPts val="1800"/>
              </a:spcBef>
              <a:buFont typeface="Arial" charset="0"/>
              <a:buNone/>
            </a:pPr>
            <a:r>
              <a:rPr lang="pt-BR" altLang="pt-BR" sz="2200" smtClean="0">
                <a:solidFill>
                  <a:srgbClr val="17375E"/>
                </a:solidFill>
              </a:rPr>
              <a:t>	as part of Unesco initiative to foster the creation 	of similar institutions in many countries</a:t>
            </a:r>
          </a:p>
          <a:p>
            <a:pPr marL="0" lvl="1" indent="0">
              <a:spcBef>
                <a:spcPts val="1800"/>
              </a:spcBef>
              <a:buFont typeface="Arial" charset="0"/>
              <a:buNone/>
            </a:pPr>
            <a:r>
              <a:rPr lang="pt-BR" altLang="pt-BR" sz="2200" smtClean="0">
                <a:solidFill>
                  <a:srgbClr val="17375E"/>
                </a:solidFill>
              </a:rPr>
              <a:t>	IBBD was integrated into the structure of the 	National Research Council (CNPq)</a:t>
            </a:r>
          </a:p>
          <a:p>
            <a:pPr marL="0" lvl="1" indent="0">
              <a:spcBef>
                <a:spcPts val="1800"/>
              </a:spcBef>
              <a:buFont typeface="Arial" charset="0"/>
              <a:buNone/>
            </a:pPr>
            <a:r>
              <a:rPr lang="pt-BR" altLang="pt-BR" sz="2200" smtClean="0">
                <a:solidFill>
                  <a:srgbClr val="17375E"/>
                </a:solidFill>
              </a:rPr>
              <a:t>In the sixties - IBBD developed a CRIS as part of another Unesco iniative, the </a:t>
            </a:r>
            <a:r>
              <a:rPr lang="en-CA" altLang="pt-BR" sz="2200" smtClean="0">
                <a:solidFill>
                  <a:srgbClr val="17375E"/>
                </a:solidFill>
              </a:rPr>
              <a:t>World Science Information System</a:t>
            </a:r>
            <a:r>
              <a:rPr lang="pt-BR" altLang="pt-BR" sz="2200" smtClean="0">
                <a:solidFill>
                  <a:srgbClr val="17375E"/>
                </a:solidFill>
              </a:rPr>
              <a:t> (UNISIST) </a:t>
            </a:r>
          </a:p>
          <a:p>
            <a:pPr marL="0" lvl="1" indent="0">
              <a:spcBef>
                <a:spcPts val="1800"/>
              </a:spcBef>
              <a:buFont typeface="Arial" charset="0"/>
              <a:buNone/>
            </a:pPr>
            <a:endParaRPr lang="pt-BR" altLang="pt-BR" sz="2200" smtClean="0">
              <a:solidFill>
                <a:srgbClr val="17375E"/>
              </a:solidFill>
            </a:endParaRPr>
          </a:p>
          <a:p>
            <a:pPr marL="0" lvl="1" indent="0">
              <a:spcBef>
                <a:spcPts val="1800"/>
              </a:spcBef>
              <a:buFont typeface="Arial" charset="0"/>
              <a:buNone/>
            </a:pPr>
            <a:endParaRPr lang="pt-BR" altLang="pt-BR" sz="3500" smtClean="0">
              <a:solidFill>
                <a:srgbClr val="17375E"/>
              </a:solidFill>
            </a:endParaRPr>
          </a:p>
          <a:p>
            <a:pPr marL="0" lvl="1" indent="0">
              <a:spcBef>
                <a:spcPts val="1800"/>
              </a:spcBef>
              <a:buFont typeface="Arial" charset="0"/>
              <a:buNone/>
            </a:pPr>
            <a:endParaRPr lang="pt-BR" altLang="pt-BR" sz="3500" smtClean="0">
              <a:solidFill>
                <a:srgbClr val="17375E"/>
              </a:solidFill>
            </a:endParaRPr>
          </a:p>
          <a:p>
            <a:pPr marL="0" indent="0">
              <a:buFont typeface="Arial" charset="0"/>
              <a:buNone/>
            </a:pPr>
            <a:endParaRPr lang="pt-BR" smtClean="0">
              <a:solidFill>
                <a:srgbClr val="17375E"/>
              </a:solidFill>
            </a:endParaRPr>
          </a:p>
          <a:p>
            <a:pPr marL="0" indent="0"/>
            <a:endParaRPr lang="pt-BR" smtClean="0">
              <a:solidFill>
                <a:srgbClr val="17375E"/>
              </a:solidFill>
            </a:endParaRPr>
          </a:p>
        </p:txBody>
      </p:sp>
      <p:pic>
        <p:nvPicPr>
          <p:cNvPr id="51203" name="Picture 2" descr="06790002"/>
          <p:cNvPicPr>
            <a:picLocks noChangeAspect="1" noChangeArrowheads="1"/>
          </p:cNvPicPr>
          <p:nvPr/>
        </p:nvPicPr>
        <p:blipFill>
          <a:blip r:embed="rId3"/>
          <a:srcRect b="62923"/>
          <a:stretch>
            <a:fillRect/>
          </a:stretch>
        </p:blipFill>
        <p:spPr bwMode="auto">
          <a:xfrm>
            <a:off x="0" y="-901700"/>
            <a:ext cx="9210675" cy="1803400"/>
          </a:xfrm>
          <a:prstGeom prst="rect">
            <a:avLst/>
          </a:prstGeom>
          <a:noFill/>
          <a:ln w="9525">
            <a:noFill/>
            <a:miter lim="800000"/>
            <a:headEnd/>
            <a:tailEnd/>
          </a:ln>
        </p:spPr>
      </p:pic>
      <p:sp>
        <p:nvSpPr>
          <p:cNvPr id="51204" name="Retângulo 6"/>
          <p:cNvSpPr>
            <a:spLocks noChangeArrowheads="1"/>
          </p:cNvSpPr>
          <p:nvPr/>
        </p:nvSpPr>
        <p:spPr bwMode="auto">
          <a:xfrm>
            <a:off x="107950" y="6524625"/>
            <a:ext cx="4103688" cy="523875"/>
          </a:xfrm>
          <a:prstGeom prst="rect">
            <a:avLst/>
          </a:prstGeom>
          <a:noFill/>
          <a:ln w="9525">
            <a:noFill/>
            <a:miter lim="800000"/>
            <a:headEnd/>
            <a:tailEnd/>
          </a:ln>
        </p:spPr>
        <p:txBody>
          <a:bodyPr>
            <a:spAutoFit/>
          </a:bodyPr>
          <a:lstStyle/>
          <a:p>
            <a:pPr algn="ctr" eaLnBrk="0" hangingPunct="0"/>
            <a:r>
              <a:rPr lang="pt-BR" sz="1400">
                <a:solidFill>
                  <a:srgbClr val="17375E"/>
                </a:solidFill>
                <a:latin typeface="Calibri" pitchFamily="34" charset="0"/>
              </a:rPr>
              <a:t>Maria de Nazaré Pereira, IBICT Research Consultant</a:t>
            </a:r>
          </a:p>
          <a:p>
            <a:pPr algn="ctr" eaLnBrk="0" hangingPunct="0"/>
            <a:endParaRPr lang="pt-BR" sz="1400">
              <a:solidFill>
                <a:srgbClr val="17375E"/>
              </a:solidFill>
              <a:latin typeface="Calibri" pitchFamily="34" charset="0"/>
            </a:endParaRPr>
          </a:p>
        </p:txBody>
      </p:sp>
      <p:sp>
        <p:nvSpPr>
          <p:cNvPr id="51205" name="Espaço Reservado para Número de Slide 3"/>
          <p:cNvSpPr>
            <a:spLocks noGrp="1"/>
          </p:cNvSpPr>
          <p:nvPr>
            <p:ph type="sldNum" sz="quarter" idx="12"/>
          </p:nvPr>
        </p:nvSpPr>
        <p:spPr bwMode="auto">
          <a:noFill/>
          <a:ln>
            <a:miter lim="800000"/>
            <a:headEnd/>
            <a:tailEnd/>
          </a:ln>
        </p:spPr>
        <p:txBody>
          <a:bodyPr/>
          <a:lstStyle/>
          <a:p>
            <a:fld id="{C9246765-607C-4E29-8C49-997D9367EDE1}" type="slidenum">
              <a:rPr lang="pt-BR" altLang="pt-BR" smtClean="0"/>
              <a:pPr/>
              <a:t>19</a:t>
            </a:fld>
            <a:endParaRPr lang="pt-BR" altLang="pt-BR" smtClean="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0" y="1341438"/>
            <a:ext cx="9036050" cy="792162"/>
          </a:xfrm>
        </p:spPr>
        <p:txBody>
          <a:bodyPr>
            <a:normAutofit/>
          </a:bodyPr>
          <a:lstStyle/>
          <a:p>
            <a:pPr>
              <a:defRPr/>
            </a:pPr>
            <a:r>
              <a:rPr lang="pt-BR" b="1" smtClean="0">
                <a:solidFill>
                  <a:srgbClr val="DD480D"/>
                </a:solidFill>
                <a:effectLst>
                  <a:outerShdw blurRad="38100" dist="38100" dir="2700000" algn="tl">
                    <a:srgbClr val="C0C0C0"/>
                  </a:outerShdw>
                </a:effectLst>
                <a:cs typeface="Tahoma" pitchFamily="34" charset="0"/>
              </a:rPr>
              <a:t>Topics</a:t>
            </a:r>
            <a:endParaRPr lang="pt-BR" sz="2700" smtClean="0">
              <a:cs typeface="Tahoma" pitchFamily="34" charset="0"/>
            </a:endParaRPr>
          </a:p>
        </p:txBody>
      </p:sp>
      <p:pic>
        <p:nvPicPr>
          <p:cNvPr id="16386" name="Picture 2" descr="06790002"/>
          <p:cNvPicPr>
            <a:picLocks noChangeAspect="1" noChangeArrowheads="1"/>
          </p:cNvPicPr>
          <p:nvPr/>
        </p:nvPicPr>
        <p:blipFill>
          <a:blip r:embed="rId3"/>
          <a:srcRect b="62923"/>
          <a:stretch>
            <a:fillRect/>
          </a:stretch>
        </p:blipFill>
        <p:spPr bwMode="auto">
          <a:xfrm>
            <a:off x="-14288" y="-850900"/>
            <a:ext cx="9210676" cy="1803400"/>
          </a:xfrm>
          <a:prstGeom prst="rect">
            <a:avLst/>
          </a:prstGeom>
          <a:noFill/>
          <a:ln w="9525">
            <a:noFill/>
            <a:miter lim="800000"/>
            <a:headEnd/>
            <a:tailEnd/>
          </a:ln>
        </p:spPr>
      </p:pic>
      <p:sp>
        <p:nvSpPr>
          <p:cNvPr id="6" name="Espaço Reservado para Conteúdo 2"/>
          <p:cNvSpPr>
            <a:spLocks noGrp="1"/>
          </p:cNvSpPr>
          <p:nvPr>
            <p:ph idx="4294967295"/>
          </p:nvPr>
        </p:nvSpPr>
        <p:spPr>
          <a:xfrm>
            <a:off x="1042988" y="2492375"/>
            <a:ext cx="8066087" cy="3773488"/>
          </a:xfrm>
        </p:spPr>
        <p:txBody>
          <a:bodyPr/>
          <a:lstStyle/>
          <a:p>
            <a:pPr marL="266700" indent="-266700" eaLnBrk="1" hangingPunct="1">
              <a:defRPr/>
            </a:pPr>
            <a:r>
              <a:rPr lang="pt-BR" sz="2800" b="1" smtClean="0">
                <a:solidFill>
                  <a:srgbClr val="17375E"/>
                </a:solidFill>
                <a:effectLst>
                  <a:outerShdw blurRad="38100" dist="38100" dir="2700000" algn="tl">
                    <a:srgbClr val="C0C0C0"/>
                  </a:outerShdw>
                </a:effectLst>
              </a:rPr>
              <a:t>General View of Brazil</a:t>
            </a:r>
          </a:p>
          <a:p>
            <a:pPr marL="266700" indent="-266700" eaLnBrk="1" hangingPunct="1">
              <a:defRPr/>
            </a:pPr>
            <a:r>
              <a:rPr lang="pt-BR" sz="2800" smtClean="0">
                <a:solidFill>
                  <a:srgbClr val="7F7F7F"/>
                </a:solidFill>
              </a:rPr>
              <a:t>Overview of the S &amp; T System</a:t>
            </a:r>
          </a:p>
          <a:p>
            <a:pPr marL="266700" indent="-266700" eaLnBrk="1" hangingPunct="1">
              <a:defRPr/>
            </a:pPr>
            <a:r>
              <a:rPr lang="pt-BR" sz="2800" smtClean="0">
                <a:solidFill>
                  <a:srgbClr val="7F7F7F"/>
                </a:solidFill>
              </a:rPr>
              <a:t>Some Figures on the S &amp; T System</a:t>
            </a:r>
          </a:p>
          <a:p>
            <a:pPr marL="266700" indent="-266700" eaLnBrk="1" hangingPunct="1">
              <a:defRPr/>
            </a:pPr>
            <a:r>
              <a:rPr lang="pt-BR" sz="2800" smtClean="0">
                <a:solidFill>
                  <a:srgbClr val="7F7F7F"/>
                </a:solidFill>
              </a:rPr>
              <a:t>IBICT – The Proponent of BR-CRIS</a:t>
            </a:r>
          </a:p>
          <a:p>
            <a:pPr marL="266700" indent="-266700" eaLnBrk="1" hangingPunct="1">
              <a:defRPr/>
            </a:pPr>
            <a:r>
              <a:rPr lang="pt-BR" sz="2800" smtClean="0">
                <a:solidFill>
                  <a:srgbClr val="7F7F7F"/>
                </a:solidFill>
              </a:rPr>
              <a:t>BR-CRIS</a:t>
            </a:r>
          </a:p>
          <a:p>
            <a:pPr marL="266700" indent="-266700" eaLnBrk="1" hangingPunct="1">
              <a:defRPr/>
            </a:pPr>
            <a:r>
              <a:rPr lang="pt-BR" sz="2800" smtClean="0">
                <a:solidFill>
                  <a:srgbClr val="7F7F7F"/>
                </a:solidFill>
              </a:rPr>
              <a:t>Final Remarks</a:t>
            </a:r>
          </a:p>
          <a:p>
            <a:pPr marL="266700" indent="-266700" eaLnBrk="1" hangingPunct="1">
              <a:buFont typeface="Arial" charset="0"/>
              <a:buNone/>
              <a:defRPr/>
            </a:pPr>
            <a:endParaRPr lang="pt-BR" smtClean="0">
              <a:solidFill>
                <a:srgbClr val="17375E"/>
              </a:solidFill>
            </a:endParaRPr>
          </a:p>
          <a:p>
            <a:pPr marL="266700" indent="-266700">
              <a:defRPr/>
            </a:pPr>
            <a:endParaRPr lang="pt-BR" smtClean="0">
              <a:solidFill>
                <a:srgbClr val="17375E"/>
              </a:solidFill>
            </a:endParaRPr>
          </a:p>
        </p:txBody>
      </p:sp>
      <p:sp>
        <p:nvSpPr>
          <p:cNvPr id="16388" name="Retângulo 6"/>
          <p:cNvSpPr>
            <a:spLocks noChangeArrowheads="1"/>
          </p:cNvSpPr>
          <p:nvPr/>
        </p:nvSpPr>
        <p:spPr bwMode="auto">
          <a:xfrm>
            <a:off x="107950" y="6524625"/>
            <a:ext cx="4103688" cy="523875"/>
          </a:xfrm>
          <a:prstGeom prst="rect">
            <a:avLst/>
          </a:prstGeom>
          <a:noFill/>
          <a:ln w="9525">
            <a:noFill/>
            <a:miter lim="800000"/>
            <a:headEnd/>
            <a:tailEnd/>
          </a:ln>
        </p:spPr>
        <p:txBody>
          <a:bodyPr>
            <a:spAutoFit/>
          </a:bodyPr>
          <a:lstStyle/>
          <a:p>
            <a:pPr algn="ctr" eaLnBrk="0" hangingPunct="0"/>
            <a:r>
              <a:rPr lang="pt-BR" sz="1400">
                <a:solidFill>
                  <a:srgbClr val="17375E"/>
                </a:solidFill>
                <a:latin typeface="Calibri" pitchFamily="34" charset="0"/>
              </a:rPr>
              <a:t>Maria de Nazaré Pereira, IBICT Research Consultant</a:t>
            </a:r>
          </a:p>
          <a:p>
            <a:pPr algn="ctr" eaLnBrk="0" hangingPunct="0"/>
            <a:endParaRPr lang="pt-BR" sz="1400">
              <a:solidFill>
                <a:srgbClr val="17375E"/>
              </a:solidFill>
              <a:latin typeface="Calibri" pitchFamily="34" charset="0"/>
            </a:endParaRPr>
          </a:p>
        </p:txBody>
      </p:sp>
      <p:sp>
        <p:nvSpPr>
          <p:cNvPr id="16389" name="Espaço Reservado para Número de Slide 3"/>
          <p:cNvSpPr>
            <a:spLocks noGrp="1"/>
          </p:cNvSpPr>
          <p:nvPr>
            <p:ph type="sldNum" sz="quarter" idx="12"/>
          </p:nvPr>
        </p:nvSpPr>
        <p:spPr bwMode="auto">
          <a:noFill/>
          <a:ln>
            <a:miter lim="800000"/>
            <a:headEnd/>
            <a:tailEnd/>
          </a:ln>
        </p:spPr>
        <p:txBody>
          <a:bodyPr/>
          <a:lstStyle/>
          <a:p>
            <a:fld id="{10B1E925-BDAC-4CAC-AA9A-345289036510}" type="slidenum">
              <a:rPr lang="pt-BR" altLang="pt-BR" smtClean="0"/>
              <a:pPr/>
              <a:t>2</a:t>
            </a:fld>
            <a:endParaRPr lang="pt-BR" altLang="pt-BR" smtClean="0"/>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Espaço Reservado para Conteúdo 2"/>
          <p:cNvSpPr>
            <a:spLocks noGrp="1"/>
          </p:cNvSpPr>
          <p:nvPr>
            <p:ph idx="4294967295"/>
          </p:nvPr>
        </p:nvSpPr>
        <p:spPr>
          <a:xfrm>
            <a:off x="971550" y="1989138"/>
            <a:ext cx="7200900" cy="4000500"/>
          </a:xfrm>
        </p:spPr>
        <p:txBody>
          <a:bodyPr/>
          <a:lstStyle/>
          <a:p>
            <a:pPr marL="0" lvl="1" indent="0">
              <a:spcBef>
                <a:spcPts val="1800"/>
              </a:spcBef>
              <a:buFont typeface="Arial" charset="0"/>
              <a:buNone/>
            </a:pPr>
            <a:r>
              <a:rPr lang="pt-BR" altLang="pt-BR" sz="2400" smtClean="0">
                <a:solidFill>
                  <a:srgbClr val="17375E"/>
                </a:solidFill>
              </a:rPr>
              <a:t>1976 – IBBD was transformed into IBICT - the Brazilian Institute for Information in Science and Technology and its  main function was to act as a coordinator of the information activities in the country</a:t>
            </a:r>
          </a:p>
          <a:p>
            <a:pPr marL="0" lvl="1" indent="0">
              <a:spcBef>
                <a:spcPts val="1800"/>
              </a:spcBef>
              <a:buFont typeface="Arial" charset="0"/>
              <a:buNone/>
            </a:pPr>
            <a:r>
              <a:rPr lang="pt-BR" altLang="pt-BR" sz="2200" smtClean="0">
                <a:solidFill>
                  <a:srgbClr val="17375E"/>
                </a:solidFill>
              </a:rPr>
              <a:t>	</a:t>
            </a:r>
            <a:r>
              <a:rPr lang="pt-BR" altLang="pt-BR" sz="2400" smtClean="0">
                <a:solidFill>
                  <a:srgbClr val="17375E"/>
                </a:solidFill>
              </a:rPr>
              <a:t>CRIS was discontinued</a:t>
            </a:r>
          </a:p>
          <a:p>
            <a:pPr marL="0" lvl="1" indent="0">
              <a:spcBef>
                <a:spcPts val="1800"/>
              </a:spcBef>
              <a:buFont typeface="Arial" charset="0"/>
              <a:buNone/>
            </a:pPr>
            <a:endParaRPr lang="pt-BR" altLang="pt-BR" sz="2400" smtClean="0">
              <a:solidFill>
                <a:srgbClr val="17375E"/>
              </a:solidFill>
            </a:endParaRPr>
          </a:p>
          <a:p>
            <a:pPr marL="0" indent="0">
              <a:buFont typeface="Arial" charset="0"/>
              <a:buNone/>
            </a:pPr>
            <a:endParaRPr lang="pt-BR" smtClean="0">
              <a:solidFill>
                <a:srgbClr val="17375E"/>
              </a:solidFill>
            </a:endParaRPr>
          </a:p>
          <a:p>
            <a:pPr marL="0" indent="0"/>
            <a:endParaRPr lang="pt-BR" smtClean="0">
              <a:solidFill>
                <a:srgbClr val="17375E"/>
              </a:solidFill>
            </a:endParaRPr>
          </a:p>
        </p:txBody>
      </p:sp>
      <p:pic>
        <p:nvPicPr>
          <p:cNvPr id="53250" name="Picture 2" descr="06790002"/>
          <p:cNvPicPr>
            <a:picLocks noChangeAspect="1" noChangeArrowheads="1"/>
          </p:cNvPicPr>
          <p:nvPr/>
        </p:nvPicPr>
        <p:blipFill>
          <a:blip r:embed="rId3"/>
          <a:srcRect b="62923"/>
          <a:stretch>
            <a:fillRect/>
          </a:stretch>
        </p:blipFill>
        <p:spPr bwMode="auto">
          <a:xfrm>
            <a:off x="-14288" y="-850900"/>
            <a:ext cx="9210676" cy="1803400"/>
          </a:xfrm>
          <a:prstGeom prst="rect">
            <a:avLst/>
          </a:prstGeom>
          <a:noFill/>
          <a:ln w="9525">
            <a:noFill/>
            <a:miter lim="800000"/>
            <a:headEnd/>
            <a:tailEnd/>
          </a:ln>
        </p:spPr>
      </p:pic>
      <p:sp>
        <p:nvSpPr>
          <p:cNvPr id="53251" name="Retângulo 6"/>
          <p:cNvSpPr>
            <a:spLocks noChangeArrowheads="1"/>
          </p:cNvSpPr>
          <p:nvPr/>
        </p:nvSpPr>
        <p:spPr bwMode="auto">
          <a:xfrm>
            <a:off x="107950" y="6524625"/>
            <a:ext cx="4103688" cy="523875"/>
          </a:xfrm>
          <a:prstGeom prst="rect">
            <a:avLst/>
          </a:prstGeom>
          <a:noFill/>
          <a:ln w="9525">
            <a:noFill/>
            <a:miter lim="800000"/>
            <a:headEnd/>
            <a:tailEnd/>
          </a:ln>
        </p:spPr>
        <p:txBody>
          <a:bodyPr>
            <a:spAutoFit/>
          </a:bodyPr>
          <a:lstStyle/>
          <a:p>
            <a:pPr algn="ctr" eaLnBrk="0" hangingPunct="0"/>
            <a:r>
              <a:rPr lang="pt-BR" sz="1400">
                <a:solidFill>
                  <a:srgbClr val="17375E"/>
                </a:solidFill>
                <a:latin typeface="Calibri" pitchFamily="34" charset="0"/>
              </a:rPr>
              <a:t>Maria de Nazaré Pereira, IBICT Research Consultant</a:t>
            </a:r>
          </a:p>
          <a:p>
            <a:pPr algn="ctr" eaLnBrk="0" hangingPunct="0"/>
            <a:endParaRPr lang="pt-BR" sz="1400">
              <a:solidFill>
                <a:srgbClr val="17375E"/>
              </a:solidFill>
              <a:latin typeface="Calibri" pitchFamily="34" charset="0"/>
            </a:endParaRPr>
          </a:p>
        </p:txBody>
      </p:sp>
      <p:sp>
        <p:nvSpPr>
          <p:cNvPr id="53252" name="Espaço Reservado para Número de Slide 3"/>
          <p:cNvSpPr>
            <a:spLocks noGrp="1"/>
          </p:cNvSpPr>
          <p:nvPr>
            <p:ph type="sldNum" sz="quarter" idx="12"/>
          </p:nvPr>
        </p:nvSpPr>
        <p:spPr bwMode="auto">
          <a:noFill/>
          <a:ln>
            <a:miter lim="800000"/>
            <a:headEnd/>
            <a:tailEnd/>
          </a:ln>
        </p:spPr>
        <p:txBody>
          <a:bodyPr/>
          <a:lstStyle/>
          <a:p>
            <a:fld id="{AF9E3F37-E90B-45C1-88D5-C3E103DA5AC5}" type="slidenum">
              <a:rPr lang="pt-BR" altLang="pt-BR" smtClean="0"/>
              <a:pPr/>
              <a:t>20</a:t>
            </a:fld>
            <a:endParaRPr lang="pt-BR" altLang="pt-BR" smtClean="0"/>
          </a:p>
        </p:txBody>
      </p:sp>
      <p:sp>
        <p:nvSpPr>
          <p:cNvPr id="8" name="Título 1"/>
          <p:cNvSpPr txBox="1">
            <a:spLocks/>
          </p:cNvSpPr>
          <p:nvPr/>
        </p:nvSpPr>
        <p:spPr bwMode="auto">
          <a:xfrm>
            <a:off x="457200" y="485775"/>
            <a:ext cx="8229600" cy="1143000"/>
          </a:xfrm>
          <a:prstGeom prst="rect">
            <a:avLst/>
          </a:prstGeom>
          <a:noFill/>
          <a:ln w="9525">
            <a:noFill/>
            <a:miter lim="800000"/>
            <a:headEnd/>
            <a:tailEnd/>
          </a:ln>
        </p:spPr>
        <p:txBody>
          <a:bodyPr anchor="b">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266700" indent="-266700">
              <a:defRPr/>
            </a:pPr>
            <a:r>
              <a:rPr lang="pt-BR" sz="4000" b="1" smtClean="0">
                <a:solidFill>
                  <a:srgbClr val="DD480D"/>
                </a:solidFill>
                <a:effectLst>
                  <a:outerShdw blurRad="38100" dist="38100" dir="2700000" algn="tl">
                    <a:srgbClr val="C0C0C0"/>
                  </a:outerShdw>
                </a:effectLst>
                <a:cs typeface="Tahoma" pitchFamily="34" charset="0"/>
              </a:rPr>
              <a:t>IBICT – The proponent of BR-CRIS</a:t>
            </a:r>
            <a:endParaRPr lang="pt-BR" sz="4000" b="1" dirty="0" smtClean="0">
              <a:solidFill>
                <a:srgbClr val="17375E"/>
              </a:solidFill>
              <a:effectLst>
                <a:outerShdw blurRad="38100" dist="38100" dir="2700000" algn="tl">
                  <a:srgbClr val="C0C0C0"/>
                </a:outerShdw>
              </a:effectLst>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Espaço Reservado para Conteúdo 2"/>
          <p:cNvSpPr>
            <a:spLocks noGrp="1"/>
          </p:cNvSpPr>
          <p:nvPr>
            <p:ph idx="4294967295"/>
          </p:nvPr>
        </p:nvSpPr>
        <p:spPr>
          <a:xfrm>
            <a:off x="1000125" y="2000250"/>
            <a:ext cx="7200900" cy="4000500"/>
          </a:xfrm>
        </p:spPr>
        <p:txBody>
          <a:bodyPr/>
          <a:lstStyle/>
          <a:p>
            <a:pPr lvl="1">
              <a:buFont typeface="Arial" charset="0"/>
              <a:buChar char="•"/>
            </a:pPr>
            <a:endParaRPr lang="pt-BR" altLang="pt-BR" sz="2200" smtClean="0">
              <a:solidFill>
                <a:srgbClr val="17375E"/>
              </a:solidFill>
            </a:endParaRPr>
          </a:p>
          <a:p>
            <a:pPr lvl="1">
              <a:buFont typeface="Arial" charset="0"/>
              <a:buChar char="•"/>
            </a:pPr>
            <a:r>
              <a:rPr lang="pt-BR" altLang="pt-BR" smtClean="0">
                <a:solidFill>
                  <a:srgbClr val="17375E"/>
                </a:solidFill>
              </a:rPr>
              <a:t>Teaching and Research </a:t>
            </a:r>
          </a:p>
          <a:p>
            <a:pPr lvl="1">
              <a:buFont typeface="Arial" charset="0"/>
              <a:buNone/>
            </a:pPr>
            <a:endParaRPr lang="pt-BR" altLang="pt-BR" sz="2200" smtClean="0">
              <a:solidFill>
                <a:srgbClr val="17375E"/>
              </a:solidFill>
            </a:endParaRPr>
          </a:p>
          <a:p>
            <a:pPr lvl="1">
              <a:buFont typeface="Arial" charset="0"/>
              <a:buNone/>
            </a:pPr>
            <a:r>
              <a:rPr lang="pt-BR" altLang="pt-BR" sz="2200" smtClean="0">
                <a:solidFill>
                  <a:srgbClr val="17375E"/>
                </a:solidFill>
              </a:rPr>
              <a:t>1970 – First Master in Information Science in Latin America in partnership with the Federal University of Rio de Janeiro (UFRJ)</a:t>
            </a:r>
          </a:p>
          <a:p>
            <a:pPr lvl="1">
              <a:buFont typeface="Arial" charset="0"/>
              <a:buNone/>
            </a:pPr>
            <a:r>
              <a:rPr lang="pt-BR" altLang="pt-BR" sz="2200" smtClean="0">
                <a:solidFill>
                  <a:srgbClr val="17375E"/>
                </a:solidFill>
              </a:rPr>
              <a:t>	Years later a PhD was created</a:t>
            </a:r>
          </a:p>
          <a:p>
            <a:pPr lvl="1">
              <a:buFont typeface="Arial" charset="0"/>
              <a:buNone/>
            </a:pPr>
            <a:r>
              <a:rPr lang="pt-BR" altLang="pt-BR" sz="2200" smtClean="0">
                <a:solidFill>
                  <a:srgbClr val="17375E"/>
                </a:solidFill>
              </a:rPr>
              <a:t>1972 – Information Science Journal (Revista Ciência da Informação), the first to be published in Latin America</a:t>
            </a:r>
          </a:p>
          <a:p>
            <a:pPr lvl="1">
              <a:buFont typeface="Arial" charset="0"/>
              <a:buNone/>
            </a:pPr>
            <a:endParaRPr lang="en-CA" altLang="pt-BR" sz="2200" smtClean="0">
              <a:solidFill>
                <a:srgbClr val="17375E"/>
              </a:solidFill>
            </a:endParaRPr>
          </a:p>
          <a:p>
            <a:pPr marL="0" indent="0">
              <a:buFont typeface="Arial" charset="0"/>
              <a:buNone/>
            </a:pPr>
            <a:endParaRPr lang="pt-BR" smtClean="0">
              <a:solidFill>
                <a:srgbClr val="CA420C"/>
              </a:solidFill>
            </a:endParaRPr>
          </a:p>
          <a:p>
            <a:pPr marL="0" indent="0"/>
            <a:endParaRPr lang="pt-BR" smtClean="0">
              <a:solidFill>
                <a:srgbClr val="17375E"/>
              </a:solidFill>
            </a:endParaRPr>
          </a:p>
        </p:txBody>
      </p:sp>
      <p:pic>
        <p:nvPicPr>
          <p:cNvPr id="55298" name="Picture 2" descr="06790002"/>
          <p:cNvPicPr>
            <a:picLocks noChangeAspect="1" noChangeArrowheads="1"/>
          </p:cNvPicPr>
          <p:nvPr/>
        </p:nvPicPr>
        <p:blipFill>
          <a:blip r:embed="rId3"/>
          <a:srcRect b="62923"/>
          <a:stretch>
            <a:fillRect/>
          </a:stretch>
        </p:blipFill>
        <p:spPr bwMode="auto">
          <a:xfrm>
            <a:off x="-14288" y="-850900"/>
            <a:ext cx="9210676" cy="1803400"/>
          </a:xfrm>
          <a:prstGeom prst="rect">
            <a:avLst/>
          </a:prstGeom>
          <a:noFill/>
          <a:ln w="9525">
            <a:noFill/>
            <a:miter lim="800000"/>
            <a:headEnd/>
            <a:tailEnd/>
          </a:ln>
        </p:spPr>
      </p:pic>
      <p:sp>
        <p:nvSpPr>
          <p:cNvPr id="55299" name="Retângulo 6"/>
          <p:cNvSpPr>
            <a:spLocks noChangeArrowheads="1"/>
          </p:cNvSpPr>
          <p:nvPr/>
        </p:nvSpPr>
        <p:spPr bwMode="auto">
          <a:xfrm>
            <a:off x="107950" y="6524625"/>
            <a:ext cx="4103688" cy="523875"/>
          </a:xfrm>
          <a:prstGeom prst="rect">
            <a:avLst/>
          </a:prstGeom>
          <a:noFill/>
          <a:ln w="9525">
            <a:noFill/>
            <a:miter lim="800000"/>
            <a:headEnd/>
            <a:tailEnd/>
          </a:ln>
        </p:spPr>
        <p:txBody>
          <a:bodyPr>
            <a:spAutoFit/>
          </a:bodyPr>
          <a:lstStyle/>
          <a:p>
            <a:pPr algn="ctr" eaLnBrk="0" hangingPunct="0"/>
            <a:r>
              <a:rPr lang="pt-BR" sz="1400">
                <a:solidFill>
                  <a:srgbClr val="17375E"/>
                </a:solidFill>
                <a:latin typeface="Calibri" pitchFamily="34" charset="0"/>
              </a:rPr>
              <a:t>Maria de Nazaré Pereira, IBICT Research Consultant</a:t>
            </a:r>
          </a:p>
          <a:p>
            <a:pPr algn="ctr" eaLnBrk="0" hangingPunct="0"/>
            <a:endParaRPr lang="pt-BR" sz="1400">
              <a:solidFill>
                <a:srgbClr val="17375E"/>
              </a:solidFill>
              <a:latin typeface="Calibri" pitchFamily="34" charset="0"/>
            </a:endParaRPr>
          </a:p>
        </p:txBody>
      </p:sp>
      <p:sp>
        <p:nvSpPr>
          <p:cNvPr id="55300" name="Espaço Reservado para Número de Slide 3"/>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7BF18A4C-B810-4B7B-B60F-BB45625DB1D2}" type="slidenum">
              <a:rPr lang="pt-BR" altLang="pt-BR" sz="1200">
                <a:solidFill>
                  <a:srgbClr val="898989"/>
                </a:solidFill>
                <a:latin typeface="Calibri" pitchFamily="34" charset="0"/>
              </a:rPr>
              <a:pPr algn="r"/>
              <a:t>21</a:t>
            </a:fld>
            <a:endParaRPr lang="pt-BR" altLang="pt-BR" sz="1200">
              <a:solidFill>
                <a:srgbClr val="898989"/>
              </a:solidFill>
              <a:latin typeface="Calibri" pitchFamily="34" charset="0"/>
            </a:endParaRPr>
          </a:p>
        </p:txBody>
      </p:sp>
      <p:sp>
        <p:nvSpPr>
          <p:cNvPr id="8" name="Título 1"/>
          <p:cNvSpPr txBox="1">
            <a:spLocks/>
          </p:cNvSpPr>
          <p:nvPr/>
        </p:nvSpPr>
        <p:spPr bwMode="auto">
          <a:xfrm>
            <a:off x="457200" y="485775"/>
            <a:ext cx="8229600" cy="1143000"/>
          </a:xfrm>
          <a:prstGeom prst="rect">
            <a:avLst/>
          </a:prstGeom>
          <a:noFill/>
          <a:ln w="9525">
            <a:noFill/>
            <a:miter lim="800000"/>
            <a:headEnd/>
            <a:tailEnd/>
          </a:ln>
        </p:spPr>
        <p:txBody>
          <a:bodyPr anchor="b">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266700" indent="-266700">
              <a:defRPr/>
            </a:pPr>
            <a:r>
              <a:rPr lang="pt-BR" sz="4000" b="1" smtClean="0">
                <a:solidFill>
                  <a:srgbClr val="DD480D"/>
                </a:solidFill>
                <a:effectLst>
                  <a:outerShdw blurRad="38100" dist="38100" dir="2700000" algn="tl">
                    <a:srgbClr val="C0C0C0"/>
                  </a:outerShdw>
                </a:effectLst>
                <a:cs typeface="Tahoma" pitchFamily="34" charset="0"/>
              </a:rPr>
              <a:t>IBICT – The proponent of BR-CRIS</a:t>
            </a:r>
            <a:endParaRPr lang="pt-BR" sz="4000" b="1" dirty="0" smtClean="0">
              <a:solidFill>
                <a:srgbClr val="17375E"/>
              </a:solidFill>
              <a:effectLst>
                <a:outerShdw blurRad="38100" dist="38100" dir="2700000" algn="tl">
                  <a:srgbClr val="C0C0C0"/>
                </a:outerShdw>
              </a:effectLst>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Espaço Reservado para Conteúdo 2"/>
          <p:cNvSpPr>
            <a:spLocks noGrp="1"/>
          </p:cNvSpPr>
          <p:nvPr>
            <p:ph idx="4294967295"/>
          </p:nvPr>
        </p:nvSpPr>
        <p:spPr>
          <a:xfrm>
            <a:off x="1000125" y="2000250"/>
            <a:ext cx="7200900" cy="4000500"/>
          </a:xfrm>
        </p:spPr>
        <p:txBody>
          <a:bodyPr/>
          <a:lstStyle/>
          <a:p>
            <a:pPr lvl="1">
              <a:buFont typeface="Arial" charset="0"/>
              <a:buChar char="•"/>
            </a:pPr>
            <a:endParaRPr lang="en-CA" altLang="pt-BR" smtClean="0">
              <a:solidFill>
                <a:schemeClr val="tx2"/>
              </a:solidFill>
            </a:endParaRPr>
          </a:p>
          <a:p>
            <a:pPr lvl="1">
              <a:buFont typeface="Arial" charset="0"/>
              <a:buChar char="•"/>
            </a:pPr>
            <a:r>
              <a:rPr lang="en-CA" altLang="pt-BR" smtClean="0">
                <a:solidFill>
                  <a:schemeClr val="tx2"/>
                </a:solidFill>
              </a:rPr>
              <a:t>Staff total: 161</a:t>
            </a:r>
          </a:p>
          <a:p>
            <a:pPr lvl="1">
              <a:buFont typeface="Arial" charset="0"/>
              <a:buChar char="•"/>
            </a:pPr>
            <a:endParaRPr lang="en-CA" altLang="pt-BR" smtClean="0">
              <a:solidFill>
                <a:schemeClr val="tx2"/>
              </a:solidFill>
            </a:endParaRPr>
          </a:p>
          <a:p>
            <a:pPr lvl="1">
              <a:buFont typeface="Arial" charset="0"/>
              <a:buChar char="•"/>
            </a:pPr>
            <a:r>
              <a:rPr lang="en-CA" altLang="pt-BR" smtClean="0">
                <a:solidFill>
                  <a:schemeClr val="tx2"/>
                </a:solidFill>
              </a:rPr>
              <a:t>Staff in R,D&amp;I: 118</a:t>
            </a:r>
            <a:br>
              <a:rPr lang="en-CA" altLang="pt-BR" smtClean="0">
                <a:solidFill>
                  <a:schemeClr val="tx2"/>
                </a:solidFill>
              </a:rPr>
            </a:br>
            <a:endParaRPr lang="pt-BR" altLang="pt-BR" smtClean="0">
              <a:solidFill>
                <a:schemeClr val="tx2"/>
              </a:solidFill>
            </a:endParaRPr>
          </a:p>
          <a:p>
            <a:pPr lvl="1">
              <a:buFont typeface="Arial" charset="0"/>
              <a:buChar char="•"/>
            </a:pPr>
            <a:r>
              <a:rPr lang="en-CA" altLang="pt-BR" smtClean="0">
                <a:solidFill>
                  <a:schemeClr val="tx2"/>
                </a:solidFill>
              </a:rPr>
              <a:t>Budget: 5</a:t>
            </a:r>
            <a:r>
              <a:rPr lang="pt-BR" altLang="pt-BR" smtClean="0">
                <a:solidFill>
                  <a:schemeClr val="tx2"/>
                </a:solidFill>
              </a:rPr>
              <a:t>, </a:t>
            </a:r>
            <a:r>
              <a:rPr lang="en-CA" altLang="pt-BR" smtClean="0">
                <a:solidFill>
                  <a:schemeClr val="tx2"/>
                </a:solidFill>
              </a:rPr>
              <a:t>300.000</a:t>
            </a:r>
            <a:r>
              <a:rPr lang="pt-BR" altLang="pt-BR" smtClean="0">
                <a:solidFill>
                  <a:schemeClr val="tx2"/>
                </a:solidFill>
              </a:rPr>
              <a:t>.</a:t>
            </a:r>
            <a:r>
              <a:rPr lang="en-CA" altLang="pt-BR" smtClean="0">
                <a:solidFill>
                  <a:schemeClr val="tx2"/>
                </a:solidFill>
              </a:rPr>
              <a:t>00 US$</a:t>
            </a:r>
            <a:endParaRPr lang="pt-BR" smtClean="0">
              <a:solidFill>
                <a:schemeClr val="tx2"/>
              </a:solidFill>
            </a:endParaRPr>
          </a:p>
          <a:p>
            <a:pPr marL="0" indent="0">
              <a:buFont typeface="Arial" charset="0"/>
              <a:buNone/>
            </a:pPr>
            <a:endParaRPr lang="pt-BR" sz="2800" smtClean="0">
              <a:solidFill>
                <a:schemeClr val="tx2"/>
              </a:solidFill>
            </a:endParaRPr>
          </a:p>
        </p:txBody>
      </p:sp>
      <p:pic>
        <p:nvPicPr>
          <p:cNvPr id="57346" name="Picture 2" descr="06790002"/>
          <p:cNvPicPr>
            <a:picLocks noChangeAspect="1" noChangeArrowheads="1"/>
          </p:cNvPicPr>
          <p:nvPr/>
        </p:nvPicPr>
        <p:blipFill>
          <a:blip r:embed="rId3"/>
          <a:srcRect b="62923"/>
          <a:stretch>
            <a:fillRect/>
          </a:stretch>
        </p:blipFill>
        <p:spPr bwMode="auto">
          <a:xfrm>
            <a:off x="-14288" y="-850900"/>
            <a:ext cx="9210676" cy="1803400"/>
          </a:xfrm>
          <a:prstGeom prst="rect">
            <a:avLst/>
          </a:prstGeom>
          <a:noFill/>
          <a:ln w="9525">
            <a:noFill/>
            <a:miter lim="800000"/>
            <a:headEnd/>
            <a:tailEnd/>
          </a:ln>
        </p:spPr>
      </p:pic>
      <p:sp>
        <p:nvSpPr>
          <p:cNvPr id="57347" name="Retângulo 6"/>
          <p:cNvSpPr>
            <a:spLocks noChangeArrowheads="1"/>
          </p:cNvSpPr>
          <p:nvPr/>
        </p:nvSpPr>
        <p:spPr bwMode="auto">
          <a:xfrm>
            <a:off x="107950" y="6524625"/>
            <a:ext cx="4103688" cy="523875"/>
          </a:xfrm>
          <a:prstGeom prst="rect">
            <a:avLst/>
          </a:prstGeom>
          <a:noFill/>
          <a:ln w="9525">
            <a:noFill/>
            <a:miter lim="800000"/>
            <a:headEnd/>
            <a:tailEnd/>
          </a:ln>
        </p:spPr>
        <p:txBody>
          <a:bodyPr>
            <a:spAutoFit/>
          </a:bodyPr>
          <a:lstStyle/>
          <a:p>
            <a:pPr algn="ctr" eaLnBrk="0" hangingPunct="0"/>
            <a:r>
              <a:rPr lang="pt-BR" sz="1400">
                <a:solidFill>
                  <a:srgbClr val="17375E"/>
                </a:solidFill>
                <a:latin typeface="Calibri" pitchFamily="34" charset="0"/>
              </a:rPr>
              <a:t>Maria de Nazaré Pereira, IBICT Research Consultant</a:t>
            </a:r>
          </a:p>
          <a:p>
            <a:pPr algn="ctr" eaLnBrk="0" hangingPunct="0"/>
            <a:endParaRPr lang="pt-BR" sz="1400">
              <a:solidFill>
                <a:srgbClr val="17375E"/>
              </a:solidFill>
              <a:latin typeface="Calibri" pitchFamily="34" charset="0"/>
            </a:endParaRPr>
          </a:p>
        </p:txBody>
      </p:sp>
      <p:sp>
        <p:nvSpPr>
          <p:cNvPr id="57348" name="Espaço Reservado para Número de Slide 3"/>
          <p:cNvSpPr>
            <a:spLocks noGrp="1"/>
          </p:cNvSpPr>
          <p:nvPr>
            <p:ph type="sldNum" sz="quarter" idx="12"/>
          </p:nvPr>
        </p:nvSpPr>
        <p:spPr bwMode="auto">
          <a:noFill/>
          <a:ln>
            <a:miter lim="800000"/>
            <a:headEnd/>
            <a:tailEnd/>
          </a:ln>
        </p:spPr>
        <p:txBody>
          <a:bodyPr/>
          <a:lstStyle/>
          <a:p>
            <a:fld id="{1723BC76-6418-4839-B412-EC48E855EC6C}" type="slidenum">
              <a:rPr lang="pt-BR" altLang="pt-BR" smtClean="0"/>
              <a:pPr/>
              <a:t>22</a:t>
            </a:fld>
            <a:endParaRPr lang="pt-BR" altLang="pt-BR" smtClean="0"/>
          </a:p>
        </p:txBody>
      </p:sp>
      <p:sp>
        <p:nvSpPr>
          <p:cNvPr id="8" name="Título 1"/>
          <p:cNvSpPr txBox="1">
            <a:spLocks/>
          </p:cNvSpPr>
          <p:nvPr/>
        </p:nvSpPr>
        <p:spPr bwMode="auto">
          <a:xfrm>
            <a:off x="457200" y="701675"/>
            <a:ext cx="8229600" cy="1143000"/>
          </a:xfrm>
          <a:prstGeom prst="rect">
            <a:avLst/>
          </a:prstGeom>
          <a:noFill/>
          <a:ln w="9525">
            <a:noFill/>
            <a:miter lim="800000"/>
            <a:headEnd/>
            <a:tailEnd/>
          </a:ln>
        </p:spPr>
        <p:txBody>
          <a:bodyPr anchor="b">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266700" indent="-266700">
              <a:defRPr/>
            </a:pPr>
            <a:r>
              <a:rPr lang="pt-BR" sz="4000" b="1" dirty="0" smtClean="0">
                <a:solidFill>
                  <a:srgbClr val="DD480D"/>
                </a:solidFill>
                <a:effectLst>
                  <a:outerShdw blurRad="38100" dist="38100" dir="2700000" algn="tl">
                    <a:srgbClr val="C0C0C0"/>
                  </a:outerShdw>
                </a:effectLst>
                <a:cs typeface="Tahoma" pitchFamily="34" charset="0"/>
              </a:rPr>
              <a:t>IBICT – The </a:t>
            </a:r>
            <a:r>
              <a:rPr lang="pt-BR" sz="4000" b="1" dirty="0" err="1" smtClean="0">
                <a:solidFill>
                  <a:srgbClr val="DD480D"/>
                </a:solidFill>
                <a:effectLst>
                  <a:outerShdw blurRad="38100" dist="38100" dir="2700000" algn="tl">
                    <a:srgbClr val="C0C0C0"/>
                  </a:outerShdw>
                </a:effectLst>
                <a:cs typeface="Tahoma" pitchFamily="34" charset="0"/>
              </a:rPr>
              <a:t>proponent</a:t>
            </a:r>
            <a:r>
              <a:rPr lang="pt-BR" sz="4000" b="1" dirty="0" smtClean="0">
                <a:solidFill>
                  <a:srgbClr val="DD480D"/>
                </a:solidFill>
                <a:effectLst>
                  <a:outerShdw blurRad="38100" dist="38100" dir="2700000" algn="tl">
                    <a:srgbClr val="C0C0C0"/>
                  </a:outerShdw>
                </a:effectLst>
                <a:cs typeface="Tahoma" pitchFamily="34" charset="0"/>
              </a:rPr>
              <a:t> </a:t>
            </a:r>
            <a:r>
              <a:rPr lang="pt-BR" sz="4000" b="1" dirty="0" err="1" smtClean="0">
                <a:solidFill>
                  <a:srgbClr val="DD480D"/>
                </a:solidFill>
                <a:effectLst>
                  <a:outerShdw blurRad="38100" dist="38100" dir="2700000" algn="tl">
                    <a:srgbClr val="C0C0C0"/>
                  </a:outerShdw>
                </a:effectLst>
                <a:cs typeface="Tahoma" pitchFamily="34" charset="0"/>
              </a:rPr>
              <a:t>of</a:t>
            </a:r>
            <a:r>
              <a:rPr lang="pt-BR" sz="4000" b="1" dirty="0" smtClean="0">
                <a:solidFill>
                  <a:srgbClr val="DD480D"/>
                </a:solidFill>
                <a:effectLst>
                  <a:outerShdw blurRad="38100" dist="38100" dir="2700000" algn="tl">
                    <a:srgbClr val="C0C0C0"/>
                  </a:outerShdw>
                </a:effectLst>
                <a:cs typeface="Tahoma" pitchFamily="34" charset="0"/>
              </a:rPr>
              <a:t> BR-CRIS</a:t>
            </a:r>
            <a:endParaRPr lang="pt-BR" sz="4000" b="1" dirty="0" smtClean="0">
              <a:solidFill>
                <a:srgbClr val="17375E"/>
              </a:solidFill>
              <a:effectLst>
                <a:outerShdw blurRad="38100" dist="38100" dir="2700000" algn="tl">
                  <a:srgbClr val="C0C0C0"/>
                </a:outerShdw>
              </a:effectLst>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Espaço Reservado para Conteúdo 2"/>
          <p:cNvSpPr>
            <a:spLocks noGrp="1"/>
          </p:cNvSpPr>
          <p:nvPr>
            <p:ph idx="4294967295"/>
          </p:nvPr>
        </p:nvSpPr>
        <p:spPr>
          <a:xfrm>
            <a:off x="468313" y="2133600"/>
            <a:ext cx="8229600" cy="4391025"/>
          </a:xfrm>
        </p:spPr>
        <p:txBody>
          <a:bodyPr/>
          <a:lstStyle/>
          <a:p>
            <a:pPr marL="457200" lvl="1" indent="0" algn="ctr">
              <a:buFont typeface="Arial" charset="0"/>
              <a:buNone/>
            </a:pPr>
            <a:r>
              <a:rPr lang="pt-BR" altLang="pt-BR" b="1" smtClean="0">
                <a:solidFill>
                  <a:schemeClr val="tx2"/>
                </a:solidFill>
              </a:rPr>
              <a:t>Participation in National and International Bibliographic Services</a:t>
            </a:r>
          </a:p>
          <a:p>
            <a:pPr marL="457200" lvl="1" indent="0">
              <a:buFont typeface="Arial" charset="0"/>
              <a:buNone/>
            </a:pPr>
            <a:endParaRPr lang="pt-BR" altLang="pt-BR" sz="2000" smtClean="0">
              <a:solidFill>
                <a:schemeClr val="tx2"/>
              </a:solidFill>
            </a:endParaRPr>
          </a:p>
          <a:p>
            <a:pPr marL="457200" lvl="1" indent="0">
              <a:lnSpc>
                <a:spcPct val="115000"/>
              </a:lnSpc>
              <a:buFont typeface="Arial" charset="0"/>
              <a:buNone/>
            </a:pPr>
            <a:r>
              <a:rPr lang="pt-BR" altLang="pt-BR" sz="2000" b="1" smtClean="0">
                <a:solidFill>
                  <a:schemeClr val="tx2"/>
                </a:solidFill>
              </a:rPr>
              <a:t>National Union Catalog for Serial Publications (CCN)</a:t>
            </a:r>
          </a:p>
          <a:p>
            <a:pPr marL="457200" lvl="1" indent="0">
              <a:lnSpc>
                <a:spcPct val="115000"/>
              </a:lnSpc>
              <a:buFont typeface="Arial" charset="0"/>
              <a:buNone/>
            </a:pPr>
            <a:r>
              <a:rPr lang="pt-BR" altLang="pt-BR" sz="2000" b="1" smtClean="0">
                <a:solidFill>
                  <a:schemeClr val="tx2"/>
                </a:solidFill>
              </a:rPr>
              <a:t>Bibliographic Commutation Program (Comut)</a:t>
            </a:r>
          </a:p>
          <a:p>
            <a:pPr marL="457200" lvl="1" indent="0">
              <a:lnSpc>
                <a:spcPct val="115000"/>
              </a:lnSpc>
              <a:buFont typeface="Arial" charset="0"/>
              <a:buNone/>
            </a:pPr>
            <a:r>
              <a:rPr lang="pt-BR" altLang="pt-BR" sz="2000" b="1" smtClean="0">
                <a:solidFill>
                  <a:schemeClr val="tx2"/>
                </a:solidFill>
              </a:rPr>
              <a:t>Bibliodata Network (cooperative cataloguing in Brazil)</a:t>
            </a:r>
          </a:p>
          <a:p>
            <a:pPr marL="457200" lvl="1" indent="0">
              <a:lnSpc>
                <a:spcPct val="115000"/>
              </a:lnSpc>
              <a:buFont typeface="Arial" charset="0"/>
              <a:buNone/>
            </a:pPr>
            <a:r>
              <a:rPr lang="pt-BR" altLang="pt-BR" sz="2000" b="1" smtClean="0">
                <a:solidFill>
                  <a:schemeClr val="tx2"/>
                </a:solidFill>
              </a:rPr>
              <a:t>Brazilian Centre for the International Standard Serial Number (ISSN)</a:t>
            </a:r>
          </a:p>
          <a:p>
            <a:pPr marL="457200" lvl="1" indent="0">
              <a:lnSpc>
                <a:spcPct val="115000"/>
              </a:lnSpc>
              <a:buFont typeface="Arial" charset="0"/>
              <a:buNone/>
            </a:pPr>
            <a:r>
              <a:rPr lang="pt-BR" altLang="pt-BR" sz="2000" b="1" smtClean="0">
                <a:solidFill>
                  <a:schemeClr val="tx2"/>
                </a:solidFill>
              </a:rPr>
              <a:t>Support to the Agency for </a:t>
            </a:r>
            <a:r>
              <a:rPr lang="pt-BR" altLang="pt-BR" sz="2000" b="1" i="1" smtClean="0">
                <a:solidFill>
                  <a:schemeClr val="tx2"/>
                </a:solidFill>
              </a:rPr>
              <a:t>Digital Object Identifier </a:t>
            </a:r>
            <a:r>
              <a:rPr lang="pt-BR" altLang="pt-BR" sz="2000" b="1" smtClean="0">
                <a:solidFill>
                  <a:schemeClr val="tx2"/>
                </a:solidFill>
              </a:rPr>
              <a:t>System</a:t>
            </a:r>
            <a:r>
              <a:rPr lang="pt-BR" altLang="pt-BR" sz="2000" b="1" i="1" smtClean="0">
                <a:solidFill>
                  <a:schemeClr val="tx2"/>
                </a:solidFill>
              </a:rPr>
              <a:t> </a:t>
            </a:r>
            <a:r>
              <a:rPr lang="pt-BR" altLang="pt-BR" sz="2000" b="1" smtClean="0">
                <a:solidFill>
                  <a:schemeClr val="tx2"/>
                </a:solidFill>
              </a:rPr>
              <a:t>(DOI)</a:t>
            </a:r>
          </a:p>
          <a:p>
            <a:pPr marL="457200" lvl="1" indent="0">
              <a:lnSpc>
                <a:spcPct val="115000"/>
              </a:lnSpc>
              <a:buFont typeface="Arial" charset="0"/>
              <a:buNone/>
            </a:pPr>
            <a:r>
              <a:rPr lang="en-CA" altLang="pt-BR" sz="2000" b="1" smtClean="0">
                <a:solidFill>
                  <a:schemeClr val="tx2"/>
                </a:solidFill>
              </a:rPr>
              <a:t>Regional Cooperative Online Information System for Scholarly Journals from Latin America, the Caribbean, Spain and Portugal (</a:t>
            </a:r>
            <a:r>
              <a:rPr lang="pt-BR" altLang="pt-BR" sz="2000" b="1" smtClean="0">
                <a:solidFill>
                  <a:schemeClr val="tx2"/>
                </a:solidFill>
              </a:rPr>
              <a:t>Latindex)</a:t>
            </a:r>
          </a:p>
          <a:p>
            <a:pPr marL="457200" lvl="1" indent="0">
              <a:buFont typeface="Arial" charset="0"/>
              <a:buNone/>
            </a:pPr>
            <a:endParaRPr lang="pt-BR" altLang="pt-BR" sz="2000" b="1" smtClean="0">
              <a:solidFill>
                <a:schemeClr val="tx2"/>
              </a:solidFill>
            </a:endParaRPr>
          </a:p>
        </p:txBody>
      </p:sp>
      <p:sp>
        <p:nvSpPr>
          <p:cNvPr id="59394" name="Espaço Reservado para Número de Slide 3"/>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5E9BEB6D-3637-42E6-B391-77DEF6E72937}" type="slidenum">
              <a:rPr lang="pt-BR" altLang="pt-BR" sz="1200">
                <a:solidFill>
                  <a:srgbClr val="898989"/>
                </a:solidFill>
                <a:latin typeface="Calibri" pitchFamily="34" charset="0"/>
              </a:rPr>
              <a:pPr algn="r"/>
              <a:t>23</a:t>
            </a:fld>
            <a:endParaRPr lang="pt-BR" altLang="pt-BR" sz="1200">
              <a:solidFill>
                <a:srgbClr val="898989"/>
              </a:solidFill>
              <a:latin typeface="Calibri" pitchFamily="34" charset="0"/>
            </a:endParaRPr>
          </a:p>
        </p:txBody>
      </p:sp>
      <p:pic>
        <p:nvPicPr>
          <p:cNvPr id="59395" name="Picture 2" descr="06790002"/>
          <p:cNvPicPr>
            <a:picLocks noChangeAspect="1" noChangeArrowheads="1"/>
          </p:cNvPicPr>
          <p:nvPr/>
        </p:nvPicPr>
        <p:blipFill>
          <a:blip r:embed="rId2"/>
          <a:srcRect/>
          <a:stretch>
            <a:fillRect/>
          </a:stretch>
        </p:blipFill>
        <p:spPr bwMode="auto">
          <a:xfrm>
            <a:off x="0" y="0"/>
            <a:ext cx="9144000" cy="922338"/>
          </a:xfrm>
          <a:prstGeom prst="rect">
            <a:avLst/>
          </a:prstGeom>
          <a:noFill/>
          <a:ln w="9525">
            <a:noFill/>
            <a:miter lim="800000"/>
            <a:headEnd/>
            <a:tailEnd/>
          </a:ln>
        </p:spPr>
      </p:pic>
      <p:sp>
        <p:nvSpPr>
          <p:cNvPr id="100357" name="Rectangle 5"/>
          <p:cNvSpPr>
            <a:spLocks noChangeArrowheads="1"/>
          </p:cNvSpPr>
          <p:nvPr/>
        </p:nvSpPr>
        <p:spPr bwMode="auto">
          <a:xfrm>
            <a:off x="611188" y="1268413"/>
            <a:ext cx="7345362" cy="708025"/>
          </a:xfrm>
          <a:prstGeom prst="rect">
            <a:avLst/>
          </a:prstGeom>
          <a:noFill/>
          <a:ln w="9525">
            <a:noFill/>
            <a:miter lim="800000"/>
            <a:headEnd/>
            <a:tailEnd/>
          </a:ln>
          <a:effectLst/>
        </p:spPr>
        <p:txBody>
          <a:bodyPr>
            <a:spAutoFit/>
          </a:bodyPr>
          <a:lstStyle/>
          <a:p>
            <a:pPr algn="ctr">
              <a:defRPr/>
            </a:pPr>
            <a:r>
              <a:rPr lang="pt-BR" sz="4000" b="1" dirty="0">
                <a:solidFill>
                  <a:srgbClr val="DD480D"/>
                </a:solidFill>
                <a:effectLst>
                  <a:outerShdw blurRad="38100" dist="38100" dir="2700000" algn="tl">
                    <a:srgbClr val="C0C0C0"/>
                  </a:outerShdw>
                </a:effectLst>
                <a:latin typeface="+mn-lt"/>
              </a:rPr>
              <a:t>IBICT – The </a:t>
            </a:r>
            <a:r>
              <a:rPr lang="pt-BR" sz="4000" b="1" dirty="0" err="1">
                <a:solidFill>
                  <a:srgbClr val="DD480D"/>
                </a:solidFill>
                <a:effectLst>
                  <a:outerShdw blurRad="38100" dist="38100" dir="2700000" algn="tl">
                    <a:srgbClr val="C0C0C0"/>
                  </a:outerShdw>
                </a:effectLst>
                <a:latin typeface="+mn-lt"/>
              </a:rPr>
              <a:t>Proponent</a:t>
            </a:r>
            <a:r>
              <a:rPr lang="pt-BR" sz="4000" b="1" dirty="0">
                <a:solidFill>
                  <a:srgbClr val="DD480D"/>
                </a:solidFill>
                <a:effectLst>
                  <a:outerShdw blurRad="38100" dist="38100" dir="2700000" algn="tl">
                    <a:srgbClr val="C0C0C0"/>
                  </a:outerShdw>
                </a:effectLst>
                <a:latin typeface="+mn-lt"/>
              </a:rPr>
              <a:t> </a:t>
            </a:r>
            <a:r>
              <a:rPr lang="pt-BR" sz="4000" b="1" dirty="0" err="1">
                <a:solidFill>
                  <a:srgbClr val="DD480D"/>
                </a:solidFill>
                <a:effectLst>
                  <a:outerShdw blurRad="38100" dist="38100" dir="2700000" algn="tl">
                    <a:srgbClr val="C0C0C0"/>
                  </a:outerShdw>
                </a:effectLst>
                <a:latin typeface="+mn-lt"/>
              </a:rPr>
              <a:t>of</a:t>
            </a:r>
            <a:r>
              <a:rPr lang="pt-BR" sz="4000" b="1" dirty="0">
                <a:solidFill>
                  <a:srgbClr val="DD480D"/>
                </a:solidFill>
                <a:effectLst>
                  <a:outerShdw blurRad="38100" dist="38100" dir="2700000" algn="tl">
                    <a:srgbClr val="C0C0C0"/>
                  </a:outerShdw>
                </a:effectLst>
                <a:latin typeface="+mn-lt"/>
              </a:rPr>
              <a:t> BR-CRIS</a:t>
            </a:r>
            <a:endParaRPr lang="en-CA" sz="4000" b="1" dirty="0">
              <a:solidFill>
                <a:srgbClr val="DD480D"/>
              </a:solidFill>
              <a:effectLst>
                <a:outerShdw blurRad="38100" dist="38100" dir="2700000" algn="tl">
                  <a:srgbClr val="C0C0C0"/>
                </a:outerShdw>
              </a:effectLst>
              <a:latin typeface="+mn-lt"/>
            </a:endParaRPr>
          </a:p>
        </p:txBody>
      </p:sp>
      <p:sp>
        <p:nvSpPr>
          <p:cNvPr id="59397" name="Rectangle 5"/>
          <p:cNvSpPr>
            <a:spLocks noChangeArrowheads="1"/>
          </p:cNvSpPr>
          <p:nvPr/>
        </p:nvSpPr>
        <p:spPr bwMode="auto">
          <a:xfrm>
            <a:off x="0" y="0"/>
            <a:ext cx="9144000" cy="0"/>
          </a:xfrm>
          <a:prstGeom prst="rect">
            <a:avLst/>
          </a:prstGeom>
          <a:solidFill>
            <a:srgbClr val="FFFFFF"/>
          </a:solidFill>
          <a:ln w="9525">
            <a:noFill/>
            <a:miter lim="800000"/>
            <a:headEnd/>
            <a:tailEnd/>
          </a:ln>
        </p:spPr>
        <p:txBody>
          <a:bodyPr wrap="none" bIns="9522" anchor="ctr">
            <a:spAutoFit/>
          </a:bodyPr>
          <a:lstStyle/>
          <a:p>
            <a:endParaRPr lang="en-CA"/>
          </a:p>
        </p:txBody>
      </p:sp>
      <p:sp>
        <p:nvSpPr>
          <p:cNvPr id="59398" name="Retângulo 6"/>
          <p:cNvSpPr>
            <a:spLocks noChangeArrowheads="1"/>
          </p:cNvSpPr>
          <p:nvPr/>
        </p:nvSpPr>
        <p:spPr bwMode="auto">
          <a:xfrm>
            <a:off x="107950" y="6505575"/>
            <a:ext cx="4103688" cy="307975"/>
          </a:xfrm>
          <a:prstGeom prst="rect">
            <a:avLst/>
          </a:prstGeom>
          <a:noFill/>
          <a:ln w="9525">
            <a:noFill/>
            <a:miter lim="800000"/>
            <a:headEnd/>
            <a:tailEnd/>
          </a:ln>
        </p:spPr>
        <p:txBody>
          <a:bodyPr>
            <a:spAutoFit/>
          </a:bodyPr>
          <a:lstStyle/>
          <a:p>
            <a:pPr algn="ctr" eaLnBrk="0" hangingPunct="0"/>
            <a:r>
              <a:rPr lang="pt-BR" sz="1400">
                <a:solidFill>
                  <a:srgbClr val="17375E"/>
                </a:solidFill>
                <a:latin typeface="Calibri" pitchFamily="34" charset="0"/>
              </a:rPr>
              <a:t>Maria de Nazaré Pereira, IBICT Research Consultant</a:t>
            </a:r>
          </a:p>
        </p:txBody>
      </p:sp>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Espaço Reservado para Número de Slide 2"/>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6FFF0D28-CA33-4BAE-96F6-76169AC19ECD}" type="slidenum">
              <a:rPr lang="pt-BR" altLang="pt-BR" sz="1200">
                <a:solidFill>
                  <a:srgbClr val="898989"/>
                </a:solidFill>
                <a:latin typeface="Calibri" pitchFamily="34" charset="0"/>
              </a:rPr>
              <a:pPr algn="r"/>
              <a:t>24</a:t>
            </a:fld>
            <a:endParaRPr lang="pt-BR" altLang="pt-BR" sz="1200">
              <a:solidFill>
                <a:srgbClr val="898989"/>
              </a:solidFill>
              <a:latin typeface="Calibri" pitchFamily="34" charset="0"/>
            </a:endParaRPr>
          </a:p>
        </p:txBody>
      </p:sp>
      <p:sp>
        <p:nvSpPr>
          <p:cNvPr id="6147" name="Título 1"/>
          <p:cNvSpPr txBox="1">
            <a:spLocks/>
          </p:cNvSpPr>
          <p:nvPr/>
        </p:nvSpPr>
        <p:spPr bwMode="auto">
          <a:xfrm>
            <a:off x="1536700" y="188913"/>
            <a:ext cx="7607300" cy="1801812"/>
          </a:xfrm>
          <a:prstGeom prst="rect">
            <a:avLst/>
          </a:prstGeom>
          <a:noFill/>
          <a:ln>
            <a:noFill/>
          </a:ln>
          <a:extLst/>
        </p:spPr>
        <p:txBody>
          <a:bodyPr anchor="ctr"/>
          <a:lstStyle/>
          <a:p>
            <a:pPr algn="ctr" eaLnBrk="0" hangingPunct="0">
              <a:defRPr/>
            </a:pPr>
            <a:r>
              <a:rPr lang="en-CA" sz="4000" b="1">
                <a:solidFill>
                  <a:srgbClr val="DD480D"/>
                </a:solidFill>
                <a:effectLst>
                  <a:outerShdw blurRad="38100" dist="38100" dir="2700000" algn="tl">
                    <a:srgbClr val="C0C0C0"/>
                  </a:outerShdw>
                </a:effectLst>
                <a:latin typeface="Calibri" pitchFamily="34" charset="0"/>
              </a:rPr>
              <a:t>IBICT – The Proponent of BR-CRIS</a:t>
            </a:r>
          </a:p>
          <a:p>
            <a:pPr algn="ctr" eaLnBrk="0" hangingPunct="0">
              <a:defRPr/>
            </a:pPr>
            <a:endParaRPr lang="pt-BR" altLang="pt-BR" sz="2400" b="1">
              <a:solidFill>
                <a:schemeClr val="tx2"/>
              </a:solidFill>
              <a:latin typeface="Calibri" pitchFamily="34" charset="0"/>
            </a:endParaRPr>
          </a:p>
          <a:p>
            <a:pPr algn="ctr" eaLnBrk="0" hangingPunct="0">
              <a:defRPr/>
            </a:pPr>
            <a:r>
              <a:rPr lang="pt-BR" altLang="pt-BR" sz="2400" b="1">
                <a:solidFill>
                  <a:schemeClr val="tx2"/>
                </a:solidFill>
                <a:latin typeface="Calibri" pitchFamily="34" charset="0"/>
              </a:rPr>
              <a:t>Library Network of MCTI Research Institutions (RBP)</a:t>
            </a:r>
          </a:p>
        </p:txBody>
      </p:sp>
      <p:pic>
        <p:nvPicPr>
          <p:cNvPr id="60419" name="Picture 2" descr="06790002"/>
          <p:cNvPicPr>
            <a:picLocks noChangeAspect="1" noChangeArrowheads="1"/>
          </p:cNvPicPr>
          <p:nvPr/>
        </p:nvPicPr>
        <p:blipFill>
          <a:blip r:embed="rId2"/>
          <a:srcRect/>
          <a:stretch>
            <a:fillRect/>
          </a:stretch>
        </p:blipFill>
        <p:spPr bwMode="auto">
          <a:xfrm>
            <a:off x="-36513" y="-77788"/>
            <a:ext cx="1536701" cy="7013576"/>
          </a:xfrm>
          <a:prstGeom prst="rect">
            <a:avLst/>
          </a:prstGeom>
          <a:noFill/>
          <a:ln w="9525">
            <a:noFill/>
            <a:miter lim="800000"/>
            <a:headEnd/>
            <a:tailEnd/>
          </a:ln>
        </p:spPr>
      </p:pic>
      <p:sp>
        <p:nvSpPr>
          <p:cNvPr id="60420" name="CaixaDeTexto 4"/>
          <p:cNvSpPr txBox="1">
            <a:spLocks noChangeArrowheads="1"/>
          </p:cNvSpPr>
          <p:nvPr/>
        </p:nvSpPr>
        <p:spPr bwMode="auto">
          <a:xfrm>
            <a:off x="1809750" y="3141663"/>
            <a:ext cx="7083425" cy="2530475"/>
          </a:xfrm>
          <a:prstGeom prst="rect">
            <a:avLst/>
          </a:prstGeom>
          <a:noFill/>
          <a:ln w="9525">
            <a:noFill/>
            <a:miter lim="800000"/>
            <a:headEnd/>
            <a:tailEnd/>
          </a:ln>
        </p:spPr>
        <p:txBody>
          <a:bodyPr>
            <a:spAutoFit/>
          </a:bodyPr>
          <a:lstStyle/>
          <a:p>
            <a:pPr marL="185738" indent="-185738" eaLnBrk="0" hangingPunct="0">
              <a:buFont typeface="Arial" charset="0"/>
              <a:buChar char="•"/>
            </a:pPr>
            <a:r>
              <a:rPr lang="pt-BR" altLang="pt-BR" sz="2000" b="1">
                <a:solidFill>
                  <a:schemeClr val="tx2"/>
                </a:solidFill>
                <a:latin typeface="Calibri" pitchFamily="34" charset="0"/>
              </a:rPr>
              <a:t>Portal of the Open Book of Science, Technology and Innovation </a:t>
            </a:r>
            <a:r>
              <a:rPr lang="pt-BR" altLang="pt-BR" sz="2000">
                <a:solidFill>
                  <a:schemeClr val="tx2"/>
                </a:solidFill>
                <a:latin typeface="Calibri" pitchFamily="34" charset="0"/>
              </a:rPr>
              <a:t>&lt;livroaberto.ibict.br&gt;</a:t>
            </a:r>
          </a:p>
          <a:p>
            <a:pPr marL="185738" indent="-185738" eaLnBrk="0" hangingPunct="0"/>
            <a:endParaRPr lang="pt-BR" altLang="pt-BR" sz="2000">
              <a:solidFill>
                <a:schemeClr val="tx2"/>
              </a:solidFill>
              <a:latin typeface="Calibri" pitchFamily="34" charset="0"/>
            </a:endParaRPr>
          </a:p>
          <a:p>
            <a:pPr marL="185738" indent="-185738" eaLnBrk="0" hangingPunct="0">
              <a:buFont typeface="Arial" charset="0"/>
              <a:buChar char="•"/>
            </a:pPr>
            <a:r>
              <a:rPr lang="pt-BR" altLang="pt-BR" sz="2000" b="1">
                <a:solidFill>
                  <a:schemeClr val="tx2"/>
                </a:solidFill>
                <a:latin typeface="Calibri" pitchFamily="34" charset="0"/>
              </a:rPr>
              <a:t>Integrated Catalogue of the MCTI Research Institutes Scientific Production</a:t>
            </a:r>
          </a:p>
          <a:p>
            <a:pPr marL="185738" indent="-185738" eaLnBrk="0" hangingPunct="0">
              <a:buFont typeface="Arial" charset="0"/>
              <a:buChar char="•"/>
            </a:pPr>
            <a:endParaRPr lang="pt-BR" altLang="pt-BR" sz="2000">
              <a:solidFill>
                <a:schemeClr val="tx2"/>
              </a:solidFill>
              <a:latin typeface="Calibri" pitchFamily="34" charset="0"/>
            </a:endParaRPr>
          </a:p>
          <a:p>
            <a:pPr marL="185738" indent="-185738" eaLnBrk="0" hangingPunct="0">
              <a:buFont typeface="Arial" charset="0"/>
              <a:buChar char="•"/>
            </a:pPr>
            <a:r>
              <a:rPr lang="pt-BR" altLang="pt-BR" sz="2000" b="1">
                <a:solidFill>
                  <a:schemeClr val="tx2"/>
                </a:solidFill>
                <a:latin typeface="Calibri" pitchFamily="34" charset="0"/>
              </a:rPr>
              <a:t>Thematic Workshops on Information Science </a:t>
            </a:r>
            <a:r>
              <a:rPr lang="pt-BR" altLang="pt-BR" sz="2000">
                <a:solidFill>
                  <a:schemeClr val="tx2"/>
                </a:solidFill>
                <a:latin typeface="Calibri" pitchFamily="34" charset="0"/>
              </a:rPr>
              <a:t>open to the public.</a:t>
            </a:r>
          </a:p>
        </p:txBody>
      </p:sp>
      <p:pic>
        <p:nvPicPr>
          <p:cNvPr id="60421" name="Imagem 6"/>
          <p:cNvPicPr>
            <a:picLocks noChangeAspect="1"/>
          </p:cNvPicPr>
          <p:nvPr/>
        </p:nvPicPr>
        <p:blipFill>
          <a:blip r:embed="rId3"/>
          <a:srcRect/>
          <a:stretch>
            <a:fillRect/>
          </a:stretch>
        </p:blipFill>
        <p:spPr bwMode="auto">
          <a:xfrm>
            <a:off x="6443663" y="1998663"/>
            <a:ext cx="2305050" cy="925512"/>
          </a:xfrm>
          <a:prstGeom prst="rect">
            <a:avLst/>
          </a:prstGeom>
          <a:noFill/>
          <a:ln w="9525">
            <a:noFill/>
            <a:miter lim="800000"/>
            <a:headEnd/>
            <a:tailEnd/>
          </a:ln>
        </p:spPr>
      </p:pic>
      <p:sp>
        <p:nvSpPr>
          <p:cNvPr id="60422" name="Retângulo 6"/>
          <p:cNvSpPr>
            <a:spLocks noChangeArrowheads="1"/>
          </p:cNvSpPr>
          <p:nvPr/>
        </p:nvSpPr>
        <p:spPr bwMode="auto">
          <a:xfrm>
            <a:off x="1536700" y="6505575"/>
            <a:ext cx="4103688" cy="307975"/>
          </a:xfrm>
          <a:prstGeom prst="rect">
            <a:avLst/>
          </a:prstGeom>
          <a:noFill/>
          <a:ln w="9525">
            <a:noFill/>
            <a:miter lim="800000"/>
            <a:headEnd/>
            <a:tailEnd/>
          </a:ln>
        </p:spPr>
        <p:txBody>
          <a:bodyPr>
            <a:spAutoFit/>
          </a:bodyPr>
          <a:lstStyle/>
          <a:p>
            <a:pPr algn="ctr" eaLnBrk="0" hangingPunct="0"/>
            <a:r>
              <a:rPr lang="pt-BR" sz="1400">
                <a:solidFill>
                  <a:srgbClr val="17375E"/>
                </a:solidFill>
                <a:latin typeface="Calibri" pitchFamily="34" charset="0"/>
              </a:rPr>
              <a:t>Maria de Nazaré Pereira, IBICT Research Consultant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CaixaDeTexto 3"/>
          <p:cNvSpPr txBox="1">
            <a:spLocks noChangeArrowheads="1"/>
          </p:cNvSpPr>
          <p:nvPr/>
        </p:nvSpPr>
        <p:spPr bwMode="auto">
          <a:xfrm>
            <a:off x="179388" y="1628775"/>
            <a:ext cx="7848600" cy="946150"/>
          </a:xfrm>
          <a:prstGeom prst="rect">
            <a:avLst/>
          </a:prstGeom>
          <a:noFill/>
          <a:ln w="9525">
            <a:noFill/>
            <a:miter lim="800000"/>
            <a:headEnd/>
            <a:tailEnd/>
          </a:ln>
        </p:spPr>
        <p:txBody>
          <a:bodyPr>
            <a:spAutoFit/>
          </a:bodyPr>
          <a:lstStyle/>
          <a:p>
            <a:pPr algn="ctr" eaLnBrk="0" hangingPunct="0"/>
            <a:r>
              <a:rPr lang="pt-BR" altLang="pt-BR" sz="2800" b="1">
                <a:solidFill>
                  <a:srgbClr val="002060"/>
                </a:solidFill>
                <a:latin typeface="Calibri" pitchFamily="34" charset="0"/>
              </a:rPr>
              <a:t>Brazilian Program for Free Access to Scientific Information</a:t>
            </a:r>
          </a:p>
        </p:txBody>
      </p:sp>
      <p:pic>
        <p:nvPicPr>
          <p:cNvPr id="61442" name="Picture 2"/>
          <p:cNvPicPr>
            <a:picLocks noChangeAspect="1" noChangeArrowheads="1"/>
          </p:cNvPicPr>
          <p:nvPr/>
        </p:nvPicPr>
        <p:blipFill>
          <a:blip r:embed="rId2">
            <a:clrChange>
              <a:clrFrom>
                <a:srgbClr val="FDDFC1"/>
              </a:clrFrom>
              <a:clrTo>
                <a:srgbClr val="FDDFC1">
                  <a:alpha val="0"/>
                </a:srgbClr>
              </a:clrTo>
            </a:clrChange>
          </a:blip>
          <a:srcRect/>
          <a:stretch>
            <a:fillRect/>
          </a:stretch>
        </p:blipFill>
        <p:spPr bwMode="auto">
          <a:xfrm>
            <a:off x="8143875" y="1296988"/>
            <a:ext cx="576263" cy="712787"/>
          </a:xfrm>
          <a:prstGeom prst="rect">
            <a:avLst/>
          </a:prstGeom>
          <a:noFill/>
          <a:ln w="9525">
            <a:noFill/>
            <a:miter lim="800000"/>
            <a:headEnd/>
            <a:tailEnd/>
          </a:ln>
        </p:spPr>
      </p:pic>
      <p:pic>
        <p:nvPicPr>
          <p:cNvPr id="61443" name="Picture 2" descr="06790002"/>
          <p:cNvPicPr>
            <a:picLocks noChangeAspect="1" noChangeArrowheads="1"/>
          </p:cNvPicPr>
          <p:nvPr/>
        </p:nvPicPr>
        <p:blipFill>
          <a:blip r:embed="rId3"/>
          <a:srcRect/>
          <a:stretch>
            <a:fillRect/>
          </a:stretch>
        </p:blipFill>
        <p:spPr bwMode="auto">
          <a:xfrm>
            <a:off x="0" y="0"/>
            <a:ext cx="9144000" cy="922338"/>
          </a:xfrm>
          <a:prstGeom prst="rect">
            <a:avLst/>
          </a:prstGeom>
          <a:noFill/>
          <a:ln w="9525">
            <a:noFill/>
            <a:miter lim="800000"/>
            <a:headEnd/>
            <a:tailEnd/>
          </a:ln>
        </p:spPr>
      </p:pic>
      <p:pic>
        <p:nvPicPr>
          <p:cNvPr id="61444" name="Picture 28"/>
          <p:cNvPicPr>
            <a:picLocks noChangeAspect="1" noChangeArrowheads="1"/>
          </p:cNvPicPr>
          <p:nvPr/>
        </p:nvPicPr>
        <p:blipFill>
          <a:blip r:embed="rId4"/>
          <a:srcRect/>
          <a:stretch>
            <a:fillRect/>
          </a:stretch>
        </p:blipFill>
        <p:spPr bwMode="auto">
          <a:xfrm>
            <a:off x="7380288" y="3068638"/>
            <a:ext cx="1584325" cy="547687"/>
          </a:xfrm>
          <a:prstGeom prst="rect">
            <a:avLst/>
          </a:prstGeom>
          <a:noFill/>
          <a:ln w="9525">
            <a:noFill/>
            <a:miter lim="800000"/>
            <a:headEnd/>
            <a:tailEnd/>
          </a:ln>
        </p:spPr>
      </p:pic>
      <p:grpSp>
        <p:nvGrpSpPr>
          <p:cNvPr id="61445" name="Grupo 4"/>
          <p:cNvGrpSpPr>
            <a:grpSpLocks/>
          </p:cNvGrpSpPr>
          <p:nvPr/>
        </p:nvGrpSpPr>
        <p:grpSpPr bwMode="auto">
          <a:xfrm>
            <a:off x="187325" y="2565400"/>
            <a:ext cx="6865938" cy="1055688"/>
            <a:chOff x="153988" y="2834986"/>
            <a:chExt cx="6794276" cy="1322190"/>
          </a:xfrm>
        </p:grpSpPr>
        <p:sp>
          <p:nvSpPr>
            <p:cNvPr id="69652" name="CaixaDeTexto 1"/>
            <p:cNvSpPr txBox="1">
              <a:spLocks noChangeArrowheads="1"/>
            </p:cNvSpPr>
            <p:nvPr/>
          </p:nvSpPr>
          <p:spPr bwMode="auto">
            <a:xfrm>
              <a:off x="153988" y="2834986"/>
              <a:ext cx="6794276" cy="886762"/>
            </a:xfrm>
            <a:prstGeom prst="rect">
              <a:avLst/>
            </a:prstGeom>
            <a:noFill/>
            <a:ln w="9525">
              <a:noFill/>
              <a:miter lim="800000"/>
              <a:headEnd/>
              <a:tailEnd/>
            </a:ln>
          </p:spPr>
          <p:txBody>
            <a:bodyPr>
              <a:spAutoFit/>
            </a:bodyPr>
            <a:lstStyle/>
            <a:p>
              <a:pPr eaLnBrk="0" hangingPunct="0">
                <a:defRPr/>
              </a:pPr>
              <a:r>
                <a:rPr lang="pt-BR" altLang="pt-BR" sz="2000" b="1" dirty="0" err="1">
                  <a:solidFill>
                    <a:srgbClr val="002060"/>
                  </a:solidFill>
                  <a:latin typeface="+mn-lt"/>
                </a:rPr>
                <a:t>Brazilian</a:t>
              </a:r>
              <a:r>
                <a:rPr lang="pt-BR" altLang="pt-BR" sz="2000" b="1" dirty="0">
                  <a:solidFill>
                    <a:srgbClr val="002060"/>
                  </a:solidFill>
                  <a:latin typeface="+mn-lt"/>
                </a:rPr>
                <a:t> Portal for </a:t>
              </a:r>
              <a:r>
                <a:rPr lang="pt-BR" altLang="pt-BR" sz="2000" b="1" dirty="0" err="1">
                  <a:solidFill>
                    <a:srgbClr val="002060"/>
                  </a:solidFill>
                  <a:latin typeface="+mn-lt"/>
                </a:rPr>
                <a:t>Free</a:t>
              </a:r>
              <a:r>
                <a:rPr lang="pt-BR" altLang="pt-BR" sz="2000" b="1" dirty="0">
                  <a:solidFill>
                    <a:srgbClr val="002060"/>
                  </a:solidFill>
                  <a:latin typeface="+mn-lt"/>
                </a:rPr>
                <a:t> Access </a:t>
              </a:r>
              <a:r>
                <a:rPr lang="pt-BR" altLang="pt-BR" sz="2000" b="1" dirty="0" err="1">
                  <a:solidFill>
                    <a:srgbClr val="002060"/>
                  </a:solidFill>
                  <a:latin typeface="+mn-lt"/>
                </a:rPr>
                <a:t>to</a:t>
              </a:r>
              <a:r>
                <a:rPr lang="pt-BR" altLang="pt-BR" sz="2000" b="1" dirty="0">
                  <a:solidFill>
                    <a:srgbClr val="002060"/>
                  </a:solidFill>
                  <a:latin typeface="+mn-lt"/>
                </a:rPr>
                <a:t> </a:t>
              </a:r>
              <a:r>
                <a:rPr lang="pt-BR" altLang="pt-BR" sz="2000" b="1" dirty="0" err="1">
                  <a:solidFill>
                    <a:srgbClr val="002060"/>
                  </a:solidFill>
                  <a:latin typeface="+mn-lt"/>
                </a:rPr>
                <a:t>Scientific</a:t>
              </a:r>
              <a:r>
                <a:rPr lang="pt-BR" altLang="pt-BR" sz="2000" b="1" dirty="0">
                  <a:solidFill>
                    <a:srgbClr val="002060"/>
                  </a:solidFill>
                  <a:latin typeface="+mn-lt"/>
                </a:rPr>
                <a:t> </a:t>
              </a:r>
              <a:r>
                <a:rPr lang="pt-BR" altLang="pt-BR" sz="2000" b="1" dirty="0" err="1">
                  <a:solidFill>
                    <a:srgbClr val="002060"/>
                  </a:solidFill>
                  <a:latin typeface="+mn-lt"/>
                </a:rPr>
                <a:t>Information</a:t>
              </a:r>
              <a:r>
                <a:rPr lang="pt-BR" altLang="pt-BR" sz="2000" b="1" dirty="0">
                  <a:solidFill>
                    <a:srgbClr val="002060"/>
                  </a:solidFill>
                  <a:latin typeface="+mn-lt"/>
                </a:rPr>
                <a:t> (</a:t>
              </a:r>
              <a:r>
                <a:rPr lang="pt-BR" altLang="pt-BR" sz="2000" b="1" dirty="0" err="1">
                  <a:solidFill>
                    <a:srgbClr val="002060"/>
                  </a:solidFill>
                  <a:latin typeface="+mn-lt"/>
                </a:rPr>
                <a:t>oasisbr</a:t>
              </a:r>
              <a:r>
                <a:rPr lang="pt-BR" altLang="pt-BR" sz="2000" b="1" dirty="0">
                  <a:solidFill>
                    <a:srgbClr val="002060"/>
                  </a:solidFill>
                  <a:latin typeface="+mn-lt"/>
                </a:rPr>
                <a:t>)</a:t>
              </a:r>
            </a:p>
          </p:txBody>
        </p:sp>
        <p:sp>
          <p:nvSpPr>
            <p:cNvPr id="69653" name="CaixaDeTexto 3"/>
            <p:cNvSpPr txBox="1">
              <a:spLocks noChangeArrowheads="1"/>
            </p:cNvSpPr>
            <p:nvPr/>
          </p:nvSpPr>
          <p:spPr bwMode="auto">
            <a:xfrm>
              <a:off x="377060" y="3656136"/>
              <a:ext cx="4045147" cy="501040"/>
            </a:xfrm>
            <a:prstGeom prst="rect">
              <a:avLst/>
            </a:prstGeom>
            <a:noFill/>
            <a:ln w="9525">
              <a:noFill/>
              <a:miter lim="800000"/>
              <a:headEnd/>
              <a:tailEnd/>
            </a:ln>
          </p:spPr>
          <p:txBody>
            <a:bodyPr>
              <a:spAutoFit/>
            </a:bodyPr>
            <a:lstStyle/>
            <a:p>
              <a:pPr marL="285750" indent="-285750" eaLnBrk="0" hangingPunct="0">
                <a:buFont typeface="Wingdings" pitchFamily="2" charset="2"/>
                <a:buChar char="§"/>
                <a:defRPr/>
              </a:pPr>
              <a:r>
                <a:rPr lang="pt-BR" altLang="pt-BR" sz="2000" dirty="0">
                  <a:solidFill>
                    <a:srgbClr val="002060"/>
                  </a:solidFill>
                  <a:latin typeface="+mn-lt"/>
                </a:rPr>
                <a:t>More </a:t>
              </a:r>
              <a:r>
                <a:rPr lang="pt-BR" altLang="pt-BR" sz="2000" dirty="0" err="1">
                  <a:solidFill>
                    <a:srgbClr val="002060"/>
                  </a:solidFill>
                  <a:latin typeface="+mn-lt"/>
                </a:rPr>
                <a:t>than</a:t>
              </a:r>
              <a:r>
                <a:rPr lang="pt-BR" altLang="pt-BR" sz="2000" dirty="0">
                  <a:solidFill>
                    <a:srgbClr val="002060"/>
                  </a:solidFill>
                  <a:latin typeface="+mn-lt"/>
                </a:rPr>
                <a:t> a </a:t>
              </a:r>
              <a:r>
                <a:rPr lang="pt-BR" altLang="pt-BR" sz="2000" b="1" dirty="0">
                  <a:solidFill>
                    <a:srgbClr val="C00000"/>
                  </a:solidFill>
                  <a:latin typeface="+mn-lt"/>
                </a:rPr>
                <a:t>1,000,000</a:t>
              </a:r>
              <a:r>
                <a:rPr lang="pt-BR" altLang="pt-BR" sz="2000" b="1" dirty="0">
                  <a:latin typeface="+mn-lt"/>
                </a:rPr>
                <a:t> </a:t>
              </a:r>
              <a:r>
                <a:rPr lang="pt-BR" altLang="pt-BR" sz="2000" dirty="0" err="1">
                  <a:solidFill>
                    <a:srgbClr val="002060"/>
                  </a:solidFill>
                  <a:latin typeface="+mn-lt"/>
                </a:rPr>
                <a:t>documents</a:t>
              </a:r>
              <a:r>
                <a:rPr lang="pt-BR" altLang="pt-BR" sz="2000" dirty="0">
                  <a:latin typeface="+mn-lt"/>
                </a:rPr>
                <a:t> </a:t>
              </a:r>
            </a:p>
          </p:txBody>
        </p:sp>
      </p:grpSp>
      <p:grpSp>
        <p:nvGrpSpPr>
          <p:cNvPr id="61446" name="Grupo 11"/>
          <p:cNvGrpSpPr>
            <a:grpSpLocks/>
          </p:cNvGrpSpPr>
          <p:nvPr/>
        </p:nvGrpSpPr>
        <p:grpSpPr bwMode="auto">
          <a:xfrm>
            <a:off x="179388" y="3644900"/>
            <a:ext cx="6794500" cy="771525"/>
            <a:chOff x="153988" y="3284983"/>
            <a:chExt cx="6794276" cy="770719"/>
          </a:xfrm>
        </p:grpSpPr>
        <p:sp>
          <p:nvSpPr>
            <p:cNvPr id="69650" name="CaixaDeTexto 12"/>
            <p:cNvSpPr txBox="1">
              <a:spLocks noChangeArrowheads="1"/>
            </p:cNvSpPr>
            <p:nvPr/>
          </p:nvSpPr>
          <p:spPr bwMode="auto">
            <a:xfrm>
              <a:off x="153988" y="3284983"/>
              <a:ext cx="6794276" cy="399632"/>
            </a:xfrm>
            <a:prstGeom prst="rect">
              <a:avLst/>
            </a:prstGeom>
            <a:noFill/>
            <a:ln w="9525">
              <a:noFill/>
              <a:miter lim="800000"/>
              <a:headEnd/>
              <a:tailEnd/>
            </a:ln>
          </p:spPr>
          <p:txBody>
            <a:bodyPr>
              <a:spAutoFit/>
            </a:bodyPr>
            <a:lstStyle/>
            <a:p>
              <a:pPr eaLnBrk="0" hangingPunct="0">
                <a:defRPr/>
              </a:pPr>
              <a:r>
                <a:rPr lang="pt-BR" altLang="pt-BR" sz="2000" b="1" dirty="0">
                  <a:solidFill>
                    <a:srgbClr val="002060"/>
                  </a:solidFill>
                  <a:latin typeface="+mn-lt"/>
                </a:rPr>
                <a:t>Digital Library for </a:t>
              </a:r>
              <a:r>
                <a:rPr lang="pt-BR" altLang="pt-BR" sz="2000" b="1" dirty="0" err="1">
                  <a:solidFill>
                    <a:srgbClr val="002060"/>
                  </a:solidFill>
                  <a:latin typeface="+mn-lt"/>
                </a:rPr>
                <a:t>Theses</a:t>
              </a:r>
              <a:r>
                <a:rPr lang="pt-BR" altLang="pt-BR" sz="2000" b="1" dirty="0">
                  <a:solidFill>
                    <a:srgbClr val="002060"/>
                  </a:solidFill>
                  <a:latin typeface="+mn-lt"/>
                </a:rPr>
                <a:t> </a:t>
              </a:r>
              <a:r>
                <a:rPr lang="pt-BR" altLang="pt-BR" sz="2000" b="1" dirty="0" err="1">
                  <a:solidFill>
                    <a:srgbClr val="002060"/>
                  </a:solidFill>
                  <a:latin typeface="+mn-lt"/>
                </a:rPr>
                <a:t>and</a:t>
              </a:r>
              <a:r>
                <a:rPr lang="pt-BR" altLang="pt-BR" sz="2000" b="1" dirty="0">
                  <a:solidFill>
                    <a:srgbClr val="002060"/>
                  </a:solidFill>
                  <a:latin typeface="+mn-lt"/>
                </a:rPr>
                <a:t> </a:t>
              </a:r>
              <a:r>
                <a:rPr lang="pt-BR" altLang="pt-BR" sz="2000" b="1" dirty="0" err="1">
                  <a:solidFill>
                    <a:srgbClr val="002060"/>
                  </a:solidFill>
                  <a:latin typeface="+mn-lt"/>
                </a:rPr>
                <a:t>Dissertations</a:t>
              </a:r>
              <a:r>
                <a:rPr lang="pt-BR" altLang="pt-BR" sz="2000" b="1" dirty="0">
                  <a:solidFill>
                    <a:srgbClr val="002060"/>
                  </a:solidFill>
                  <a:latin typeface="+mn-lt"/>
                </a:rPr>
                <a:t> (BDTD)</a:t>
              </a:r>
            </a:p>
          </p:txBody>
        </p:sp>
        <p:sp>
          <p:nvSpPr>
            <p:cNvPr id="69651" name="CaixaDeTexto 13"/>
            <p:cNvSpPr txBox="1">
              <a:spLocks noChangeArrowheads="1"/>
            </p:cNvSpPr>
            <p:nvPr/>
          </p:nvSpPr>
          <p:spPr bwMode="auto">
            <a:xfrm>
              <a:off x="377818" y="3656070"/>
              <a:ext cx="4044817" cy="399632"/>
            </a:xfrm>
            <a:prstGeom prst="rect">
              <a:avLst/>
            </a:prstGeom>
            <a:noFill/>
            <a:ln w="9525">
              <a:noFill/>
              <a:miter lim="800000"/>
              <a:headEnd/>
              <a:tailEnd/>
            </a:ln>
          </p:spPr>
          <p:txBody>
            <a:bodyPr>
              <a:spAutoFit/>
            </a:bodyPr>
            <a:lstStyle/>
            <a:p>
              <a:pPr marL="285750" indent="-285750" eaLnBrk="0" hangingPunct="0">
                <a:buFont typeface="Wingdings" pitchFamily="2" charset="2"/>
                <a:buChar char="§"/>
                <a:defRPr/>
              </a:pPr>
              <a:r>
                <a:rPr lang="pt-BR" altLang="pt-BR" sz="2000" dirty="0">
                  <a:solidFill>
                    <a:srgbClr val="002060"/>
                  </a:solidFill>
                  <a:latin typeface="+mn-lt"/>
                </a:rPr>
                <a:t>More </a:t>
              </a:r>
              <a:r>
                <a:rPr lang="pt-BR" altLang="pt-BR" sz="2000" dirty="0" err="1">
                  <a:solidFill>
                    <a:srgbClr val="002060"/>
                  </a:solidFill>
                  <a:latin typeface="+mn-lt"/>
                </a:rPr>
                <a:t>than</a:t>
              </a:r>
              <a:r>
                <a:rPr lang="pt-BR" altLang="pt-BR" sz="2000" dirty="0">
                  <a:solidFill>
                    <a:srgbClr val="002060"/>
                  </a:solidFill>
                  <a:latin typeface="+mn-lt"/>
                </a:rPr>
                <a:t> </a:t>
              </a:r>
              <a:r>
                <a:rPr lang="pt-BR" altLang="pt-BR" sz="2000" b="1" dirty="0">
                  <a:solidFill>
                    <a:srgbClr val="C00000"/>
                  </a:solidFill>
                  <a:latin typeface="+mn-lt"/>
                </a:rPr>
                <a:t>350,000</a:t>
              </a:r>
              <a:r>
                <a:rPr lang="pt-BR" altLang="pt-BR" sz="2000" b="1" dirty="0">
                  <a:latin typeface="+mn-lt"/>
                </a:rPr>
                <a:t> </a:t>
              </a:r>
              <a:r>
                <a:rPr lang="pt-BR" altLang="pt-BR" sz="2000" dirty="0" err="1">
                  <a:solidFill>
                    <a:srgbClr val="002060"/>
                  </a:solidFill>
                  <a:latin typeface="+mn-lt"/>
                </a:rPr>
                <a:t>documents</a:t>
              </a:r>
              <a:endParaRPr lang="pt-BR" altLang="pt-BR" sz="2000" dirty="0">
                <a:solidFill>
                  <a:srgbClr val="002060"/>
                </a:solidFill>
                <a:latin typeface="+mn-lt"/>
              </a:endParaRPr>
            </a:p>
          </p:txBody>
        </p:sp>
      </p:grpSp>
      <p:pic>
        <p:nvPicPr>
          <p:cNvPr id="61447" name="Picture 29"/>
          <p:cNvPicPr>
            <a:picLocks noChangeAspect="1" noChangeArrowheads="1"/>
          </p:cNvPicPr>
          <p:nvPr/>
        </p:nvPicPr>
        <p:blipFill>
          <a:blip r:embed="rId5"/>
          <a:srcRect/>
          <a:stretch>
            <a:fillRect/>
          </a:stretch>
        </p:blipFill>
        <p:spPr bwMode="auto">
          <a:xfrm>
            <a:off x="7116763" y="4005263"/>
            <a:ext cx="1416050" cy="454025"/>
          </a:xfrm>
          <a:prstGeom prst="rect">
            <a:avLst/>
          </a:prstGeom>
          <a:noFill/>
          <a:ln w="9525">
            <a:noFill/>
            <a:miter lim="800000"/>
            <a:headEnd/>
            <a:tailEnd/>
          </a:ln>
        </p:spPr>
      </p:pic>
      <p:grpSp>
        <p:nvGrpSpPr>
          <p:cNvPr id="61448" name="Grupo 15"/>
          <p:cNvGrpSpPr>
            <a:grpSpLocks/>
          </p:cNvGrpSpPr>
          <p:nvPr/>
        </p:nvGrpSpPr>
        <p:grpSpPr bwMode="auto">
          <a:xfrm>
            <a:off x="187325" y="4508500"/>
            <a:ext cx="6973888" cy="825500"/>
            <a:chOff x="153988" y="3284983"/>
            <a:chExt cx="6794276" cy="719625"/>
          </a:xfrm>
        </p:grpSpPr>
        <p:sp>
          <p:nvSpPr>
            <p:cNvPr id="69648" name="CaixaDeTexto 16"/>
            <p:cNvSpPr txBox="1">
              <a:spLocks noChangeArrowheads="1"/>
            </p:cNvSpPr>
            <p:nvPr/>
          </p:nvSpPr>
          <p:spPr bwMode="auto">
            <a:xfrm>
              <a:off x="153988" y="3284983"/>
              <a:ext cx="6794276" cy="348741"/>
            </a:xfrm>
            <a:prstGeom prst="rect">
              <a:avLst/>
            </a:prstGeom>
            <a:noFill/>
            <a:ln w="9525">
              <a:noFill/>
              <a:miter lim="800000"/>
              <a:headEnd/>
              <a:tailEnd/>
            </a:ln>
          </p:spPr>
          <p:txBody>
            <a:bodyPr>
              <a:spAutoFit/>
            </a:bodyPr>
            <a:lstStyle/>
            <a:p>
              <a:pPr eaLnBrk="0" hangingPunct="0">
                <a:defRPr/>
              </a:pPr>
              <a:r>
                <a:rPr lang="pt-BR" altLang="pt-BR" sz="2000" b="1" dirty="0" err="1">
                  <a:solidFill>
                    <a:srgbClr val="002060"/>
                  </a:solidFill>
                  <a:latin typeface="+mn-lt"/>
                </a:rPr>
                <a:t>Brazilian</a:t>
              </a:r>
              <a:r>
                <a:rPr lang="pt-BR" altLang="pt-BR" sz="2000" b="1" dirty="0">
                  <a:solidFill>
                    <a:srgbClr val="002060"/>
                  </a:solidFill>
                  <a:latin typeface="+mn-lt"/>
                </a:rPr>
                <a:t> Open Access </a:t>
              </a:r>
              <a:r>
                <a:rPr lang="pt-BR" altLang="pt-BR" sz="2000" b="1" dirty="0" err="1">
                  <a:solidFill>
                    <a:srgbClr val="002060"/>
                  </a:solidFill>
                  <a:latin typeface="+mn-lt"/>
                </a:rPr>
                <a:t>Institutional</a:t>
              </a:r>
              <a:r>
                <a:rPr lang="pt-BR" altLang="pt-BR" sz="2000" b="1" dirty="0">
                  <a:solidFill>
                    <a:srgbClr val="002060"/>
                  </a:solidFill>
                  <a:latin typeface="+mn-lt"/>
                </a:rPr>
                <a:t> </a:t>
              </a:r>
              <a:r>
                <a:rPr lang="pt-BR" altLang="pt-BR" sz="2000" b="1" dirty="0" err="1">
                  <a:solidFill>
                    <a:srgbClr val="002060"/>
                  </a:solidFill>
                  <a:latin typeface="+mn-lt"/>
                </a:rPr>
                <a:t>Repositories</a:t>
              </a:r>
              <a:r>
                <a:rPr lang="pt-BR" altLang="pt-BR" sz="2000" b="1" dirty="0">
                  <a:solidFill>
                    <a:srgbClr val="002060"/>
                  </a:solidFill>
                  <a:latin typeface="+mn-lt"/>
                </a:rPr>
                <a:t> (</a:t>
              </a:r>
              <a:r>
                <a:rPr lang="pt-BR" altLang="pt-BR" sz="2000" b="1" dirty="0" err="1">
                  <a:solidFill>
                    <a:srgbClr val="002060"/>
                  </a:solidFill>
                  <a:latin typeface="+mn-lt"/>
                </a:rPr>
                <a:t>RIs</a:t>
              </a:r>
              <a:r>
                <a:rPr lang="pt-BR" altLang="pt-BR" sz="2000" b="1" dirty="0">
                  <a:solidFill>
                    <a:srgbClr val="002060"/>
                  </a:solidFill>
                  <a:latin typeface="+mn-lt"/>
                </a:rPr>
                <a:t>)</a:t>
              </a:r>
            </a:p>
          </p:txBody>
        </p:sp>
        <p:sp>
          <p:nvSpPr>
            <p:cNvPr id="69649" name="CaixaDeTexto 17"/>
            <p:cNvSpPr txBox="1">
              <a:spLocks noChangeArrowheads="1"/>
            </p:cNvSpPr>
            <p:nvPr/>
          </p:nvSpPr>
          <p:spPr bwMode="auto">
            <a:xfrm>
              <a:off x="378248" y="3655867"/>
              <a:ext cx="4044395" cy="348741"/>
            </a:xfrm>
            <a:prstGeom prst="rect">
              <a:avLst/>
            </a:prstGeom>
            <a:noFill/>
            <a:ln w="9525">
              <a:noFill/>
              <a:miter lim="800000"/>
              <a:headEnd/>
              <a:tailEnd/>
            </a:ln>
          </p:spPr>
          <p:txBody>
            <a:bodyPr>
              <a:spAutoFit/>
            </a:bodyPr>
            <a:lstStyle/>
            <a:p>
              <a:pPr marL="285750" indent="-285750" eaLnBrk="0" hangingPunct="0">
                <a:buFont typeface="Wingdings" pitchFamily="2" charset="2"/>
                <a:buChar char="§"/>
                <a:defRPr/>
              </a:pPr>
              <a:r>
                <a:rPr lang="pt-BR" altLang="pt-BR" sz="2000" dirty="0">
                  <a:solidFill>
                    <a:srgbClr val="002060"/>
                  </a:solidFill>
                  <a:latin typeface="+mn-lt"/>
                </a:rPr>
                <a:t>More </a:t>
              </a:r>
              <a:r>
                <a:rPr lang="pt-BR" altLang="pt-BR" sz="2000" dirty="0" err="1">
                  <a:solidFill>
                    <a:srgbClr val="002060"/>
                  </a:solidFill>
                  <a:latin typeface="+mn-lt"/>
                </a:rPr>
                <a:t>than</a:t>
              </a:r>
              <a:r>
                <a:rPr lang="pt-BR" altLang="pt-BR" sz="2000" dirty="0">
                  <a:solidFill>
                    <a:srgbClr val="002060"/>
                  </a:solidFill>
                  <a:latin typeface="+mn-lt"/>
                </a:rPr>
                <a:t> </a:t>
              </a:r>
              <a:r>
                <a:rPr lang="pt-BR" altLang="pt-BR" sz="2000" b="1" dirty="0">
                  <a:solidFill>
                    <a:srgbClr val="C00000"/>
                  </a:solidFill>
                  <a:latin typeface="+mn-lt"/>
                </a:rPr>
                <a:t>340,000</a:t>
              </a:r>
              <a:r>
                <a:rPr lang="pt-BR" altLang="pt-BR" sz="2000" b="1" dirty="0">
                  <a:latin typeface="+mn-lt"/>
                </a:rPr>
                <a:t> </a:t>
              </a:r>
              <a:r>
                <a:rPr lang="pt-BR" altLang="pt-BR" sz="2000" dirty="0" err="1">
                  <a:solidFill>
                    <a:srgbClr val="002060"/>
                  </a:solidFill>
                  <a:latin typeface="+mn-lt"/>
                </a:rPr>
                <a:t>documents</a:t>
              </a:r>
              <a:endParaRPr lang="pt-BR" altLang="pt-BR" sz="2000" dirty="0">
                <a:solidFill>
                  <a:srgbClr val="002060"/>
                </a:solidFill>
                <a:latin typeface="+mn-lt"/>
              </a:endParaRPr>
            </a:p>
          </p:txBody>
        </p:sp>
      </p:grpSp>
      <p:pic>
        <p:nvPicPr>
          <p:cNvPr id="61449" name="Imagem 1"/>
          <p:cNvPicPr>
            <a:picLocks noChangeAspect="1"/>
          </p:cNvPicPr>
          <p:nvPr/>
        </p:nvPicPr>
        <p:blipFill>
          <a:blip r:embed="rId6"/>
          <a:srcRect/>
          <a:stretch>
            <a:fillRect/>
          </a:stretch>
        </p:blipFill>
        <p:spPr bwMode="auto">
          <a:xfrm>
            <a:off x="7656513" y="4868863"/>
            <a:ext cx="731837" cy="525462"/>
          </a:xfrm>
          <a:prstGeom prst="rect">
            <a:avLst/>
          </a:prstGeom>
          <a:noFill/>
          <a:ln w="9525">
            <a:noFill/>
            <a:miter lim="800000"/>
            <a:headEnd/>
            <a:tailEnd/>
          </a:ln>
        </p:spPr>
      </p:pic>
      <p:grpSp>
        <p:nvGrpSpPr>
          <p:cNvPr id="61450" name="Grupo 19"/>
          <p:cNvGrpSpPr>
            <a:grpSpLocks/>
          </p:cNvGrpSpPr>
          <p:nvPr/>
        </p:nvGrpSpPr>
        <p:grpSpPr bwMode="auto">
          <a:xfrm>
            <a:off x="187325" y="5300663"/>
            <a:ext cx="6794500" cy="1284287"/>
            <a:chOff x="153988" y="3284983"/>
            <a:chExt cx="6794276" cy="1023019"/>
          </a:xfrm>
        </p:grpSpPr>
        <p:sp>
          <p:nvSpPr>
            <p:cNvPr id="2" name="CaixaDeTexto 20"/>
            <p:cNvSpPr txBox="1">
              <a:spLocks noChangeArrowheads="1"/>
            </p:cNvSpPr>
            <p:nvPr/>
          </p:nvSpPr>
          <p:spPr bwMode="auto">
            <a:xfrm>
              <a:off x="153988" y="3284983"/>
              <a:ext cx="6794276" cy="563988"/>
            </a:xfrm>
            <a:prstGeom prst="rect">
              <a:avLst/>
            </a:prstGeom>
            <a:noFill/>
            <a:ln w="9525">
              <a:noFill/>
              <a:miter lim="800000"/>
              <a:headEnd/>
              <a:tailEnd/>
            </a:ln>
          </p:spPr>
          <p:txBody>
            <a:bodyPr>
              <a:spAutoFit/>
            </a:bodyPr>
            <a:lstStyle/>
            <a:p>
              <a:pPr eaLnBrk="0" hangingPunct="0">
                <a:defRPr/>
              </a:pPr>
              <a:r>
                <a:rPr lang="pt-BR" altLang="pt-BR" sz="2000" b="1" dirty="0" err="1">
                  <a:solidFill>
                    <a:srgbClr val="002060"/>
                  </a:solidFill>
                  <a:latin typeface="+mn-lt"/>
                </a:rPr>
                <a:t>Directory</a:t>
              </a:r>
              <a:r>
                <a:rPr lang="pt-BR" altLang="pt-BR" sz="2000" b="1" dirty="0">
                  <a:solidFill>
                    <a:srgbClr val="002060"/>
                  </a:solidFill>
                  <a:latin typeface="+mn-lt"/>
                </a:rPr>
                <a:t> </a:t>
              </a:r>
              <a:r>
                <a:rPr lang="pt-BR" altLang="pt-BR" sz="2000" b="1" dirty="0" err="1">
                  <a:solidFill>
                    <a:srgbClr val="002060"/>
                  </a:solidFill>
                  <a:latin typeface="+mn-lt"/>
                </a:rPr>
                <a:t>About</a:t>
              </a:r>
              <a:r>
                <a:rPr lang="pt-BR" altLang="pt-BR" sz="2000" b="1" dirty="0">
                  <a:solidFill>
                    <a:srgbClr val="002060"/>
                  </a:solidFill>
                  <a:latin typeface="+mn-lt"/>
                </a:rPr>
                <a:t> Access Policies </a:t>
              </a:r>
              <a:r>
                <a:rPr lang="pt-BR" altLang="pt-BR" sz="2000" b="1" dirty="0" err="1">
                  <a:solidFill>
                    <a:srgbClr val="002060"/>
                  </a:solidFill>
                  <a:latin typeface="+mn-lt"/>
                </a:rPr>
                <a:t>to</a:t>
              </a:r>
              <a:r>
                <a:rPr lang="pt-BR" altLang="pt-BR" sz="2000" b="1" dirty="0">
                  <a:solidFill>
                    <a:srgbClr val="002060"/>
                  </a:solidFill>
                  <a:latin typeface="+mn-lt"/>
                </a:rPr>
                <a:t> </a:t>
              </a:r>
              <a:r>
                <a:rPr lang="pt-BR" altLang="pt-BR" sz="2000" b="1" dirty="0" err="1">
                  <a:solidFill>
                    <a:srgbClr val="002060"/>
                  </a:solidFill>
                  <a:latin typeface="+mn-lt"/>
                </a:rPr>
                <a:t>the</a:t>
              </a:r>
              <a:r>
                <a:rPr lang="pt-BR" altLang="pt-BR" sz="2000" b="1" dirty="0">
                  <a:solidFill>
                    <a:srgbClr val="002060"/>
                  </a:solidFill>
                  <a:latin typeface="+mn-lt"/>
                </a:rPr>
                <a:t> </a:t>
              </a:r>
              <a:r>
                <a:rPr lang="pt-BR" altLang="pt-BR" sz="2000" b="1" dirty="0" err="1">
                  <a:solidFill>
                    <a:srgbClr val="002060"/>
                  </a:solidFill>
                  <a:latin typeface="+mn-lt"/>
                </a:rPr>
                <a:t>Brazilian</a:t>
              </a:r>
              <a:r>
                <a:rPr lang="pt-BR" altLang="pt-BR" sz="2000" b="1" dirty="0">
                  <a:solidFill>
                    <a:srgbClr val="002060"/>
                  </a:solidFill>
                  <a:latin typeface="+mn-lt"/>
                </a:rPr>
                <a:t> </a:t>
              </a:r>
              <a:r>
                <a:rPr lang="pt-BR" altLang="pt-BR" sz="2000" b="1" dirty="0" err="1">
                  <a:solidFill>
                    <a:srgbClr val="002060"/>
                  </a:solidFill>
                  <a:latin typeface="+mn-lt"/>
                </a:rPr>
                <a:t>Journals</a:t>
              </a:r>
              <a:r>
                <a:rPr lang="pt-BR" altLang="pt-BR" sz="2000" b="1" dirty="0">
                  <a:solidFill>
                    <a:srgbClr val="002060"/>
                  </a:solidFill>
                  <a:latin typeface="+mn-lt"/>
                </a:rPr>
                <a:t> (DIADORIM)</a:t>
              </a:r>
            </a:p>
          </p:txBody>
        </p:sp>
        <p:sp>
          <p:nvSpPr>
            <p:cNvPr id="69647" name="CaixaDeTexto 21"/>
            <p:cNvSpPr txBox="1">
              <a:spLocks noChangeArrowheads="1"/>
            </p:cNvSpPr>
            <p:nvPr/>
          </p:nvSpPr>
          <p:spPr bwMode="auto">
            <a:xfrm>
              <a:off x="377819" y="3744014"/>
              <a:ext cx="6392651" cy="563988"/>
            </a:xfrm>
            <a:prstGeom prst="rect">
              <a:avLst/>
            </a:prstGeom>
            <a:noFill/>
            <a:ln w="9525">
              <a:noFill/>
              <a:miter lim="800000"/>
              <a:headEnd/>
              <a:tailEnd/>
            </a:ln>
          </p:spPr>
          <p:txBody>
            <a:bodyPr>
              <a:spAutoFit/>
            </a:bodyPr>
            <a:lstStyle/>
            <a:p>
              <a:pPr marL="285750" indent="-285750" eaLnBrk="0" hangingPunct="0">
                <a:buFont typeface="Wingdings" pitchFamily="2" charset="2"/>
                <a:buChar char="§"/>
                <a:defRPr/>
              </a:pPr>
              <a:r>
                <a:rPr lang="pt-BR" altLang="pt-BR" sz="2000" dirty="0">
                  <a:solidFill>
                    <a:srgbClr val="002060"/>
                  </a:solidFill>
                  <a:latin typeface="+mn-lt"/>
                </a:rPr>
                <a:t>More </a:t>
              </a:r>
              <a:r>
                <a:rPr lang="pt-BR" altLang="pt-BR" sz="2000" dirty="0" err="1">
                  <a:solidFill>
                    <a:srgbClr val="002060"/>
                  </a:solidFill>
                  <a:latin typeface="+mn-lt"/>
                </a:rPr>
                <a:t>than</a:t>
              </a:r>
              <a:r>
                <a:rPr lang="pt-BR" altLang="pt-BR" sz="2000" dirty="0">
                  <a:solidFill>
                    <a:srgbClr val="002060"/>
                  </a:solidFill>
                  <a:latin typeface="+mn-lt"/>
                </a:rPr>
                <a:t> </a:t>
              </a:r>
              <a:r>
                <a:rPr lang="pt-BR" altLang="pt-BR" sz="2000" b="1" dirty="0">
                  <a:solidFill>
                    <a:srgbClr val="C00000"/>
                  </a:solidFill>
                  <a:latin typeface="+mn-lt"/>
                </a:rPr>
                <a:t>800</a:t>
              </a:r>
              <a:r>
                <a:rPr lang="pt-BR" altLang="pt-BR" sz="2000" b="1" dirty="0">
                  <a:latin typeface="+mn-lt"/>
                </a:rPr>
                <a:t> </a:t>
              </a:r>
              <a:r>
                <a:rPr lang="pt-BR" altLang="pt-BR" sz="2000" dirty="0">
                  <a:solidFill>
                    <a:srgbClr val="002060"/>
                  </a:solidFill>
                  <a:latin typeface="+mn-lt"/>
                </a:rPr>
                <a:t>editorial policies </a:t>
              </a:r>
              <a:r>
                <a:rPr lang="pt-BR" altLang="pt-BR" sz="2000" dirty="0" err="1">
                  <a:solidFill>
                    <a:srgbClr val="002060"/>
                  </a:solidFill>
                  <a:latin typeface="+mn-lt"/>
                </a:rPr>
                <a:t>with</a:t>
              </a:r>
              <a:r>
                <a:rPr lang="pt-BR" altLang="pt-BR" sz="2000" dirty="0">
                  <a:solidFill>
                    <a:srgbClr val="002060"/>
                  </a:solidFill>
                  <a:latin typeface="+mn-lt"/>
                </a:rPr>
                <a:t> </a:t>
              </a:r>
              <a:r>
                <a:rPr lang="pt-BR" altLang="pt-BR" sz="2000" dirty="0" err="1">
                  <a:solidFill>
                    <a:srgbClr val="002060"/>
                  </a:solidFill>
                  <a:latin typeface="+mn-lt"/>
                </a:rPr>
                <a:t>access</a:t>
              </a:r>
              <a:r>
                <a:rPr lang="pt-BR" altLang="pt-BR" sz="2000" dirty="0">
                  <a:solidFill>
                    <a:srgbClr val="002060"/>
                  </a:solidFill>
                  <a:latin typeface="+mn-lt"/>
                </a:rPr>
                <a:t> </a:t>
              </a:r>
              <a:r>
                <a:rPr lang="pt-BR" altLang="pt-BR" sz="2000" dirty="0" err="1">
                  <a:solidFill>
                    <a:srgbClr val="002060"/>
                  </a:solidFill>
                  <a:latin typeface="+mn-lt"/>
                </a:rPr>
                <a:t>to</a:t>
              </a:r>
              <a:r>
                <a:rPr lang="pt-BR" altLang="pt-BR" sz="2000" dirty="0">
                  <a:solidFill>
                    <a:srgbClr val="002060"/>
                  </a:solidFill>
                  <a:latin typeface="+mn-lt"/>
                </a:rPr>
                <a:t> </a:t>
              </a:r>
              <a:r>
                <a:rPr lang="pt-BR" altLang="pt-BR" sz="2000" dirty="0" err="1">
                  <a:solidFill>
                    <a:srgbClr val="002060"/>
                  </a:solidFill>
                  <a:latin typeface="+mn-lt"/>
                </a:rPr>
                <a:t>the</a:t>
              </a:r>
              <a:r>
                <a:rPr lang="pt-BR" altLang="pt-BR" sz="2000" dirty="0">
                  <a:solidFill>
                    <a:srgbClr val="002060"/>
                  </a:solidFill>
                  <a:latin typeface="+mn-lt"/>
                </a:rPr>
                <a:t> </a:t>
              </a:r>
              <a:r>
                <a:rPr lang="pt-BR" altLang="pt-BR" sz="2000" dirty="0" err="1">
                  <a:solidFill>
                    <a:srgbClr val="002060"/>
                  </a:solidFill>
                  <a:latin typeface="+mn-lt"/>
                </a:rPr>
                <a:t>journals</a:t>
              </a:r>
              <a:endParaRPr lang="pt-BR" altLang="pt-BR" sz="2000" dirty="0">
                <a:solidFill>
                  <a:srgbClr val="002060"/>
                </a:solidFill>
                <a:latin typeface="+mn-lt"/>
              </a:endParaRPr>
            </a:p>
          </p:txBody>
        </p:sp>
      </p:grpSp>
      <p:pic>
        <p:nvPicPr>
          <p:cNvPr id="61451" name="Picture 30"/>
          <p:cNvPicPr>
            <a:picLocks noChangeAspect="1" noChangeArrowheads="1"/>
          </p:cNvPicPr>
          <p:nvPr/>
        </p:nvPicPr>
        <p:blipFill>
          <a:blip r:embed="rId7"/>
          <a:srcRect/>
          <a:stretch>
            <a:fillRect/>
          </a:stretch>
        </p:blipFill>
        <p:spPr bwMode="auto">
          <a:xfrm>
            <a:off x="7527925" y="5783263"/>
            <a:ext cx="1076325" cy="644525"/>
          </a:xfrm>
          <a:prstGeom prst="rect">
            <a:avLst/>
          </a:prstGeom>
          <a:noFill/>
          <a:ln w="9525">
            <a:noFill/>
            <a:miter lim="800000"/>
            <a:headEnd/>
            <a:tailEnd/>
          </a:ln>
        </p:spPr>
      </p:pic>
      <p:sp>
        <p:nvSpPr>
          <p:cNvPr id="61452" name="Text Box 22"/>
          <p:cNvSpPr txBox="1">
            <a:spLocks noChangeArrowheads="1"/>
          </p:cNvSpPr>
          <p:nvPr/>
        </p:nvSpPr>
        <p:spPr bwMode="auto">
          <a:xfrm>
            <a:off x="3492500" y="1412875"/>
            <a:ext cx="976313" cy="366713"/>
          </a:xfrm>
          <a:prstGeom prst="rect">
            <a:avLst/>
          </a:prstGeom>
          <a:noFill/>
          <a:ln w="9525">
            <a:noFill/>
            <a:miter lim="800000"/>
            <a:headEnd/>
            <a:tailEnd/>
          </a:ln>
        </p:spPr>
        <p:txBody>
          <a:bodyPr>
            <a:spAutoFit/>
          </a:bodyPr>
          <a:lstStyle/>
          <a:p>
            <a:pPr>
              <a:spcBef>
                <a:spcPct val="50000"/>
              </a:spcBef>
            </a:pPr>
            <a:endParaRPr lang="en-CA"/>
          </a:p>
        </p:txBody>
      </p:sp>
      <p:sp>
        <p:nvSpPr>
          <p:cNvPr id="99351" name="Text Box 23"/>
          <p:cNvSpPr txBox="1">
            <a:spLocks noChangeArrowheads="1"/>
          </p:cNvSpPr>
          <p:nvPr/>
        </p:nvSpPr>
        <p:spPr bwMode="auto">
          <a:xfrm>
            <a:off x="395288" y="981075"/>
            <a:ext cx="7748587" cy="708025"/>
          </a:xfrm>
          <a:prstGeom prst="rect">
            <a:avLst/>
          </a:prstGeom>
          <a:noFill/>
          <a:ln w="9525">
            <a:noFill/>
            <a:miter lim="800000"/>
            <a:headEnd/>
            <a:tailEnd/>
          </a:ln>
          <a:effectLst/>
        </p:spPr>
        <p:txBody>
          <a:bodyPr>
            <a:spAutoFit/>
          </a:bodyPr>
          <a:lstStyle/>
          <a:p>
            <a:pPr>
              <a:defRPr/>
            </a:pPr>
            <a:r>
              <a:rPr lang="en-CA" sz="4000" b="1" dirty="0">
                <a:solidFill>
                  <a:srgbClr val="DD480D"/>
                </a:solidFill>
                <a:effectLst>
                  <a:outerShdw blurRad="38100" dist="38100" dir="2700000" algn="tl">
                    <a:srgbClr val="C0C0C0"/>
                  </a:outerShdw>
                </a:effectLst>
                <a:latin typeface="+mn-lt"/>
              </a:rPr>
              <a:t>IBICT – The proponent of BR-CRIS</a:t>
            </a:r>
          </a:p>
        </p:txBody>
      </p:sp>
      <p:sp>
        <p:nvSpPr>
          <p:cNvPr id="61454" name="Retângulo 6"/>
          <p:cNvSpPr>
            <a:spLocks noChangeArrowheads="1"/>
          </p:cNvSpPr>
          <p:nvPr/>
        </p:nvSpPr>
        <p:spPr bwMode="auto">
          <a:xfrm>
            <a:off x="34925" y="6577013"/>
            <a:ext cx="4103688" cy="307975"/>
          </a:xfrm>
          <a:prstGeom prst="rect">
            <a:avLst/>
          </a:prstGeom>
          <a:noFill/>
          <a:ln w="9525">
            <a:noFill/>
            <a:miter lim="800000"/>
            <a:headEnd/>
            <a:tailEnd/>
          </a:ln>
        </p:spPr>
        <p:txBody>
          <a:bodyPr>
            <a:spAutoFit/>
          </a:bodyPr>
          <a:lstStyle/>
          <a:p>
            <a:pPr algn="ctr" eaLnBrk="0" hangingPunct="0"/>
            <a:r>
              <a:rPr lang="pt-BR" sz="1400">
                <a:solidFill>
                  <a:srgbClr val="17375E"/>
                </a:solidFill>
                <a:latin typeface="Calibri" pitchFamily="34" charset="0"/>
              </a:rPr>
              <a:t>Maria de Nazaré Pereira, IBICT Research Consultant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CaixaDeTexto 3"/>
          <p:cNvSpPr txBox="1">
            <a:spLocks noChangeArrowheads="1"/>
          </p:cNvSpPr>
          <p:nvPr/>
        </p:nvSpPr>
        <p:spPr bwMode="auto">
          <a:xfrm>
            <a:off x="179388" y="1176338"/>
            <a:ext cx="7848600" cy="1066800"/>
          </a:xfrm>
          <a:prstGeom prst="rect">
            <a:avLst/>
          </a:prstGeom>
          <a:noFill/>
          <a:ln w="9525">
            <a:noFill/>
            <a:miter lim="800000"/>
            <a:headEnd/>
            <a:tailEnd/>
          </a:ln>
        </p:spPr>
        <p:txBody>
          <a:bodyPr>
            <a:spAutoFit/>
          </a:bodyPr>
          <a:lstStyle/>
          <a:p>
            <a:pPr algn="ctr" eaLnBrk="0" hangingPunct="0"/>
            <a:endParaRPr lang="pt-BR" altLang="pt-BR" sz="3200" b="1"/>
          </a:p>
          <a:p>
            <a:pPr algn="ctr" eaLnBrk="0" hangingPunct="0"/>
            <a:endParaRPr lang="pt-BR" altLang="pt-BR" sz="3200" b="1"/>
          </a:p>
        </p:txBody>
      </p:sp>
      <p:pic>
        <p:nvPicPr>
          <p:cNvPr id="62466" name="Picture 2"/>
          <p:cNvPicPr>
            <a:picLocks noChangeAspect="1" noChangeArrowheads="1"/>
          </p:cNvPicPr>
          <p:nvPr/>
        </p:nvPicPr>
        <p:blipFill>
          <a:blip r:embed="rId2">
            <a:clrChange>
              <a:clrFrom>
                <a:srgbClr val="FDDFC1"/>
              </a:clrFrom>
              <a:clrTo>
                <a:srgbClr val="FDDFC1">
                  <a:alpha val="0"/>
                </a:srgbClr>
              </a:clrTo>
            </a:clrChange>
          </a:blip>
          <a:srcRect/>
          <a:stretch>
            <a:fillRect/>
          </a:stretch>
        </p:blipFill>
        <p:spPr bwMode="auto">
          <a:xfrm>
            <a:off x="8172450" y="1268413"/>
            <a:ext cx="576263" cy="712787"/>
          </a:xfrm>
          <a:prstGeom prst="rect">
            <a:avLst/>
          </a:prstGeom>
          <a:noFill/>
          <a:ln w="9525">
            <a:noFill/>
            <a:miter lim="800000"/>
            <a:headEnd/>
            <a:tailEnd/>
          </a:ln>
        </p:spPr>
      </p:pic>
      <p:pic>
        <p:nvPicPr>
          <p:cNvPr id="62467" name="Picture 2" descr="06790002"/>
          <p:cNvPicPr>
            <a:picLocks noChangeAspect="1" noChangeArrowheads="1"/>
          </p:cNvPicPr>
          <p:nvPr/>
        </p:nvPicPr>
        <p:blipFill>
          <a:blip r:embed="rId3"/>
          <a:srcRect/>
          <a:stretch>
            <a:fillRect/>
          </a:stretch>
        </p:blipFill>
        <p:spPr bwMode="auto">
          <a:xfrm>
            <a:off x="0" y="0"/>
            <a:ext cx="9144000" cy="922338"/>
          </a:xfrm>
          <a:prstGeom prst="rect">
            <a:avLst/>
          </a:prstGeom>
          <a:noFill/>
          <a:ln w="9525">
            <a:noFill/>
            <a:miter lim="800000"/>
            <a:headEnd/>
            <a:tailEnd/>
          </a:ln>
        </p:spPr>
      </p:pic>
      <p:sp>
        <p:nvSpPr>
          <p:cNvPr id="70660" name="CaixaDeTexto 1"/>
          <p:cNvSpPr txBox="1">
            <a:spLocks noChangeArrowheads="1"/>
          </p:cNvSpPr>
          <p:nvPr/>
        </p:nvSpPr>
        <p:spPr bwMode="auto">
          <a:xfrm>
            <a:off x="179388" y="3213100"/>
            <a:ext cx="6794500" cy="1016000"/>
          </a:xfrm>
          <a:prstGeom prst="rect">
            <a:avLst/>
          </a:prstGeom>
          <a:noFill/>
          <a:ln w="9525">
            <a:noFill/>
            <a:miter lim="800000"/>
            <a:headEnd/>
            <a:tailEnd/>
          </a:ln>
        </p:spPr>
        <p:txBody>
          <a:bodyPr>
            <a:spAutoFit/>
          </a:bodyPr>
          <a:lstStyle/>
          <a:p>
            <a:pPr eaLnBrk="0" hangingPunct="0">
              <a:defRPr/>
            </a:pPr>
            <a:r>
              <a:rPr lang="pt-BR" altLang="pt-BR" sz="2000" b="1">
                <a:solidFill>
                  <a:srgbClr val="002060"/>
                </a:solidFill>
                <a:latin typeface="+mn-lt"/>
              </a:rPr>
              <a:t>System for Thesis and Dissertations Electronic Publishing (TEDE)</a:t>
            </a:r>
          </a:p>
          <a:p>
            <a:pPr eaLnBrk="0" hangingPunct="0">
              <a:defRPr/>
            </a:pPr>
            <a:endParaRPr lang="pt-BR" altLang="pt-BR" sz="2000" b="1">
              <a:solidFill>
                <a:srgbClr val="002060"/>
              </a:solidFill>
              <a:latin typeface="+mn-lt"/>
            </a:endParaRPr>
          </a:p>
        </p:txBody>
      </p:sp>
      <p:sp>
        <p:nvSpPr>
          <p:cNvPr id="70661" name="CaixaDeTexto 12"/>
          <p:cNvSpPr txBox="1">
            <a:spLocks noChangeArrowheads="1"/>
          </p:cNvSpPr>
          <p:nvPr/>
        </p:nvSpPr>
        <p:spPr bwMode="auto">
          <a:xfrm>
            <a:off x="179388" y="4108450"/>
            <a:ext cx="7045325" cy="400050"/>
          </a:xfrm>
          <a:prstGeom prst="rect">
            <a:avLst/>
          </a:prstGeom>
          <a:noFill/>
          <a:ln w="9525">
            <a:noFill/>
            <a:miter lim="800000"/>
            <a:headEnd/>
            <a:tailEnd/>
          </a:ln>
        </p:spPr>
        <p:txBody>
          <a:bodyPr>
            <a:spAutoFit/>
          </a:bodyPr>
          <a:lstStyle/>
          <a:p>
            <a:pPr eaLnBrk="0" hangingPunct="0">
              <a:defRPr/>
            </a:pPr>
            <a:r>
              <a:rPr lang="pt-BR" altLang="pt-BR" sz="2000" b="1">
                <a:solidFill>
                  <a:srgbClr val="002060"/>
                </a:solidFill>
                <a:latin typeface="+mn-lt"/>
              </a:rPr>
              <a:t>Open Journal System (OJS) – Public Knowledge  Project</a:t>
            </a:r>
          </a:p>
        </p:txBody>
      </p:sp>
      <p:pic>
        <p:nvPicPr>
          <p:cNvPr id="62470" name="Picture 2"/>
          <p:cNvPicPr>
            <a:picLocks noChangeAspect="1" noChangeArrowheads="1"/>
          </p:cNvPicPr>
          <p:nvPr/>
        </p:nvPicPr>
        <p:blipFill>
          <a:blip r:embed="rId4"/>
          <a:srcRect/>
          <a:stretch>
            <a:fillRect/>
          </a:stretch>
        </p:blipFill>
        <p:spPr bwMode="auto">
          <a:xfrm>
            <a:off x="7167563" y="3068638"/>
            <a:ext cx="1076325" cy="568325"/>
          </a:xfrm>
          <a:prstGeom prst="rect">
            <a:avLst/>
          </a:prstGeom>
          <a:noFill/>
          <a:ln w="9525">
            <a:noFill/>
            <a:miter lim="800000"/>
            <a:headEnd/>
            <a:tailEnd/>
          </a:ln>
        </p:spPr>
      </p:pic>
      <p:pic>
        <p:nvPicPr>
          <p:cNvPr id="62471" name="Picture 2"/>
          <p:cNvPicPr>
            <a:picLocks noChangeAspect="1" noChangeArrowheads="1"/>
          </p:cNvPicPr>
          <p:nvPr/>
        </p:nvPicPr>
        <p:blipFill>
          <a:blip r:embed="rId5"/>
          <a:srcRect/>
          <a:stretch>
            <a:fillRect/>
          </a:stretch>
        </p:blipFill>
        <p:spPr bwMode="auto">
          <a:xfrm>
            <a:off x="6959600" y="4076700"/>
            <a:ext cx="1284288" cy="511175"/>
          </a:xfrm>
          <a:prstGeom prst="rect">
            <a:avLst/>
          </a:prstGeom>
          <a:noFill/>
          <a:ln w="9525">
            <a:noFill/>
            <a:miter lim="800000"/>
            <a:headEnd/>
            <a:tailEnd/>
          </a:ln>
        </p:spPr>
      </p:pic>
      <p:grpSp>
        <p:nvGrpSpPr>
          <p:cNvPr id="62472" name="Grupo 2"/>
          <p:cNvGrpSpPr>
            <a:grpSpLocks/>
          </p:cNvGrpSpPr>
          <p:nvPr/>
        </p:nvGrpSpPr>
        <p:grpSpPr bwMode="auto">
          <a:xfrm>
            <a:off x="179388" y="4581525"/>
            <a:ext cx="7921625" cy="1692275"/>
            <a:chOff x="107504" y="5148763"/>
            <a:chExt cx="7920748" cy="943690"/>
          </a:xfrm>
        </p:grpSpPr>
        <p:sp>
          <p:nvSpPr>
            <p:cNvPr id="62477" name="CaixaDeTexto 16"/>
            <p:cNvSpPr txBox="1">
              <a:spLocks noChangeArrowheads="1"/>
            </p:cNvSpPr>
            <p:nvPr/>
          </p:nvSpPr>
          <p:spPr bwMode="auto">
            <a:xfrm>
              <a:off x="107504" y="5361226"/>
              <a:ext cx="6793748" cy="731227"/>
            </a:xfrm>
            <a:prstGeom prst="rect">
              <a:avLst/>
            </a:prstGeom>
            <a:noFill/>
            <a:ln w="9525">
              <a:noFill/>
              <a:miter lim="800000"/>
              <a:headEnd/>
              <a:tailEnd/>
            </a:ln>
          </p:spPr>
          <p:txBody>
            <a:bodyPr>
              <a:spAutoFit/>
            </a:bodyPr>
            <a:lstStyle/>
            <a:p>
              <a:pPr eaLnBrk="0" hangingPunct="0"/>
              <a:r>
                <a:rPr lang="pt-BR" altLang="pt-BR" sz="2000" b="1">
                  <a:solidFill>
                    <a:srgbClr val="002060"/>
                  </a:solidFill>
                  <a:latin typeface="Calibri" pitchFamily="34" charset="0"/>
                </a:rPr>
                <a:t>Software  for building open digital repositories (DSpace)</a:t>
              </a:r>
            </a:p>
            <a:p>
              <a:pPr eaLnBrk="0" hangingPunct="0"/>
              <a:endParaRPr lang="pt-BR" altLang="pt-BR" sz="2000" b="1">
                <a:solidFill>
                  <a:srgbClr val="002060"/>
                </a:solidFill>
                <a:latin typeface="Calibri" pitchFamily="34" charset="0"/>
              </a:endParaRPr>
            </a:p>
            <a:p>
              <a:pPr eaLnBrk="0" hangingPunct="0"/>
              <a:r>
                <a:rPr lang="pt-BR" altLang="pt-BR" sz="2000" b="1">
                  <a:solidFill>
                    <a:srgbClr val="002060"/>
                  </a:solidFill>
                  <a:latin typeface="Calibri" pitchFamily="34" charset="0"/>
                </a:rPr>
                <a:t>Software for building CRIS (</a:t>
              </a:r>
              <a:r>
                <a:rPr lang="en-CA" altLang="pt-BR" sz="2000" b="1">
                  <a:solidFill>
                    <a:srgbClr val="002060"/>
                  </a:solidFill>
                  <a:latin typeface="Calibri" pitchFamily="34" charset="0"/>
                </a:rPr>
                <a:t>DSpace-CRIS)</a:t>
              </a:r>
            </a:p>
            <a:p>
              <a:pPr eaLnBrk="0" hangingPunct="0"/>
              <a:r>
                <a:rPr lang="pt-BR" altLang="pt-BR" sz="2000" b="1">
                  <a:solidFill>
                    <a:srgbClr val="002060"/>
                  </a:solidFill>
                  <a:latin typeface="Calibri" pitchFamily="34" charset="0"/>
                </a:rPr>
                <a:t>	starting the h</a:t>
              </a:r>
              <a:r>
                <a:rPr lang="en-CA" altLang="pt-BR" sz="2000" b="1">
                  <a:solidFill>
                    <a:srgbClr val="002060"/>
                  </a:solidFill>
                  <a:latin typeface="Calibri" pitchFamily="34" charset="0"/>
                </a:rPr>
                <a:t>ands-on phase</a:t>
              </a:r>
              <a:endParaRPr lang="pt-BR" altLang="pt-BR" sz="2000" b="1">
                <a:solidFill>
                  <a:srgbClr val="002060"/>
                </a:solidFill>
                <a:latin typeface="Calibri" pitchFamily="34" charset="0"/>
              </a:endParaRPr>
            </a:p>
          </p:txBody>
        </p:sp>
        <p:pic>
          <p:nvPicPr>
            <p:cNvPr id="62478" name="Picture 3"/>
            <p:cNvPicPr>
              <a:picLocks noChangeAspect="1" noChangeArrowheads="1"/>
            </p:cNvPicPr>
            <p:nvPr/>
          </p:nvPicPr>
          <p:blipFill>
            <a:blip r:embed="rId6"/>
            <a:srcRect/>
            <a:stretch>
              <a:fillRect/>
            </a:stretch>
          </p:blipFill>
          <p:spPr bwMode="auto">
            <a:xfrm>
              <a:off x="7155868" y="5148763"/>
              <a:ext cx="872384" cy="763336"/>
            </a:xfrm>
            <a:prstGeom prst="rect">
              <a:avLst/>
            </a:prstGeom>
            <a:noFill/>
            <a:ln w="9525">
              <a:noFill/>
              <a:miter lim="800000"/>
              <a:headEnd/>
              <a:tailEnd/>
            </a:ln>
          </p:spPr>
        </p:pic>
      </p:grpSp>
      <p:sp>
        <p:nvSpPr>
          <p:cNvPr id="62473" name="CaixaDeTexto 5"/>
          <p:cNvSpPr txBox="1">
            <a:spLocks noChangeArrowheads="1"/>
          </p:cNvSpPr>
          <p:nvPr/>
        </p:nvSpPr>
        <p:spPr bwMode="auto">
          <a:xfrm>
            <a:off x="250825" y="2708275"/>
            <a:ext cx="8537575" cy="396875"/>
          </a:xfrm>
          <a:prstGeom prst="rect">
            <a:avLst/>
          </a:prstGeom>
          <a:noFill/>
          <a:ln w="9525">
            <a:noFill/>
            <a:miter lim="800000"/>
            <a:headEnd/>
            <a:tailEnd/>
          </a:ln>
        </p:spPr>
        <p:txBody>
          <a:bodyPr>
            <a:spAutoFit/>
          </a:bodyPr>
          <a:lstStyle/>
          <a:p>
            <a:pPr algn="just" eaLnBrk="0" hangingPunct="0"/>
            <a:r>
              <a:rPr lang="pt-BR" altLang="pt-BR" sz="2000" i="1">
                <a:solidFill>
                  <a:srgbClr val="002060"/>
                </a:solidFill>
                <a:latin typeface="Calibri" pitchFamily="34" charset="0"/>
              </a:rPr>
              <a:t>Free Software</a:t>
            </a:r>
            <a:r>
              <a:rPr lang="pt-BR" altLang="pt-BR" sz="2000">
                <a:solidFill>
                  <a:srgbClr val="002060"/>
                </a:solidFill>
                <a:latin typeface="Calibri" pitchFamily="34" charset="0"/>
              </a:rPr>
              <a:t> to suport free access actions </a:t>
            </a:r>
          </a:p>
        </p:txBody>
      </p:sp>
      <p:sp>
        <p:nvSpPr>
          <p:cNvPr id="62474" name="CaixaDeTexto 3"/>
          <p:cNvSpPr txBox="1">
            <a:spLocks noChangeArrowheads="1"/>
          </p:cNvSpPr>
          <p:nvPr/>
        </p:nvSpPr>
        <p:spPr bwMode="auto">
          <a:xfrm>
            <a:off x="179388" y="1773238"/>
            <a:ext cx="7848600" cy="946150"/>
          </a:xfrm>
          <a:prstGeom prst="rect">
            <a:avLst/>
          </a:prstGeom>
          <a:noFill/>
          <a:ln w="9525">
            <a:noFill/>
            <a:miter lim="800000"/>
            <a:headEnd/>
            <a:tailEnd/>
          </a:ln>
        </p:spPr>
        <p:txBody>
          <a:bodyPr>
            <a:spAutoFit/>
          </a:bodyPr>
          <a:lstStyle/>
          <a:p>
            <a:pPr algn="ctr" eaLnBrk="0" hangingPunct="0"/>
            <a:r>
              <a:rPr lang="pt-BR" altLang="pt-BR" sz="2800" b="1">
                <a:solidFill>
                  <a:srgbClr val="002060"/>
                </a:solidFill>
                <a:latin typeface="Calibri" pitchFamily="34" charset="0"/>
              </a:rPr>
              <a:t>Brazilian Program for Free Access to Scientific Information</a:t>
            </a:r>
          </a:p>
        </p:txBody>
      </p:sp>
      <p:sp>
        <p:nvSpPr>
          <p:cNvPr id="62475" name="Retângulo 6"/>
          <p:cNvSpPr>
            <a:spLocks noChangeArrowheads="1"/>
          </p:cNvSpPr>
          <p:nvPr/>
        </p:nvSpPr>
        <p:spPr bwMode="auto">
          <a:xfrm>
            <a:off x="34925" y="6524625"/>
            <a:ext cx="4103688" cy="307975"/>
          </a:xfrm>
          <a:prstGeom prst="rect">
            <a:avLst/>
          </a:prstGeom>
          <a:noFill/>
          <a:ln w="9525">
            <a:noFill/>
            <a:miter lim="800000"/>
            <a:headEnd/>
            <a:tailEnd/>
          </a:ln>
        </p:spPr>
        <p:txBody>
          <a:bodyPr>
            <a:spAutoFit/>
          </a:bodyPr>
          <a:lstStyle/>
          <a:p>
            <a:pPr algn="ctr" eaLnBrk="0" hangingPunct="0"/>
            <a:r>
              <a:rPr lang="pt-BR" sz="1400">
                <a:solidFill>
                  <a:srgbClr val="17375E"/>
                </a:solidFill>
                <a:latin typeface="Calibri" pitchFamily="34" charset="0"/>
              </a:rPr>
              <a:t>Maria de Nazaré Pereira, IBICT Research Consultant</a:t>
            </a:r>
          </a:p>
        </p:txBody>
      </p:sp>
      <p:sp>
        <p:nvSpPr>
          <p:cNvPr id="16" name="Text Box 23"/>
          <p:cNvSpPr txBox="1">
            <a:spLocks noChangeArrowheads="1"/>
          </p:cNvSpPr>
          <p:nvPr/>
        </p:nvSpPr>
        <p:spPr bwMode="auto">
          <a:xfrm>
            <a:off x="395288" y="981075"/>
            <a:ext cx="7748587" cy="708025"/>
          </a:xfrm>
          <a:prstGeom prst="rect">
            <a:avLst/>
          </a:prstGeom>
          <a:noFill/>
          <a:ln w="9525">
            <a:noFill/>
            <a:miter lim="800000"/>
            <a:headEnd/>
            <a:tailEnd/>
          </a:ln>
          <a:effectLst/>
        </p:spPr>
        <p:txBody>
          <a:bodyPr>
            <a:spAutoFit/>
          </a:bodyPr>
          <a:lstStyle/>
          <a:p>
            <a:pPr>
              <a:defRPr/>
            </a:pPr>
            <a:r>
              <a:rPr lang="en-CA" sz="4000" b="1" dirty="0">
                <a:solidFill>
                  <a:srgbClr val="DD480D"/>
                </a:solidFill>
                <a:effectLst>
                  <a:outerShdw blurRad="38100" dist="38100" dir="2700000" algn="tl">
                    <a:srgbClr val="C0C0C0"/>
                  </a:outerShdw>
                </a:effectLst>
                <a:latin typeface="+mn-lt"/>
              </a:rPr>
              <a:t>IBICT – The proponent of BR-CRIS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2"/>
          <p:cNvPicPr>
            <a:picLocks noChangeAspect="1" noChangeArrowheads="1"/>
          </p:cNvPicPr>
          <p:nvPr/>
        </p:nvPicPr>
        <p:blipFill>
          <a:blip r:embed="rId2">
            <a:clrChange>
              <a:clrFrom>
                <a:srgbClr val="FDDFC1"/>
              </a:clrFrom>
              <a:clrTo>
                <a:srgbClr val="FDDFC1">
                  <a:alpha val="0"/>
                </a:srgbClr>
              </a:clrTo>
            </a:clrChange>
          </a:blip>
          <a:srcRect/>
          <a:stretch>
            <a:fillRect/>
          </a:stretch>
        </p:blipFill>
        <p:spPr bwMode="auto">
          <a:xfrm>
            <a:off x="8143875" y="1296988"/>
            <a:ext cx="576263" cy="712787"/>
          </a:xfrm>
          <a:prstGeom prst="rect">
            <a:avLst/>
          </a:prstGeom>
          <a:noFill/>
          <a:ln w="9525">
            <a:noFill/>
            <a:miter lim="800000"/>
            <a:headEnd/>
            <a:tailEnd/>
          </a:ln>
        </p:spPr>
      </p:pic>
      <p:pic>
        <p:nvPicPr>
          <p:cNvPr id="63490" name="Picture 2" descr="06790002"/>
          <p:cNvPicPr>
            <a:picLocks noChangeAspect="1" noChangeArrowheads="1"/>
          </p:cNvPicPr>
          <p:nvPr/>
        </p:nvPicPr>
        <p:blipFill>
          <a:blip r:embed="rId3"/>
          <a:srcRect/>
          <a:stretch>
            <a:fillRect/>
          </a:stretch>
        </p:blipFill>
        <p:spPr bwMode="auto">
          <a:xfrm>
            <a:off x="0" y="0"/>
            <a:ext cx="9144000" cy="922338"/>
          </a:xfrm>
          <a:prstGeom prst="rect">
            <a:avLst/>
          </a:prstGeom>
          <a:noFill/>
          <a:ln w="9525">
            <a:noFill/>
            <a:miter lim="800000"/>
            <a:headEnd/>
            <a:tailEnd/>
          </a:ln>
        </p:spPr>
      </p:pic>
      <p:sp>
        <p:nvSpPr>
          <p:cNvPr id="71683" name="CaixaDeTexto 5"/>
          <p:cNvSpPr txBox="1">
            <a:spLocks noChangeArrowheads="1"/>
          </p:cNvSpPr>
          <p:nvPr/>
        </p:nvSpPr>
        <p:spPr bwMode="auto">
          <a:xfrm>
            <a:off x="179388" y="2636838"/>
            <a:ext cx="8537575" cy="1938337"/>
          </a:xfrm>
          <a:prstGeom prst="rect">
            <a:avLst/>
          </a:prstGeom>
          <a:noFill/>
          <a:ln w="9525">
            <a:noFill/>
            <a:miter lim="800000"/>
            <a:headEnd/>
            <a:tailEnd/>
          </a:ln>
        </p:spPr>
        <p:txBody>
          <a:bodyPr>
            <a:spAutoFit/>
          </a:bodyPr>
          <a:lstStyle/>
          <a:p>
            <a:pPr algn="just" eaLnBrk="0" hangingPunct="0">
              <a:defRPr/>
            </a:pPr>
            <a:r>
              <a:rPr lang="pt-BR" altLang="pt-BR" sz="2400" b="1">
                <a:solidFill>
                  <a:srgbClr val="002060"/>
                </a:solidFill>
                <a:latin typeface="+mn-lt"/>
              </a:rPr>
              <a:t>Open Data of Brazilian Scientific Research</a:t>
            </a:r>
          </a:p>
          <a:p>
            <a:pPr algn="just" eaLnBrk="0" hangingPunct="0">
              <a:defRPr/>
            </a:pPr>
            <a:endParaRPr lang="pt-BR" altLang="pt-BR" sz="2400">
              <a:solidFill>
                <a:srgbClr val="002060"/>
              </a:solidFill>
              <a:latin typeface="+mn-lt"/>
            </a:endParaRPr>
          </a:p>
          <a:p>
            <a:pPr algn="just" eaLnBrk="0" hangingPunct="0">
              <a:defRPr/>
            </a:pPr>
            <a:r>
              <a:rPr lang="pt-BR" altLang="pt-BR" sz="2400">
                <a:solidFill>
                  <a:srgbClr val="002060"/>
                </a:solidFill>
                <a:latin typeface="+mn-lt"/>
              </a:rPr>
              <a:t> - Datasets of research funded with public resources for reuse and linking to the scientific production </a:t>
            </a:r>
          </a:p>
          <a:p>
            <a:pPr algn="just" eaLnBrk="0" hangingPunct="0">
              <a:defRPr/>
            </a:pPr>
            <a:endParaRPr lang="pt-BR" altLang="pt-BR" sz="2400">
              <a:solidFill>
                <a:srgbClr val="002060"/>
              </a:solidFill>
              <a:latin typeface="+mn-lt"/>
            </a:endParaRPr>
          </a:p>
        </p:txBody>
      </p:sp>
      <p:grpSp>
        <p:nvGrpSpPr>
          <p:cNvPr id="63492" name="Grupo 4"/>
          <p:cNvGrpSpPr>
            <a:grpSpLocks/>
          </p:cNvGrpSpPr>
          <p:nvPr/>
        </p:nvGrpSpPr>
        <p:grpSpPr bwMode="auto">
          <a:xfrm>
            <a:off x="2124075" y="4418013"/>
            <a:ext cx="5303838" cy="1939925"/>
            <a:chOff x="2123728" y="4437112"/>
            <a:chExt cx="5304088" cy="1940074"/>
          </a:xfrm>
        </p:grpSpPr>
        <p:pic>
          <p:nvPicPr>
            <p:cNvPr id="43010" name="Picture 2"/>
            <p:cNvPicPr>
              <a:picLocks noChangeAspect="1" noChangeArrowheads="1"/>
            </p:cNvPicPr>
            <p:nvPr/>
          </p:nvPicPr>
          <p:blipFill>
            <a:blip r:embed="rId4"/>
            <a:srcRect/>
            <a:stretch>
              <a:fillRect/>
            </a:stretch>
          </p:blipFill>
          <p:spPr bwMode="auto">
            <a:xfrm>
              <a:off x="2123728" y="4437112"/>
              <a:ext cx="1573287" cy="1940074"/>
            </a:xfrm>
            <a:prstGeom prst="rect">
              <a:avLst/>
            </a:prstGeom>
            <a:ln>
              <a:noFill/>
            </a:ln>
            <a:effectLst>
              <a:outerShdw blurRad="190500" algn="tl" rotWithShape="0">
                <a:srgbClr val="000000">
                  <a:alpha val="70000"/>
                </a:srgbClr>
              </a:outerShdw>
            </a:effectLst>
            <a:extLst/>
          </p:spPr>
        </p:pic>
        <p:pic>
          <p:nvPicPr>
            <p:cNvPr id="43011" name="Picture 3"/>
            <p:cNvPicPr>
              <a:picLocks noChangeAspect="1" noChangeArrowheads="1"/>
            </p:cNvPicPr>
            <p:nvPr/>
          </p:nvPicPr>
          <p:blipFill>
            <a:blip r:embed="rId5"/>
            <a:srcRect/>
            <a:stretch>
              <a:fillRect/>
            </a:stretch>
          </p:blipFill>
          <p:spPr bwMode="auto">
            <a:xfrm>
              <a:off x="4103434" y="4691132"/>
              <a:ext cx="1233545" cy="1070057"/>
            </a:xfrm>
            <a:prstGeom prst="rect">
              <a:avLst/>
            </a:prstGeom>
            <a:ln>
              <a:noFill/>
            </a:ln>
            <a:effectLst>
              <a:outerShdw blurRad="190500" algn="tl" rotWithShape="0">
                <a:srgbClr val="000000">
                  <a:alpha val="70000"/>
                </a:srgbClr>
              </a:outerShdw>
            </a:effectLst>
            <a:extLst/>
          </p:spPr>
        </p:pic>
        <p:pic>
          <p:nvPicPr>
            <p:cNvPr id="43013" name="Picture 5"/>
            <p:cNvPicPr>
              <a:picLocks noChangeAspect="1" noChangeArrowheads="1"/>
            </p:cNvPicPr>
            <p:nvPr/>
          </p:nvPicPr>
          <p:blipFill>
            <a:blip r:embed="rId6"/>
            <a:srcRect/>
            <a:stretch>
              <a:fillRect/>
            </a:stretch>
          </p:blipFill>
          <p:spPr bwMode="auto">
            <a:xfrm>
              <a:off x="5529077" y="5569086"/>
              <a:ext cx="1898739" cy="758883"/>
            </a:xfrm>
            <a:prstGeom prst="rect">
              <a:avLst/>
            </a:prstGeom>
            <a:ln>
              <a:noFill/>
            </a:ln>
            <a:effectLst>
              <a:outerShdw blurRad="190500" algn="tl" rotWithShape="0">
                <a:srgbClr val="000000">
                  <a:alpha val="70000"/>
                </a:srgbClr>
              </a:outerShdw>
            </a:effectLst>
            <a:extLst/>
          </p:spPr>
        </p:pic>
      </p:grpSp>
      <p:sp>
        <p:nvSpPr>
          <p:cNvPr id="63493" name="CaixaDeTexto 3"/>
          <p:cNvSpPr txBox="1">
            <a:spLocks noChangeArrowheads="1"/>
          </p:cNvSpPr>
          <p:nvPr/>
        </p:nvSpPr>
        <p:spPr bwMode="auto">
          <a:xfrm>
            <a:off x="179388" y="1628775"/>
            <a:ext cx="7848600" cy="946150"/>
          </a:xfrm>
          <a:prstGeom prst="rect">
            <a:avLst/>
          </a:prstGeom>
          <a:noFill/>
          <a:ln w="9525">
            <a:noFill/>
            <a:miter lim="800000"/>
            <a:headEnd/>
            <a:tailEnd/>
          </a:ln>
        </p:spPr>
        <p:txBody>
          <a:bodyPr>
            <a:spAutoFit/>
          </a:bodyPr>
          <a:lstStyle/>
          <a:p>
            <a:pPr algn="ctr" eaLnBrk="0" hangingPunct="0"/>
            <a:r>
              <a:rPr lang="pt-BR" altLang="pt-BR" sz="2800" b="1">
                <a:solidFill>
                  <a:srgbClr val="002060"/>
                </a:solidFill>
                <a:latin typeface="Calibri" pitchFamily="34" charset="0"/>
              </a:rPr>
              <a:t>Brazilian Program for Free Access to Scientific Information</a:t>
            </a:r>
          </a:p>
        </p:txBody>
      </p:sp>
      <p:sp>
        <p:nvSpPr>
          <p:cNvPr id="63494" name="Retângulo 6"/>
          <p:cNvSpPr>
            <a:spLocks noChangeArrowheads="1"/>
          </p:cNvSpPr>
          <p:nvPr/>
        </p:nvSpPr>
        <p:spPr bwMode="auto">
          <a:xfrm>
            <a:off x="36513" y="6577013"/>
            <a:ext cx="4103687" cy="307975"/>
          </a:xfrm>
          <a:prstGeom prst="rect">
            <a:avLst/>
          </a:prstGeom>
          <a:noFill/>
          <a:ln w="9525">
            <a:noFill/>
            <a:miter lim="800000"/>
            <a:headEnd/>
            <a:tailEnd/>
          </a:ln>
        </p:spPr>
        <p:txBody>
          <a:bodyPr>
            <a:spAutoFit/>
          </a:bodyPr>
          <a:lstStyle/>
          <a:p>
            <a:pPr algn="ctr" eaLnBrk="0" hangingPunct="0"/>
            <a:r>
              <a:rPr lang="pt-BR" sz="1400">
                <a:solidFill>
                  <a:srgbClr val="17375E"/>
                </a:solidFill>
                <a:latin typeface="Calibri" pitchFamily="34" charset="0"/>
              </a:rPr>
              <a:t>Maria de Nazaré Pereira, IBICT Research Consultant</a:t>
            </a:r>
          </a:p>
        </p:txBody>
      </p:sp>
      <p:sp>
        <p:nvSpPr>
          <p:cNvPr id="12" name="Text Box 23"/>
          <p:cNvSpPr txBox="1">
            <a:spLocks noChangeArrowheads="1"/>
          </p:cNvSpPr>
          <p:nvPr/>
        </p:nvSpPr>
        <p:spPr bwMode="auto">
          <a:xfrm>
            <a:off x="395288" y="981075"/>
            <a:ext cx="7748587" cy="708025"/>
          </a:xfrm>
          <a:prstGeom prst="rect">
            <a:avLst/>
          </a:prstGeom>
          <a:noFill/>
          <a:ln w="9525">
            <a:noFill/>
            <a:miter lim="800000"/>
            <a:headEnd/>
            <a:tailEnd/>
          </a:ln>
          <a:effectLst/>
        </p:spPr>
        <p:txBody>
          <a:bodyPr>
            <a:spAutoFit/>
          </a:bodyPr>
          <a:lstStyle/>
          <a:p>
            <a:pPr>
              <a:defRPr/>
            </a:pPr>
            <a:r>
              <a:rPr lang="en-CA" sz="4000" b="1" dirty="0">
                <a:solidFill>
                  <a:srgbClr val="DD480D"/>
                </a:solidFill>
                <a:effectLst>
                  <a:outerShdw blurRad="38100" dist="38100" dir="2700000" algn="tl">
                    <a:srgbClr val="C0C0C0"/>
                  </a:outerShdw>
                </a:effectLst>
                <a:latin typeface="+mn-lt"/>
              </a:rPr>
              <a:t>IBICT – The proponent of BR-CRIS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3" name="Picture 6" descr="logo_Redetec/RJ"/>
          <p:cNvPicPr>
            <a:picLocks noChangeAspect="1" noChangeArrowheads="1"/>
          </p:cNvPicPr>
          <p:nvPr/>
        </p:nvPicPr>
        <p:blipFill>
          <a:blip r:embed="rId2"/>
          <a:srcRect/>
          <a:stretch>
            <a:fillRect/>
          </a:stretch>
        </p:blipFill>
        <p:spPr bwMode="auto">
          <a:xfrm>
            <a:off x="139700" y="5661025"/>
            <a:ext cx="1519238" cy="1049338"/>
          </a:xfrm>
          <a:prstGeom prst="rect">
            <a:avLst/>
          </a:prstGeom>
          <a:noFill/>
          <a:ln w="9525">
            <a:noFill/>
            <a:miter lim="800000"/>
            <a:headEnd/>
            <a:tailEnd/>
          </a:ln>
        </p:spPr>
      </p:pic>
      <p:sp>
        <p:nvSpPr>
          <p:cNvPr id="2" name="CaixaDeTexto 1"/>
          <p:cNvSpPr txBox="1"/>
          <p:nvPr/>
        </p:nvSpPr>
        <p:spPr>
          <a:xfrm>
            <a:off x="409575" y="315913"/>
            <a:ext cx="2265363" cy="34925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spcFirstLastPara="1" wrap="none" lIns="35717" tIns="35717" rIns="35717" bIns="35717" spcCol="26788" anchor="ctr">
            <a:spAutoFit/>
          </a:bodyPr>
          <a:lstStyle/>
          <a:p>
            <a:pPr eaLnBrk="0" latinLnBrk="1" hangingPunct="0">
              <a:defRPr/>
            </a:pPr>
            <a:r>
              <a:rPr lang="pt-BR" b="1" dirty="0">
                <a:solidFill>
                  <a:srgbClr val="00882B"/>
                </a:solidFill>
                <a:effectLst>
                  <a:outerShdw blurRad="50800" dist="38100" dir="18900000" algn="bl" rotWithShape="0">
                    <a:prstClr val="black">
                      <a:alpha val="40000"/>
                    </a:prstClr>
                  </a:outerShdw>
                </a:effectLst>
              </a:rPr>
              <a:t>Parcerias Nacionais</a:t>
            </a:r>
          </a:p>
        </p:txBody>
      </p:sp>
      <p:pic>
        <p:nvPicPr>
          <p:cNvPr id="64515" name="pasted-image.png"/>
          <p:cNvPicPr>
            <a:picLocks noChangeAspect="1" noChangeArrowheads="1"/>
          </p:cNvPicPr>
          <p:nvPr/>
        </p:nvPicPr>
        <p:blipFill>
          <a:blip r:embed="rId3"/>
          <a:srcRect l="19519" r="14497"/>
          <a:stretch>
            <a:fillRect/>
          </a:stretch>
        </p:blipFill>
        <p:spPr bwMode="auto">
          <a:xfrm>
            <a:off x="6196013" y="4216400"/>
            <a:ext cx="803275" cy="698500"/>
          </a:xfrm>
          <a:prstGeom prst="rect">
            <a:avLst/>
          </a:prstGeom>
          <a:noFill/>
          <a:ln w="9525">
            <a:noFill/>
            <a:miter lim="800000"/>
            <a:headEnd/>
            <a:tailEnd/>
          </a:ln>
        </p:spPr>
      </p:pic>
      <p:pic>
        <p:nvPicPr>
          <p:cNvPr id="64516" name="pasted-image-small.png"/>
          <p:cNvPicPr>
            <a:picLocks noChangeAspect="1" noChangeArrowheads="1"/>
          </p:cNvPicPr>
          <p:nvPr/>
        </p:nvPicPr>
        <p:blipFill>
          <a:blip r:embed="rId4"/>
          <a:srcRect/>
          <a:stretch>
            <a:fillRect/>
          </a:stretch>
        </p:blipFill>
        <p:spPr bwMode="auto">
          <a:xfrm>
            <a:off x="2944813" y="3568700"/>
            <a:ext cx="944562" cy="376238"/>
          </a:xfrm>
          <a:prstGeom prst="rect">
            <a:avLst/>
          </a:prstGeom>
          <a:noFill/>
          <a:ln w="9525">
            <a:noFill/>
            <a:miter lim="800000"/>
            <a:headEnd/>
            <a:tailEnd/>
          </a:ln>
        </p:spPr>
      </p:pic>
      <p:pic>
        <p:nvPicPr>
          <p:cNvPr id="64517" name="pasted-image.png"/>
          <p:cNvPicPr>
            <a:picLocks noChangeAspect="1" noChangeArrowheads="1"/>
          </p:cNvPicPr>
          <p:nvPr/>
        </p:nvPicPr>
        <p:blipFill>
          <a:blip r:embed="rId5"/>
          <a:srcRect/>
          <a:stretch>
            <a:fillRect/>
          </a:stretch>
        </p:blipFill>
        <p:spPr bwMode="auto">
          <a:xfrm>
            <a:off x="4246563" y="3581400"/>
            <a:ext cx="885825" cy="430213"/>
          </a:xfrm>
          <a:prstGeom prst="rect">
            <a:avLst/>
          </a:prstGeom>
          <a:noFill/>
          <a:ln w="9525">
            <a:noFill/>
            <a:miter lim="800000"/>
            <a:headEnd/>
            <a:tailEnd/>
          </a:ln>
        </p:spPr>
      </p:pic>
      <p:pic>
        <p:nvPicPr>
          <p:cNvPr id="64518" name="pasted-image.png"/>
          <p:cNvPicPr>
            <a:picLocks noChangeAspect="1" noChangeArrowheads="1"/>
          </p:cNvPicPr>
          <p:nvPr/>
        </p:nvPicPr>
        <p:blipFill>
          <a:blip r:embed="rId6"/>
          <a:srcRect/>
          <a:stretch>
            <a:fillRect/>
          </a:stretch>
        </p:blipFill>
        <p:spPr bwMode="auto">
          <a:xfrm>
            <a:off x="5532438" y="3597275"/>
            <a:ext cx="741362" cy="398463"/>
          </a:xfrm>
          <a:prstGeom prst="rect">
            <a:avLst/>
          </a:prstGeom>
          <a:noFill/>
          <a:ln w="9525">
            <a:noFill/>
            <a:miter lim="800000"/>
            <a:headEnd/>
            <a:tailEnd/>
          </a:ln>
        </p:spPr>
      </p:pic>
      <p:grpSp>
        <p:nvGrpSpPr>
          <p:cNvPr id="64519" name="Grupo 6"/>
          <p:cNvGrpSpPr>
            <a:grpSpLocks/>
          </p:cNvGrpSpPr>
          <p:nvPr/>
        </p:nvGrpSpPr>
        <p:grpSpPr bwMode="auto">
          <a:xfrm>
            <a:off x="1381125" y="1270000"/>
            <a:ext cx="6834188" cy="565150"/>
            <a:chOff x="581981" y="2071276"/>
            <a:chExt cx="9720906" cy="803847"/>
          </a:xfrm>
        </p:grpSpPr>
        <p:pic>
          <p:nvPicPr>
            <p:cNvPr id="64558" name="pasted-image.png"/>
            <p:cNvPicPr>
              <a:picLocks noChangeAspect="1" noChangeArrowheads="1"/>
            </p:cNvPicPr>
            <p:nvPr/>
          </p:nvPicPr>
          <p:blipFill>
            <a:blip r:embed="rId7"/>
            <a:srcRect/>
            <a:stretch>
              <a:fillRect/>
            </a:stretch>
          </p:blipFill>
          <p:spPr bwMode="auto">
            <a:xfrm>
              <a:off x="7771938" y="2071276"/>
              <a:ext cx="2530949" cy="778754"/>
            </a:xfrm>
            <a:prstGeom prst="rect">
              <a:avLst/>
            </a:prstGeom>
            <a:noFill/>
            <a:ln w="9525">
              <a:noFill/>
              <a:miter lim="800000"/>
              <a:headEnd/>
              <a:tailEnd/>
            </a:ln>
          </p:spPr>
        </p:pic>
        <p:pic>
          <p:nvPicPr>
            <p:cNvPr id="64559" name="Picture 2" descr="http://fgm-go.org.br/wp-content/uploads/2013/09/MDIC.jpg"/>
            <p:cNvPicPr>
              <a:picLocks noChangeAspect="1" noChangeArrowheads="1"/>
            </p:cNvPicPr>
            <p:nvPr/>
          </p:nvPicPr>
          <p:blipFill>
            <a:blip r:embed="rId8"/>
            <a:srcRect/>
            <a:stretch>
              <a:fillRect/>
            </a:stretch>
          </p:blipFill>
          <p:spPr bwMode="auto">
            <a:xfrm>
              <a:off x="2738945" y="2138464"/>
              <a:ext cx="2161935" cy="644379"/>
            </a:xfrm>
            <a:prstGeom prst="rect">
              <a:avLst/>
            </a:prstGeom>
            <a:noFill/>
            <a:ln w="9525">
              <a:noFill/>
              <a:miter lim="800000"/>
              <a:headEnd/>
              <a:tailEnd/>
            </a:ln>
          </p:spPr>
        </p:pic>
        <p:pic>
          <p:nvPicPr>
            <p:cNvPr id="64560" name="Picture 4" descr="http://www.insa.gov.br/rededesertificacao/images/mcti.png"/>
            <p:cNvPicPr>
              <a:picLocks noChangeAspect="1" noChangeArrowheads="1"/>
            </p:cNvPicPr>
            <p:nvPr/>
          </p:nvPicPr>
          <p:blipFill>
            <a:blip r:embed="rId9"/>
            <a:srcRect b="-2"/>
            <a:stretch>
              <a:fillRect/>
            </a:stretch>
          </p:blipFill>
          <p:spPr bwMode="auto">
            <a:xfrm>
              <a:off x="581981" y="2138464"/>
              <a:ext cx="1568219" cy="736659"/>
            </a:xfrm>
            <a:prstGeom prst="rect">
              <a:avLst/>
            </a:prstGeom>
            <a:noFill/>
            <a:ln w="9525">
              <a:noFill/>
              <a:miter lim="800000"/>
              <a:headEnd/>
              <a:tailEnd/>
            </a:ln>
          </p:spPr>
        </p:pic>
        <p:pic>
          <p:nvPicPr>
            <p:cNvPr id="64561" name="Picture 2" descr="http://www.inovagri.org.br/meeting/wp-content/uploads/2014/02/Ministerio-do-meio-ambiente-atualizado.jpg"/>
            <p:cNvPicPr>
              <a:picLocks noChangeAspect="1" noChangeArrowheads="1"/>
            </p:cNvPicPr>
            <p:nvPr/>
          </p:nvPicPr>
          <p:blipFill>
            <a:blip r:embed="rId10"/>
            <a:srcRect/>
            <a:stretch>
              <a:fillRect/>
            </a:stretch>
          </p:blipFill>
          <p:spPr bwMode="auto">
            <a:xfrm>
              <a:off x="5489625" y="2321245"/>
              <a:ext cx="1522289" cy="371096"/>
            </a:xfrm>
            <a:prstGeom prst="rect">
              <a:avLst/>
            </a:prstGeom>
            <a:noFill/>
            <a:ln w="9525">
              <a:noFill/>
              <a:miter lim="800000"/>
              <a:headEnd/>
              <a:tailEnd/>
            </a:ln>
          </p:spPr>
        </p:pic>
      </p:grpSp>
      <p:grpSp>
        <p:nvGrpSpPr>
          <p:cNvPr id="64520" name="Grupo 10"/>
          <p:cNvGrpSpPr>
            <a:grpSpLocks/>
          </p:cNvGrpSpPr>
          <p:nvPr/>
        </p:nvGrpSpPr>
        <p:grpSpPr bwMode="auto">
          <a:xfrm>
            <a:off x="2757488" y="5168900"/>
            <a:ext cx="4075112" cy="488950"/>
            <a:chOff x="4663859" y="7234230"/>
            <a:chExt cx="5795760" cy="696799"/>
          </a:xfrm>
        </p:grpSpPr>
        <p:pic>
          <p:nvPicPr>
            <p:cNvPr id="64555" name="pasted-image.png"/>
            <p:cNvPicPr>
              <a:picLocks noChangeAspect="1" noChangeArrowheads="1"/>
            </p:cNvPicPr>
            <p:nvPr/>
          </p:nvPicPr>
          <p:blipFill>
            <a:blip r:embed="rId11"/>
            <a:srcRect/>
            <a:stretch>
              <a:fillRect/>
            </a:stretch>
          </p:blipFill>
          <p:spPr bwMode="auto">
            <a:xfrm>
              <a:off x="4663859" y="7253064"/>
              <a:ext cx="1641567" cy="418373"/>
            </a:xfrm>
            <a:prstGeom prst="rect">
              <a:avLst/>
            </a:prstGeom>
            <a:noFill/>
            <a:ln w="9525">
              <a:noFill/>
              <a:miter lim="800000"/>
              <a:headEnd/>
              <a:tailEnd/>
            </a:ln>
          </p:spPr>
        </p:pic>
        <p:pic>
          <p:nvPicPr>
            <p:cNvPr id="64556" name="Picture 8" descr="http://www.sinduscongoias.com/enic/wp-content/uploads/2014/04/Logo-CNI-Cx-Md-Azul-Sg-Port-Curva.jpg"/>
            <p:cNvPicPr>
              <a:picLocks noChangeAspect="1" noChangeArrowheads="1"/>
            </p:cNvPicPr>
            <p:nvPr/>
          </p:nvPicPr>
          <p:blipFill>
            <a:blip r:embed="rId12"/>
            <a:srcRect/>
            <a:stretch>
              <a:fillRect/>
            </a:stretch>
          </p:blipFill>
          <p:spPr bwMode="auto">
            <a:xfrm>
              <a:off x="6435746" y="7253064"/>
              <a:ext cx="2293309" cy="677965"/>
            </a:xfrm>
            <a:prstGeom prst="rect">
              <a:avLst/>
            </a:prstGeom>
            <a:noFill/>
            <a:ln w="9525">
              <a:noFill/>
              <a:miter lim="800000"/>
              <a:headEnd/>
              <a:tailEnd/>
            </a:ln>
          </p:spPr>
        </p:pic>
        <p:pic>
          <p:nvPicPr>
            <p:cNvPr id="64557" name="Picture 4" descr="http://az545403.vo.msecnd.net/uploads/2012/07/Logo-Fiesp-1024x286.jpg"/>
            <p:cNvPicPr>
              <a:picLocks noChangeAspect="1" noChangeArrowheads="1"/>
            </p:cNvPicPr>
            <p:nvPr/>
          </p:nvPicPr>
          <p:blipFill>
            <a:blip r:embed="rId13"/>
            <a:srcRect/>
            <a:stretch>
              <a:fillRect/>
            </a:stretch>
          </p:blipFill>
          <p:spPr bwMode="auto">
            <a:xfrm>
              <a:off x="8846821" y="7234230"/>
              <a:ext cx="1612798" cy="450449"/>
            </a:xfrm>
            <a:prstGeom prst="rect">
              <a:avLst/>
            </a:prstGeom>
            <a:noFill/>
            <a:ln w="9525">
              <a:noFill/>
              <a:miter lim="800000"/>
              <a:headEnd/>
              <a:tailEnd/>
            </a:ln>
          </p:spPr>
        </p:pic>
      </p:grpSp>
      <p:grpSp>
        <p:nvGrpSpPr>
          <p:cNvPr id="64521" name="Grupo 7"/>
          <p:cNvGrpSpPr>
            <a:grpSpLocks/>
          </p:cNvGrpSpPr>
          <p:nvPr/>
        </p:nvGrpSpPr>
        <p:grpSpPr bwMode="auto">
          <a:xfrm>
            <a:off x="1550988" y="1917700"/>
            <a:ext cx="6494462" cy="674688"/>
            <a:chOff x="247008" y="3108420"/>
            <a:chExt cx="9236856" cy="959836"/>
          </a:xfrm>
        </p:grpSpPr>
        <p:pic>
          <p:nvPicPr>
            <p:cNvPr id="64551" name="pasted-image.png"/>
            <p:cNvPicPr>
              <a:picLocks noChangeAspect="1" noChangeArrowheads="1"/>
            </p:cNvPicPr>
            <p:nvPr/>
          </p:nvPicPr>
          <p:blipFill>
            <a:blip r:embed="rId14"/>
            <a:srcRect/>
            <a:stretch>
              <a:fillRect/>
            </a:stretch>
          </p:blipFill>
          <p:spPr bwMode="auto">
            <a:xfrm>
              <a:off x="5484643" y="3165990"/>
              <a:ext cx="1618457" cy="876301"/>
            </a:xfrm>
            <a:prstGeom prst="rect">
              <a:avLst/>
            </a:prstGeom>
            <a:noFill/>
            <a:ln w="9525">
              <a:noFill/>
              <a:miter lim="800000"/>
              <a:headEnd/>
              <a:tailEnd/>
            </a:ln>
          </p:spPr>
        </p:pic>
        <p:pic>
          <p:nvPicPr>
            <p:cNvPr id="64552" name="Picture 10" descr="http://cebds.org/wp-content/themes/ZI-CEBDS/assets/img/logoCEBDS.png"/>
            <p:cNvPicPr>
              <a:picLocks noChangeAspect="1" noChangeArrowheads="1"/>
            </p:cNvPicPr>
            <p:nvPr/>
          </p:nvPicPr>
          <p:blipFill>
            <a:blip r:embed="rId15"/>
            <a:srcRect/>
            <a:stretch>
              <a:fillRect/>
            </a:stretch>
          </p:blipFill>
          <p:spPr bwMode="auto">
            <a:xfrm>
              <a:off x="247008" y="3211623"/>
              <a:ext cx="2353716" cy="723768"/>
            </a:xfrm>
            <a:prstGeom prst="rect">
              <a:avLst/>
            </a:prstGeom>
            <a:noFill/>
            <a:ln w="9525">
              <a:noFill/>
              <a:miter lim="800000"/>
              <a:headEnd/>
              <a:tailEnd/>
            </a:ln>
          </p:spPr>
        </p:pic>
        <p:pic>
          <p:nvPicPr>
            <p:cNvPr id="64553" name="Picture 12" descr="http://cebds.org/wp-content/uploads/2014/09/9_V3-360x150.png"/>
            <p:cNvPicPr>
              <a:picLocks noChangeAspect="1" noChangeArrowheads="1"/>
            </p:cNvPicPr>
            <p:nvPr/>
          </p:nvPicPr>
          <p:blipFill>
            <a:blip r:embed="rId16"/>
            <a:srcRect/>
            <a:stretch>
              <a:fillRect/>
            </a:stretch>
          </p:blipFill>
          <p:spPr bwMode="auto">
            <a:xfrm>
              <a:off x="2902000" y="3133936"/>
              <a:ext cx="2242369" cy="934320"/>
            </a:xfrm>
            <a:prstGeom prst="rect">
              <a:avLst/>
            </a:prstGeom>
            <a:noFill/>
            <a:ln w="9525">
              <a:noFill/>
              <a:miter lim="800000"/>
              <a:headEnd/>
              <a:tailEnd/>
            </a:ln>
          </p:spPr>
        </p:pic>
        <p:pic>
          <p:nvPicPr>
            <p:cNvPr id="64554" name="Picture 6" descr="http://www.espacoeco.org.br/media/1082/logo-fee-horizontal.png"/>
            <p:cNvPicPr>
              <a:picLocks noChangeAspect="1" noChangeArrowheads="1"/>
            </p:cNvPicPr>
            <p:nvPr/>
          </p:nvPicPr>
          <p:blipFill>
            <a:blip r:embed="rId17"/>
            <a:srcRect/>
            <a:stretch>
              <a:fillRect/>
            </a:stretch>
          </p:blipFill>
          <p:spPr bwMode="auto">
            <a:xfrm>
              <a:off x="7740832" y="3108420"/>
              <a:ext cx="1743032" cy="760268"/>
            </a:xfrm>
            <a:prstGeom prst="rect">
              <a:avLst/>
            </a:prstGeom>
            <a:noFill/>
            <a:ln w="9525">
              <a:noFill/>
              <a:miter lim="800000"/>
              <a:headEnd/>
              <a:tailEnd/>
            </a:ln>
          </p:spPr>
        </p:pic>
      </p:grpSp>
      <p:grpSp>
        <p:nvGrpSpPr>
          <p:cNvPr id="64522" name="Grupo 8"/>
          <p:cNvGrpSpPr>
            <a:grpSpLocks/>
          </p:cNvGrpSpPr>
          <p:nvPr/>
        </p:nvGrpSpPr>
        <p:grpSpPr bwMode="auto">
          <a:xfrm>
            <a:off x="1811338" y="2660650"/>
            <a:ext cx="2922587" cy="585788"/>
            <a:chOff x="3190032" y="4143844"/>
            <a:chExt cx="4157952" cy="834248"/>
          </a:xfrm>
        </p:grpSpPr>
        <p:pic>
          <p:nvPicPr>
            <p:cNvPr id="64549" name="pasted-image.png"/>
            <p:cNvPicPr>
              <a:picLocks noChangeAspect="1" noChangeArrowheads="1"/>
            </p:cNvPicPr>
            <p:nvPr/>
          </p:nvPicPr>
          <p:blipFill>
            <a:blip r:embed="rId18"/>
            <a:srcRect/>
            <a:stretch>
              <a:fillRect/>
            </a:stretch>
          </p:blipFill>
          <p:spPr bwMode="auto">
            <a:xfrm>
              <a:off x="3190032" y="4282749"/>
              <a:ext cx="2024653" cy="594051"/>
            </a:xfrm>
            <a:prstGeom prst="rect">
              <a:avLst/>
            </a:prstGeom>
            <a:noFill/>
            <a:ln w="9525">
              <a:noFill/>
              <a:miter lim="800000"/>
              <a:headEnd/>
              <a:tailEnd/>
            </a:ln>
          </p:spPr>
        </p:pic>
        <p:pic>
          <p:nvPicPr>
            <p:cNvPr id="64550" name="Picture 14" descr="http://www.agron.com.br/imagens/publicacoes/2014/06/20/topico_39828_www-agron-com-br_7876_embrapa-implantam-projeto-em-mato-grosso.jpg"/>
            <p:cNvPicPr>
              <a:picLocks noChangeAspect="1" noChangeArrowheads="1"/>
            </p:cNvPicPr>
            <p:nvPr/>
          </p:nvPicPr>
          <p:blipFill>
            <a:blip r:embed="rId19"/>
            <a:srcRect/>
            <a:stretch>
              <a:fillRect/>
            </a:stretch>
          </p:blipFill>
          <p:spPr bwMode="auto">
            <a:xfrm>
              <a:off x="5619899" y="4143844"/>
              <a:ext cx="1728085" cy="834248"/>
            </a:xfrm>
            <a:prstGeom prst="rect">
              <a:avLst/>
            </a:prstGeom>
            <a:noFill/>
            <a:ln w="9525">
              <a:noFill/>
              <a:miter lim="800000"/>
              <a:headEnd/>
              <a:tailEnd/>
            </a:ln>
          </p:spPr>
        </p:pic>
      </p:grpSp>
      <p:grpSp>
        <p:nvGrpSpPr>
          <p:cNvPr id="64523" name="Grupo 18"/>
          <p:cNvGrpSpPr>
            <a:grpSpLocks/>
          </p:cNvGrpSpPr>
          <p:nvPr/>
        </p:nvGrpSpPr>
        <p:grpSpPr bwMode="auto">
          <a:xfrm>
            <a:off x="1258888" y="5857875"/>
            <a:ext cx="6740525" cy="595313"/>
            <a:chOff x="2152261" y="8253769"/>
            <a:chExt cx="9586211" cy="846171"/>
          </a:xfrm>
        </p:grpSpPr>
        <p:pic>
          <p:nvPicPr>
            <p:cNvPr id="64545" name="Picture 8" descr="http://informaabc.com.br/arquivos/83/conteudo/posts/72394.jpg"/>
            <p:cNvPicPr>
              <a:picLocks noChangeAspect="1" noChangeArrowheads="1"/>
            </p:cNvPicPr>
            <p:nvPr/>
          </p:nvPicPr>
          <p:blipFill>
            <a:blip r:embed="rId20"/>
            <a:srcRect/>
            <a:stretch>
              <a:fillRect/>
            </a:stretch>
          </p:blipFill>
          <p:spPr bwMode="auto">
            <a:xfrm>
              <a:off x="4775979" y="8258803"/>
              <a:ext cx="1522147" cy="760268"/>
            </a:xfrm>
            <a:prstGeom prst="rect">
              <a:avLst/>
            </a:prstGeom>
            <a:noFill/>
            <a:ln w="9525">
              <a:noFill/>
              <a:miter lim="800000"/>
              <a:headEnd/>
              <a:tailEnd/>
            </a:ln>
          </p:spPr>
        </p:pic>
        <p:pic>
          <p:nvPicPr>
            <p:cNvPr id="64546" name="Picture 10" descr="http://www.siluria.com/sandbox_demo_jlyl74/admin/kcfinder/upload/images/braskem_2.png"/>
            <p:cNvPicPr>
              <a:picLocks noChangeAspect="1" noChangeArrowheads="1"/>
            </p:cNvPicPr>
            <p:nvPr/>
          </p:nvPicPr>
          <p:blipFill>
            <a:blip r:embed="rId21"/>
            <a:srcRect/>
            <a:stretch>
              <a:fillRect/>
            </a:stretch>
          </p:blipFill>
          <p:spPr bwMode="auto">
            <a:xfrm>
              <a:off x="6974762" y="8253769"/>
              <a:ext cx="1872059" cy="846171"/>
            </a:xfrm>
            <a:prstGeom prst="rect">
              <a:avLst/>
            </a:prstGeom>
            <a:noFill/>
            <a:ln w="9525">
              <a:noFill/>
              <a:miter lim="800000"/>
              <a:headEnd/>
              <a:tailEnd/>
            </a:ln>
          </p:spPr>
        </p:pic>
        <p:pic>
          <p:nvPicPr>
            <p:cNvPr id="64547" name="Picture 12" descr="http://veja.abril.com.br/blog/radar-on-line/files/2013/04/petrobras.png"/>
            <p:cNvPicPr>
              <a:picLocks noChangeAspect="1" noChangeArrowheads="1"/>
            </p:cNvPicPr>
            <p:nvPr/>
          </p:nvPicPr>
          <p:blipFill>
            <a:blip r:embed="rId22"/>
            <a:srcRect/>
            <a:stretch>
              <a:fillRect/>
            </a:stretch>
          </p:blipFill>
          <p:spPr bwMode="auto">
            <a:xfrm>
              <a:off x="9189027" y="8299082"/>
              <a:ext cx="2549445" cy="755543"/>
            </a:xfrm>
            <a:prstGeom prst="rect">
              <a:avLst/>
            </a:prstGeom>
            <a:noFill/>
            <a:ln w="9525">
              <a:noFill/>
              <a:miter lim="800000"/>
              <a:headEnd/>
              <a:tailEnd/>
            </a:ln>
          </p:spPr>
        </p:pic>
        <p:pic>
          <p:nvPicPr>
            <p:cNvPr id="64548" name="Imagem 4"/>
            <p:cNvPicPr>
              <a:picLocks noChangeAspect="1"/>
            </p:cNvPicPr>
            <p:nvPr/>
          </p:nvPicPr>
          <p:blipFill>
            <a:blip r:embed="rId23"/>
            <a:srcRect t="24155" b="24937"/>
            <a:stretch>
              <a:fillRect/>
            </a:stretch>
          </p:blipFill>
          <p:spPr bwMode="auto">
            <a:xfrm>
              <a:off x="2152261" y="8253769"/>
              <a:ext cx="2126389" cy="765302"/>
            </a:xfrm>
            <a:prstGeom prst="rect">
              <a:avLst/>
            </a:prstGeom>
            <a:noFill/>
            <a:ln w="9525">
              <a:noFill/>
              <a:miter lim="800000"/>
              <a:headEnd/>
              <a:tailEnd/>
            </a:ln>
          </p:spPr>
        </p:pic>
      </p:grpSp>
      <p:pic>
        <p:nvPicPr>
          <p:cNvPr id="64524" name="Picture 2" descr="06790002"/>
          <p:cNvPicPr>
            <a:picLocks noChangeAspect="1" noChangeArrowheads="1"/>
          </p:cNvPicPr>
          <p:nvPr/>
        </p:nvPicPr>
        <p:blipFill>
          <a:blip r:embed="rId24"/>
          <a:srcRect t="-20966"/>
          <a:stretch>
            <a:fillRect/>
          </a:stretch>
        </p:blipFill>
        <p:spPr bwMode="auto">
          <a:xfrm>
            <a:off x="0" y="-315913"/>
            <a:ext cx="9144000" cy="1089026"/>
          </a:xfrm>
          <a:prstGeom prst="rect">
            <a:avLst/>
          </a:prstGeom>
          <a:noFill/>
          <a:ln w="9525">
            <a:noFill/>
            <a:miter lim="800000"/>
            <a:headEnd/>
            <a:tailEnd/>
          </a:ln>
        </p:spPr>
      </p:pic>
      <p:sp>
        <p:nvSpPr>
          <p:cNvPr id="31" name="CaixaDeTexto 30"/>
          <p:cNvSpPr txBox="1"/>
          <p:nvPr/>
        </p:nvSpPr>
        <p:spPr>
          <a:xfrm>
            <a:off x="373063" y="889000"/>
            <a:ext cx="2335212" cy="37941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none" lIns="35717" tIns="35717" rIns="35717" bIns="35717" anchor="ctr">
            <a:spAutoFit/>
          </a:bodyPr>
          <a:lstStyle/>
          <a:p>
            <a:pPr eaLnBrk="0" latinLnBrk="1" hangingPunct="0">
              <a:defRPr/>
            </a:pPr>
            <a:r>
              <a:rPr lang="pt-BR" sz="2000" b="1" dirty="0">
                <a:solidFill>
                  <a:schemeClr val="tx2"/>
                </a:solidFill>
                <a:latin typeface="+mn-lt"/>
              </a:rPr>
              <a:t>NATIONAL PARTNERS</a:t>
            </a:r>
          </a:p>
        </p:txBody>
      </p:sp>
      <p:pic>
        <p:nvPicPr>
          <p:cNvPr id="64526" name="Imagem 2"/>
          <p:cNvPicPr>
            <a:picLocks noChangeAspect="1"/>
          </p:cNvPicPr>
          <p:nvPr/>
        </p:nvPicPr>
        <p:blipFill>
          <a:blip r:embed="rId25"/>
          <a:srcRect/>
          <a:stretch>
            <a:fillRect/>
          </a:stretch>
        </p:blipFill>
        <p:spPr bwMode="auto">
          <a:xfrm>
            <a:off x="1636713" y="3524250"/>
            <a:ext cx="1006475" cy="490538"/>
          </a:xfrm>
          <a:prstGeom prst="rect">
            <a:avLst/>
          </a:prstGeom>
          <a:noFill/>
          <a:ln w="9525">
            <a:noFill/>
            <a:miter lim="800000"/>
            <a:headEnd/>
            <a:tailEnd/>
          </a:ln>
        </p:spPr>
      </p:pic>
      <p:pic>
        <p:nvPicPr>
          <p:cNvPr id="64527" name="Imagem 3"/>
          <p:cNvPicPr>
            <a:picLocks noChangeAspect="1"/>
          </p:cNvPicPr>
          <p:nvPr/>
        </p:nvPicPr>
        <p:blipFill>
          <a:blip r:embed="rId26"/>
          <a:srcRect/>
          <a:stretch>
            <a:fillRect/>
          </a:stretch>
        </p:blipFill>
        <p:spPr bwMode="auto">
          <a:xfrm>
            <a:off x="1446213" y="4230688"/>
            <a:ext cx="696912" cy="669925"/>
          </a:xfrm>
          <a:prstGeom prst="rect">
            <a:avLst/>
          </a:prstGeom>
          <a:noFill/>
          <a:ln w="9525">
            <a:noFill/>
            <a:miter lim="800000"/>
            <a:headEnd/>
            <a:tailEnd/>
          </a:ln>
        </p:spPr>
      </p:pic>
      <p:pic>
        <p:nvPicPr>
          <p:cNvPr id="64528" name="Imagem 4"/>
          <p:cNvPicPr>
            <a:picLocks noChangeAspect="1"/>
          </p:cNvPicPr>
          <p:nvPr/>
        </p:nvPicPr>
        <p:blipFill>
          <a:blip r:embed="rId27"/>
          <a:srcRect/>
          <a:stretch>
            <a:fillRect/>
          </a:stretch>
        </p:blipFill>
        <p:spPr bwMode="auto">
          <a:xfrm>
            <a:off x="7450138" y="4211638"/>
            <a:ext cx="852487" cy="709612"/>
          </a:xfrm>
          <a:prstGeom prst="rect">
            <a:avLst/>
          </a:prstGeom>
          <a:noFill/>
          <a:ln w="9525">
            <a:noFill/>
            <a:miter lim="800000"/>
            <a:headEnd/>
            <a:tailEnd/>
          </a:ln>
        </p:spPr>
      </p:pic>
      <p:pic>
        <p:nvPicPr>
          <p:cNvPr id="64529" name="Imagem 5"/>
          <p:cNvPicPr>
            <a:picLocks noChangeAspect="1"/>
          </p:cNvPicPr>
          <p:nvPr/>
        </p:nvPicPr>
        <p:blipFill>
          <a:blip r:embed="rId28"/>
          <a:srcRect/>
          <a:stretch>
            <a:fillRect/>
          </a:stretch>
        </p:blipFill>
        <p:spPr bwMode="auto">
          <a:xfrm>
            <a:off x="5310188" y="4192588"/>
            <a:ext cx="434975" cy="746125"/>
          </a:xfrm>
          <a:prstGeom prst="rect">
            <a:avLst/>
          </a:prstGeom>
          <a:noFill/>
          <a:ln w="9525">
            <a:noFill/>
            <a:miter lim="800000"/>
            <a:headEnd/>
            <a:tailEnd/>
          </a:ln>
        </p:spPr>
      </p:pic>
      <p:pic>
        <p:nvPicPr>
          <p:cNvPr id="64530" name="Imagem 6"/>
          <p:cNvPicPr>
            <a:picLocks noChangeAspect="1"/>
          </p:cNvPicPr>
          <p:nvPr/>
        </p:nvPicPr>
        <p:blipFill>
          <a:blip r:embed="rId29"/>
          <a:srcRect/>
          <a:stretch>
            <a:fillRect/>
          </a:stretch>
        </p:blipFill>
        <p:spPr bwMode="auto">
          <a:xfrm>
            <a:off x="2408238" y="4141788"/>
            <a:ext cx="1058862" cy="847725"/>
          </a:xfrm>
          <a:prstGeom prst="rect">
            <a:avLst/>
          </a:prstGeom>
          <a:noFill/>
          <a:ln w="9525">
            <a:noFill/>
            <a:miter lim="800000"/>
            <a:headEnd/>
            <a:tailEnd/>
          </a:ln>
        </p:spPr>
      </p:pic>
      <p:pic>
        <p:nvPicPr>
          <p:cNvPr id="64531" name="Imagem 7"/>
          <p:cNvPicPr>
            <a:picLocks noChangeAspect="1"/>
          </p:cNvPicPr>
          <p:nvPr/>
        </p:nvPicPr>
        <p:blipFill>
          <a:blip r:embed="rId30"/>
          <a:srcRect/>
          <a:stretch>
            <a:fillRect/>
          </a:stretch>
        </p:blipFill>
        <p:spPr bwMode="auto">
          <a:xfrm>
            <a:off x="6675438" y="3573463"/>
            <a:ext cx="1065212" cy="446087"/>
          </a:xfrm>
          <a:prstGeom prst="rect">
            <a:avLst/>
          </a:prstGeom>
          <a:noFill/>
          <a:ln w="9525">
            <a:noFill/>
            <a:miter lim="800000"/>
            <a:headEnd/>
            <a:tailEnd/>
          </a:ln>
        </p:spPr>
      </p:pic>
      <p:pic>
        <p:nvPicPr>
          <p:cNvPr id="64532" name="Imagem 8"/>
          <p:cNvPicPr>
            <a:picLocks noChangeAspect="1"/>
          </p:cNvPicPr>
          <p:nvPr/>
        </p:nvPicPr>
        <p:blipFill>
          <a:blip r:embed="rId31"/>
          <a:srcRect/>
          <a:stretch>
            <a:fillRect/>
          </a:stretch>
        </p:blipFill>
        <p:spPr bwMode="auto">
          <a:xfrm>
            <a:off x="3917950" y="4132263"/>
            <a:ext cx="942975" cy="866775"/>
          </a:xfrm>
          <a:prstGeom prst="rect">
            <a:avLst/>
          </a:prstGeom>
          <a:noFill/>
          <a:ln w="9525">
            <a:noFill/>
            <a:miter lim="800000"/>
            <a:headEnd/>
            <a:tailEnd/>
          </a:ln>
        </p:spPr>
      </p:pic>
      <p:pic>
        <p:nvPicPr>
          <p:cNvPr id="64533" name="Picture 4" descr="logo_Cetec/MG"/>
          <p:cNvPicPr>
            <a:picLocks noChangeAspect="1" noChangeArrowheads="1"/>
          </p:cNvPicPr>
          <p:nvPr/>
        </p:nvPicPr>
        <p:blipFill>
          <a:blip r:embed="rId32"/>
          <a:srcRect/>
          <a:stretch>
            <a:fillRect/>
          </a:stretch>
        </p:blipFill>
        <p:spPr bwMode="auto">
          <a:xfrm>
            <a:off x="182563" y="2543175"/>
            <a:ext cx="1492250" cy="1030288"/>
          </a:xfrm>
          <a:prstGeom prst="rect">
            <a:avLst/>
          </a:prstGeom>
          <a:noFill/>
          <a:ln w="9525">
            <a:noFill/>
            <a:miter lim="800000"/>
            <a:headEnd/>
            <a:tailEnd/>
          </a:ln>
        </p:spPr>
      </p:pic>
      <p:pic>
        <p:nvPicPr>
          <p:cNvPr id="64534" name="Picture 12" descr="logo_Senai-RS"/>
          <p:cNvPicPr>
            <a:picLocks noChangeAspect="1" noChangeArrowheads="1"/>
          </p:cNvPicPr>
          <p:nvPr/>
        </p:nvPicPr>
        <p:blipFill>
          <a:blip r:embed="rId33"/>
          <a:srcRect/>
          <a:stretch>
            <a:fillRect/>
          </a:stretch>
        </p:blipFill>
        <p:spPr bwMode="auto">
          <a:xfrm>
            <a:off x="7262813" y="5183188"/>
            <a:ext cx="1666875" cy="377825"/>
          </a:xfrm>
          <a:prstGeom prst="rect">
            <a:avLst/>
          </a:prstGeom>
          <a:noFill/>
          <a:ln w="9525">
            <a:noFill/>
            <a:miter lim="800000"/>
            <a:headEnd/>
            <a:tailEnd/>
          </a:ln>
        </p:spPr>
      </p:pic>
      <p:pic>
        <p:nvPicPr>
          <p:cNvPr id="64535" name="Picture 14" descr="logo_Tecpar"/>
          <p:cNvPicPr>
            <a:picLocks noChangeAspect="1" noChangeArrowheads="1"/>
          </p:cNvPicPr>
          <p:nvPr/>
        </p:nvPicPr>
        <p:blipFill>
          <a:blip r:embed="rId34"/>
          <a:srcRect/>
          <a:stretch>
            <a:fillRect/>
          </a:stretch>
        </p:blipFill>
        <p:spPr bwMode="auto">
          <a:xfrm>
            <a:off x="7732713" y="2573338"/>
            <a:ext cx="1411287" cy="974725"/>
          </a:xfrm>
          <a:prstGeom prst="rect">
            <a:avLst/>
          </a:prstGeom>
          <a:noFill/>
          <a:ln w="9525">
            <a:noFill/>
            <a:miter lim="800000"/>
            <a:headEnd/>
            <a:tailEnd/>
          </a:ln>
        </p:spPr>
      </p:pic>
      <p:pic>
        <p:nvPicPr>
          <p:cNvPr id="64536" name="Picture 20" descr="logo_Sebrae Nacional"/>
          <p:cNvPicPr>
            <a:picLocks noChangeAspect="1" noChangeArrowheads="1"/>
          </p:cNvPicPr>
          <p:nvPr/>
        </p:nvPicPr>
        <p:blipFill>
          <a:blip r:embed="rId35"/>
          <a:srcRect/>
          <a:stretch>
            <a:fillRect/>
          </a:stretch>
        </p:blipFill>
        <p:spPr bwMode="auto">
          <a:xfrm>
            <a:off x="900113" y="4743450"/>
            <a:ext cx="1457325" cy="1006475"/>
          </a:xfrm>
          <a:prstGeom prst="rect">
            <a:avLst/>
          </a:prstGeom>
          <a:noFill/>
          <a:ln w="9525">
            <a:noFill/>
            <a:miter lim="800000"/>
            <a:headEnd/>
            <a:tailEnd/>
          </a:ln>
        </p:spPr>
      </p:pic>
      <p:pic>
        <p:nvPicPr>
          <p:cNvPr id="64537" name="Picture 22" descr="logo_Conselho Nacional de Desenvolvimento Científico e Tecnológico"/>
          <p:cNvPicPr>
            <a:picLocks noChangeAspect="1" noChangeArrowheads="1"/>
          </p:cNvPicPr>
          <p:nvPr/>
        </p:nvPicPr>
        <p:blipFill>
          <a:blip r:embed="rId36"/>
          <a:srcRect/>
          <a:stretch>
            <a:fillRect/>
          </a:stretch>
        </p:blipFill>
        <p:spPr bwMode="auto">
          <a:xfrm>
            <a:off x="6375400" y="2728913"/>
            <a:ext cx="1312863" cy="663575"/>
          </a:xfrm>
          <a:prstGeom prst="rect">
            <a:avLst/>
          </a:prstGeom>
          <a:noFill/>
          <a:ln w="9525">
            <a:noFill/>
            <a:miter lim="800000"/>
            <a:headEnd/>
            <a:tailEnd/>
          </a:ln>
        </p:spPr>
      </p:pic>
      <p:pic>
        <p:nvPicPr>
          <p:cNvPr id="64538" name="Picture 2" descr="logo_CDT/UnB"/>
          <p:cNvPicPr>
            <a:picLocks noChangeAspect="1" noChangeArrowheads="1"/>
          </p:cNvPicPr>
          <p:nvPr/>
        </p:nvPicPr>
        <p:blipFill>
          <a:blip r:embed="rId37"/>
          <a:srcRect/>
          <a:stretch>
            <a:fillRect/>
          </a:stretch>
        </p:blipFill>
        <p:spPr bwMode="auto">
          <a:xfrm>
            <a:off x="192088" y="1763713"/>
            <a:ext cx="1303337" cy="900112"/>
          </a:xfrm>
          <a:prstGeom prst="rect">
            <a:avLst/>
          </a:prstGeom>
          <a:noFill/>
          <a:ln w="9525">
            <a:noFill/>
            <a:miter lim="800000"/>
            <a:headEnd/>
            <a:tailEnd/>
          </a:ln>
        </p:spPr>
      </p:pic>
      <p:pic>
        <p:nvPicPr>
          <p:cNvPr id="64539" name="Picture 18" descr="logo_Agência USP de Inovação"/>
          <p:cNvPicPr>
            <a:picLocks noChangeAspect="1" noChangeArrowheads="1"/>
          </p:cNvPicPr>
          <p:nvPr/>
        </p:nvPicPr>
        <p:blipFill>
          <a:blip r:embed="rId38"/>
          <a:srcRect/>
          <a:stretch>
            <a:fillRect/>
          </a:stretch>
        </p:blipFill>
        <p:spPr bwMode="auto">
          <a:xfrm>
            <a:off x="22225" y="4781550"/>
            <a:ext cx="949325" cy="738188"/>
          </a:xfrm>
          <a:prstGeom prst="rect">
            <a:avLst/>
          </a:prstGeom>
          <a:noFill/>
          <a:ln w="9525">
            <a:noFill/>
            <a:miter lim="800000"/>
            <a:headEnd/>
            <a:tailEnd/>
          </a:ln>
        </p:spPr>
      </p:pic>
      <p:pic>
        <p:nvPicPr>
          <p:cNvPr id="64540" name="Picture 8" descr="logo_IEL/Retec/BA"/>
          <p:cNvPicPr>
            <a:picLocks noChangeAspect="1" noChangeArrowheads="1"/>
          </p:cNvPicPr>
          <p:nvPr/>
        </p:nvPicPr>
        <p:blipFill>
          <a:blip r:embed="rId39"/>
          <a:srcRect/>
          <a:stretch>
            <a:fillRect/>
          </a:stretch>
        </p:blipFill>
        <p:spPr bwMode="auto">
          <a:xfrm>
            <a:off x="7732713" y="3321050"/>
            <a:ext cx="1377950" cy="950913"/>
          </a:xfrm>
          <a:prstGeom prst="rect">
            <a:avLst/>
          </a:prstGeom>
          <a:noFill/>
          <a:ln w="9525">
            <a:noFill/>
            <a:miter lim="800000"/>
            <a:headEnd/>
            <a:tailEnd/>
          </a:ln>
        </p:spPr>
      </p:pic>
      <p:pic>
        <p:nvPicPr>
          <p:cNvPr id="64541" name="Picture 16" descr="logo_Universidade Estadual Paulista Júlio de Mesquita Filho – UNESP"/>
          <p:cNvPicPr>
            <a:picLocks noChangeAspect="1" noChangeArrowheads="1"/>
          </p:cNvPicPr>
          <p:nvPr/>
        </p:nvPicPr>
        <p:blipFill>
          <a:blip r:embed="rId40"/>
          <a:srcRect/>
          <a:stretch>
            <a:fillRect/>
          </a:stretch>
        </p:blipFill>
        <p:spPr bwMode="auto">
          <a:xfrm>
            <a:off x="7808913" y="5680075"/>
            <a:ext cx="1379537" cy="952500"/>
          </a:xfrm>
          <a:prstGeom prst="rect">
            <a:avLst/>
          </a:prstGeom>
          <a:noFill/>
          <a:ln w="9525">
            <a:noFill/>
            <a:miter lim="800000"/>
            <a:headEnd/>
            <a:tailEnd/>
          </a:ln>
        </p:spPr>
      </p:pic>
      <p:pic>
        <p:nvPicPr>
          <p:cNvPr id="64542" name="Imagem 9"/>
          <p:cNvPicPr>
            <a:picLocks noChangeAspect="1"/>
          </p:cNvPicPr>
          <p:nvPr/>
        </p:nvPicPr>
        <p:blipFill>
          <a:blip r:embed="rId41"/>
          <a:srcRect/>
          <a:stretch>
            <a:fillRect/>
          </a:stretch>
        </p:blipFill>
        <p:spPr bwMode="auto">
          <a:xfrm>
            <a:off x="119063" y="3627438"/>
            <a:ext cx="1379537" cy="361950"/>
          </a:xfrm>
          <a:prstGeom prst="rect">
            <a:avLst/>
          </a:prstGeom>
          <a:noFill/>
          <a:ln w="9525">
            <a:noFill/>
            <a:miter lim="800000"/>
            <a:headEnd/>
            <a:tailEnd/>
          </a:ln>
        </p:spPr>
      </p:pic>
      <p:pic>
        <p:nvPicPr>
          <p:cNvPr id="64543" name="Picture 2" descr="http://www.pactoglobal.org.br/Public/upload/ckfinder/images/logo_empr_sesi.jpg"/>
          <p:cNvPicPr>
            <a:picLocks noChangeAspect="1" noChangeArrowheads="1"/>
          </p:cNvPicPr>
          <p:nvPr/>
        </p:nvPicPr>
        <p:blipFill>
          <a:blip r:embed="rId42"/>
          <a:srcRect/>
          <a:stretch>
            <a:fillRect/>
          </a:stretch>
        </p:blipFill>
        <p:spPr bwMode="auto">
          <a:xfrm>
            <a:off x="4984750" y="2744788"/>
            <a:ext cx="1109663" cy="376237"/>
          </a:xfrm>
          <a:prstGeom prst="rect">
            <a:avLst/>
          </a:prstGeom>
          <a:noFill/>
          <a:ln w="9525">
            <a:noFill/>
            <a:miter lim="800000"/>
            <a:headEnd/>
            <a:tailEnd/>
          </a:ln>
        </p:spPr>
      </p:pic>
      <p:sp>
        <p:nvSpPr>
          <p:cNvPr id="64544" name="Retângulo 6"/>
          <p:cNvSpPr>
            <a:spLocks noChangeArrowheads="1"/>
          </p:cNvSpPr>
          <p:nvPr/>
        </p:nvSpPr>
        <p:spPr bwMode="auto">
          <a:xfrm>
            <a:off x="34925" y="6577013"/>
            <a:ext cx="4103688" cy="307975"/>
          </a:xfrm>
          <a:prstGeom prst="rect">
            <a:avLst/>
          </a:prstGeom>
          <a:noFill/>
          <a:ln w="9525">
            <a:noFill/>
            <a:miter lim="800000"/>
            <a:headEnd/>
            <a:tailEnd/>
          </a:ln>
        </p:spPr>
        <p:txBody>
          <a:bodyPr>
            <a:spAutoFit/>
          </a:bodyPr>
          <a:lstStyle/>
          <a:p>
            <a:pPr algn="ctr" eaLnBrk="0" hangingPunct="0"/>
            <a:r>
              <a:rPr lang="pt-BR" sz="1400">
                <a:solidFill>
                  <a:srgbClr val="17375E"/>
                </a:solidFill>
                <a:latin typeface="Calibri" pitchFamily="34" charset="0"/>
              </a:rPr>
              <a:t>Maria de Nazaré Pereira, IBICT Research Consultant</a:t>
            </a:r>
          </a:p>
        </p:txBody>
      </p:sp>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373063" y="890588"/>
            <a:ext cx="2968625" cy="38100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none" lIns="35717" tIns="35717" rIns="35717" bIns="35717" anchor="ctr">
            <a:spAutoFit/>
          </a:bodyPr>
          <a:lstStyle/>
          <a:p>
            <a:pPr eaLnBrk="0" latinLnBrk="1" hangingPunct="0">
              <a:defRPr/>
            </a:pPr>
            <a:r>
              <a:rPr lang="pt-BR" sz="2000" b="1">
                <a:solidFill>
                  <a:schemeClr val="tx2"/>
                </a:solidFill>
                <a:latin typeface="+mn-lt"/>
              </a:rPr>
              <a:t>INTERNATIONAL PARTNERS</a:t>
            </a:r>
          </a:p>
        </p:txBody>
      </p:sp>
      <p:pic>
        <p:nvPicPr>
          <p:cNvPr id="65538" name="Picture 2" descr="http://upload.wikimedia.org/wikipedia/en/thumb/9/9b/UNEP_logo.svg/872px-UNEP_logo.svg.png"/>
          <p:cNvPicPr>
            <a:picLocks noChangeAspect="1" noChangeArrowheads="1"/>
          </p:cNvPicPr>
          <p:nvPr/>
        </p:nvPicPr>
        <p:blipFill>
          <a:blip r:embed="rId2"/>
          <a:srcRect/>
          <a:stretch>
            <a:fillRect/>
          </a:stretch>
        </p:blipFill>
        <p:spPr bwMode="auto">
          <a:xfrm>
            <a:off x="373063" y="1435100"/>
            <a:ext cx="938212" cy="1101725"/>
          </a:xfrm>
          <a:prstGeom prst="rect">
            <a:avLst/>
          </a:prstGeom>
          <a:noFill/>
          <a:ln w="9525">
            <a:noFill/>
            <a:miter lim="800000"/>
            <a:headEnd/>
            <a:tailEnd/>
          </a:ln>
        </p:spPr>
      </p:pic>
      <p:pic>
        <p:nvPicPr>
          <p:cNvPr id="65539" name="Picture 4" descr="http://fotos.sapo.pt/GtAlOPizi7ZhFk5IEkAc/"/>
          <p:cNvPicPr>
            <a:picLocks noChangeAspect="1" noChangeArrowheads="1"/>
          </p:cNvPicPr>
          <p:nvPr/>
        </p:nvPicPr>
        <p:blipFill>
          <a:blip r:embed="rId3"/>
          <a:srcRect/>
          <a:stretch>
            <a:fillRect/>
          </a:stretch>
        </p:blipFill>
        <p:spPr bwMode="auto">
          <a:xfrm>
            <a:off x="1635125" y="1435100"/>
            <a:ext cx="1216025" cy="958850"/>
          </a:xfrm>
          <a:prstGeom prst="rect">
            <a:avLst/>
          </a:prstGeom>
          <a:noFill/>
          <a:ln w="9525">
            <a:noFill/>
            <a:miter lim="800000"/>
            <a:headEnd/>
            <a:tailEnd/>
          </a:ln>
        </p:spPr>
      </p:pic>
      <p:pic>
        <p:nvPicPr>
          <p:cNvPr id="65540" name="Picture 6" descr="http://upload.wikimedia.org/wikipedia/commons/thumb/a/ac/Comissao_Europeia.svg/250px-Comissao_Europeia.svg.png"/>
          <p:cNvPicPr>
            <a:picLocks noChangeAspect="1" noChangeArrowheads="1"/>
          </p:cNvPicPr>
          <p:nvPr/>
        </p:nvPicPr>
        <p:blipFill>
          <a:blip r:embed="rId4"/>
          <a:srcRect/>
          <a:stretch>
            <a:fillRect/>
          </a:stretch>
        </p:blipFill>
        <p:spPr bwMode="auto">
          <a:xfrm>
            <a:off x="3203575" y="1266825"/>
            <a:ext cx="1674813" cy="1152525"/>
          </a:xfrm>
          <a:prstGeom prst="rect">
            <a:avLst/>
          </a:prstGeom>
          <a:noFill/>
          <a:ln w="9525">
            <a:noFill/>
            <a:miter lim="800000"/>
            <a:headEnd/>
            <a:tailEnd/>
          </a:ln>
        </p:spPr>
      </p:pic>
      <p:pic>
        <p:nvPicPr>
          <p:cNvPr id="65541" name="Picture 8" descr="http://www.alchemia-nova.net/wp-content/uploads/2014/02/JRC.gif"/>
          <p:cNvPicPr>
            <a:picLocks noChangeAspect="1" noChangeArrowheads="1"/>
          </p:cNvPicPr>
          <p:nvPr/>
        </p:nvPicPr>
        <p:blipFill>
          <a:blip r:embed="rId5"/>
          <a:srcRect/>
          <a:stretch>
            <a:fillRect/>
          </a:stretch>
        </p:blipFill>
        <p:spPr bwMode="auto">
          <a:xfrm>
            <a:off x="5297488" y="1266825"/>
            <a:ext cx="1833562" cy="788988"/>
          </a:xfrm>
          <a:prstGeom prst="rect">
            <a:avLst/>
          </a:prstGeom>
          <a:noFill/>
          <a:ln w="9525">
            <a:noFill/>
            <a:miter lim="800000"/>
            <a:headEnd/>
            <a:tailEnd/>
          </a:ln>
        </p:spPr>
      </p:pic>
      <p:pic>
        <p:nvPicPr>
          <p:cNvPr id="65542" name="Picture 10" descr="http://www.photonics4life.eu/var/plain_site/storage/images/p4l/about-photonics4life/members-partners/karlsruhe-institute-of-technology/12353-5-eng-US/Karlsruhe-Institute-of-Technology.png"/>
          <p:cNvPicPr>
            <a:picLocks noChangeAspect="1" noChangeArrowheads="1"/>
          </p:cNvPicPr>
          <p:nvPr/>
        </p:nvPicPr>
        <p:blipFill>
          <a:blip r:embed="rId6"/>
          <a:srcRect/>
          <a:stretch>
            <a:fillRect/>
          </a:stretch>
        </p:blipFill>
        <p:spPr bwMode="auto">
          <a:xfrm>
            <a:off x="7566025" y="1257300"/>
            <a:ext cx="1355725" cy="625475"/>
          </a:xfrm>
          <a:prstGeom prst="rect">
            <a:avLst/>
          </a:prstGeom>
          <a:noFill/>
          <a:ln w="9525">
            <a:noFill/>
            <a:miter lim="800000"/>
            <a:headEnd/>
            <a:tailEnd/>
          </a:ln>
        </p:spPr>
      </p:pic>
      <p:pic>
        <p:nvPicPr>
          <p:cNvPr id="65543" name="Picture 12" descr="http://www.pe-international.com/uploads/pics/pe-logo-neue-claim-500x125_04.png"/>
          <p:cNvPicPr>
            <a:picLocks noChangeAspect="1" noChangeArrowheads="1"/>
          </p:cNvPicPr>
          <p:nvPr/>
        </p:nvPicPr>
        <p:blipFill>
          <a:blip r:embed="rId7"/>
          <a:srcRect/>
          <a:stretch>
            <a:fillRect/>
          </a:stretch>
        </p:blipFill>
        <p:spPr bwMode="auto">
          <a:xfrm>
            <a:off x="369888" y="2754313"/>
            <a:ext cx="2490787" cy="622300"/>
          </a:xfrm>
          <a:prstGeom prst="rect">
            <a:avLst/>
          </a:prstGeom>
          <a:noFill/>
          <a:ln w="9525">
            <a:noFill/>
            <a:miter lim="800000"/>
            <a:headEnd/>
            <a:tailEnd/>
          </a:ln>
        </p:spPr>
      </p:pic>
      <p:pic>
        <p:nvPicPr>
          <p:cNvPr id="65544" name="Picture 14" descr="http://www.pre-sustainability.com/images/uploads/ecoinvent-804x250.jpg"/>
          <p:cNvPicPr>
            <a:picLocks noChangeAspect="1" noChangeArrowheads="1"/>
          </p:cNvPicPr>
          <p:nvPr/>
        </p:nvPicPr>
        <p:blipFill>
          <a:blip r:embed="rId8"/>
          <a:srcRect/>
          <a:stretch>
            <a:fillRect/>
          </a:stretch>
        </p:blipFill>
        <p:spPr bwMode="auto">
          <a:xfrm>
            <a:off x="2921000" y="2624138"/>
            <a:ext cx="1441450" cy="730250"/>
          </a:xfrm>
          <a:prstGeom prst="rect">
            <a:avLst/>
          </a:prstGeom>
          <a:noFill/>
          <a:ln w="9525">
            <a:noFill/>
            <a:miter lim="800000"/>
            <a:headEnd/>
            <a:tailEnd/>
          </a:ln>
        </p:spPr>
      </p:pic>
      <p:pic>
        <p:nvPicPr>
          <p:cNvPr id="65545" name="Picture 16" descr="GreenDelta Logo"/>
          <p:cNvPicPr>
            <a:picLocks noChangeAspect="1" noChangeArrowheads="1"/>
          </p:cNvPicPr>
          <p:nvPr/>
        </p:nvPicPr>
        <p:blipFill>
          <a:blip r:embed="rId9"/>
          <a:srcRect/>
          <a:stretch>
            <a:fillRect/>
          </a:stretch>
        </p:blipFill>
        <p:spPr bwMode="auto">
          <a:xfrm>
            <a:off x="5207000" y="2419350"/>
            <a:ext cx="2009775" cy="482600"/>
          </a:xfrm>
          <a:prstGeom prst="rect">
            <a:avLst/>
          </a:prstGeom>
          <a:noFill/>
          <a:ln w="9525">
            <a:noFill/>
            <a:miter lim="800000"/>
            <a:headEnd/>
            <a:tailEnd/>
          </a:ln>
        </p:spPr>
      </p:pic>
      <p:pic>
        <p:nvPicPr>
          <p:cNvPr id="65546" name="Picture 20" descr="http://www.capem.eu/CAPEM/Images/Pre-logo-FC.jpg"/>
          <p:cNvPicPr>
            <a:picLocks noChangeAspect="1" noChangeArrowheads="1"/>
          </p:cNvPicPr>
          <p:nvPr/>
        </p:nvPicPr>
        <p:blipFill>
          <a:blip r:embed="rId10"/>
          <a:srcRect/>
          <a:stretch>
            <a:fillRect/>
          </a:stretch>
        </p:blipFill>
        <p:spPr bwMode="auto">
          <a:xfrm>
            <a:off x="7959725" y="2216150"/>
            <a:ext cx="690563" cy="865188"/>
          </a:xfrm>
          <a:prstGeom prst="rect">
            <a:avLst/>
          </a:prstGeom>
          <a:noFill/>
          <a:ln w="9525">
            <a:noFill/>
            <a:miter lim="800000"/>
            <a:headEnd/>
            <a:tailEnd/>
          </a:ln>
        </p:spPr>
      </p:pic>
      <p:pic>
        <p:nvPicPr>
          <p:cNvPr id="65547" name="Picture 2" descr="06790002"/>
          <p:cNvPicPr>
            <a:picLocks noChangeAspect="1" noChangeArrowheads="1"/>
          </p:cNvPicPr>
          <p:nvPr/>
        </p:nvPicPr>
        <p:blipFill>
          <a:blip r:embed="rId11"/>
          <a:srcRect t="-20966"/>
          <a:stretch>
            <a:fillRect/>
          </a:stretch>
        </p:blipFill>
        <p:spPr bwMode="auto">
          <a:xfrm>
            <a:off x="0" y="-323850"/>
            <a:ext cx="9144000" cy="1089025"/>
          </a:xfrm>
          <a:prstGeom prst="rect">
            <a:avLst/>
          </a:prstGeom>
          <a:noFill/>
          <a:ln w="9525">
            <a:noFill/>
            <a:miter lim="800000"/>
            <a:headEnd/>
            <a:tailEnd/>
          </a:ln>
        </p:spPr>
      </p:pic>
      <p:pic>
        <p:nvPicPr>
          <p:cNvPr id="65548" name="Imagem 3"/>
          <p:cNvPicPr>
            <a:picLocks noChangeAspect="1"/>
          </p:cNvPicPr>
          <p:nvPr/>
        </p:nvPicPr>
        <p:blipFill>
          <a:blip r:embed="rId12"/>
          <a:srcRect/>
          <a:stretch>
            <a:fillRect/>
          </a:stretch>
        </p:blipFill>
        <p:spPr bwMode="auto">
          <a:xfrm>
            <a:off x="6046788" y="4645025"/>
            <a:ext cx="776287" cy="776288"/>
          </a:xfrm>
          <a:prstGeom prst="rect">
            <a:avLst/>
          </a:prstGeom>
          <a:noFill/>
          <a:ln w="9525">
            <a:noFill/>
            <a:miter lim="800000"/>
            <a:headEnd/>
            <a:tailEnd/>
          </a:ln>
        </p:spPr>
      </p:pic>
      <p:pic>
        <p:nvPicPr>
          <p:cNvPr id="65549" name="Imagem 4"/>
          <p:cNvPicPr>
            <a:picLocks noChangeAspect="1"/>
          </p:cNvPicPr>
          <p:nvPr/>
        </p:nvPicPr>
        <p:blipFill>
          <a:blip r:embed="rId13"/>
          <a:srcRect/>
          <a:stretch>
            <a:fillRect/>
          </a:stretch>
        </p:blipFill>
        <p:spPr bwMode="auto">
          <a:xfrm>
            <a:off x="304800" y="4548188"/>
            <a:ext cx="949325" cy="927100"/>
          </a:xfrm>
          <a:prstGeom prst="rect">
            <a:avLst/>
          </a:prstGeom>
          <a:noFill/>
          <a:ln w="9525">
            <a:noFill/>
            <a:miter lim="800000"/>
            <a:headEnd/>
            <a:tailEnd/>
          </a:ln>
        </p:spPr>
      </p:pic>
      <p:pic>
        <p:nvPicPr>
          <p:cNvPr id="65550" name="Imagem 5"/>
          <p:cNvPicPr>
            <a:picLocks noChangeAspect="1"/>
          </p:cNvPicPr>
          <p:nvPr/>
        </p:nvPicPr>
        <p:blipFill>
          <a:blip r:embed="rId14"/>
          <a:srcRect/>
          <a:stretch>
            <a:fillRect/>
          </a:stretch>
        </p:blipFill>
        <p:spPr bwMode="auto">
          <a:xfrm>
            <a:off x="376238" y="3643313"/>
            <a:ext cx="1916112" cy="560387"/>
          </a:xfrm>
          <a:prstGeom prst="rect">
            <a:avLst/>
          </a:prstGeom>
          <a:noFill/>
          <a:ln w="9525">
            <a:noFill/>
            <a:miter lim="800000"/>
            <a:headEnd/>
            <a:tailEnd/>
          </a:ln>
        </p:spPr>
      </p:pic>
      <p:pic>
        <p:nvPicPr>
          <p:cNvPr id="65551" name="Imagem 6"/>
          <p:cNvPicPr>
            <a:picLocks noChangeAspect="1"/>
          </p:cNvPicPr>
          <p:nvPr/>
        </p:nvPicPr>
        <p:blipFill>
          <a:blip r:embed="rId15"/>
          <a:srcRect/>
          <a:stretch>
            <a:fillRect/>
          </a:stretch>
        </p:blipFill>
        <p:spPr bwMode="auto">
          <a:xfrm>
            <a:off x="4870450" y="3303588"/>
            <a:ext cx="1258888" cy="465137"/>
          </a:xfrm>
          <a:prstGeom prst="rect">
            <a:avLst/>
          </a:prstGeom>
          <a:noFill/>
          <a:ln w="9525">
            <a:noFill/>
            <a:miter lim="800000"/>
            <a:headEnd/>
            <a:tailEnd/>
          </a:ln>
        </p:spPr>
      </p:pic>
      <p:pic>
        <p:nvPicPr>
          <p:cNvPr id="65552" name="Imagem 7"/>
          <p:cNvPicPr>
            <a:picLocks noChangeAspect="1"/>
          </p:cNvPicPr>
          <p:nvPr/>
        </p:nvPicPr>
        <p:blipFill>
          <a:blip r:embed="rId16"/>
          <a:srcRect/>
          <a:stretch>
            <a:fillRect/>
          </a:stretch>
        </p:blipFill>
        <p:spPr bwMode="auto">
          <a:xfrm>
            <a:off x="1944688" y="4578350"/>
            <a:ext cx="863600" cy="865188"/>
          </a:xfrm>
          <a:prstGeom prst="rect">
            <a:avLst/>
          </a:prstGeom>
          <a:noFill/>
          <a:ln w="9525">
            <a:noFill/>
            <a:miter lim="800000"/>
            <a:headEnd/>
            <a:tailEnd/>
          </a:ln>
        </p:spPr>
      </p:pic>
      <p:pic>
        <p:nvPicPr>
          <p:cNvPr id="65553" name="Imagem 8"/>
          <p:cNvPicPr>
            <a:picLocks noChangeAspect="1"/>
          </p:cNvPicPr>
          <p:nvPr/>
        </p:nvPicPr>
        <p:blipFill>
          <a:blip r:embed="rId17"/>
          <a:srcRect/>
          <a:stretch>
            <a:fillRect/>
          </a:stretch>
        </p:blipFill>
        <p:spPr bwMode="auto">
          <a:xfrm>
            <a:off x="6626225" y="3467100"/>
            <a:ext cx="776288" cy="776288"/>
          </a:xfrm>
          <a:prstGeom prst="rect">
            <a:avLst/>
          </a:prstGeom>
          <a:noFill/>
          <a:ln w="9525">
            <a:noFill/>
            <a:miter lim="800000"/>
            <a:headEnd/>
            <a:tailEnd/>
          </a:ln>
        </p:spPr>
      </p:pic>
      <p:pic>
        <p:nvPicPr>
          <p:cNvPr id="65554" name="Imagem 9"/>
          <p:cNvPicPr>
            <a:picLocks noChangeAspect="1"/>
          </p:cNvPicPr>
          <p:nvPr/>
        </p:nvPicPr>
        <p:blipFill>
          <a:blip r:embed="rId18"/>
          <a:srcRect/>
          <a:stretch>
            <a:fillRect/>
          </a:stretch>
        </p:blipFill>
        <p:spPr bwMode="auto">
          <a:xfrm>
            <a:off x="2808288" y="3643313"/>
            <a:ext cx="1633537" cy="387350"/>
          </a:xfrm>
          <a:prstGeom prst="rect">
            <a:avLst/>
          </a:prstGeom>
          <a:noFill/>
          <a:ln w="9525">
            <a:noFill/>
            <a:miter lim="800000"/>
            <a:headEnd/>
            <a:tailEnd/>
          </a:ln>
        </p:spPr>
      </p:pic>
      <p:pic>
        <p:nvPicPr>
          <p:cNvPr id="65555" name="Imagem 10"/>
          <p:cNvPicPr>
            <a:picLocks noChangeAspect="1"/>
          </p:cNvPicPr>
          <p:nvPr/>
        </p:nvPicPr>
        <p:blipFill>
          <a:blip r:embed="rId19"/>
          <a:srcRect/>
          <a:stretch>
            <a:fillRect/>
          </a:stretch>
        </p:blipFill>
        <p:spPr bwMode="auto">
          <a:xfrm>
            <a:off x="8053388" y="3448050"/>
            <a:ext cx="558800" cy="777875"/>
          </a:xfrm>
          <a:prstGeom prst="rect">
            <a:avLst/>
          </a:prstGeom>
          <a:noFill/>
          <a:ln w="9525">
            <a:noFill/>
            <a:miter lim="800000"/>
            <a:headEnd/>
            <a:tailEnd/>
          </a:ln>
        </p:spPr>
      </p:pic>
      <p:pic>
        <p:nvPicPr>
          <p:cNvPr id="65556" name="Picture 13"/>
          <p:cNvPicPr>
            <a:picLocks noChangeAspect="1" noChangeArrowheads="1"/>
          </p:cNvPicPr>
          <p:nvPr/>
        </p:nvPicPr>
        <p:blipFill>
          <a:blip r:embed="rId20"/>
          <a:srcRect/>
          <a:stretch>
            <a:fillRect/>
          </a:stretch>
        </p:blipFill>
        <p:spPr bwMode="auto">
          <a:xfrm>
            <a:off x="3462338" y="4638675"/>
            <a:ext cx="996950" cy="796925"/>
          </a:xfrm>
          <a:prstGeom prst="rect">
            <a:avLst/>
          </a:prstGeom>
          <a:noFill/>
          <a:ln w="9525">
            <a:noFill/>
            <a:miter lim="800000"/>
            <a:headEnd/>
            <a:tailEnd/>
          </a:ln>
        </p:spPr>
      </p:pic>
      <p:pic>
        <p:nvPicPr>
          <p:cNvPr id="65557" name="Picture 16"/>
          <p:cNvPicPr>
            <a:picLocks noChangeAspect="1" noChangeArrowheads="1"/>
          </p:cNvPicPr>
          <p:nvPr/>
        </p:nvPicPr>
        <p:blipFill>
          <a:blip r:embed="rId21"/>
          <a:srcRect/>
          <a:stretch>
            <a:fillRect/>
          </a:stretch>
        </p:blipFill>
        <p:spPr bwMode="auto">
          <a:xfrm>
            <a:off x="4459288" y="5803900"/>
            <a:ext cx="2946400" cy="509588"/>
          </a:xfrm>
          <a:prstGeom prst="rect">
            <a:avLst/>
          </a:prstGeom>
          <a:noFill/>
          <a:ln w="9525">
            <a:noFill/>
            <a:miter lim="800000"/>
            <a:headEnd/>
            <a:tailEnd/>
          </a:ln>
        </p:spPr>
      </p:pic>
      <p:pic>
        <p:nvPicPr>
          <p:cNvPr id="65558" name="Picture 17"/>
          <p:cNvPicPr>
            <a:picLocks noChangeAspect="1" noChangeArrowheads="1"/>
          </p:cNvPicPr>
          <p:nvPr/>
        </p:nvPicPr>
        <p:blipFill>
          <a:blip r:embed="rId22"/>
          <a:srcRect/>
          <a:stretch>
            <a:fillRect/>
          </a:stretch>
        </p:blipFill>
        <p:spPr bwMode="auto">
          <a:xfrm>
            <a:off x="7281863" y="4716463"/>
            <a:ext cx="1262062" cy="722312"/>
          </a:xfrm>
          <a:prstGeom prst="rect">
            <a:avLst/>
          </a:prstGeom>
          <a:noFill/>
          <a:ln w="9525">
            <a:noFill/>
            <a:miter lim="800000"/>
            <a:headEnd/>
            <a:tailEnd/>
          </a:ln>
        </p:spPr>
      </p:pic>
      <p:pic>
        <p:nvPicPr>
          <p:cNvPr id="65559" name="Picture 18"/>
          <p:cNvPicPr>
            <a:picLocks noChangeAspect="1" noChangeArrowheads="1"/>
          </p:cNvPicPr>
          <p:nvPr/>
        </p:nvPicPr>
        <p:blipFill>
          <a:blip r:embed="rId23"/>
          <a:srcRect/>
          <a:stretch>
            <a:fillRect/>
          </a:stretch>
        </p:blipFill>
        <p:spPr bwMode="auto">
          <a:xfrm>
            <a:off x="431800" y="5818188"/>
            <a:ext cx="1441450" cy="482600"/>
          </a:xfrm>
          <a:prstGeom prst="rect">
            <a:avLst/>
          </a:prstGeom>
          <a:noFill/>
          <a:ln w="9525">
            <a:noFill/>
            <a:miter lim="800000"/>
            <a:headEnd/>
            <a:tailEnd/>
          </a:ln>
        </p:spPr>
      </p:pic>
      <p:pic>
        <p:nvPicPr>
          <p:cNvPr id="65560" name="Picture 21"/>
          <p:cNvPicPr>
            <a:picLocks noChangeAspect="1" noChangeArrowheads="1"/>
          </p:cNvPicPr>
          <p:nvPr/>
        </p:nvPicPr>
        <p:blipFill>
          <a:blip r:embed="rId24"/>
          <a:srcRect/>
          <a:stretch>
            <a:fillRect/>
          </a:stretch>
        </p:blipFill>
        <p:spPr bwMode="auto">
          <a:xfrm>
            <a:off x="2568575" y="5764213"/>
            <a:ext cx="1254125" cy="627062"/>
          </a:xfrm>
          <a:prstGeom prst="rect">
            <a:avLst/>
          </a:prstGeom>
          <a:noFill/>
          <a:ln w="9525">
            <a:noFill/>
            <a:miter lim="800000"/>
            <a:headEnd/>
            <a:tailEnd/>
          </a:ln>
        </p:spPr>
      </p:pic>
      <p:pic>
        <p:nvPicPr>
          <p:cNvPr id="65561" name="Imagem 11"/>
          <p:cNvPicPr>
            <a:picLocks noChangeAspect="1"/>
          </p:cNvPicPr>
          <p:nvPr/>
        </p:nvPicPr>
        <p:blipFill>
          <a:blip r:embed="rId25"/>
          <a:srcRect/>
          <a:stretch>
            <a:fillRect/>
          </a:stretch>
        </p:blipFill>
        <p:spPr bwMode="auto">
          <a:xfrm>
            <a:off x="7820025" y="5638800"/>
            <a:ext cx="968375" cy="877888"/>
          </a:xfrm>
          <a:prstGeom prst="rect">
            <a:avLst/>
          </a:prstGeom>
          <a:noFill/>
          <a:ln w="9525">
            <a:noFill/>
            <a:miter lim="800000"/>
            <a:headEnd/>
            <a:tailEnd/>
          </a:ln>
        </p:spPr>
      </p:pic>
      <p:pic>
        <p:nvPicPr>
          <p:cNvPr id="65562" name="Imagem 12"/>
          <p:cNvPicPr>
            <a:picLocks noChangeAspect="1"/>
          </p:cNvPicPr>
          <p:nvPr/>
        </p:nvPicPr>
        <p:blipFill>
          <a:blip r:embed="rId26"/>
          <a:srcRect/>
          <a:stretch>
            <a:fillRect/>
          </a:stretch>
        </p:blipFill>
        <p:spPr bwMode="auto">
          <a:xfrm>
            <a:off x="4786313" y="4243388"/>
            <a:ext cx="722312" cy="755650"/>
          </a:xfrm>
          <a:prstGeom prst="rect">
            <a:avLst/>
          </a:prstGeom>
          <a:noFill/>
          <a:ln w="9525">
            <a:noFill/>
            <a:miter lim="800000"/>
            <a:headEnd/>
            <a:tailEnd/>
          </a:ln>
        </p:spPr>
      </p:pic>
      <p:sp>
        <p:nvSpPr>
          <p:cNvPr id="65563" name="Retângulo 6"/>
          <p:cNvSpPr>
            <a:spLocks noChangeArrowheads="1"/>
          </p:cNvSpPr>
          <p:nvPr/>
        </p:nvSpPr>
        <p:spPr bwMode="auto">
          <a:xfrm>
            <a:off x="36513" y="6524625"/>
            <a:ext cx="4103687" cy="307975"/>
          </a:xfrm>
          <a:prstGeom prst="rect">
            <a:avLst/>
          </a:prstGeom>
          <a:noFill/>
          <a:ln w="9525">
            <a:noFill/>
            <a:miter lim="800000"/>
            <a:headEnd/>
            <a:tailEnd/>
          </a:ln>
        </p:spPr>
        <p:txBody>
          <a:bodyPr>
            <a:spAutoFit/>
          </a:bodyPr>
          <a:lstStyle/>
          <a:p>
            <a:pPr algn="ctr" eaLnBrk="0" hangingPunct="0"/>
            <a:r>
              <a:rPr lang="pt-BR" sz="1400">
                <a:solidFill>
                  <a:srgbClr val="17375E"/>
                </a:solidFill>
                <a:latin typeface="Calibri" pitchFamily="34" charset="0"/>
              </a:rPr>
              <a:t>Maria de Nazaré Pereira, IBICT Research Consultant</a:t>
            </a:r>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descr="06790002"/>
          <p:cNvPicPr>
            <a:picLocks noChangeAspect="1" noChangeArrowheads="1"/>
          </p:cNvPicPr>
          <p:nvPr/>
        </p:nvPicPr>
        <p:blipFill>
          <a:blip r:embed="rId3"/>
          <a:srcRect l="84460" b="9108"/>
          <a:stretch>
            <a:fillRect/>
          </a:stretch>
        </p:blipFill>
        <p:spPr bwMode="auto">
          <a:xfrm>
            <a:off x="7608888" y="-20638"/>
            <a:ext cx="1535112" cy="7011988"/>
          </a:xfrm>
          <a:prstGeom prst="rect">
            <a:avLst/>
          </a:prstGeom>
          <a:noFill/>
          <a:ln w="9525">
            <a:noFill/>
            <a:miter lim="800000"/>
            <a:headEnd/>
            <a:tailEnd/>
          </a:ln>
        </p:spPr>
      </p:pic>
      <p:sp>
        <p:nvSpPr>
          <p:cNvPr id="5" name="Título 1"/>
          <p:cNvSpPr>
            <a:spLocks noGrp="1"/>
          </p:cNvSpPr>
          <p:nvPr>
            <p:ph type="title" idx="4294967295"/>
          </p:nvPr>
        </p:nvSpPr>
        <p:spPr>
          <a:xfrm>
            <a:off x="17463" y="0"/>
            <a:ext cx="7591425" cy="1143000"/>
          </a:xfrm>
        </p:spPr>
        <p:txBody>
          <a:bodyPr/>
          <a:lstStyle/>
          <a:p>
            <a:pPr eaLnBrk="1" hangingPunct="1">
              <a:defRPr/>
            </a:pPr>
            <a:r>
              <a:rPr lang="pt-BR" altLang="pt-BR" b="1" dirty="0" smtClean="0">
                <a:solidFill>
                  <a:srgbClr val="C00000"/>
                </a:solidFill>
                <a:latin typeface="+mn-lt"/>
              </a:rPr>
              <a:t/>
            </a:r>
            <a:br>
              <a:rPr lang="pt-BR" altLang="pt-BR" b="1" dirty="0" smtClean="0">
                <a:solidFill>
                  <a:srgbClr val="C00000"/>
                </a:solidFill>
                <a:latin typeface="+mn-lt"/>
              </a:rPr>
            </a:br>
            <a:r>
              <a:rPr lang="pt-BR" altLang="pt-BR" sz="4800" b="1" dirty="0">
                <a:solidFill>
                  <a:srgbClr val="CA420C"/>
                </a:solidFill>
                <a:effectLst>
                  <a:outerShdw blurRad="38100" dist="38100" dir="2700000" algn="tl">
                    <a:srgbClr val="000000">
                      <a:alpha val="43137"/>
                    </a:srgbClr>
                  </a:outerShdw>
                </a:effectLst>
                <a:latin typeface="+mn-lt"/>
              </a:rPr>
              <a:t>General </a:t>
            </a:r>
            <a:r>
              <a:rPr lang="pt-BR" altLang="pt-BR" sz="4800" b="1" dirty="0" err="1">
                <a:solidFill>
                  <a:srgbClr val="CA420C"/>
                </a:solidFill>
                <a:effectLst>
                  <a:outerShdw blurRad="38100" dist="38100" dir="2700000" algn="tl">
                    <a:srgbClr val="000000">
                      <a:alpha val="43137"/>
                    </a:srgbClr>
                  </a:outerShdw>
                </a:effectLst>
                <a:latin typeface="+mn-lt"/>
              </a:rPr>
              <a:t>View</a:t>
            </a:r>
            <a:r>
              <a:rPr lang="pt-BR" altLang="pt-BR" sz="4800" b="1" dirty="0">
                <a:solidFill>
                  <a:srgbClr val="CA420C"/>
                </a:solidFill>
                <a:effectLst>
                  <a:outerShdw blurRad="38100" dist="38100" dir="2700000" algn="tl">
                    <a:srgbClr val="000000">
                      <a:alpha val="43137"/>
                    </a:srgbClr>
                  </a:outerShdw>
                </a:effectLst>
                <a:latin typeface="+mn-lt"/>
              </a:rPr>
              <a:t> </a:t>
            </a:r>
            <a:r>
              <a:rPr lang="pt-BR" altLang="pt-BR" sz="4800" b="1" dirty="0" err="1">
                <a:solidFill>
                  <a:srgbClr val="CA420C"/>
                </a:solidFill>
                <a:effectLst>
                  <a:outerShdw blurRad="38100" dist="38100" dir="2700000" algn="tl">
                    <a:srgbClr val="000000">
                      <a:alpha val="43137"/>
                    </a:srgbClr>
                  </a:outerShdw>
                </a:effectLst>
                <a:latin typeface="+mn-lt"/>
              </a:rPr>
              <a:t>of</a:t>
            </a:r>
            <a:r>
              <a:rPr lang="pt-BR" altLang="pt-BR" sz="4800" b="1" dirty="0">
                <a:solidFill>
                  <a:srgbClr val="CA420C"/>
                </a:solidFill>
                <a:effectLst>
                  <a:outerShdw blurRad="38100" dist="38100" dir="2700000" algn="tl">
                    <a:srgbClr val="000000">
                      <a:alpha val="43137"/>
                    </a:srgbClr>
                  </a:outerShdw>
                </a:effectLst>
                <a:latin typeface="+mn-lt"/>
              </a:rPr>
              <a:t> </a:t>
            </a:r>
            <a:r>
              <a:rPr lang="pt-BR" altLang="pt-BR" sz="4800" b="1" dirty="0" err="1" smtClean="0">
                <a:solidFill>
                  <a:srgbClr val="CA420C"/>
                </a:solidFill>
                <a:effectLst>
                  <a:outerShdw blurRad="38100" dist="38100" dir="2700000" algn="tl">
                    <a:srgbClr val="000000">
                      <a:alpha val="43137"/>
                    </a:srgbClr>
                  </a:outerShdw>
                </a:effectLst>
                <a:latin typeface="+mn-lt"/>
              </a:rPr>
              <a:t>Brazil</a:t>
            </a:r>
            <a:r>
              <a:rPr lang="pt-BR" altLang="pt-BR" dirty="0" smtClean="0">
                <a:solidFill>
                  <a:srgbClr val="C00000"/>
                </a:solidFill>
                <a:latin typeface="+mn-lt"/>
              </a:rPr>
              <a:t/>
            </a:r>
            <a:br>
              <a:rPr lang="pt-BR" altLang="pt-BR" dirty="0" smtClean="0">
                <a:solidFill>
                  <a:srgbClr val="C00000"/>
                </a:solidFill>
                <a:latin typeface="+mn-lt"/>
              </a:rPr>
            </a:br>
            <a:endParaRPr lang="pt-BR" altLang="pt-BR" dirty="0" smtClean="0">
              <a:solidFill>
                <a:srgbClr val="C00000"/>
              </a:solidFill>
              <a:latin typeface="+mn-lt"/>
            </a:endParaRPr>
          </a:p>
        </p:txBody>
      </p:sp>
      <p:pic>
        <p:nvPicPr>
          <p:cNvPr id="18435" name="Picture 2" descr="Mapa_America"/>
          <p:cNvPicPr>
            <a:picLocks noChangeAspect="1" noChangeArrowheads="1"/>
          </p:cNvPicPr>
          <p:nvPr/>
        </p:nvPicPr>
        <p:blipFill>
          <a:blip r:embed="rId4"/>
          <a:srcRect/>
          <a:stretch>
            <a:fillRect/>
          </a:stretch>
        </p:blipFill>
        <p:spPr bwMode="auto">
          <a:xfrm>
            <a:off x="179388" y="954088"/>
            <a:ext cx="4068762" cy="5407025"/>
          </a:xfrm>
          <a:prstGeom prst="rect">
            <a:avLst/>
          </a:prstGeom>
          <a:solidFill>
            <a:schemeClr val="accent1"/>
          </a:solidFill>
          <a:ln w="9525">
            <a:noFill/>
            <a:miter lim="800000"/>
            <a:headEnd/>
            <a:tailEnd/>
          </a:ln>
        </p:spPr>
      </p:pic>
      <p:grpSp>
        <p:nvGrpSpPr>
          <p:cNvPr id="18436" name="Group 14"/>
          <p:cNvGrpSpPr>
            <a:grpSpLocks/>
          </p:cNvGrpSpPr>
          <p:nvPr/>
        </p:nvGrpSpPr>
        <p:grpSpPr bwMode="auto">
          <a:xfrm>
            <a:off x="539750" y="2771775"/>
            <a:ext cx="6759575" cy="2478088"/>
            <a:chOff x="1152" y="2538"/>
            <a:chExt cx="4258" cy="1561"/>
          </a:xfrm>
        </p:grpSpPr>
        <p:sp>
          <p:nvSpPr>
            <p:cNvPr id="15" name="Rectangle 4"/>
            <p:cNvSpPr>
              <a:spLocks noChangeArrowheads="1"/>
            </p:cNvSpPr>
            <p:nvPr/>
          </p:nvSpPr>
          <p:spPr bwMode="auto">
            <a:xfrm>
              <a:off x="3205" y="2538"/>
              <a:ext cx="2205" cy="1561"/>
            </a:xfrm>
            <a:prstGeom prst="rect">
              <a:avLst/>
            </a:prstGeom>
            <a:noFill/>
            <a:ln w="9525">
              <a:noFill/>
              <a:miter lim="800000"/>
              <a:headEnd/>
              <a:tailEnd/>
            </a:ln>
            <a:effectLst/>
          </p:spPr>
          <p:txBody>
            <a:bodyPr wrap="none" anchor="ctr"/>
            <a:lstStyle/>
            <a:p>
              <a:pPr eaLnBrk="0" hangingPunct="0">
                <a:lnSpc>
                  <a:spcPct val="115000"/>
                </a:lnSpc>
                <a:spcAft>
                  <a:spcPct val="15000"/>
                </a:spcAft>
                <a:defRPr/>
              </a:pPr>
              <a:r>
                <a:rPr lang="en-US" sz="2000">
                  <a:solidFill>
                    <a:srgbClr val="000066"/>
                  </a:solidFill>
                </a:rPr>
                <a:t> 8.5 million km²</a:t>
              </a:r>
            </a:p>
            <a:p>
              <a:pPr eaLnBrk="0" hangingPunct="0">
                <a:lnSpc>
                  <a:spcPct val="115000"/>
                </a:lnSpc>
                <a:spcAft>
                  <a:spcPct val="15000"/>
                </a:spcAft>
                <a:defRPr/>
              </a:pPr>
              <a:r>
                <a:rPr lang="en-US" sz="2000">
                  <a:solidFill>
                    <a:srgbClr val="000066"/>
                  </a:solidFill>
                </a:rPr>
                <a:t> 200 million</a:t>
              </a:r>
            </a:p>
            <a:p>
              <a:pPr eaLnBrk="0" hangingPunct="0">
                <a:lnSpc>
                  <a:spcPct val="115000"/>
                </a:lnSpc>
                <a:spcAft>
                  <a:spcPct val="15000"/>
                </a:spcAft>
                <a:defRPr/>
              </a:pPr>
              <a:r>
                <a:rPr lang="en-US" sz="2000">
                  <a:solidFill>
                    <a:srgbClr val="000066"/>
                  </a:solidFill>
                </a:rPr>
                <a:t> ~ 2.246 US$ trillion (3% world)</a:t>
              </a:r>
            </a:p>
            <a:p>
              <a:pPr eaLnBrk="0" hangingPunct="0">
                <a:lnSpc>
                  <a:spcPct val="115000"/>
                </a:lnSpc>
                <a:spcAft>
                  <a:spcPct val="15000"/>
                </a:spcAft>
                <a:defRPr/>
              </a:pPr>
              <a:r>
                <a:rPr lang="en-US" sz="2000">
                  <a:solidFill>
                    <a:srgbClr val="000066"/>
                  </a:solidFill>
                </a:rPr>
                <a:t> 1.24 %  GDP</a:t>
              </a:r>
            </a:p>
            <a:p>
              <a:pPr eaLnBrk="0" hangingPunct="0">
                <a:lnSpc>
                  <a:spcPct val="115000"/>
                </a:lnSpc>
                <a:spcAft>
                  <a:spcPct val="15000"/>
                </a:spcAft>
                <a:defRPr/>
              </a:pPr>
              <a:r>
                <a:rPr lang="en-US" sz="2000">
                  <a:solidFill>
                    <a:srgbClr val="000066"/>
                  </a:solidFill>
                </a:rPr>
                <a:t> ~ 234,000  in 2010</a:t>
              </a:r>
              <a:endParaRPr lang="en-US" sz="2000">
                <a:solidFill>
                  <a:srgbClr val="000066"/>
                </a:solidFill>
                <a:effectLst>
                  <a:outerShdw blurRad="38100" dist="38100" dir="2700000" algn="tl">
                    <a:srgbClr val="C0C0C0"/>
                  </a:outerShdw>
                </a:effectLst>
              </a:endParaRPr>
            </a:p>
            <a:p>
              <a:pPr eaLnBrk="0" hangingPunct="0">
                <a:lnSpc>
                  <a:spcPct val="115000"/>
                </a:lnSpc>
                <a:spcAft>
                  <a:spcPct val="15000"/>
                </a:spcAft>
                <a:defRPr/>
              </a:pPr>
              <a:r>
                <a:rPr lang="en-US" sz="2000">
                  <a:solidFill>
                    <a:srgbClr val="000066"/>
                  </a:solidFill>
                </a:rPr>
                <a:t> 2.43 % of global output in 2013</a:t>
              </a:r>
            </a:p>
          </p:txBody>
        </p:sp>
        <p:sp>
          <p:nvSpPr>
            <p:cNvPr id="18441" name="Rectangle 5"/>
            <p:cNvSpPr>
              <a:spLocks noChangeArrowheads="1"/>
            </p:cNvSpPr>
            <p:nvPr/>
          </p:nvSpPr>
          <p:spPr bwMode="auto">
            <a:xfrm>
              <a:off x="1152" y="2540"/>
              <a:ext cx="2019" cy="1541"/>
            </a:xfrm>
            <a:prstGeom prst="rect">
              <a:avLst/>
            </a:prstGeom>
            <a:noFill/>
            <a:ln w="9525">
              <a:noFill/>
              <a:miter lim="800000"/>
              <a:headEnd/>
              <a:tailEnd/>
            </a:ln>
          </p:spPr>
          <p:txBody>
            <a:bodyPr wrap="none">
              <a:spAutoFit/>
            </a:bodyPr>
            <a:lstStyle/>
            <a:p>
              <a:pPr algn="r" eaLnBrk="0" hangingPunct="0">
                <a:lnSpc>
                  <a:spcPct val="115000"/>
                </a:lnSpc>
                <a:spcAft>
                  <a:spcPct val="15000"/>
                </a:spcAft>
              </a:pPr>
              <a:r>
                <a:rPr lang="en-US" sz="2000">
                  <a:solidFill>
                    <a:srgbClr val="000066"/>
                  </a:solidFill>
                </a:rPr>
                <a:t>Total area</a:t>
              </a:r>
            </a:p>
            <a:p>
              <a:pPr algn="r" eaLnBrk="0" hangingPunct="0">
                <a:lnSpc>
                  <a:spcPct val="115000"/>
                </a:lnSpc>
                <a:spcAft>
                  <a:spcPct val="15000"/>
                </a:spcAft>
              </a:pPr>
              <a:r>
                <a:rPr lang="en-US" sz="2000">
                  <a:solidFill>
                    <a:srgbClr val="000066"/>
                  </a:solidFill>
                </a:rPr>
                <a:t>Population</a:t>
              </a:r>
            </a:p>
            <a:p>
              <a:pPr algn="r" eaLnBrk="0" hangingPunct="0">
                <a:lnSpc>
                  <a:spcPct val="115000"/>
                </a:lnSpc>
                <a:spcAft>
                  <a:spcPct val="15000"/>
                </a:spcAft>
              </a:pPr>
              <a:r>
                <a:rPr lang="en-US" sz="2000">
                  <a:solidFill>
                    <a:srgbClr val="000066"/>
                  </a:solidFill>
                </a:rPr>
                <a:t>GDP (2013)</a:t>
              </a:r>
            </a:p>
            <a:p>
              <a:pPr algn="r" eaLnBrk="0" hangingPunct="0">
                <a:lnSpc>
                  <a:spcPct val="115000"/>
                </a:lnSpc>
                <a:spcAft>
                  <a:spcPct val="15000"/>
                </a:spcAft>
              </a:pPr>
              <a:r>
                <a:rPr lang="en-US" sz="2000">
                  <a:solidFill>
                    <a:srgbClr val="000066"/>
                  </a:solidFill>
                </a:rPr>
                <a:t>Investment in S&amp;T</a:t>
              </a:r>
            </a:p>
            <a:p>
              <a:pPr algn="r" eaLnBrk="0" hangingPunct="0">
                <a:lnSpc>
                  <a:spcPct val="115000"/>
                </a:lnSpc>
                <a:spcAft>
                  <a:spcPct val="15000"/>
                </a:spcAft>
              </a:pPr>
              <a:r>
                <a:rPr lang="en-US" sz="2000">
                  <a:solidFill>
                    <a:srgbClr val="000066"/>
                  </a:solidFill>
                </a:rPr>
                <a:t>Scientists and researchers</a:t>
              </a:r>
            </a:p>
            <a:p>
              <a:pPr algn="r" eaLnBrk="0" hangingPunct="0">
                <a:lnSpc>
                  <a:spcPct val="115000"/>
                </a:lnSpc>
                <a:spcAft>
                  <a:spcPct val="15000"/>
                </a:spcAft>
              </a:pPr>
              <a:r>
                <a:rPr lang="en-US" sz="2000">
                  <a:solidFill>
                    <a:srgbClr val="000066"/>
                  </a:solidFill>
                </a:rPr>
                <a:t>Scientific papers</a:t>
              </a:r>
            </a:p>
          </p:txBody>
        </p:sp>
      </p:grpSp>
      <p:sp>
        <p:nvSpPr>
          <p:cNvPr id="17" name="Retângulo 16"/>
          <p:cNvSpPr/>
          <p:nvPr/>
        </p:nvSpPr>
        <p:spPr>
          <a:xfrm>
            <a:off x="387350" y="5495925"/>
            <a:ext cx="7064375" cy="830263"/>
          </a:xfrm>
          <a:prstGeom prst="rect">
            <a:avLst/>
          </a:prstGeom>
        </p:spPr>
        <p:txBody>
          <a:bodyPr>
            <a:spAutoFit/>
          </a:bodyPr>
          <a:lstStyle/>
          <a:p>
            <a:pPr eaLnBrk="0" hangingPunct="0">
              <a:defRPr/>
            </a:pPr>
            <a:r>
              <a:rPr lang="pt-BR" sz="1200" dirty="0" err="1">
                <a:solidFill>
                  <a:schemeClr val="tx2"/>
                </a:solidFill>
                <a:latin typeface="+mn-lt"/>
              </a:rPr>
              <a:t>Sources</a:t>
            </a:r>
            <a:r>
              <a:rPr lang="pt-BR" sz="1200" dirty="0">
                <a:solidFill>
                  <a:schemeClr val="tx2"/>
                </a:solidFill>
                <a:latin typeface="+mn-lt"/>
              </a:rPr>
              <a:t>: </a:t>
            </a:r>
            <a:r>
              <a:rPr lang="pt-BR" sz="1200" dirty="0" err="1">
                <a:solidFill>
                  <a:schemeClr val="tx2"/>
                </a:solidFill>
                <a:latin typeface="+mn-lt"/>
              </a:rPr>
              <a:t>http</a:t>
            </a:r>
            <a:r>
              <a:rPr lang="pt-BR" sz="1200" dirty="0">
                <a:solidFill>
                  <a:schemeClr val="tx2"/>
                </a:solidFill>
                <a:latin typeface="+mn-lt"/>
              </a:rPr>
              <a:t>://</a:t>
            </a:r>
            <a:r>
              <a:rPr lang="pt-BR" sz="1200" dirty="0" err="1">
                <a:solidFill>
                  <a:schemeClr val="tx2"/>
                </a:solidFill>
                <a:latin typeface="+mn-lt"/>
              </a:rPr>
              <a:t>www.mct.gov.br</a:t>
            </a:r>
            <a:r>
              <a:rPr lang="pt-BR" sz="1200" dirty="0">
                <a:solidFill>
                  <a:schemeClr val="tx2"/>
                </a:solidFill>
                <a:latin typeface="+mn-lt"/>
              </a:rPr>
              <a:t>/</a:t>
            </a:r>
            <a:r>
              <a:rPr lang="pt-BR" sz="1200" dirty="0" err="1">
                <a:solidFill>
                  <a:schemeClr val="tx2"/>
                </a:solidFill>
                <a:latin typeface="+mn-lt"/>
              </a:rPr>
              <a:t>index.php</a:t>
            </a:r>
            <a:r>
              <a:rPr lang="pt-BR" sz="1200" dirty="0">
                <a:solidFill>
                  <a:schemeClr val="tx2"/>
                </a:solidFill>
                <a:latin typeface="+mn-lt"/>
              </a:rPr>
              <a:t>/</a:t>
            </a:r>
            <a:r>
              <a:rPr lang="pt-BR" sz="1200" dirty="0" err="1">
                <a:solidFill>
                  <a:schemeClr val="tx2"/>
                </a:solidFill>
                <a:latin typeface="+mn-lt"/>
              </a:rPr>
              <a:t>content</a:t>
            </a:r>
            <a:r>
              <a:rPr lang="pt-BR" sz="1200" dirty="0">
                <a:solidFill>
                  <a:schemeClr val="tx2"/>
                </a:solidFill>
                <a:latin typeface="+mn-lt"/>
              </a:rPr>
              <a:t>/</a:t>
            </a:r>
            <a:r>
              <a:rPr lang="pt-BR" sz="1200" dirty="0" err="1">
                <a:solidFill>
                  <a:schemeClr val="tx2"/>
                </a:solidFill>
                <a:latin typeface="+mn-lt"/>
              </a:rPr>
              <a:t>view</a:t>
            </a:r>
            <a:r>
              <a:rPr lang="pt-BR" sz="1200" dirty="0">
                <a:solidFill>
                  <a:schemeClr val="tx2"/>
                </a:solidFill>
                <a:latin typeface="+mn-lt"/>
              </a:rPr>
              <a:t>/5860/Brasil_Pesquisadores_em_numero_de_pessoas_por_setor_institucional_e_nivel_de_escolaridade.html</a:t>
            </a:r>
            <a:br>
              <a:rPr lang="pt-BR" sz="1200" dirty="0">
                <a:solidFill>
                  <a:schemeClr val="tx2"/>
                </a:solidFill>
                <a:latin typeface="+mn-lt"/>
              </a:rPr>
            </a:br>
            <a:r>
              <a:rPr lang="pt-BR" sz="1200" dirty="0" err="1">
                <a:solidFill>
                  <a:schemeClr val="tx2"/>
                </a:solidFill>
                <a:latin typeface="+mn-lt"/>
              </a:rPr>
              <a:t>https</a:t>
            </a:r>
            <a:r>
              <a:rPr lang="pt-BR" sz="1200" dirty="0">
                <a:solidFill>
                  <a:schemeClr val="tx2"/>
                </a:solidFill>
                <a:latin typeface="+mn-lt"/>
              </a:rPr>
              <a:t>://</a:t>
            </a:r>
            <a:r>
              <a:rPr lang="pt-BR" sz="1200" dirty="0" err="1">
                <a:solidFill>
                  <a:schemeClr val="tx2"/>
                </a:solidFill>
                <a:latin typeface="+mn-lt"/>
              </a:rPr>
              <a:t>en.wikipedia.org</a:t>
            </a:r>
            <a:r>
              <a:rPr lang="pt-BR" sz="1200" dirty="0">
                <a:solidFill>
                  <a:schemeClr val="tx2"/>
                </a:solidFill>
                <a:latin typeface="+mn-lt"/>
              </a:rPr>
              <a:t>/</a:t>
            </a:r>
            <a:r>
              <a:rPr lang="pt-BR" sz="1200" dirty="0" err="1">
                <a:solidFill>
                  <a:schemeClr val="tx2"/>
                </a:solidFill>
                <a:latin typeface="+mn-lt"/>
              </a:rPr>
              <a:t>wiki</a:t>
            </a:r>
            <a:r>
              <a:rPr lang="pt-BR" sz="1200" dirty="0">
                <a:solidFill>
                  <a:schemeClr val="tx2"/>
                </a:solidFill>
                <a:latin typeface="+mn-lt"/>
              </a:rPr>
              <a:t>/List_of_countries_by_GDP_%28nominal%29</a:t>
            </a:r>
          </a:p>
        </p:txBody>
      </p:sp>
      <p:sp>
        <p:nvSpPr>
          <p:cNvPr id="18438" name="Retângulo 10"/>
          <p:cNvSpPr>
            <a:spLocks noChangeArrowheads="1"/>
          </p:cNvSpPr>
          <p:nvPr/>
        </p:nvSpPr>
        <p:spPr bwMode="auto">
          <a:xfrm>
            <a:off x="107950" y="6524625"/>
            <a:ext cx="4103688" cy="523875"/>
          </a:xfrm>
          <a:prstGeom prst="rect">
            <a:avLst/>
          </a:prstGeom>
          <a:noFill/>
          <a:ln w="9525">
            <a:noFill/>
            <a:miter lim="800000"/>
            <a:headEnd/>
            <a:tailEnd/>
          </a:ln>
        </p:spPr>
        <p:txBody>
          <a:bodyPr>
            <a:spAutoFit/>
          </a:bodyPr>
          <a:lstStyle/>
          <a:p>
            <a:pPr algn="ctr" eaLnBrk="0" hangingPunct="0"/>
            <a:r>
              <a:rPr lang="pt-BR" sz="1400">
                <a:solidFill>
                  <a:srgbClr val="17375E"/>
                </a:solidFill>
                <a:latin typeface="Calibri" pitchFamily="34" charset="0"/>
              </a:rPr>
              <a:t>Maria de Nazaré Pereira, IBICT Research Consultant</a:t>
            </a:r>
          </a:p>
          <a:p>
            <a:pPr algn="ctr" eaLnBrk="0" hangingPunct="0"/>
            <a:endParaRPr lang="pt-BR" sz="1400">
              <a:solidFill>
                <a:srgbClr val="17375E"/>
              </a:solidFill>
              <a:latin typeface="Calibri" pitchFamily="34" charset="0"/>
            </a:endParaRPr>
          </a:p>
        </p:txBody>
      </p:sp>
      <p:sp>
        <p:nvSpPr>
          <p:cNvPr id="18439" name="Espaço Reservado para Número de Slide 2"/>
          <p:cNvSpPr>
            <a:spLocks noGrp="1"/>
          </p:cNvSpPr>
          <p:nvPr>
            <p:ph type="sldNum" sz="quarter" idx="12"/>
          </p:nvPr>
        </p:nvSpPr>
        <p:spPr bwMode="auto">
          <a:noFill/>
          <a:ln>
            <a:miter lim="800000"/>
            <a:headEnd/>
            <a:tailEnd/>
          </a:ln>
        </p:spPr>
        <p:txBody>
          <a:bodyPr/>
          <a:lstStyle/>
          <a:p>
            <a:fld id="{3184C9D2-2D33-4C71-A222-29B27E83D854}" type="slidenum">
              <a:rPr lang="pt-BR" altLang="pt-BR" smtClean="0"/>
              <a:pPr/>
              <a:t>3</a:t>
            </a:fld>
            <a:endParaRPr lang="pt-BR" altLang="pt-BR" smtClean="0"/>
          </a:p>
        </p:txBody>
      </p:sp>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Espaço Reservado para Conteúdo 2"/>
          <p:cNvSpPr>
            <a:spLocks noGrp="1"/>
          </p:cNvSpPr>
          <p:nvPr>
            <p:ph idx="4294967295"/>
          </p:nvPr>
        </p:nvSpPr>
        <p:spPr>
          <a:xfrm>
            <a:off x="971550" y="1989138"/>
            <a:ext cx="7200900" cy="4000500"/>
          </a:xfrm>
        </p:spPr>
        <p:txBody>
          <a:bodyPr/>
          <a:lstStyle/>
          <a:p>
            <a:pPr marL="0" indent="0" algn="ctr">
              <a:buFont typeface="Arial" charset="0"/>
              <a:buNone/>
            </a:pPr>
            <a:r>
              <a:rPr lang="pt-BR" b="1" smtClean="0">
                <a:solidFill>
                  <a:srgbClr val="002060"/>
                </a:solidFill>
              </a:rPr>
              <a:t>Warning</a:t>
            </a:r>
            <a:r>
              <a:rPr lang="pt-BR" smtClean="0">
                <a:solidFill>
                  <a:srgbClr val="002060"/>
                </a:solidFill>
              </a:rPr>
              <a:t> </a:t>
            </a:r>
          </a:p>
          <a:p>
            <a:pPr marL="0" indent="0">
              <a:buFont typeface="Arial" charset="0"/>
              <a:buNone/>
            </a:pPr>
            <a:r>
              <a:rPr lang="pt-BR" smtClean="0">
                <a:solidFill>
                  <a:srgbClr val="002060"/>
                </a:solidFill>
              </a:rPr>
              <a:t>The following 6 slides have not been translated. They deal with IBICT accomplishments in the field of information for the general public. They will be translated in the version to be deposited in the DSpace EuroCris Database.</a:t>
            </a:r>
          </a:p>
          <a:p>
            <a:pPr marL="0" indent="0"/>
            <a:endParaRPr lang="pt-BR" smtClean="0">
              <a:solidFill>
                <a:srgbClr val="002060"/>
              </a:solidFill>
            </a:endParaRPr>
          </a:p>
        </p:txBody>
      </p:sp>
      <p:sp>
        <p:nvSpPr>
          <p:cNvPr id="66562" name="Espaço Reservado para Número de Slide 4"/>
          <p:cNvSpPr txBox="1">
            <a:spLocks noGrp="1"/>
          </p:cNvSpPr>
          <p:nvPr/>
        </p:nvSpPr>
        <p:spPr bwMode="auto">
          <a:xfrm>
            <a:off x="8027988" y="6308725"/>
            <a:ext cx="688975" cy="222250"/>
          </a:xfrm>
          <a:prstGeom prst="rect">
            <a:avLst/>
          </a:prstGeom>
          <a:noFill/>
          <a:ln w="9525">
            <a:noFill/>
            <a:miter lim="800000"/>
            <a:headEnd/>
            <a:tailEnd/>
          </a:ln>
        </p:spPr>
        <p:txBody>
          <a:bodyPr anchor="ctr"/>
          <a:lstStyle/>
          <a:p>
            <a:pPr algn="r" eaLnBrk="0" hangingPunct="0"/>
            <a:fld id="{9DE134A6-F868-450A-90E0-B3D701F235B9}" type="slidenum">
              <a:rPr lang="pt-BR" sz="800">
                <a:solidFill>
                  <a:srgbClr val="959795"/>
                </a:solidFill>
              </a:rPr>
              <a:pPr algn="r" eaLnBrk="0" hangingPunct="0"/>
              <a:t>30</a:t>
            </a:fld>
            <a:endParaRPr lang="pt-BR" sz="800">
              <a:solidFill>
                <a:srgbClr val="959795"/>
              </a:solidFill>
            </a:endParaRPr>
          </a:p>
        </p:txBody>
      </p:sp>
      <p:pic>
        <p:nvPicPr>
          <p:cNvPr id="66563" name="Picture 2" descr="06790002"/>
          <p:cNvPicPr>
            <a:picLocks noChangeAspect="1" noChangeArrowheads="1"/>
          </p:cNvPicPr>
          <p:nvPr/>
        </p:nvPicPr>
        <p:blipFill>
          <a:blip r:embed="rId3"/>
          <a:srcRect b="62923"/>
          <a:stretch>
            <a:fillRect/>
          </a:stretch>
        </p:blipFill>
        <p:spPr bwMode="auto">
          <a:xfrm>
            <a:off x="0" y="-901700"/>
            <a:ext cx="9210675" cy="1803400"/>
          </a:xfrm>
          <a:prstGeom prst="rect">
            <a:avLst/>
          </a:prstGeom>
          <a:noFill/>
          <a:ln w="9525">
            <a:noFill/>
            <a:miter lim="800000"/>
            <a:headEnd/>
            <a:tailEnd/>
          </a:ln>
        </p:spPr>
      </p:pic>
      <p:sp>
        <p:nvSpPr>
          <p:cNvPr id="66564" name="Retângulo 6"/>
          <p:cNvSpPr>
            <a:spLocks noChangeArrowheads="1"/>
          </p:cNvSpPr>
          <p:nvPr/>
        </p:nvSpPr>
        <p:spPr bwMode="auto">
          <a:xfrm>
            <a:off x="36513" y="6505575"/>
            <a:ext cx="4103687" cy="307975"/>
          </a:xfrm>
          <a:prstGeom prst="rect">
            <a:avLst/>
          </a:prstGeom>
          <a:noFill/>
          <a:ln w="9525">
            <a:noFill/>
            <a:miter lim="800000"/>
            <a:headEnd/>
            <a:tailEnd/>
          </a:ln>
        </p:spPr>
        <p:txBody>
          <a:bodyPr>
            <a:spAutoFit/>
          </a:bodyPr>
          <a:lstStyle/>
          <a:p>
            <a:pPr algn="ctr" eaLnBrk="0" hangingPunct="0"/>
            <a:r>
              <a:rPr lang="pt-BR" sz="1400">
                <a:solidFill>
                  <a:srgbClr val="17375E"/>
                </a:solidFill>
                <a:latin typeface="Calibri" pitchFamily="34" charset="0"/>
              </a:rPr>
              <a:t>Maria de Nazaré Pereira, IBICT Research Consultant</a:t>
            </a:r>
          </a:p>
        </p:txBody>
      </p:sp>
      <p:sp>
        <p:nvSpPr>
          <p:cNvPr id="8" name="Text Box 23"/>
          <p:cNvSpPr txBox="1">
            <a:spLocks noChangeArrowheads="1"/>
          </p:cNvSpPr>
          <p:nvPr/>
        </p:nvSpPr>
        <p:spPr bwMode="auto">
          <a:xfrm>
            <a:off x="395288" y="981075"/>
            <a:ext cx="7748587" cy="708025"/>
          </a:xfrm>
          <a:prstGeom prst="rect">
            <a:avLst/>
          </a:prstGeom>
          <a:noFill/>
          <a:ln w="9525">
            <a:noFill/>
            <a:miter lim="800000"/>
            <a:headEnd/>
            <a:tailEnd/>
          </a:ln>
          <a:effectLst/>
        </p:spPr>
        <p:txBody>
          <a:bodyPr>
            <a:spAutoFit/>
          </a:bodyPr>
          <a:lstStyle/>
          <a:p>
            <a:pPr>
              <a:defRPr/>
            </a:pPr>
            <a:r>
              <a:rPr lang="en-CA" sz="4000" b="1" dirty="0">
                <a:solidFill>
                  <a:srgbClr val="DD480D"/>
                </a:solidFill>
                <a:effectLst>
                  <a:outerShdw blurRad="38100" dist="38100" dir="2700000" algn="tl">
                    <a:srgbClr val="C0C0C0"/>
                  </a:outerShdw>
                </a:effectLst>
                <a:latin typeface="+mn-lt"/>
              </a:rPr>
              <a:t>IBICT – The proponent of BR-CRIS</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Espaço Reservado para Número de Slide 2"/>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DCCC2DEA-E606-41FB-96CF-3343776CDB87}" type="slidenum">
              <a:rPr lang="pt-BR" altLang="pt-BR" sz="1200">
                <a:solidFill>
                  <a:srgbClr val="898989"/>
                </a:solidFill>
                <a:latin typeface="Calibri" pitchFamily="34" charset="0"/>
              </a:rPr>
              <a:pPr algn="r"/>
              <a:t>31</a:t>
            </a:fld>
            <a:endParaRPr lang="pt-BR" altLang="pt-BR" sz="1200">
              <a:solidFill>
                <a:srgbClr val="898989"/>
              </a:solidFill>
              <a:latin typeface="Calibri" pitchFamily="34" charset="0"/>
            </a:endParaRPr>
          </a:p>
        </p:txBody>
      </p:sp>
      <p:sp>
        <p:nvSpPr>
          <p:cNvPr id="12292" name="Título 1"/>
          <p:cNvSpPr txBox="1">
            <a:spLocks/>
          </p:cNvSpPr>
          <p:nvPr/>
        </p:nvSpPr>
        <p:spPr bwMode="auto">
          <a:xfrm>
            <a:off x="1500188" y="188913"/>
            <a:ext cx="7643812" cy="863600"/>
          </a:xfrm>
          <a:prstGeom prst="rect">
            <a:avLst/>
          </a:prstGeom>
          <a:noFill/>
          <a:ln>
            <a:noFill/>
          </a:ln>
          <a:extLst/>
        </p:spPr>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hangingPunct="0">
              <a:defRPr/>
            </a:pPr>
            <a:r>
              <a:rPr lang="pt-BR" altLang="pt-BR" sz="3200" b="1" dirty="0" smtClean="0">
                <a:solidFill>
                  <a:srgbClr val="002060"/>
                </a:solidFill>
                <a:latin typeface="+mn-lt"/>
              </a:rPr>
              <a:t>Setor Produtivo</a:t>
            </a:r>
          </a:p>
        </p:txBody>
      </p:sp>
      <p:sp>
        <p:nvSpPr>
          <p:cNvPr id="74755" name="Retângulo 5"/>
          <p:cNvSpPr>
            <a:spLocks noChangeArrowheads="1"/>
          </p:cNvSpPr>
          <p:nvPr/>
        </p:nvSpPr>
        <p:spPr bwMode="auto">
          <a:xfrm>
            <a:off x="1746250" y="1196975"/>
            <a:ext cx="7397750" cy="5554663"/>
          </a:xfrm>
          <a:prstGeom prst="rect">
            <a:avLst/>
          </a:prstGeom>
          <a:noFill/>
          <a:ln w="9525">
            <a:noFill/>
            <a:miter lim="800000"/>
            <a:headEnd/>
            <a:tailEnd/>
          </a:ln>
        </p:spPr>
        <p:txBody>
          <a:bodyPr>
            <a:spAutoFit/>
          </a:bodyPr>
          <a:lstStyle/>
          <a:p>
            <a:pPr marL="0" lvl="1" eaLnBrk="0" hangingPunct="0">
              <a:defRPr/>
            </a:pPr>
            <a:r>
              <a:rPr lang="pt-BR" altLang="pt-BR" sz="2400" b="1" dirty="0">
                <a:solidFill>
                  <a:srgbClr val="002060"/>
                </a:solidFill>
                <a:latin typeface="+mn-lt"/>
              </a:rPr>
              <a:t>Serviço Brasileiro de Respostas Técnicas (SBRT)</a:t>
            </a:r>
          </a:p>
          <a:p>
            <a:pPr marL="0" lvl="1" eaLnBrk="0" hangingPunct="0">
              <a:buFont typeface="Arial" charset="0"/>
              <a:buChar char="•"/>
              <a:defRPr/>
            </a:pPr>
            <a:r>
              <a:rPr lang="pt-BR" altLang="pt-BR" sz="2000" dirty="0">
                <a:solidFill>
                  <a:srgbClr val="002060"/>
                </a:solidFill>
                <a:latin typeface="+mn-lt"/>
              </a:rPr>
              <a:t>127 mil clientes cadastrados (PF: 94%; PJ: 6%)</a:t>
            </a:r>
          </a:p>
          <a:p>
            <a:pPr marL="0" lvl="1" eaLnBrk="0" hangingPunct="0">
              <a:buFont typeface="Arial" charset="0"/>
              <a:buChar char="•"/>
              <a:defRPr/>
            </a:pPr>
            <a:r>
              <a:rPr lang="pt-BR" altLang="pt-BR" sz="2000" dirty="0">
                <a:solidFill>
                  <a:srgbClr val="002060"/>
                </a:solidFill>
                <a:latin typeface="+mn-lt"/>
              </a:rPr>
              <a:t>30,571 Respostas Técnicas</a:t>
            </a:r>
          </a:p>
          <a:p>
            <a:pPr marL="0" lvl="1" eaLnBrk="0" hangingPunct="0">
              <a:buFont typeface="Arial" charset="0"/>
              <a:buChar char="•"/>
              <a:defRPr/>
            </a:pPr>
            <a:r>
              <a:rPr lang="pt-BR" altLang="pt-BR" sz="2000" dirty="0">
                <a:solidFill>
                  <a:srgbClr val="002060"/>
                </a:solidFill>
                <a:latin typeface="+mn-lt"/>
              </a:rPr>
              <a:t>464 Dossiês Técnicos</a:t>
            </a:r>
          </a:p>
          <a:p>
            <a:pPr marL="0" lvl="1" eaLnBrk="0" hangingPunct="0">
              <a:spcBef>
                <a:spcPts val="1800"/>
              </a:spcBef>
              <a:defRPr/>
            </a:pPr>
            <a:r>
              <a:rPr lang="pt-BR" altLang="pt-BR" sz="2400" b="1" dirty="0">
                <a:solidFill>
                  <a:srgbClr val="002060"/>
                </a:solidFill>
                <a:latin typeface="+mn-lt"/>
              </a:rPr>
              <a:t>Avaliação do Ciclo de Vida (ACV)</a:t>
            </a:r>
          </a:p>
          <a:p>
            <a:pPr marL="0" lvl="1" eaLnBrk="0" hangingPunct="0">
              <a:buFont typeface="Arial" charset="0"/>
              <a:buChar char="•"/>
              <a:defRPr/>
            </a:pPr>
            <a:r>
              <a:rPr lang="pt-BR" altLang="pt-BR" sz="2000" dirty="0">
                <a:solidFill>
                  <a:srgbClr val="002060"/>
                </a:solidFill>
                <a:latin typeface="+mn-lt"/>
              </a:rPr>
              <a:t>Informação para a Indústria</a:t>
            </a:r>
          </a:p>
          <a:p>
            <a:pPr marL="0" lvl="1" eaLnBrk="0" hangingPunct="0">
              <a:buFont typeface="Arial" charset="0"/>
              <a:buChar char="•"/>
              <a:defRPr/>
            </a:pPr>
            <a:r>
              <a:rPr lang="pt-BR" altLang="pt-BR" sz="2000" dirty="0">
                <a:solidFill>
                  <a:srgbClr val="002060"/>
                </a:solidFill>
                <a:latin typeface="+mn-lt"/>
              </a:rPr>
              <a:t>Pensamento do Ciclo de Vida </a:t>
            </a:r>
            <a:endParaRPr lang="pt-BR" altLang="pt-BR" sz="2000" b="1" dirty="0">
              <a:solidFill>
                <a:srgbClr val="002060"/>
              </a:solidFill>
              <a:latin typeface="+mn-lt"/>
            </a:endParaRPr>
          </a:p>
          <a:p>
            <a:pPr marL="0" lvl="1" eaLnBrk="0" hangingPunct="0">
              <a:spcBef>
                <a:spcPts val="1800"/>
              </a:spcBef>
              <a:defRPr/>
            </a:pPr>
            <a:r>
              <a:rPr lang="pt-BR" altLang="pt-BR" sz="2400" b="1" dirty="0">
                <a:solidFill>
                  <a:srgbClr val="002060"/>
                </a:solidFill>
                <a:latin typeface="+mn-lt"/>
              </a:rPr>
              <a:t>Observatório Nacional dos Arranjos Produtivos Locais (APL)</a:t>
            </a:r>
          </a:p>
          <a:p>
            <a:pPr marL="0" lvl="1" eaLnBrk="0" hangingPunct="0">
              <a:buFont typeface="Arial" charset="0"/>
              <a:buChar char="•"/>
              <a:defRPr/>
            </a:pPr>
            <a:r>
              <a:rPr lang="pt-BR" altLang="pt-BR" sz="2000" dirty="0">
                <a:solidFill>
                  <a:srgbClr val="002060"/>
                </a:solidFill>
                <a:latin typeface="+mn-lt"/>
              </a:rPr>
              <a:t>Modelo: Portal </a:t>
            </a:r>
            <a:r>
              <a:rPr lang="pt-BR" altLang="pt-BR" sz="2000" i="1" dirty="0" err="1">
                <a:solidFill>
                  <a:srgbClr val="002060"/>
                </a:solidFill>
                <a:latin typeface="+mn-lt"/>
              </a:rPr>
              <a:t>APL</a:t>
            </a:r>
            <a:r>
              <a:rPr lang="pt-BR" altLang="pt-BR" sz="2000" dirty="0" err="1">
                <a:solidFill>
                  <a:srgbClr val="002060"/>
                </a:solidFill>
                <a:latin typeface="+mn-lt"/>
              </a:rPr>
              <a:t>Mineral</a:t>
            </a:r>
            <a:r>
              <a:rPr lang="pt-BR" altLang="pt-BR" sz="2000" dirty="0">
                <a:solidFill>
                  <a:srgbClr val="002060"/>
                </a:solidFill>
                <a:latin typeface="+mn-lt"/>
              </a:rPr>
              <a:t> </a:t>
            </a:r>
          </a:p>
          <a:p>
            <a:pPr marL="0" lvl="1" eaLnBrk="0" hangingPunct="0">
              <a:spcBef>
                <a:spcPts val="1800"/>
              </a:spcBef>
              <a:defRPr/>
            </a:pPr>
            <a:r>
              <a:rPr lang="pt-BR" altLang="pt-BR" sz="2400" b="1" dirty="0">
                <a:solidFill>
                  <a:srgbClr val="002060"/>
                </a:solidFill>
                <a:latin typeface="+mn-lt"/>
              </a:rPr>
              <a:t>Educação Livre</a:t>
            </a:r>
          </a:p>
          <a:p>
            <a:pPr marL="0" lvl="1" eaLnBrk="0" hangingPunct="0">
              <a:buFont typeface="Arial" charset="0"/>
              <a:buChar char="•"/>
              <a:defRPr/>
            </a:pPr>
            <a:r>
              <a:rPr lang="pt-BR" altLang="pt-BR" sz="2000" dirty="0">
                <a:solidFill>
                  <a:srgbClr val="002060"/>
                </a:solidFill>
                <a:latin typeface="+mn-lt"/>
              </a:rPr>
              <a:t>Educação para jovens</a:t>
            </a:r>
          </a:p>
          <a:p>
            <a:pPr marL="0" lvl="1" eaLnBrk="0" hangingPunct="0">
              <a:buFont typeface="Arial" charset="0"/>
              <a:buChar char="•"/>
              <a:defRPr/>
            </a:pPr>
            <a:r>
              <a:rPr lang="pt-BR" altLang="pt-BR" sz="2000" dirty="0">
                <a:solidFill>
                  <a:srgbClr val="002060"/>
                </a:solidFill>
                <a:latin typeface="+mn-lt"/>
              </a:rPr>
              <a:t>Parceria CNI, SESI e Unesco</a:t>
            </a:r>
          </a:p>
          <a:p>
            <a:pPr marL="0" lvl="1" eaLnBrk="0" hangingPunct="0">
              <a:defRPr/>
            </a:pPr>
            <a:endParaRPr lang="pt-BR" altLang="pt-BR" sz="3000" dirty="0">
              <a:solidFill>
                <a:srgbClr val="002060"/>
              </a:solidFill>
              <a:latin typeface="+mn-lt"/>
            </a:endParaRPr>
          </a:p>
        </p:txBody>
      </p:sp>
      <p:pic>
        <p:nvPicPr>
          <p:cNvPr id="68612" name="Picture 2" descr="06790002"/>
          <p:cNvPicPr>
            <a:picLocks noChangeAspect="1" noChangeArrowheads="1"/>
          </p:cNvPicPr>
          <p:nvPr/>
        </p:nvPicPr>
        <p:blipFill>
          <a:blip r:embed="rId2"/>
          <a:srcRect/>
          <a:stretch>
            <a:fillRect/>
          </a:stretch>
        </p:blipFill>
        <p:spPr bwMode="auto">
          <a:xfrm>
            <a:off x="-36513" y="-77788"/>
            <a:ext cx="1536701" cy="7013576"/>
          </a:xfrm>
          <a:prstGeom prst="rect">
            <a:avLst/>
          </a:prstGeom>
          <a:noFill/>
          <a:ln w="9525">
            <a:noFill/>
            <a:miter lim="800000"/>
            <a:headEnd/>
            <a:tailEnd/>
          </a:ln>
        </p:spPr>
      </p:pic>
      <p:pic>
        <p:nvPicPr>
          <p:cNvPr id="68613" name="Picture 2" descr="http://ruralpecuaria.com.br/painel/img/noticias/428/noticias_1406403988.jpg"/>
          <p:cNvPicPr>
            <a:picLocks noChangeAspect="1" noChangeArrowheads="1"/>
          </p:cNvPicPr>
          <p:nvPr/>
        </p:nvPicPr>
        <p:blipFill>
          <a:blip r:embed="rId3"/>
          <a:srcRect/>
          <a:stretch>
            <a:fillRect/>
          </a:stretch>
        </p:blipFill>
        <p:spPr bwMode="auto">
          <a:xfrm>
            <a:off x="6804025" y="2565400"/>
            <a:ext cx="1377950" cy="1281113"/>
          </a:xfrm>
          <a:prstGeom prst="rect">
            <a:avLst/>
          </a:prstGeom>
          <a:noFill/>
          <a:ln w="9525">
            <a:noFill/>
            <a:miter lim="800000"/>
            <a:headEnd/>
            <a:tailEnd/>
          </a:ln>
        </p:spPr>
      </p:pic>
      <p:sp>
        <p:nvSpPr>
          <p:cNvPr id="68614" name="Retângulo 6"/>
          <p:cNvSpPr>
            <a:spLocks noChangeArrowheads="1"/>
          </p:cNvSpPr>
          <p:nvPr/>
        </p:nvSpPr>
        <p:spPr bwMode="auto">
          <a:xfrm>
            <a:off x="539750" y="6505575"/>
            <a:ext cx="4103688" cy="307975"/>
          </a:xfrm>
          <a:prstGeom prst="rect">
            <a:avLst/>
          </a:prstGeom>
          <a:noFill/>
          <a:ln w="9525">
            <a:noFill/>
            <a:miter lim="800000"/>
            <a:headEnd/>
            <a:tailEnd/>
          </a:ln>
        </p:spPr>
        <p:txBody>
          <a:bodyPr>
            <a:spAutoFit/>
          </a:bodyPr>
          <a:lstStyle/>
          <a:p>
            <a:pPr algn="ctr" eaLnBrk="0" hangingPunct="0"/>
            <a:r>
              <a:rPr lang="pt-BR" sz="1400">
                <a:solidFill>
                  <a:srgbClr val="17375E"/>
                </a:solidFill>
                <a:latin typeface="Calibri" pitchFamily="34" charset="0"/>
              </a:rPr>
              <a:t>Cecilia Leite, out.2015</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Espaço Reservado para Número de Slide 2"/>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DB9257C6-0B65-4036-A1AB-2EBA7BE0FD99}" type="slidenum">
              <a:rPr lang="pt-BR" altLang="pt-BR" sz="1200">
                <a:solidFill>
                  <a:srgbClr val="898989"/>
                </a:solidFill>
                <a:latin typeface="Calibri" pitchFamily="34" charset="0"/>
              </a:rPr>
              <a:pPr algn="r"/>
              <a:t>32</a:t>
            </a:fld>
            <a:endParaRPr lang="pt-BR" altLang="pt-BR" sz="1200">
              <a:solidFill>
                <a:srgbClr val="898989"/>
              </a:solidFill>
              <a:latin typeface="Calibri" pitchFamily="34" charset="0"/>
            </a:endParaRPr>
          </a:p>
        </p:txBody>
      </p:sp>
      <p:sp>
        <p:nvSpPr>
          <p:cNvPr id="12292" name="Título 1"/>
          <p:cNvSpPr txBox="1">
            <a:spLocks/>
          </p:cNvSpPr>
          <p:nvPr/>
        </p:nvSpPr>
        <p:spPr bwMode="auto">
          <a:xfrm>
            <a:off x="1500188" y="404813"/>
            <a:ext cx="7643812" cy="863600"/>
          </a:xfrm>
          <a:prstGeom prst="rect">
            <a:avLst/>
          </a:prstGeom>
          <a:noFill/>
          <a:ln>
            <a:noFill/>
          </a:ln>
          <a:extLst/>
        </p:spPr>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hangingPunct="0">
              <a:defRPr/>
            </a:pPr>
            <a:r>
              <a:rPr lang="pt-BR" altLang="pt-BR" sz="3200" b="1" dirty="0" smtClean="0">
                <a:solidFill>
                  <a:srgbClr val="002060"/>
                </a:solidFill>
                <a:latin typeface="+mn-lt"/>
              </a:rPr>
              <a:t>Inclusão Digital e Informacional</a:t>
            </a:r>
          </a:p>
        </p:txBody>
      </p:sp>
      <p:pic>
        <p:nvPicPr>
          <p:cNvPr id="69635" name="Picture 2" descr="06790002"/>
          <p:cNvPicPr>
            <a:picLocks noChangeAspect="1" noChangeArrowheads="1"/>
          </p:cNvPicPr>
          <p:nvPr/>
        </p:nvPicPr>
        <p:blipFill>
          <a:blip r:embed="rId3"/>
          <a:srcRect/>
          <a:stretch>
            <a:fillRect/>
          </a:stretch>
        </p:blipFill>
        <p:spPr bwMode="auto">
          <a:xfrm>
            <a:off x="-36513" y="-77788"/>
            <a:ext cx="1536701" cy="7013576"/>
          </a:xfrm>
          <a:prstGeom prst="rect">
            <a:avLst/>
          </a:prstGeom>
          <a:noFill/>
          <a:ln w="9525">
            <a:noFill/>
            <a:miter lim="800000"/>
            <a:headEnd/>
            <a:tailEnd/>
          </a:ln>
        </p:spPr>
      </p:pic>
      <p:sp>
        <p:nvSpPr>
          <p:cNvPr id="6" name="Retângulo 5"/>
          <p:cNvSpPr>
            <a:spLocks noChangeArrowheads="1"/>
          </p:cNvSpPr>
          <p:nvPr/>
        </p:nvSpPr>
        <p:spPr bwMode="auto">
          <a:xfrm>
            <a:off x="1835150" y="1506538"/>
            <a:ext cx="7308850" cy="5602287"/>
          </a:xfrm>
          <a:prstGeom prst="rect">
            <a:avLst/>
          </a:prstGeom>
          <a:noFill/>
          <a:ln>
            <a:noFill/>
          </a:ln>
          <a:extLst/>
        </p:spPr>
        <p:txBody>
          <a:bodyPr>
            <a:spAutoFit/>
          </a:bodyPr>
          <a:lstStyle>
            <a:lvl1pPr marL="342900" indent="-342900">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lvl="1" eaLnBrk="0" hangingPunct="0">
              <a:defRPr/>
            </a:pPr>
            <a:r>
              <a:rPr lang="pt-BR" altLang="pt-BR" sz="3000" b="1" dirty="0" smtClean="0">
                <a:solidFill>
                  <a:srgbClr val="002060"/>
                </a:solidFill>
                <a:latin typeface="+mn-lt"/>
              </a:rPr>
              <a:t>Mapa da Inclusão Digital no Brasil</a:t>
            </a:r>
          </a:p>
          <a:p>
            <a:pPr marL="342900" lvl="1" indent="-342900" eaLnBrk="0" hangingPunct="0">
              <a:buFont typeface="Arial" panose="020B0604020202020204" pitchFamily="34" charset="0"/>
              <a:buChar char="•"/>
              <a:defRPr/>
            </a:pPr>
            <a:r>
              <a:rPr lang="pt-BR" altLang="pt-BR" sz="2000" dirty="0" smtClean="0">
                <a:solidFill>
                  <a:srgbClr val="002060"/>
                </a:solidFill>
                <a:latin typeface="+mn-lt"/>
              </a:rPr>
              <a:t>28.800 Pontos de Inclusão Digital </a:t>
            </a:r>
            <a:r>
              <a:rPr lang="pt-BR" altLang="pt-BR" sz="2000" dirty="0" err="1" smtClean="0">
                <a:solidFill>
                  <a:srgbClr val="002060"/>
                </a:solidFill>
                <a:latin typeface="+mn-lt"/>
              </a:rPr>
              <a:t>georeferenciados</a:t>
            </a:r>
            <a:endParaRPr lang="pt-BR" altLang="pt-BR" sz="2000" dirty="0" smtClean="0">
              <a:solidFill>
                <a:srgbClr val="002060"/>
              </a:solidFill>
              <a:latin typeface="+mn-lt"/>
            </a:endParaRPr>
          </a:p>
          <a:p>
            <a:pPr marL="342900" lvl="1" indent="-342900" eaLnBrk="0" hangingPunct="0">
              <a:buFont typeface="Arial" panose="020B0604020202020204" pitchFamily="34" charset="0"/>
              <a:buChar char="•"/>
              <a:defRPr/>
            </a:pPr>
            <a:r>
              <a:rPr lang="pt-BR" altLang="pt-BR" sz="2000" dirty="0" smtClean="0">
                <a:solidFill>
                  <a:srgbClr val="002060"/>
                </a:solidFill>
                <a:latin typeface="+mn-lt"/>
              </a:rPr>
              <a:t>Visualização por meio de infográficos dinâmicos</a:t>
            </a:r>
          </a:p>
          <a:p>
            <a:pPr marL="342900" lvl="1" indent="-342900" eaLnBrk="0" hangingPunct="0">
              <a:buFont typeface="Arial" panose="020B0604020202020204" pitchFamily="34" charset="0"/>
              <a:buChar char="•"/>
              <a:defRPr/>
            </a:pPr>
            <a:r>
              <a:rPr lang="pt-BR" altLang="pt-BR" sz="2000" dirty="0" smtClean="0">
                <a:solidFill>
                  <a:srgbClr val="002060"/>
                </a:solidFill>
                <a:latin typeface="+mn-lt"/>
              </a:rPr>
              <a:t>Metodologia de validação dos Pontos e identificação de serviços oferecidos</a:t>
            </a:r>
          </a:p>
          <a:p>
            <a:pPr marL="0" lvl="1" eaLnBrk="0" hangingPunct="0">
              <a:defRPr/>
            </a:pPr>
            <a:endParaRPr lang="pt-BR" altLang="pt-BR" sz="3000" dirty="0" smtClean="0">
              <a:solidFill>
                <a:srgbClr val="002060"/>
              </a:solidFill>
              <a:latin typeface="+mn-lt"/>
            </a:endParaRPr>
          </a:p>
          <a:p>
            <a:pPr marL="0" lvl="1" eaLnBrk="0" hangingPunct="0">
              <a:defRPr/>
            </a:pPr>
            <a:r>
              <a:rPr lang="pt-BR" altLang="pt-BR" sz="3000" b="1" dirty="0" smtClean="0">
                <a:solidFill>
                  <a:srgbClr val="002060"/>
                </a:solidFill>
                <a:latin typeface="+mn-lt"/>
              </a:rPr>
              <a:t>Corredor Digital Rural </a:t>
            </a:r>
          </a:p>
          <a:p>
            <a:pPr marL="342900" lvl="1" indent="-342900" eaLnBrk="0" hangingPunct="0">
              <a:buFont typeface="Arial" panose="020B0604020202020204" pitchFamily="34" charset="0"/>
              <a:buChar char="•"/>
              <a:defRPr/>
            </a:pPr>
            <a:r>
              <a:rPr lang="pt-BR" altLang="pt-BR" sz="2000" dirty="0" smtClean="0">
                <a:solidFill>
                  <a:srgbClr val="002060"/>
                </a:solidFill>
                <a:latin typeface="+mn-lt"/>
              </a:rPr>
              <a:t>26 </a:t>
            </a:r>
            <a:r>
              <a:rPr lang="pt-BR" altLang="pt-BR" sz="2000" dirty="0">
                <a:solidFill>
                  <a:srgbClr val="002060"/>
                </a:solidFill>
                <a:latin typeface="+mn-lt"/>
              </a:rPr>
              <a:t>escolas </a:t>
            </a:r>
            <a:r>
              <a:rPr lang="pt-BR" altLang="pt-BR" sz="2000" dirty="0" smtClean="0">
                <a:solidFill>
                  <a:srgbClr val="002060"/>
                </a:solidFill>
                <a:latin typeface="+mn-lt"/>
              </a:rPr>
              <a:t>rurais atendidas (laboratórios de informática)</a:t>
            </a:r>
          </a:p>
          <a:p>
            <a:pPr marL="342900" lvl="1" indent="-342900" eaLnBrk="0" hangingPunct="0">
              <a:buFont typeface="Arial" panose="020B0604020202020204" pitchFamily="34" charset="0"/>
              <a:buChar char="•"/>
              <a:defRPr/>
            </a:pPr>
            <a:r>
              <a:rPr lang="pt-BR" altLang="pt-BR" sz="2000" dirty="0" smtClean="0">
                <a:solidFill>
                  <a:srgbClr val="002060"/>
                </a:solidFill>
                <a:latin typeface="+mn-lt"/>
              </a:rPr>
              <a:t>Ensino de </a:t>
            </a:r>
            <a:r>
              <a:rPr lang="pt-BR" altLang="pt-BR" sz="2000" dirty="0">
                <a:solidFill>
                  <a:srgbClr val="002060"/>
                </a:solidFill>
                <a:latin typeface="+mn-lt"/>
              </a:rPr>
              <a:t>disciplinas por meio de atividades lúdicas (jogos eletrônicos)</a:t>
            </a:r>
          </a:p>
          <a:p>
            <a:pPr marL="342900" lvl="1" indent="-342900" eaLnBrk="0" hangingPunct="0">
              <a:buFont typeface="Arial" panose="020B0604020202020204" pitchFamily="34" charset="0"/>
              <a:buChar char="•"/>
              <a:defRPr/>
            </a:pPr>
            <a:r>
              <a:rPr lang="pt-BR" altLang="pt-BR" sz="2000" dirty="0" smtClean="0">
                <a:solidFill>
                  <a:srgbClr val="002060"/>
                </a:solidFill>
                <a:latin typeface="+mn-lt"/>
              </a:rPr>
              <a:t>Busca </a:t>
            </a:r>
            <a:r>
              <a:rPr lang="pt-BR" altLang="pt-BR" sz="2000" dirty="0">
                <a:solidFill>
                  <a:srgbClr val="002060"/>
                </a:solidFill>
                <a:latin typeface="+mn-lt"/>
              </a:rPr>
              <a:t>por </a:t>
            </a:r>
            <a:r>
              <a:rPr lang="pt-BR" altLang="pt-BR" sz="2000" dirty="0" smtClean="0">
                <a:solidFill>
                  <a:srgbClr val="002060"/>
                </a:solidFill>
                <a:latin typeface="+mn-lt"/>
              </a:rPr>
              <a:t>informação </a:t>
            </a:r>
            <a:r>
              <a:rPr lang="pt-BR" altLang="pt-BR" sz="2000" dirty="0">
                <a:solidFill>
                  <a:srgbClr val="002060"/>
                </a:solidFill>
                <a:latin typeface="+mn-lt"/>
              </a:rPr>
              <a:t>de interesse </a:t>
            </a:r>
            <a:r>
              <a:rPr lang="pt-BR" altLang="pt-BR" sz="2000" dirty="0" smtClean="0">
                <a:solidFill>
                  <a:srgbClr val="002060"/>
                </a:solidFill>
                <a:latin typeface="+mn-lt"/>
              </a:rPr>
              <a:t>local</a:t>
            </a:r>
          </a:p>
          <a:p>
            <a:pPr marL="342900" lvl="1" indent="-342900" eaLnBrk="0" hangingPunct="0">
              <a:buFont typeface="Arial" panose="020B0604020202020204" pitchFamily="34" charset="0"/>
              <a:buChar char="•"/>
              <a:defRPr/>
            </a:pPr>
            <a:r>
              <a:rPr lang="pt-BR" altLang="pt-BR" sz="2000" dirty="0">
                <a:solidFill>
                  <a:srgbClr val="002060"/>
                </a:solidFill>
                <a:latin typeface="+mn-lt"/>
              </a:rPr>
              <a:t>Estímulo à autoria, ao empreendedorismo e desenvolvimento socioeconômico das comunidades </a:t>
            </a:r>
            <a:r>
              <a:rPr lang="pt-BR" altLang="pt-BR" sz="2000" dirty="0" smtClean="0">
                <a:solidFill>
                  <a:srgbClr val="002060"/>
                </a:solidFill>
                <a:latin typeface="+mn-lt"/>
              </a:rPr>
              <a:t>locais</a:t>
            </a:r>
          </a:p>
          <a:p>
            <a:pPr marL="342900" lvl="1" indent="-342900" eaLnBrk="0" hangingPunct="0">
              <a:buFont typeface="Arial" panose="020B0604020202020204" pitchFamily="34" charset="0"/>
              <a:buChar char="•"/>
              <a:defRPr/>
            </a:pPr>
            <a:r>
              <a:rPr lang="pt-BR" altLang="pt-BR" sz="2000" dirty="0" smtClean="0">
                <a:solidFill>
                  <a:srgbClr val="002060"/>
                </a:solidFill>
                <a:latin typeface="+mn-lt"/>
              </a:rPr>
              <a:t>Capacitação de professores na manutenção de computadores</a:t>
            </a:r>
            <a:endParaRPr lang="pt-BR" altLang="pt-BR" sz="2000" dirty="0">
              <a:solidFill>
                <a:srgbClr val="002060"/>
              </a:solidFill>
              <a:latin typeface="+mn-lt"/>
            </a:endParaRPr>
          </a:p>
          <a:p>
            <a:pPr marL="342900" lvl="1" indent="-342900" eaLnBrk="0" hangingPunct="0">
              <a:buFont typeface="Arial" panose="020B0604020202020204" pitchFamily="34" charset="0"/>
              <a:buChar char="•"/>
              <a:defRPr/>
            </a:pPr>
            <a:endParaRPr lang="pt-BR" altLang="pt-BR" sz="2400" dirty="0" smtClean="0">
              <a:solidFill>
                <a:srgbClr val="002060"/>
              </a:solidFill>
              <a:latin typeface="+mn-lt"/>
            </a:endParaRPr>
          </a:p>
          <a:p>
            <a:pPr marL="342900" lvl="1" indent="-342900" eaLnBrk="0" hangingPunct="0">
              <a:buFont typeface="Arial" panose="020B0604020202020204" pitchFamily="34" charset="0"/>
              <a:buChar char="•"/>
              <a:defRPr/>
            </a:pPr>
            <a:endParaRPr lang="pt-BR" altLang="pt-BR" sz="2400" dirty="0">
              <a:solidFill>
                <a:srgbClr val="002060"/>
              </a:solidFill>
              <a:latin typeface="+mn-lt"/>
            </a:endParaRPr>
          </a:p>
        </p:txBody>
      </p:sp>
      <p:sp>
        <p:nvSpPr>
          <p:cNvPr id="69637" name="Retângulo 7"/>
          <p:cNvSpPr>
            <a:spLocks noChangeArrowheads="1"/>
          </p:cNvSpPr>
          <p:nvPr/>
        </p:nvSpPr>
        <p:spPr bwMode="auto">
          <a:xfrm>
            <a:off x="539750" y="6505575"/>
            <a:ext cx="4103688" cy="307975"/>
          </a:xfrm>
          <a:prstGeom prst="rect">
            <a:avLst/>
          </a:prstGeom>
          <a:noFill/>
          <a:ln w="9525">
            <a:noFill/>
            <a:miter lim="800000"/>
            <a:headEnd/>
            <a:tailEnd/>
          </a:ln>
        </p:spPr>
        <p:txBody>
          <a:bodyPr>
            <a:spAutoFit/>
          </a:bodyPr>
          <a:lstStyle/>
          <a:p>
            <a:pPr algn="ctr" eaLnBrk="0" hangingPunct="0"/>
            <a:r>
              <a:rPr lang="pt-BR" sz="1400">
                <a:solidFill>
                  <a:srgbClr val="17375E"/>
                </a:solidFill>
                <a:latin typeface="Calibri" pitchFamily="34" charset="0"/>
              </a:rPr>
              <a:t>Cecilia Leite, out.2015</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Espaço Reservado para Número de Slide 2"/>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2B3A08EE-2FAF-4894-869B-80923216104E}" type="slidenum">
              <a:rPr lang="pt-BR" altLang="pt-BR" sz="1200">
                <a:solidFill>
                  <a:srgbClr val="898989"/>
                </a:solidFill>
                <a:latin typeface="Calibri" pitchFamily="34" charset="0"/>
              </a:rPr>
              <a:pPr algn="r"/>
              <a:t>33</a:t>
            </a:fld>
            <a:endParaRPr lang="pt-BR" altLang="pt-BR" sz="1200">
              <a:solidFill>
                <a:srgbClr val="898989"/>
              </a:solidFill>
              <a:latin typeface="Calibri" pitchFamily="34" charset="0"/>
            </a:endParaRPr>
          </a:p>
        </p:txBody>
      </p:sp>
      <p:sp>
        <p:nvSpPr>
          <p:cNvPr id="12291" name="Retângulo 3"/>
          <p:cNvSpPr>
            <a:spLocks noChangeArrowheads="1"/>
          </p:cNvSpPr>
          <p:nvPr/>
        </p:nvSpPr>
        <p:spPr bwMode="auto">
          <a:xfrm>
            <a:off x="1836738" y="1773238"/>
            <a:ext cx="7272337" cy="1016000"/>
          </a:xfrm>
          <a:prstGeom prst="rect">
            <a:avLst/>
          </a:prstGeom>
          <a:noFill/>
          <a:ln>
            <a:noFill/>
          </a:ln>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0" hangingPunct="0">
              <a:defRPr/>
            </a:pPr>
            <a:r>
              <a:rPr lang="pt-BR" altLang="pt-BR" sz="2000" dirty="0" smtClean="0">
                <a:solidFill>
                  <a:srgbClr val="002060"/>
                </a:solidFill>
                <a:latin typeface="+mn-lt"/>
              </a:rPr>
              <a:t>Portal de divulgação científica que leva à sociedade pesquisas científicas brasileiras, em linguagem de fácil compreensão - validadas pelos pesquisadores-autores. </a:t>
            </a:r>
          </a:p>
        </p:txBody>
      </p:sp>
      <p:sp>
        <p:nvSpPr>
          <p:cNvPr id="12292" name="Título 1"/>
          <p:cNvSpPr txBox="1">
            <a:spLocks/>
          </p:cNvSpPr>
          <p:nvPr/>
        </p:nvSpPr>
        <p:spPr bwMode="auto">
          <a:xfrm>
            <a:off x="1931988" y="115888"/>
            <a:ext cx="5087937" cy="863600"/>
          </a:xfrm>
          <a:prstGeom prst="rect">
            <a:avLst/>
          </a:prstGeom>
          <a:noFill/>
          <a:ln>
            <a:noFill/>
          </a:ln>
          <a:extLst/>
        </p:spPr>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hangingPunct="0">
              <a:defRPr/>
            </a:pPr>
            <a:r>
              <a:rPr lang="pt-BR" altLang="pt-BR" sz="3200" b="1" dirty="0" smtClean="0">
                <a:solidFill>
                  <a:srgbClr val="002060"/>
                </a:solidFill>
                <a:latin typeface="+mn-lt"/>
              </a:rPr>
              <a:t>Popularização da Ciência e </a:t>
            </a:r>
          </a:p>
          <a:p>
            <a:pPr algn="ctr" eaLnBrk="0" hangingPunct="0">
              <a:defRPr/>
            </a:pPr>
            <a:r>
              <a:rPr lang="pt-BR" altLang="pt-BR" sz="3200" b="1" dirty="0" smtClean="0">
                <a:solidFill>
                  <a:srgbClr val="002060"/>
                </a:solidFill>
                <a:latin typeface="+mn-lt"/>
              </a:rPr>
              <a:t>Inclusão Informacional</a:t>
            </a:r>
          </a:p>
        </p:txBody>
      </p:sp>
      <p:sp>
        <p:nvSpPr>
          <p:cNvPr id="12293" name="Retângulo 5"/>
          <p:cNvSpPr>
            <a:spLocks noChangeArrowheads="1"/>
          </p:cNvSpPr>
          <p:nvPr/>
        </p:nvSpPr>
        <p:spPr bwMode="auto">
          <a:xfrm>
            <a:off x="1500188" y="1196975"/>
            <a:ext cx="7643812" cy="554038"/>
          </a:xfrm>
          <a:prstGeom prst="rect">
            <a:avLst/>
          </a:prstGeom>
          <a:noFill/>
          <a:ln>
            <a:noFill/>
          </a:ln>
          <a:extLst/>
        </p:spPr>
        <p:txBody>
          <a:bodyPr>
            <a:spAutoFit/>
          </a:bodyPr>
          <a:lstStyle>
            <a:lvl1pPr marL="342900" indent="-342900">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lvl="1" algn="ctr" eaLnBrk="0" hangingPunct="0">
              <a:defRPr/>
            </a:pPr>
            <a:r>
              <a:rPr lang="pt-BR" altLang="pt-BR" sz="3000" b="1" dirty="0" smtClean="0">
                <a:solidFill>
                  <a:srgbClr val="002060"/>
                </a:solidFill>
                <a:latin typeface="+mn-lt"/>
              </a:rPr>
              <a:t>Canal Ciência </a:t>
            </a:r>
          </a:p>
        </p:txBody>
      </p:sp>
      <p:pic>
        <p:nvPicPr>
          <p:cNvPr id="71685" name="Picture 2" descr="06790002"/>
          <p:cNvPicPr>
            <a:picLocks noChangeAspect="1" noChangeArrowheads="1"/>
          </p:cNvPicPr>
          <p:nvPr/>
        </p:nvPicPr>
        <p:blipFill>
          <a:blip r:embed="rId2"/>
          <a:srcRect/>
          <a:stretch>
            <a:fillRect/>
          </a:stretch>
        </p:blipFill>
        <p:spPr bwMode="auto">
          <a:xfrm>
            <a:off x="-36513" y="-77788"/>
            <a:ext cx="1536701" cy="7013576"/>
          </a:xfrm>
          <a:prstGeom prst="rect">
            <a:avLst/>
          </a:prstGeom>
          <a:noFill/>
          <a:ln w="9525">
            <a:noFill/>
            <a:miter lim="800000"/>
            <a:headEnd/>
            <a:tailEnd/>
          </a:ln>
        </p:spPr>
      </p:pic>
      <p:pic>
        <p:nvPicPr>
          <p:cNvPr id="71686" name="Imagem 6"/>
          <p:cNvPicPr>
            <a:picLocks noChangeAspect="1"/>
          </p:cNvPicPr>
          <p:nvPr/>
        </p:nvPicPr>
        <p:blipFill>
          <a:blip r:embed="rId3"/>
          <a:srcRect/>
          <a:stretch>
            <a:fillRect/>
          </a:stretch>
        </p:blipFill>
        <p:spPr bwMode="auto">
          <a:xfrm>
            <a:off x="7265988" y="188913"/>
            <a:ext cx="1409700" cy="1098550"/>
          </a:xfrm>
          <a:prstGeom prst="rect">
            <a:avLst/>
          </a:prstGeom>
          <a:noFill/>
          <a:ln w="9525">
            <a:noFill/>
            <a:miter lim="800000"/>
            <a:headEnd/>
            <a:tailEnd/>
          </a:ln>
        </p:spPr>
      </p:pic>
      <p:sp>
        <p:nvSpPr>
          <p:cNvPr id="8" name="Subtítulo 2"/>
          <p:cNvSpPr txBox="1">
            <a:spLocks/>
          </p:cNvSpPr>
          <p:nvPr/>
        </p:nvSpPr>
        <p:spPr>
          <a:xfrm>
            <a:off x="1403350" y="2924175"/>
            <a:ext cx="7632700" cy="3614738"/>
          </a:xfrm>
          <a:prstGeom prst="rect">
            <a:avLst/>
          </a:prstGeom>
        </p:spPr>
        <p:txBody>
          <a:bodyPr>
            <a:normAutofit/>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defRPr/>
            </a:pPr>
            <a:r>
              <a:rPr lang="pt-BR" altLang="pt-BR" sz="2000" b="1" dirty="0" smtClean="0">
                <a:solidFill>
                  <a:srgbClr val="002060"/>
                </a:solidFill>
              </a:rPr>
              <a:t>Portal</a:t>
            </a:r>
          </a:p>
          <a:p>
            <a:pPr marL="765175" lvl="1" indent="0">
              <a:spcBef>
                <a:spcPts val="0"/>
              </a:spcBef>
              <a:buFont typeface="Arial" pitchFamily="34" charset="0"/>
              <a:buNone/>
              <a:defRPr/>
            </a:pPr>
            <a:r>
              <a:rPr lang="pt-BR" altLang="pt-BR" sz="2000" dirty="0" smtClean="0">
                <a:solidFill>
                  <a:srgbClr val="002060"/>
                </a:solidFill>
              </a:rPr>
              <a:t>-Transcrição de textos científicos para linguagem clara</a:t>
            </a:r>
          </a:p>
          <a:p>
            <a:pPr marL="765175" lvl="1" indent="0">
              <a:spcBef>
                <a:spcPts val="0"/>
              </a:spcBef>
              <a:buFont typeface="Arial" pitchFamily="34" charset="0"/>
              <a:buNone/>
              <a:defRPr/>
            </a:pPr>
            <a:r>
              <a:rPr lang="pt-BR" altLang="pt-BR" sz="2000" dirty="0" smtClean="0">
                <a:solidFill>
                  <a:srgbClr val="002060"/>
                </a:solidFill>
              </a:rPr>
              <a:t>-Base de </a:t>
            </a:r>
            <a:r>
              <a:rPr lang="pt-BR" altLang="pt-BR" sz="2000" dirty="0">
                <a:solidFill>
                  <a:srgbClr val="002060"/>
                </a:solidFill>
              </a:rPr>
              <a:t>a</a:t>
            </a:r>
            <a:r>
              <a:rPr lang="pt-BR" altLang="pt-BR" sz="2000" dirty="0" smtClean="0">
                <a:solidFill>
                  <a:srgbClr val="002060"/>
                </a:solidFill>
              </a:rPr>
              <a:t>poio didático</a:t>
            </a:r>
          </a:p>
          <a:p>
            <a:pPr marL="765175" lvl="1" indent="0">
              <a:spcBef>
                <a:spcPts val="0"/>
              </a:spcBef>
              <a:buFont typeface="Arial" pitchFamily="34" charset="0"/>
              <a:buNone/>
              <a:defRPr/>
            </a:pPr>
            <a:r>
              <a:rPr lang="pt-BR" altLang="pt-BR" sz="2000" dirty="0" smtClean="0">
                <a:solidFill>
                  <a:srgbClr val="002060"/>
                </a:solidFill>
              </a:rPr>
              <a:t>-Conteúdos multimodais (vídeos, jogos eletrônicos educativos)</a:t>
            </a:r>
          </a:p>
          <a:p>
            <a:pPr marL="765175" lvl="1" indent="0">
              <a:spcBef>
                <a:spcPts val="0"/>
              </a:spcBef>
              <a:buFont typeface="Arial" pitchFamily="34" charset="0"/>
              <a:buNone/>
              <a:defRPr/>
            </a:pPr>
            <a:r>
              <a:rPr lang="pt-BR" altLang="pt-BR" sz="2000" dirty="0" smtClean="0">
                <a:solidFill>
                  <a:srgbClr val="002060"/>
                </a:solidFill>
              </a:rPr>
              <a:t>-Notícias e Eventos</a:t>
            </a:r>
          </a:p>
          <a:p>
            <a:pPr marL="765175" lvl="1" indent="0">
              <a:spcBef>
                <a:spcPts val="0"/>
              </a:spcBef>
              <a:buFont typeface="Arial" pitchFamily="34" charset="0"/>
              <a:buNone/>
              <a:defRPr/>
            </a:pPr>
            <a:r>
              <a:rPr lang="pt-BR" altLang="pt-BR" sz="2000" dirty="0">
                <a:solidFill>
                  <a:srgbClr val="002060"/>
                </a:solidFill>
              </a:rPr>
              <a:t>-</a:t>
            </a:r>
            <a:r>
              <a:rPr lang="pt-BR" altLang="pt-BR" sz="2000" dirty="0" smtClean="0">
                <a:solidFill>
                  <a:srgbClr val="002060"/>
                </a:solidFill>
              </a:rPr>
              <a:t>Notáveis da Ciência</a:t>
            </a:r>
          </a:p>
          <a:p>
            <a:pPr lvl="1">
              <a:spcBef>
                <a:spcPts val="600"/>
              </a:spcBef>
              <a:defRPr/>
            </a:pPr>
            <a:r>
              <a:rPr lang="pt-BR" altLang="pt-BR" sz="2000" b="1" dirty="0" smtClean="0">
                <a:solidFill>
                  <a:srgbClr val="002060"/>
                </a:solidFill>
              </a:rPr>
              <a:t>Oficinas pedagógicas presenciais em Escolas e Eventos de C&amp;T</a:t>
            </a:r>
          </a:p>
          <a:p>
            <a:pPr marL="747713" lvl="1" indent="0">
              <a:spcBef>
                <a:spcPts val="0"/>
              </a:spcBef>
              <a:buFont typeface="Arial" pitchFamily="34" charset="0"/>
              <a:buNone/>
              <a:defRPr/>
            </a:pPr>
            <a:r>
              <a:rPr lang="pt-BR" altLang="pt-BR" sz="2000" dirty="0" smtClean="0">
                <a:solidFill>
                  <a:srgbClr val="002060"/>
                </a:solidFill>
              </a:rPr>
              <a:t>De 2014 até o momento, foram realizadas </a:t>
            </a:r>
          </a:p>
          <a:p>
            <a:pPr marL="747713" lvl="1" indent="0">
              <a:spcBef>
                <a:spcPts val="0"/>
              </a:spcBef>
              <a:buFont typeface="Arial" pitchFamily="34" charset="0"/>
              <a:buNone/>
              <a:defRPr/>
            </a:pPr>
            <a:r>
              <a:rPr lang="pt-BR" altLang="pt-BR" sz="2000" dirty="0" smtClean="0">
                <a:solidFill>
                  <a:srgbClr val="002060"/>
                </a:solidFill>
              </a:rPr>
              <a:t>-53 oficinas presenciais, nas quais se capacitaram </a:t>
            </a:r>
          </a:p>
          <a:p>
            <a:pPr marL="747713" lvl="1" indent="0">
              <a:spcBef>
                <a:spcPts val="0"/>
              </a:spcBef>
              <a:buFont typeface="Arial" pitchFamily="34" charset="0"/>
              <a:buNone/>
              <a:defRPr/>
            </a:pPr>
            <a:r>
              <a:rPr lang="pt-BR" altLang="pt-BR" sz="2000" dirty="0">
                <a:solidFill>
                  <a:srgbClr val="002060"/>
                </a:solidFill>
              </a:rPr>
              <a:t>-</a:t>
            </a:r>
            <a:r>
              <a:rPr lang="pt-BR" altLang="pt-BR" sz="2000" dirty="0" smtClean="0">
                <a:solidFill>
                  <a:srgbClr val="002060"/>
                </a:solidFill>
              </a:rPr>
              <a:t>1.135 alunos e 136 professores</a:t>
            </a:r>
          </a:p>
          <a:p>
            <a:pPr marL="747713" lvl="1" indent="0">
              <a:spcBef>
                <a:spcPts val="0"/>
              </a:spcBef>
              <a:buFont typeface="Arial" pitchFamily="34" charset="0"/>
              <a:buNone/>
              <a:defRPr/>
            </a:pPr>
            <a:r>
              <a:rPr lang="pt-BR" altLang="pt-BR" sz="2000" dirty="0" smtClean="0">
                <a:solidFill>
                  <a:srgbClr val="002060"/>
                </a:solidFill>
              </a:rPr>
              <a:t>-Cerca de 4.000 atendimentos em feiras e eventos de C&amp;T</a:t>
            </a:r>
            <a:endParaRPr lang="pt-BR" altLang="pt-BR" sz="3000" dirty="0" smtClean="0">
              <a:solidFill>
                <a:srgbClr val="002060"/>
              </a:solidFill>
            </a:endParaRPr>
          </a:p>
          <a:p>
            <a:pPr marL="0" indent="0">
              <a:buFont typeface="Arial" pitchFamily="34" charset="0"/>
              <a:buNone/>
              <a:defRPr/>
            </a:pPr>
            <a:endParaRPr lang="pt-BR" altLang="pt-BR" sz="3000" dirty="0" smtClean="0">
              <a:solidFill>
                <a:srgbClr val="002060"/>
              </a:solidFill>
            </a:endParaRPr>
          </a:p>
          <a:p>
            <a:pPr>
              <a:defRPr/>
            </a:pPr>
            <a:endParaRPr lang="pt-BR" altLang="pt-BR" sz="3000" dirty="0" smtClean="0">
              <a:solidFill>
                <a:srgbClr val="002060"/>
              </a:solidFill>
            </a:endParaRPr>
          </a:p>
          <a:p>
            <a:pPr>
              <a:defRPr/>
            </a:pPr>
            <a:endParaRPr lang="pt-BR" altLang="pt-BR" sz="3000" dirty="0" smtClean="0">
              <a:solidFill>
                <a:srgbClr val="002060"/>
              </a:solidFill>
            </a:endParaRPr>
          </a:p>
        </p:txBody>
      </p:sp>
      <p:sp>
        <p:nvSpPr>
          <p:cNvPr id="71688" name="Retângulo 9"/>
          <p:cNvSpPr>
            <a:spLocks noChangeArrowheads="1"/>
          </p:cNvSpPr>
          <p:nvPr/>
        </p:nvSpPr>
        <p:spPr bwMode="auto">
          <a:xfrm>
            <a:off x="755650" y="6505575"/>
            <a:ext cx="4103688" cy="307975"/>
          </a:xfrm>
          <a:prstGeom prst="rect">
            <a:avLst/>
          </a:prstGeom>
          <a:noFill/>
          <a:ln w="9525">
            <a:noFill/>
            <a:miter lim="800000"/>
            <a:headEnd/>
            <a:tailEnd/>
          </a:ln>
        </p:spPr>
        <p:txBody>
          <a:bodyPr>
            <a:spAutoFit/>
          </a:bodyPr>
          <a:lstStyle/>
          <a:p>
            <a:pPr algn="ctr" eaLnBrk="0" hangingPunct="0"/>
            <a:r>
              <a:rPr lang="pt-BR" sz="1400">
                <a:solidFill>
                  <a:srgbClr val="17375E"/>
                </a:solidFill>
                <a:latin typeface="Calibri" pitchFamily="34" charset="0"/>
              </a:rPr>
              <a:t>Cecilia Leite, out.2015</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Espaço Reservado para Número de Slide 2"/>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4BAE992B-1F19-465C-A7D3-C5F7EEA25EE8}" type="slidenum">
              <a:rPr lang="pt-BR" altLang="pt-BR" sz="1200">
                <a:solidFill>
                  <a:srgbClr val="898989"/>
                </a:solidFill>
                <a:latin typeface="Calibri" pitchFamily="34" charset="0"/>
              </a:rPr>
              <a:pPr algn="r"/>
              <a:t>34</a:t>
            </a:fld>
            <a:endParaRPr lang="pt-BR" altLang="pt-BR" sz="1200">
              <a:solidFill>
                <a:srgbClr val="898989"/>
              </a:solidFill>
              <a:latin typeface="Calibri" pitchFamily="34" charset="0"/>
            </a:endParaRPr>
          </a:p>
        </p:txBody>
      </p:sp>
      <p:sp>
        <p:nvSpPr>
          <p:cNvPr id="12292" name="Título 1"/>
          <p:cNvSpPr txBox="1">
            <a:spLocks/>
          </p:cNvSpPr>
          <p:nvPr/>
        </p:nvSpPr>
        <p:spPr bwMode="auto">
          <a:xfrm>
            <a:off x="1500188" y="115888"/>
            <a:ext cx="7643812" cy="863600"/>
          </a:xfrm>
          <a:prstGeom prst="rect">
            <a:avLst/>
          </a:prstGeom>
          <a:noFill/>
          <a:ln>
            <a:noFill/>
          </a:ln>
          <a:extLst/>
        </p:spPr>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hangingPunct="0">
              <a:defRPr/>
            </a:pPr>
            <a:r>
              <a:rPr lang="pt-BR" altLang="pt-BR" sz="3200" b="1" dirty="0" smtClean="0">
                <a:solidFill>
                  <a:srgbClr val="002060"/>
                </a:solidFill>
                <a:latin typeface="+mn-lt"/>
              </a:rPr>
              <a:t>Popularização da Ciência e </a:t>
            </a:r>
          </a:p>
          <a:p>
            <a:pPr algn="ctr" eaLnBrk="0" hangingPunct="0">
              <a:defRPr/>
            </a:pPr>
            <a:r>
              <a:rPr lang="pt-BR" altLang="pt-BR" sz="3200" b="1" dirty="0" smtClean="0">
                <a:solidFill>
                  <a:srgbClr val="002060"/>
                </a:solidFill>
                <a:latin typeface="+mn-lt"/>
              </a:rPr>
              <a:t>Inclusão Informacional</a:t>
            </a:r>
          </a:p>
        </p:txBody>
      </p:sp>
      <p:sp>
        <p:nvSpPr>
          <p:cNvPr id="12293" name="Retângulo 5"/>
          <p:cNvSpPr>
            <a:spLocks noChangeArrowheads="1"/>
          </p:cNvSpPr>
          <p:nvPr/>
        </p:nvSpPr>
        <p:spPr bwMode="auto">
          <a:xfrm>
            <a:off x="1500188" y="1052513"/>
            <a:ext cx="7643812" cy="554037"/>
          </a:xfrm>
          <a:prstGeom prst="rect">
            <a:avLst/>
          </a:prstGeom>
          <a:noFill/>
          <a:ln>
            <a:noFill/>
          </a:ln>
          <a:extLst/>
        </p:spPr>
        <p:txBody>
          <a:bodyPr>
            <a:spAutoFit/>
          </a:bodyPr>
          <a:lstStyle>
            <a:lvl1pPr marL="342900" indent="-342900">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lvl="1" algn="ctr" eaLnBrk="0" hangingPunct="0">
              <a:defRPr/>
            </a:pPr>
            <a:r>
              <a:rPr lang="pt-BR" altLang="pt-BR" sz="3000" b="1" dirty="0" smtClean="0">
                <a:solidFill>
                  <a:srgbClr val="002060"/>
                </a:solidFill>
                <a:latin typeface="+mn-lt"/>
              </a:rPr>
              <a:t>Canal Ciência </a:t>
            </a:r>
          </a:p>
        </p:txBody>
      </p:sp>
      <p:pic>
        <p:nvPicPr>
          <p:cNvPr id="72708" name="Picture 2" descr="06790002"/>
          <p:cNvPicPr>
            <a:picLocks noChangeAspect="1" noChangeArrowheads="1"/>
          </p:cNvPicPr>
          <p:nvPr/>
        </p:nvPicPr>
        <p:blipFill>
          <a:blip r:embed="rId2"/>
          <a:srcRect/>
          <a:stretch>
            <a:fillRect/>
          </a:stretch>
        </p:blipFill>
        <p:spPr bwMode="auto">
          <a:xfrm>
            <a:off x="-36513" y="-77788"/>
            <a:ext cx="1536701" cy="7013576"/>
          </a:xfrm>
          <a:prstGeom prst="rect">
            <a:avLst/>
          </a:prstGeom>
          <a:noFill/>
          <a:ln w="9525">
            <a:noFill/>
            <a:miter lim="800000"/>
            <a:headEnd/>
            <a:tailEnd/>
          </a:ln>
        </p:spPr>
      </p:pic>
      <p:sp>
        <p:nvSpPr>
          <p:cNvPr id="7" name="Subtítulo 2"/>
          <p:cNvSpPr txBox="1">
            <a:spLocks/>
          </p:cNvSpPr>
          <p:nvPr/>
        </p:nvSpPr>
        <p:spPr>
          <a:xfrm>
            <a:off x="1403350" y="1557338"/>
            <a:ext cx="7632700" cy="4248150"/>
          </a:xfrm>
          <a:prstGeom prst="rect">
            <a:avLst/>
          </a:prstGeom>
        </p:spPr>
        <p:txBody>
          <a:bodyPr>
            <a:normAutofit/>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buFont typeface="Arial" pitchFamily="34" charset="0"/>
              <a:buNone/>
              <a:defRPr/>
            </a:pPr>
            <a:endParaRPr lang="pt-BR" altLang="pt-BR" sz="1700" dirty="0" smtClean="0">
              <a:solidFill>
                <a:srgbClr val="002060"/>
              </a:solidFill>
            </a:endParaRPr>
          </a:p>
          <a:p>
            <a:pPr lvl="1">
              <a:defRPr/>
            </a:pPr>
            <a:r>
              <a:rPr lang="pt-BR" altLang="pt-BR" sz="2400" b="1" dirty="0" smtClean="0">
                <a:solidFill>
                  <a:srgbClr val="002060"/>
                </a:solidFill>
              </a:rPr>
              <a:t>Publicações</a:t>
            </a:r>
          </a:p>
          <a:p>
            <a:pPr marL="747713" lvl="1" indent="0">
              <a:buFont typeface="Arial" pitchFamily="34" charset="0"/>
              <a:buNone/>
              <a:defRPr/>
            </a:pPr>
            <a:r>
              <a:rPr lang="pt-BR" altLang="pt-BR" sz="2000" dirty="0" smtClean="0">
                <a:solidFill>
                  <a:srgbClr val="002060"/>
                </a:solidFill>
              </a:rPr>
              <a:t>Vocabulário Ambiental </a:t>
            </a:r>
            <a:r>
              <a:rPr lang="pt-BR" altLang="pt-BR" sz="2000" dirty="0" err="1" smtClean="0">
                <a:solidFill>
                  <a:srgbClr val="002060"/>
                </a:solidFill>
              </a:rPr>
              <a:t>Infantojuvenil</a:t>
            </a:r>
            <a:endParaRPr lang="pt-BR" altLang="pt-BR" sz="2000" dirty="0">
              <a:solidFill>
                <a:srgbClr val="002060"/>
              </a:solidFill>
            </a:endParaRPr>
          </a:p>
          <a:p>
            <a:pPr marL="747713" lvl="1" indent="0">
              <a:buFont typeface="Arial" pitchFamily="34" charset="0"/>
              <a:buNone/>
              <a:defRPr/>
            </a:pPr>
            <a:r>
              <a:rPr lang="pt-BR" altLang="pt-BR" sz="2000" dirty="0" smtClean="0">
                <a:solidFill>
                  <a:srgbClr val="002060"/>
                </a:solidFill>
              </a:rPr>
              <a:t>Cartilha Internet: navegação e informação</a:t>
            </a:r>
          </a:p>
          <a:p>
            <a:pPr marL="747713" lvl="1" indent="0">
              <a:buFont typeface="Arial" pitchFamily="34" charset="0"/>
              <a:buNone/>
              <a:defRPr/>
            </a:pPr>
            <a:r>
              <a:rPr lang="pt-BR" altLang="pt-BR" sz="2000" dirty="0" smtClean="0">
                <a:solidFill>
                  <a:srgbClr val="002060"/>
                </a:solidFill>
              </a:rPr>
              <a:t>Livro Vermelho das Crianças</a:t>
            </a:r>
          </a:p>
          <a:p>
            <a:pPr marL="747713" lvl="1" indent="0">
              <a:buFont typeface="Arial" pitchFamily="34" charset="0"/>
              <a:buNone/>
              <a:defRPr/>
            </a:pPr>
            <a:r>
              <a:rPr lang="pt-BR" altLang="pt-BR" sz="1700" dirty="0" smtClean="0">
                <a:solidFill>
                  <a:srgbClr val="002060"/>
                </a:solidFill>
              </a:rPr>
              <a:t>	</a:t>
            </a:r>
          </a:p>
          <a:p>
            <a:pPr lvl="1" algn="just">
              <a:buFont typeface="Arial" pitchFamily="34" charset="0"/>
              <a:buChar char="•"/>
              <a:defRPr/>
            </a:pPr>
            <a:endParaRPr lang="pt-BR" altLang="pt-BR" sz="1700" dirty="0" smtClean="0">
              <a:solidFill>
                <a:srgbClr val="002060"/>
              </a:solidFill>
            </a:endParaRPr>
          </a:p>
          <a:p>
            <a:pPr>
              <a:defRPr/>
            </a:pPr>
            <a:endParaRPr lang="pt-BR" altLang="pt-BR" sz="3000" dirty="0" smtClean="0">
              <a:solidFill>
                <a:srgbClr val="002060"/>
              </a:solidFill>
            </a:endParaRPr>
          </a:p>
        </p:txBody>
      </p:sp>
      <p:grpSp>
        <p:nvGrpSpPr>
          <p:cNvPr id="72710" name="Grupo 1"/>
          <p:cNvGrpSpPr>
            <a:grpSpLocks/>
          </p:cNvGrpSpPr>
          <p:nvPr/>
        </p:nvGrpSpPr>
        <p:grpSpPr bwMode="auto">
          <a:xfrm>
            <a:off x="1968500" y="4221163"/>
            <a:ext cx="6707188" cy="1560512"/>
            <a:chOff x="1679815" y="5181165"/>
            <a:chExt cx="6708609" cy="1560203"/>
          </a:xfrm>
        </p:grpSpPr>
        <p:pic>
          <p:nvPicPr>
            <p:cNvPr id="8" name="Imagem 7"/>
            <p:cNvPicPr>
              <a:picLocks noChangeAspect="1"/>
            </p:cNvPicPr>
            <p:nvPr/>
          </p:nvPicPr>
          <p:blipFill rotWithShape="1">
            <a:blip r:embed="rId3"/>
            <a:srcRect/>
            <a:stretch/>
          </p:blipFill>
          <p:spPr>
            <a:xfrm>
              <a:off x="4312448" y="5189100"/>
              <a:ext cx="1611654" cy="1544332"/>
            </a:xfrm>
            <a:prstGeom prst="rect">
              <a:avLst/>
            </a:prstGeom>
            <a:ln>
              <a:noFill/>
            </a:ln>
            <a:effectLst>
              <a:outerShdw blurRad="190500" algn="tl" rotWithShape="0">
                <a:srgbClr val="000000">
                  <a:alpha val="70000"/>
                </a:srgbClr>
              </a:outerShdw>
            </a:effectLst>
          </p:spPr>
        </p:pic>
        <p:pic>
          <p:nvPicPr>
            <p:cNvPr id="9" name="Imagem 8"/>
            <p:cNvPicPr>
              <a:picLocks noChangeAspect="1"/>
            </p:cNvPicPr>
            <p:nvPr/>
          </p:nvPicPr>
          <p:blipFill>
            <a:blip r:embed="rId4"/>
            <a:stretch>
              <a:fillRect/>
            </a:stretch>
          </p:blipFill>
          <p:spPr>
            <a:xfrm>
              <a:off x="6916499" y="5189100"/>
              <a:ext cx="1471925" cy="1544332"/>
            </a:xfrm>
            <a:prstGeom prst="rect">
              <a:avLst/>
            </a:prstGeom>
            <a:ln>
              <a:noFill/>
            </a:ln>
            <a:effectLst>
              <a:outerShdw blurRad="190500" algn="tl" rotWithShape="0">
                <a:srgbClr val="000000">
                  <a:alpha val="70000"/>
                </a:srgbClr>
              </a:outerShdw>
            </a:effectLst>
          </p:spPr>
        </p:pic>
        <p:pic>
          <p:nvPicPr>
            <p:cNvPr id="10" name="Picture 2" descr="C:\Users\joelmasilva.IN\Pictures\lancamento do livro.png"/>
            <p:cNvPicPr>
              <a:picLocks noChangeAspect="1" noChangeArrowheads="1"/>
            </p:cNvPicPr>
            <p:nvPr/>
          </p:nvPicPr>
          <p:blipFill rotWithShape="1">
            <a:blip r:embed="rId5"/>
            <a:srcRect/>
            <a:stretch/>
          </p:blipFill>
          <p:spPr bwMode="auto">
            <a:xfrm>
              <a:off x="1679815" y="5181165"/>
              <a:ext cx="1579898" cy="1560203"/>
            </a:xfrm>
            <a:prstGeom prst="rect">
              <a:avLst/>
            </a:prstGeom>
            <a:ln>
              <a:noFill/>
            </a:ln>
            <a:effectLst>
              <a:outerShdw blurRad="190500" algn="tl" rotWithShape="0">
                <a:srgbClr val="000000">
                  <a:alpha val="70000"/>
                </a:srgbClr>
              </a:outerShdw>
            </a:effectLst>
            <a:extLst/>
          </p:spPr>
        </p:pic>
      </p:grpSp>
      <p:sp>
        <p:nvSpPr>
          <p:cNvPr id="78855" name="Retângulo 2"/>
          <p:cNvSpPr>
            <a:spLocks noChangeArrowheads="1"/>
          </p:cNvSpPr>
          <p:nvPr/>
        </p:nvSpPr>
        <p:spPr bwMode="auto">
          <a:xfrm>
            <a:off x="2028825" y="6021388"/>
            <a:ext cx="6864350" cy="369887"/>
          </a:xfrm>
          <a:prstGeom prst="rect">
            <a:avLst/>
          </a:prstGeom>
          <a:noFill/>
          <a:ln w="9525">
            <a:noFill/>
            <a:miter lim="800000"/>
            <a:headEnd/>
            <a:tailEnd/>
          </a:ln>
        </p:spPr>
        <p:txBody>
          <a:bodyPr>
            <a:spAutoFit/>
          </a:bodyPr>
          <a:lstStyle/>
          <a:p>
            <a:pPr eaLnBrk="0" hangingPunct="0">
              <a:defRPr/>
            </a:pPr>
            <a:r>
              <a:rPr lang="pt-BR" altLang="pt-BR" dirty="0">
                <a:solidFill>
                  <a:srgbClr val="002060"/>
                </a:solidFill>
                <a:latin typeface="+mn-lt"/>
              </a:rPr>
              <a:t>Concursos de desenhos </a:t>
            </a:r>
            <a:r>
              <a:rPr lang="pt-BR" altLang="pt-BR" dirty="0" err="1">
                <a:solidFill>
                  <a:srgbClr val="002060"/>
                </a:solidFill>
                <a:latin typeface="+mn-lt"/>
              </a:rPr>
              <a:t>infantojuvenis</a:t>
            </a:r>
            <a:r>
              <a:rPr lang="pt-BR" altLang="pt-BR" dirty="0">
                <a:solidFill>
                  <a:srgbClr val="002060"/>
                </a:solidFill>
                <a:latin typeface="+mn-lt"/>
              </a:rPr>
              <a:t> para ilustração de livros </a:t>
            </a:r>
            <a:endParaRPr lang="pt-BR" dirty="0">
              <a:solidFill>
                <a:srgbClr val="002060"/>
              </a:solidFill>
              <a:latin typeface="+mn-lt"/>
            </a:endParaRPr>
          </a:p>
        </p:txBody>
      </p:sp>
      <p:sp>
        <p:nvSpPr>
          <p:cNvPr id="72712" name="Retângulo 12"/>
          <p:cNvSpPr>
            <a:spLocks noChangeArrowheads="1"/>
          </p:cNvSpPr>
          <p:nvPr/>
        </p:nvSpPr>
        <p:spPr bwMode="auto">
          <a:xfrm>
            <a:off x="539750" y="6505575"/>
            <a:ext cx="4103688" cy="307975"/>
          </a:xfrm>
          <a:prstGeom prst="rect">
            <a:avLst/>
          </a:prstGeom>
          <a:noFill/>
          <a:ln w="9525">
            <a:noFill/>
            <a:miter lim="800000"/>
            <a:headEnd/>
            <a:tailEnd/>
          </a:ln>
        </p:spPr>
        <p:txBody>
          <a:bodyPr>
            <a:spAutoFit/>
          </a:bodyPr>
          <a:lstStyle/>
          <a:p>
            <a:pPr algn="ctr" eaLnBrk="0" hangingPunct="0"/>
            <a:r>
              <a:rPr lang="pt-BR" sz="1400">
                <a:solidFill>
                  <a:srgbClr val="17375E"/>
                </a:solidFill>
                <a:latin typeface="Calibri" pitchFamily="34" charset="0"/>
              </a:rPr>
              <a:t>Cecilia Leite, out.2015</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nvGraphicFramePr>
        <p:xfrm>
          <a:off x="179512" y="908720"/>
          <a:ext cx="7285038" cy="56893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3730" name="Picture 2" descr="06790002"/>
          <p:cNvPicPr>
            <a:picLocks noChangeAspect="1" noChangeArrowheads="1"/>
          </p:cNvPicPr>
          <p:nvPr/>
        </p:nvPicPr>
        <p:blipFill>
          <a:blip r:embed="rId8"/>
          <a:srcRect/>
          <a:stretch>
            <a:fillRect/>
          </a:stretch>
        </p:blipFill>
        <p:spPr bwMode="auto">
          <a:xfrm>
            <a:off x="7608888" y="-20638"/>
            <a:ext cx="1535112" cy="7011988"/>
          </a:xfrm>
          <a:prstGeom prst="rect">
            <a:avLst/>
          </a:prstGeom>
          <a:noFill/>
          <a:ln w="9525">
            <a:noFill/>
            <a:miter lim="800000"/>
            <a:headEnd/>
            <a:tailEnd/>
          </a:ln>
        </p:spPr>
      </p:pic>
      <p:sp>
        <p:nvSpPr>
          <p:cNvPr id="73731" name="Espaço Reservado para Número de Slide 1"/>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34CA8AD6-965E-402A-8E9E-A10BE817D20D}" type="slidenum">
              <a:rPr lang="pt-BR" altLang="pt-BR" sz="1200">
                <a:solidFill>
                  <a:srgbClr val="959795"/>
                </a:solidFill>
                <a:latin typeface="Calibri" pitchFamily="34" charset="0"/>
              </a:rPr>
              <a:pPr algn="r"/>
              <a:t>35</a:t>
            </a:fld>
            <a:endParaRPr lang="pt-BR" altLang="pt-BR" sz="1200">
              <a:solidFill>
                <a:srgbClr val="959795"/>
              </a:solidFill>
              <a:latin typeface="Calibri" pitchFamily="34" charset="0"/>
            </a:endParaRPr>
          </a:p>
        </p:txBody>
      </p:sp>
      <p:sp>
        <p:nvSpPr>
          <p:cNvPr id="73732" name="Título 1"/>
          <p:cNvSpPr>
            <a:spLocks noGrp="1"/>
          </p:cNvSpPr>
          <p:nvPr>
            <p:ph type="title" idx="4294967295"/>
          </p:nvPr>
        </p:nvSpPr>
        <p:spPr>
          <a:xfrm>
            <a:off x="323850" y="-26988"/>
            <a:ext cx="7056438" cy="1143001"/>
          </a:xfrm>
        </p:spPr>
        <p:txBody>
          <a:bodyPr/>
          <a:lstStyle/>
          <a:p>
            <a:pPr eaLnBrk="1" hangingPunct="1"/>
            <a:r>
              <a:rPr lang="pt-BR" altLang="pt-BR" b="1" smtClean="0">
                <a:solidFill>
                  <a:srgbClr val="002060"/>
                </a:solidFill>
              </a:rPr>
              <a:t/>
            </a:r>
            <a:br>
              <a:rPr lang="pt-BR" altLang="pt-BR" b="1" smtClean="0">
                <a:solidFill>
                  <a:srgbClr val="002060"/>
                </a:solidFill>
              </a:rPr>
            </a:br>
            <a:r>
              <a:rPr lang="pt-BR" altLang="pt-BR" sz="3000" b="1" smtClean="0">
                <a:solidFill>
                  <a:srgbClr val="002060"/>
                </a:solidFill>
              </a:rPr>
              <a:t>Programa de Preservação Digital</a:t>
            </a:r>
            <a:br>
              <a:rPr lang="pt-BR" altLang="pt-BR" sz="3000" b="1" smtClean="0">
                <a:solidFill>
                  <a:srgbClr val="002060"/>
                </a:solidFill>
              </a:rPr>
            </a:br>
            <a:r>
              <a:rPr lang="pt-BR" altLang="pt-BR" sz="3000" b="1" smtClean="0">
                <a:solidFill>
                  <a:srgbClr val="002060"/>
                </a:solidFill>
              </a:rPr>
              <a:t>Rede Cariniana</a:t>
            </a:r>
            <a:r>
              <a:rPr lang="pt-BR" altLang="pt-BR" smtClean="0">
                <a:solidFill>
                  <a:srgbClr val="002060"/>
                </a:solidFill>
              </a:rPr>
              <a:t/>
            </a:r>
            <a:br>
              <a:rPr lang="pt-BR" altLang="pt-BR" smtClean="0">
                <a:solidFill>
                  <a:srgbClr val="002060"/>
                </a:solidFill>
              </a:rPr>
            </a:br>
            <a:endParaRPr lang="pt-BR" altLang="pt-BR" smtClean="0">
              <a:solidFill>
                <a:srgbClr val="002060"/>
              </a:solidFill>
            </a:endParaRPr>
          </a:p>
        </p:txBody>
      </p:sp>
      <p:sp>
        <p:nvSpPr>
          <p:cNvPr id="73733" name="Retângulo 6"/>
          <p:cNvSpPr>
            <a:spLocks noChangeArrowheads="1"/>
          </p:cNvSpPr>
          <p:nvPr/>
        </p:nvSpPr>
        <p:spPr bwMode="auto">
          <a:xfrm>
            <a:off x="-541338" y="6505575"/>
            <a:ext cx="4103688" cy="307975"/>
          </a:xfrm>
          <a:prstGeom prst="rect">
            <a:avLst/>
          </a:prstGeom>
          <a:noFill/>
          <a:ln w="9525">
            <a:noFill/>
            <a:miter lim="800000"/>
            <a:headEnd/>
            <a:tailEnd/>
          </a:ln>
        </p:spPr>
        <p:txBody>
          <a:bodyPr>
            <a:spAutoFit/>
          </a:bodyPr>
          <a:lstStyle/>
          <a:p>
            <a:pPr algn="ctr" eaLnBrk="0" hangingPunct="0"/>
            <a:r>
              <a:rPr lang="pt-BR" sz="1400">
                <a:solidFill>
                  <a:srgbClr val="17375E"/>
                </a:solidFill>
                <a:latin typeface="Calibri" pitchFamily="34" charset="0"/>
              </a:rPr>
              <a:t>Cecilia Leite, out.2015</a:t>
            </a:r>
          </a:p>
        </p:txBody>
      </p:sp>
    </p:spTree>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0" y="1341438"/>
            <a:ext cx="9036050" cy="792162"/>
          </a:xfrm>
        </p:spPr>
        <p:txBody>
          <a:bodyPr>
            <a:normAutofit/>
          </a:bodyPr>
          <a:lstStyle/>
          <a:p>
            <a:pPr>
              <a:defRPr/>
            </a:pPr>
            <a:r>
              <a:rPr lang="pt-BR" b="1" smtClean="0">
                <a:solidFill>
                  <a:srgbClr val="DD480D"/>
                </a:solidFill>
                <a:effectLst>
                  <a:outerShdw blurRad="38100" dist="38100" dir="2700000" algn="tl">
                    <a:srgbClr val="C0C0C0"/>
                  </a:outerShdw>
                </a:effectLst>
                <a:cs typeface="Tahoma" pitchFamily="34" charset="0"/>
              </a:rPr>
              <a:t>Topics</a:t>
            </a:r>
            <a:endParaRPr lang="pt-BR" sz="2700" smtClean="0">
              <a:cs typeface="Tahoma" pitchFamily="34" charset="0"/>
            </a:endParaRPr>
          </a:p>
        </p:txBody>
      </p:sp>
      <p:pic>
        <p:nvPicPr>
          <p:cNvPr id="75778" name="Picture 2" descr="06790002"/>
          <p:cNvPicPr>
            <a:picLocks noChangeAspect="1" noChangeArrowheads="1"/>
          </p:cNvPicPr>
          <p:nvPr/>
        </p:nvPicPr>
        <p:blipFill>
          <a:blip r:embed="rId3"/>
          <a:srcRect b="62923"/>
          <a:stretch>
            <a:fillRect/>
          </a:stretch>
        </p:blipFill>
        <p:spPr bwMode="auto">
          <a:xfrm>
            <a:off x="-14288" y="-850900"/>
            <a:ext cx="9210676" cy="1803400"/>
          </a:xfrm>
          <a:prstGeom prst="rect">
            <a:avLst/>
          </a:prstGeom>
          <a:noFill/>
          <a:ln w="9525">
            <a:noFill/>
            <a:miter lim="800000"/>
            <a:headEnd/>
            <a:tailEnd/>
          </a:ln>
        </p:spPr>
      </p:pic>
      <p:sp>
        <p:nvSpPr>
          <p:cNvPr id="6" name="Espaço Reservado para Conteúdo 2"/>
          <p:cNvSpPr>
            <a:spLocks noGrp="1"/>
          </p:cNvSpPr>
          <p:nvPr>
            <p:ph idx="4294967295"/>
          </p:nvPr>
        </p:nvSpPr>
        <p:spPr>
          <a:xfrm>
            <a:off x="1042988" y="2608263"/>
            <a:ext cx="8066087" cy="3773487"/>
          </a:xfrm>
        </p:spPr>
        <p:txBody>
          <a:bodyPr/>
          <a:lstStyle/>
          <a:p>
            <a:pPr marL="266700" indent="-266700" eaLnBrk="1" hangingPunct="1">
              <a:defRPr/>
            </a:pPr>
            <a:r>
              <a:rPr lang="pt-BR" sz="2800" dirty="0" smtClean="0">
                <a:solidFill>
                  <a:srgbClr val="7F7F7F"/>
                </a:solidFill>
              </a:rPr>
              <a:t>Overview </a:t>
            </a:r>
            <a:r>
              <a:rPr lang="pt-BR" sz="2800" dirty="0" err="1" smtClean="0">
                <a:solidFill>
                  <a:srgbClr val="7F7F7F"/>
                </a:solidFill>
              </a:rPr>
              <a:t>of</a:t>
            </a:r>
            <a:r>
              <a:rPr lang="pt-BR" sz="2800" dirty="0" smtClean="0">
                <a:solidFill>
                  <a:srgbClr val="7F7F7F"/>
                </a:solidFill>
              </a:rPr>
              <a:t> </a:t>
            </a:r>
            <a:r>
              <a:rPr lang="pt-BR" sz="2800" dirty="0" err="1" smtClean="0">
                <a:solidFill>
                  <a:srgbClr val="7F7F7F"/>
                </a:solidFill>
              </a:rPr>
              <a:t>Brazil</a:t>
            </a:r>
            <a:endParaRPr lang="pt-BR" sz="2800" dirty="0" smtClean="0">
              <a:solidFill>
                <a:srgbClr val="7F7F7F"/>
              </a:solidFill>
            </a:endParaRPr>
          </a:p>
          <a:p>
            <a:pPr marL="266700" indent="-266700" eaLnBrk="1" hangingPunct="1">
              <a:defRPr/>
            </a:pPr>
            <a:r>
              <a:rPr lang="pt-BR" sz="2800" dirty="0" smtClean="0">
                <a:solidFill>
                  <a:srgbClr val="7F7F7F"/>
                </a:solidFill>
              </a:rPr>
              <a:t>Overview </a:t>
            </a:r>
            <a:r>
              <a:rPr lang="pt-BR" sz="2800" dirty="0" err="1" smtClean="0">
                <a:solidFill>
                  <a:srgbClr val="7F7F7F"/>
                </a:solidFill>
              </a:rPr>
              <a:t>of</a:t>
            </a:r>
            <a:r>
              <a:rPr lang="pt-BR" sz="2800" dirty="0" smtClean="0">
                <a:solidFill>
                  <a:srgbClr val="7F7F7F"/>
                </a:solidFill>
              </a:rPr>
              <a:t> </a:t>
            </a:r>
            <a:r>
              <a:rPr lang="pt-BR" sz="2800" dirty="0" err="1" smtClean="0">
                <a:solidFill>
                  <a:srgbClr val="7F7F7F"/>
                </a:solidFill>
              </a:rPr>
              <a:t>the</a:t>
            </a:r>
            <a:r>
              <a:rPr lang="pt-BR" sz="2800" dirty="0" smtClean="0">
                <a:solidFill>
                  <a:srgbClr val="7F7F7F"/>
                </a:solidFill>
              </a:rPr>
              <a:t> S &amp; T System</a:t>
            </a:r>
          </a:p>
          <a:p>
            <a:pPr marL="266700" indent="-266700" eaLnBrk="1" hangingPunct="1">
              <a:defRPr/>
            </a:pPr>
            <a:r>
              <a:rPr lang="pt-BR" sz="2800" dirty="0" smtClean="0">
                <a:solidFill>
                  <a:srgbClr val="7F7F7F"/>
                </a:solidFill>
              </a:rPr>
              <a:t>Some Figures </a:t>
            </a:r>
            <a:r>
              <a:rPr lang="pt-BR" sz="2800" dirty="0" err="1" smtClean="0">
                <a:solidFill>
                  <a:srgbClr val="7F7F7F"/>
                </a:solidFill>
              </a:rPr>
              <a:t>on</a:t>
            </a:r>
            <a:r>
              <a:rPr lang="pt-BR" sz="2800" dirty="0" smtClean="0">
                <a:solidFill>
                  <a:srgbClr val="7F7F7F"/>
                </a:solidFill>
              </a:rPr>
              <a:t> </a:t>
            </a:r>
            <a:r>
              <a:rPr lang="pt-BR" sz="2800" dirty="0" err="1" smtClean="0">
                <a:solidFill>
                  <a:srgbClr val="7F7F7F"/>
                </a:solidFill>
              </a:rPr>
              <a:t>the</a:t>
            </a:r>
            <a:r>
              <a:rPr lang="pt-BR" sz="2800" dirty="0" smtClean="0">
                <a:solidFill>
                  <a:srgbClr val="7F7F7F"/>
                </a:solidFill>
              </a:rPr>
              <a:t> S &amp; T System</a:t>
            </a:r>
          </a:p>
          <a:p>
            <a:pPr marL="266700" indent="-266700" eaLnBrk="1" hangingPunct="1">
              <a:defRPr/>
            </a:pPr>
            <a:r>
              <a:rPr lang="pt-BR" sz="2800" dirty="0" smtClean="0">
                <a:solidFill>
                  <a:srgbClr val="7F7F7F"/>
                </a:solidFill>
              </a:rPr>
              <a:t>IBICT – The </a:t>
            </a:r>
            <a:r>
              <a:rPr lang="pt-BR" sz="2800" dirty="0" err="1" smtClean="0">
                <a:solidFill>
                  <a:srgbClr val="7F7F7F"/>
                </a:solidFill>
              </a:rPr>
              <a:t>proponent</a:t>
            </a:r>
            <a:r>
              <a:rPr lang="pt-BR" sz="2800" dirty="0" smtClean="0">
                <a:solidFill>
                  <a:srgbClr val="7F7F7F"/>
                </a:solidFill>
              </a:rPr>
              <a:t> </a:t>
            </a:r>
            <a:r>
              <a:rPr lang="pt-BR" sz="2800" dirty="0" err="1" smtClean="0">
                <a:solidFill>
                  <a:srgbClr val="7F7F7F"/>
                </a:solidFill>
              </a:rPr>
              <a:t>of</a:t>
            </a:r>
            <a:r>
              <a:rPr lang="pt-BR" sz="2800" dirty="0" smtClean="0">
                <a:solidFill>
                  <a:srgbClr val="7F7F7F"/>
                </a:solidFill>
              </a:rPr>
              <a:t> BRCRIS</a:t>
            </a:r>
          </a:p>
          <a:p>
            <a:pPr marL="266700" indent="-266700" eaLnBrk="1" hangingPunct="1">
              <a:defRPr/>
            </a:pPr>
            <a:r>
              <a:rPr lang="pt-BR" sz="2800" b="1" dirty="0" smtClean="0">
                <a:solidFill>
                  <a:srgbClr val="17375E"/>
                </a:solidFill>
                <a:effectLst>
                  <a:outerShdw blurRad="38100" dist="38100" dir="2700000" algn="tl">
                    <a:srgbClr val="C0C0C0"/>
                  </a:outerShdw>
                </a:effectLst>
              </a:rPr>
              <a:t>BR-CRIS</a:t>
            </a:r>
          </a:p>
          <a:p>
            <a:pPr marL="266700" indent="-266700" eaLnBrk="1" hangingPunct="1">
              <a:defRPr/>
            </a:pPr>
            <a:r>
              <a:rPr lang="pt-BR" sz="2800" dirty="0" smtClean="0">
                <a:solidFill>
                  <a:srgbClr val="7F7F7F"/>
                </a:solidFill>
              </a:rPr>
              <a:t>Final </a:t>
            </a:r>
            <a:r>
              <a:rPr lang="pt-BR" sz="2800" dirty="0" err="1" smtClean="0">
                <a:solidFill>
                  <a:srgbClr val="7F7F7F"/>
                </a:solidFill>
              </a:rPr>
              <a:t>Remarks</a:t>
            </a:r>
            <a:endParaRPr lang="pt-BR" sz="2800" dirty="0" smtClean="0">
              <a:solidFill>
                <a:srgbClr val="7F7F7F"/>
              </a:solidFill>
            </a:endParaRPr>
          </a:p>
          <a:p>
            <a:pPr marL="266700" indent="-266700" eaLnBrk="1" hangingPunct="1">
              <a:defRPr/>
            </a:pPr>
            <a:endParaRPr lang="pt-BR" sz="2800" b="1" dirty="0" smtClean="0">
              <a:solidFill>
                <a:srgbClr val="17375E"/>
              </a:solidFill>
              <a:effectLst>
                <a:outerShdw blurRad="38100" dist="38100" dir="2700000" algn="tl">
                  <a:srgbClr val="C0C0C0"/>
                </a:outerShdw>
              </a:effectLst>
            </a:endParaRPr>
          </a:p>
          <a:p>
            <a:pPr marL="266700" indent="-266700" eaLnBrk="1" hangingPunct="1">
              <a:buFont typeface="Arial" charset="0"/>
              <a:buNone/>
              <a:defRPr/>
            </a:pPr>
            <a:endParaRPr lang="pt-BR" sz="2800" b="1" dirty="0" smtClean="0">
              <a:solidFill>
                <a:srgbClr val="17375E"/>
              </a:solidFill>
              <a:effectLst>
                <a:outerShdw blurRad="38100" dist="38100" dir="2700000" algn="tl">
                  <a:srgbClr val="C0C0C0"/>
                </a:outerShdw>
              </a:effectLst>
            </a:endParaRPr>
          </a:p>
          <a:p>
            <a:pPr marL="266700" indent="-266700" eaLnBrk="1" hangingPunct="1">
              <a:buFont typeface="Arial" charset="0"/>
              <a:buNone/>
              <a:defRPr/>
            </a:pPr>
            <a:endParaRPr lang="pt-BR" sz="2800" b="1" dirty="0" smtClean="0">
              <a:solidFill>
                <a:srgbClr val="17375E"/>
              </a:solidFill>
              <a:effectLst>
                <a:outerShdw blurRad="38100" dist="38100" dir="2700000" algn="tl">
                  <a:srgbClr val="C0C0C0"/>
                </a:outerShdw>
              </a:effectLst>
            </a:endParaRPr>
          </a:p>
          <a:p>
            <a:pPr marL="266700" indent="-266700">
              <a:defRPr/>
            </a:pPr>
            <a:endParaRPr lang="pt-BR" dirty="0" smtClean="0">
              <a:solidFill>
                <a:srgbClr val="17375E"/>
              </a:solidFill>
            </a:endParaRPr>
          </a:p>
        </p:txBody>
      </p:sp>
      <p:sp>
        <p:nvSpPr>
          <p:cNvPr id="75780" name="Retângulo 7"/>
          <p:cNvSpPr>
            <a:spLocks noChangeArrowheads="1"/>
          </p:cNvSpPr>
          <p:nvPr/>
        </p:nvSpPr>
        <p:spPr bwMode="auto">
          <a:xfrm>
            <a:off x="107950" y="6524625"/>
            <a:ext cx="4103688" cy="523875"/>
          </a:xfrm>
          <a:prstGeom prst="rect">
            <a:avLst/>
          </a:prstGeom>
          <a:noFill/>
          <a:ln w="9525">
            <a:noFill/>
            <a:miter lim="800000"/>
            <a:headEnd/>
            <a:tailEnd/>
          </a:ln>
        </p:spPr>
        <p:txBody>
          <a:bodyPr>
            <a:spAutoFit/>
          </a:bodyPr>
          <a:lstStyle/>
          <a:p>
            <a:pPr algn="ctr" eaLnBrk="0" hangingPunct="0"/>
            <a:r>
              <a:rPr lang="pt-BR" sz="1400">
                <a:solidFill>
                  <a:srgbClr val="17375E"/>
                </a:solidFill>
                <a:latin typeface="Calibri" pitchFamily="34" charset="0"/>
              </a:rPr>
              <a:t>Maria de Nazaré Pereira, IBICT Research Consultant</a:t>
            </a:r>
          </a:p>
          <a:p>
            <a:pPr algn="ctr" eaLnBrk="0" hangingPunct="0"/>
            <a:endParaRPr lang="pt-BR" sz="1400">
              <a:solidFill>
                <a:srgbClr val="17375E"/>
              </a:solidFill>
              <a:latin typeface="Calibri" pitchFamily="34" charset="0"/>
            </a:endParaRPr>
          </a:p>
        </p:txBody>
      </p:sp>
      <p:sp>
        <p:nvSpPr>
          <p:cNvPr id="75781" name="Espaço Reservado para Número de Slide 3"/>
          <p:cNvSpPr>
            <a:spLocks noGrp="1"/>
          </p:cNvSpPr>
          <p:nvPr>
            <p:ph type="sldNum" sz="quarter" idx="12"/>
          </p:nvPr>
        </p:nvSpPr>
        <p:spPr bwMode="auto">
          <a:noFill/>
          <a:ln>
            <a:miter lim="800000"/>
            <a:headEnd/>
            <a:tailEnd/>
          </a:ln>
        </p:spPr>
        <p:txBody>
          <a:bodyPr/>
          <a:lstStyle/>
          <a:p>
            <a:fld id="{D612BC9A-8295-4B34-9DA7-2FEF5A2F1F6B}" type="slidenum">
              <a:rPr lang="pt-BR" altLang="pt-BR" smtClean="0"/>
              <a:pPr/>
              <a:t>36</a:t>
            </a:fld>
            <a:endParaRPr lang="pt-BR" altLang="pt-BR" smtClean="0"/>
          </a:p>
        </p:txBody>
      </p:sp>
    </p:spTree>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Picture 2" descr="06790002"/>
          <p:cNvPicPr>
            <a:picLocks noChangeAspect="1" noChangeArrowheads="1"/>
          </p:cNvPicPr>
          <p:nvPr/>
        </p:nvPicPr>
        <p:blipFill>
          <a:blip r:embed="rId3"/>
          <a:srcRect l="84460" b="9108"/>
          <a:stretch>
            <a:fillRect/>
          </a:stretch>
        </p:blipFill>
        <p:spPr bwMode="auto">
          <a:xfrm>
            <a:off x="7608888" y="0"/>
            <a:ext cx="1535112" cy="7011988"/>
          </a:xfrm>
          <a:prstGeom prst="rect">
            <a:avLst/>
          </a:prstGeom>
          <a:noFill/>
          <a:ln w="9525">
            <a:noFill/>
            <a:miter lim="800000"/>
            <a:headEnd/>
            <a:tailEnd/>
          </a:ln>
        </p:spPr>
      </p:pic>
      <p:sp>
        <p:nvSpPr>
          <p:cNvPr id="77826" name="Espaço Reservado para Número de Slide 1"/>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1DCBD813-F245-443E-A73F-1EFC704E9793}" type="slidenum">
              <a:rPr lang="pt-BR" sz="1200">
                <a:solidFill>
                  <a:srgbClr val="959795"/>
                </a:solidFill>
                <a:latin typeface="Calibri" pitchFamily="34" charset="0"/>
              </a:rPr>
              <a:pPr algn="r"/>
              <a:t>37</a:t>
            </a:fld>
            <a:endParaRPr lang="pt-BR" sz="1200">
              <a:solidFill>
                <a:srgbClr val="959795"/>
              </a:solidFill>
              <a:latin typeface="Calibri" pitchFamily="34" charset="0"/>
            </a:endParaRPr>
          </a:p>
        </p:txBody>
      </p:sp>
      <p:sp>
        <p:nvSpPr>
          <p:cNvPr id="5" name="Título 1"/>
          <p:cNvSpPr>
            <a:spLocks noGrp="1"/>
          </p:cNvSpPr>
          <p:nvPr>
            <p:ph type="title" idx="4294967295"/>
          </p:nvPr>
        </p:nvSpPr>
        <p:spPr>
          <a:xfrm>
            <a:off x="17463" y="0"/>
            <a:ext cx="7591425" cy="1143000"/>
          </a:xfrm>
        </p:spPr>
        <p:txBody>
          <a:bodyPr/>
          <a:lstStyle/>
          <a:p>
            <a:pPr eaLnBrk="1" hangingPunct="1">
              <a:defRPr/>
            </a:pPr>
            <a:r>
              <a:rPr lang="pt-BR" altLang="pt-BR" b="1" smtClean="0">
                <a:solidFill>
                  <a:srgbClr val="C00000"/>
                </a:solidFill>
              </a:rPr>
              <a:t/>
            </a:r>
            <a:br>
              <a:rPr lang="pt-BR" altLang="pt-BR" b="1" smtClean="0">
                <a:solidFill>
                  <a:srgbClr val="C00000"/>
                </a:solidFill>
              </a:rPr>
            </a:br>
            <a:r>
              <a:rPr lang="pt-BR" altLang="pt-BR" sz="3200" b="1" smtClean="0">
                <a:solidFill>
                  <a:srgbClr val="CA420C"/>
                </a:solidFill>
                <a:effectLst>
                  <a:outerShdw blurRad="38100" dist="38100" dir="2700000" algn="tl">
                    <a:srgbClr val="C0C0C0"/>
                  </a:outerShdw>
                </a:effectLst>
              </a:rPr>
              <a:t>BR-CRIS</a:t>
            </a:r>
            <a:r>
              <a:rPr lang="pt-BR" altLang="pt-BR" sz="3200" b="1" smtClean="0">
                <a:solidFill>
                  <a:srgbClr val="C00000"/>
                </a:solidFill>
              </a:rPr>
              <a:t>  </a:t>
            </a:r>
            <a:r>
              <a:rPr lang="pt-BR" altLang="pt-BR" smtClean="0">
                <a:solidFill>
                  <a:srgbClr val="C00000"/>
                </a:solidFill>
              </a:rPr>
              <a:t/>
            </a:r>
            <a:br>
              <a:rPr lang="pt-BR" altLang="pt-BR" smtClean="0">
                <a:solidFill>
                  <a:srgbClr val="C00000"/>
                </a:solidFill>
              </a:rPr>
            </a:br>
            <a:endParaRPr lang="pt-BR" altLang="pt-BR" smtClean="0">
              <a:solidFill>
                <a:srgbClr val="C00000"/>
              </a:solidFill>
            </a:endParaRPr>
          </a:p>
        </p:txBody>
      </p:sp>
      <p:sp>
        <p:nvSpPr>
          <p:cNvPr id="77828" name="Espaço Reservado para Conteúdo 2"/>
          <p:cNvSpPr>
            <a:spLocks noGrp="1"/>
          </p:cNvSpPr>
          <p:nvPr>
            <p:ph idx="4294967295"/>
          </p:nvPr>
        </p:nvSpPr>
        <p:spPr>
          <a:xfrm>
            <a:off x="395288" y="908050"/>
            <a:ext cx="7213600" cy="4105275"/>
          </a:xfrm>
        </p:spPr>
        <p:txBody>
          <a:bodyPr/>
          <a:lstStyle/>
          <a:p>
            <a:pPr eaLnBrk="1" hangingPunct="1">
              <a:spcBef>
                <a:spcPct val="0"/>
              </a:spcBef>
              <a:buFont typeface="Arial" charset="0"/>
              <a:buNone/>
            </a:pPr>
            <a:r>
              <a:rPr lang="pt-BR" altLang="pt-BR" sz="2800" b="1" smtClean="0">
                <a:solidFill>
                  <a:srgbClr val="17375E"/>
                </a:solidFill>
              </a:rPr>
              <a:t>First Steps – 16 months ago</a:t>
            </a:r>
          </a:p>
          <a:p>
            <a:pPr eaLnBrk="1" hangingPunct="1">
              <a:spcBef>
                <a:spcPct val="0"/>
              </a:spcBef>
              <a:buFont typeface="Arial" charset="0"/>
              <a:buNone/>
            </a:pPr>
            <a:r>
              <a:rPr lang="pt-BR" altLang="pt-BR" sz="2400" smtClean="0">
                <a:solidFill>
                  <a:srgbClr val="17375E"/>
                </a:solidFill>
              </a:rPr>
              <a:t>	</a:t>
            </a:r>
          </a:p>
          <a:p>
            <a:pPr eaLnBrk="1" hangingPunct="1">
              <a:spcBef>
                <a:spcPct val="0"/>
              </a:spcBef>
              <a:buFont typeface="Arial" charset="0"/>
              <a:buNone/>
            </a:pPr>
            <a:r>
              <a:rPr lang="en-CA" altLang="pt-BR" sz="2400" smtClean="0">
                <a:solidFill>
                  <a:srgbClr val="17375E"/>
                </a:solidFill>
              </a:rPr>
              <a:t>	2014 July – begining of the studies to develop a Mapa da Competência (Competency Map) for Brazil </a:t>
            </a:r>
          </a:p>
          <a:p>
            <a:pPr eaLnBrk="1" hangingPunct="1">
              <a:spcBef>
                <a:spcPct val="0"/>
              </a:spcBef>
              <a:buFont typeface="Arial" charset="0"/>
              <a:buNone/>
            </a:pPr>
            <a:r>
              <a:rPr lang="en-CA" altLang="pt-BR" sz="2400" smtClean="0">
                <a:solidFill>
                  <a:srgbClr val="17375E"/>
                </a:solidFill>
              </a:rPr>
              <a:t>		</a:t>
            </a:r>
          </a:p>
          <a:p>
            <a:pPr eaLnBrk="1" hangingPunct="1">
              <a:spcBef>
                <a:spcPct val="0"/>
              </a:spcBef>
              <a:buFont typeface="Arial" charset="0"/>
              <a:buNone/>
            </a:pPr>
            <a:r>
              <a:rPr lang="pt-BR" altLang="pt-BR" sz="2400" smtClean="0">
                <a:solidFill>
                  <a:srgbClr val="17375E"/>
                </a:solidFill>
              </a:rPr>
              <a:t>		</a:t>
            </a:r>
            <a:r>
              <a:rPr lang="en-CA" altLang="pt-BR" sz="2400" smtClean="0">
                <a:solidFill>
                  <a:srgbClr val="17375E"/>
                </a:solidFill>
              </a:rPr>
              <a:t>The suggestion was made to develop a CERIF-	based 	CRIS</a:t>
            </a:r>
          </a:p>
          <a:p>
            <a:pPr eaLnBrk="1" hangingPunct="1">
              <a:spcBef>
                <a:spcPct val="0"/>
              </a:spcBef>
              <a:buFont typeface="Arial" charset="0"/>
              <a:buNone/>
            </a:pPr>
            <a:r>
              <a:rPr lang="pt-BR" altLang="pt-BR" sz="2400" smtClean="0">
                <a:solidFill>
                  <a:srgbClr val="17375E"/>
                </a:solidFill>
              </a:rPr>
              <a:t>	</a:t>
            </a:r>
          </a:p>
          <a:p>
            <a:pPr eaLnBrk="1" hangingPunct="1">
              <a:spcBef>
                <a:spcPct val="0"/>
              </a:spcBef>
              <a:buFont typeface="Arial" charset="0"/>
              <a:buNone/>
            </a:pPr>
            <a:r>
              <a:rPr lang="pt-BR" altLang="pt-BR" sz="2400" smtClean="0">
                <a:solidFill>
                  <a:srgbClr val="17375E"/>
                </a:solidFill>
              </a:rPr>
              <a:t>	2014 Oct - Attendance at the CONFOA  Conference (Coimbra) to report on the IBICT idea to develop a CRIS for Brazil</a:t>
            </a:r>
          </a:p>
          <a:p>
            <a:pPr eaLnBrk="1" hangingPunct="1">
              <a:spcBef>
                <a:spcPct val="0"/>
              </a:spcBef>
              <a:buFont typeface="Arial" charset="0"/>
              <a:buNone/>
            </a:pPr>
            <a:endParaRPr lang="pt-BR" altLang="pt-BR" sz="2400" smtClean="0">
              <a:solidFill>
                <a:srgbClr val="17375E"/>
              </a:solidFill>
            </a:endParaRPr>
          </a:p>
          <a:p>
            <a:pPr eaLnBrk="1" hangingPunct="1">
              <a:spcBef>
                <a:spcPct val="0"/>
              </a:spcBef>
              <a:buFont typeface="Arial" charset="0"/>
              <a:buNone/>
            </a:pPr>
            <a:r>
              <a:rPr lang="pt-BR" altLang="pt-BR" sz="2400" smtClean="0">
                <a:solidFill>
                  <a:srgbClr val="17375E"/>
                </a:solidFill>
              </a:rPr>
              <a:t>	Finding Joao Moreira 	</a:t>
            </a:r>
          </a:p>
          <a:p>
            <a:pPr lvl="2" eaLnBrk="1" hangingPunct="1"/>
            <a:endParaRPr lang="pt-BR" altLang="pt-BR" smtClean="0">
              <a:solidFill>
                <a:srgbClr val="17375E"/>
              </a:solidFill>
            </a:endParaRPr>
          </a:p>
          <a:p>
            <a:pPr eaLnBrk="1" hangingPunct="1"/>
            <a:endParaRPr lang="pt-BR" altLang="pt-BR" smtClean="0">
              <a:solidFill>
                <a:srgbClr val="17375E"/>
              </a:solidFill>
            </a:endParaRPr>
          </a:p>
          <a:p>
            <a:pPr lvl="2" eaLnBrk="1" hangingPunct="1"/>
            <a:endParaRPr lang="pt-BR" altLang="pt-BR" smtClean="0">
              <a:solidFill>
                <a:srgbClr val="17375E"/>
              </a:solidFill>
            </a:endParaRPr>
          </a:p>
          <a:p>
            <a:pPr lvl="1" eaLnBrk="1" hangingPunct="1"/>
            <a:endParaRPr lang="pt-BR" altLang="pt-BR" smtClean="0">
              <a:solidFill>
                <a:srgbClr val="17375E"/>
              </a:solidFill>
            </a:endParaRPr>
          </a:p>
          <a:p>
            <a:pPr lvl="1" eaLnBrk="1" hangingPunct="1">
              <a:buFont typeface="Arial" charset="0"/>
              <a:buNone/>
            </a:pPr>
            <a:endParaRPr lang="pt-BR" altLang="pt-BR" smtClean="0">
              <a:solidFill>
                <a:srgbClr val="17375E"/>
              </a:solidFill>
            </a:endParaRPr>
          </a:p>
        </p:txBody>
      </p:sp>
      <p:sp>
        <p:nvSpPr>
          <p:cNvPr id="77829" name="Retângulo 7"/>
          <p:cNvSpPr>
            <a:spLocks noChangeArrowheads="1"/>
          </p:cNvSpPr>
          <p:nvPr/>
        </p:nvSpPr>
        <p:spPr bwMode="auto">
          <a:xfrm>
            <a:off x="107950" y="6524625"/>
            <a:ext cx="4103688" cy="523875"/>
          </a:xfrm>
          <a:prstGeom prst="rect">
            <a:avLst/>
          </a:prstGeom>
          <a:noFill/>
          <a:ln w="9525">
            <a:noFill/>
            <a:miter lim="800000"/>
            <a:headEnd/>
            <a:tailEnd/>
          </a:ln>
        </p:spPr>
        <p:txBody>
          <a:bodyPr>
            <a:spAutoFit/>
          </a:bodyPr>
          <a:lstStyle/>
          <a:p>
            <a:pPr algn="ctr" eaLnBrk="0" hangingPunct="0"/>
            <a:r>
              <a:rPr lang="pt-BR" sz="1400">
                <a:solidFill>
                  <a:srgbClr val="17375E"/>
                </a:solidFill>
                <a:latin typeface="Calibri" pitchFamily="34" charset="0"/>
              </a:rPr>
              <a:t>Maria de Nazaré Pereira, IBICT Research Consultant</a:t>
            </a:r>
          </a:p>
          <a:p>
            <a:pPr algn="ctr" eaLnBrk="0" hangingPunct="0"/>
            <a:endParaRPr lang="pt-BR" sz="1400">
              <a:solidFill>
                <a:srgbClr val="17375E"/>
              </a:solidFill>
              <a:latin typeface="Calibri" pitchFamily="34" charset="0"/>
            </a:endParaRPr>
          </a:p>
        </p:txBody>
      </p:sp>
      <p:sp>
        <p:nvSpPr>
          <p:cNvPr id="77830" name="Espaço Reservado para Número de Slide 2"/>
          <p:cNvSpPr>
            <a:spLocks noGrp="1"/>
          </p:cNvSpPr>
          <p:nvPr>
            <p:ph type="sldNum" sz="quarter" idx="12"/>
          </p:nvPr>
        </p:nvSpPr>
        <p:spPr bwMode="auto">
          <a:noFill/>
          <a:ln>
            <a:miter lim="800000"/>
            <a:headEnd/>
            <a:tailEnd/>
          </a:ln>
        </p:spPr>
        <p:txBody>
          <a:bodyPr/>
          <a:lstStyle/>
          <a:p>
            <a:fld id="{E290C23F-3CDC-430F-889E-227E837F6FCC}" type="slidenum">
              <a:rPr lang="pt-BR" altLang="pt-BR" smtClean="0"/>
              <a:pPr/>
              <a:t>37</a:t>
            </a:fld>
            <a:endParaRPr lang="pt-BR" altLang="pt-BR" smtClean="0"/>
          </a:p>
        </p:txBody>
      </p:sp>
    </p:spTree>
  </p:cSld>
  <p:clrMapOvr>
    <a:masterClrMapping/>
  </p:clrMapOvr>
  <p:transition spd="med">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3" name="Picture 2" descr="06790002"/>
          <p:cNvPicPr>
            <a:picLocks noChangeAspect="1" noChangeArrowheads="1"/>
          </p:cNvPicPr>
          <p:nvPr/>
        </p:nvPicPr>
        <p:blipFill>
          <a:blip r:embed="rId3"/>
          <a:srcRect l="84460" b="9108"/>
          <a:stretch>
            <a:fillRect/>
          </a:stretch>
        </p:blipFill>
        <p:spPr bwMode="auto">
          <a:xfrm>
            <a:off x="7608888" y="0"/>
            <a:ext cx="1535112" cy="7011988"/>
          </a:xfrm>
          <a:prstGeom prst="rect">
            <a:avLst/>
          </a:prstGeom>
          <a:noFill/>
          <a:ln w="9525">
            <a:noFill/>
            <a:miter lim="800000"/>
            <a:headEnd/>
            <a:tailEnd/>
          </a:ln>
        </p:spPr>
      </p:pic>
      <p:sp>
        <p:nvSpPr>
          <p:cNvPr id="5" name="Título 1"/>
          <p:cNvSpPr>
            <a:spLocks noGrp="1"/>
          </p:cNvSpPr>
          <p:nvPr>
            <p:ph type="title" idx="4294967295"/>
          </p:nvPr>
        </p:nvSpPr>
        <p:spPr>
          <a:xfrm>
            <a:off x="0" y="0"/>
            <a:ext cx="7591425" cy="1143000"/>
          </a:xfrm>
        </p:spPr>
        <p:txBody>
          <a:bodyPr/>
          <a:lstStyle/>
          <a:p>
            <a:pPr eaLnBrk="1" hangingPunct="1">
              <a:defRPr/>
            </a:pPr>
            <a:r>
              <a:rPr lang="pt-BR" altLang="pt-BR" b="1" smtClean="0">
                <a:solidFill>
                  <a:srgbClr val="C00000"/>
                </a:solidFill>
              </a:rPr>
              <a:t/>
            </a:r>
            <a:br>
              <a:rPr lang="pt-BR" altLang="pt-BR" b="1" smtClean="0">
                <a:solidFill>
                  <a:srgbClr val="C00000"/>
                </a:solidFill>
              </a:rPr>
            </a:br>
            <a:r>
              <a:rPr lang="pt-BR" altLang="pt-BR" sz="3200" b="1" smtClean="0">
                <a:solidFill>
                  <a:srgbClr val="CA420C"/>
                </a:solidFill>
                <a:effectLst>
                  <a:outerShdw blurRad="38100" dist="38100" dir="2700000" algn="tl">
                    <a:srgbClr val="C0C0C0"/>
                  </a:outerShdw>
                </a:effectLst>
              </a:rPr>
              <a:t>BR-CRIS</a:t>
            </a:r>
            <a:r>
              <a:rPr lang="pt-BR" altLang="pt-BR" b="1" smtClean="0">
                <a:solidFill>
                  <a:srgbClr val="C00000"/>
                </a:solidFill>
              </a:rPr>
              <a:t>  </a:t>
            </a:r>
            <a:r>
              <a:rPr lang="pt-BR" altLang="pt-BR" smtClean="0">
                <a:solidFill>
                  <a:srgbClr val="C00000"/>
                </a:solidFill>
              </a:rPr>
              <a:t/>
            </a:r>
            <a:br>
              <a:rPr lang="pt-BR" altLang="pt-BR" smtClean="0">
                <a:solidFill>
                  <a:srgbClr val="C00000"/>
                </a:solidFill>
              </a:rPr>
            </a:br>
            <a:endParaRPr lang="pt-BR" altLang="pt-BR" smtClean="0">
              <a:solidFill>
                <a:srgbClr val="C00000"/>
              </a:solidFill>
            </a:endParaRPr>
          </a:p>
        </p:txBody>
      </p:sp>
      <p:sp>
        <p:nvSpPr>
          <p:cNvPr id="79875" name="Espaço Reservado para Conteúdo 2"/>
          <p:cNvSpPr>
            <a:spLocks noGrp="1"/>
          </p:cNvSpPr>
          <p:nvPr>
            <p:ph idx="4294967295"/>
          </p:nvPr>
        </p:nvSpPr>
        <p:spPr>
          <a:xfrm>
            <a:off x="323850" y="1268413"/>
            <a:ext cx="7056438" cy="4824412"/>
          </a:xfrm>
        </p:spPr>
        <p:txBody>
          <a:bodyPr/>
          <a:lstStyle/>
          <a:p>
            <a:pPr eaLnBrk="1" hangingPunct="1">
              <a:buFont typeface="Arial" charset="0"/>
              <a:buNone/>
            </a:pPr>
            <a:r>
              <a:rPr lang="pt-BR" altLang="pt-BR" b="1" smtClean="0">
                <a:solidFill>
                  <a:srgbClr val="17375E"/>
                </a:solidFill>
              </a:rPr>
              <a:t>International Cooperation</a:t>
            </a:r>
          </a:p>
          <a:p>
            <a:pPr eaLnBrk="1" hangingPunct="1">
              <a:spcBef>
                <a:spcPct val="0"/>
              </a:spcBef>
              <a:buFont typeface="Arial" charset="0"/>
              <a:buNone/>
            </a:pPr>
            <a:endParaRPr lang="pt-BR" altLang="pt-BR" sz="2800" smtClean="0">
              <a:solidFill>
                <a:srgbClr val="17375E"/>
              </a:solidFill>
            </a:endParaRPr>
          </a:p>
          <a:p>
            <a:pPr eaLnBrk="1" hangingPunct="1">
              <a:spcBef>
                <a:spcPct val="0"/>
              </a:spcBef>
              <a:buFont typeface="Arial" charset="0"/>
              <a:buNone/>
            </a:pPr>
            <a:r>
              <a:rPr lang="pt-BR" altLang="pt-BR" sz="2200" b="1" smtClean="0">
                <a:solidFill>
                  <a:srgbClr val="17375E"/>
                </a:solidFill>
              </a:rPr>
              <a:t>2015</a:t>
            </a:r>
            <a:r>
              <a:rPr lang="pt-BR" altLang="pt-BR" sz="2200" smtClean="0">
                <a:solidFill>
                  <a:srgbClr val="17375E"/>
                </a:solidFill>
              </a:rPr>
              <a:t> – Cooperation Agreement was celebrated between the Portuguese Foundation for Science and Technology (FCT) and the Brazilian Ministry of Science, Technology and Innovation (MCTI) </a:t>
            </a:r>
          </a:p>
          <a:p>
            <a:pPr eaLnBrk="1" hangingPunct="1">
              <a:spcBef>
                <a:spcPct val="0"/>
              </a:spcBef>
              <a:buFont typeface="Arial" charset="0"/>
              <a:buNone/>
            </a:pPr>
            <a:r>
              <a:rPr lang="pt-BR" altLang="pt-BR" sz="2200" smtClean="0">
                <a:solidFill>
                  <a:srgbClr val="17375E"/>
                </a:solidFill>
              </a:rPr>
              <a:t>	</a:t>
            </a:r>
          </a:p>
          <a:p>
            <a:pPr eaLnBrk="1" hangingPunct="1">
              <a:spcBef>
                <a:spcPct val="0"/>
              </a:spcBef>
              <a:buFont typeface="Arial" charset="0"/>
              <a:buNone/>
            </a:pPr>
            <a:r>
              <a:rPr lang="pt-BR" altLang="pt-BR" sz="2200" smtClean="0">
                <a:solidFill>
                  <a:srgbClr val="17375E"/>
                </a:solidFill>
              </a:rPr>
              <a:t>	</a:t>
            </a:r>
          </a:p>
          <a:p>
            <a:pPr eaLnBrk="1" hangingPunct="1">
              <a:spcBef>
                <a:spcPct val="0"/>
              </a:spcBef>
              <a:buFont typeface="Arial" charset="0"/>
              <a:buNone/>
            </a:pPr>
            <a:r>
              <a:rPr lang="pt-BR" altLang="pt-BR" sz="2200" b="1" smtClean="0">
                <a:solidFill>
                  <a:srgbClr val="17375E"/>
                </a:solidFill>
              </a:rPr>
              <a:t>2009</a:t>
            </a:r>
            <a:r>
              <a:rPr lang="pt-BR" altLang="pt-BR" sz="2200" smtClean="0">
                <a:solidFill>
                  <a:srgbClr val="17375E"/>
                </a:solidFill>
              </a:rPr>
              <a:t> – Memorandum of Understanding in the area of free acess to information between the Portuguese Ministry of Science and Technology and the Brazilian Ministry of Science, Technology and Innovation (MCTI) </a:t>
            </a:r>
          </a:p>
          <a:p>
            <a:pPr eaLnBrk="1" hangingPunct="1">
              <a:spcBef>
                <a:spcPct val="0"/>
              </a:spcBef>
              <a:buFont typeface="Arial" charset="0"/>
              <a:buNone/>
            </a:pPr>
            <a:endParaRPr lang="pt-BR" altLang="pt-BR" sz="2200" smtClean="0">
              <a:solidFill>
                <a:srgbClr val="17375E"/>
              </a:solidFill>
            </a:endParaRPr>
          </a:p>
          <a:p>
            <a:pPr algn="ctr" eaLnBrk="1" hangingPunct="1">
              <a:buFont typeface="Arial" charset="0"/>
              <a:buNone/>
            </a:pPr>
            <a:endParaRPr lang="pt-BR" altLang="pt-BR" smtClean="0">
              <a:solidFill>
                <a:srgbClr val="17375E"/>
              </a:solidFill>
            </a:endParaRPr>
          </a:p>
          <a:p>
            <a:pPr lvl="2" eaLnBrk="1" hangingPunct="1"/>
            <a:endParaRPr lang="pt-BR" altLang="pt-BR" smtClean="0">
              <a:solidFill>
                <a:srgbClr val="17375E"/>
              </a:solidFill>
            </a:endParaRPr>
          </a:p>
          <a:p>
            <a:pPr lvl="2" eaLnBrk="1" hangingPunct="1"/>
            <a:endParaRPr lang="pt-BR" altLang="pt-BR" smtClean="0">
              <a:solidFill>
                <a:srgbClr val="17375E"/>
              </a:solidFill>
            </a:endParaRPr>
          </a:p>
          <a:p>
            <a:pPr eaLnBrk="1" hangingPunct="1"/>
            <a:endParaRPr lang="pt-BR" altLang="pt-BR" smtClean="0">
              <a:solidFill>
                <a:srgbClr val="17375E"/>
              </a:solidFill>
            </a:endParaRPr>
          </a:p>
          <a:p>
            <a:pPr lvl="2" eaLnBrk="1" hangingPunct="1"/>
            <a:endParaRPr lang="pt-BR" altLang="pt-BR" smtClean="0">
              <a:solidFill>
                <a:srgbClr val="17375E"/>
              </a:solidFill>
            </a:endParaRPr>
          </a:p>
          <a:p>
            <a:pPr lvl="1" eaLnBrk="1" hangingPunct="1"/>
            <a:endParaRPr lang="pt-BR" altLang="pt-BR" smtClean="0">
              <a:solidFill>
                <a:srgbClr val="17375E"/>
              </a:solidFill>
            </a:endParaRPr>
          </a:p>
          <a:p>
            <a:pPr lvl="1" eaLnBrk="1" hangingPunct="1">
              <a:buFont typeface="Arial" charset="0"/>
              <a:buNone/>
            </a:pPr>
            <a:endParaRPr lang="pt-BR" altLang="pt-BR" smtClean="0">
              <a:solidFill>
                <a:srgbClr val="17375E"/>
              </a:solidFill>
            </a:endParaRPr>
          </a:p>
        </p:txBody>
      </p:sp>
      <p:sp>
        <p:nvSpPr>
          <p:cNvPr id="79876" name="Retângulo 6"/>
          <p:cNvSpPr>
            <a:spLocks noChangeArrowheads="1"/>
          </p:cNvSpPr>
          <p:nvPr/>
        </p:nvSpPr>
        <p:spPr bwMode="auto">
          <a:xfrm>
            <a:off x="107950" y="6524625"/>
            <a:ext cx="4103688" cy="523875"/>
          </a:xfrm>
          <a:prstGeom prst="rect">
            <a:avLst/>
          </a:prstGeom>
          <a:noFill/>
          <a:ln w="9525">
            <a:noFill/>
            <a:miter lim="800000"/>
            <a:headEnd/>
            <a:tailEnd/>
          </a:ln>
        </p:spPr>
        <p:txBody>
          <a:bodyPr>
            <a:spAutoFit/>
          </a:bodyPr>
          <a:lstStyle/>
          <a:p>
            <a:pPr algn="ctr" eaLnBrk="0" hangingPunct="0"/>
            <a:r>
              <a:rPr lang="pt-BR" sz="1400">
                <a:solidFill>
                  <a:srgbClr val="17375E"/>
                </a:solidFill>
                <a:latin typeface="Calibri" pitchFamily="34" charset="0"/>
              </a:rPr>
              <a:t>Maria de Nazaré Pereira, IBICT Research Consultant</a:t>
            </a:r>
          </a:p>
          <a:p>
            <a:pPr algn="ctr" eaLnBrk="0" hangingPunct="0"/>
            <a:endParaRPr lang="pt-BR" sz="1400">
              <a:solidFill>
                <a:srgbClr val="17375E"/>
              </a:solidFill>
              <a:latin typeface="Calibri" pitchFamily="34" charset="0"/>
            </a:endParaRPr>
          </a:p>
        </p:txBody>
      </p:sp>
      <p:sp>
        <p:nvSpPr>
          <p:cNvPr id="79877" name="Espaço Reservado para Número de Slide 2"/>
          <p:cNvSpPr>
            <a:spLocks noGrp="1"/>
          </p:cNvSpPr>
          <p:nvPr>
            <p:ph type="sldNum" sz="quarter" idx="12"/>
          </p:nvPr>
        </p:nvSpPr>
        <p:spPr bwMode="auto">
          <a:noFill/>
          <a:ln>
            <a:miter lim="800000"/>
            <a:headEnd/>
            <a:tailEnd/>
          </a:ln>
        </p:spPr>
        <p:txBody>
          <a:bodyPr/>
          <a:lstStyle/>
          <a:p>
            <a:fld id="{490F6A0F-0B5F-4983-9B90-93D5B02674BB}" type="slidenum">
              <a:rPr lang="pt-BR" altLang="pt-BR" smtClean="0"/>
              <a:pPr/>
              <a:t>38</a:t>
            </a:fld>
            <a:endParaRPr lang="pt-BR" altLang="pt-BR" smtClean="0"/>
          </a:p>
        </p:txBody>
      </p:sp>
    </p:spTree>
  </p:cSld>
  <p:clrMapOvr>
    <a:masterClrMapping/>
  </p:clrMapOvr>
  <p:transition spd="med">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1" name="Picture 2" descr="06790002"/>
          <p:cNvPicPr>
            <a:picLocks noChangeAspect="1" noChangeArrowheads="1"/>
          </p:cNvPicPr>
          <p:nvPr/>
        </p:nvPicPr>
        <p:blipFill>
          <a:blip r:embed="rId3"/>
          <a:srcRect l="84460" b="9108"/>
          <a:stretch>
            <a:fillRect/>
          </a:stretch>
        </p:blipFill>
        <p:spPr bwMode="auto">
          <a:xfrm>
            <a:off x="7608888" y="0"/>
            <a:ext cx="1535112" cy="7011988"/>
          </a:xfrm>
          <a:prstGeom prst="rect">
            <a:avLst/>
          </a:prstGeom>
          <a:noFill/>
          <a:ln w="9525">
            <a:noFill/>
            <a:miter lim="800000"/>
            <a:headEnd/>
            <a:tailEnd/>
          </a:ln>
        </p:spPr>
      </p:pic>
      <p:sp>
        <p:nvSpPr>
          <p:cNvPr id="5" name="Título 1"/>
          <p:cNvSpPr>
            <a:spLocks noGrp="1"/>
          </p:cNvSpPr>
          <p:nvPr>
            <p:ph type="title" idx="4294967295"/>
          </p:nvPr>
        </p:nvSpPr>
        <p:spPr>
          <a:xfrm>
            <a:off x="17463" y="0"/>
            <a:ext cx="7591425" cy="1143000"/>
          </a:xfrm>
        </p:spPr>
        <p:txBody>
          <a:bodyPr/>
          <a:lstStyle/>
          <a:p>
            <a:pPr eaLnBrk="1" hangingPunct="1">
              <a:defRPr/>
            </a:pPr>
            <a:r>
              <a:rPr lang="pt-BR" altLang="pt-BR" b="1" smtClean="0">
                <a:solidFill>
                  <a:srgbClr val="C00000"/>
                </a:solidFill>
              </a:rPr>
              <a:t/>
            </a:r>
            <a:br>
              <a:rPr lang="pt-BR" altLang="pt-BR" b="1" smtClean="0">
                <a:solidFill>
                  <a:srgbClr val="C00000"/>
                </a:solidFill>
              </a:rPr>
            </a:br>
            <a:r>
              <a:rPr lang="pt-BR" altLang="pt-BR" sz="3200" b="1" smtClean="0">
                <a:solidFill>
                  <a:srgbClr val="CA420C"/>
                </a:solidFill>
                <a:effectLst>
                  <a:outerShdw blurRad="38100" dist="38100" dir="2700000" algn="tl">
                    <a:srgbClr val="C0C0C0"/>
                  </a:outerShdw>
                </a:effectLst>
              </a:rPr>
              <a:t>BR-CRIS</a:t>
            </a:r>
            <a:r>
              <a:rPr lang="pt-BR" altLang="pt-BR" sz="3200" b="1" smtClean="0">
                <a:solidFill>
                  <a:srgbClr val="C00000"/>
                </a:solidFill>
              </a:rPr>
              <a:t>  </a:t>
            </a:r>
            <a:r>
              <a:rPr lang="pt-BR" altLang="pt-BR" smtClean="0">
                <a:solidFill>
                  <a:srgbClr val="C00000"/>
                </a:solidFill>
              </a:rPr>
              <a:t/>
            </a:r>
            <a:br>
              <a:rPr lang="pt-BR" altLang="pt-BR" smtClean="0">
                <a:solidFill>
                  <a:srgbClr val="C00000"/>
                </a:solidFill>
              </a:rPr>
            </a:br>
            <a:endParaRPr lang="pt-BR" altLang="pt-BR" smtClean="0">
              <a:solidFill>
                <a:srgbClr val="C00000"/>
              </a:solidFill>
            </a:endParaRPr>
          </a:p>
        </p:txBody>
      </p:sp>
      <p:sp>
        <p:nvSpPr>
          <p:cNvPr id="66564" name="Espaço Reservado para Conteúdo 2"/>
          <p:cNvSpPr>
            <a:spLocks noGrp="1"/>
          </p:cNvSpPr>
          <p:nvPr>
            <p:ph idx="4294967295"/>
          </p:nvPr>
        </p:nvSpPr>
        <p:spPr>
          <a:xfrm>
            <a:off x="395288" y="908050"/>
            <a:ext cx="7213600" cy="4681538"/>
          </a:xfrm>
        </p:spPr>
        <p:txBody>
          <a:bodyPr/>
          <a:lstStyle/>
          <a:p>
            <a:pPr eaLnBrk="1" hangingPunct="1">
              <a:buFont typeface="Arial" charset="0"/>
              <a:buNone/>
              <a:defRPr/>
            </a:pPr>
            <a:r>
              <a:rPr lang="pt-BR" altLang="pt-BR" sz="2200" b="1" i="1" dirty="0" smtClean="0">
                <a:solidFill>
                  <a:srgbClr val="17375E"/>
                </a:solidFill>
              </a:rPr>
              <a:t>Workshops</a:t>
            </a:r>
          </a:p>
          <a:p>
            <a:pPr eaLnBrk="1" hangingPunct="1">
              <a:spcBef>
                <a:spcPct val="0"/>
              </a:spcBef>
              <a:buFont typeface="Arial" charset="0"/>
              <a:buNone/>
              <a:defRPr/>
            </a:pPr>
            <a:endParaRPr lang="pt-BR" altLang="pt-BR" sz="2200" b="1" dirty="0" smtClean="0">
              <a:solidFill>
                <a:srgbClr val="17375E"/>
              </a:solidFill>
            </a:endParaRPr>
          </a:p>
          <a:p>
            <a:pPr eaLnBrk="1" hangingPunct="1">
              <a:spcBef>
                <a:spcPct val="0"/>
              </a:spcBef>
              <a:buFont typeface="Arial" charset="0"/>
              <a:buNone/>
              <a:defRPr/>
            </a:pPr>
            <a:r>
              <a:rPr lang="pt-BR" altLang="pt-BR" sz="2200" b="1" dirty="0" err="1" smtClean="0">
                <a:solidFill>
                  <a:srgbClr val="17375E"/>
                </a:solidFill>
              </a:rPr>
              <a:t>Organizers</a:t>
            </a:r>
            <a:r>
              <a:rPr lang="pt-BR" altLang="pt-BR" sz="2200" b="1" dirty="0" smtClean="0">
                <a:solidFill>
                  <a:srgbClr val="17375E"/>
                </a:solidFill>
              </a:rPr>
              <a:t>: </a:t>
            </a:r>
          </a:p>
          <a:p>
            <a:pPr eaLnBrk="1" hangingPunct="1">
              <a:spcBef>
                <a:spcPct val="0"/>
              </a:spcBef>
              <a:buFont typeface="Arial" charset="0"/>
              <a:buNone/>
              <a:defRPr/>
            </a:pPr>
            <a:r>
              <a:rPr lang="pt-BR" altLang="pt-BR" sz="2200" dirty="0" smtClean="0">
                <a:solidFill>
                  <a:srgbClr val="17375E"/>
                </a:solidFill>
              </a:rPr>
              <a:t>	IBICT </a:t>
            </a:r>
            <a:r>
              <a:rPr lang="pt-BR" altLang="pt-BR" sz="2200" dirty="0" err="1" smtClean="0">
                <a:solidFill>
                  <a:srgbClr val="17375E"/>
                </a:solidFill>
              </a:rPr>
              <a:t>and</a:t>
            </a:r>
            <a:r>
              <a:rPr lang="pt-BR" altLang="pt-BR" sz="2200" dirty="0" smtClean="0">
                <a:solidFill>
                  <a:srgbClr val="17375E"/>
                </a:solidFill>
              </a:rPr>
              <a:t> </a:t>
            </a:r>
            <a:r>
              <a:rPr lang="pt-BR" altLang="pt-BR" sz="2200" dirty="0" err="1" smtClean="0">
                <a:solidFill>
                  <a:srgbClr val="17375E"/>
                </a:solidFill>
              </a:rPr>
              <a:t>the</a:t>
            </a:r>
            <a:r>
              <a:rPr lang="pt-BR" altLang="pt-BR" sz="2200" dirty="0" smtClean="0">
                <a:solidFill>
                  <a:srgbClr val="17375E"/>
                </a:solidFill>
              </a:rPr>
              <a:t> </a:t>
            </a:r>
            <a:r>
              <a:rPr lang="pt-BR" altLang="pt-BR" sz="2200" dirty="0" err="1" smtClean="0">
                <a:solidFill>
                  <a:srgbClr val="17375E"/>
                </a:solidFill>
              </a:rPr>
              <a:t>Portuguese</a:t>
            </a:r>
            <a:r>
              <a:rPr lang="pt-BR" altLang="pt-BR" sz="2200" dirty="0" smtClean="0">
                <a:solidFill>
                  <a:srgbClr val="17375E"/>
                </a:solidFill>
              </a:rPr>
              <a:t> Foundation for Science </a:t>
            </a:r>
            <a:r>
              <a:rPr lang="pt-BR" altLang="pt-BR" sz="2200" dirty="0" err="1" smtClean="0">
                <a:solidFill>
                  <a:srgbClr val="17375E"/>
                </a:solidFill>
              </a:rPr>
              <a:t>and</a:t>
            </a:r>
            <a:r>
              <a:rPr lang="pt-BR" altLang="pt-BR" sz="2200" dirty="0" smtClean="0">
                <a:solidFill>
                  <a:srgbClr val="17375E"/>
                </a:solidFill>
              </a:rPr>
              <a:t> Technology (FCT) </a:t>
            </a:r>
          </a:p>
          <a:p>
            <a:pPr eaLnBrk="1" hangingPunct="1">
              <a:spcBef>
                <a:spcPct val="0"/>
              </a:spcBef>
              <a:buFont typeface="Arial" charset="0"/>
              <a:buNone/>
              <a:defRPr/>
            </a:pPr>
            <a:endParaRPr lang="pt-BR" altLang="pt-BR" sz="2200" dirty="0" smtClean="0">
              <a:solidFill>
                <a:srgbClr val="17375E"/>
              </a:solidFill>
            </a:endParaRPr>
          </a:p>
          <a:p>
            <a:pPr eaLnBrk="1" hangingPunct="1">
              <a:spcBef>
                <a:spcPct val="0"/>
              </a:spcBef>
              <a:buFont typeface="Arial" charset="0"/>
              <a:buNone/>
              <a:defRPr/>
            </a:pPr>
            <a:r>
              <a:rPr lang="pt-BR" altLang="pt-BR" sz="2200" b="1" dirty="0" err="1" smtClean="0">
                <a:solidFill>
                  <a:srgbClr val="17375E"/>
                </a:solidFill>
              </a:rPr>
              <a:t>Participation</a:t>
            </a:r>
            <a:r>
              <a:rPr lang="pt-BR" altLang="pt-BR" sz="2200" b="1" dirty="0" smtClean="0">
                <a:solidFill>
                  <a:srgbClr val="17375E"/>
                </a:solidFill>
              </a:rPr>
              <a:t>: </a:t>
            </a:r>
          </a:p>
          <a:p>
            <a:pPr eaLnBrk="1" hangingPunct="1">
              <a:spcBef>
                <a:spcPct val="0"/>
              </a:spcBef>
              <a:buFont typeface="Arial" charset="0"/>
              <a:buNone/>
              <a:defRPr/>
            </a:pPr>
            <a:r>
              <a:rPr lang="pt-BR" altLang="pt-BR" sz="2200" dirty="0" smtClean="0">
                <a:solidFill>
                  <a:srgbClr val="17375E"/>
                </a:solidFill>
              </a:rPr>
              <a:t>	PT-CRIS </a:t>
            </a:r>
            <a:r>
              <a:rPr lang="pt-BR" altLang="pt-BR" sz="2200" dirty="0" err="1" smtClean="0">
                <a:solidFill>
                  <a:srgbClr val="17375E"/>
                </a:solidFill>
              </a:rPr>
              <a:t>Coordinator</a:t>
            </a:r>
            <a:r>
              <a:rPr lang="pt-BR" altLang="pt-BR" sz="2200" dirty="0" smtClean="0">
                <a:solidFill>
                  <a:srgbClr val="17375E"/>
                </a:solidFill>
              </a:rPr>
              <a:t> – Joao Moreira</a:t>
            </a:r>
          </a:p>
          <a:p>
            <a:pPr eaLnBrk="1" hangingPunct="1">
              <a:spcBef>
                <a:spcPct val="0"/>
              </a:spcBef>
              <a:buFont typeface="Arial" charset="0"/>
              <a:buNone/>
              <a:defRPr/>
            </a:pPr>
            <a:endParaRPr lang="pt-BR" altLang="pt-BR" sz="2200" b="1" dirty="0" smtClean="0">
              <a:solidFill>
                <a:srgbClr val="17375E"/>
              </a:solidFill>
            </a:endParaRPr>
          </a:p>
          <a:p>
            <a:pPr eaLnBrk="1" hangingPunct="1">
              <a:spcBef>
                <a:spcPct val="0"/>
              </a:spcBef>
              <a:defRPr/>
            </a:pPr>
            <a:r>
              <a:rPr lang="pt-BR" altLang="pt-BR" sz="2200" b="1" dirty="0" err="1" smtClean="0">
                <a:solidFill>
                  <a:srgbClr val="17375E"/>
                </a:solidFill>
              </a:rPr>
              <a:t>March</a:t>
            </a:r>
            <a:r>
              <a:rPr lang="pt-BR" altLang="pt-BR" sz="2200" b="1" dirty="0" smtClean="0">
                <a:solidFill>
                  <a:srgbClr val="17375E"/>
                </a:solidFill>
              </a:rPr>
              <a:t> 2015 : </a:t>
            </a:r>
            <a:r>
              <a:rPr lang="pt-BR" altLang="pt-BR" sz="2200" dirty="0" err="1" smtClean="0">
                <a:solidFill>
                  <a:srgbClr val="17375E"/>
                </a:solidFill>
              </a:rPr>
              <a:t>Discussion</a:t>
            </a:r>
            <a:r>
              <a:rPr lang="pt-BR" altLang="pt-BR" sz="2200" dirty="0" smtClean="0">
                <a:solidFill>
                  <a:srgbClr val="17375E"/>
                </a:solidFill>
              </a:rPr>
              <a:t> </a:t>
            </a:r>
            <a:r>
              <a:rPr lang="pt-BR" altLang="pt-BR" sz="2200" dirty="0" err="1" smtClean="0">
                <a:solidFill>
                  <a:srgbClr val="17375E"/>
                </a:solidFill>
              </a:rPr>
              <a:t>of</a:t>
            </a:r>
            <a:r>
              <a:rPr lang="pt-BR" altLang="pt-BR" sz="2200" dirty="0" smtClean="0">
                <a:solidFill>
                  <a:srgbClr val="17375E"/>
                </a:solidFill>
              </a:rPr>
              <a:t> </a:t>
            </a:r>
            <a:r>
              <a:rPr lang="pt-BR" altLang="pt-BR" sz="2200" dirty="0" err="1" smtClean="0">
                <a:solidFill>
                  <a:srgbClr val="17375E"/>
                </a:solidFill>
              </a:rPr>
              <a:t>the</a:t>
            </a:r>
            <a:r>
              <a:rPr lang="pt-BR" altLang="pt-BR" sz="2200" dirty="0" smtClean="0">
                <a:solidFill>
                  <a:srgbClr val="17375E"/>
                </a:solidFill>
              </a:rPr>
              <a:t> framework </a:t>
            </a:r>
            <a:r>
              <a:rPr lang="pt-BR" altLang="pt-BR" sz="2200" dirty="0" err="1" smtClean="0">
                <a:solidFill>
                  <a:srgbClr val="17375E"/>
                </a:solidFill>
              </a:rPr>
              <a:t>of</a:t>
            </a:r>
            <a:r>
              <a:rPr lang="pt-BR" altLang="pt-BR" sz="2200" dirty="0" smtClean="0">
                <a:solidFill>
                  <a:srgbClr val="17375E"/>
                </a:solidFill>
              </a:rPr>
              <a:t> a CRIS </a:t>
            </a:r>
            <a:r>
              <a:rPr lang="pt-BR" altLang="pt-BR" sz="2200" dirty="0" err="1" smtClean="0">
                <a:solidFill>
                  <a:srgbClr val="17375E"/>
                </a:solidFill>
              </a:rPr>
              <a:t>with</a:t>
            </a:r>
            <a:r>
              <a:rPr lang="pt-BR" altLang="pt-BR" sz="2200" dirty="0" smtClean="0">
                <a:solidFill>
                  <a:srgbClr val="17375E"/>
                </a:solidFill>
              </a:rPr>
              <a:t> </a:t>
            </a:r>
            <a:r>
              <a:rPr lang="pt-BR" altLang="pt-BR" sz="2200" dirty="0" err="1" smtClean="0">
                <a:solidFill>
                  <a:srgbClr val="17375E"/>
                </a:solidFill>
              </a:rPr>
              <a:t>the</a:t>
            </a:r>
            <a:r>
              <a:rPr lang="pt-BR" altLang="pt-BR" sz="2200" dirty="0" smtClean="0">
                <a:solidFill>
                  <a:srgbClr val="17375E"/>
                </a:solidFill>
              </a:rPr>
              <a:t> </a:t>
            </a:r>
            <a:r>
              <a:rPr lang="pt-BR" altLang="pt-BR" sz="2200" dirty="0" err="1" smtClean="0">
                <a:solidFill>
                  <a:srgbClr val="17375E"/>
                </a:solidFill>
              </a:rPr>
              <a:t>personnel</a:t>
            </a:r>
            <a:r>
              <a:rPr lang="pt-BR" altLang="pt-BR" sz="2200" dirty="0" smtClean="0">
                <a:solidFill>
                  <a:srgbClr val="17375E"/>
                </a:solidFill>
              </a:rPr>
              <a:t> </a:t>
            </a:r>
            <a:r>
              <a:rPr lang="pt-BR" altLang="pt-BR" sz="2200" dirty="0" err="1" smtClean="0">
                <a:solidFill>
                  <a:srgbClr val="17375E"/>
                </a:solidFill>
              </a:rPr>
              <a:t>of</a:t>
            </a:r>
            <a:r>
              <a:rPr lang="pt-BR" altLang="pt-BR" sz="2200" dirty="0" smtClean="0">
                <a:solidFill>
                  <a:srgbClr val="17375E"/>
                </a:solidFill>
              </a:rPr>
              <a:t> IBICT, MCTI </a:t>
            </a:r>
            <a:r>
              <a:rPr lang="pt-BR" altLang="pt-BR" sz="2200" dirty="0" err="1" smtClean="0">
                <a:solidFill>
                  <a:srgbClr val="17375E"/>
                </a:solidFill>
              </a:rPr>
              <a:t>and</a:t>
            </a:r>
            <a:r>
              <a:rPr lang="pt-BR" altLang="pt-BR" sz="2200" dirty="0" smtClean="0">
                <a:solidFill>
                  <a:srgbClr val="17375E"/>
                </a:solidFill>
              </a:rPr>
              <a:t> </a:t>
            </a:r>
            <a:r>
              <a:rPr lang="pt-BR" altLang="pt-BR" sz="2200" dirty="0" err="1" smtClean="0">
                <a:solidFill>
                  <a:srgbClr val="17375E"/>
                </a:solidFill>
              </a:rPr>
              <a:t>the</a:t>
            </a:r>
            <a:r>
              <a:rPr lang="pt-BR" altLang="pt-BR" sz="2200" dirty="0" smtClean="0">
                <a:solidFill>
                  <a:srgbClr val="17375E"/>
                </a:solidFill>
              </a:rPr>
              <a:t> </a:t>
            </a:r>
            <a:r>
              <a:rPr lang="pt-BR" altLang="pt-BR" sz="2200" dirty="0" err="1" smtClean="0">
                <a:solidFill>
                  <a:srgbClr val="17375E"/>
                </a:solidFill>
              </a:rPr>
              <a:t>funding</a:t>
            </a:r>
            <a:r>
              <a:rPr lang="pt-BR" altLang="pt-BR" sz="2200" dirty="0" smtClean="0">
                <a:solidFill>
                  <a:srgbClr val="17375E"/>
                </a:solidFill>
              </a:rPr>
              <a:t> agencies for S&amp;T</a:t>
            </a:r>
          </a:p>
          <a:p>
            <a:pPr eaLnBrk="1" hangingPunct="1">
              <a:spcBef>
                <a:spcPts val="1200"/>
              </a:spcBef>
              <a:defRPr/>
            </a:pPr>
            <a:r>
              <a:rPr lang="pt-BR" altLang="pt-BR" sz="2200" b="1" dirty="0" err="1" smtClean="0">
                <a:solidFill>
                  <a:srgbClr val="17375E"/>
                </a:solidFill>
              </a:rPr>
              <a:t>June</a:t>
            </a:r>
            <a:r>
              <a:rPr lang="pt-BR" altLang="pt-BR" sz="2200" b="1" dirty="0" smtClean="0">
                <a:solidFill>
                  <a:srgbClr val="17375E"/>
                </a:solidFill>
              </a:rPr>
              <a:t> 2015 </a:t>
            </a:r>
            <a:r>
              <a:rPr lang="pt-BR" altLang="pt-BR" sz="2200" dirty="0" smtClean="0">
                <a:solidFill>
                  <a:srgbClr val="17375E"/>
                </a:solidFill>
              </a:rPr>
              <a:t>: </a:t>
            </a:r>
            <a:r>
              <a:rPr lang="pt-BR" altLang="pt-BR" sz="2200" dirty="0" err="1" smtClean="0">
                <a:solidFill>
                  <a:srgbClr val="17375E"/>
                </a:solidFill>
              </a:rPr>
              <a:t>beginning</a:t>
            </a:r>
            <a:r>
              <a:rPr lang="pt-BR" altLang="pt-BR" sz="2200" dirty="0" smtClean="0">
                <a:solidFill>
                  <a:srgbClr val="17375E"/>
                </a:solidFill>
              </a:rPr>
              <a:t> </a:t>
            </a:r>
            <a:r>
              <a:rPr lang="pt-BR" altLang="pt-BR" sz="2200" dirty="0" err="1" smtClean="0">
                <a:solidFill>
                  <a:srgbClr val="17375E"/>
                </a:solidFill>
              </a:rPr>
              <a:t>the</a:t>
            </a:r>
            <a:r>
              <a:rPr lang="pt-BR" altLang="pt-BR" sz="2200" dirty="0" smtClean="0">
                <a:solidFill>
                  <a:srgbClr val="17375E"/>
                </a:solidFill>
              </a:rPr>
              <a:t> hands-on </a:t>
            </a:r>
            <a:r>
              <a:rPr lang="pt-BR" altLang="pt-BR" sz="2200" dirty="0" err="1" smtClean="0">
                <a:solidFill>
                  <a:srgbClr val="17375E"/>
                </a:solidFill>
              </a:rPr>
              <a:t>phase</a:t>
            </a:r>
            <a:r>
              <a:rPr lang="pt-BR" altLang="pt-BR" sz="2200" dirty="0" smtClean="0">
                <a:solidFill>
                  <a:srgbClr val="17375E"/>
                </a:solidFill>
              </a:rPr>
              <a:t> </a:t>
            </a:r>
            <a:r>
              <a:rPr lang="pt-BR" altLang="pt-BR" sz="2200" dirty="0" err="1" smtClean="0">
                <a:solidFill>
                  <a:srgbClr val="17375E"/>
                </a:solidFill>
              </a:rPr>
              <a:t>of</a:t>
            </a:r>
            <a:r>
              <a:rPr lang="pt-BR" altLang="pt-BR" sz="2200" dirty="0" smtClean="0">
                <a:solidFill>
                  <a:srgbClr val="17375E"/>
                </a:solidFill>
              </a:rPr>
              <a:t> </a:t>
            </a:r>
            <a:r>
              <a:rPr lang="pt-BR" altLang="pt-BR" sz="2200" dirty="0" err="1" smtClean="0">
                <a:solidFill>
                  <a:srgbClr val="17375E"/>
                </a:solidFill>
              </a:rPr>
              <a:t>the</a:t>
            </a:r>
            <a:r>
              <a:rPr lang="pt-BR" altLang="pt-BR" sz="2200" dirty="0" smtClean="0">
                <a:solidFill>
                  <a:srgbClr val="17375E"/>
                </a:solidFill>
              </a:rPr>
              <a:t> </a:t>
            </a:r>
            <a:r>
              <a:rPr lang="pt-BR" altLang="pt-BR" sz="2200" dirty="0" err="1" smtClean="0">
                <a:solidFill>
                  <a:srgbClr val="17375E"/>
                </a:solidFill>
              </a:rPr>
              <a:t>project</a:t>
            </a:r>
            <a:endParaRPr lang="pt-BR" altLang="pt-BR" sz="2200" dirty="0" smtClean="0">
              <a:solidFill>
                <a:srgbClr val="17375E"/>
              </a:solidFill>
            </a:endParaRPr>
          </a:p>
          <a:p>
            <a:pPr marL="0" indent="0" eaLnBrk="1" hangingPunct="1">
              <a:buFont typeface="Arial" charset="0"/>
              <a:buNone/>
              <a:defRPr/>
            </a:pPr>
            <a:endParaRPr lang="pt-BR" altLang="pt-BR" dirty="0" smtClean="0">
              <a:solidFill>
                <a:srgbClr val="17375E"/>
              </a:solidFill>
            </a:endParaRPr>
          </a:p>
          <a:p>
            <a:pPr lvl="2" eaLnBrk="1" hangingPunct="1">
              <a:defRPr/>
            </a:pPr>
            <a:endParaRPr lang="pt-BR" altLang="pt-BR" dirty="0" smtClean="0">
              <a:solidFill>
                <a:srgbClr val="17375E"/>
              </a:solidFill>
            </a:endParaRPr>
          </a:p>
          <a:p>
            <a:pPr lvl="1" eaLnBrk="1" hangingPunct="1">
              <a:defRPr/>
            </a:pPr>
            <a:endParaRPr lang="pt-BR" altLang="pt-BR" dirty="0" smtClean="0">
              <a:solidFill>
                <a:srgbClr val="17375E"/>
              </a:solidFill>
            </a:endParaRPr>
          </a:p>
          <a:p>
            <a:pPr lvl="1" eaLnBrk="1" hangingPunct="1">
              <a:buFont typeface="Arial" charset="0"/>
              <a:buNone/>
              <a:defRPr/>
            </a:pPr>
            <a:endParaRPr lang="pt-BR" altLang="pt-BR" dirty="0" smtClean="0">
              <a:solidFill>
                <a:srgbClr val="17375E"/>
              </a:solidFill>
            </a:endParaRPr>
          </a:p>
        </p:txBody>
      </p:sp>
      <p:sp>
        <p:nvSpPr>
          <p:cNvPr id="81924" name="Retângulo 6"/>
          <p:cNvSpPr>
            <a:spLocks noChangeArrowheads="1"/>
          </p:cNvSpPr>
          <p:nvPr/>
        </p:nvSpPr>
        <p:spPr bwMode="auto">
          <a:xfrm>
            <a:off x="107950" y="6524625"/>
            <a:ext cx="4103688" cy="523875"/>
          </a:xfrm>
          <a:prstGeom prst="rect">
            <a:avLst/>
          </a:prstGeom>
          <a:noFill/>
          <a:ln w="9525">
            <a:noFill/>
            <a:miter lim="800000"/>
            <a:headEnd/>
            <a:tailEnd/>
          </a:ln>
        </p:spPr>
        <p:txBody>
          <a:bodyPr>
            <a:spAutoFit/>
          </a:bodyPr>
          <a:lstStyle/>
          <a:p>
            <a:pPr algn="ctr" eaLnBrk="0" hangingPunct="0"/>
            <a:r>
              <a:rPr lang="pt-BR" sz="1400">
                <a:solidFill>
                  <a:srgbClr val="17375E"/>
                </a:solidFill>
                <a:latin typeface="Calibri" pitchFamily="34" charset="0"/>
              </a:rPr>
              <a:t>Maria de Nazaré Pereira, IBICT Research Consultant</a:t>
            </a:r>
          </a:p>
          <a:p>
            <a:pPr algn="ctr" eaLnBrk="0" hangingPunct="0"/>
            <a:endParaRPr lang="pt-BR" sz="1400">
              <a:solidFill>
                <a:srgbClr val="17375E"/>
              </a:solidFill>
              <a:latin typeface="Calibri" pitchFamily="34" charset="0"/>
            </a:endParaRPr>
          </a:p>
        </p:txBody>
      </p:sp>
      <p:sp>
        <p:nvSpPr>
          <p:cNvPr id="81925" name="Espaço Reservado para Número de Slide 2"/>
          <p:cNvSpPr>
            <a:spLocks noGrp="1"/>
          </p:cNvSpPr>
          <p:nvPr>
            <p:ph type="sldNum" sz="quarter" idx="12"/>
          </p:nvPr>
        </p:nvSpPr>
        <p:spPr bwMode="auto">
          <a:noFill/>
          <a:ln>
            <a:miter lim="800000"/>
            <a:headEnd/>
            <a:tailEnd/>
          </a:ln>
        </p:spPr>
        <p:txBody>
          <a:bodyPr/>
          <a:lstStyle/>
          <a:p>
            <a:fld id="{EEE2F128-420A-435B-A473-A34E48B6ABBD}" type="slidenum">
              <a:rPr lang="pt-BR" altLang="pt-BR" smtClean="0"/>
              <a:pPr/>
              <a:t>39</a:t>
            </a:fld>
            <a:endParaRPr lang="pt-BR" altLang="pt-BR" smtClean="0"/>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0" y="1341438"/>
            <a:ext cx="9036050" cy="792162"/>
          </a:xfrm>
        </p:spPr>
        <p:txBody>
          <a:bodyPr>
            <a:normAutofit/>
          </a:bodyPr>
          <a:lstStyle/>
          <a:p>
            <a:pPr>
              <a:defRPr/>
            </a:pPr>
            <a:r>
              <a:rPr lang="pt-BR" b="1" smtClean="0">
                <a:solidFill>
                  <a:srgbClr val="DD480D"/>
                </a:solidFill>
                <a:effectLst>
                  <a:outerShdw blurRad="38100" dist="38100" dir="2700000" algn="tl">
                    <a:srgbClr val="C0C0C0"/>
                  </a:outerShdw>
                </a:effectLst>
                <a:cs typeface="Tahoma" pitchFamily="34" charset="0"/>
              </a:rPr>
              <a:t>Topics</a:t>
            </a:r>
            <a:endParaRPr lang="pt-BR" sz="2700" smtClean="0">
              <a:cs typeface="Tahoma" pitchFamily="34" charset="0"/>
            </a:endParaRPr>
          </a:p>
        </p:txBody>
      </p:sp>
      <p:pic>
        <p:nvPicPr>
          <p:cNvPr id="20482" name="Picture 2" descr="06790002"/>
          <p:cNvPicPr>
            <a:picLocks noChangeAspect="1" noChangeArrowheads="1"/>
          </p:cNvPicPr>
          <p:nvPr/>
        </p:nvPicPr>
        <p:blipFill>
          <a:blip r:embed="rId3"/>
          <a:srcRect b="62923"/>
          <a:stretch>
            <a:fillRect/>
          </a:stretch>
        </p:blipFill>
        <p:spPr bwMode="auto">
          <a:xfrm>
            <a:off x="-14288" y="-850900"/>
            <a:ext cx="9210676" cy="1803400"/>
          </a:xfrm>
          <a:prstGeom prst="rect">
            <a:avLst/>
          </a:prstGeom>
          <a:noFill/>
          <a:ln w="9525">
            <a:noFill/>
            <a:miter lim="800000"/>
            <a:headEnd/>
            <a:tailEnd/>
          </a:ln>
        </p:spPr>
      </p:pic>
      <p:sp>
        <p:nvSpPr>
          <p:cNvPr id="6" name="Espaço Reservado para Conteúdo 2"/>
          <p:cNvSpPr>
            <a:spLocks noGrp="1"/>
          </p:cNvSpPr>
          <p:nvPr>
            <p:ph idx="4294967295"/>
          </p:nvPr>
        </p:nvSpPr>
        <p:spPr>
          <a:xfrm>
            <a:off x="1042988" y="2492375"/>
            <a:ext cx="8066087" cy="3773488"/>
          </a:xfrm>
        </p:spPr>
        <p:txBody>
          <a:bodyPr/>
          <a:lstStyle/>
          <a:p>
            <a:pPr marL="266700" indent="-266700" eaLnBrk="1" hangingPunct="1">
              <a:defRPr/>
            </a:pPr>
            <a:r>
              <a:rPr lang="pt-BR" sz="2800" dirty="0" smtClean="0">
                <a:solidFill>
                  <a:srgbClr val="7F7F7F"/>
                </a:solidFill>
              </a:rPr>
              <a:t>General </a:t>
            </a:r>
            <a:r>
              <a:rPr lang="pt-BR" sz="2800" dirty="0" err="1" smtClean="0">
                <a:solidFill>
                  <a:srgbClr val="7F7F7F"/>
                </a:solidFill>
              </a:rPr>
              <a:t>View</a:t>
            </a:r>
            <a:r>
              <a:rPr lang="pt-BR" sz="2800" dirty="0" smtClean="0">
                <a:solidFill>
                  <a:srgbClr val="7F7F7F"/>
                </a:solidFill>
              </a:rPr>
              <a:t> </a:t>
            </a:r>
            <a:r>
              <a:rPr lang="pt-BR" sz="2800" dirty="0" err="1" smtClean="0">
                <a:solidFill>
                  <a:srgbClr val="7F7F7F"/>
                </a:solidFill>
              </a:rPr>
              <a:t>of</a:t>
            </a:r>
            <a:r>
              <a:rPr lang="pt-BR" sz="2800" dirty="0" smtClean="0">
                <a:solidFill>
                  <a:srgbClr val="7F7F7F"/>
                </a:solidFill>
              </a:rPr>
              <a:t> </a:t>
            </a:r>
            <a:r>
              <a:rPr lang="pt-BR" sz="2800" dirty="0" err="1" smtClean="0">
                <a:solidFill>
                  <a:srgbClr val="7F7F7F"/>
                </a:solidFill>
              </a:rPr>
              <a:t>Brazil</a:t>
            </a:r>
            <a:endParaRPr lang="pt-BR" sz="2800" dirty="0" smtClean="0">
              <a:solidFill>
                <a:srgbClr val="7F7F7F"/>
              </a:solidFill>
            </a:endParaRPr>
          </a:p>
          <a:p>
            <a:pPr marL="266700" indent="-266700" eaLnBrk="1" hangingPunct="1">
              <a:defRPr/>
            </a:pPr>
            <a:r>
              <a:rPr lang="pt-BR" sz="2800" b="1" dirty="0" smtClean="0">
                <a:solidFill>
                  <a:srgbClr val="17375E"/>
                </a:solidFill>
                <a:effectLst>
                  <a:outerShdw blurRad="38100" dist="38100" dir="2700000" algn="tl">
                    <a:srgbClr val="C0C0C0"/>
                  </a:outerShdw>
                </a:effectLst>
              </a:rPr>
              <a:t>Overview </a:t>
            </a:r>
            <a:r>
              <a:rPr lang="pt-BR" sz="2800" b="1" dirty="0" err="1" smtClean="0">
                <a:solidFill>
                  <a:srgbClr val="17375E"/>
                </a:solidFill>
                <a:effectLst>
                  <a:outerShdw blurRad="38100" dist="38100" dir="2700000" algn="tl">
                    <a:srgbClr val="C0C0C0"/>
                  </a:outerShdw>
                </a:effectLst>
              </a:rPr>
              <a:t>of</a:t>
            </a:r>
            <a:r>
              <a:rPr lang="pt-BR" sz="2800" b="1" dirty="0" smtClean="0">
                <a:solidFill>
                  <a:srgbClr val="17375E"/>
                </a:solidFill>
                <a:effectLst>
                  <a:outerShdw blurRad="38100" dist="38100" dir="2700000" algn="tl">
                    <a:srgbClr val="C0C0C0"/>
                  </a:outerShdw>
                </a:effectLst>
              </a:rPr>
              <a:t> </a:t>
            </a:r>
            <a:r>
              <a:rPr lang="pt-BR" sz="2800" b="1" dirty="0" err="1" smtClean="0">
                <a:solidFill>
                  <a:srgbClr val="17375E"/>
                </a:solidFill>
                <a:effectLst>
                  <a:outerShdw blurRad="38100" dist="38100" dir="2700000" algn="tl">
                    <a:srgbClr val="C0C0C0"/>
                  </a:outerShdw>
                </a:effectLst>
              </a:rPr>
              <a:t>the</a:t>
            </a:r>
            <a:r>
              <a:rPr lang="pt-BR" sz="2800" b="1" dirty="0" smtClean="0">
                <a:solidFill>
                  <a:srgbClr val="17375E"/>
                </a:solidFill>
                <a:effectLst>
                  <a:outerShdw blurRad="38100" dist="38100" dir="2700000" algn="tl">
                    <a:srgbClr val="C0C0C0"/>
                  </a:outerShdw>
                </a:effectLst>
              </a:rPr>
              <a:t> S &amp; T System</a:t>
            </a:r>
          </a:p>
          <a:p>
            <a:pPr marL="266700" indent="-266700" eaLnBrk="1" hangingPunct="1">
              <a:defRPr/>
            </a:pPr>
            <a:r>
              <a:rPr lang="pt-BR" sz="2800" dirty="0" smtClean="0">
                <a:solidFill>
                  <a:srgbClr val="7F7F7F"/>
                </a:solidFill>
              </a:rPr>
              <a:t>Some Figures </a:t>
            </a:r>
            <a:r>
              <a:rPr lang="pt-BR" sz="2800" dirty="0" err="1" smtClean="0">
                <a:solidFill>
                  <a:srgbClr val="7F7F7F"/>
                </a:solidFill>
              </a:rPr>
              <a:t>on</a:t>
            </a:r>
            <a:r>
              <a:rPr lang="pt-BR" sz="2800" dirty="0" smtClean="0">
                <a:solidFill>
                  <a:srgbClr val="7F7F7F"/>
                </a:solidFill>
              </a:rPr>
              <a:t> </a:t>
            </a:r>
            <a:r>
              <a:rPr lang="pt-BR" sz="2800" dirty="0" err="1" smtClean="0">
                <a:solidFill>
                  <a:srgbClr val="7F7F7F"/>
                </a:solidFill>
              </a:rPr>
              <a:t>the</a:t>
            </a:r>
            <a:r>
              <a:rPr lang="pt-BR" sz="2800" dirty="0" smtClean="0">
                <a:solidFill>
                  <a:srgbClr val="7F7F7F"/>
                </a:solidFill>
              </a:rPr>
              <a:t> S &amp; T System</a:t>
            </a:r>
          </a:p>
          <a:p>
            <a:pPr marL="266700" indent="-266700" eaLnBrk="1" hangingPunct="1">
              <a:defRPr/>
            </a:pPr>
            <a:r>
              <a:rPr lang="pt-BR" sz="2800" dirty="0" smtClean="0">
                <a:solidFill>
                  <a:srgbClr val="7F7F7F"/>
                </a:solidFill>
              </a:rPr>
              <a:t>IBICT – The </a:t>
            </a:r>
            <a:r>
              <a:rPr lang="pt-BR" sz="2800" dirty="0" err="1" smtClean="0">
                <a:solidFill>
                  <a:srgbClr val="7F7F7F"/>
                </a:solidFill>
              </a:rPr>
              <a:t>Proponent</a:t>
            </a:r>
            <a:r>
              <a:rPr lang="pt-BR" sz="2800" dirty="0" smtClean="0">
                <a:solidFill>
                  <a:srgbClr val="7F7F7F"/>
                </a:solidFill>
              </a:rPr>
              <a:t> </a:t>
            </a:r>
            <a:r>
              <a:rPr lang="pt-BR" sz="2800" dirty="0" err="1" smtClean="0">
                <a:solidFill>
                  <a:srgbClr val="7F7F7F"/>
                </a:solidFill>
              </a:rPr>
              <a:t>of</a:t>
            </a:r>
            <a:r>
              <a:rPr lang="pt-BR" sz="2800" dirty="0" smtClean="0">
                <a:solidFill>
                  <a:srgbClr val="7F7F7F"/>
                </a:solidFill>
              </a:rPr>
              <a:t> BR-CRIS</a:t>
            </a:r>
          </a:p>
          <a:p>
            <a:pPr marL="266700" indent="-266700" eaLnBrk="1" hangingPunct="1">
              <a:defRPr/>
            </a:pPr>
            <a:r>
              <a:rPr lang="pt-BR" sz="2800" dirty="0" smtClean="0">
                <a:solidFill>
                  <a:srgbClr val="7F7F7F"/>
                </a:solidFill>
              </a:rPr>
              <a:t>BR-CRIS</a:t>
            </a:r>
          </a:p>
          <a:p>
            <a:pPr marL="266700" indent="-266700" eaLnBrk="1" hangingPunct="1">
              <a:defRPr/>
            </a:pPr>
            <a:r>
              <a:rPr lang="pt-BR" sz="2800" dirty="0" smtClean="0">
                <a:solidFill>
                  <a:srgbClr val="7F7F7F"/>
                </a:solidFill>
              </a:rPr>
              <a:t>Final </a:t>
            </a:r>
            <a:r>
              <a:rPr lang="pt-BR" sz="2800" dirty="0" err="1" smtClean="0">
                <a:solidFill>
                  <a:srgbClr val="7F7F7F"/>
                </a:solidFill>
              </a:rPr>
              <a:t>Remarks</a:t>
            </a:r>
            <a:endParaRPr lang="pt-BR" sz="2800" dirty="0" smtClean="0">
              <a:solidFill>
                <a:srgbClr val="7F7F7F"/>
              </a:solidFill>
            </a:endParaRPr>
          </a:p>
          <a:p>
            <a:pPr marL="266700" indent="-266700" eaLnBrk="1" hangingPunct="1">
              <a:buFont typeface="Arial" charset="0"/>
              <a:buNone/>
              <a:defRPr/>
            </a:pPr>
            <a:endParaRPr lang="pt-BR" dirty="0" smtClean="0">
              <a:solidFill>
                <a:srgbClr val="17375E"/>
              </a:solidFill>
            </a:endParaRPr>
          </a:p>
          <a:p>
            <a:pPr marL="266700" indent="-266700">
              <a:defRPr/>
            </a:pPr>
            <a:endParaRPr lang="pt-BR" dirty="0" smtClean="0">
              <a:solidFill>
                <a:srgbClr val="17375E"/>
              </a:solidFill>
            </a:endParaRPr>
          </a:p>
        </p:txBody>
      </p:sp>
      <p:sp>
        <p:nvSpPr>
          <p:cNvPr id="20484" name="Retângulo 6"/>
          <p:cNvSpPr>
            <a:spLocks noChangeArrowheads="1"/>
          </p:cNvSpPr>
          <p:nvPr/>
        </p:nvSpPr>
        <p:spPr bwMode="auto">
          <a:xfrm>
            <a:off x="107950" y="6524625"/>
            <a:ext cx="4103688" cy="523875"/>
          </a:xfrm>
          <a:prstGeom prst="rect">
            <a:avLst/>
          </a:prstGeom>
          <a:noFill/>
          <a:ln w="9525">
            <a:noFill/>
            <a:miter lim="800000"/>
            <a:headEnd/>
            <a:tailEnd/>
          </a:ln>
        </p:spPr>
        <p:txBody>
          <a:bodyPr>
            <a:spAutoFit/>
          </a:bodyPr>
          <a:lstStyle/>
          <a:p>
            <a:pPr algn="ctr" eaLnBrk="0" hangingPunct="0"/>
            <a:r>
              <a:rPr lang="pt-BR" sz="1400">
                <a:solidFill>
                  <a:srgbClr val="17375E"/>
                </a:solidFill>
                <a:latin typeface="Calibri" pitchFamily="34" charset="0"/>
              </a:rPr>
              <a:t>Maria de Nazaré Pereira, IBICT Research Consultant</a:t>
            </a:r>
          </a:p>
          <a:p>
            <a:pPr algn="ctr" eaLnBrk="0" hangingPunct="0"/>
            <a:endParaRPr lang="pt-BR" sz="1400">
              <a:solidFill>
                <a:srgbClr val="17375E"/>
              </a:solidFill>
              <a:latin typeface="Calibri" pitchFamily="34" charset="0"/>
            </a:endParaRPr>
          </a:p>
        </p:txBody>
      </p:sp>
      <p:sp>
        <p:nvSpPr>
          <p:cNvPr id="20485" name="Espaço Reservado para Número de Slide 3"/>
          <p:cNvSpPr>
            <a:spLocks noGrp="1"/>
          </p:cNvSpPr>
          <p:nvPr>
            <p:ph type="sldNum" sz="quarter" idx="12"/>
          </p:nvPr>
        </p:nvSpPr>
        <p:spPr bwMode="auto">
          <a:noFill/>
          <a:ln>
            <a:miter lim="800000"/>
            <a:headEnd/>
            <a:tailEnd/>
          </a:ln>
        </p:spPr>
        <p:txBody>
          <a:bodyPr/>
          <a:lstStyle/>
          <a:p>
            <a:fld id="{BEE2D037-D7D1-45E4-8ED7-345AB50F283C}" type="slidenum">
              <a:rPr lang="pt-BR" altLang="pt-BR" smtClean="0"/>
              <a:pPr/>
              <a:t>4</a:t>
            </a:fld>
            <a:endParaRPr lang="pt-BR" altLang="pt-BR" smtClean="0"/>
          </a:p>
        </p:txBody>
      </p:sp>
    </p:spTree>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69" name="Picture 2" descr="06790002"/>
          <p:cNvPicPr>
            <a:picLocks noChangeAspect="1" noChangeArrowheads="1"/>
          </p:cNvPicPr>
          <p:nvPr/>
        </p:nvPicPr>
        <p:blipFill>
          <a:blip r:embed="rId3"/>
          <a:srcRect l="84460" b="9108"/>
          <a:stretch>
            <a:fillRect/>
          </a:stretch>
        </p:blipFill>
        <p:spPr bwMode="auto">
          <a:xfrm>
            <a:off x="7608888" y="-20638"/>
            <a:ext cx="1535112" cy="7011988"/>
          </a:xfrm>
          <a:prstGeom prst="rect">
            <a:avLst/>
          </a:prstGeom>
          <a:noFill/>
          <a:ln w="9525">
            <a:noFill/>
            <a:miter lim="800000"/>
            <a:headEnd/>
            <a:tailEnd/>
          </a:ln>
        </p:spPr>
      </p:pic>
      <p:sp>
        <p:nvSpPr>
          <p:cNvPr id="5" name="Título 1"/>
          <p:cNvSpPr>
            <a:spLocks noGrp="1"/>
          </p:cNvSpPr>
          <p:nvPr>
            <p:ph type="title" idx="4294967295"/>
          </p:nvPr>
        </p:nvSpPr>
        <p:spPr>
          <a:xfrm>
            <a:off x="17463" y="0"/>
            <a:ext cx="7591425" cy="1143000"/>
          </a:xfrm>
        </p:spPr>
        <p:txBody>
          <a:bodyPr/>
          <a:lstStyle/>
          <a:p>
            <a:pPr eaLnBrk="1" hangingPunct="1">
              <a:defRPr/>
            </a:pPr>
            <a:r>
              <a:rPr lang="pt-BR" altLang="pt-BR" b="1" dirty="0" smtClean="0">
                <a:solidFill>
                  <a:srgbClr val="C00000"/>
                </a:solidFill>
                <a:latin typeface="+mn-lt"/>
              </a:rPr>
              <a:t/>
            </a:r>
            <a:br>
              <a:rPr lang="pt-BR" altLang="pt-BR" b="1" dirty="0" smtClean="0">
                <a:solidFill>
                  <a:srgbClr val="C00000"/>
                </a:solidFill>
                <a:latin typeface="+mn-lt"/>
              </a:rPr>
            </a:br>
            <a:r>
              <a:rPr lang="pt-BR" altLang="pt-BR" sz="4800" b="1" dirty="0" smtClean="0">
                <a:solidFill>
                  <a:srgbClr val="CA420C"/>
                </a:solidFill>
                <a:effectLst>
                  <a:outerShdw blurRad="38100" dist="38100" dir="2700000" algn="tl">
                    <a:srgbClr val="000000">
                      <a:alpha val="43137"/>
                    </a:srgbClr>
                  </a:outerShdw>
                </a:effectLst>
                <a:latin typeface="+mn-lt"/>
              </a:rPr>
              <a:t>BR-CRIS</a:t>
            </a:r>
            <a:r>
              <a:rPr lang="pt-BR" altLang="pt-BR" b="1" dirty="0" smtClean="0">
                <a:solidFill>
                  <a:srgbClr val="C00000"/>
                </a:solidFill>
                <a:latin typeface="+mn-lt"/>
              </a:rPr>
              <a:t>  </a:t>
            </a:r>
            <a:r>
              <a:rPr lang="pt-BR" altLang="pt-BR" dirty="0" smtClean="0">
                <a:solidFill>
                  <a:srgbClr val="C00000"/>
                </a:solidFill>
                <a:latin typeface="+mn-lt"/>
              </a:rPr>
              <a:t/>
            </a:r>
            <a:br>
              <a:rPr lang="pt-BR" altLang="pt-BR" dirty="0" smtClean="0">
                <a:solidFill>
                  <a:srgbClr val="C00000"/>
                </a:solidFill>
                <a:latin typeface="+mn-lt"/>
              </a:rPr>
            </a:br>
            <a:endParaRPr lang="pt-BR" altLang="pt-BR" dirty="0" smtClean="0">
              <a:solidFill>
                <a:srgbClr val="C00000"/>
              </a:solidFill>
              <a:latin typeface="+mn-lt"/>
            </a:endParaRPr>
          </a:p>
        </p:txBody>
      </p:sp>
      <p:sp>
        <p:nvSpPr>
          <p:cNvPr id="83971" name="Espaço Reservado para Conteúdo 2"/>
          <p:cNvSpPr>
            <a:spLocks noGrp="1"/>
          </p:cNvSpPr>
          <p:nvPr>
            <p:ph idx="4294967295"/>
          </p:nvPr>
        </p:nvSpPr>
        <p:spPr>
          <a:xfrm>
            <a:off x="500063" y="1643063"/>
            <a:ext cx="7067550" cy="3657600"/>
          </a:xfrm>
        </p:spPr>
        <p:txBody>
          <a:bodyPr/>
          <a:lstStyle/>
          <a:p>
            <a:pPr eaLnBrk="1" hangingPunct="1">
              <a:buFont typeface="Arial" charset="0"/>
              <a:buNone/>
            </a:pPr>
            <a:r>
              <a:rPr lang="pt-BR" altLang="pt-BR" b="1" smtClean="0">
                <a:solidFill>
                  <a:srgbClr val="17375E"/>
                </a:solidFill>
              </a:rPr>
              <a:t>General Goal</a:t>
            </a:r>
          </a:p>
          <a:p>
            <a:pPr algn="just" eaLnBrk="1" hangingPunct="1">
              <a:spcBef>
                <a:spcPct val="0"/>
              </a:spcBef>
              <a:buFont typeface="Arial" charset="0"/>
              <a:buNone/>
            </a:pPr>
            <a:endParaRPr lang="pt-BR" altLang="pt-BR" smtClean="0">
              <a:solidFill>
                <a:srgbClr val="17375E"/>
              </a:solidFill>
            </a:endParaRPr>
          </a:p>
          <a:p>
            <a:pPr eaLnBrk="1" hangingPunct="1">
              <a:spcBef>
                <a:spcPct val="0"/>
              </a:spcBef>
              <a:buFont typeface="Arial" charset="0"/>
              <a:buNone/>
            </a:pPr>
            <a:r>
              <a:rPr lang="pt-BR" altLang="pt-BR" sz="3000" smtClean="0">
                <a:solidFill>
                  <a:srgbClr val="17375E"/>
                </a:solidFill>
              </a:rPr>
              <a:t>To put into action an integrated national ecosystem for research information which will support ST&amp;I activities developed in Brazil, in accordance with the best international  practices and standards</a:t>
            </a:r>
            <a:endParaRPr lang="pt-BR" altLang="pt-BR" smtClean="0">
              <a:solidFill>
                <a:srgbClr val="17375E"/>
              </a:solidFill>
            </a:endParaRPr>
          </a:p>
          <a:p>
            <a:pPr lvl="3" eaLnBrk="1" hangingPunct="1">
              <a:buFont typeface="Arial" charset="0"/>
              <a:buNone/>
            </a:pPr>
            <a:endParaRPr lang="pt-BR" altLang="pt-BR" smtClean="0">
              <a:solidFill>
                <a:srgbClr val="17375E"/>
              </a:solidFill>
            </a:endParaRPr>
          </a:p>
          <a:p>
            <a:pPr lvl="3" eaLnBrk="1" hangingPunct="1">
              <a:buFont typeface="Arial" charset="0"/>
              <a:buNone/>
            </a:pPr>
            <a:endParaRPr lang="pt-BR" altLang="pt-BR" smtClean="0">
              <a:solidFill>
                <a:srgbClr val="17375E"/>
              </a:solidFill>
            </a:endParaRPr>
          </a:p>
          <a:p>
            <a:pPr lvl="2" eaLnBrk="1" hangingPunct="1"/>
            <a:endParaRPr lang="pt-BR" altLang="pt-BR" smtClean="0">
              <a:solidFill>
                <a:srgbClr val="17375E"/>
              </a:solidFill>
            </a:endParaRPr>
          </a:p>
          <a:p>
            <a:pPr lvl="2" eaLnBrk="1" hangingPunct="1"/>
            <a:endParaRPr lang="pt-BR" altLang="pt-BR" smtClean="0">
              <a:solidFill>
                <a:srgbClr val="17375E"/>
              </a:solidFill>
            </a:endParaRPr>
          </a:p>
          <a:p>
            <a:pPr lvl="2" eaLnBrk="1" hangingPunct="1"/>
            <a:endParaRPr lang="pt-BR" altLang="pt-BR" smtClean="0">
              <a:solidFill>
                <a:srgbClr val="17375E"/>
              </a:solidFill>
            </a:endParaRPr>
          </a:p>
          <a:p>
            <a:pPr eaLnBrk="1" hangingPunct="1"/>
            <a:endParaRPr lang="pt-BR" altLang="pt-BR" smtClean="0">
              <a:solidFill>
                <a:srgbClr val="17375E"/>
              </a:solidFill>
            </a:endParaRPr>
          </a:p>
          <a:p>
            <a:pPr lvl="1" eaLnBrk="1" hangingPunct="1">
              <a:buFont typeface="Arial" charset="0"/>
              <a:buNone/>
            </a:pPr>
            <a:endParaRPr lang="pt-BR" altLang="pt-BR" smtClean="0">
              <a:solidFill>
                <a:srgbClr val="17375E"/>
              </a:solidFill>
            </a:endParaRPr>
          </a:p>
        </p:txBody>
      </p:sp>
      <p:sp>
        <p:nvSpPr>
          <p:cNvPr id="83972" name="Retângulo 6"/>
          <p:cNvSpPr>
            <a:spLocks noChangeArrowheads="1"/>
          </p:cNvSpPr>
          <p:nvPr/>
        </p:nvSpPr>
        <p:spPr bwMode="auto">
          <a:xfrm>
            <a:off x="107950" y="6524625"/>
            <a:ext cx="4103688" cy="523875"/>
          </a:xfrm>
          <a:prstGeom prst="rect">
            <a:avLst/>
          </a:prstGeom>
          <a:noFill/>
          <a:ln w="9525">
            <a:noFill/>
            <a:miter lim="800000"/>
            <a:headEnd/>
            <a:tailEnd/>
          </a:ln>
        </p:spPr>
        <p:txBody>
          <a:bodyPr>
            <a:spAutoFit/>
          </a:bodyPr>
          <a:lstStyle/>
          <a:p>
            <a:pPr algn="ctr" eaLnBrk="0" hangingPunct="0"/>
            <a:r>
              <a:rPr lang="pt-BR" sz="1400">
                <a:solidFill>
                  <a:srgbClr val="17375E"/>
                </a:solidFill>
                <a:latin typeface="Calibri" pitchFamily="34" charset="0"/>
              </a:rPr>
              <a:t>Maria de Nazaré Pereira, IBICT Research Consultant</a:t>
            </a:r>
          </a:p>
          <a:p>
            <a:pPr algn="ctr" eaLnBrk="0" hangingPunct="0"/>
            <a:endParaRPr lang="pt-BR" sz="1400">
              <a:solidFill>
                <a:srgbClr val="17375E"/>
              </a:solidFill>
              <a:latin typeface="Calibri" pitchFamily="34" charset="0"/>
            </a:endParaRPr>
          </a:p>
        </p:txBody>
      </p:sp>
      <p:sp>
        <p:nvSpPr>
          <p:cNvPr id="83973" name="Espaço Reservado para Número de Slide 2"/>
          <p:cNvSpPr>
            <a:spLocks noGrp="1"/>
          </p:cNvSpPr>
          <p:nvPr>
            <p:ph type="sldNum" sz="quarter" idx="12"/>
          </p:nvPr>
        </p:nvSpPr>
        <p:spPr bwMode="auto">
          <a:noFill/>
          <a:ln>
            <a:miter lim="800000"/>
            <a:headEnd/>
            <a:tailEnd/>
          </a:ln>
        </p:spPr>
        <p:txBody>
          <a:bodyPr/>
          <a:lstStyle/>
          <a:p>
            <a:fld id="{C51B918E-3063-4EA6-8792-EBD15EB09911}" type="slidenum">
              <a:rPr lang="pt-BR" altLang="pt-BR" smtClean="0"/>
              <a:pPr/>
              <a:t>40</a:t>
            </a:fld>
            <a:endParaRPr lang="pt-BR" altLang="pt-BR" smtClean="0"/>
          </a:p>
        </p:txBody>
      </p:sp>
    </p:spTree>
  </p:cSld>
  <p:clrMapOvr>
    <a:masterClrMapping/>
  </p:clrMapOvr>
  <p:transition spd="med">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7" name="Picture 2" descr="06790002"/>
          <p:cNvPicPr>
            <a:picLocks noChangeAspect="1" noChangeArrowheads="1"/>
          </p:cNvPicPr>
          <p:nvPr/>
        </p:nvPicPr>
        <p:blipFill>
          <a:blip r:embed="rId3"/>
          <a:srcRect l="84460" b="9108"/>
          <a:stretch>
            <a:fillRect/>
          </a:stretch>
        </p:blipFill>
        <p:spPr bwMode="auto">
          <a:xfrm>
            <a:off x="7608888" y="0"/>
            <a:ext cx="1535112" cy="7011988"/>
          </a:xfrm>
          <a:prstGeom prst="rect">
            <a:avLst/>
          </a:prstGeom>
          <a:noFill/>
          <a:ln w="9525">
            <a:noFill/>
            <a:miter lim="800000"/>
            <a:headEnd/>
            <a:tailEnd/>
          </a:ln>
        </p:spPr>
      </p:pic>
      <p:sp>
        <p:nvSpPr>
          <p:cNvPr id="5" name="Título 1"/>
          <p:cNvSpPr>
            <a:spLocks noGrp="1"/>
          </p:cNvSpPr>
          <p:nvPr>
            <p:ph type="title" idx="4294967295"/>
          </p:nvPr>
        </p:nvSpPr>
        <p:spPr>
          <a:xfrm>
            <a:off x="17463" y="0"/>
            <a:ext cx="7591425" cy="1143000"/>
          </a:xfrm>
        </p:spPr>
        <p:txBody>
          <a:bodyPr/>
          <a:lstStyle/>
          <a:p>
            <a:pPr eaLnBrk="1" hangingPunct="1">
              <a:defRPr/>
            </a:pPr>
            <a:r>
              <a:rPr lang="pt-BR" altLang="pt-BR" b="1" dirty="0" smtClean="0">
                <a:solidFill>
                  <a:srgbClr val="C00000"/>
                </a:solidFill>
                <a:latin typeface="+mn-lt"/>
              </a:rPr>
              <a:t/>
            </a:r>
            <a:br>
              <a:rPr lang="pt-BR" altLang="pt-BR" b="1" dirty="0" smtClean="0">
                <a:solidFill>
                  <a:srgbClr val="C00000"/>
                </a:solidFill>
                <a:latin typeface="+mn-lt"/>
              </a:rPr>
            </a:br>
            <a:r>
              <a:rPr lang="pt-BR" altLang="pt-BR" sz="4800" b="1" dirty="0" smtClean="0">
                <a:solidFill>
                  <a:srgbClr val="CA420C"/>
                </a:solidFill>
                <a:effectLst>
                  <a:outerShdw blurRad="38100" dist="38100" dir="2700000" algn="tl">
                    <a:srgbClr val="000000">
                      <a:alpha val="43137"/>
                    </a:srgbClr>
                  </a:outerShdw>
                </a:effectLst>
                <a:latin typeface="+mn-lt"/>
              </a:rPr>
              <a:t>BR-CRIS</a:t>
            </a:r>
            <a:r>
              <a:rPr lang="pt-BR" altLang="pt-BR" b="1" dirty="0" smtClean="0">
                <a:solidFill>
                  <a:srgbClr val="C00000"/>
                </a:solidFill>
                <a:latin typeface="+mn-lt"/>
              </a:rPr>
              <a:t>  </a:t>
            </a:r>
            <a:r>
              <a:rPr lang="pt-BR" altLang="pt-BR" dirty="0" smtClean="0">
                <a:solidFill>
                  <a:srgbClr val="C00000"/>
                </a:solidFill>
                <a:latin typeface="+mn-lt"/>
              </a:rPr>
              <a:t/>
            </a:r>
            <a:br>
              <a:rPr lang="pt-BR" altLang="pt-BR" dirty="0" smtClean="0">
                <a:solidFill>
                  <a:srgbClr val="C00000"/>
                </a:solidFill>
                <a:latin typeface="+mn-lt"/>
              </a:rPr>
            </a:br>
            <a:endParaRPr lang="pt-BR" altLang="pt-BR" dirty="0" smtClean="0">
              <a:solidFill>
                <a:srgbClr val="C00000"/>
              </a:solidFill>
              <a:latin typeface="+mn-lt"/>
            </a:endParaRPr>
          </a:p>
        </p:txBody>
      </p:sp>
      <p:sp>
        <p:nvSpPr>
          <p:cNvPr id="86019" name="Content Placeholder 2"/>
          <p:cNvSpPr txBox="1">
            <a:spLocks/>
          </p:cNvSpPr>
          <p:nvPr/>
        </p:nvSpPr>
        <p:spPr bwMode="auto">
          <a:xfrm>
            <a:off x="179388" y="1196975"/>
            <a:ext cx="7416800" cy="5040313"/>
          </a:xfrm>
          <a:prstGeom prst="rect">
            <a:avLst/>
          </a:prstGeom>
          <a:noFill/>
          <a:ln w="9525">
            <a:noFill/>
            <a:miter lim="800000"/>
            <a:headEnd/>
            <a:tailEnd/>
          </a:ln>
        </p:spPr>
        <p:txBody>
          <a:bodyPr/>
          <a:lstStyle/>
          <a:p>
            <a:pPr marL="514350" indent="-514350" eaLnBrk="0" hangingPunct="0">
              <a:buFont typeface="Arial" charset="0"/>
              <a:buNone/>
            </a:pPr>
            <a:r>
              <a:rPr lang="pt-PT" sz="3200" b="1">
                <a:solidFill>
                  <a:srgbClr val="17375E"/>
                </a:solidFill>
                <a:latin typeface="Calibri" pitchFamily="34" charset="0"/>
              </a:rPr>
              <a:t>Targets</a:t>
            </a:r>
          </a:p>
          <a:p>
            <a:pPr marL="514350" indent="-514350" algn="ctr" eaLnBrk="0" hangingPunct="0">
              <a:buFont typeface="Arial" charset="0"/>
              <a:buNone/>
            </a:pPr>
            <a:endParaRPr lang="pt-PT" sz="3200" b="1">
              <a:solidFill>
                <a:srgbClr val="17375E"/>
              </a:solidFill>
              <a:latin typeface="Calibri" pitchFamily="34" charset="0"/>
            </a:endParaRPr>
          </a:p>
          <a:p>
            <a:pPr marL="514350" indent="-514350" eaLnBrk="0" hangingPunct="0">
              <a:buFont typeface="Arial" charset="0"/>
              <a:buAutoNum type="arabicPeriod"/>
            </a:pPr>
            <a:r>
              <a:rPr lang="pt-PT" sz="2600">
                <a:solidFill>
                  <a:srgbClr val="17375E"/>
                </a:solidFill>
                <a:latin typeface="Calibri" pitchFamily="34" charset="0"/>
              </a:rPr>
              <a:t>To define a set of standards which integrates and internationalizes various research information systems</a:t>
            </a:r>
          </a:p>
          <a:p>
            <a:pPr marL="514350" indent="-514350" eaLnBrk="0" hangingPunct="0">
              <a:buFont typeface="Arial" charset="0"/>
              <a:buAutoNum type="arabicPeriod"/>
            </a:pPr>
            <a:endParaRPr lang="pt-PT" sz="2600">
              <a:solidFill>
                <a:srgbClr val="17375E"/>
              </a:solidFill>
              <a:latin typeface="Calibri" pitchFamily="34" charset="0"/>
            </a:endParaRPr>
          </a:p>
          <a:p>
            <a:pPr marL="514350" indent="-514350" eaLnBrk="0" hangingPunct="0">
              <a:buFont typeface="Arial" charset="0"/>
              <a:buAutoNum type="arabicPeriod"/>
            </a:pPr>
            <a:r>
              <a:rPr lang="en-US" sz="2600">
                <a:solidFill>
                  <a:srgbClr val="17375E"/>
                </a:solidFill>
                <a:latin typeface="Calibri" pitchFamily="34" charset="0"/>
              </a:rPr>
              <a:t>To standardize and record data on projects, researchers, funding sources, publications, institutions, infrastructure, software, awards, events, patents, technologies, among others, to disseminate reliable and quality information about them</a:t>
            </a:r>
            <a:endParaRPr lang="pt-BR" sz="2800">
              <a:solidFill>
                <a:srgbClr val="17375E"/>
              </a:solidFill>
              <a:latin typeface="Calibri" pitchFamily="34" charset="0"/>
            </a:endParaRPr>
          </a:p>
        </p:txBody>
      </p:sp>
      <p:sp>
        <p:nvSpPr>
          <p:cNvPr id="86020" name="Retângulo 6"/>
          <p:cNvSpPr>
            <a:spLocks noChangeArrowheads="1"/>
          </p:cNvSpPr>
          <p:nvPr/>
        </p:nvSpPr>
        <p:spPr bwMode="auto">
          <a:xfrm>
            <a:off x="107950" y="6524625"/>
            <a:ext cx="4103688" cy="523875"/>
          </a:xfrm>
          <a:prstGeom prst="rect">
            <a:avLst/>
          </a:prstGeom>
          <a:noFill/>
          <a:ln w="9525">
            <a:noFill/>
            <a:miter lim="800000"/>
            <a:headEnd/>
            <a:tailEnd/>
          </a:ln>
        </p:spPr>
        <p:txBody>
          <a:bodyPr>
            <a:spAutoFit/>
          </a:bodyPr>
          <a:lstStyle/>
          <a:p>
            <a:pPr algn="ctr" eaLnBrk="0" hangingPunct="0"/>
            <a:r>
              <a:rPr lang="pt-BR" sz="1400">
                <a:solidFill>
                  <a:srgbClr val="17375E"/>
                </a:solidFill>
                <a:latin typeface="Calibri" pitchFamily="34" charset="0"/>
              </a:rPr>
              <a:t>Maria de Nazaré Pereira, IBICT Research Consultant</a:t>
            </a:r>
          </a:p>
          <a:p>
            <a:pPr algn="ctr" eaLnBrk="0" hangingPunct="0"/>
            <a:endParaRPr lang="pt-BR" sz="1400">
              <a:solidFill>
                <a:srgbClr val="17375E"/>
              </a:solidFill>
              <a:latin typeface="Calibri" pitchFamily="34" charset="0"/>
            </a:endParaRPr>
          </a:p>
        </p:txBody>
      </p:sp>
      <p:sp>
        <p:nvSpPr>
          <p:cNvPr id="86021" name="Espaço Reservado para Número de Slide 2"/>
          <p:cNvSpPr>
            <a:spLocks noGrp="1"/>
          </p:cNvSpPr>
          <p:nvPr>
            <p:ph type="sldNum" sz="quarter" idx="12"/>
          </p:nvPr>
        </p:nvSpPr>
        <p:spPr bwMode="auto">
          <a:noFill/>
          <a:ln>
            <a:miter lim="800000"/>
            <a:headEnd/>
            <a:tailEnd/>
          </a:ln>
        </p:spPr>
        <p:txBody>
          <a:bodyPr/>
          <a:lstStyle/>
          <a:p>
            <a:fld id="{4AD322DC-81D7-471E-917B-BF179A3EC07E}" type="slidenum">
              <a:rPr lang="pt-BR" altLang="pt-BR" smtClean="0"/>
              <a:pPr/>
              <a:t>41</a:t>
            </a:fld>
            <a:endParaRPr lang="pt-BR" altLang="pt-BR" smtClean="0"/>
          </a:p>
        </p:txBody>
      </p:sp>
    </p:spTree>
  </p:cSld>
  <p:clrMapOvr>
    <a:masterClrMapping/>
  </p:clrMapOvr>
  <p:transition spd="med">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5" name="Picture 2" descr="06790002"/>
          <p:cNvPicPr>
            <a:picLocks noChangeAspect="1" noChangeArrowheads="1"/>
          </p:cNvPicPr>
          <p:nvPr/>
        </p:nvPicPr>
        <p:blipFill>
          <a:blip r:embed="rId3"/>
          <a:srcRect l="84460" b="9108"/>
          <a:stretch>
            <a:fillRect/>
          </a:stretch>
        </p:blipFill>
        <p:spPr bwMode="auto">
          <a:xfrm>
            <a:off x="7608888" y="0"/>
            <a:ext cx="1535112" cy="7011988"/>
          </a:xfrm>
          <a:prstGeom prst="rect">
            <a:avLst/>
          </a:prstGeom>
          <a:noFill/>
          <a:ln w="9525">
            <a:noFill/>
            <a:miter lim="800000"/>
            <a:headEnd/>
            <a:tailEnd/>
          </a:ln>
        </p:spPr>
      </p:pic>
      <p:sp>
        <p:nvSpPr>
          <p:cNvPr id="5" name="Título 1"/>
          <p:cNvSpPr>
            <a:spLocks noGrp="1"/>
          </p:cNvSpPr>
          <p:nvPr>
            <p:ph type="title" idx="4294967295"/>
          </p:nvPr>
        </p:nvSpPr>
        <p:spPr>
          <a:xfrm>
            <a:off x="17463" y="0"/>
            <a:ext cx="7591425" cy="1143000"/>
          </a:xfrm>
        </p:spPr>
        <p:txBody>
          <a:bodyPr/>
          <a:lstStyle/>
          <a:p>
            <a:pPr eaLnBrk="1" hangingPunct="1">
              <a:defRPr/>
            </a:pPr>
            <a:r>
              <a:rPr lang="pt-BR" altLang="pt-BR" b="1" dirty="0" smtClean="0">
                <a:solidFill>
                  <a:srgbClr val="C00000"/>
                </a:solidFill>
                <a:latin typeface="+mn-lt"/>
              </a:rPr>
              <a:t/>
            </a:r>
            <a:br>
              <a:rPr lang="pt-BR" altLang="pt-BR" b="1" dirty="0" smtClean="0">
                <a:solidFill>
                  <a:srgbClr val="C00000"/>
                </a:solidFill>
                <a:latin typeface="+mn-lt"/>
              </a:rPr>
            </a:br>
            <a:r>
              <a:rPr lang="pt-BR" altLang="pt-BR" sz="4800" b="1" dirty="0" smtClean="0">
                <a:solidFill>
                  <a:srgbClr val="CA420C"/>
                </a:solidFill>
                <a:effectLst>
                  <a:outerShdw blurRad="38100" dist="38100" dir="2700000" algn="tl">
                    <a:srgbClr val="000000">
                      <a:alpha val="43137"/>
                    </a:srgbClr>
                  </a:outerShdw>
                </a:effectLst>
                <a:latin typeface="+mn-lt"/>
              </a:rPr>
              <a:t>BR-CRIS</a:t>
            </a:r>
            <a:r>
              <a:rPr lang="pt-BR" altLang="pt-BR" b="1" dirty="0" smtClean="0">
                <a:solidFill>
                  <a:srgbClr val="C00000"/>
                </a:solidFill>
                <a:latin typeface="+mn-lt"/>
              </a:rPr>
              <a:t>  </a:t>
            </a:r>
            <a:r>
              <a:rPr lang="pt-BR" altLang="pt-BR" dirty="0" smtClean="0">
                <a:solidFill>
                  <a:srgbClr val="C00000"/>
                </a:solidFill>
                <a:latin typeface="+mn-lt"/>
              </a:rPr>
              <a:t/>
            </a:r>
            <a:br>
              <a:rPr lang="pt-BR" altLang="pt-BR" dirty="0" smtClean="0">
                <a:solidFill>
                  <a:srgbClr val="C00000"/>
                </a:solidFill>
                <a:latin typeface="+mn-lt"/>
              </a:rPr>
            </a:br>
            <a:endParaRPr lang="pt-BR" altLang="pt-BR" dirty="0" smtClean="0">
              <a:solidFill>
                <a:srgbClr val="C00000"/>
              </a:solidFill>
              <a:latin typeface="+mn-lt"/>
            </a:endParaRPr>
          </a:p>
        </p:txBody>
      </p:sp>
      <p:sp>
        <p:nvSpPr>
          <p:cNvPr id="88067" name="Content Placeholder 2"/>
          <p:cNvSpPr txBox="1">
            <a:spLocks/>
          </p:cNvSpPr>
          <p:nvPr/>
        </p:nvSpPr>
        <p:spPr bwMode="auto">
          <a:xfrm>
            <a:off x="179388" y="857250"/>
            <a:ext cx="7129462" cy="5607050"/>
          </a:xfrm>
          <a:prstGeom prst="rect">
            <a:avLst/>
          </a:prstGeom>
          <a:noFill/>
          <a:ln w="9525">
            <a:noFill/>
            <a:miter lim="800000"/>
            <a:headEnd/>
            <a:tailEnd/>
          </a:ln>
        </p:spPr>
        <p:txBody>
          <a:bodyPr/>
          <a:lstStyle/>
          <a:p>
            <a:pPr marL="514350" indent="-514350" eaLnBrk="0" hangingPunct="0">
              <a:buFont typeface="Arial" charset="0"/>
              <a:buNone/>
            </a:pPr>
            <a:r>
              <a:rPr lang="pt-PT" sz="3200" b="1">
                <a:solidFill>
                  <a:srgbClr val="17375E"/>
                </a:solidFill>
                <a:latin typeface="Calibri" pitchFamily="34" charset="0"/>
              </a:rPr>
              <a:t>Targets </a:t>
            </a:r>
          </a:p>
          <a:p>
            <a:pPr marL="514350" indent="-514350" algn="just" eaLnBrk="0" hangingPunct="0">
              <a:spcBef>
                <a:spcPts val="1200"/>
              </a:spcBef>
              <a:buFont typeface="Arial" charset="0"/>
              <a:buNone/>
            </a:pPr>
            <a:r>
              <a:rPr lang="pt-BR" sz="2600">
                <a:solidFill>
                  <a:srgbClr val="17375E"/>
                </a:solidFill>
                <a:latin typeface="Calibri" pitchFamily="34" charset="0"/>
              </a:rPr>
              <a:t>3. 	To integrate the large ST&amp;I information systems in accordance with the standards framework.</a:t>
            </a:r>
          </a:p>
          <a:p>
            <a:pPr marL="514350" indent="-514350" algn="just" eaLnBrk="0" hangingPunct="0">
              <a:spcBef>
                <a:spcPts val="1200"/>
              </a:spcBef>
              <a:buFont typeface="Arial" charset="0"/>
              <a:buNone/>
            </a:pPr>
            <a:r>
              <a:rPr lang="pt-BR" sz="2600">
                <a:solidFill>
                  <a:srgbClr val="17375E"/>
                </a:solidFill>
                <a:latin typeface="Calibri" pitchFamily="34" charset="0"/>
              </a:rPr>
              <a:t>4.	To coordenate the adaptation and   integration of other information in accordance with the standards framework. </a:t>
            </a:r>
          </a:p>
          <a:p>
            <a:pPr marL="514350" indent="-514350" algn="just" eaLnBrk="0" hangingPunct="0">
              <a:spcBef>
                <a:spcPts val="1200"/>
              </a:spcBef>
              <a:buFont typeface="Arial" charset="0"/>
              <a:buNone/>
            </a:pPr>
            <a:r>
              <a:rPr lang="pt-BR" sz="2600">
                <a:solidFill>
                  <a:srgbClr val="17375E"/>
                </a:solidFill>
                <a:latin typeface="Calibri" pitchFamily="34" charset="0"/>
              </a:rPr>
              <a:t>5.	To offer training in the use of the standards framework.</a:t>
            </a:r>
          </a:p>
          <a:p>
            <a:pPr marL="514350" indent="-514350" eaLnBrk="0" hangingPunct="0">
              <a:spcBef>
                <a:spcPts val="1200"/>
              </a:spcBef>
              <a:buFont typeface="Arial" charset="0"/>
              <a:buNone/>
            </a:pPr>
            <a:r>
              <a:rPr lang="pt-BR" sz="2600">
                <a:solidFill>
                  <a:srgbClr val="17375E"/>
                </a:solidFill>
                <a:latin typeface="Calibri" pitchFamily="34" charset="0"/>
              </a:rPr>
              <a:t>6.	To allow for periodic evaluations of research funding, using business intelligence and data discovery tools.</a:t>
            </a:r>
            <a:endParaRPr lang="pt-BR" sz="2800">
              <a:solidFill>
                <a:srgbClr val="17375E"/>
              </a:solidFill>
              <a:latin typeface="Calibri" pitchFamily="34" charset="0"/>
            </a:endParaRPr>
          </a:p>
        </p:txBody>
      </p:sp>
      <p:sp>
        <p:nvSpPr>
          <p:cNvPr id="88068" name="Retângulo 6"/>
          <p:cNvSpPr>
            <a:spLocks noChangeArrowheads="1"/>
          </p:cNvSpPr>
          <p:nvPr/>
        </p:nvSpPr>
        <p:spPr bwMode="auto">
          <a:xfrm>
            <a:off x="107950" y="6524625"/>
            <a:ext cx="4103688" cy="523875"/>
          </a:xfrm>
          <a:prstGeom prst="rect">
            <a:avLst/>
          </a:prstGeom>
          <a:noFill/>
          <a:ln w="9525">
            <a:noFill/>
            <a:miter lim="800000"/>
            <a:headEnd/>
            <a:tailEnd/>
          </a:ln>
        </p:spPr>
        <p:txBody>
          <a:bodyPr>
            <a:spAutoFit/>
          </a:bodyPr>
          <a:lstStyle/>
          <a:p>
            <a:pPr algn="ctr" eaLnBrk="0" hangingPunct="0"/>
            <a:r>
              <a:rPr lang="pt-BR" sz="1400">
                <a:solidFill>
                  <a:srgbClr val="17375E"/>
                </a:solidFill>
                <a:latin typeface="Calibri" pitchFamily="34" charset="0"/>
              </a:rPr>
              <a:t>Maria de Nazaré Pereira, IBICT Research Consultant</a:t>
            </a:r>
          </a:p>
          <a:p>
            <a:pPr algn="ctr" eaLnBrk="0" hangingPunct="0"/>
            <a:endParaRPr lang="pt-BR" sz="1400">
              <a:solidFill>
                <a:srgbClr val="17375E"/>
              </a:solidFill>
              <a:latin typeface="Calibri" pitchFamily="34" charset="0"/>
            </a:endParaRPr>
          </a:p>
        </p:txBody>
      </p:sp>
      <p:sp>
        <p:nvSpPr>
          <p:cNvPr id="88069" name="Espaço Reservado para Número de Slide 2"/>
          <p:cNvSpPr>
            <a:spLocks noGrp="1"/>
          </p:cNvSpPr>
          <p:nvPr>
            <p:ph type="sldNum" sz="quarter" idx="12"/>
          </p:nvPr>
        </p:nvSpPr>
        <p:spPr bwMode="auto">
          <a:noFill/>
          <a:ln>
            <a:miter lim="800000"/>
            <a:headEnd/>
            <a:tailEnd/>
          </a:ln>
        </p:spPr>
        <p:txBody>
          <a:bodyPr/>
          <a:lstStyle/>
          <a:p>
            <a:fld id="{7AE973CF-F8E1-4B93-A781-8F16438E4258}" type="slidenum">
              <a:rPr lang="pt-BR" altLang="pt-BR" smtClean="0"/>
              <a:pPr/>
              <a:t>42</a:t>
            </a:fld>
            <a:endParaRPr lang="pt-BR" altLang="pt-BR" smtClean="0"/>
          </a:p>
        </p:txBody>
      </p:sp>
    </p:spTree>
  </p:cSld>
  <p:clrMapOvr>
    <a:masterClrMapping/>
  </p:clrMapOvr>
  <p:transition spd="med">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3" name="Picture 2" descr="06790002"/>
          <p:cNvPicPr>
            <a:picLocks noChangeAspect="1" noChangeArrowheads="1"/>
          </p:cNvPicPr>
          <p:nvPr/>
        </p:nvPicPr>
        <p:blipFill>
          <a:blip r:embed="rId3"/>
          <a:srcRect l="84460" b="9108"/>
          <a:stretch>
            <a:fillRect/>
          </a:stretch>
        </p:blipFill>
        <p:spPr bwMode="auto">
          <a:xfrm>
            <a:off x="7608888" y="-20638"/>
            <a:ext cx="1535112" cy="7011988"/>
          </a:xfrm>
          <a:prstGeom prst="rect">
            <a:avLst/>
          </a:prstGeom>
          <a:noFill/>
          <a:ln w="9525">
            <a:noFill/>
            <a:miter lim="800000"/>
            <a:headEnd/>
            <a:tailEnd/>
          </a:ln>
        </p:spPr>
      </p:pic>
      <p:sp>
        <p:nvSpPr>
          <p:cNvPr id="5" name="Título 1"/>
          <p:cNvSpPr>
            <a:spLocks noGrp="1"/>
          </p:cNvSpPr>
          <p:nvPr>
            <p:ph type="title" idx="4294967295"/>
          </p:nvPr>
        </p:nvSpPr>
        <p:spPr>
          <a:xfrm>
            <a:off x="0" y="0"/>
            <a:ext cx="7591425" cy="836613"/>
          </a:xfrm>
        </p:spPr>
        <p:txBody>
          <a:bodyPr/>
          <a:lstStyle/>
          <a:p>
            <a:pPr eaLnBrk="1" hangingPunct="1">
              <a:defRPr/>
            </a:pPr>
            <a:r>
              <a:rPr lang="pt-BR" altLang="pt-BR" b="1" dirty="0" smtClean="0">
                <a:solidFill>
                  <a:srgbClr val="C00000"/>
                </a:solidFill>
                <a:latin typeface="+mn-lt"/>
              </a:rPr>
              <a:t/>
            </a:r>
            <a:br>
              <a:rPr lang="pt-BR" altLang="pt-BR" b="1" dirty="0" smtClean="0">
                <a:solidFill>
                  <a:srgbClr val="C00000"/>
                </a:solidFill>
                <a:latin typeface="+mn-lt"/>
              </a:rPr>
            </a:br>
            <a:r>
              <a:rPr lang="pt-BR" altLang="pt-BR" sz="4800" b="1" dirty="0" smtClean="0">
                <a:solidFill>
                  <a:srgbClr val="CA420C"/>
                </a:solidFill>
                <a:effectLst>
                  <a:outerShdw blurRad="38100" dist="38100" dir="2700000" algn="tl">
                    <a:srgbClr val="000000">
                      <a:alpha val="43137"/>
                    </a:srgbClr>
                  </a:outerShdw>
                </a:effectLst>
                <a:latin typeface="+mn-lt"/>
              </a:rPr>
              <a:t>BR-CRIS</a:t>
            </a:r>
            <a:r>
              <a:rPr lang="pt-BR" altLang="pt-BR" b="1" dirty="0" smtClean="0">
                <a:solidFill>
                  <a:srgbClr val="C00000"/>
                </a:solidFill>
                <a:latin typeface="+mn-lt"/>
              </a:rPr>
              <a:t>  </a:t>
            </a:r>
            <a:r>
              <a:rPr lang="pt-BR" altLang="pt-BR" dirty="0" smtClean="0">
                <a:solidFill>
                  <a:srgbClr val="C00000"/>
                </a:solidFill>
                <a:latin typeface="+mn-lt"/>
              </a:rPr>
              <a:t/>
            </a:r>
            <a:br>
              <a:rPr lang="pt-BR" altLang="pt-BR" dirty="0" smtClean="0">
                <a:solidFill>
                  <a:srgbClr val="C00000"/>
                </a:solidFill>
                <a:latin typeface="+mn-lt"/>
              </a:rPr>
            </a:br>
            <a:endParaRPr lang="pt-BR" altLang="pt-BR" dirty="0" smtClean="0">
              <a:solidFill>
                <a:srgbClr val="C00000"/>
              </a:solidFill>
              <a:latin typeface="+mn-lt"/>
            </a:endParaRPr>
          </a:p>
        </p:txBody>
      </p:sp>
      <p:sp>
        <p:nvSpPr>
          <p:cNvPr id="90115" name="Content Placeholder 2"/>
          <p:cNvSpPr txBox="1">
            <a:spLocks/>
          </p:cNvSpPr>
          <p:nvPr/>
        </p:nvSpPr>
        <p:spPr bwMode="auto">
          <a:xfrm>
            <a:off x="323850" y="908050"/>
            <a:ext cx="7127875" cy="576263"/>
          </a:xfrm>
          <a:prstGeom prst="rect">
            <a:avLst/>
          </a:prstGeom>
          <a:noFill/>
          <a:ln w="9525">
            <a:noFill/>
            <a:miter lim="800000"/>
            <a:headEnd/>
            <a:tailEnd/>
          </a:ln>
        </p:spPr>
        <p:txBody>
          <a:bodyPr/>
          <a:lstStyle/>
          <a:p>
            <a:pPr marL="514350" indent="-514350" eaLnBrk="0" hangingPunct="0">
              <a:buFont typeface="Arial" charset="0"/>
              <a:buNone/>
            </a:pPr>
            <a:r>
              <a:rPr lang="pt-PT" sz="3200" b="1">
                <a:solidFill>
                  <a:srgbClr val="17375E"/>
                </a:solidFill>
                <a:latin typeface="Calibri" pitchFamily="34" charset="0"/>
              </a:rPr>
              <a:t>Partners</a:t>
            </a:r>
            <a:r>
              <a:rPr lang="pt-BR" sz="2800">
                <a:solidFill>
                  <a:srgbClr val="17375E"/>
                </a:solidFill>
                <a:latin typeface="Calibri" pitchFamily="34" charset="0"/>
              </a:rPr>
              <a:t/>
            </a:r>
            <a:br>
              <a:rPr lang="pt-BR" sz="2800">
                <a:solidFill>
                  <a:srgbClr val="17375E"/>
                </a:solidFill>
                <a:latin typeface="Calibri" pitchFamily="34" charset="0"/>
              </a:rPr>
            </a:br>
            <a:r>
              <a:rPr lang="pt-BR" sz="2800">
                <a:solidFill>
                  <a:srgbClr val="17375E"/>
                </a:solidFill>
                <a:latin typeface="Calibri" pitchFamily="34" charset="0"/>
              </a:rPr>
              <a:t/>
            </a:r>
            <a:br>
              <a:rPr lang="pt-BR" sz="2800">
                <a:solidFill>
                  <a:srgbClr val="17375E"/>
                </a:solidFill>
                <a:latin typeface="Calibri" pitchFamily="34" charset="0"/>
              </a:rPr>
            </a:br>
            <a:endParaRPr lang="pt-BR" sz="2800">
              <a:solidFill>
                <a:srgbClr val="17375E"/>
              </a:solidFill>
              <a:latin typeface="Calibri" pitchFamily="34" charset="0"/>
            </a:endParaRPr>
          </a:p>
        </p:txBody>
      </p:sp>
      <p:sp>
        <p:nvSpPr>
          <p:cNvPr id="90116" name="Espaço Reservado para Conteúdo 2"/>
          <p:cNvSpPr>
            <a:spLocks noGrp="1"/>
          </p:cNvSpPr>
          <p:nvPr>
            <p:ph sz="half" idx="4294967295"/>
          </p:nvPr>
        </p:nvSpPr>
        <p:spPr>
          <a:xfrm>
            <a:off x="663575" y="1700213"/>
            <a:ext cx="3249613" cy="4425950"/>
          </a:xfrm>
        </p:spPr>
        <p:txBody>
          <a:bodyPr/>
          <a:lstStyle/>
          <a:p>
            <a:r>
              <a:rPr lang="pt-BR" altLang="pt-BR" sz="2200" smtClean="0">
                <a:solidFill>
                  <a:srgbClr val="17375E"/>
                </a:solidFill>
              </a:rPr>
              <a:t>MCTI</a:t>
            </a:r>
          </a:p>
          <a:p>
            <a:r>
              <a:rPr lang="pt-BR" altLang="pt-BR" sz="2200" smtClean="0">
                <a:solidFill>
                  <a:srgbClr val="17375E"/>
                </a:solidFill>
              </a:rPr>
              <a:t>CNPq</a:t>
            </a:r>
          </a:p>
          <a:p>
            <a:r>
              <a:rPr lang="pt-BR" altLang="pt-BR" sz="2200" smtClean="0">
                <a:solidFill>
                  <a:srgbClr val="17375E"/>
                </a:solidFill>
              </a:rPr>
              <a:t>CAPES</a:t>
            </a:r>
          </a:p>
          <a:p>
            <a:r>
              <a:rPr lang="pt-BR" altLang="pt-BR" sz="2200" smtClean="0">
                <a:solidFill>
                  <a:srgbClr val="17375E"/>
                </a:solidFill>
              </a:rPr>
              <a:t>FINEP</a:t>
            </a:r>
          </a:p>
          <a:p>
            <a:r>
              <a:rPr lang="pt-BR" altLang="pt-BR" sz="2200" smtClean="0">
                <a:solidFill>
                  <a:srgbClr val="17375E"/>
                </a:solidFill>
              </a:rPr>
              <a:t>RNP </a:t>
            </a:r>
          </a:p>
          <a:p>
            <a:r>
              <a:rPr lang="pt-BR" altLang="pt-BR" sz="2200" smtClean="0">
                <a:solidFill>
                  <a:srgbClr val="17375E"/>
                </a:solidFill>
              </a:rPr>
              <a:t>CRUB (Council of R</a:t>
            </a:r>
            <a:r>
              <a:rPr lang="en-CA" altLang="pt-BR" sz="2200" smtClean="0">
                <a:solidFill>
                  <a:srgbClr val="17375E"/>
                </a:solidFill>
              </a:rPr>
              <a:t>ectors of Brazilian </a:t>
            </a:r>
            <a:r>
              <a:rPr lang="pt-BR" altLang="pt-BR" sz="2200" smtClean="0">
                <a:solidFill>
                  <a:srgbClr val="17375E"/>
                </a:solidFill>
              </a:rPr>
              <a:t>U</a:t>
            </a:r>
            <a:r>
              <a:rPr lang="en-CA" altLang="pt-BR" sz="2200" smtClean="0">
                <a:solidFill>
                  <a:srgbClr val="17375E"/>
                </a:solidFill>
              </a:rPr>
              <a:t>niversities</a:t>
            </a:r>
            <a:endParaRPr lang="pt-BR" altLang="pt-BR" sz="2200" smtClean="0">
              <a:solidFill>
                <a:srgbClr val="17375E"/>
              </a:solidFill>
            </a:endParaRPr>
          </a:p>
          <a:p>
            <a:r>
              <a:rPr lang="pt-BR" altLang="pt-BR" sz="2200" smtClean="0">
                <a:solidFill>
                  <a:srgbClr val="17375E"/>
                </a:solidFill>
              </a:rPr>
              <a:t>SBPC (Brazilian Society for the Advancement of Science)</a:t>
            </a:r>
          </a:p>
          <a:p>
            <a:r>
              <a:rPr lang="pt-BR" altLang="pt-BR" sz="2200" smtClean="0">
                <a:solidFill>
                  <a:srgbClr val="17375E"/>
                </a:solidFill>
              </a:rPr>
              <a:t>ABC (Brazilian Academy for Sciences)</a:t>
            </a:r>
          </a:p>
          <a:p>
            <a:endParaRPr lang="pt-BR" altLang="pt-BR" sz="2200" smtClean="0">
              <a:solidFill>
                <a:srgbClr val="17375E"/>
              </a:solidFill>
            </a:endParaRPr>
          </a:p>
        </p:txBody>
      </p:sp>
      <p:sp>
        <p:nvSpPr>
          <p:cNvPr id="90117" name="Espaço Reservado para Conteúdo 3"/>
          <p:cNvSpPr txBox="1">
            <a:spLocks/>
          </p:cNvSpPr>
          <p:nvPr/>
        </p:nvSpPr>
        <p:spPr bwMode="auto">
          <a:xfrm>
            <a:off x="3986213" y="1600200"/>
            <a:ext cx="3249612" cy="4525963"/>
          </a:xfrm>
          <a:prstGeom prst="rect">
            <a:avLst/>
          </a:prstGeom>
          <a:noFill/>
          <a:ln w="9525">
            <a:noFill/>
            <a:miter lim="800000"/>
            <a:headEnd/>
            <a:tailEnd/>
          </a:ln>
        </p:spPr>
        <p:txBody>
          <a:bodyPr/>
          <a:lstStyle/>
          <a:p>
            <a:pPr marL="342900" indent="-342900" eaLnBrk="0" hangingPunct="0">
              <a:spcBef>
                <a:spcPct val="20000"/>
              </a:spcBef>
              <a:buFont typeface="Arial" charset="0"/>
              <a:buChar char="•"/>
            </a:pPr>
            <a:r>
              <a:rPr lang="en-CA" altLang="pt-BR" sz="2200">
                <a:solidFill>
                  <a:srgbClr val="17375E"/>
                </a:solidFill>
                <a:latin typeface="Calibri" pitchFamily="34" charset="0"/>
              </a:rPr>
              <a:t>ABEC (Association of Brazilian Scientific Journal Editors) </a:t>
            </a:r>
          </a:p>
          <a:p>
            <a:pPr marL="342900" indent="-342900" eaLnBrk="0" hangingPunct="0">
              <a:spcBef>
                <a:spcPct val="20000"/>
              </a:spcBef>
              <a:buFont typeface="Arial" charset="0"/>
              <a:buChar char="•"/>
            </a:pPr>
            <a:r>
              <a:rPr lang="pt-BR" altLang="pt-BR" sz="2200">
                <a:solidFill>
                  <a:srgbClr val="17375E"/>
                </a:solidFill>
                <a:latin typeface="Calibri" pitchFamily="34" charset="0"/>
              </a:rPr>
              <a:t>CONFAP (</a:t>
            </a:r>
            <a:r>
              <a:rPr lang="en-CA" altLang="pt-BR" sz="2200">
                <a:solidFill>
                  <a:srgbClr val="17375E"/>
                </a:solidFill>
                <a:latin typeface="Calibri" pitchFamily="34" charset="0"/>
              </a:rPr>
              <a:t>National Council for the State Funding Agencies</a:t>
            </a:r>
            <a:r>
              <a:rPr lang="pt-BR" altLang="pt-BR" sz="2200">
                <a:solidFill>
                  <a:srgbClr val="17375E"/>
                </a:solidFill>
                <a:latin typeface="Calibri" pitchFamily="34" charset="0"/>
              </a:rPr>
              <a:t>) </a:t>
            </a:r>
          </a:p>
          <a:p>
            <a:pPr marL="342900" indent="-342900" eaLnBrk="0" hangingPunct="0">
              <a:spcBef>
                <a:spcPct val="20000"/>
              </a:spcBef>
              <a:buFont typeface="Arial" charset="0"/>
              <a:buChar char="•"/>
            </a:pPr>
            <a:r>
              <a:rPr lang="pt-BR" altLang="pt-BR" sz="2200">
                <a:solidFill>
                  <a:srgbClr val="17375E"/>
                </a:solidFill>
                <a:latin typeface="Calibri" pitchFamily="34" charset="0"/>
              </a:rPr>
              <a:t>CONSECTI (</a:t>
            </a:r>
            <a:r>
              <a:rPr lang="en-CA" altLang="pt-BR" sz="2200">
                <a:solidFill>
                  <a:srgbClr val="17375E"/>
                </a:solidFill>
                <a:latin typeface="Calibri" pitchFamily="34" charset="0"/>
              </a:rPr>
              <a:t>National Council for the State Secretaries for ST&amp;I</a:t>
            </a:r>
            <a:r>
              <a:rPr lang="pt-BR" altLang="pt-BR" sz="2200">
                <a:solidFill>
                  <a:srgbClr val="17375E"/>
                </a:solidFill>
                <a:latin typeface="Calibri" pitchFamily="34" charset="0"/>
              </a:rPr>
              <a:t>)</a:t>
            </a:r>
          </a:p>
          <a:p>
            <a:pPr marL="342900" indent="-342900" eaLnBrk="0" hangingPunct="0">
              <a:spcBef>
                <a:spcPct val="20000"/>
              </a:spcBef>
              <a:buFont typeface="Arial" charset="0"/>
              <a:buChar char="•"/>
            </a:pPr>
            <a:r>
              <a:rPr lang="pt-BR" altLang="pt-BR" sz="2200">
                <a:solidFill>
                  <a:srgbClr val="17375E"/>
                </a:solidFill>
                <a:latin typeface="Calibri" pitchFamily="34" charset="0"/>
              </a:rPr>
              <a:t>RBP (</a:t>
            </a:r>
            <a:r>
              <a:rPr lang="en-CA" altLang="pt-BR" sz="2200">
                <a:solidFill>
                  <a:srgbClr val="17375E"/>
                </a:solidFill>
                <a:latin typeface="Calibri" pitchFamily="34" charset="0"/>
              </a:rPr>
              <a:t>Library Network of MCTI Research Institutions </a:t>
            </a:r>
            <a:r>
              <a:rPr lang="pt-BR" altLang="pt-BR" sz="2200">
                <a:solidFill>
                  <a:srgbClr val="17375E"/>
                </a:solidFill>
                <a:latin typeface="Calibri" pitchFamily="34" charset="0"/>
              </a:rPr>
              <a:t>)</a:t>
            </a:r>
          </a:p>
          <a:p>
            <a:pPr marL="342900" indent="-342900" eaLnBrk="0" hangingPunct="0">
              <a:spcBef>
                <a:spcPct val="20000"/>
              </a:spcBef>
              <a:buFont typeface="Arial" charset="0"/>
              <a:buChar char="•"/>
            </a:pPr>
            <a:endParaRPr lang="pt-BR" altLang="pt-BR" sz="2200">
              <a:solidFill>
                <a:srgbClr val="17375E"/>
              </a:solidFill>
              <a:latin typeface="Calibri" pitchFamily="34" charset="0"/>
            </a:endParaRPr>
          </a:p>
        </p:txBody>
      </p:sp>
      <p:sp>
        <p:nvSpPr>
          <p:cNvPr id="90118" name="Retângulo 8"/>
          <p:cNvSpPr>
            <a:spLocks noChangeArrowheads="1"/>
          </p:cNvSpPr>
          <p:nvPr/>
        </p:nvSpPr>
        <p:spPr bwMode="auto">
          <a:xfrm>
            <a:off x="107950" y="6524625"/>
            <a:ext cx="4103688" cy="523875"/>
          </a:xfrm>
          <a:prstGeom prst="rect">
            <a:avLst/>
          </a:prstGeom>
          <a:noFill/>
          <a:ln w="9525">
            <a:noFill/>
            <a:miter lim="800000"/>
            <a:headEnd/>
            <a:tailEnd/>
          </a:ln>
        </p:spPr>
        <p:txBody>
          <a:bodyPr>
            <a:spAutoFit/>
          </a:bodyPr>
          <a:lstStyle/>
          <a:p>
            <a:pPr algn="ctr" eaLnBrk="0" hangingPunct="0"/>
            <a:r>
              <a:rPr lang="pt-BR" sz="1400">
                <a:solidFill>
                  <a:srgbClr val="17375E"/>
                </a:solidFill>
                <a:latin typeface="Calibri" pitchFamily="34" charset="0"/>
              </a:rPr>
              <a:t>Maria de Nazaré Pereira, IBICT Research Consultant</a:t>
            </a:r>
          </a:p>
          <a:p>
            <a:pPr algn="ctr" eaLnBrk="0" hangingPunct="0"/>
            <a:endParaRPr lang="pt-BR" sz="1400">
              <a:solidFill>
                <a:srgbClr val="17375E"/>
              </a:solidFill>
              <a:latin typeface="Calibri" pitchFamily="34" charset="0"/>
            </a:endParaRPr>
          </a:p>
        </p:txBody>
      </p:sp>
      <p:sp>
        <p:nvSpPr>
          <p:cNvPr id="90119" name="Espaço Reservado para Número de Slide 2"/>
          <p:cNvSpPr>
            <a:spLocks noGrp="1"/>
          </p:cNvSpPr>
          <p:nvPr>
            <p:ph type="sldNum" sz="quarter" idx="12"/>
          </p:nvPr>
        </p:nvSpPr>
        <p:spPr bwMode="auto">
          <a:noFill/>
          <a:ln>
            <a:miter lim="800000"/>
            <a:headEnd/>
            <a:tailEnd/>
          </a:ln>
        </p:spPr>
        <p:txBody>
          <a:bodyPr/>
          <a:lstStyle/>
          <a:p>
            <a:fld id="{2F1BD8DA-B038-4C1E-8D0B-3BE6767AB76A}" type="slidenum">
              <a:rPr lang="pt-BR" altLang="pt-BR" smtClean="0"/>
              <a:pPr/>
              <a:t>43</a:t>
            </a:fld>
            <a:endParaRPr lang="pt-BR" altLang="pt-BR" smtClean="0"/>
          </a:p>
        </p:txBody>
      </p:sp>
    </p:spTree>
  </p:cSld>
  <p:clrMapOvr>
    <a:masterClrMapping/>
  </p:clrMapOvr>
  <p:transition spd="med">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1" name="Picture 2" descr="06790002"/>
          <p:cNvPicPr>
            <a:picLocks noChangeAspect="1" noChangeArrowheads="1"/>
          </p:cNvPicPr>
          <p:nvPr/>
        </p:nvPicPr>
        <p:blipFill>
          <a:blip r:embed="rId3"/>
          <a:srcRect t="-3879" b="81499"/>
          <a:stretch>
            <a:fillRect/>
          </a:stretch>
        </p:blipFill>
        <p:spPr bwMode="auto">
          <a:xfrm>
            <a:off x="0" y="-242888"/>
            <a:ext cx="9144000" cy="1087438"/>
          </a:xfrm>
          <a:prstGeom prst="rect">
            <a:avLst/>
          </a:prstGeom>
          <a:noFill/>
          <a:ln w="9525">
            <a:noFill/>
            <a:miter lim="800000"/>
            <a:headEnd/>
            <a:tailEnd/>
          </a:ln>
        </p:spPr>
      </p:pic>
      <p:graphicFrame>
        <p:nvGraphicFramePr>
          <p:cNvPr id="12" name="Diagram 9"/>
          <p:cNvGraphicFramePr/>
          <p:nvPr/>
        </p:nvGraphicFramePr>
        <p:xfrm>
          <a:off x="395536" y="1664479"/>
          <a:ext cx="8352928" cy="48965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Retângulo 12"/>
          <p:cNvSpPr/>
          <p:nvPr/>
        </p:nvSpPr>
        <p:spPr>
          <a:xfrm>
            <a:off x="459159" y="4561904"/>
            <a:ext cx="2024609" cy="828000"/>
          </a:xfrm>
          <a:prstGeom prst="rect">
            <a:avLst/>
          </a:prstGeom>
          <a:solidFill>
            <a:srgbClr val="1D4575"/>
          </a:solidFill>
        </p:spPr>
        <p:style>
          <a:lnRef idx="0">
            <a:schemeClr val="accent1"/>
          </a:lnRef>
          <a:fillRef idx="3">
            <a:schemeClr val="accent1"/>
          </a:fillRef>
          <a:effectRef idx="3">
            <a:schemeClr val="accent1"/>
          </a:effectRef>
          <a:fontRef idx="minor">
            <a:schemeClr val="lt1"/>
          </a:fontRef>
        </p:style>
        <p:txBody>
          <a:bodyPr anchor="ctr"/>
          <a:lstStyle/>
          <a:p>
            <a:pPr algn="ctr" eaLnBrk="0" hangingPunct="0">
              <a:defRPr/>
            </a:pPr>
            <a:r>
              <a:rPr lang="pt-BR" sz="2000" dirty="0">
                <a:solidFill>
                  <a:schemeClr val="bg1"/>
                </a:solidFill>
              </a:rPr>
              <a:t>Mapa da Competência</a:t>
            </a:r>
          </a:p>
        </p:txBody>
      </p:sp>
      <p:sp>
        <p:nvSpPr>
          <p:cNvPr id="14" name="Título 1"/>
          <p:cNvSpPr>
            <a:spLocks noGrp="1"/>
          </p:cNvSpPr>
          <p:nvPr>
            <p:ph type="title" idx="4294967295"/>
          </p:nvPr>
        </p:nvSpPr>
        <p:spPr>
          <a:xfrm>
            <a:off x="776288" y="925513"/>
            <a:ext cx="7591425" cy="558800"/>
          </a:xfrm>
        </p:spPr>
        <p:txBody>
          <a:bodyPr/>
          <a:lstStyle/>
          <a:p>
            <a:pPr eaLnBrk="1" hangingPunct="1">
              <a:defRPr/>
            </a:pPr>
            <a:r>
              <a:rPr lang="pt-BR" altLang="pt-BR" sz="4800" b="1" dirty="0" smtClean="0">
                <a:solidFill>
                  <a:srgbClr val="CA420C"/>
                </a:solidFill>
                <a:effectLst>
                  <a:outerShdw blurRad="38100" dist="38100" dir="2700000" algn="tl">
                    <a:srgbClr val="000000">
                      <a:alpha val="43137"/>
                    </a:srgbClr>
                  </a:outerShdw>
                </a:effectLst>
                <a:latin typeface="+mn-lt"/>
              </a:rPr>
              <a:t>BR-CRIS</a:t>
            </a:r>
            <a:endParaRPr lang="pt-BR" altLang="pt-BR" dirty="0" smtClean="0">
              <a:solidFill>
                <a:srgbClr val="C00000"/>
              </a:solidFill>
              <a:latin typeface="+mn-lt"/>
            </a:endParaRPr>
          </a:p>
        </p:txBody>
      </p:sp>
      <p:sp>
        <p:nvSpPr>
          <p:cNvPr id="16" name="Retângulo 15"/>
          <p:cNvSpPr/>
          <p:nvPr/>
        </p:nvSpPr>
        <p:spPr>
          <a:xfrm>
            <a:off x="459158" y="4539186"/>
            <a:ext cx="2024609" cy="828000"/>
          </a:xfrm>
          <a:prstGeom prst="rect">
            <a:avLst/>
          </a:prstGeom>
          <a:solidFill>
            <a:srgbClr val="1D4575"/>
          </a:solidFill>
        </p:spPr>
        <p:style>
          <a:lnRef idx="0">
            <a:schemeClr val="accent1"/>
          </a:lnRef>
          <a:fillRef idx="3">
            <a:schemeClr val="accent1"/>
          </a:fillRef>
          <a:effectRef idx="3">
            <a:schemeClr val="accent1"/>
          </a:effectRef>
          <a:fontRef idx="minor">
            <a:schemeClr val="lt1"/>
          </a:fontRef>
        </p:style>
        <p:txBody>
          <a:bodyPr anchor="ctr"/>
          <a:lstStyle/>
          <a:p>
            <a:pPr algn="ctr" eaLnBrk="0" hangingPunct="0">
              <a:defRPr/>
            </a:pPr>
            <a:r>
              <a:rPr lang="pt-BR" sz="2000" dirty="0">
                <a:solidFill>
                  <a:schemeClr val="bg1"/>
                </a:solidFill>
              </a:rPr>
              <a:t>Mapa da Competência</a:t>
            </a:r>
          </a:p>
        </p:txBody>
      </p:sp>
      <p:sp>
        <p:nvSpPr>
          <p:cNvPr id="92170" name="Retângulo 8"/>
          <p:cNvSpPr>
            <a:spLocks noChangeArrowheads="1"/>
          </p:cNvSpPr>
          <p:nvPr/>
        </p:nvSpPr>
        <p:spPr bwMode="auto">
          <a:xfrm>
            <a:off x="107950" y="6524625"/>
            <a:ext cx="4103688" cy="523875"/>
          </a:xfrm>
          <a:prstGeom prst="rect">
            <a:avLst/>
          </a:prstGeom>
          <a:noFill/>
          <a:ln w="9525">
            <a:noFill/>
            <a:miter lim="800000"/>
            <a:headEnd/>
            <a:tailEnd/>
          </a:ln>
        </p:spPr>
        <p:txBody>
          <a:bodyPr>
            <a:spAutoFit/>
          </a:bodyPr>
          <a:lstStyle/>
          <a:p>
            <a:pPr algn="ctr" eaLnBrk="0" hangingPunct="0"/>
            <a:r>
              <a:rPr lang="pt-BR" sz="1400">
                <a:solidFill>
                  <a:srgbClr val="17375E"/>
                </a:solidFill>
                <a:latin typeface="Calibri" pitchFamily="34" charset="0"/>
              </a:rPr>
              <a:t>Maria de Nazaré Pereira, IBICT Research Consultant</a:t>
            </a:r>
          </a:p>
          <a:p>
            <a:pPr algn="ctr" eaLnBrk="0" hangingPunct="0"/>
            <a:endParaRPr lang="pt-BR" sz="1400">
              <a:solidFill>
                <a:srgbClr val="17375E"/>
              </a:solidFill>
              <a:latin typeface="Calibri" pitchFamily="34" charset="0"/>
            </a:endParaRPr>
          </a:p>
        </p:txBody>
      </p:sp>
      <p:sp>
        <p:nvSpPr>
          <p:cNvPr id="92171" name="Espaço Reservado para Número de Slide 2"/>
          <p:cNvSpPr>
            <a:spLocks noGrp="1"/>
          </p:cNvSpPr>
          <p:nvPr>
            <p:ph type="sldNum" sz="quarter" idx="12"/>
          </p:nvPr>
        </p:nvSpPr>
        <p:spPr bwMode="auto">
          <a:noFill/>
          <a:ln>
            <a:miter lim="800000"/>
            <a:headEnd/>
            <a:tailEnd/>
          </a:ln>
        </p:spPr>
        <p:txBody>
          <a:bodyPr/>
          <a:lstStyle/>
          <a:p>
            <a:fld id="{0D82097B-F489-4870-BBBE-6A6C065F6C00}" type="slidenum">
              <a:rPr lang="pt-BR" altLang="pt-BR" smtClean="0"/>
              <a:pPr/>
              <a:t>44</a:t>
            </a:fld>
            <a:endParaRPr lang="pt-BR" altLang="pt-BR"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09" name="Picture 2" descr="06790002"/>
          <p:cNvPicPr>
            <a:picLocks noChangeAspect="1" noChangeArrowheads="1"/>
          </p:cNvPicPr>
          <p:nvPr/>
        </p:nvPicPr>
        <p:blipFill>
          <a:blip r:embed="rId3"/>
          <a:srcRect t="-3879" b="81499"/>
          <a:stretch>
            <a:fillRect/>
          </a:stretch>
        </p:blipFill>
        <p:spPr bwMode="auto">
          <a:xfrm>
            <a:off x="0" y="-242888"/>
            <a:ext cx="9144000" cy="1087438"/>
          </a:xfrm>
          <a:prstGeom prst="rect">
            <a:avLst/>
          </a:prstGeom>
          <a:noFill/>
          <a:ln w="9525">
            <a:noFill/>
            <a:miter lim="800000"/>
            <a:headEnd/>
            <a:tailEnd/>
          </a:ln>
        </p:spPr>
      </p:pic>
      <p:sp>
        <p:nvSpPr>
          <p:cNvPr id="14" name="Título 1"/>
          <p:cNvSpPr>
            <a:spLocks noGrp="1"/>
          </p:cNvSpPr>
          <p:nvPr>
            <p:ph type="title" idx="4294967295"/>
          </p:nvPr>
        </p:nvSpPr>
        <p:spPr>
          <a:xfrm>
            <a:off x="776288" y="998538"/>
            <a:ext cx="7591425" cy="558800"/>
          </a:xfrm>
        </p:spPr>
        <p:txBody>
          <a:bodyPr/>
          <a:lstStyle/>
          <a:p>
            <a:pPr eaLnBrk="1" hangingPunct="1">
              <a:defRPr/>
            </a:pPr>
            <a:r>
              <a:rPr lang="pt-BR" altLang="pt-BR" sz="4800" b="1" dirty="0" smtClean="0">
                <a:solidFill>
                  <a:srgbClr val="CA420C"/>
                </a:solidFill>
                <a:effectLst>
                  <a:outerShdw blurRad="38100" dist="38100" dir="2700000" algn="tl">
                    <a:srgbClr val="000000">
                      <a:alpha val="43137"/>
                    </a:srgbClr>
                  </a:outerShdw>
                </a:effectLst>
                <a:latin typeface="+mn-lt"/>
              </a:rPr>
              <a:t>BR-CRIS</a:t>
            </a:r>
            <a:endParaRPr lang="pt-BR" altLang="pt-BR" dirty="0" smtClean="0">
              <a:solidFill>
                <a:srgbClr val="C00000"/>
              </a:solidFill>
              <a:latin typeface="+mn-lt"/>
            </a:endParaRPr>
          </a:p>
        </p:txBody>
      </p:sp>
      <p:sp>
        <p:nvSpPr>
          <p:cNvPr id="94211" name="Content Placeholder 5"/>
          <p:cNvSpPr txBox="1">
            <a:spLocks/>
          </p:cNvSpPr>
          <p:nvPr/>
        </p:nvSpPr>
        <p:spPr bwMode="auto">
          <a:xfrm>
            <a:off x="6156325" y="1773238"/>
            <a:ext cx="2771775" cy="1439862"/>
          </a:xfrm>
          <a:prstGeom prst="rect">
            <a:avLst/>
          </a:prstGeom>
          <a:noFill/>
          <a:ln w="9525">
            <a:noFill/>
            <a:miter lim="800000"/>
            <a:headEnd/>
            <a:tailEnd/>
          </a:ln>
        </p:spPr>
        <p:txBody>
          <a:bodyPr/>
          <a:lstStyle/>
          <a:p>
            <a:pPr eaLnBrk="0" hangingPunct="0">
              <a:spcBef>
                <a:spcPct val="20000"/>
              </a:spcBef>
              <a:buFont typeface="Arial" charset="0"/>
              <a:buNone/>
            </a:pPr>
            <a:r>
              <a:rPr lang="pt-PT" altLang="pt-BR" sz="2800" b="1">
                <a:solidFill>
                  <a:srgbClr val="17375E"/>
                </a:solidFill>
                <a:latin typeface="Calibri" pitchFamily="34" charset="0"/>
              </a:rPr>
              <a:t>INTERNATIONAL </a:t>
            </a:r>
            <a:r>
              <a:rPr lang="pt-BR" altLang="pt-BR" sz="2800" b="1">
                <a:solidFill>
                  <a:srgbClr val="17375E"/>
                </a:solidFill>
                <a:latin typeface="Calibri" pitchFamily="34" charset="0"/>
              </a:rPr>
              <a:t>STANDARDS</a:t>
            </a:r>
            <a:endParaRPr lang="pt-PT" altLang="pt-BR" sz="2800" b="1">
              <a:solidFill>
                <a:srgbClr val="17375E"/>
              </a:solidFill>
              <a:latin typeface="Calibri" pitchFamily="34" charset="0"/>
            </a:endParaRPr>
          </a:p>
        </p:txBody>
      </p:sp>
      <p:graphicFrame>
        <p:nvGraphicFramePr>
          <p:cNvPr id="10" name="Diagram 3"/>
          <p:cNvGraphicFramePr/>
          <p:nvPr/>
        </p:nvGraphicFramePr>
        <p:xfrm>
          <a:off x="6222" y="1832564"/>
          <a:ext cx="6480000" cy="3960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4213" name="Retângulo 7"/>
          <p:cNvSpPr>
            <a:spLocks noChangeArrowheads="1"/>
          </p:cNvSpPr>
          <p:nvPr/>
        </p:nvSpPr>
        <p:spPr bwMode="auto">
          <a:xfrm>
            <a:off x="107950" y="6524625"/>
            <a:ext cx="4103688" cy="523875"/>
          </a:xfrm>
          <a:prstGeom prst="rect">
            <a:avLst/>
          </a:prstGeom>
          <a:noFill/>
          <a:ln w="9525">
            <a:noFill/>
            <a:miter lim="800000"/>
            <a:headEnd/>
            <a:tailEnd/>
          </a:ln>
        </p:spPr>
        <p:txBody>
          <a:bodyPr>
            <a:spAutoFit/>
          </a:bodyPr>
          <a:lstStyle/>
          <a:p>
            <a:pPr algn="ctr" eaLnBrk="0" hangingPunct="0"/>
            <a:r>
              <a:rPr lang="pt-BR" sz="1400">
                <a:solidFill>
                  <a:srgbClr val="17375E"/>
                </a:solidFill>
                <a:latin typeface="Calibri" pitchFamily="34" charset="0"/>
              </a:rPr>
              <a:t>Maria de Nazaré Pereira, IBICT Research Consultant</a:t>
            </a:r>
          </a:p>
          <a:p>
            <a:pPr algn="ctr" eaLnBrk="0" hangingPunct="0"/>
            <a:endParaRPr lang="pt-BR" sz="1400">
              <a:solidFill>
                <a:srgbClr val="17375E"/>
              </a:solidFill>
              <a:latin typeface="Calibri" pitchFamily="34" charset="0"/>
            </a:endParaRPr>
          </a:p>
        </p:txBody>
      </p:sp>
      <p:sp>
        <p:nvSpPr>
          <p:cNvPr id="94214" name="Espaço Reservado para Número de Slide 2"/>
          <p:cNvSpPr>
            <a:spLocks noGrp="1"/>
          </p:cNvSpPr>
          <p:nvPr>
            <p:ph type="sldNum" sz="quarter" idx="12"/>
          </p:nvPr>
        </p:nvSpPr>
        <p:spPr bwMode="auto">
          <a:noFill/>
          <a:ln>
            <a:miter lim="800000"/>
            <a:headEnd/>
            <a:tailEnd/>
          </a:ln>
        </p:spPr>
        <p:txBody>
          <a:bodyPr/>
          <a:lstStyle/>
          <a:p>
            <a:fld id="{164F0CE1-C2BF-4C87-868F-55C5CF43E1B4}" type="slidenum">
              <a:rPr lang="pt-BR" altLang="pt-BR" smtClean="0"/>
              <a:pPr/>
              <a:t>45</a:t>
            </a:fld>
            <a:endParaRPr lang="pt-BR" altLang="pt-BR"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7" name="Picture 2" descr="06790002"/>
          <p:cNvPicPr>
            <a:picLocks noChangeAspect="1" noChangeArrowheads="1"/>
          </p:cNvPicPr>
          <p:nvPr/>
        </p:nvPicPr>
        <p:blipFill>
          <a:blip r:embed="rId3"/>
          <a:srcRect l="84460" b="9108"/>
          <a:stretch>
            <a:fillRect/>
          </a:stretch>
        </p:blipFill>
        <p:spPr bwMode="auto">
          <a:xfrm>
            <a:off x="7608888" y="0"/>
            <a:ext cx="1535112" cy="7011988"/>
          </a:xfrm>
          <a:prstGeom prst="rect">
            <a:avLst/>
          </a:prstGeom>
          <a:noFill/>
          <a:ln w="9525">
            <a:noFill/>
            <a:miter lim="800000"/>
            <a:headEnd/>
            <a:tailEnd/>
          </a:ln>
        </p:spPr>
      </p:pic>
      <p:sp>
        <p:nvSpPr>
          <p:cNvPr id="5" name="Título 1"/>
          <p:cNvSpPr>
            <a:spLocks noGrp="1"/>
          </p:cNvSpPr>
          <p:nvPr>
            <p:ph type="title" idx="4294967295"/>
          </p:nvPr>
        </p:nvSpPr>
        <p:spPr>
          <a:xfrm>
            <a:off x="0" y="0"/>
            <a:ext cx="7591425" cy="836613"/>
          </a:xfrm>
        </p:spPr>
        <p:txBody>
          <a:bodyPr/>
          <a:lstStyle/>
          <a:p>
            <a:pPr eaLnBrk="1" hangingPunct="1">
              <a:defRPr/>
            </a:pPr>
            <a:r>
              <a:rPr lang="pt-BR" altLang="pt-BR" b="1" dirty="0" smtClean="0">
                <a:solidFill>
                  <a:srgbClr val="C00000"/>
                </a:solidFill>
                <a:latin typeface="+mn-lt"/>
              </a:rPr>
              <a:t/>
            </a:r>
            <a:br>
              <a:rPr lang="pt-BR" altLang="pt-BR" b="1" dirty="0" smtClean="0">
                <a:solidFill>
                  <a:srgbClr val="C00000"/>
                </a:solidFill>
                <a:latin typeface="+mn-lt"/>
              </a:rPr>
            </a:br>
            <a:r>
              <a:rPr lang="pt-BR" altLang="pt-BR" sz="4800" b="1" dirty="0" smtClean="0">
                <a:solidFill>
                  <a:srgbClr val="CA420C"/>
                </a:solidFill>
                <a:effectLst>
                  <a:outerShdw blurRad="38100" dist="38100" dir="2700000" algn="tl">
                    <a:srgbClr val="000000">
                      <a:alpha val="43137"/>
                    </a:srgbClr>
                  </a:outerShdw>
                </a:effectLst>
                <a:latin typeface="+mn-lt"/>
              </a:rPr>
              <a:t>BR-CRIS</a:t>
            </a:r>
            <a:r>
              <a:rPr lang="pt-BR" altLang="pt-BR" b="1" dirty="0" smtClean="0">
                <a:solidFill>
                  <a:srgbClr val="C00000"/>
                </a:solidFill>
                <a:latin typeface="+mn-lt"/>
              </a:rPr>
              <a:t>  </a:t>
            </a:r>
            <a:r>
              <a:rPr lang="pt-BR" altLang="pt-BR" dirty="0" smtClean="0">
                <a:solidFill>
                  <a:srgbClr val="C00000"/>
                </a:solidFill>
                <a:latin typeface="+mn-lt"/>
              </a:rPr>
              <a:t/>
            </a:r>
            <a:br>
              <a:rPr lang="pt-BR" altLang="pt-BR" dirty="0" smtClean="0">
                <a:solidFill>
                  <a:srgbClr val="C00000"/>
                </a:solidFill>
                <a:latin typeface="+mn-lt"/>
              </a:rPr>
            </a:br>
            <a:endParaRPr lang="pt-BR" altLang="pt-BR" dirty="0" smtClean="0">
              <a:solidFill>
                <a:srgbClr val="C00000"/>
              </a:solidFill>
              <a:latin typeface="+mn-lt"/>
            </a:endParaRPr>
          </a:p>
        </p:txBody>
      </p:sp>
      <p:sp>
        <p:nvSpPr>
          <p:cNvPr id="96259" name="Content Placeholder 2"/>
          <p:cNvSpPr txBox="1">
            <a:spLocks/>
          </p:cNvSpPr>
          <p:nvPr/>
        </p:nvSpPr>
        <p:spPr bwMode="auto">
          <a:xfrm>
            <a:off x="323850" y="692150"/>
            <a:ext cx="7127875" cy="576263"/>
          </a:xfrm>
          <a:prstGeom prst="rect">
            <a:avLst/>
          </a:prstGeom>
          <a:noFill/>
          <a:ln w="9525">
            <a:noFill/>
            <a:miter lim="800000"/>
            <a:headEnd/>
            <a:tailEnd/>
          </a:ln>
        </p:spPr>
        <p:txBody>
          <a:bodyPr/>
          <a:lstStyle/>
          <a:p>
            <a:pPr marL="514350" indent="-514350" eaLnBrk="0" hangingPunct="0">
              <a:buFont typeface="Arial" charset="0"/>
              <a:buNone/>
            </a:pPr>
            <a:r>
              <a:rPr lang="pt-BR" sz="2800">
                <a:solidFill>
                  <a:srgbClr val="17375E"/>
                </a:solidFill>
                <a:latin typeface="Calibri" pitchFamily="34" charset="0"/>
              </a:rPr>
              <a:t>Methodology - Working Packages (*)</a:t>
            </a:r>
          </a:p>
          <a:p>
            <a:pPr marL="514350" indent="-514350" eaLnBrk="0" hangingPunct="0">
              <a:buFont typeface="Arial" charset="0"/>
              <a:buNone/>
            </a:pPr>
            <a:r>
              <a:rPr lang="pt-BR" sz="2800">
                <a:solidFill>
                  <a:srgbClr val="17375E"/>
                </a:solidFill>
                <a:latin typeface="Calibri" pitchFamily="34" charset="0"/>
              </a:rPr>
              <a:t>	</a:t>
            </a:r>
          </a:p>
          <a:p>
            <a:pPr marL="514350" indent="-514350" eaLnBrk="0" hangingPunct="0">
              <a:buFont typeface="Arial" charset="0"/>
              <a:buAutoNum type="arabicPeriod"/>
            </a:pPr>
            <a:r>
              <a:rPr lang="en-CA" sz="2000" b="1">
                <a:solidFill>
                  <a:schemeClr val="tx2"/>
                </a:solidFill>
                <a:latin typeface="Calibri" pitchFamily="34" charset="0"/>
              </a:rPr>
              <a:t>Coordination and Management of the BR-CRIS Project</a:t>
            </a:r>
            <a:r>
              <a:rPr lang="en-CA" sz="2000">
                <a:solidFill>
                  <a:schemeClr val="tx2"/>
                </a:solidFill>
                <a:latin typeface="Calibri" pitchFamily="34" charset="0"/>
              </a:rPr>
              <a:t>: to coordinate and to manage the activities included in the BR-CRIS Project, as well as to establish a mechanism to promote and facilitate collaborative work between the institutions that make up the project consortium;</a:t>
            </a:r>
          </a:p>
          <a:p>
            <a:pPr marL="514350" indent="-514350" eaLnBrk="0" hangingPunct="0">
              <a:buFont typeface="Arial" charset="0"/>
              <a:buNone/>
            </a:pPr>
            <a:endParaRPr lang="en-CA" sz="2000">
              <a:solidFill>
                <a:schemeClr val="tx2"/>
              </a:solidFill>
              <a:latin typeface="Calibri" pitchFamily="34" charset="0"/>
            </a:endParaRPr>
          </a:p>
          <a:p>
            <a:pPr marL="514350" indent="-514350" eaLnBrk="0" hangingPunct="0">
              <a:buFont typeface="Arial" charset="0"/>
              <a:buNone/>
            </a:pPr>
            <a:r>
              <a:rPr lang="en-CA" sz="2000">
                <a:solidFill>
                  <a:schemeClr val="tx2"/>
                </a:solidFill>
                <a:latin typeface="Calibri" pitchFamily="34" charset="0"/>
              </a:rPr>
              <a:t>2. </a:t>
            </a:r>
            <a:r>
              <a:rPr lang="en-CA" sz="2000" b="1">
                <a:solidFill>
                  <a:schemeClr val="tx2"/>
                </a:solidFill>
                <a:latin typeface="Calibri" pitchFamily="34" charset="0"/>
              </a:rPr>
              <a:t>Interoperability:</a:t>
            </a:r>
            <a:r>
              <a:rPr lang="en-CA" sz="2000">
                <a:solidFill>
                  <a:schemeClr val="tx2"/>
                </a:solidFill>
                <a:latin typeface="Calibri" pitchFamily="34" charset="0"/>
              </a:rPr>
              <a:t> communication languages between systems (eg CERIF-XML) and data dictionary (eg CASRAI);</a:t>
            </a:r>
          </a:p>
          <a:p>
            <a:pPr marL="514350" indent="-514350" eaLnBrk="0" hangingPunct="0">
              <a:buFont typeface="Arial" charset="0"/>
              <a:buNone/>
            </a:pPr>
            <a:endParaRPr lang="en-CA" sz="2000">
              <a:solidFill>
                <a:schemeClr val="tx2"/>
              </a:solidFill>
              <a:latin typeface="Calibri" pitchFamily="34" charset="0"/>
            </a:endParaRPr>
          </a:p>
          <a:p>
            <a:pPr marL="514350" indent="-514350" eaLnBrk="0" hangingPunct="0">
              <a:buFont typeface="Arial" charset="0"/>
              <a:buNone/>
            </a:pPr>
            <a:r>
              <a:rPr lang="pt-BR" sz="2000">
                <a:solidFill>
                  <a:schemeClr val="tx2"/>
                </a:solidFill>
                <a:latin typeface="Calibri" pitchFamily="34" charset="0"/>
              </a:rPr>
              <a:t>3. </a:t>
            </a:r>
            <a:r>
              <a:rPr lang="en-CA" sz="2000" b="1">
                <a:solidFill>
                  <a:schemeClr val="tx2"/>
                </a:solidFill>
                <a:latin typeface="Calibri" pitchFamily="34" charset="0"/>
              </a:rPr>
              <a:t>Synchronization:</a:t>
            </a:r>
            <a:r>
              <a:rPr lang="en-CA" sz="2000">
                <a:solidFill>
                  <a:schemeClr val="tx2"/>
                </a:solidFill>
                <a:latin typeface="Calibri" pitchFamily="34" charset="0"/>
              </a:rPr>
              <a:t> definition and implementation of an information synchronization framework in BR-CRIS ecosystem; </a:t>
            </a:r>
          </a:p>
          <a:p>
            <a:pPr marL="514350" indent="-514350" eaLnBrk="0" hangingPunct="0">
              <a:buFont typeface="Arial" charset="0"/>
              <a:buNone/>
            </a:pPr>
            <a:endParaRPr lang="pt-BR" sz="2000">
              <a:solidFill>
                <a:schemeClr val="tx2"/>
              </a:solidFill>
              <a:latin typeface="Calibri" pitchFamily="34" charset="0"/>
            </a:endParaRPr>
          </a:p>
          <a:p>
            <a:pPr marL="514350" indent="-514350" eaLnBrk="0" hangingPunct="0">
              <a:buFont typeface="Arial" charset="0"/>
              <a:buNone/>
            </a:pPr>
            <a:r>
              <a:rPr lang="en-CA">
                <a:solidFill>
                  <a:srgbClr val="002060"/>
                </a:solidFill>
              </a:rPr>
              <a:t>Note: For each work package, an institution (Consortium component) will be indicated as responsible.</a:t>
            </a:r>
          </a:p>
          <a:p>
            <a:pPr marL="514350" indent="-514350"/>
            <a:r>
              <a:rPr lang="pt-BR">
                <a:solidFill>
                  <a:srgbClr val="002060"/>
                </a:solidFill>
              </a:rPr>
              <a:t>(*) Built in Accordance with PTCRIS experience</a:t>
            </a:r>
          </a:p>
          <a:p>
            <a:pPr marL="514350" indent="-514350" eaLnBrk="0" hangingPunct="0">
              <a:buFont typeface="Arial" charset="0"/>
              <a:buNone/>
            </a:pPr>
            <a:endParaRPr lang="pt-BR">
              <a:solidFill>
                <a:srgbClr val="17375E"/>
              </a:solidFill>
            </a:endParaRPr>
          </a:p>
          <a:p>
            <a:pPr marL="514350" indent="-514350" eaLnBrk="0" hangingPunct="0">
              <a:buFont typeface="Arial" charset="0"/>
              <a:buNone/>
            </a:pPr>
            <a:endParaRPr lang="pt-BR">
              <a:solidFill>
                <a:srgbClr val="17375E"/>
              </a:solidFill>
            </a:endParaRPr>
          </a:p>
          <a:p>
            <a:pPr marL="514350" indent="-514350" eaLnBrk="0" hangingPunct="0">
              <a:buFont typeface="Arial" charset="0"/>
              <a:buNone/>
            </a:pPr>
            <a:endParaRPr lang="pt-BR">
              <a:solidFill>
                <a:srgbClr val="17375E"/>
              </a:solidFill>
            </a:endParaRPr>
          </a:p>
        </p:txBody>
      </p:sp>
      <p:sp>
        <p:nvSpPr>
          <p:cNvPr id="96260" name="Retângulo 8"/>
          <p:cNvSpPr>
            <a:spLocks noChangeArrowheads="1"/>
          </p:cNvSpPr>
          <p:nvPr/>
        </p:nvSpPr>
        <p:spPr bwMode="auto">
          <a:xfrm>
            <a:off x="0" y="6596063"/>
            <a:ext cx="4103688" cy="517525"/>
          </a:xfrm>
          <a:prstGeom prst="rect">
            <a:avLst/>
          </a:prstGeom>
          <a:noFill/>
          <a:ln w="9525">
            <a:noFill/>
            <a:miter lim="800000"/>
            <a:headEnd/>
            <a:tailEnd/>
          </a:ln>
        </p:spPr>
        <p:txBody>
          <a:bodyPr>
            <a:spAutoFit/>
          </a:bodyPr>
          <a:lstStyle/>
          <a:p>
            <a:pPr algn="ctr" eaLnBrk="0" hangingPunct="0"/>
            <a:r>
              <a:rPr lang="pt-BR" sz="1400">
                <a:solidFill>
                  <a:srgbClr val="17375E"/>
                </a:solidFill>
                <a:latin typeface="Calibri" pitchFamily="34" charset="0"/>
              </a:rPr>
              <a:t>Maria de Nazaré Pereira, IBICT Research Consultant</a:t>
            </a:r>
          </a:p>
          <a:p>
            <a:pPr algn="ctr" eaLnBrk="0" hangingPunct="0"/>
            <a:endParaRPr lang="pt-BR" sz="1400">
              <a:solidFill>
                <a:srgbClr val="17375E"/>
              </a:solidFill>
              <a:latin typeface="Calibri" pitchFamily="34" charset="0"/>
            </a:endParaRPr>
          </a:p>
        </p:txBody>
      </p:sp>
      <p:sp>
        <p:nvSpPr>
          <p:cNvPr id="96261" name="Espaço Reservado para Número de Slide 2"/>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AD9F240B-0F5B-4F80-947F-3275770524CA}" type="slidenum">
              <a:rPr lang="pt-BR" altLang="pt-BR" sz="1200">
                <a:solidFill>
                  <a:srgbClr val="898989"/>
                </a:solidFill>
                <a:latin typeface="Calibri" pitchFamily="34" charset="0"/>
              </a:rPr>
              <a:pPr algn="r"/>
              <a:t>46</a:t>
            </a:fld>
            <a:endParaRPr lang="pt-BR" altLang="pt-BR" sz="1200">
              <a:solidFill>
                <a:srgbClr val="898989"/>
              </a:solidFill>
              <a:latin typeface="Calibri" pitchFamily="34" charset="0"/>
            </a:endParaRPr>
          </a:p>
        </p:txBody>
      </p:sp>
    </p:spTree>
  </p:cSld>
  <p:clrMapOvr>
    <a:masterClrMapping/>
  </p:clrMapOvr>
  <p:transition spd="med">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5" name="Picture 2" descr="06790002"/>
          <p:cNvPicPr>
            <a:picLocks noChangeAspect="1" noChangeArrowheads="1"/>
          </p:cNvPicPr>
          <p:nvPr/>
        </p:nvPicPr>
        <p:blipFill>
          <a:blip r:embed="rId3"/>
          <a:srcRect l="84460" b="9108"/>
          <a:stretch>
            <a:fillRect/>
          </a:stretch>
        </p:blipFill>
        <p:spPr bwMode="auto">
          <a:xfrm>
            <a:off x="7608888" y="0"/>
            <a:ext cx="1535112" cy="7011988"/>
          </a:xfrm>
          <a:prstGeom prst="rect">
            <a:avLst/>
          </a:prstGeom>
          <a:noFill/>
          <a:ln w="9525">
            <a:noFill/>
            <a:miter lim="800000"/>
            <a:headEnd/>
            <a:tailEnd/>
          </a:ln>
        </p:spPr>
      </p:pic>
      <p:sp>
        <p:nvSpPr>
          <p:cNvPr id="5" name="Título 1"/>
          <p:cNvSpPr>
            <a:spLocks noGrp="1"/>
          </p:cNvSpPr>
          <p:nvPr>
            <p:ph type="title" idx="4294967295"/>
          </p:nvPr>
        </p:nvSpPr>
        <p:spPr>
          <a:xfrm>
            <a:off x="0" y="0"/>
            <a:ext cx="7591425" cy="836613"/>
          </a:xfrm>
        </p:spPr>
        <p:txBody>
          <a:bodyPr/>
          <a:lstStyle/>
          <a:p>
            <a:pPr eaLnBrk="1" hangingPunct="1">
              <a:defRPr/>
            </a:pPr>
            <a:r>
              <a:rPr lang="pt-BR" altLang="pt-BR" b="1" dirty="0" smtClean="0">
                <a:solidFill>
                  <a:srgbClr val="C00000"/>
                </a:solidFill>
                <a:latin typeface="+mn-lt"/>
              </a:rPr>
              <a:t/>
            </a:r>
            <a:br>
              <a:rPr lang="pt-BR" altLang="pt-BR" b="1" dirty="0" smtClean="0">
                <a:solidFill>
                  <a:srgbClr val="C00000"/>
                </a:solidFill>
                <a:latin typeface="+mn-lt"/>
              </a:rPr>
            </a:br>
            <a:r>
              <a:rPr lang="pt-BR" altLang="pt-BR" sz="4800" b="1" dirty="0" smtClean="0">
                <a:solidFill>
                  <a:srgbClr val="CA420C"/>
                </a:solidFill>
                <a:effectLst>
                  <a:outerShdw blurRad="38100" dist="38100" dir="2700000" algn="tl">
                    <a:srgbClr val="000000">
                      <a:alpha val="43137"/>
                    </a:srgbClr>
                  </a:outerShdw>
                </a:effectLst>
                <a:latin typeface="+mn-lt"/>
              </a:rPr>
              <a:t>BR-CRIS</a:t>
            </a:r>
            <a:r>
              <a:rPr lang="pt-BR" altLang="pt-BR" b="1" dirty="0" smtClean="0">
                <a:solidFill>
                  <a:srgbClr val="C00000"/>
                </a:solidFill>
                <a:latin typeface="+mn-lt"/>
              </a:rPr>
              <a:t>  </a:t>
            </a:r>
            <a:r>
              <a:rPr lang="pt-BR" altLang="pt-BR" dirty="0" smtClean="0">
                <a:solidFill>
                  <a:srgbClr val="C00000"/>
                </a:solidFill>
                <a:latin typeface="+mn-lt"/>
              </a:rPr>
              <a:t/>
            </a:r>
            <a:br>
              <a:rPr lang="pt-BR" altLang="pt-BR" dirty="0" smtClean="0">
                <a:solidFill>
                  <a:srgbClr val="C00000"/>
                </a:solidFill>
                <a:latin typeface="+mn-lt"/>
              </a:rPr>
            </a:br>
            <a:endParaRPr lang="pt-BR" altLang="pt-BR" dirty="0" smtClean="0">
              <a:solidFill>
                <a:srgbClr val="C00000"/>
              </a:solidFill>
              <a:latin typeface="+mn-lt"/>
            </a:endParaRPr>
          </a:p>
        </p:txBody>
      </p:sp>
      <p:sp>
        <p:nvSpPr>
          <p:cNvPr id="98307" name="Content Placeholder 2"/>
          <p:cNvSpPr txBox="1">
            <a:spLocks/>
          </p:cNvSpPr>
          <p:nvPr/>
        </p:nvSpPr>
        <p:spPr bwMode="auto">
          <a:xfrm>
            <a:off x="323850" y="765175"/>
            <a:ext cx="7127875" cy="576263"/>
          </a:xfrm>
          <a:prstGeom prst="rect">
            <a:avLst/>
          </a:prstGeom>
          <a:noFill/>
          <a:ln w="9525">
            <a:noFill/>
            <a:miter lim="800000"/>
            <a:headEnd/>
            <a:tailEnd/>
          </a:ln>
        </p:spPr>
        <p:txBody>
          <a:bodyPr/>
          <a:lstStyle/>
          <a:p>
            <a:pPr marL="514350" indent="-514350" eaLnBrk="0" hangingPunct="0">
              <a:buFont typeface="Arial" charset="0"/>
              <a:buNone/>
            </a:pPr>
            <a:r>
              <a:rPr lang="pt-BR" sz="2800">
                <a:solidFill>
                  <a:srgbClr val="17375E"/>
                </a:solidFill>
                <a:latin typeface="Calibri" pitchFamily="34" charset="0"/>
              </a:rPr>
              <a:t>Methodology - Working Packages </a:t>
            </a:r>
            <a:r>
              <a:rPr lang="pt-BR">
                <a:solidFill>
                  <a:srgbClr val="17375E"/>
                </a:solidFill>
              </a:rPr>
              <a:t>(*)</a:t>
            </a:r>
            <a:endParaRPr lang="pt-BR" sz="2800">
              <a:solidFill>
                <a:srgbClr val="17375E"/>
              </a:solidFill>
              <a:latin typeface="Calibri" pitchFamily="34" charset="0"/>
            </a:endParaRPr>
          </a:p>
          <a:p>
            <a:pPr marL="514350" indent="-514350" eaLnBrk="0" hangingPunct="0">
              <a:buFont typeface="Arial" charset="0"/>
              <a:buNone/>
            </a:pPr>
            <a:r>
              <a:rPr lang="pt-BR" sz="2800">
                <a:solidFill>
                  <a:srgbClr val="17375E"/>
                </a:solidFill>
                <a:latin typeface="Calibri" pitchFamily="34" charset="0"/>
              </a:rPr>
              <a:t>	</a:t>
            </a:r>
          </a:p>
          <a:p>
            <a:pPr marL="514350" indent="-514350"/>
            <a:r>
              <a:rPr lang="pt-BR" sz="2000">
                <a:solidFill>
                  <a:srgbClr val="002060"/>
                </a:solidFill>
                <a:latin typeface="Calibri" pitchFamily="34" charset="0"/>
              </a:rPr>
              <a:t>4. </a:t>
            </a:r>
            <a:r>
              <a:rPr lang="pt-BR" sz="2000" b="1">
                <a:solidFill>
                  <a:srgbClr val="002060"/>
                </a:solidFill>
                <a:latin typeface="Calibri" pitchFamily="34" charset="0"/>
              </a:rPr>
              <a:t>Identifiers:</a:t>
            </a:r>
            <a:r>
              <a:rPr lang="pt-BR" sz="2000">
                <a:solidFill>
                  <a:srgbClr val="002060"/>
                </a:solidFill>
                <a:latin typeface="Calibri" pitchFamily="34" charset="0"/>
              </a:rPr>
              <a:t> definition of identifiers (individuals, organizations, national publications, courses, projects);</a:t>
            </a:r>
          </a:p>
          <a:p>
            <a:pPr marL="514350" indent="-514350"/>
            <a:endParaRPr lang="pt-BR" sz="2000">
              <a:solidFill>
                <a:srgbClr val="002060"/>
              </a:solidFill>
              <a:latin typeface="Calibri" pitchFamily="34" charset="0"/>
            </a:endParaRPr>
          </a:p>
          <a:p>
            <a:pPr marL="514350" indent="-514350"/>
            <a:r>
              <a:rPr lang="en-CA" sz="2000">
                <a:solidFill>
                  <a:srgbClr val="002060"/>
                </a:solidFill>
                <a:latin typeface="Calibri" pitchFamily="34" charset="0"/>
              </a:rPr>
              <a:t>5. </a:t>
            </a:r>
            <a:r>
              <a:rPr lang="en-CA" sz="2000" b="1">
                <a:solidFill>
                  <a:srgbClr val="002060"/>
                </a:solidFill>
                <a:latin typeface="Calibri" pitchFamily="34" charset="0"/>
              </a:rPr>
              <a:t>Indexing Tools</a:t>
            </a:r>
            <a:r>
              <a:rPr lang="en-CA" sz="2000">
                <a:solidFill>
                  <a:srgbClr val="002060"/>
                </a:solidFill>
                <a:latin typeface="Calibri" pitchFamily="34" charset="0"/>
              </a:rPr>
              <a:t>: proposition of classification systems for the BR-CRIS and support tools for their adoption;</a:t>
            </a:r>
          </a:p>
          <a:p>
            <a:pPr marL="514350" indent="-514350"/>
            <a:endParaRPr lang="pt-BR" sz="2000">
              <a:solidFill>
                <a:srgbClr val="002060"/>
              </a:solidFill>
              <a:latin typeface="Calibri" pitchFamily="34" charset="0"/>
            </a:endParaRPr>
          </a:p>
          <a:p>
            <a:pPr marL="514350" indent="-514350"/>
            <a:r>
              <a:rPr lang="en-CA" sz="2000">
                <a:solidFill>
                  <a:srgbClr val="002060"/>
                </a:solidFill>
                <a:latin typeface="Calibri" pitchFamily="34" charset="0"/>
              </a:rPr>
              <a:t>6. </a:t>
            </a:r>
            <a:r>
              <a:rPr lang="en-CA" sz="2000" b="1">
                <a:solidFill>
                  <a:srgbClr val="002060"/>
                </a:solidFill>
                <a:latin typeface="Calibri" pitchFamily="34" charset="0"/>
              </a:rPr>
              <a:t>Data Protection:</a:t>
            </a:r>
            <a:r>
              <a:rPr lang="en-CA" sz="2000">
                <a:solidFill>
                  <a:srgbClr val="002060"/>
                </a:solidFill>
                <a:latin typeface="Calibri" pitchFamily="34" charset="0"/>
              </a:rPr>
              <a:t> : to define policies and data protection mechanisms for the BR-CRIS;</a:t>
            </a:r>
          </a:p>
          <a:p>
            <a:pPr marL="514350" indent="-514350"/>
            <a:endParaRPr lang="pt-BR" sz="2000">
              <a:solidFill>
                <a:srgbClr val="002060"/>
              </a:solidFill>
              <a:latin typeface="Calibri" pitchFamily="34" charset="0"/>
            </a:endParaRPr>
          </a:p>
          <a:p>
            <a:pPr marL="514350" indent="-514350"/>
            <a:r>
              <a:rPr lang="pt-BR" sz="2000">
                <a:solidFill>
                  <a:srgbClr val="002060"/>
                </a:solidFill>
                <a:latin typeface="Calibri" pitchFamily="34" charset="0"/>
              </a:rPr>
              <a:t>7. </a:t>
            </a:r>
            <a:r>
              <a:rPr lang="en-CA" sz="2000" b="1">
                <a:solidFill>
                  <a:srgbClr val="002060"/>
                </a:solidFill>
                <a:latin typeface="Calibri" pitchFamily="34" charset="0"/>
              </a:rPr>
              <a:t>Identity Management:</a:t>
            </a:r>
            <a:r>
              <a:rPr lang="en-CA" sz="2000">
                <a:solidFill>
                  <a:srgbClr val="002060"/>
                </a:solidFill>
                <a:latin typeface="Calibri" pitchFamily="34" charset="0"/>
              </a:rPr>
              <a:t> integration of BR-CRIS ecosystem into the RedeCafé authentication and authorization infrastructure;</a:t>
            </a:r>
          </a:p>
          <a:p>
            <a:pPr marL="514350" indent="-514350"/>
            <a:endParaRPr lang="en-CA" sz="2000">
              <a:solidFill>
                <a:srgbClr val="002060"/>
              </a:solidFill>
              <a:latin typeface="Calibri" pitchFamily="34" charset="0"/>
            </a:endParaRPr>
          </a:p>
          <a:p>
            <a:pPr marL="514350" indent="-514350"/>
            <a:r>
              <a:rPr lang="en-CA" sz="2000">
                <a:solidFill>
                  <a:srgbClr val="002060"/>
                </a:solidFill>
                <a:latin typeface="Calibri" pitchFamily="34" charset="0"/>
              </a:rPr>
              <a:t>8. </a:t>
            </a:r>
            <a:r>
              <a:rPr lang="en-CA" sz="2000" b="1">
                <a:solidFill>
                  <a:srgbClr val="002060"/>
                </a:solidFill>
                <a:latin typeface="Calibri" pitchFamily="34" charset="0"/>
              </a:rPr>
              <a:t>CV:</a:t>
            </a:r>
            <a:r>
              <a:rPr lang="en-CA" sz="2000">
                <a:solidFill>
                  <a:srgbClr val="002060"/>
                </a:solidFill>
                <a:latin typeface="Calibri" pitchFamily="34" charset="0"/>
              </a:rPr>
              <a:t> adaptation of the CV system to the standards framework of the BR-CRIS;</a:t>
            </a:r>
          </a:p>
          <a:p>
            <a:pPr marL="514350" indent="-514350"/>
            <a:endParaRPr lang="pt-BR" sz="2000">
              <a:solidFill>
                <a:srgbClr val="002060"/>
              </a:solidFill>
              <a:latin typeface="Calibri" pitchFamily="34" charset="0"/>
            </a:endParaRPr>
          </a:p>
          <a:p>
            <a:pPr marL="514350" indent="-514350" eaLnBrk="0" hangingPunct="0">
              <a:buFont typeface="Arial" charset="0"/>
              <a:buNone/>
            </a:pPr>
            <a:r>
              <a:rPr lang="pt-BR" sz="2000">
                <a:solidFill>
                  <a:srgbClr val="002060"/>
                </a:solidFill>
                <a:latin typeface="Calibri" pitchFamily="34" charset="0"/>
              </a:rPr>
              <a:t>(*) Built in Accordance with PTCRIS experience</a:t>
            </a:r>
          </a:p>
          <a:p>
            <a:pPr marL="514350" indent="-514350"/>
            <a:endParaRPr lang="pt-BR"/>
          </a:p>
        </p:txBody>
      </p:sp>
      <p:sp>
        <p:nvSpPr>
          <p:cNvPr id="98308" name="Retângulo 8"/>
          <p:cNvSpPr>
            <a:spLocks noChangeArrowheads="1"/>
          </p:cNvSpPr>
          <p:nvPr/>
        </p:nvSpPr>
        <p:spPr bwMode="auto">
          <a:xfrm>
            <a:off x="107950" y="6524625"/>
            <a:ext cx="4103688" cy="523875"/>
          </a:xfrm>
          <a:prstGeom prst="rect">
            <a:avLst/>
          </a:prstGeom>
          <a:noFill/>
          <a:ln w="9525">
            <a:noFill/>
            <a:miter lim="800000"/>
            <a:headEnd/>
            <a:tailEnd/>
          </a:ln>
        </p:spPr>
        <p:txBody>
          <a:bodyPr>
            <a:spAutoFit/>
          </a:bodyPr>
          <a:lstStyle/>
          <a:p>
            <a:pPr algn="ctr" eaLnBrk="0" hangingPunct="0"/>
            <a:r>
              <a:rPr lang="pt-BR" sz="1400">
                <a:solidFill>
                  <a:srgbClr val="17375E"/>
                </a:solidFill>
                <a:latin typeface="Calibri" pitchFamily="34" charset="0"/>
              </a:rPr>
              <a:t>Maria de Nazaré Pereira, IBICT Research Consultant</a:t>
            </a:r>
          </a:p>
          <a:p>
            <a:pPr algn="ctr" eaLnBrk="0" hangingPunct="0"/>
            <a:endParaRPr lang="pt-BR" sz="1400">
              <a:solidFill>
                <a:srgbClr val="17375E"/>
              </a:solidFill>
              <a:latin typeface="Calibri" pitchFamily="34" charset="0"/>
            </a:endParaRPr>
          </a:p>
        </p:txBody>
      </p:sp>
      <p:sp>
        <p:nvSpPr>
          <p:cNvPr id="98309" name="Espaço Reservado para Número de Slide 2"/>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2079A66E-FF9B-4483-9091-D39DBD9BCEEC}" type="slidenum">
              <a:rPr lang="pt-BR" altLang="pt-BR" sz="1200">
                <a:solidFill>
                  <a:srgbClr val="898989"/>
                </a:solidFill>
                <a:latin typeface="Calibri" pitchFamily="34" charset="0"/>
              </a:rPr>
              <a:pPr algn="r"/>
              <a:t>47</a:t>
            </a:fld>
            <a:endParaRPr lang="pt-BR" altLang="pt-BR" sz="1200">
              <a:solidFill>
                <a:srgbClr val="898989"/>
              </a:solidFill>
              <a:latin typeface="Calibri" pitchFamily="34" charset="0"/>
            </a:endParaRPr>
          </a:p>
        </p:txBody>
      </p:sp>
    </p:spTree>
  </p:cSld>
  <p:clrMapOvr>
    <a:masterClrMapping/>
  </p:clrMapOvr>
  <p:transition spd="med">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3" name="Picture 2" descr="06790002"/>
          <p:cNvPicPr>
            <a:picLocks noChangeAspect="1" noChangeArrowheads="1"/>
          </p:cNvPicPr>
          <p:nvPr/>
        </p:nvPicPr>
        <p:blipFill>
          <a:blip r:embed="rId3"/>
          <a:srcRect l="84460" b="9108"/>
          <a:stretch>
            <a:fillRect/>
          </a:stretch>
        </p:blipFill>
        <p:spPr bwMode="auto">
          <a:xfrm>
            <a:off x="7608888" y="0"/>
            <a:ext cx="1535112" cy="7011988"/>
          </a:xfrm>
          <a:prstGeom prst="rect">
            <a:avLst/>
          </a:prstGeom>
          <a:noFill/>
          <a:ln w="9525">
            <a:noFill/>
            <a:miter lim="800000"/>
            <a:headEnd/>
            <a:tailEnd/>
          </a:ln>
        </p:spPr>
      </p:pic>
      <p:sp>
        <p:nvSpPr>
          <p:cNvPr id="5" name="Título 1"/>
          <p:cNvSpPr>
            <a:spLocks noGrp="1"/>
          </p:cNvSpPr>
          <p:nvPr>
            <p:ph type="title" idx="4294967295"/>
          </p:nvPr>
        </p:nvSpPr>
        <p:spPr>
          <a:xfrm>
            <a:off x="0" y="0"/>
            <a:ext cx="7591425" cy="836613"/>
          </a:xfrm>
        </p:spPr>
        <p:txBody>
          <a:bodyPr/>
          <a:lstStyle/>
          <a:p>
            <a:pPr eaLnBrk="1" hangingPunct="1">
              <a:defRPr/>
            </a:pPr>
            <a:r>
              <a:rPr lang="pt-BR" altLang="pt-BR" b="1" dirty="0" smtClean="0">
                <a:solidFill>
                  <a:srgbClr val="C00000"/>
                </a:solidFill>
                <a:latin typeface="+mn-lt"/>
              </a:rPr>
              <a:t/>
            </a:r>
            <a:br>
              <a:rPr lang="pt-BR" altLang="pt-BR" b="1" dirty="0" smtClean="0">
                <a:solidFill>
                  <a:srgbClr val="C00000"/>
                </a:solidFill>
                <a:latin typeface="+mn-lt"/>
              </a:rPr>
            </a:br>
            <a:r>
              <a:rPr lang="pt-BR" altLang="pt-BR" sz="4800" b="1" dirty="0" smtClean="0">
                <a:solidFill>
                  <a:srgbClr val="CA420C"/>
                </a:solidFill>
                <a:effectLst>
                  <a:outerShdw blurRad="38100" dist="38100" dir="2700000" algn="tl">
                    <a:srgbClr val="000000">
                      <a:alpha val="43137"/>
                    </a:srgbClr>
                  </a:outerShdw>
                </a:effectLst>
                <a:latin typeface="+mn-lt"/>
              </a:rPr>
              <a:t>BR-CRIS</a:t>
            </a:r>
            <a:r>
              <a:rPr lang="pt-BR" altLang="pt-BR" b="1" dirty="0" smtClean="0">
                <a:solidFill>
                  <a:srgbClr val="C00000"/>
                </a:solidFill>
                <a:latin typeface="+mn-lt"/>
              </a:rPr>
              <a:t>  </a:t>
            </a:r>
            <a:r>
              <a:rPr lang="pt-BR" altLang="pt-BR" dirty="0" smtClean="0">
                <a:solidFill>
                  <a:srgbClr val="C00000"/>
                </a:solidFill>
                <a:latin typeface="+mn-lt"/>
              </a:rPr>
              <a:t/>
            </a:r>
            <a:br>
              <a:rPr lang="pt-BR" altLang="pt-BR" dirty="0" smtClean="0">
                <a:solidFill>
                  <a:srgbClr val="C00000"/>
                </a:solidFill>
                <a:latin typeface="+mn-lt"/>
              </a:rPr>
            </a:br>
            <a:endParaRPr lang="pt-BR" altLang="pt-BR" dirty="0" smtClean="0">
              <a:solidFill>
                <a:srgbClr val="C00000"/>
              </a:solidFill>
              <a:latin typeface="+mn-lt"/>
            </a:endParaRPr>
          </a:p>
        </p:txBody>
      </p:sp>
      <p:sp>
        <p:nvSpPr>
          <p:cNvPr id="100355" name="Content Placeholder 2"/>
          <p:cNvSpPr txBox="1">
            <a:spLocks/>
          </p:cNvSpPr>
          <p:nvPr/>
        </p:nvSpPr>
        <p:spPr bwMode="auto">
          <a:xfrm>
            <a:off x="323850" y="692150"/>
            <a:ext cx="7127875" cy="576263"/>
          </a:xfrm>
          <a:prstGeom prst="rect">
            <a:avLst/>
          </a:prstGeom>
          <a:noFill/>
          <a:ln w="9525">
            <a:noFill/>
            <a:miter lim="800000"/>
            <a:headEnd/>
            <a:tailEnd/>
          </a:ln>
        </p:spPr>
        <p:txBody>
          <a:bodyPr/>
          <a:lstStyle/>
          <a:p>
            <a:pPr marL="514350" indent="-514350" eaLnBrk="0" hangingPunct="0">
              <a:buFont typeface="Arial" charset="0"/>
              <a:buNone/>
            </a:pPr>
            <a:r>
              <a:rPr lang="pt-BR" sz="2800">
                <a:solidFill>
                  <a:srgbClr val="17375E"/>
                </a:solidFill>
                <a:latin typeface="Calibri" pitchFamily="34" charset="0"/>
              </a:rPr>
              <a:t>Methodology - Working Packages </a:t>
            </a:r>
            <a:r>
              <a:rPr lang="pt-BR">
                <a:solidFill>
                  <a:srgbClr val="17375E"/>
                </a:solidFill>
              </a:rPr>
              <a:t>(*)</a:t>
            </a:r>
            <a:endParaRPr lang="pt-BR" sz="2800">
              <a:solidFill>
                <a:srgbClr val="17375E"/>
              </a:solidFill>
              <a:latin typeface="Calibri" pitchFamily="34" charset="0"/>
            </a:endParaRPr>
          </a:p>
          <a:p>
            <a:pPr marL="514350" indent="-514350" eaLnBrk="0" hangingPunct="0">
              <a:buFont typeface="Arial" charset="0"/>
              <a:buNone/>
            </a:pPr>
            <a:r>
              <a:rPr lang="pt-BR" sz="2800">
                <a:solidFill>
                  <a:srgbClr val="17375E"/>
                </a:solidFill>
                <a:latin typeface="Calibri" pitchFamily="34" charset="0"/>
              </a:rPr>
              <a:t>	</a:t>
            </a:r>
          </a:p>
          <a:p>
            <a:pPr marL="514350" indent="-514350"/>
            <a:r>
              <a:rPr lang="en-CA" sz="2000">
                <a:solidFill>
                  <a:srgbClr val="002060"/>
                </a:solidFill>
                <a:latin typeface="Calibri" pitchFamily="34" charset="0"/>
              </a:rPr>
              <a:t>9</a:t>
            </a:r>
            <a:r>
              <a:rPr lang="en-CA" sz="2000" b="1">
                <a:solidFill>
                  <a:srgbClr val="002060"/>
                </a:solidFill>
                <a:latin typeface="Calibri" pitchFamily="34" charset="0"/>
              </a:rPr>
              <a:t>. Organizations:</a:t>
            </a:r>
            <a:r>
              <a:rPr lang="en-CA" sz="2000">
                <a:solidFill>
                  <a:srgbClr val="002060"/>
                </a:solidFill>
                <a:latin typeface="Calibri" pitchFamily="34" charset="0"/>
              </a:rPr>
              <a:t> definition of rules, principles and processes for the registry of  the organizations in the country; providing a registration system for them; establishment of a national organization database; implementation of measures at the level of the national CRIS;</a:t>
            </a:r>
          </a:p>
          <a:p>
            <a:pPr marL="514350" indent="-514350"/>
            <a:endParaRPr lang="pt-BR" sz="2000">
              <a:solidFill>
                <a:srgbClr val="002060"/>
              </a:solidFill>
              <a:latin typeface="Calibri" pitchFamily="34" charset="0"/>
            </a:endParaRPr>
          </a:p>
          <a:p>
            <a:pPr marL="514350" indent="-514350"/>
            <a:r>
              <a:rPr lang="en-CA" sz="2000">
                <a:solidFill>
                  <a:srgbClr val="002060"/>
                </a:solidFill>
                <a:latin typeface="Calibri" pitchFamily="34" charset="0"/>
              </a:rPr>
              <a:t>10. </a:t>
            </a:r>
            <a:r>
              <a:rPr lang="en-CA" sz="2000" b="1">
                <a:solidFill>
                  <a:srgbClr val="002060"/>
                </a:solidFill>
                <a:latin typeface="Calibri" pitchFamily="34" charset="0"/>
              </a:rPr>
              <a:t>Projects Data Base:</a:t>
            </a:r>
            <a:r>
              <a:rPr lang="en-CA" sz="2000">
                <a:solidFill>
                  <a:srgbClr val="002060"/>
                </a:solidFill>
                <a:latin typeface="Calibri" pitchFamily="34" charset="0"/>
              </a:rPr>
              <a:t> to build a national projects database (funded);</a:t>
            </a:r>
          </a:p>
          <a:p>
            <a:pPr marL="514350" indent="-514350"/>
            <a:endParaRPr lang="pt-BR" sz="2000">
              <a:solidFill>
                <a:srgbClr val="002060"/>
              </a:solidFill>
              <a:latin typeface="Calibri" pitchFamily="34" charset="0"/>
            </a:endParaRPr>
          </a:p>
          <a:p>
            <a:pPr marL="514350" indent="-514350"/>
            <a:r>
              <a:rPr lang="en-CA" sz="2000">
                <a:solidFill>
                  <a:srgbClr val="002060"/>
                </a:solidFill>
                <a:latin typeface="Calibri" pitchFamily="34" charset="0"/>
              </a:rPr>
              <a:t>11. </a:t>
            </a:r>
            <a:r>
              <a:rPr lang="en-CA" sz="2000" b="1">
                <a:solidFill>
                  <a:srgbClr val="002060"/>
                </a:solidFill>
                <a:latin typeface="Calibri" pitchFamily="34" charset="0"/>
              </a:rPr>
              <a:t>Results:</a:t>
            </a:r>
            <a:r>
              <a:rPr lang="en-CA" sz="2000">
                <a:solidFill>
                  <a:srgbClr val="002060"/>
                </a:solidFill>
                <a:latin typeface="Calibri" pitchFamily="34" charset="0"/>
              </a:rPr>
              <a:t> to adapt the results management systems to the BR-CRIS framework standards;</a:t>
            </a:r>
          </a:p>
          <a:p>
            <a:pPr marL="514350" indent="-514350"/>
            <a:endParaRPr lang="pt-BR" sz="2000">
              <a:solidFill>
                <a:srgbClr val="002060"/>
              </a:solidFill>
              <a:latin typeface="Calibri" pitchFamily="34" charset="0"/>
            </a:endParaRPr>
          </a:p>
          <a:p>
            <a:pPr marL="514350" indent="-514350"/>
            <a:r>
              <a:rPr lang="pt-BR" sz="2000">
                <a:solidFill>
                  <a:srgbClr val="002060"/>
                </a:solidFill>
                <a:latin typeface="Calibri" pitchFamily="34" charset="0"/>
              </a:rPr>
              <a:t>12. </a:t>
            </a:r>
            <a:r>
              <a:rPr lang="en-CA" sz="2000" b="1">
                <a:solidFill>
                  <a:srgbClr val="002060"/>
                </a:solidFill>
                <a:latin typeface="Calibri" pitchFamily="34" charset="0"/>
              </a:rPr>
              <a:t>Research Portal:</a:t>
            </a:r>
            <a:r>
              <a:rPr lang="en-CA" sz="2000">
                <a:solidFill>
                  <a:srgbClr val="002060"/>
                </a:solidFill>
                <a:latin typeface="Calibri" pitchFamily="34" charset="0"/>
              </a:rPr>
              <a:t> to provide a service that can present the scientific activity to various stakeholders;</a:t>
            </a:r>
          </a:p>
          <a:p>
            <a:pPr marL="514350" indent="-514350"/>
            <a:endParaRPr lang="pt-BR" sz="2000">
              <a:solidFill>
                <a:srgbClr val="002060"/>
              </a:solidFill>
              <a:latin typeface="Calibri" pitchFamily="34" charset="0"/>
            </a:endParaRPr>
          </a:p>
          <a:p>
            <a:pPr marL="514350" indent="-514350" eaLnBrk="0" hangingPunct="0">
              <a:buFont typeface="Arial" charset="0"/>
              <a:buNone/>
            </a:pPr>
            <a:r>
              <a:rPr lang="pt-BR" sz="2000">
                <a:solidFill>
                  <a:srgbClr val="002060"/>
                </a:solidFill>
                <a:latin typeface="Calibri" pitchFamily="34" charset="0"/>
              </a:rPr>
              <a:t>(*) Built in Accordance with PTCRIS experience</a:t>
            </a:r>
          </a:p>
          <a:p>
            <a:pPr marL="514350" indent="-514350"/>
            <a:endParaRPr lang="pt-BR"/>
          </a:p>
        </p:txBody>
      </p:sp>
      <p:sp>
        <p:nvSpPr>
          <p:cNvPr id="100356" name="Retângulo 8"/>
          <p:cNvSpPr>
            <a:spLocks noChangeArrowheads="1"/>
          </p:cNvSpPr>
          <p:nvPr/>
        </p:nvSpPr>
        <p:spPr bwMode="auto">
          <a:xfrm>
            <a:off x="107950" y="6524625"/>
            <a:ext cx="4103688" cy="523875"/>
          </a:xfrm>
          <a:prstGeom prst="rect">
            <a:avLst/>
          </a:prstGeom>
          <a:noFill/>
          <a:ln w="9525">
            <a:noFill/>
            <a:miter lim="800000"/>
            <a:headEnd/>
            <a:tailEnd/>
          </a:ln>
        </p:spPr>
        <p:txBody>
          <a:bodyPr>
            <a:spAutoFit/>
          </a:bodyPr>
          <a:lstStyle/>
          <a:p>
            <a:pPr algn="ctr" eaLnBrk="0" hangingPunct="0"/>
            <a:r>
              <a:rPr lang="pt-BR" sz="1400">
                <a:solidFill>
                  <a:srgbClr val="17375E"/>
                </a:solidFill>
                <a:latin typeface="Calibri" pitchFamily="34" charset="0"/>
              </a:rPr>
              <a:t>Maria de Nazaré Pereira, IBICT Research Consultant</a:t>
            </a:r>
          </a:p>
          <a:p>
            <a:pPr algn="ctr" eaLnBrk="0" hangingPunct="0"/>
            <a:endParaRPr lang="pt-BR" sz="1400">
              <a:solidFill>
                <a:srgbClr val="17375E"/>
              </a:solidFill>
              <a:latin typeface="Calibri" pitchFamily="34" charset="0"/>
            </a:endParaRPr>
          </a:p>
        </p:txBody>
      </p:sp>
      <p:sp>
        <p:nvSpPr>
          <p:cNvPr id="100357" name="Espaço Reservado para Número de Slide 2"/>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EF45B13C-8AA1-4C24-B85E-311310C5BC82}" type="slidenum">
              <a:rPr lang="pt-BR" altLang="pt-BR" sz="1200">
                <a:solidFill>
                  <a:srgbClr val="898989"/>
                </a:solidFill>
                <a:latin typeface="Calibri" pitchFamily="34" charset="0"/>
              </a:rPr>
              <a:pPr algn="r"/>
              <a:t>48</a:t>
            </a:fld>
            <a:endParaRPr lang="pt-BR" altLang="pt-BR" sz="1200">
              <a:solidFill>
                <a:srgbClr val="898989"/>
              </a:solidFill>
              <a:latin typeface="Calibri" pitchFamily="34" charset="0"/>
            </a:endParaRPr>
          </a:p>
        </p:txBody>
      </p:sp>
    </p:spTree>
  </p:cSld>
  <p:clrMapOvr>
    <a:masterClrMapping/>
  </p:clrMapOvr>
  <p:transition spd="med">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1" name="Picture 2" descr="06790002"/>
          <p:cNvPicPr>
            <a:picLocks noChangeAspect="1" noChangeArrowheads="1"/>
          </p:cNvPicPr>
          <p:nvPr/>
        </p:nvPicPr>
        <p:blipFill>
          <a:blip r:embed="rId3"/>
          <a:srcRect l="84460" b="9108"/>
          <a:stretch>
            <a:fillRect/>
          </a:stretch>
        </p:blipFill>
        <p:spPr bwMode="auto">
          <a:xfrm>
            <a:off x="7608888" y="0"/>
            <a:ext cx="1535112" cy="7011988"/>
          </a:xfrm>
          <a:prstGeom prst="rect">
            <a:avLst/>
          </a:prstGeom>
          <a:noFill/>
          <a:ln w="9525">
            <a:noFill/>
            <a:miter lim="800000"/>
            <a:headEnd/>
            <a:tailEnd/>
          </a:ln>
        </p:spPr>
      </p:pic>
      <p:sp>
        <p:nvSpPr>
          <p:cNvPr id="5" name="Título 1"/>
          <p:cNvSpPr>
            <a:spLocks noGrp="1"/>
          </p:cNvSpPr>
          <p:nvPr>
            <p:ph type="title" idx="4294967295"/>
          </p:nvPr>
        </p:nvSpPr>
        <p:spPr>
          <a:xfrm>
            <a:off x="0" y="0"/>
            <a:ext cx="7591425" cy="836613"/>
          </a:xfrm>
        </p:spPr>
        <p:txBody>
          <a:bodyPr/>
          <a:lstStyle/>
          <a:p>
            <a:pPr eaLnBrk="1" hangingPunct="1">
              <a:defRPr/>
            </a:pPr>
            <a:r>
              <a:rPr lang="pt-BR" altLang="pt-BR" b="1" dirty="0" smtClean="0">
                <a:solidFill>
                  <a:srgbClr val="C00000"/>
                </a:solidFill>
                <a:latin typeface="+mn-lt"/>
              </a:rPr>
              <a:t/>
            </a:r>
            <a:br>
              <a:rPr lang="pt-BR" altLang="pt-BR" b="1" dirty="0" smtClean="0">
                <a:solidFill>
                  <a:srgbClr val="C00000"/>
                </a:solidFill>
                <a:latin typeface="+mn-lt"/>
              </a:rPr>
            </a:br>
            <a:r>
              <a:rPr lang="pt-BR" altLang="pt-BR" sz="4800" b="1" dirty="0" smtClean="0">
                <a:solidFill>
                  <a:srgbClr val="CA420C"/>
                </a:solidFill>
                <a:effectLst>
                  <a:outerShdw blurRad="38100" dist="38100" dir="2700000" algn="tl">
                    <a:srgbClr val="000000">
                      <a:alpha val="43137"/>
                    </a:srgbClr>
                  </a:outerShdw>
                </a:effectLst>
                <a:latin typeface="+mn-lt"/>
              </a:rPr>
              <a:t>BR-CRIS</a:t>
            </a:r>
            <a:r>
              <a:rPr lang="pt-BR" altLang="pt-BR" b="1" dirty="0" smtClean="0">
                <a:solidFill>
                  <a:srgbClr val="C00000"/>
                </a:solidFill>
                <a:latin typeface="+mn-lt"/>
              </a:rPr>
              <a:t>  </a:t>
            </a:r>
            <a:r>
              <a:rPr lang="pt-BR" altLang="pt-BR" dirty="0" smtClean="0">
                <a:solidFill>
                  <a:srgbClr val="C00000"/>
                </a:solidFill>
                <a:latin typeface="+mn-lt"/>
              </a:rPr>
              <a:t/>
            </a:r>
            <a:br>
              <a:rPr lang="pt-BR" altLang="pt-BR" dirty="0" smtClean="0">
                <a:solidFill>
                  <a:srgbClr val="C00000"/>
                </a:solidFill>
                <a:latin typeface="+mn-lt"/>
              </a:rPr>
            </a:br>
            <a:endParaRPr lang="pt-BR" altLang="pt-BR" dirty="0" smtClean="0">
              <a:solidFill>
                <a:srgbClr val="C00000"/>
              </a:solidFill>
              <a:latin typeface="+mn-lt"/>
            </a:endParaRPr>
          </a:p>
        </p:txBody>
      </p:sp>
      <p:sp>
        <p:nvSpPr>
          <p:cNvPr id="102403" name="Content Placeholder 2"/>
          <p:cNvSpPr txBox="1">
            <a:spLocks/>
          </p:cNvSpPr>
          <p:nvPr/>
        </p:nvSpPr>
        <p:spPr bwMode="auto">
          <a:xfrm>
            <a:off x="323850" y="908050"/>
            <a:ext cx="7127875" cy="576263"/>
          </a:xfrm>
          <a:prstGeom prst="rect">
            <a:avLst/>
          </a:prstGeom>
          <a:noFill/>
          <a:ln w="9525">
            <a:noFill/>
            <a:miter lim="800000"/>
            <a:headEnd/>
            <a:tailEnd/>
          </a:ln>
        </p:spPr>
        <p:txBody>
          <a:bodyPr/>
          <a:lstStyle/>
          <a:p>
            <a:pPr marL="514350" indent="-514350" eaLnBrk="0" hangingPunct="0">
              <a:buFont typeface="Arial" charset="0"/>
              <a:buNone/>
            </a:pPr>
            <a:r>
              <a:rPr lang="pt-BR" sz="2800">
                <a:solidFill>
                  <a:srgbClr val="17375E"/>
                </a:solidFill>
                <a:latin typeface="Calibri" pitchFamily="34" charset="0"/>
              </a:rPr>
              <a:t>Methodology - Working Packages (*)</a:t>
            </a:r>
          </a:p>
          <a:p>
            <a:pPr marL="514350" indent="-514350" eaLnBrk="0" hangingPunct="0">
              <a:buFont typeface="Arial" charset="0"/>
              <a:buNone/>
            </a:pPr>
            <a:r>
              <a:rPr lang="pt-BR" sz="2800">
                <a:solidFill>
                  <a:srgbClr val="17375E"/>
                </a:solidFill>
                <a:latin typeface="Calibri" pitchFamily="34" charset="0"/>
              </a:rPr>
              <a:t>	</a:t>
            </a:r>
          </a:p>
          <a:p>
            <a:pPr marL="514350" indent="-514350"/>
            <a:r>
              <a:rPr lang="en-CA" sz="2000">
                <a:solidFill>
                  <a:srgbClr val="002060"/>
                </a:solidFill>
                <a:latin typeface="Calibri" pitchFamily="34" charset="0"/>
              </a:rPr>
              <a:t>13. </a:t>
            </a:r>
            <a:r>
              <a:rPr lang="en-CA" sz="2000" b="1">
                <a:solidFill>
                  <a:srgbClr val="002060"/>
                </a:solidFill>
                <a:latin typeface="Calibri" pitchFamily="34" charset="0"/>
              </a:rPr>
              <a:t>Local CRIS:</a:t>
            </a:r>
            <a:r>
              <a:rPr lang="en-CA" sz="2000">
                <a:solidFill>
                  <a:srgbClr val="002060"/>
                </a:solidFill>
                <a:latin typeface="Calibri" pitchFamily="34" charset="0"/>
              </a:rPr>
              <a:t> to provide the institutions with local CRIS built in accordance with the standards framework;</a:t>
            </a:r>
          </a:p>
          <a:p>
            <a:pPr marL="514350" indent="-514350"/>
            <a:endParaRPr lang="pt-BR" sz="2000">
              <a:solidFill>
                <a:srgbClr val="002060"/>
              </a:solidFill>
              <a:latin typeface="Calibri" pitchFamily="34" charset="0"/>
            </a:endParaRPr>
          </a:p>
          <a:p>
            <a:pPr marL="514350" indent="-514350"/>
            <a:r>
              <a:rPr lang="en-CA" sz="2000">
                <a:solidFill>
                  <a:srgbClr val="002060"/>
                </a:solidFill>
                <a:latin typeface="Calibri" pitchFamily="34" charset="0"/>
              </a:rPr>
              <a:t>14. </a:t>
            </a:r>
            <a:r>
              <a:rPr lang="en-CA" sz="2000" b="1">
                <a:solidFill>
                  <a:srgbClr val="002060"/>
                </a:solidFill>
                <a:latin typeface="Calibri" pitchFamily="34" charset="0"/>
              </a:rPr>
              <a:t>BI (business intelligence):</a:t>
            </a:r>
            <a:r>
              <a:rPr lang="en-CA" sz="2000">
                <a:solidFill>
                  <a:srgbClr val="002060"/>
                </a:solidFill>
                <a:latin typeface="Calibri" pitchFamily="34" charset="0"/>
              </a:rPr>
              <a:t> to provide a service that allows the extraction of indicators of Brazilian scientific activity, and</a:t>
            </a:r>
          </a:p>
          <a:p>
            <a:pPr marL="514350" indent="-514350"/>
            <a:endParaRPr lang="pt-BR" sz="2000">
              <a:solidFill>
                <a:srgbClr val="002060"/>
              </a:solidFill>
              <a:latin typeface="Calibri" pitchFamily="34" charset="0"/>
            </a:endParaRPr>
          </a:p>
          <a:p>
            <a:pPr marL="514350" indent="-514350"/>
            <a:r>
              <a:rPr lang="en-CA" sz="2000">
                <a:solidFill>
                  <a:srgbClr val="002060"/>
                </a:solidFill>
                <a:latin typeface="Calibri" pitchFamily="34" charset="0"/>
              </a:rPr>
              <a:t>15. </a:t>
            </a:r>
            <a:r>
              <a:rPr lang="en-CA" sz="2000" b="1">
                <a:solidFill>
                  <a:srgbClr val="002060"/>
                </a:solidFill>
                <a:latin typeface="Calibri" pitchFamily="34" charset="0"/>
              </a:rPr>
              <a:t>Data Warehouse:</a:t>
            </a:r>
            <a:r>
              <a:rPr lang="en-CA" sz="2000">
                <a:solidFill>
                  <a:srgbClr val="002060"/>
                </a:solidFill>
                <a:latin typeface="Calibri" pitchFamily="34" charset="0"/>
              </a:rPr>
              <a:t> to provide a data warehouse, a "single point of truth" complete, reliable and transparent.</a:t>
            </a:r>
            <a:endParaRPr lang="pt-BR">
              <a:latin typeface="Calibri" pitchFamily="34" charset="0"/>
            </a:endParaRPr>
          </a:p>
          <a:p>
            <a:pPr marL="514350" indent="-514350"/>
            <a:endParaRPr lang="pt-BR">
              <a:latin typeface="Calibri" pitchFamily="34" charset="0"/>
            </a:endParaRPr>
          </a:p>
          <a:p>
            <a:pPr marL="514350" indent="-514350" eaLnBrk="0" hangingPunct="0">
              <a:buFont typeface="Arial" charset="0"/>
              <a:buNone/>
            </a:pPr>
            <a:endParaRPr lang="pt-BR">
              <a:solidFill>
                <a:srgbClr val="17375E"/>
              </a:solidFill>
              <a:latin typeface="Calibri" pitchFamily="34" charset="0"/>
            </a:endParaRPr>
          </a:p>
          <a:p>
            <a:pPr marL="514350" indent="-514350" eaLnBrk="0" hangingPunct="0">
              <a:buFont typeface="Arial" charset="0"/>
              <a:buNone/>
            </a:pPr>
            <a:endParaRPr lang="pt-BR">
              <a:solidFill>
                <a:srgbClr val="17375E"/>
              </a:solidFill>
              <a:latin typeface="Calibri" pitchFamily="34" charset="0"/>
            </a:endParaRPr>
          </a:p>
          <a:p>
            <a:pPr marL="514350" indent="-514350" eaLnBrk="0" hangingPunct="0">
              <a:buFont typeface="Arial" charset="0"/>
              <a:buNone/>
            </a:pPr>
            <a:r>
              <a:rPr lang="pt-BR">
                <a:solidFill>
                  <a:srgbClr val="17375E"/>
                </a:solidFill>
                <a:latin typeface="Calibri" pitchFamily="34" charset="0"/>
              </a:rPr>
              <a:t>(*) Built in Accordance with PTCRIS experience</a:t>
            </a:r>
          </a:p>
          <a:p>
            <a:pPr marL="514350" indent="-514350"/>
            <a:endParaRPr lang="pt-BR">
              <a:latin typeface="Calibri" pitchFamily="34" charset="0"/>
            </a:endParaRPr>
          </a:p>
          <a:p>
            <a:pPr marL="514350" indent="-514350"/>
            <a:endParaRPr lang="pt-BR">
              <a:latin typeface="Calibri" pitchFamily="34" charset="0"/>
            </a:endParaRPr>
          </a:p>
          <a:p>
            <a:pPr marL="514350" indent="-514350"/>
            <a:endParaRPr lang="pt-BR">
              <a:latin typeface="Calibri" pitchFamily="34" charset="0"/>
            </a:endParaRPr>
          </a:p>
          <a:p>
            <a:pPr marL="514350" indent="-514350"/>
            <a:endParaRPr lang="pt-BR">
              <a:latin typeface="Calibri" pitchFamily="34" charset="0"/>
            </a:endParaRPr>
          </a:p>
          <a:p>
            <a:pPr marL="514350" indent="-514350"/>
            <a:endParaRPr lang="pt-BR">
              <a:latin typeface="Calibri" pitchFamily="34" charset="0"/>
            </a:endParaRPr>
          </a:p>
          <a:p>
            <a:pPr marL="514350" indent="-514350"/>
            <a:endParaRPr lang="pt-BR">
              <a:latin typeface="Calibri" pitchFamily="34" charset="0"/>
            </a:endParaRPr>
          </a:p>
          <a:p>
            <a:pPr marL="514350" indent="-514350"/>
            <a:endParaRPr lang="pt-BR" sz="2800">
              <a:solidFill>
                <a:srgbClr val="17375E"/>
              </a:solidFill>
              <a:latin typeface="Calibri" pitchFamily="34" charset="0"/>
            </a:endParaRPr>
          </a:p>
          <a:p>
            <a:pPr marL="514350" indent="-514350" eaLnBrk="0" hangingPunct="0">
              <a:buFont typeface="Arial" charset="0"/>
              <a:buNone/>
            </a:pPr>
            <a:endParaRPr lang="pt-BR" sz="2800">
              <a:solidFill>
                <a:srgbClr val="17375E"/>
              </a:solidFill>
              <a:latin typeface="Calibri" pitchFamily="34" charset="0"/>
            </a:endParaRPr>
          </a:p>
        </p:txBody>
      </p:sp>
      <p:sp>
        <p:nvSpPr>
          <p:cNvPr id="102404" name="Retângulo 8"/>
          <p:cNvSpPr>
            <a:spLocks noChangeArrowheads="1"/>
          </p:cNvSpPr>
          <p:nvPr/>
        </p:nvSpPr>
        <p:spPr bwMode="auto">
          <a:xfrm>
            <a:off x="107950" y="6505575"/>
            <a:ext cx="4248150" cy="307975"/>
          </a:xfrm>
          <a:prstGeom prst="rect">
            <a:avLst/>
          </a:prstGeom>
          <a:noFill/>
          <a:ln w="9525">
            <a:noFill/>
            <a:miter lim="800000"/>
            <a:headEnd/>
            <a:tailEnd/>
          </a:ln>
        </p:spPr>
        <p:txBody>
          <a:bodyPr>
            <a:spAutoFit/>
          </a:bodyPr>
          <a:lstStyle/>
          <a:p>
            <a:pPr algn="ctr" eaLnBrk="0" hangingPunct="0"/>
            <a:r>
              <a:rPr lang="pt-BR" sz="1400">
                <a:solidFill>
                  <a:srgbClr val="17375E"/>
                </a:solidFill>
                <a:latin typeface="Calibri" pitchFamily="34" charset="0"/>
              </a:rPr>
              <a:t>Maria de Nazaré Pereira, IBICT Research Consultant</a:t>
            </a:r>
          </a:p>
        </p:txBody>
      </p:sp>
      <p:sp>
        <p:nvSpPr>
          <p:cNvPr id="102405" name="Espaço Reservado para Número de Slide 2"/>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56D8BE31-D741-4FC2-9BE3-FDD247852A04}" type="slidenum">
              <a:rPr lang="pt-BR" altLang="pt-BR" sz="1200">
                <a:solidFill>
                  <a:srgbClr val="898989"/>
                </a:solidFill>
                <a:latin typeface="Calibri" pitchFamily="34" charset="0"/>
              </a:rPr>
              <a:pPr algn="r"/>
              <a:t>49</a:t>
            </a:fld>
            <a:endParaRPr lang="pt-BR" altLang="pt-BR" sz="1200">
              <a:solidFill>
                <a:srgbClr val="898989"/>
              </a:solidFill>
              <a:latin typeface="Calibri" pitchFamily="34" charset="0"/>
            </a:endParaRPr>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2" descr="06790002"/>
          <p:cNvPicPr>
            <a:picLocks noChangeAspect="1" noChangeArrowheads="1"/>
          </p:cNvPicPr>
          <p:nvPr/>
        </p:nvPicPr>
        <p:blipFill>
          <a:blip r:embed="rId3"/>
          <a:srcRect l="84460" b="9108"/>
          <a:stretch>
            <a:fillRect/>
          </a:stretch>
        </p:blipFill>
        <p:spPr bwMode="auto">
          <a:xfrm>
            <a:off x="7608888" y="-20638"/>
            <a:ext cx="1535112" cy="7011988"/>
          </a:xfrm>
          <a:prstGeom prst="rect">
            <a:avLst/>
          </a:prstGeom>
          <a:noFill/>
          <a:ln w="9525">
            <a:noFill/>
            <a:miter lim="800000"/>
            <a:headEnd/>
            <a:tailEnd/>
          </a:ln>
        </p:spPr>
      </p:pic>
      <p:sp>
        <p:nvSpPr>
          <p:cNvPr id="5" name="Título 1"/>
          <p:cNvSpPr>
            <a:spLocks noGrp="1"/>
          </p:cNvSpPr>
          <p:nvPr>
            <p:ph type="title" idx="4294967295"/>
          </p:nvPr>
        </p:nvSpPr>
        <p:spPr>
          <a:xfrm>
            <a:off x="17463" y="-171450"/>
            <a:ext cx="7591425" cy="1143000"/>
          </a:xfrm>
        </p:spPr>
        <p:txBody>
          <a:bodyPr/>
          <a:lstStyle/>
          <a:p>
            <a:pPr eaLnBrk="1" hangingPunct="1">
              <a:defRPr/>
            </a:pPr>
            <a:r>
              <a:rPr lang="pt-BR" altLang="pt-BR" b="1" dirty="0" smtClean="0">
                <a:solidFill>
                  <a:srgbClr val="C00000"/>
                </a:solidFill>
                <a:latin typeface="+mn-lt"/>
              </a:rPr>
              <a:t/>
            </a:r>
            <a:br>
              <a:rPr lang="pt-BR" altLang="pt-BR" b="1" dirty="0" smtClean="0">
                <a:solidFill>
                  <a:srgbClr val="C00000"/>
                </a:solidFill>
                <a:latin typeface="+mn-lt"/>
              </a:rPr>
            </a:br>
            <a:r>
              <a:rPr lang="en-US" altLang="pt-BR" sz="3200" b="1" dirty="0">
                <a:solidFill>
                  <a:srgbClr val="CA420C"/>
                </a:solidFill>
                <a:effectLst>
                  <a:outerShdw blurRad="38100" dist="38100" dir="2700000" algn="tl">
                    <a:srgbClr val="000000">
                      <a:alpha val="43137"/>
                    </a:srgbClr>
                  </a:outerShdw>
                </a:effectLst>
                <a:latin typeface="+mn-lt"/>
              </a:rPr>
              <a:t>Brazilian System for Support of S&amp;T&amp;I, and Development of Human </a:t>
            </a:r>
            <a:r>
              <a:rPr lang="en-US" altLang="pt-BR" sz="3200" b="1" dirty="0" smtClean="0">
                <a:solidFill>
                  <a:srgbClr val="CA420C"/>
                </a:solidFill>
                <a:effectLst>
                  <a:outerShdw blurRad="38100" dist="38100" dir="2700000" algn="tl">
                    <a:srgbClr val="000000">
                      <a:alpha val="43137"/>
                    </a:srgbClr>
                  </a:outerShdw>
                </a:effectLst>
                <a:latin typeface="+mn-lt"/>
              </a:rPr>
              <a:t>Resources</a:t>
            </a:r>
            <a:r>
              <a:rPr lang="pt-BR" altLang="pt-BR" dirty="0" smtClean="0">
                <a:solidFill>
                  <a:srgbClr val="C00000"/>
                </a:solidFill>
                <a:latin typeface="+mn-lt"/>
              </a:rPr>
              <a:t/>
            </a:r>
            <a:br>
              <a:rPr lang="pt-BR" altLang="pt-BR" dirty="0" smtClean="0">
                <a:solidFill>
                  <a:srgbClr val="C00000"/>
                </a:solidFill>
                <a:latin typeface="+mn-lt"/>
              </a:rPr>
            </a:br>
            <a:endParaRPr lang="pt-BR" altLang="pt-BR" dirty="0" smtClean="0">
              <a:solidFill>
                <a:srgbClr val="C00000"/>
              </a:solidFill>
              <a:latin typeface="+mn-lt"/>
            </a:endParaRPr>
          </a:p>
        </p:txBody>
      </p:sp>
      <p:sp>
        <p:nvSpPr>
          <p:cNvPr id="11" name="Retângulo 10"/>
          <p:cNvSpPr/>
          <p:nvPr/>
        </p:nvSpPr>
        <p:spPr>
          <a:xfrm>
            <a:off x="477838" y="5581650"/>
            <a:ext cx="7189787" cy="1016000"/>
          </a:xfrm>
          <a:prstGeom prst="rect">
            <a:avLst/>
          </a:prstGeom>
        </p:spPr>
        <p:txBody>
          <a:bodyPr>
            <a:spAutoFit/>
          </a:bodyPr>
          <a:lstStyle/>
          <a:p>
            <a:pPr eaLnBrk="0" hangingPunct="0">
              <a:defRPr/>
            </a:pPr>
            <a:r>
              <a:rPr lang="pt-BR" sz="1000" dirty="0" err="1">
                <a:solidFill>
                  <a:schemeClr val="tx2"/>
                </a:solidFill>
                <a:latin typeface="+mn-lt"/>
              </a:rPr>
              <a:t>Sources</a:t>
            </a:r>
            <a:r>
              <a:rPr lang="pt-BR" sz="1000" dirty="0">
                <a:solidFill>
                  <a:schemeClr val="tx2"/>
                </a:solidFill>
                <a:latin typeface="+mn-lt"/>
              </a:rPr>
              <a:t>: </a:t>
            </a:r>
            <a:br>
              <a:rPr lang="pt-BR" sz="1000" dirty="0">
                <a:solidFill>
                  <a:schemeClr val="tx2"/>
                </a:solidFill>
                <a:latin typeface="+mn-lt"/>
              </a:rPr>
            </a:br>
            <a:r>
              <a:rPr lang="pt-BR" sz="1000" dirty="0">
                <a:solidFill>
                  <a:schemeClr val="tx2"/>
                </a:solidFill>
                <a:latin typeface="+mn-lt"/>
              </a:rPr>
              <a:t>GUIMARAES, Jorge, </a:t>
            </a:r>
            <a:r>
              <a:rPr lang="pt-BR" sz="1000" dirty="0" err="1">
                <a:solidFill>
                  <a:schemeClr val="tx2"/>
                </a:solidFill>
                <a:latin typeface="+mn-lt"/>
              </a:rPr>
              <a:t>Funding</a:t>
            </a:r>
            <a:r>
              <a:rPr lang="pt-BR" sz="1000" dirty="0">
                <a:solidFill>
                  <a:schemeClr val="tx2"/>
                </a:solidFill>
                <a:latin typeface="+mn-lt"/>
              </a:rPr>
              <a:t> Science in </a:t>
            </a:r>
            <a:r>
              <a:rPr lang="pt-BR" sz="1000" dirty="0" err="1">
                <a:solidFill>
                  <a:schemeClr val="tx2"/>
                </a:solidFill>
                <a:latin typeface="+mn-lt"/>
              </a:rPr>
              <a:t>the</a:t>
            </a:r>
            <a:r>
              <a:rPr lang="pt-BR" sz="1000" dirty="0">
                <a:solidFill>
                  <a:schemeClr val="tx2"/>
                </a:solidFill>
                <a:latin typeface="+mn-lt"/>
              </a:rPr>
              <a:t> </a:t>
            </a:r>
            <a:r>
              <a:rPr lang="pt-BR" sz="1000" dirty="0" err="1">
                <a:solidFill>
                  <a:schemeClr val="tx2"/>
                </a:solidFill>
                <a:latin typeface="+mn-lt"/>
              </a:rPr>
              <a:t>Americas</a:t>
            </a:r>
            <a:r>
              <a:rPr lang="pt-BR" sz="1000" dirty="0">
                <a:solidFill>
                  <a:schemeClr val="tx2"/>
                </a:solidFill>
                <a:latin typeface="+mn-lt"/>
              </a:rPr>
              <a:t>: The Case </a:t>
            </a:r>
            <a:r>
              <a:rPr lang="pt-BR" sz="1000" dirty="0" err="1">
                <a:solidFill>
                  <a:schemeClr val="tx2"/>
                </a:solidFill>
                <a:latin typeface="+mn-lt"/>
              </a:rPr>
              <a:t>of</a:t>
            </a:r>
            <a:r>
              <a:rPr lang="pt-BR" sz="1000" dirty="0">
                <a:solidFill>
                  <a:schemeClr val="tx2"/>
                </a:solidFill>
                <a:latin typeface="+mn-lt"/>
              </a:rPr>
              <a:t> </a:t>
            </a:r>
            <a:r>
              <a:rPr lang="pt-BR" sz="1000" dirty="0" err="1">
                <a:solidFill>
                  <a:schemeClr val="tx2"/>
                </a:solidFill>
                <a:latin typeface="+mn-lt"/>
              </a:rPr>
              <a:t>Brazil</a:t>
            </a:r>
            <a:r>
              <a:rPr lang="pt-BR" sz="1000" dirty="0">
                <a:solidFill>
                  <a:schemeClr val="tx2"/>
                </a:solidFill>
                <a:latin typeface="+mn-lt"/>
              </a:rPr>
              <a:t>. 2009. The slide </a:t>
            </a:r>
            <a:r>
              <a:rPr lang="pt-BR" sz="1000" dirty="0" err="1">
                <a:solidFill>
                  <a:schemeClr val="tx2"/>
                </a:solidFill>
                <a:latin typeface="+mn-lt"/>
              </a:rPr>
              <a:t>was</a:t>
            </a:r>
            <a:r>
              <a:rPr lang="pt-BR" sz="1000" dirty="0">
                <a:solidFill>
                  <a:schemeClr val="tx2"/>
                </a:solidFill>
                <a:latin typeface="+mn-lt"/>
              </a:rPr>
              <a:t> </a:t>
            </a:r>
            <a:r>
              <a:rPr lang="pt-BR" sz="1000" dirty="0" err="1">
                <a:solidFill>
                  <a:schemeClr val="tx2"/>
                </a:solidFill>
                <a:latin typeface="+mn-lt"/>
              </a:rPr>
              <a:t>updated</a:t>
            </a:r>
            <a:r>
              <a:rPr lang="pt-BR" sz="1000" dirty="0">
                <a:solidFill>
                  <a:schemeClr val="tx2"/>
                </a:solidFill>
                <a:latin typeface="+mn-lt"/>
              </a:rPr>
              <a:t>. </a:t>
            </a:r>
          </a:p>
          <a:p>
            <a:pPr eaLnBrk="0" hangingPunct="0">
              <a:defRPr/>
            </a:pPr>
            <a:r>
              <a:rPr lang="pt-BR" sz="1000" dirty="0">
                <a:solidFill>
                  <a:schemeClr val="tx2"/>
                </a:solidFill>
                <a:latin typeface="+mn-lt"/>
              </a:rPr>
              <a:t>J.A. Guimarães, M.C. </a:t>
            </a:r>
            <a:r>
              <a:rPr lang="pt-BR" sz="1000" dirty="0" err="1">
                <a:solidFill>
                  <a:schemeClr val="tx2"/>
                </a:solidFill>
                <a:latin typeface="+mn-lt"/>
              </a:rPr>
              <a:t>Human</a:t>
            </a:r>
            <a:r>
              <a:rPr lang="pt-BR" sz="1000" dirty="0">
                <a:solidFill>
                  <a:schemeClr val="tx2"/>
                </a:solidFill>
                <a:latin typeface="+mn-lt"/>
              </a:rPr>
              <a:t>: (1995) </a:t>
            </a:r>
            <a:r>
              <a:rPr lang="pt-BR" sz="1000" dirty="0" err="1">
                <a:solidFill>
                  <a:schemeClr val="tx2"/>
                </a:solidFill>
                <a:latin typeface="+mn-lt"/>
              </a:rPr>
              <a:t>Human</a:t>
            </a:r>
            <a:r>
              <a:rPr lang="pt-BR" sz="1000" dirty="0">
                <a:solidFill>
                  <a:schemeClr val="tx2"/>
                </a:solidFill>
                <a:latin typeface="+mn-lt"/>
              </a:rPr>
              <a:t> </a:t>
            </a:r>
            <a:r>
              <a:rPr lang="pt-BR" sz="1000" dirty="0" err="1">
                <a:solidFill>
                  <a:schemeClr val="tx2"/>
                </a:solidFill>
                <a:latin typeface="+mn-lt"/>
              </a:rPr>
              <a:t>Resources</a:t>
            </a:r>
            <a:r>
              <a:rPr lang="pt-BR" sz="1000" dirty="0">
                <a:solidFill>
                  <a:schemeClr val="tx2"/>
                </a:solidFill>
                <a:latin typeface="+mn-lt"/>
              </a:rPr>
              <a:t> in S&amp;T in </a:t>
            </a:r>
            <a:r>
              <a:rPr lang="pt-BR" sz="1000" dirty="0" err="1">
                <a:solidFill>
                  <a:schemeClr val="tx2"/>
                </a:solidFill>
                <a:latin typeface="+mn-lt"/>
              </a:rPr>
              <a:t>Brazil</a:t>
            </a:r>
            <a:r>
              <a:rPr lang="pt-BR" sz="1000" dirty="0">
                <a:solidFill>
                  <a:schemeClr val="tx2"/>
                </a:solidFill>
                <a:latin typeface="+mn-lt"/>
              </a:rPr>
              <a:t> </a:t>
            </a:r>
            <a:r>
              <a:rPr lang="pt-BR" sz="1000" dirty="0" err="1">
                <a:solidFill>
                  <a:schemeClr val="tx2"/>
                </a:solidFill>
                <a:latin typeface="+mn-lt"/>
              </a:rPr>
              <a:t>Scientometrics</a:t>
            </a:r>
            <a:r>
              <a:rPr lang="pt-BR" sz="1000" dirty="0">
                <a:solidFill>
                  <a:schemeClr val="tx2"/>
                </a:solidFill>
                <a:latin typeface="+mn-lt"/>
              </a:rPr>
              <a:t> 34: 101-119</a:t>
            </a:r>
          </a:p>
          <a:p>
            <a:pPr eaLnBrk="0" hangingPunct="0">
              <a:defRPr/>
            </a:pPr>
            <a:r>
              <a:rPr lang="pt-BR" sz="1000" dirty="0">
                <a:solidFill>
                  <a:schemeClr val="tx2"/>
                </a:solidFill>
                <a:latin typeface="+mn-lt"/>
              </a:rPr>
              <a:t>MCT: Ministério da Ciência e Tecnologia, MEC; Ministério da Educação, CNPq: Conselho Nacional de Desenvolvimento Cientifico e Tecnológico, CAPES: Fundação Coordenação de Aperfeiçoamento de Pessoal de Nível Superior, FINEP: Financiadora de Estudos e Projetos, FAPESP: Fundação de Apoio a Pesquisa do Estado de São Paulo e  FAPES: Fundação de Apoio a Pesquisa demais Estados.</a:t>
            </a:r>
          </a:p>
        </p:txBody>
      </p:sp>
      <p:grpSp>
        <p:nvGrpSpPr>
          <p:cNvPr id="22532" name="Group 4"/>
          <p:cNvGrpSpPr>
            <a:grpSpLocks/>
          </p:cNvGrpSpPr>
          <p:nvPr/>
        </p:nvGrpSpPr>
        <p:grpSpPr bwMode="auto">
          <a:xfrm>
            <a:off x="250825" y="908050"/>
            <a:ext cx="7337425" cy="4684713"/>
            <a:chOff x="113" y="661"/>
            <a:chExt cx="4622" cy="2951"/>
          </a:xfrm>
        </p:grpSpPr>
        <p:sp>
          <p:nvSpPr>
            <p:cNvPr id="68" name="Line 56"/>
            <p:cNvSpPr>
              <a:spLocks noChangeShapeType="1"/>
            </p:cNvSpPr>
            <p:nvPr/>
          </p:nvSpPr>
          <p:spPr bwMode="auto">
            <a:xfrm flipH="1">
              <a:off x="3886" y="3476"/>
              <a:ext cx="635" cy="0"/>
            </a:xfrm>
            <a:prstGeom prst="line">
              <a:avLst/>
            </a:prstGeom>
            <a:noFill/>
            <a:ln w="9525">
              <a:solidFill>
                <a:schemeClr val="tx1"/>
              </a:solidFill>
              <a:round/>
              <a:headEnd/>
              <a:tailEnd/>
            </a:ln>
            <a:effectLst/>
          </p:spPr>
          <p:txBody>
            <a:bodyPr wrap="none"/>
            <a:lstStyle/>
            <a:p>
              <a:pPr eaLnBrk="0" hangingPunct="0">
                <a:defRPr/>
              </a:pPr>
              <a:endParaRPr lang="pt-BR">
                <a:effectLst>
                  <a:outerShdw blurRad="38100" dist="38100" dir="2700000" algn="tl">
                    <a:srgbClr val="000000">
                      <a:alpha val="43137"/>
                    </a:srgbClr>
                  </a:outerShdw>
                </a:effectLst>
                <a:cs typeface="+mn-cs"/>
              </a:endParaRPr>
            </a:p>
          </p:txBody>
        </p:sp>
        <p:sp>
          <p:nvSpPr>
            <p:cNvPr id="50" name="Line 38"/>
            <p:cNvSpPr>
              <a:spLocks noChangeShapeType="1"/>
            </p:cNvSpPr>
            <p:nvPr/>
          </p:nvSpPr>
          <p:spPr bwMode="auto">
            <a:xfrm>
              <a:off x="3614" y="2886"/>
              <a:ext cx="907" cy="0"/>
            </a:xfrm>
            <a:prstGeom prst="line">
              <a:avLst/>
            </a:prstGeom>
            <a:noFill/>
            <a:ln w="9525">
              <a:solidFill>
                <a:schemeClr val="tx1"/>
              </a:solidFill>
              <a:round/>
              <a:headEnd/>
              <a:tailEnd/>
            </a:ln>
            <a:effectLst/>
          </p:spPr>
          <p:txBody>
            <a:bodyPr/>
            <a:lstStyle/>
            <a:p>
              <a:pPr eaLnBrk="0" hangingPunct="0">
                <a:defRPr/>
              </a:pPr>
              <a:endParaRPr lang="pt-BR">
                <a:effectLst>
                  <a:outerShdw blurRad="38100" dist="38100" dir="2700000" algn="tl">
                    <a:srgbClr val="000000">
                      <a:alpha val="43137"/>
                    </a:srgbClr>
                  </a:outerShdw>
                </a:effectLst>
                <a:cs typeface="+mn-cs"/>
              </a:endParaRPr>
            </a:p>
          </p:txBody>
        </p:sp>
        <p:sp>
          <p:nvSpPr>
            <p:cNvPr id="51" name="Line 39"/>
            <p:cNvSpPr>
              <a:spLocks noChangeShapeType="1"/>
            </p:cNvSpPr>
            <p:nvPr/>
          </p:nvSpPr>
          <p:spPr bwMode="auto">
            <a:xfrm flipH="1">
              <a:off x="3614" y="2569"/>
              <a:ext cx="907" cy="0"/>
            </a:xfrm>
            <a:prstGeom prst="line">
              <a:avLst/>
            </a:prstGeom>
            <a:noFill/>
            <a:ln w="9525">
              <a:solidFill>
                <a:schemeClr val="tx1"/>
              </a:solidFill>
              <a:round/>
              <a:headEnd/>
              <a:tailEnd/>
            </a:ln>
            <a:effectLst/>
          </p:spPr>
          <p:txBody>
            <a:bodyPr/>
            <a:lstStyle/>
            <a:p>
              <a:pPr eaLnBrk="0" hangingPunct="0">
                <a:defRPr/>
              </a:pPr>
              <a:endParaRPr lang="pt-BR">
                <a:effectLst>
                  <a:outerShdw blurRad="38100" dist="38100" dir="2700000" algn="tl">
                    <a:srgbClr val="000000">
                      <a:alpha val="43137"/>
                    </a:srgbClr>
                  </a:outerShdw>
                </a:effectLst>
                <a:cs typeface="+mn-cs"/>
              </a:endParaRPr>
            </a:p>
          </p:txBody>
        </p:sp>
        <p:sp>
          <p:nvSpPr>
            <p:cNvPr id="22538" name="AutoShape 5"/>
            <p:cNvSpPr>
              <a:spLocks noChangeArrowheads="1"/>
            </p:cNvSpPr>
            <p:nvPr/>
          </p:nvSpPr>
          <p:spPr bwMode="auto">
            <a:xfrm>
              <a:off x="703" y="661"/>
              <a:ext cx="816" cy="409"/>
            </a:xfrm>
            <a:prstGeom prst="flowChartProcess">
              <a:avLst/>
            </a:prstGeom>
            <a:solidFill>
              <a:schemeClr val="accent1"/>
            </a:solidFill>
            <a:ln w="9525">
              <a:solidFill>
                <a:schemeClr val="tx1"/>
              </a:solidFill>
              <a:miter lim="800000"/>
              <a:headEnd/>
              <a:tailEnd/>
            </a:ln>
          </p:spPr>
          <p:txBody>
            <a:bodyPr wrap="none" anchor="ctr"/>
            <a:lstStyle/>
            <a:p>
              <a:pPr algn="ctr" eaLnBrk="0" hangingPunct="0"/>
              <a:r>
                <a:rPr lang="en-US" sz="1600"/>
                <a:t>Federal </a:t>
              </a:r>
            </a:p>
            <a:p>
              <a:pPr algn="ctr" eaLnBrk="0" hangingPunct="0"/>
              <a:r>
                <a:rPr lang="en-US" sz="1600"/>
                <a:t>Government</a:t>
              </a:r>
            </a:p>
          </p:txBody>
        </p:sp>
        <p:sp>
          <p:nvSpPr>
            <p:cNvPr id="22539" name="AutoShape 6"/>
            <p:cNvSpPr>
              <a:spLocks noChangeArrowheads="1"/>
            </p:cNvSpPr>
            <p:nvPr/>
          </p:nvSpPr>
          <p:spPr bwMode="auto">
            <a:xfrm>
              <a:off x="3532" y="661"/>
              <a:ext cx="816" cy="409"/>
            </a:xfrm>
            <a:prstGeom prst="flowChartProcess">
              <a:avLst/>
            </a:prstGeom>
            <a:solidFill>
              <a:schemeClr val="accent1"/>
            </a:solidFill>
            <a:ln w="9525">
              <a:solidFill>
                <a:schemeClr val="tx1"/>
              </a:solidFill>
              <a:miter lim="800000"/>
              <a:headEnd/>
              <a:tailEnd/>
            </a:ln>
          </p:spPr>
          <p:txBody>
            <a:bodyPr wrap="none" anchor="ctr"/>
            <a:lstStyle/>
            <a:p>
              <a:pPr algn="ctr" eaLnBrk="0" hangingPunct="0"/>
              <a:r>
                <a:rPr lang="en-US" sz="1600"/>
                <a:t>State </a:t>
              </a:r>
            </a:p>
            <a:p>
              <a:pPr algn="ctr" eaLnBrk="0" hangingPunct="0"/>
              <a:r>
                <a:rPr lang="en-US" sz="1600"/>
                <a:t>Governments</a:t>
              </a:r>
            </a:p>
          </p:txBody>
        </p:sp>
        <p:cxnSp>
          <p:nvCxnSpPr>
            <p:cNvPr id="22540" name="AutoShape 7"/>
            <p:cNvCxnSpPr>
              <a:cxnSpLocks noChangeShapeType="1"/>
            </p:cNvCxnSpPr>
            <p:nvPr/>
          </p:nvCxnSpPr>
          <p:spPr bwMode="auto">
            <a:xfrm>
              <a:off x="1111" y="1070"/>
              <a:ext cx="1" cy="92"/>
            </a:xfrm>
            <a:prstGeom prst="straightConnector1">
              <a:avLst/>
            </a:prstGeom>
            <a:noFill/>
            <a:ln w="9525">
              <a:solidFill>
                <a:schemeClr val="tx1"/>
              </a:solidFill>
              <a:round/>
              <a:headEnd/>
              <a:tailEnd/>
            </a:ln>
          </p:spPr>
        </p:cxnSp>
        <p:sp>
          <p:nvSpPr>
            <p:cNvPr id="20" name="Line 8"/>
            <p:cNvSpPr>
              <a:spLocks noChangeShapeType="1"/>
            </p:cNvSpPr>
            <p:nvPr/>
          </p:nvSpPr>
          <p:spPr bwMode="auto">
            <a:xfrm flipH="1">
              <a:off x="521" y="1162"/>
              <a:ext cx="590" cy="0"/>
            </a:xfrm>
            <a:prstGeom prst="line">
              <a:avLst/>
            </a:prstGeom>
            <a:noFill/>
            <a:ln w="9525">
              <a:solidFill>
                <a:schemeClr val="tx1"/>
              </a:solidFill>
              <a:round/>
              <a:headEnd/>
              <a:tailEnd/>
            </a:ln>
            <a:effectLst/>
          </p:spPr>
          <p:txBody>
            <a:bodyPr/>
            <a:lstStyle/>
            <a:p>
              <a:pPr eaLnBrk="0" hangingPunct="0">
                <a:defRPr/>
              </a:pPr>
              <a:endParaRPr lang="pt-BR">
                <a:effectLst>
                  <a:outerShdw blurRad="38100" dist="38100" dir="2700000" algn="tl">
                    <a:srgbClr val="000000">
                      <a:alpha val="43137"/>
                    </a:srgbClr>
                  </a:outerShdw>
                </a:effectLst>
                <a:cs typeface="+mn-cs"/>
              </a:endParaRPr>
            </a:p>
          </p:txBody>
        </p:sp>
        <p:sp>
          <p:nvSpPr>
            <p:cNvPr id="21" name="Line 9"/>
            <p:cNvSpPr>
              <a:spLocks noChangeShapeType="1"/>
            </p:cNvSpPr>
            <p:nvPr/>
          </p:nvSpPr>
          <p:spPr bwMode="auto">
            <a:xfrm flipH="1">
              <a:off x="1111" y="1162"/>
              <a:ext cx="590" cy="0"/>
            </a:xfrm>
            <a:prstGeom prst="line">
              <a:avLst/>
            </a:prstGeom>
            <a:noFill/>
            <a:ln w="9525">
              <a:solidFill>
                <a:schemeClr val="tx1"/>
              </a:solidFill>
              <a:round/>
              <a:headEnd/>
              <a:tailEnd/>
            </a:ln>
            <a:effectLst/>
          </p:spPr>
          <p:txBody>
            <a:bodyPr/>
            <a:lstStyle/>
            <a:p>
              <a:pPr eaLnBrk="0" hangingPunct="0">
                <a:defRPr/>
              </a:pPr>
              <a:endParaRPr lang="pt-BR">
                <a:effectLst>
                  <a:outerShdw blurRad="38100" dist="38100" dir="2700000" algn="tl">
                    <a:srgbClr val="000000">
                      <a:alpha val="43137"/>
                    </a:srgbClr>
                  </a:outerShdw>
                </a:effectLst>
                <a:cs typeface="+mn-cs"/>
              </a:endParaRPr>
            </a:p>
          </p:txBody>
        </p:sp>
        <p:sp>
          <p:nvSpPr>
            <p:cNvPr id="22" name="Line 10"/>
            <p:cNvSpPr>
              <a:spLocks noChangeShapeType="1"/>
            </p:cNvSpPr>
            <p:nvPr/>
          </p:nvSpPr>
          <p:spPr bwMode="auto">
            <a:xfrm flipH="1">
              <a:off x="3325" y="1162"/>
              <a:ext cx="590" cy="0"/>
            </a:xfrm>
            <a:prstGeom prst="line">
              <a:avLst/>
            </a:prstGeom>
            <a:noFill/>
            <a:ln w="9525">
              <a:solidFill>
                <a:schemeClr val="tx1"/>
              </a:solidFill>
              <a:round/>
              <a:headEnd/>
              <a:tailEnd/>
            </a:ln>
            <a:effectLst/>
          </p:spPr>
          <p:txBody>
            <a:bodyPr/>
            <a:lstStyle/>
            <a:p>
              <a:pPr eaLnBrk="0" hangingPunct="0">
                <a:defRPr/>
              </a:pPr>
              <a:endParaRPr lang="pt-BR">
                <a:effectLst>
                  <a:outerShdw blurRad="38100" dist="38100" dir="2700000" algn="tl">
                    <a:srgbClr val="000000">
                      <a:alpha val="43137"/>
                    </a:srgbClr>
                  </a:outerShdw>
                </a:effectLst>
                <a:cs typeface="+mn-cs"/>
              </a:endParaRPr>
            </a:p>
          </p:txBody>
        </p:sp>
        <p:sp>
          <p:nvSpPr>
            <p:cNvPr id="23" name="Line 11"/>
            <p:cNvSpPr>
              <a:spLocks noChangeShapeType="1"/>
            </p:cNvSpPr>
            <p:nvPr/>
          </p:nvSpPr>
          <p:spPr bwMode="auto">
            <a:xfrm flipH="1">
              <a:off x="3931" y="1162"/>
              <a:ext cx="590" cy="0"/>
            </a:xfrm>
            <a:prstGeom prst="line">
              <a:avLst/>
            </a:prstGeom>
            <a:noFill/>
            <a:ln w="9525">
              <a:solidFill>
                <a:schemeClr val="tx1"/>
              </a:solidFill>
              <a:round/>
              <a:headEnd/>
              <a:tailEnd/>
            </a:ln>
            <a:effectLst/>
          </p:spPr>
          <p:txBody>
            <a:bodyPr/>
            <a:lstStyle/>
            <a:p>
              <a:pPr eaLnBrk="0" hangingPunct="0">
                <a:defRPr/>
              </a:pPr>
              <a:endParaRPr lang="pt-BR">
                <a:effectLst>
                  <a:outerShdw blurRad="38100" dist="38100" dir="2700000" algn="tl">
                    <a:srgbClr val="000000">
                      <a:alpha val="43137"/>
                    </a:srgbClr>
                  </a:outerShdw>
                </a:effectLst>
                <a:cs typeface="+mn-cs"/>
              </a:endParaRPr>
            </a:p>
          </p:txBody>
        </p:sp>
        <p:sp>
          <p:nvSpPr>
            <p:cNvPr id="24" name="Line 12"/>
            <p:cNvSpPr>
              <a:spLocks noChangeShapeType="1"/>
            </p:cNvSpPr>
            <p:nvPr/>
          </p:nvSpPr>
          <p:spPr bwMode="auto">
            <a:xfrm>
              <a:off x="521" y="1162"/>
              <a:ext cx="0" cy="137"/>
            </a:xfrm>
            <a:prstGeom prst="line">
              <a:avLst/>
            </a:prstGeom>
            <a:noFill/>
            <a:ln w="9525">
              <a:solidFill>
                <a:schemeClr val="tx1"/>
              </a:solidFill>
              <a:round/>
              <a:headEnd/>
              <a:tailEnd/>
            </a:ln>
            <a:effectLst/>
          </p:spPr>
          <p:txBody>
            <a:bodyPr/>
            <a:lstStyle/>
            <a:p>
              <a:pPr eaLnBrk="0" hangingPunct="0">
                <a:defRPr/>
              </a:pPr>
              <a:endParaRPr lang="pt-BR">
                <a:effectLst>
                  <a:outerShdw blurRad="38100" dist="38100" dir="2700000" algn="tl">
                    <a:srgbClr val="000000">
                      <a:alpha val="43137"/>
                    </a:srgbClr>
                  </a:outerShdw>
                </a:effectLst>
                <a:cs typeface="+mn-cs"/>
              </a:endParaRPr>
            </a:p>
          </p:txBody>
        </p:sp>
        <p:sp>
          <p:nvSpPr>
            <p:cNvPr id="22546" name="AutoShape 13"/>
            <p:cNvSpPr>
              <a:spLocks noChangeArrowheads="1"/>
            </p:cNvSpPr>
            <p:nvPr/>
          </p:nvSpPr>
          <p:spPr bwMode="auto">
            <a:xfrm>
              <a:off x="385" y="1299"/>
              <a:ext cx="317" cy="227"/>
            </a:xfrm>
            <a:prstGeom prst="flowChartProcess">
              <a:avLst/>
            </a:prstGeom>
            <a:solidFill>
              <a:schemeClr val="accent1"/>
            </a:solidFill>
            <a:ln w="9525">
              <a:solidFill>
                <a:schemeClr val="tx1"/>
              </a:solidFill>
              <a:miter lim="800000"/>
              <a:headEnd/>
              <a:tailEnd/>
            </a:ln>
          </p:spPr>
          <p:txBody>
            <a:bodyPr wrap="none" anchor="ctr"/>
            <a:lstStyle/>
            <a:p>
              <a:pPr algn="ctr" eaLnBrk="0" hangingPunct="0"/>
              <a:r>
                <a:rPr lang="pt-BR" sz="1600"/>
                <a:t>MCTI</a:t>
              </a:r>
            </a:p>
          </p:txBody>
        </p:sp>
        <p:sp>
          <p:nvSpPr>
            <p:cNvPr id="22547" name="AutoShape 14"/>
            <p:cNvSpPr>
              <a:spLocks noChangeArrowheads="1"/>
            </p:cNvSpPr>
            <p:nvPr/>
          </p:nvSpPr>
          <p:spPr bwMode="auto">
            <a:xfrm>
              <a:off x="1519" y="1299"/>
              <a:ext cx="317" cy="227"/>
            </a:xfrm>
            <a:prstGeom prst="flowChartProcess">
              <a:avLst/>
            </a:prstGeom>
            <a:solidFill>
              <a:schemeClr val="accent1"/>
            </a:solidFill>
            <a:ln w="9525">
              <a:solidFill>
                <a:schemeClr val="tx1"/>
              </a:solidFill>
              <a:miter lim="800000"/>
              <a:headEnd/>
              <a:tailEnd/>
            </a:ln>
          </p:spPr>
          <p:txBody>
            <a:bodyPr wrap="none" anchor="ctr"/>
            <a:lstStyle/>
            <a:p>
              <a:pPr algn="ctr" eaLnBrk="0" hangingPunct="0"/>
              <a:r>
                <a:rPr lang="pt-BR" sz="1600"/>
                <a:t>MEC</a:t>
              </a:r>
            </a:p>
          </p:txBody>
        </p:sp>
        <p:sp>
          <p:nvSpPr>
            <p:cNvPr id="22548" name="AutoShape 15"/>
            <p:cNvSpPr>
              <a:spLocks noChangeArrowheads="1"/>
            </p:cNvSpPr>
            <p:nvPr/>
          </p:nvSpPr>
          <p:spPr bwMode="auto">
            <a:xfrm>
              <a:off x="3056" y="1299"/>
              <a:ext cx="635" cy="363"/>
            </a:xfrm>
            <a:prstGeom prst="flowChartProcess">
              <a:avLst/>
            </a:prstGeom>
            <a:solidFill>
              <a:schemeClr val="accent1"/>
            </a:solidFill>
            <a:ln w="9525">
              <a:solidFill>
                <a:schemeClr val="tx1"/>
              </a:solidFill>
              <a:miter lim="800000"/>
              <a:headEnd/>
              <a:tailEnd/>
            </a:ln>
          </p:spPr>
          <p:txBody>
            <a:bodyPr wrap="none" anchor="ctr"/>
            <a:lstStyle/>
            <a:p>
              <a:pPr algn="ctr" eaLnBrk="0" hangingPunct="0"/>
              <a:r>
                <a:rPr lang="en-US" sz="1600"/>
                <a:t>State of</a:t>
              </a:r>
            </a:p>
            <a:p>
              <a:pPr algn="ctr" eaLnBrk="0" hangingPunct="0"/>
              <a:r>
                <a:rPr lang="en-US" sz="1600"/>
                <a:t>São Paulo</a:t>
              </a:r>
            </a:p>
          </p:txBody>
        </p:sp>
        <p:sp>
          <p:nvSpPr>
            <p:cNvPr id="22549" name="AutoShape 16"/>
            <p:cNvSpPr>
              <a:spLocks noChangeArrowheads="1"/>
            </p:cNvSpPr>
            <p:nvPr/>
          </p:nvSpPr>
          <p:spPr bwMode="auto">
            <a:xfrm>
              <a:off x="4100" y="1299"/>
              <a:ext cx="635" cy="363"/>
            </a:xfrm>
            <a:prstGeom prst="flowChartProcess">
              <a:avLst/>
            </a:prstGeom>
            <a:solidFill>
              <a:schemeClr val="accent1"/>
            </a:solidFill>
            <a:ln w="9525">
              <a:solidFill>
                <a:schemeClr val="tx1"/>
              </a:solidFill>
              <a:miter lim="800000"/>
              <a:headEnd/>
              <a:tailEnd/>
            </a:ln>
          </p:spPr>
          <p:txBody>
            <a:bodyPr wrap="none" anchor="ctr"/>
            <a:lstStyle/>
            <a:p>
              <a:pPr algn="ctr" eaLnBrk="0" hangingPunct="0"/>
              <a:r>
                <a:rPr lang="en-US" sz="1600"/>
                <a:t>26 other</a:t>
              </a:r>
            </a:p>
            <a:p>
              <a:pPr algn="ctr" eaLnBrk="0" hangingPunct="0"/>
              <a:r>
                <a:rPr lang="en-US" sz="1600"/>
                <a:t>States</a:t>
              </a:r>
            </a:p>
          </p:txBody>
        </p:sp>
        <p:sp>
          <p:nvSpPr>
            <p:cNvPr id="29" name="Line 17"/>
            <p:cNvSpPr>
              <a:spLocks noChangeShapeType="1"/>
            </p:cNvSpPr>
            <p:nvPr/>
          </p:nvSpPr>
          <p:spPr bwMode="auto">
            <a:xfrm>
              <a:off x="521" y="1526"/>
              <a:ext cx="0" cy="135"/>
            </a:xfrm>
            <a:prstGeom prst="line">
              <a:avLst/>
            </a:prstGeom>
            <a:noFill/>
            <a:ln w="9525">
              <a:solidFill>
                <a:schemeClr val="tx1"/>
              </a:solidFill>
              <a:round/>
              <a:headEnd/>
              <a:tailEnd/>
            </a:ln>
            <a:effectLst/>
          </p:spPr>
          <p:txBody>
            <a:bodyPr/>
            <a:lstStyle/>
            <a:p>
              <a:pPr eaLnBrk="0" hangingPunct="0">
                <a:defRPr/>
              </a:pPr>
              <a:endParaRPr lang="pt-BR">
                <a:effectLst>
                  <a:outerShdw blurRad="38100" dist="38100" dir="2700000" algn="tl">
                    <a:srgbClr val="000000">
                      <a:alpha val="43137"/>
                    </a:srgbClr>
                  </a:outerShdw>
                </a:effectLst>
                <a:cs typeface="+mn-cs"/>
              </a:endParaRPr>
            </a:p>
          </p:txBody>
        </p:sp>
        <p:cxnSp>
          <p:nvCxnSpPr>
            <p:cNvPr id="22551" name="AutoShape 18"/>
            <p:cNvCxnSpPr>
              <a:cxnSpLocks noChangeShapeType="1"/>
            </p:cNvCxnSpPr>
            <p:nvPr/>
          </p:nvCxnSpPr>
          <p:spPr bwMode="auto">
            <a:xfrm flipH="1">
              <a:off x="249" y="1661"/>
              <a:ext cx="272" cy="0"/>
            </a:xfrm>
            <a:prstGeom prst="straightConnector1">
              <a:avLst/>
            </a:prstGeom>
            <a:noFill/>
            <a:ln w="9525">
              <a:solidFill>
                <a:schemeClr val="tx1"/>
              </a:solidFill>
              <a:round/>
              <a:headEnd/>
              <a:tailEnd/>
            </a:ln>
          </p:spPr>
        </p:cxnSp>
        <p:cxnSp>
          <p:nvCxnSpPr>
            <p:cNvPr id="22552" name="AutoShape 19"/>
            <p:cNvCxnSpPr>
              <a:cxnSpLocks noChangeShapeType="1"/>
            </p:cNvCxnSpPr>
            <p:nvPr/>
          </p:nvCxnSpPr>
          <p:spPr bwMode="auto">
            <a:xfrm flipH="1">
              <a:off x="521" y="1661"/>
              <a:ext cx="272" cy="0"/>
            </a:xfrm>
            <a:prstGeom prst="straightConnector1">
              <a:avLst/>
            </a:prstGeom>
            <a:noFill/>
            <a:ln w="9525">
              <a:solidFill>
                <a:schemeClr val="tx1"/>
              </a:solidFill>
              <a:round/>
              <a:headEnd/>
              <a:tailEnd/>
            </a:ln>
          </p:spPr>
        </p:cxnSp>
        <p:sp>
          <p:nvSpPr>
            <p:cNvPr id="22553" name="Rectangle 20"/>
            <p:cNvSpPr>
              <a:spLocks noChangeArrowheads="1"/>
            </p:cNvSpPr>
            <p:nvPr/>
          </p:nvSpPr>
          <p:spPr bwMode="auto">
            <a:xfrm>
              <a:off x="113" y="2750"/>
              <a:ext cx="363" cy="409"/>
            </a:xfrm>
            <a:prstGeom prst="rect">
              <a:avLst/>
            </a:prstGeom>
            <a:solidFill>
              <a:schemeClr val="accent1"/>
            </a:solidFill>
            <a:ln w="9525">
              <a:solidFill>
                <a:schemeClr val="tx1"/>
              </a:solidFill>
              <a:miter lim="800000"/>
              <a:headEnd/>
              <a:tailEnd/>
            </a:ln>
          </p:spPr>
          <p:txBody>
            <a:bodyPr wrap="none" anchor="ctr"/>
            <a:lstStyle/>
            <a:p>
              <a:pPr algn="ctr" eaLnBrk="0" hangingPunct="0"/>
              <a:r>
                <a:rPr lang="pt-BR" sz="1400"/>
                <a:t>FINEP</a:t>
              </a:r>
            </a:p>
            <a:p>
              <a:pPr algn="ctr" eaLnBrk="0" hangingPunct="0"/>
              <a:r>
                <a:rPr lang="pt-BR" sz="1400"/>
                <a:t>1967</a:t>
              </a:r>
            </a:p>
          </p:txBody>
        </p:sp>
        <p:sp>
          <p:nvSpPr>
            <p:cNvPr id="22554" name="Rectangle 21"/>
            <p:cNvSpPr>
              <a:spLocks noChangeArrowheads="1"/>
            </p:cNvSpPr>
            <p:nvPr/>
          </p:nvSpPr>
          <p:spPr bwMode="auto">
            <a:xfrm>
              <a:off x="612" y="1797"/>
              <a:ext cx="363" cy="409"/>
            </a:xfrm>
            <a:prstGeom prst="rect">
              <a:avLst/>
            </a:prstGeom>
            <a:solidFill>
              <a:schemeClr val="accent1"/>
            </a:solidFill>
            <a:ln w="9525">
              <a:solidFill>
                <a:schemeClr val="tx1"/>
              </a:solidFill>
              <a:miter lim="800000"/>
              <a:headEnd/>
              <a:tailEnd/>
            </a:ln>
          </p:spPr>
          <p:txBody>
            <a:bodyPr wrap="none" anchor="ctr"/>
            <a:lstStyle/>
            <a:p>
              <a:pPr algn="ctr" eaLnBrk="0" hangingPunct="0"/>
              <a:r>
                <a:rPr lang="pt-BR" sz="1400"/>
                <a:t>CNPq</a:t>
              </a:r>
            </a:p>
            <a:p>
              <a:pPr algn="ctr" eaLnBrk="0" hangingPunct="0"/>
              <a:r>
                <a:rPr lang="pt-BR" sz="1400"/>
                <a:t>1951</a:t>
              </a:r>
            </a:p>
          </p:txBody>
        </p:sp>
        <p:sp>
          <p:nvSpPr>
            <p:cNvPr id="22555" name="Rectangle 22"/>
            <p:cNvSpPr>
              <a:spLocks noChangeArrowheads="1"/>
            </p:cNvSpPr>
            <p:nvPr/>
          </p:nvSpPr>
          <p:spPr bwMode="auto">
            <a:xfrm>
              <a:off x="1474" y="1797"/>
              <a:ext cx="408" cy="454"/>
            </a:xfrm>
            <a:prstGeom prst="rect">
              <a:avLst/>
            </a:prstGeom>
            <a:solidFill>
              <a:schemeClr val="accent1"/>
            </a:solidFill>
            <a:ln w="9525">
              <a:solidFill>
                <a:schemeClr val="tx1"/>
              </a:solidFill>
              <a:miter lim="800000"/>
              <a:headEnd/>
              <a:tailEnd/>
            </a:ln>
          </p:spPr>
          <p:txBody>
            <a:bodyPr wrap="none" anchor="ctr"/>
            <a:lstStyle/>
            <a:p>
              <a:pPr algn="ctr" eaLnBrk="0" hangingPunct="0"/>
              <a:r>
                <a:rPr lang="pt-BR" sz="1400"/>
                <a:t>CAPES</a:t>
              </a:r>
            </a:p>
            <a:p>
              <a:pPr algn="ctr" eaLnBrk="0" hangingPunct="0"/>
              <a:r>
                <a:rPr lang="pt-BR" sz="1400"/>
                <a:t>1951</a:t>
              </a:r>
            </a:p>
          </p:txBody>
        </p:sp>
        <p:sp>
          <p:nvSpPr>
            <p:cNvPr id="22556" name="Rectangle 23"/>
            <p:cNvSpPr>
              <a:spLocks noChangeArrowheads="1"/>
            </p:cNvSpPr>
            <p:nvPr/>
          </p:nvSpPr>
          <p:spPr bwMode="auto">
            <a:xfrm>
              <a:off x="3131" y="1842"/>
              <a:ext cx="499" cy="499"/>
            </a:xfrm>
            <a:prstGeom prst="rect">
              <a:avLst/>
            </a:prstGeom>
            <a:solidFill>
              <a:schemeClr val="accent1"/>
            </a:solidFill>
            <a:ln w="9525">
              <a:solidFill>
                <a:schemeClr val="tx1"/>
              </a:solidFill>
              <a:miter lim="800000"/>
              <a:headEnd/>
              <a:tailEnd/>
            </a:ln>
          </p:spPr>
          <p:txBody>
            <a:bodyPr wrap="none" anchor="ctr"/>
            <a:lstStyle/>
            <a:p>
              <a:pPr algn="ctr" eaLnBrk="0" hangingPunct="0"/>
              <a:r>
                <a:rPr lang="pt-BR" sz="1400"/>
                <a:t>FAPESP</a:t>
              </a:r>
            </a:p>
            <a:p>
              <a:pPr algn="ctr" eaLnBrk="0" hangingPunct="0"/>
              <a:r>
                <a:rPr lang="pt-BR" sz="1400"/>
                <a:t>1962</a:t>
              </a:r>
            </a:p>
          </p:txBody>
        </p:sp>
        <p:sp>
          <p:nvSpPr>
            <p:cNvPr id="22557" name="Rectangle 24"/>
            <p:cNvSpPr>
              <a:spLocks noChangeArrowheads="1"/>
            </p:cNvSpPr>
            <p:nvPr/>
          </p:nvSpPr>
          <p:spPr bwMode="auto">
            <a:xfrm>
              <a:off x="4182" y="1842"/>
              <a:ext cx="499" cy="499"/>
            </a:xfrm>
            <a:prstGeom prst="rect">
              <a:avLst/>
            </a:prstGeom>
            <a:solidFill>
              <a:schemeClr val="accent1"/>
            </a:solidFill>
            <a:ln w="9525">
              <a:solidFill>
                <a:schemeClr val="tx1"/>
              </a:solidFill>
              <a:miter lim="800000"/>
              <a:headEnd/>
              <a:tailEnd/>
            </a:ln>
          </p:spPr>
          <p:txBody>
            <a:bodyPr wrap="none" anchor="ctr"/>
            <a:lstStyle/>
            <a:p>
              <a:pPr algn="ctr" eaLnBrk="0" hangingPunct="0"/>
              <a:r>
                <a:rPr lang="pt-BR" sz="1400"/>
                <a:t>FAPs</a:t>
              </a:r>
            </a:p>
            <a:p>
              <a:pPr algn="ctr" eaLnBrk="0" hangingPunct="0"/>
              <a:r>
                <a:rPr lang="pt-BR" sz="1300"/>
                <a:t>1965-2011</a:t>
              </a:r>
            </a:p>
          </p:txBody>
        </p:sp>
        <p:sp>
          <p:nvSpPr>
            <p:cNvPr id="22558" name="AutoShape 25"/>
            <p:cNvSpPr>
              <a:spLocks noChangeArrowheads="1"/>
            </p:cNvSpPr>
            <p:nvPr/>
          </p:nvSpPr>
          <p:spPr bwMode="auto">
            <a:xfrm>
              <a:off x="1338" y="2433"/>
              <a:ext cx="2676" cy="227"/>
            </a:xfrm>
            <a:prstGeom prst="flowChartProcess">
              <a:avLst/>
            </a:prstGeom>
            <a:solidFill>
              <a:schemeClr val="accent1"/>
            </a:solidFill>
            <a:ln w="9525">
              <a:solidFill>
                <a:schemeClr val="tx1"/>
              </a:solidFill>
              <a:miter lim="800000"/>
              <a:headEnd/>
              <a:tailEnd/>
            </a:ln>
          </p:spPr>
          <p:txBody>
            <a:bodyPr wrap="none" anchor="ctr"/>
            <a:lstStyle/>
            <a:p>
              <a:pPr algn="ctr" eaLnBrk="0" hangingPunct="0"/>
              <a:r>
                <a:rPr lang="en-US"/>
                <a:t>Fellowships for Post-Graduate Students</a:t>
              </a:r>
            </a:p>
          </p:txBody>
        </p:sp>
        <p:sp>
          <p:nvSpPr>
            <p:cNvPr id="22559" name="AutoShape 26"/>
            <p:cNvSpPr>
              <a:spLocks noChangeArrowheads="1"/>
            </p:cNvSpPr>
            <p:nvPr/>
          </p:nvSpPr>
          <p:spPr bwMode="auto">
            <a:xfrm>
              <a:off x="1338" y="2750"/>
              <a:ext cx="2676" cy="227"/>
            </a:xfrm>
            <a:prstGeom prst="flowChartProcess">
              <a:avLst/>
            </a:prstGeom>
            <a:solidFill>
              <a:schemeClr val="accent1"/>
            </a:solidFill>
            <a:ln w="9525">
              <a:solidFill>
                <a:schemeClr val="tx1"/>
              </a:solidFill>
              <a:miter lim="800000"/>
              <a:headEnd/>
              <a:tailEnd/>
            </a:ln>
          </p:spPr>
          <p:txBody>
            <a:bodyPr wrap="none" anchor="ctr"/>
            <a:lstStyle/>
            <a:p>
              <a:pPr algn="ctr" eaLnBrk="0" hangingPunct="0"/>
              <a:r>
                <a:rPr lang="en-US"/>
                <a:t>Funding Individual Research Projects</a:t>
              </a:r>
            </a:p>
          </p:txBody>
        </p:sp>
        <p:sp>
          <p:nvSpPr>
            <p:cNvPr id="22560" name="AutoShape 27"/>
            <p:cNvSpPr>
              <a:spLocks noChangeArrowheads="1"/>
            </p:cNvSpPr>
            <p:nvPr/>
          </p:nvSpPr>
          <p:spPr bwMode="auto">
            <a:xfrm>
              <a:off x="1065" y="3385"/>
              <a:ext cx="3221" cy="227"/>
            </a:xfrm>
            <a:prstGeom prst="flowChartProcess">
              <a:avLst/>
            </a:prstGeom>
            <a:solidFill>
              <a:schemeClr val="accent1"/>
            </a:solidFill>
            <a:ln w="9525">
              <a:solidFill>
                <a:schemeClr val="tx1"/>
              </a:solidFill>
              <a:miter lim="800000"/>
              <a:headEnd/>
              <a:tailEnd/>
            </a:ln>
          </p:spPr>
          <p:txBody>
            <a:bodyPr wrap="none" anchor="ctr"/>
            <a:lstStyle/>
            <a:p>
              <a:pPr algn="ctr" eaLnBrk="0" hangingPunct="0"/>
              <a:r>
                <a:rPr lang="en-US"/>
                <a:t>Fellowships for Senior and Young Investigators</a:t>
              </a:r>
            </a:p>
          </p:txBody>
        </p:sp>
        <p:sp>
          <p:nvSpPr>
            <p:cNvPr id="40" name="Line 28"/>
            <p:cNvSpPr>
              <a:spLocks noChangeShapeType="1"/>
            </p:cNvSpPr>
            <p:nvPr/>
          </p:nvSpPr>
          <p:spPr bwMode="auto">
            <a:xfrm>
              <a:off x="1655" y="2251"/>
              <a:ext cx="0" cy="182"/>
            </a:xfrm>
            <a:prstGeom prst="line">
              <a:avLst/>
            </a:prstGeom>
            <a:noFill/>
            <a:ln w="9525">
              <a:solidFill>
                <a:schemeClr val="tx1"/>
              </a:solidFill>
              <a:round/>
              <a:headEnd/>
              <a:tailEnd/>
            </a:ln>
            <a:effectLst/>
          </p:spPr>
          <p:txBody>
            <a:bodyPr/>
            <a:lstStyle/>
            <a:p>
              <a:pPr eaLnBrk="0" hangingPunct="0">
                <a:defRPr/>
              </a:pPr>
              <a:endParaRPr lang="pt-BR">
                <a:effectLst>
                  <a:outerShdw blurRad="38100" dist="38100" dir="2700000" algn="tl">
                    <a:srgbClr val="000000">
                      <a:alpha val="43137"/>
                    </a:srgbClr>
                  </a:outerShdw>
                </a:effectLst>
                <a:cs typeface="+mn-cs"/>
              </a:endParaRPr>
            </a:p>
          </p:txBody>
        </p:sp>
        <p:sp>
          <p:nvSpPr>
            <p:cNvPr id="41" name="Line 29"/>
            <p:cNvSpPr>
              <a:spLocks noChangeShapeType="1"/>
            </p:cNvSpPr>
            <p:nvPr/>
          </p:nvSpPr>
          <p:spPr bwMode="auto">
            <a:xfrm>
              <a:off x="3398" y="2341"/>
              <a:ext cx="0" cy="92"/>
            </a:xfrm>
            <a:prstGeom prst="line">
              <a:avLst/>
            </a:prstGeom>
            <a:noFill/>
            <a:ln w="9525">
              <a:solidFill>
                <a:schemeClr val="tx1"/>
              </a:solidFill>
              <a:round/>
              <a:headEnd/>
              <a:tailEnd/>
            </a:ln>
            <a:effectLst/>
          </p:spPr>
          <p:txBody>
            <a:bodyPr/>
            <a:lstStyle/>
            <a:p>
              <a:pPr eaLnBrk="0" hangingPunct="0">
                <a:defRPr/>
              </a:pPr>
              <a:endParaRPr lang="pt-BR">
                <a:effectLst>
                  <a:outerShdw blurRad="38100" dist="38100" dir="2700000" algn="tl">
                    <a:srgbClr val="000000">
                      <a:alpha val="43137"/>
                    </a:srgbClr>
                  </a:outerShdw>
                </a:effectLst>
                <a:cs typeface="+mn-cs"/>
              </a:endParaRPr>
            </a:p>
          </p:txBody>
        </p:sp>
        <p:sp>
          <p:nvSpPr>
            <p:cNvPr id="42" name="Line 30"/>
            <p:cNvSpPr>
              <a:spLocks noChangeShapeType="1"/>
            </p:cNvSpPr>
            <p:nvPr/>
          </p:nvSpPr>
          <p:spPr bwMode="auto">
            <a:xfrm>
              <a:off x="1655" y="2659"/>
              <a:ext cx="0" cy="91"/>
            </a:xfrm>
            <a:prstGeom prst="line">
              <a:avLst/>
            </a:prstGeom>
            <a:noFill/>
            <a:ln w="9525">
              <a:solidFill>
                <a:schemeClr val="tx1"/>
              </a:solidFill>
              <a:round/>
              <a:headEnd/>
              <a:tailEnd/>
            </a:ln>
            <a:effectLst/>
          </p:spPr>
          <p:txBody>
            <a:bodyPr/>
            <a:lstStyle/>
            <a:p>
              <a:pPr eaLnBrk="0" hangingPunct="0">
                <a:defRPr/>
              </a:pPr>
              <a:endParaRPr lang="pt-BR">
                <a:effectLst>
                  <a:outerShdw blurRad="38100" dist="38100" dir="2700000" algn="tl">
                    <a:srgbClr val="000000">
                      <a:alpha val="43137"/>
                    </a:srgbClr>
                  </a:outerShdw>
                </a:effectLst>
                <a:cs typeface="+mn-cs"/>
              </a:endParaRPr>
            </a:p>
          </p:txBody>
        </p:sp>
        <p:sp>
          <p:nvSpPr>
            <p:cNvPr id="43" name="Line 31"/>
            <p:cNvSpPr>
              <a:spLocks noChangeShapeType="1"/>
            </p:cNvSpPr>
            <p:nvPr/>
          </p:nvSpPr>
          <p:spPr bwMode="auto">
            <a:xfrm>
              <a:off x="793" y="2205"/>
              <a:ext cx="0" cy="908"/>
            </a:xfrm>
            <a:prstGeom prst="line">
              <a:avLst/>
            </a:prstGeom>
            <a:noFill/>
            <a:ln w="9525">
              <a:solidFill>
                <a:schemeClr val="tx1"/>
              </a:solidFill>
              <a:round/>
              <a:headEnd/>
              <a:tailEnd/>
            </a:ln>
            <a:effectLst/>
          </p:spPr>
          <p:txBody>
            <a:bodyPr/>
            <a:lstStyle/>
            <a:p>
              <a:pPr eaLnBrk="0" hangingPunct="0">
                <a:defRPr/>
              </a:pPr>
              <a:endParaRPr lang="pt-BR">
                <a:effectLst>
                  <a:outerShdw blurRad="38100" dist="38100" dir="2700000" algn="tl">
                    <a:srgbClr val="000000">
                      <a:alpha val="43137"/>
                    </a:srgbClr>
                  </a:outerShdw>
                </a:effectLst>
                <a:cs typeface="+mn-cs"/>
              </a:endParaRPr>
            </a:p>
          </p:txBody>
        </p:sp>
        <p:sp>
          <p:nvSpPr>
            <p:cNvPr id="44" name="Line 32"/>
            <p:cNvSpPr>
              <a:spLocks noChangeShapeType="1"/>
            </p:cNvSpPr>
            <p:nvPr/>
          </p:nvSpPr>
          <p:spPr bwMode="auto">
            <a:xfrm>
              <a:off x="476" y="2977"/>
              <a:ext cx="181" cy="1"/>
            </a:xfrm>
            <a:prstGeom prst="line">
              <a:avLst/>
            </a:prstGeom>
            <a:noFill/>
            <a:ln w="9525">
              <a:solidFill>
                <a:schemeClr val="tx1"/>
              </a:solidFill>
              <a:round/>
              <a:headEnd/>
              <a:tailEnd/>
            </a:ln>
            <a:effectLst/>
          </p:spPr>
          <p:txBody>
            <a:bodyPr/>
            <a:lstStyle/>
            <a:p>
              <a:pPr eaLnBrk="0" hangingPunct="0">
                <a:defRPr/>
              </a:pPr>
              <a:endParaRPr lang="pt-BR">
                <a:effectLst>
                  <a:outerShdw blurRad="38100" dist="38100" dir="2700000" algn="tl">
                    <a:srgbClr val="000000">
                      <a:alpha val="43137"/>
                    </a:srgbClr>
                  </a:outerShdw>
                </a:effectLst>
                <a:cs typeface="+mn-cs"/>
              </a:endParaRPr>
            </a:p>
          </p:txBody>
        </p:sp>
        <p:sp>
          <p:nvSpPr>
            <p:cNvPr id="45" name="Line 33"/>
            <p:cNvSpPr>
              <a:spLocks noChangeShapeType="1"/>
            </p:cNvSpPr>
            <p:nvPr/>
          </p:nvSpPr>
          <p:spPr bwMode="auto">
            <a:xfrm>
              <a:off x="793" y="2886"/>
              <a:ext cx="545" cy="0"/>
            </a:xfrm>
            <a:prstGeom prst="line">
              <a:avLst/>
            </a:prstGeom>
            <a:noFill/>
            <a:ln w="9525">
              <a:solidFill>
                <a:schemeClr val="tx1"/>
              </a:solidFill>
              <a:round/>
              <a:headEnd/>
              <a:tailEnd/>
            </a:ln>
            <a:effectLst/>
          </p:spPr>
          <p:txBody>
            <a:bodyPr/>
            <a:lstStyle/>
            <a:p>
              <a:pPr eaLnBrk="0" hangingPunct="0">
                <a:defRPr/>
              </a:pPr>
              <a:endParaRPr lang="pt-BR">
                <a:effectLst>
                  <a:outerShdw blurRad="38100" dist="38100" dir="2700000" algn="tl">
                    <a:srgbClr val="000000">
                      <a:alpha val="43137"/>
                    </a:srgbClr>
                  </a:outerShdw>
                </a:effectLst>
                <a:cs typeface="+mn-cs"/>
              </a:endParaRPr>
            </a:p>
          </p:txBody>
        </p:sp>
        <p:sp>
          <p:nvSpPr>
            <p:cNvPr id="46" name="Line 34"/>
            <p:cNvSpPr>
              <a:spLocks noChangeShapeType="1"/>
            </p:cNvSpPr>
            <p:nvPr/>
          </p:nvSpPr>
          <p:spPr bwMode="auto">
            <a:xfrm>
              <a:off x="793" y="2569"/>
              <a:ext cx="545" cy="0"/>
            </a:xfrm>
            <a:prstGeom prst="line">
              <a:avLst/>
            </a:prstGeom>
            <a:noFill/>
            <a:ln w="9525">
              <a:solidFill>
                <a:schemeClr val="tx1"/>
              </a:solidFill>
              <a:round/>
              <a:headEnd/>
              <a:tailEnd/>
            </a:ln>
            <a:effectLst/>
          </p:spPr>
          <p:txBody>
            <a:bodyPr/>
            <a:lstStyle/>
            <a:p>
              <a:pPr eaLnBrk="0" hangingPunct="0">
                <a:defRPr/>
              </a:pPr>
              <a:endParaRPr lang="pt-BR">
                <a:effectLst>
                  <a:outerShdw blurRad="38100" dist="38100" dir="2700000" algn="tl">
                    <a:srgbClr val="000000">
                      <a:alpha val="43137"/>
                    </a:srgbClr>
                  </a:outerShdw>
                </a:effectLst>
                <a:cs typeface="+mn-cs"/>
              </a:endParaRPr>
            </a:p>
          </p:txBody>
        </p:sp>
        <p:sp>
          <p:nvSpPr>
            <p:cNvPr id="47" name="Line 35"/>
            <p:cNvSpPr>
              <a:spLocks noChangeShapeType="1"/>
            </p:cNvSpPr>
            <p:nvPr/>
          </p:nvSpPr>
          <p:spPr bwMode="auto">
            <a:xfrm>
              <a:off x="793" y="3113"/>
              <a:ext cx="0" cy="408"/>
            </a:xfrm>
            <a:prstGeom prst="line">
              <a:avLst/>
            </a:prstGeom>
            <a:noFill/>
            <a:ln w="9525">
              <a:solidFill>
                <a:schemeClr val="tx1"/>
              </a:solidFill>
              <a:round/>
              <a:headEnd/>
              <a:tailEnd/>
            </a:ln>
            <a:effectLst/>
          </p:spPr>
          <p:txBody>
            <a:bodyPr/>
            <a:lstStyle/>
            <a:p>
              <a:pPr eaLnBrk="0" hangingPunct="0">
                <a:defRPr/>
              </a:pPr>
              <a:endParaRPr lang="pt-BR">
                <a:effectLst>
                  <a:outerShdw blurRad="38100" dist="38100" dir="2700000" algn="tl">
                    <a:srgbClr val="000000">
                      <a:alpha val="43137"/>
                    </a:srgbClr>
                  </a:outerShdw>
                </a:effectLst>
                <a:cs typeface="+mn-cs"/>
              </a:endParaRPr>
            </a:p>
          </p:txBody>
        </p:sp>
        <p:sp>
          <p:nvSpPr>
            <p:cNvPr id="48" name="Line 36"/>
            <p:cNvSpPr>
              <a:spLocks noChangeShapeType="1"/>
            </p:cNvSpPr>
            <p:nvPr/>
          </p:nvSpPr>
          <p:spPr bwMode="auto">
            <a:xfrm>
              <a:off x="793" y="3521"/>
              <a:ext cx="273" cy="0"/>
            </a:xfrm>
            <a:prstGeom prst="line">
              <a:avLst/>
            </a:prstGeom>
            <a:noFill/>
            <a:ln w="9525">
              <a:solidFill>
                <a:schemeClr val="tx1"/>
              </a:solidFill>
              <a:round/>
              <a:headEnd/>
              <a:tailEnd/>
            </a:ln>
            <a:effectLst/>
          </p:spPr>
          <p:txBody>
            <a:bodyPr/>
            <a:lstStyle/>
            <a:p>
              <a:pPr eaLnBrk="0" hangingPunct="0">
                <a:defRPr/>
              </a:pPr>
              <a:endParaRPr lang="pt-BR">
                <a:effectLst>
                  <a:outerShdw blurRad="38100" dist="38100" dir="2700000" algn="tl">
                    <a:srgbClr val="000000">
                      <a:alpha val="43137"/>
                    </a:srgbClr>
                  </a:outerShdw>
                </a:effectLst>
                <a:cs typeface="+mn-cs"/>
              </a:endParaRPr>
            </a:p>
          </p:txBody>
        </p:sp>
        <p:sp>
          <p:nvSpPr>
            <p:cNvPr id="49" name="Line 37"/>
            <p:cNvSpPr>
              <a:spLocks noChangeShapeType="1"/>
            </p:cNvSpPr>
            <p:nvPr/>
          </p:nvSpPr>
          <p:spPr bwMode="auto">
            <a:xfrm>
              <a:off x="4521" y="2341"/>
              <a:ext cx="0" cy="1135"/>
            </a:xfrm>
            <a:prstGeom prst="line">
              <a:avLst/>
            </a:prstGeom>
            <a:noFill/>
            <a:ln w="9525">
              <a:solidFill>
                <a:schemeClr val="tx1"/>
              </a:solidFill>
              <a:round/>
              <a:headEnd/>
              <a:tailEnd/>
            </a:ln>
            <a:effectLst/>
          </p:spPr>
          <p:txBody>
            <a:bodyPr/>
            <a:lstStyle/>
            <a:p>
              <a:pPr eaLnBrk="0" hangingPunct="0">
                <a:defRPr/>
              </a:pPr>
              <a:endParaRPr lang="pt-BR">
                <a:effectLst>
                  <a:outerShdw blurRad="38100" dist="38100" dir="2700000" algn="tl">
                    <a:srgbClr val="000000">
                      <a:alpha val="43137"/>
                    </a:srgbClr>
                  </a:outerShdw>
                </a:effectLst>
                <a:cs typeface="+mn-cs"/>
              </a:endParaRPr>
            </a:p>
          </p:txBody>
        </p:sp>
        <p:cxnSp>
          <p:nvCxnSpPr>
            <p:cNvPr id="22571" name="AutoShape 40"/>
            <p:cNvCxnSpPr>
              <a:cxnSpLocks noChangeShapeType="1"/>
            </p:cNvCxnSpPr>
            <p:nvPr/>
          </p:nvCxnSpPr>
          <p:spPr bwMode="auto">
            <a:xfrm>
              <a:off x="3924" y="1070"/>
              <a:ext cx="1" cy="92"/>
            </a:xfrm>
            <a:prstGeom prst="straightConnector1">
              <a:avLst/>
            </a:prstGeom>
            <a:noFill/>
            <a:ln w="9525">
              <a:solidFill>
                <a:schemeClr val="tx1"/>
              </a:solidFill>
              <a:round/>
              <a:headEnd/>
              <a:tailEnd/>
            </a:ln>
          </p:spPr>
        </p:cxnSp>
        <p:sp>
          <p:nvSpPr>
            <p:cNvPr id="53" name="Line 41"/>
            <p:cNvSpPr>
              <a:spLocks noChangeShapeType="1"/>
            </p:cNvSpPr>
            <p:nvPr/>
          </p:nvSpPr>
          <p:spPr bwMode="auto">
            <a:xfrm>
              <a:off x="1701" y="1161"/>
              <a:ext cx="0" cy="137"/>
            </a:xfrm>
            <a:prstGeom prst="line">
              <a:avLst/>
            </a:prstGeom>
            <a:noFill/>
            <a:ln w="9525">
              <a:solidFill>
                <a:schemeClr val="tx1"/>
              </a:solidFill>
              <a:round/>
              <a:headEnd/>
              <a:tailEnd/>
            </a:ln>
            <a:effectLst/>
          </p:spPr>
          <p:txBody>
            <a:bodyPr/>
            <a:lstStyle/>
            <a:p>
              <a:pPr eaLnBrk="0" hangingPunct="0">
                <a:defRPr/>
              </a:pPr>
              <a:endParaRPr lang="pt-BR">
                <a:effectLst>
                  <a:outerShdw blurRad="38100" dist="38100" dir="2700000" algn="tl">
                    <a:srgbClr val="000000">
                      <a:alpha val="43137"/>
                    </a:srgbClr>
                  </a:outerShdw>
                </a:effectLst>
                <a:cs typeface="+mn-cs"/>
              </a:endParaRPr>
            </a:p>
          </p:txBody>
        </p:sp>
        <p:sp>
          <p:nvSpPr>
            <p:cNvPr id="54" name="Line 42"/>
            <p:cNvSpPr>
              <a:spLocks noChangeShapeType="1"/>
            </p:cNvSpPr>
            <p:nvPr/>
          </p:nvSpPr>
          <p:spPr bwMode="auto">
            <a:xfrm>
              <a:off x="1837" y="1297"/>
              <a:ext cx="0" cy="137"/>
            </a:xfrm>
            <a:prstGeom prst="line">
              <a:avLst/>
            </a:prstGeom>
            <a:noFill/>
            <a:ln w="9525">
              <a:solidFill>
                <a:schemeClr val="tx1"/>
              </a:solidFill>
              <a:round/>
              <a:headEnd/>
              <a:tailEnd/>
            </a:ln>
            <a:effectLst/>
          </p:spPr>
          <p:txBody>
            <a:bodyPr/>
            <a:lstStyle/>
            <a:p>
              <a:pPr eaLnBrk="0" hangingPunct="0">
                <a:defRPr/>
              </a:pPr>
              <a:endParaRPr lang="pt-BR">
                <a:effectLst>
                  <a:outerShdw blurRad="38100" dist="38100" dir="2700000" algn="tl">
                    <a:srgbClr val="000000">
                      <a:alpha val="43137"/>
                    </a:srgbClr>
                  </a:outerShdw>
                </a:effectLst>
                <a:cs typeface="+mn-cs"/>
              </a:endParaRPr>
            </a:p>
          </p:txBody>
        </p:sp>
        <p:sp>
          <p:nvSpPr>
            <p:cNvPr id="55" name="Line 43"/>
            <p:cNvSpPr>
              <a:spLocks noChangeShapeType="1"/>
            </p:cNvSpPr>
            <p:nvPr/>
          </p:nvSpPr>
          <p:spPr bwMode="auto">
            <a:xfrm>
              <a:off x="3326" y="1162"/>
              <a:ext cx="0" cy="137"/>
            </a:xfrm>
            <a:prstGeom prst="line">
              <a:avLst/>
            </a:prstGeom>
            <a:noFill/>
            <a:ln w="9525">
              <a:solidFill>
                <a:schemeClr val="tx1"/>
              </a:solidFill>
              <a:round/>
              <a:headEnd/>
              <a:tailEnd/>
            </a:ln>
            <a:effectLst/>
          </p:spPr>
          <p:txBody>
            <a:bodyPr/>
            <a:lstStyle/>
            <a:p>
              <a:pPr eaLnBrk="0" hangingPunct="0">
                <a:defRPr/>
              </a:pPr>
              <a:endParaRPr lang="pt-BR">
                <a:effectLst>
                  <a:outerShdw blurRad="38100" dist="38100" dir="2700000" algn="tl">
                    <a:srgbClr val="000000">
                      <a:alpha val="43137"/>
                    </a:srgbClr>
                  </a:outerShdw>
                </a:effectLst>
                <a:cs typeface="+mn-cs"/>
              </a:endParaRPr>
            </a:p>
          </p:txBody>
        </p:sp>
        <p:sp>
          <p:nvSpPr>
            <p:cNvPr id="56" name="Line 44"/>
            <p:cNvSpPr>
              <a:spLocks noChangeShapeType="1"/>
            </p:cNvSpPr>
            <p:nvPr/>
          </p:nvSpPr>
          <p:spPr bwMode="auto">
            <a:xfrm>
              <a:off x="4529" y="1162"/>
              <a:ext cx="0" cy="137"/>
            </a:xfrm>
            <a:prstGeom prst="line">
              <a:avLst/>
            </a:prstGeom>
            <a:noFill/>
            <a:ln w="9525">
              <a:solidFill>
                <a:schemeClr val="tx1"/>
              </a:solidFill>
              <a:round/>
              <a:headEnd/>
              <a:tailEnd/>
            </a:ln>
            <a:effectLst/>
          </p:spPr>
          <p:txBody>
            <a:bodyPr/>
            <a:lstStyle/>
            <a:p>
              <a:pPr eaLnBrk="0" hangingPunct="0">
                <a:defRPr/>
              </a:pPr>
              <a:endParaRPr lang="pt-BR">
                <a:effectLst>
                  <a:outerShdw blurRad="38100" dist="38100" dir="2700000" algn="tl">
                    <a:srgbClr val="000000">
                      <a:alpha val="43137"/>
                    </a:srgbClr>
                  </a:outerShdw>
                </a:effectLst>
                <a:cs typeface="+mn-cs"/>
              </a:endParaRPr>
            </a:p>
          </p:txBody>
        </p:sp>
        <p:sp>
          <p:nvSpPr>
            <p:cNvPr id="57" name="Line 45"/>
            <p:cNvSpPr>
              <a:spLocks noChangeShapeType="1"/>
            </p:cNvSpPr>
            <p:nvPr/>
          </p:nvSpPr>
          <p:spPr bwMode="auto">
            <a:xfrm>
              <a:off x="249" y="1662"/>
              <a:ext cx="0" cy="1088"/>
            </a:xfrm>
            <a:prstGeom prst="line">
              <a:avLst/>
            </a:prstGeom>
            <a:noFill/>
            <a:ln w="9525">
              <a:solidFill>
                <a:schemeClr val="tx1"/>
              </a:solidFill>
              <a:round/>
              <a:headEnd/>
              <a:tailEnd/>
            </a:ln>
            <a:effectLst/>
          </p:spPr>
          <p:txBody>
            <a:bodyPr/>
            <a:lstStyle/>
            <a:p>
              <a:pPr eaLnBrk="0" hangingPunct="0">
                <a:defRPr/>
              </a:pPr>
              <a:endParaRPr lang="pt-BR">
                <a:effectLst>
                  <a:outerShdw blurRad="38100" dist="38100" dir="2700000" algn="tl">
                    <a:srgbClr val="000000">
                      <a:alpha val="43137"/>
                    </a:srgbClr>
                  </a:outerShdw>
                </a:effectLst>
                <a:cs typeface="+mn-cs"/>
              </a:endParaRPr>
            </a:p>
          </p:txBody>
        </p:sp>
        <p:sp>
          <p:nvSpPr>
            <p:cNvPr id="58" name="Line 46"/>
            <p:cNvSpPr>
              <a:spLocks noChangeShapeType="1"/>
            </p:cNvSpPr>
            <p:nvPr/>
          </p:nvSpPr>
          <p:spPr bwMode="auto">
            <a:xfrm>
              <a:off x="793" y="1662"/>
              <a:ext cx="0" cy="135"/>
            </a:xfrm>
            <a:prstGeom prst="line">
              <a:avLst/>
            </a:prstGeom>
            <a:noFill/>
            <a:ln w="9525">
              <a:solidFill>
                <a:schemeClr val="tx1"/>
              </a:solidFill>
              <a:round/>
              <a:headEnd/>
              <a:tailEnd/>
            </a:ln>
            <a:effectLst/>
          </p:spPr>
          <p:txBody>
            <a:bodyPr/>
            <a:lstStyle/>
            <a:p>
              <a:pPr eaLnBrk="0" hangingPunct="0">
                <a:defRPr/>
              </a:pPr>
              <a:endParaRPr lang="pt-BR">
                <a:effectLst>
                  <a:outerShdw blurRad="38100" dist="38100" dir="2700000" algn="tl">
                    <a:srgbClr val="000000">
                      <a:alpha val="43137"/>
                    </a:srgbClr>
                  </a:outerShdw>
                </a:effectLst>
                <a:cs typeface="+mn-cs"/>
              </a:endParaRPr>
            </a:p>
          </p:txBody>
        </p:sp>
        <p:sp>
          <p:nvSpPr>
            <p:cNvPr id="59" name="Line 47"/>
            <p:cNvSpPr>
              <a:spLocks noChangeShapeType="1"/>
            </p:cNvSpPr>
            <p:nvPr/>
          </p:nvSpPr>
          <p:spPr bwMode="auto">
            <a:xfrm>
              <a:off x="1701" y="1525"/>
              <a:ext cx="0" cy="272"/>
            </a:xfrm>
            <a:prstGeom prst="line">
              <a:avLst/>
            </a:prstGeom>
            <a:noFill/>
            <a:ln w="9525">
              <a:solidFill>
                <a:schemeClr val="tx1"/>
              </a:solidFill>
              <a:round/>
              <a:headEnd/>
              <a:tailEnd/>
            </a:ln>
            <a:effectLst/>
          </p:spPr>
          <p:txBody>
            <a:bodyPr wrap="none"/>
            <a:lstStyle/>
            <a:p>
              <a:pPr eaLnBrk="0" hangingPunct="0">
                <a:defRPr/>
              </a:pPr>
              <a:endParaRPr lang="pt-BR">
                <a:effectLst>
                  <a:outerShdw blurRad="38100" dist="38100" dir="2700000" algn="tl">
                    <a:srgbClr val="000000">
                      <a:alpha val="43137"/>
                    </a:srgbClr>
                  </a:outerShdw>
                </a:effectLst>
                <a:cs typeface="+mn-cs"/>
              </a:endParaRPr>
            </a:p>
          </p:txBody>
        </p:sp>
        <p:sp>
          <p:nvSpPr>
            <p:cNvPr id="60" name="Line 48"/>
            <p:cNvSpPr>
              <a:spLocks noChangeShapeType="1"/>
            </p:cNvSpPr>
            <p:nvPr/>
          </p:nvSpPr>
          <p:spPr bwMode="auto">
            <a:xfrm>
              <a:off x="3382" y="1661"/>
              <a:ext cx="0" cy="181"/>
            </a:xfrm>
            <a:prstGeom prst="line">
              <a:avLst/>
            </a:prstGeom>
            <a:noFill/>
            <a:ln w="9525">
              <a:solidFill>
                <a:schemeClr val="tx1"/>
              </a:solidFill>
              <a:round/>
              <a:headEnd/>
              <a:tailEnd/>
            </a:ln>
            <a:effectLst/>
          </p:spPr>
          <p:txBody>
            <a:bodyPr wrap="none"/>
            <a:lstStyle/>
            <a:p>
              <a:pPr eaLnBrk="0" hangingPunct="0">
                <a:defRPr/>
              </a:pPr>
              <a:endParaRPr lang="pt-BR">
                <a:effectLst>
                  <a:outerShdw blurRad="38100" dist="38100" dir="2700000" algn="tl">
                    <a:srgbClr val="000000">
                      <a:alpha val="43137"/>
                    </a:srgbClr>
                  </a:outerShdw>
                </a:effectLst>
                <a:cs typeface="+mn-cs"/>
              </a:endParaRPr>
            </a:p>
          </p:txBody>
        </p:sp>
        <p:sp>
          <p:nvSpPr>
            <p:cNvPr id="61" name="Line 49"/>
            <p:cNvSpPr>
              <a:spLocks noChangeShapeType="1"/>
            </p:cNvSpPr>
            <p:nvPr/>
          </p:nvSpPr>
          <p:spPr bwMode="auto">
            <a:xfrm>
              <a:off x="4545" y="1661"/>
              <a:ext cx="0" cy="181"/>
            </a:xfrm>
            <a:prstGeom prst="line">
              <a:avLst/>
            </a:prstGeom>
            <a:noFill/>
            <a:ln w="9525">
              <a:solidFill>
                <a:schemeClr val="tx1"/>
              </a:solidFill>
              <a:round/>
              <a:headEnd/>
              <a:tailEnd/>
            </a:ln>
            <a:effectLst/>
          </p:spPr>
          <p:txBody>
            <a:bodyPr wrap="none"/>
            <a:lstStyle/>
            <a:p>
              <a:pPr eaLnBrk="0" hangingPunct="0">
                <a:defRPr/>
              </a:pPr>
              <a:endParaRPr lang="pt-BR">
                <a:effectLst>
                  <a:outerShdw blurRad="38100" dist="38100" dir="2700000" algn="tl">
                    <a:srgbClr val="000000">
                      <a:alpha val="43137"/>
                    </a:srgbClr>
                  </a:outerShdw>
                </a:effectLst>
                <a:cs typeface="+mn-cs"/>
              </a:endParaRPr>
            </a:p>
          </p:txBody>
        </p:sp>
        <p:sp>
          <p:nvSpPr>
            <p:cNvPr id="62" name="Line 50"/>
            <p:cNvSpPr>
              <a:spLocks noChangeShapeType="1"/>
            </p:cNvSpPr>
            <p:nvPr/>
          </p:nvSpPr>
          <p:spPr bwMode="auto">
            <a:xfrm>
              <a:off x="3422" y="2659"/>
              <a:ext cx="0" cy="91"/>
            </a:xfrm>
            <a:prstGeom prst="line">
              <a:avLst/>
            </a:prstGeom>
            <a:noFill/>
            <a:ln w="9525">
              <a:solidFill>
                <a:schemeClr val="tx1"/>
              </a:solidFill>
              <a:round/>
              <a:headEnd/>
              <a:tailEnd/>
            </a:ln>
            <a:effectLst/>
          </p:spPr>
          <p:txBody>
            <a:bodyPr/>
            <a:lstStyle/>
            <a:p>
              <a:pPr eaLnBrk="0" hangingPunct="0">
                <a:defRPr/>
              </a:pPr>
              <a:endParaRPr lang="pt-BR">
                <a:effectLst>
                  <a:outerShdw blurRad="38100" dist="38100" dir="2700000" algn="tl">
                    <a:srgbClr val="000000">
                      <a:alpha val="43137"/>
                    </a:srgbClr>
                  </a:outerShdw>
                </a:effectLst>
                <a:cs typeface="+mn-cs"/>
              </a:endParaRPr>
            </a:p>
          </p:txBody>
        </p:sp>
        <p:sp>
          <p:nvSpPr>
            <p:cNvPr id="22582" name="AutoShape 51"/>
            <p:cNvSpPr>
              <a:spLocks noChangeArrowheads="1"/>
            </p:cNvSpPr>
            <p:nvPr/>
          </p:nvSpPr>
          <p:spPr bwMode="auto">
            <a:xfrm>
              <a:off x="1338" y="3068"/>
              <a:ext cx="2676" cy="227"/>
            </a:xfrm>
            <a:prstGeom prst="flowChartProcess">
              <a:avLst/>
            </a:prstGeom>
            <a:solidFill>
              <a:schemeClr val="accent1"/>
            </a:solidFill>
            <a:ln w="9525">
              <a:solidFill>
                <a:schemeClr val="tx1"/>
              </a:solidFill>
              <a:miter lim="800000"/>
              <a:headEnd/>
              <a:tailEnd/>
            </a:ln>
          </p:spPr>
          <p:txBody>
            <a:bodyPr wrap="none" anchor="ctr"/>
            <a:lstStyle/>
            <a:p>
              <a:pPr algn="ctr" eaLnBrk="0" hangingPunct="0"/>
              <a:r>
                <a:rPr lang="en-US"/>
                <a:t>Funding Institutional Research Projects</a:t>
              </a:r>
            </a:p>
          </p:txBody>
        </p:sp>
        <p:sp>
          <p:nvSpPr>
            <p:cNvPr id="64" name="Line 52"/>
            <p:cNvSpPr>
              <a:spLocks noChangeShapeType="1"/>
            </p:cNvSpPr>
            <p:nvPr/>
          </p:nvSpPr>
          <p:spPr bwMode="auto">
            <a:xfrm>
              <a:off x="1655" y="2977"/>
              <a:ext cx="0" cy="91"/>
            </a:xfrm>
            <a:prstGeom prst="line">
              <a:avLst/>
            </a:prstGeom>
            <a:noFill/>
            <a:ln w="9525">
              <a:solidFill>
                <a:schemeClr val="tx1"/>
              </a:solidFill>
              <a:round/>
              <a:headEnd/>
              <a:tailEnd/>
            </a:ln>
            <a:effectLst/>
          </p:spPr>
          <p:txBody>
            <a:bodyPr/>
            <a:lstStyle/>
            <a:p>
              <a:pPr eaLnBrk="0" hangingPunct="0">
                <a:defRPr/>
              </a:pPr>
              <a:endParaRPr lang="pt-BR">
                <a:effectLst>
                  <a:outerShdw blurRad="38100" dist="38100" dir="2700000" algn="tl">
                    <a:srgbClr val="000000">
                      <a:alpha val="43137"/>
                    </a:srgbClr>
                  </a:outerShdw>
                </a:effectLst>
                <a:cs typeface="+mn-cs"/>
              </a:endParaRPr>
            </a:p>
          </p:txBody>
        </p:sp>
        <p:sp>
          <p:nvSpPr>
            <p:cNvPr id="65" name="Line 53"/>
            <p:cNvSpPr>
              <a:spLocks noChangeShapeType="1"/>
            </p:cNvSpPr>
            <p:nvPr/>
          </p:nvSpPr>
          <p:spPr bwMode="auto">
            <a:xfrm>
              <a:off x="3438" y="2977"/>
              <a:ext cx="0" cy="91"/>
            </a:xfrm>
            <a:prstGeom prst="line">
              <a:avLst/>
            </a:prstGeom>
            <a:noFill/>
            <a:ln w="9525">
              <a:solidFill>
                <a:schemeClr val="tx1"/>
              </a:solidFill>
              <a:round/>
              <a:headEnd/>
              <a:tailEnd/>
            </a:ln>
            <a:effectLst/>
          </p:spPr>
          <p:txBody>
            <a:bodyPr/>
            <a:lstStyle/>
            <a:p>
              <a:pPr eaLnBrk="0" hangingPunct="0">
                <a:defRPr/>
              </a:pPr>
              <a:endParaRPr lang="pt-BR">
                <a:effectLst>
                  <a:outerShdw blurRad="38100" dist="38100" dir="2700000" algn="tl">
                    <a:srgbClr val="000000">
                      <a:alpha val="43137"/>
                    </a:srgbClr>
                  </a:outerShdw>
                </a:effectLst>
                <a:cs typeface="+mn-cs"/>
              </a:endParaRPr>
            </a:p>
          </p:txBody>
        </p:sp>
        <p:sp>
          <p:nvSpPr>
            <p:cNvPr id="66" name="Line 54"/>
            <p:cNvSpPr>
              <a:spLocks noChangeShapeType="1"/>
            </p:cNvSpPr>
            <p:nvPr/>
          </p:nvSpPr>
          <p:spPr bwMode="auto">
            <a:xfrm>
              <a:off x="1655" y="3295"/>
              <a:ext cx="0" cy="91"/>
            </a:xfrm>
            <a:prstGeom prst="line">
              <a:avLst/>
            </a:prstGeom>
            <a:noFill/>
            <a:ln w="9525">
              <a:solidFill>
                <a:schemeClr val="tx1"/>
              </a:solidFill>
              <a:round/>
              <a:headEnd/>
              <a:tailEnd/>
            </a:ln>
            <a:effectLst/>
          </p:spPr>
          <p:txBody>
            <a:bodyPr/>
            <a:lstStyle/>
            <a:p>
              <a:pPr eaLnBrk="0" hangingPunct="0">
                <a:defRPr/>
              </a:pPr>
              <a:endParaRPr lang="pt-BR">
                <a:effectLst>
                  <a:outerShdw blurRad="38100" dist="38100" dir="2700000" algn="tl">
                    <a:srgbClr val="000000">
                      <a:alpha val="43137"/>
                    </a:srgbClr>
                  </a:outerShdw>
                </a:effectLst>
                <a:cs typeface="+mn-cs"/>
              </a:endParaRPr>
            </a:p>
          </p:txBody>
        </p:sp>
        <p:sp>
          <p:nvSpPr>
            <p:cNvPr id="67" name="Line 55"/>
            <p:cNvSpPr>
              <a:spLocks noChangeShapeType="1"/>
            </p:cNvSpPr>
            <p:nvPr/>
          </p:nvSpPr>
          <p:spPr bwMode="auto">
            <a:xfrm>
              <a:off x="3446" y="3295"/>
              <a:ext cx="0" cy="91"/>
            </a:xfrm>
            <a:prstGeom prst="line">
              <a:avLst/>
            </a:prstGeom>
            <a:noFill/>
            <a:ln w="9525">
              <a:solidFill>
                <a:schemeClr val="tx1"/>
              </a:solidFill>
              <a:round/>
              <a:headEnd/>
              <a:tailEnd/>
            </a:ln>
            <a:effectLst/>
          </p:spPr>
          <p:txBody>
            <a:bodyPr/>
            <a:lstStyle/>
            <a:p>
              <a:pPr eaLnBrk="0" hangingPunct="0">
                <a:defRPr/>
              </a:pPr>
              <a:endParaRPr lang="pt-BR">
                <a:effectLst>
                  <a:outerShdw blurRad="38100" dist="38100" dir="2700000" algn="tl">
                    <a:srgbClr val="000000">
                      <a:alpha val="43137"/>
                    </a:srgbClr>
                  </a:outerShdw>
                </a:effectLst>
                <a:cs typeface="+mn-cs"/>
              </a:endParaRPr>
            </a:p>
          </p:txBody>
        </p:sp>
        <p:sp>
          <p:nvSpPr>
            <p:cNvPr id="69" name="Line 57"/>
            <p:cNvSpPr>
              <a:spLocks noChangeShapeType="1"/>
            </p:cNvSpPr>
            <p:nvPr/>
          </p:nvSpPr>
          <p:spPr bwMode="auto">
            <a:xfrm flipV="1">
              <a:off x="657" y="2886"/>
              <a:ext cx="0" cy="91"/>
            </a:xfrm>
            <a:prstGeom prst="line">
              <a:avLst/>
            </a:prstGeom>
            <a:noFill/>
            <a:ln w="9525">
              <a:solidFill>
                <a:schemeClr val="tx1"/>
              </a:solidFill>
              <a:round/>
              <a:headEnd/>
              <a:tailEnd/>
            </a:ln>
            <a:effectLst/>
          </p:spPr>
          <p:txBody>
            <a:bodyPr wrap="none"/>
            <a:lstStyle/>
            <a:p>
              <a:pPr eaLnBrk="0" hangingPunct="0">
                <a:defRPr/>
              </a:pPr>
              <a:endParaRPr lang="pt-BR">
                <a:effectLst>
                  <a:outerShdw blurRad="38100" dist="38100" dir="2700000" algn="tl">
                    <a:srgbClr val="000000">
                      <a:alpha val="43137"/>
                    </a:srgbClr>
                  </a:outerShdw>
                </a:effectLst>
                <a:cs typeface="+mn-cs"/>
              </a:endParaRPr>
            </a:p>
          </p:txBody>
        </p:sp>
        <p:sp>
          <p:nvSpPr>
            <p:cNvPr id="70" name="Line 58"/>
            <p:cNvSpPr>
              <a:spLocks noChangeShapeType="1"/>
            </p:cNvSpPr>
            <p:nvPr/>
          </p:nvSpPr>
          <p:spPr bwMode="auto">
            <a:xfrm>
              <a:off x="657" y="2977"/>
              <a:ext cx="0" cy="181"/>
            </a:xfrm>
            <a:prstGeom prst="line">
              <a:avLst/>
            </a:prstGeom>
            <a:noFill/>
            <a:ln w="9525">
              <a:solidFill>
                <a:schemeClr val="tx1"/>
              </a:solidFill>
              <a:round/>
              <a:headEnd/>
              <a:tailEnd/>
            </a:ln>
            <a:effectLst/>
          </p:spPr>
          <p:txBody>
            <a:bodyPr wrap="none"/>
            <a:lstStyle/>
            <a:p>
              <a:pPr eaLnBrk="0" hangingPunct="0">
                <a:defRPr/>
              </a:pPr>
              <a:endParaRPr lang="pt-BR">
                <a:effectLst>
                  <a:outerShdw blurRad="38100" dist="38100" dir="2700000" algn="tl">
                    <a:srgbClr val="000000">
                      <a:alpha val="43137"/>
                    </a:srgbClr>
                  </a:outerShdw>
                </a:effectLst>
                <a:cs typeface="+mn-cs"/>
              </a:endParaRPr>
            </a:p>
          </p:txBody>
        </p:sp>
        <p:sp>
          <p:nvSpPr>
            <p:cNvPr id="71" name="Line 59"/>
            <p:cNvSpPr>
              <a:spLocks noChangeShapeType="1"/>
            </p:cNvSpPr>
            <p:nvPr/>
          </p:nvSpPr>
          <p:spPr bwMode="auto">
            <a:xfrm>
              <a:off x="657" y="2886"/>
              <a:ext cx="136" cy="0"/>
            </a:xfrm>
            <a:prstGeom prst="line">
              <a:avLst/>
            </a:prstGeom>
            <a:noFill/>
            <a:ln w="9525">
              <a:solidFill>
                <a:schemeClr val="tx1"/>
              </a:solidFill>
              <a:round/>
              <a:headEnd/>
              <a:tailEnd/>
            </a:ln>
            <a:effectLst/>
          </p:spPr>
          <p:txBody>
            <a:bodyPr wrap="none"/>
            <a:lstStyle/>
            <a:p>
              <a:pPr eaLnBrk="0" hangingPunct="0">
                <a:defRPr/>
              </a:pPr>
              <a:endParaRPr lang="pt-BR">
                <a:effectLst>
                  <a:outerShdw blurRad="38100" dist="38100" dir="2700000" algn="tl">
                    <a:srgbClr val="000000">
                      <a:alpha val="43137"/>
                    </a:srgbClr>
                  </a:outerShdw>
                </a:effectLst>
                <a:cs typeface="+mn-cs"/>
              </a:endParaRPr>
            </a:p>
          </p:txBody>
        </p:sp>
        <p:sp>
          <p:nvSpPr>
            <p:cNvPr id="72" name="Line 60"/>
            <p:cNvSpPr>
              <a:spLocks noChangeShapeType="1"/>
            </p:cNvSpPr>
            <p:nvPr/>
          </p:nvSpPr>
          <p:spPr bwMode="auto">
            <a:xfrm>
              <a:off x="657" y="3158"/>
              <a:ext cx="681" cy="0"/>
            </a:xfrm>
            <a:prstGeom prst="line">
              <a:avLst/>
            </a:prstGeom>
            <a:noFill/>
            <a:ln w="9525">
              <a:solidFill>
                <a:schemeClr val="tx1"/>
              </a:solidFill>
              <a:round/>
              <a:headEnd/>
              <a:tailEnd/>
            </a:ln>
            <a:effectLst/>
          </p:spPr>
          <p:txBody>
            <a:bodyPr wrap="none"/>
            <a:lstStyle/>
            <a:p>
              <a:pPr eaLnBrk="0" hangingPunct="0">
                <a:defRPr/>
              </a:pPr>
              <a:endParaRPr lang="pt-BR">
                <a:effectLst>
                  <a:outerShdw blurRad="38100" dist="38100" dir="2700000" algn="tl">
                    <a:srgbClr val="000000">
                      <a:alpha val="43137"/>
                    </a:srgbClr>
                  </a:outerShdw>
                </a:effectLst>
                <a:cs typeface="+mn-cs"/>
              </a:endParaRPr>
            </a:p>
          </p:txBody>
        </p:sp>
      </p:grpSp>
      <p:sp>
        <p:nvSpPr>
          <p:cNvPr id="22533" name="Retângulo 72"/>
          <p:cNvSpPr>
            <a:spLocks noChangeArrowheads="1"/>
          </p:cNvSpPr>
          <p:nvPr/>
        </p:nvSpPr>
        <p:spPr bwMode="auto">
          <a:xfrm>
            <a:off x="107950" y="6524625"/>
            <a:ext cx="4103688" cy="523875"/>
          </a:xfrm>
          <a:prstGeom prst="rect">
            <a:avLst/>
          </a:prstGeom>
          <a:noFill/>
          <a:ln w="9525">
            <a:noFill/>
            <a:miter lim="800000"/>
            <a:headEnd/>
            <a:tailEnd/>
          </a:ln>
        </p:spPr>
        <p:txBody>
          <a:bodyPr>
            <a:spAutoFit/>
          </a:bodyPr>
          <a:lstStyle/>
          <a:p>
            <a:pPr algn="ctr" eaLnBrk="0" hangingPunct="0"/>
            <a:r>
              <a:rPr lang="pt-BR" sz="1400">
                <a:solidFill>
                  <a:srgbClr val="17375E"/>
                </a:solidFill>
                <a:latin typeface="Calibri" pitchFamily="34" charset="0"/>
              </a:rPr>
              <a:t>Maria de Nazaré Pereira, IBICT Research Consultant</a:t>
            </a:r>
          </a:p>
          <a:p>
            <a:pPr algn="ctr" eaLnBrk="0" hangingPunct="0"/>
            <a:endParaRPr lang="pt-BR" sz="1400">
              <a:solidFill>
                <a:srgbClr val="17375E"/>
              </a:solidFill>
              <a:latin typeface="Calibri" pitchFamily="34" charset="0"/>
            </a:endParaRPr>
          </a:p>
        </p:txBody>
      </p:sp>
      <p:sp>
        <p:nvSpPr>
          <p:cNvPr id="22534" name="Espaço Reservado para Número de Slide 2"/>
          <p:cNvSpPr>
            <a:spLocks noGrp="1"/>
          </p:cNvSpPr>
          <p:nvPr>
            <p:ph type="sldNum" sz="quarter" idx="12"/>
          </p:nvPr>
        </p:nvSpPr>
        <p:spPr bwMode="auto">
          <a:noFill/>
          <a:ln>
            <a:miter lim="800000"/>
            <a:headEnd/>
            <a:tailEnd/>
          </a:ln>
        </p:spPr>
        <p:txBody>
          <a:bodyPr/>
          <a:lstStyle/>
          <a:p>
            <a:fld id="{08928726-05CE-4A1B-BE03-F3DD10B352B8}" type="slidenum">
              <a:rPr lang="pt-BR" altLang="pt-BR" smtClean="0"/>
              <a:pPr/>
              <a:t>5</a:t>
            </a:fld>
            <a:endParaRPr lang="pt-BR" altLang="pt-BR" smtClean="0"/>
          </a:p>
        </p:txBody>
      </p:sp>
    </p:spTree>
  </p:cSld>
  <p:clrMapOvr>
    <a:masterClrMapping/>
  </p:clrMapOvr>
  <p:transition spd="med">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0" y="1341438"/>
            <a:ext cx="9036050" cy="792162"/>
          </a:xfrm>
        </p:spPr>
        <p:txBody>
          <a:bodyPr>
            <a:normAutofit/>
          </a:bodyPr>
          <a:lstStyle/>
          <a:p>
            <a:pPr>
              <a:defRPr/>
            </a:pPr>
            <a:r>
              <a:rPr lang="pt-BR" b="1" smtClean="0">
                <a:solidFill>
                  <a:srgbClr val="DD480D"/>
                </a:solidFill>
                <a:effectLst>
                  <a:outerShdw blurRad="38100" dist="38100" dir="2700000" algn="tl">
                    <a:srgbClr val="C0C0C0"/>
                  </a:outerShdw>
                </a:effectLst>
                <a:cs typeface="Tahoma" pitchFamily="34" charset="0"/>
              </a:rPr>
              <a:t>Topics</a:t>
            </a:r>
            <a:endParaRPr lang="pt-BR" sz="2700" smtClean="0">
              <a:cs typeface="Tahoma" pitchFamily="34" charset="0"/>
            </a:endParaRPr>
          </a:p>
        </p:txBody>
      </p:sp>
      <p:pic>
        <p:nvPicPr>
          <p:cNvPr id="104450" name="Picture 2" descr="06790002"/>
          <p:cNvPicPr>
            <a:picLocks noChangeAspect="1" noChangeArrowheads="1"/>
          </p:cNvPicPr>
          <p:nvPr/>
        </p:nvPicPr>
        <p:blipFill>
          <a:blip r:embed="rId3"/>
          <a:srcRect b="62923"/>
          <a:stretch>
            <a:fillRect/>
          </a:stretch>
        </p:blipFill>
        <p:spPr bwMode="auto">
          <a:xfrm>
            <a:off x="-14288" y="-850900"/>
            <a:ext cx="9210676" cy="1803400"/>
          </a:xfrm>
          <a:prstGeom prst="rect">
            <a:avLst/>
          </a:prstGeom>
          <a:noFill/>
          <a:ln w="9525">
            <a:noFill/>
            <a:miter lim="800000"/>
            <a:headEnd/>
            <a:tailEnd/>
          </a:ln>
        </p:spPr>
      </p:pic>
      <p:sp>
        <p:nvSpPr>
          <p:cNvPr id="6" name="Espaço Reservado para Conteúdo 2"/>
          <p:cNvSpPr>
            <a:spLocks noGrp="1"/>
          </p:cNvSpPr>
          <p:nvPr>
            <p:ph idx="4294967295"/>
          </p:nvPr>
        </p:nvSpPr>
        <p:spPr>
          <a:xfrm>
            <a:off x="1042988" y="2608263"/>
            <a:ext cx="8066087" cy="3773487"/>
          </a:xfrm>
        </p:spPr>
        <p:txBody>
          <a:bodyPr/>
          <a:lstStyle/>
          <a:p>
            <a:pPr marL="266700" indent="-266700" eaLnBrk="1" hangingPunct="1">
              <a:defRPr/>
            </a:pPr>
            <a:r>
              <a:rPr lang="pt-BR" sz="2800" smtClean="0">
                <a:solidFill>
                  <a:srgbClr val="7F7F7F"/>
                </a:solidFill>
              </a:rPr>
              <a:t>Overview of Brazil</a:t>
            </a:r>
          </a:p>
          <a:p>
            <a:pPr marL="266700" indent="-266700" eaLnBrk="1" hangingPunct="1">
              <a:defRPr/>
            </a:pPr>
            <a:r>
              <a:rPr lang="pt-BR" sz="2800" smtClean="0">
                <a:solidFill>
                  <a:srgbClr val="7F7F7F"/>
                </a:solidFill>
              </a:rPr>
              <a:t>Overview of the S &amp; T System</a:t>
            </a:r>
          </a:p>
          <a:p>
            <a:pPr marL="266700" indent="-266700" eaLnBrk="1" hangingPunct="1">
              <a:defRPr/>
            </a:pPr>
            <a:r>
              <a:rPr lang="pt-BR" sz="2800" smtClean="0">
                <a:solidFill>
                  <a:srgbClr val="7F7F7F"/>
                </a:solidFill>
              </a:rPr>
              <a:t>Some Figures on the S &amp; T System</a:t>
            </a:r>
          </a:p>
          <a:p>
            <a:pPr marL="266700" indent="-266700" eaLnBrk="1" hangingPunct="1">
              <a:defRPr/>
            </a:pPr>
            <a:r>
              <a:rPr lang="pt-BR" sz="2800" smtClean="0">
                <a:solidFill>
                  <a:srgbClr val="7F7F7F"/>
                </a:solidFill>
              </a:rPr>
              <a:t>IBICT – The proponent of BRCRIS</a:t>
            </a:r>
          </a:p>
          <a:p>
            <a:pPr marL="266700" indent="-266700" eaLnBrk="1" hangingPunct="1">
              <a:defRPr/>
            </a:pPr>
            <a:r>
              <a:rPr lang="pt-BR" sz="2800" smtClean="0">
                <a:solidFill>
                  <a:srgbClr val="7F7F7F"/>
                </a:solidFill>
              </a:rPr>
              <a:t>BR-CRIS</a:t>
            </a:r>
          </a:p>
          <a:p>
            <a:pPr marL="266700" indent="-266700" eaLnBrk="1" hangingPunct="1">
              <a:defRPr/>
            </a:pPr>
            <a:r>
              <a:rPr lang="pt-BR" sz="2800" b="1" smtClean="0">
                <a:solidFill>
                  <a:srgbClr val="17375E"/>
                </a:solidFill>
                <a:effectLst>
                  <a:outerShdw blurRad="38100" dist="38100" dir="2700000" algn="tl">
                    <a:srgbClr val="C0C0C0"/>
                  </a:outerShdw>
                </a:effectLst>
              </a:rPr>
              <a:t>Final Remarks</a:t>
            </a:r>
          </a:p>
          <a:p>
            <a:pPr marL="266700" indent="-266700" eaLnBrk="1" hangingPunct="1">
              <a:defRPr/>
            </a:pPr>
            <a:endParaRPr lang="pt-BR" sz="2800" b="1" smtClean="0">
              <a:solidFill>
                <a:srgbClr val="17375E"/>
              </a:solidFill>
              <a:effectLst>
                <a:outerShdw blurRad="38100" dist="38100" dir="2700000" algn="tl">
                  <a:srgbClr val="C0C0C0"/>
                </a:outerShdw>
              </a:effectLst>
            </a:endParaRPr>
          </a:p>
          <a:p>
            <a:pPr marL="266700" indent="-266700" eaLnBrk="1" hangingPunct="1">
              <a:buFont typeface="Arial" charset="0"/>
              <a:buNone/>
              <a:defRPr/>
            </a:pPr>
            <a:endParaRPr lang="pt-BR" sz="2800" b="1" smtClean="0">
              <a:solidFill>
                <a:srgbClr val="17375E"/>
              </a:solidFill>
              <a:effectLst>
                <a:outerShdw blurRad="38100" dist="38100" dir="2700000" algn="tl">
                  <a:srgbClr val="C0C0C0"/>
                </a:outerShdw>
              </a:effectLst>
            </a:endParaRPr>
          </a:p>
          <a:p>
            <a:pPr marL="266700" indent="-266700" eaLnBrk="1" hangingPunct="1">
              <a:buFont typeface="Arial" charset="0"/>
              <a:buNone/>
              <a:defRPr/>
            </a:pPr>
            <a:endParaRPr lang="pt-BR" sz="2800" b="1" smtClean="0">
              <a:solidFill>
                <a:srgbClr val="17375E"/>
              </a:solidFill>
              <a:effectLst>
                <a:outerShdw blurRad="38100" dist="38100" dir="2700000" algn="tl">
                  <a:srgbClr val="C0C0C0"/>
                </a:outerShdw>
              </a:effectLst>
            </a:endParaRPr>
          </a:p>
          <a:p>
            <a:pPr marL="266700" indent="-266700">
              <a:defRPr/>
            </a:pPr>
            <a:endParaRPr lang="pt-BR" smtClean="0">
              <a:solidFill>
                <a:srgbClr val="17375E"/>
              </a:solidFill>
            </a:endParaRPr>
          </a:p>
        </p:txBody>
      </p:sp>
      <p:sp>
        <p:nvSpPr>
          <p:cNvPr id="104452" name="Retângulo 6"/>
          <p:cNvSpPr>
            <a:spLocks noChangeArrowheads="1"/>
          </p:cNvSpPr>
          <p:nvPr/>
        </p:nvSpPr>
        <p:spPr bwMode="auto">
          <a:xfrm>
            <a:off x="107950" y="6524625"/>
            <a:ext cx="4103688" cy="523875"/>
          </a:xfrm>
          <a:prstGeom prst="rect">
            <a:avLst/>
          </a:prstGeom>
          <a:noFill/>
          <a:ln w="9525">
            <a:noFill/>
            <a:miter lim="800000"/>
            <a:headEnd/>
            <a:tailEnd/>
          </a:ln>
        </p:spPr>
        <p:txBody>
          <a:bodyPr>
            <a:spAutoFit/>
          </a:bodyPr>
          <a:lstStyle/>
          <a:p>
            <a:pPr algn="ctr" eaLnBrk="0" hangingPunct="0"/>
            <a:r>
              <a:rPr lang="pt-BR" sz="1400">
                <a:solidFill>
                  <a:srgbClr val="17375E"/>
                </a:solidFill>
                <a:latin typeface="Calibri" pitchFamily="34" charset="0"/>
              </a:rPr>
              <a:t>Maria de Nazaré Pereira, IBICT Research Consultant</a:t>
            </a:r>
          </a:p>
          <a:p>
            <a:pPr algn="ctr" eaLnBrk="0" hangingPunct="0"/>
            <a:endParaRPr lang="pt-BR" sz="1400">
              <a:solidFill>
                <a:srgbClr val="17375E"/>
              </a:solidFill>
              <a:latin typeface="Calibri" pitchFamily="34" charset="0"/>
            </a:endParaRPr>
          </a:p>
        </p:txBody>
      </p:sp>
      <p:sp>
        <p:nvSpPr>
          <p:cNvPr id="104453" name="Espaço Reservado para Número de Slide 3"/>
          <p:cNvSpPr>
            <a:spLocks noGrp="1"/>
          </p:cNvSpPr>
          <p:nvPr>
            <p:ph type="sldNum" sz="quarter" idx="12"/>
          </p:nvPr>
        </p:nvSpPr>
        <p:spPr bwMode="auto">
          <a:noFill/>
          <a:ln>
            <a:miter lim="800000"/>
            <a:headEnd/>
            <a:tailEnd/>
          </a:ln>
        </p:spPr>
        <p:txBody>
          <a:bodyPr/>
          <a:lstStyle/>
          <a:p>
            <a:fld id="{D186559C-11FB-467E-A86F-74D11D3EEE47}" type="slidenum">
              <a:rPr lang="pt-BR" altLang="pt-BR" smtClean="0"/>
              <a:pPr/>
              <a:t>50</a:t>
            </a:fld>
            <a:endParaRPr lang="pt-BR" altLang="pt-BR" smtClean="0"/>
          </a:p>
        </p:txBody>
      </p:sp>
    </p:spTree>
  </p:cSld>
  <p:clrMapOvr>
    <a:masterClrMapping/>
  </p:clrMapOvr>
  <p:transition spd="med">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7" name="Picture 2" descr="06790002"/>
          <p:cNvPicPr>
            <a:picLocks noChangeAspect="1" noChangeArrowheads="1"/>
          </p:cNvPicPr>
          <p:nvPr/>
        </p:nvPicPr>
        <p:blipFill>
          <a:blip r:embed="rId3"/>
          <a:srcRect l="84460" b="9108"/>
          <a:stretch>
            <a:fillRect/>
          </a:stretch>
        </p:blipFill>
        <p:spPr bwMode="auto">
          <a:xfrm>
            <a:off x="0" y="1588"/>
            <a:ext cx="1535113" cy="7011987"/>
          </a:xfrm>
          <a:prstGeom prst="rect">
            <a:avLst/>
          </a:prstGeom>
          <a:noFill/>
          <a:ln w="9525">
            <a:noFill/>
            <a:miter lim="800000"/>
            <a:headEnd/>
            <a:tailEnd/>
          </a:ln>
        </p:spPr>
      </p:pic>
      <p:sp>
        <p:nvSpPr>
          <p:cNvPr id="106498" name="Título 1"/>
          <p:cNvSpPr>
            <a:spLocks noGrp="1"/>
          </p:cNvSpPr>
          <p:nvPr>
            <p:ph type="title" idx="4294967295"/>
          </p:nvPr>
        </p:nvSpPr>
        <p:spPr>
          <a:xfrm>
            <a:off x="1535113" y="0"/>
            <a:ext cx="7608887" cy="1143000"/>
          </a:xfrm>
        </p:spPr>
        <p:txBody>
          <a:bodyPr/>
          <a:lstStyle/>
          <a:p>
            <a:pPr algn="l"/>
            <a:r>
              <a:rPr lang="pt-BR" altLang="pt-BR" sz="4000" b="1" smtClean="0">
                <a:solidFill>
                  <a:srgbClr val="E14A0D"/>
                </a:solidFill>
              </a:rPr>
              <a:t>Final Remarks</a:t>
            </a:r>
          </a:p>
        </p:txBody>
      </p:sp>
      <p:sp>
        <p:nvSpPr>
          <p:cNvPr id="106499" name="Espaço Reservado para Conteúdo 2"/>
          <p:cNvSpPr>
            <a:spLocks noGrp="1"/>
          </p:cNvSpPr>
          <p:nvPr>
            <p:ph idx="4294967295"/>
          </p:nvPr>
        </p:nvSpPr>
        <p:spPr>
          <a:xfrm>
            <a:off x="1763713" y="1484313"/>
            <a:ext cx="7380287" cy="4641850"/>
          </a:xfrm>
        </p:spPr>
        <p:txBody>
          <a:bodyPr/>
          <a:lstStyle/>
          <a:p>
            <a:pPr eaLnBrk="1" hangingPunct="1"/>
            <a:r>
              <a:rPr lang="pt-BR" altLang="pt-BR" sz="3000" smtClean="0">
                <a:solidFill>
                  <a:srgbClr val="17375E"/>
                </a:solidFill>
              </a:rPr>
              <a:t>Benefits for Brazil</a:t>
            </a:r>
          </a:p>
          <a:p>
            <a:pPr lvl="1" eaLnBrk="1" hangingPunct="1"/>
            <a:r>
              <a:rPr lang="pt-BR" altLang="pt-BR" sz="2600" smtClean="0">
                <a:solidFill>
                  <a:srgbClr val="17375E"/>
                </a:solidFill>
              </a:rPr>
              <a:t>Much can be done with few resources:</a:t>
            </a:r>
          </a:p>
          <a:p>
            <a:pPr lvl="2" eaLnBrk="1" hangingPunct="1"/>
            <a:r>
              <a:rPr lang="pt-BR" altLang="pt-BR" sz="2600" smtClean="0">
                <a:solidFill>
                  <a:srgbClr val="17375E"/>
                </a:solidFill>
              </a:rPr>
              <a:t>Free software tools; and</a:t>
            </a:r>
          </a:p>
          <a:p>
            <a:pPr lvl="2" eaLnBrk="1" hangingPunct="1"/>
            <a:r>
              <a:rPr lang="pt-BR" altLang="pt-BR" sz="2600" smtClean="0">
                <a:solidFill>
                  <a:srgbClr val="17375E"/>
                </a:solidFill>
              </a:rPr>
              <a:t>Knowledge ready to be shared..</a:t>
            </a:r>
          </a:p>
          <a:p>
            <a:pPr lvl="1" eaLnBrk="1" hangingPunct="1">
              <a:buFont typeface="Arial" charset="0"/>
              <a:buNone/>
            </a:pPr>
            <a:endParaRPr lang="pt-BR" altLang="pt-BR" sz="3000" smtClean="0">
              <a:solidFill>
                <a:srgbClr val="17375E"/>
              </a:solidFill>
            </a:endParaRPr>
          </a:p>
          <a:p>
            <a:pPr lvl="1" eaLnBrk="1" hangingPunct="1"/>
            <a:r>
              <a:rPr lang="pt-BR" altLang="pt-BR" sz="2600" smtClean="0">
                <a:solidFill>
                  <a:srgbClr val="17375E"/>
                </a:solidFill>
              </a:rPr>
              <a:t>Integration of research evaluations from all regions of Brazil. </a:t>
            </a:r>
          </a:p>
          <a:p>
            <a:endParaRPr lang="pt-BR" altLang="pt-BR" sz="3000" smtClean="0"/>
          </a:p>
          <a:p>
            <a:endParaRPr lang="pt-BR" altLang="pt-BR" smtClean="0"/>
          </a:p>
        </p:txBody>
      </p:sp>
      <p:sp>
        <p:nvSpPr>
          <p:cNvPr id="106500" name="Retângulo 6"/>
          <p:cNvSpPr>
            <a:spLocks noChangeArrowheads="1"/>
          </p:cNvSpPr>
          <p:nvPr/>
        </p:nvSpPr>
        <p:spPr bwMode="auto">
          <a:xfrm>
            <a:off x="1619250" y="6489700"/>
            <a:ext cx="4103688" cy="523875"/>
          </a:xfrm>
          <a:prstGeom prst="rect">
            <a:avLst/>
          </a:prstGeom>
          <a:noFill/>
          <a:ln w="9525">
            <a:noFill/>
            <a:miter lim="800000"/>
            <a:headEnd/>
            <a:tailEnd/>
          </a:ln>
        </p:spPr>
        <p:txBody>
          <a:bodyPr>
            <a:spAutoFit/>
          </a:bodyPr>
          <a:lstStyle/>
          <a:p>
            <a:pPr algn="ctr" eaLnBrk="0" hangingPunct="0"/>
            <a:r>
              <a:rPr lang="pt-BR" sz="1400">
                <a:solidFill>
                  <a:srgbClr val="17375E"/>
                </a:solidFill>
                <a:latin typeface="Calibri" pitchFamily="34" charset="0"/>
              </a:rPr>
              <a:t>Maria de Nazaré Pereira, IBICT Research Consultant</a:t>
            </a:r>
          </a:p>
          <a:p>
            <a:pPr algn="ctr" eaLnBrk="0" hangingPunct="0"/>
            <a:endParaRPr lang="pt-BR" sz="1400">
              <a:solidFill>
                <a:srgbClr val="17375E"/>
              </a:solidFill>
              <a:latin typeface="Calibri" pitchFamily="34" charset="0"/>
            </a:endParaRPr>
          </a:p>
        </p:txBody>
      </p:sp>
      <p:sp>
        <p:nvSpPr>
          <p:cNvPr id="106501" name="Espaço Reservado para Número de Slide 2"/>
          <p:cNvSpPr>
            <a:spLocks noGrp="1"/>
          </p:cNvSpPr>
          <p:nvPr>
            <p:ph type="sldNum" sz="quarter" idx="12"/>
          </p:nvPr>
        </p:nvSpPr>
        <p:spPr bwMode="auto">
          <a:noFill/>
          <a:ln>
            <a:miter lim="800000"/>
            <a:headEnd/>
            <a:tailEnd/>
          </a:ln>
        </p:spPr>
        <p:txBody>
          <a:bodyPr/>
          <a:lstStyle/>
          <a:p>
            <a:fld id="{8DBEB432-AD7B-4F78-9E44-612BEC0955EC}" type="slidenum">
              <a:rPr lang="pt-BR" altLang="pt-BR" smtClean="0"/>
              <a:pPr/>
              <a:t>51</a:t>
            </a:fld>
            <a:endParaRPr lang="pt-BR" altLang="pt-BR" smtClean="0"/>
          </a:p>
        </p:txBody>
      </p:sp>
    </p:spTree>
  </p:cSld>
  <p:clrMapOvr>
    <a:masterClrMapping/>
  </p:clrMapOvr>
  <p:transition spd="med">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5" name="Picture 2" descr="06790002"/>
          <p:cNvPicPr>
            <a:picLocks noChangeAspect="1" noChangeArrowheads="1"/>
          </p:cNvPicPr>
          <p:nvPr/>
        </p:nvPicPr>
        <p:blipFill>
          <a:blip r:embed="rId3"/>
          <a:srcRect l="84460" b="9108"/>
          <a:stretch>
            <a:fillRect/>
          </a:stretch>
        </p:blipFill>
        <p:spPr bwMode="auto">
          <a:xfrm>
            <a:off x="0" y="1588"/>
            <a:ext cx="1535113" cy="7011987"/>
          </a:xfrm>
          <a:prstGeom prst="rect">
            <a:avLst/>
          </a:prstGeom>
          <a:noFill/>
          <a:ln w="9525">
            <a:noFill/>
            <a:miter lim="800000"/>
            <a:headEnd/>
            <a:tailEnd/>
          </a:ln>
        </p:spPr>
      </p:pic>
      <p:sp>
        <p:nvSpPr>
          <p:cNvPr id="108546" name="Título 1"/>
          <p:cNvSpPr>
            <a:spLocks noGrp="1"/>
          </p:cNvSpPr>
          <p:nvPr>
            <p:ph type="title" idx="4294967295"/>
          </p:nvPr>
        </p:nvSpPr>
        <p:spPr>
          <a:xfrm>
            <a:off x="1535113" y="0"/>
            <a:ext cx="7608887" cy="1143000"/>
          </a:xfrm>
        </p:spPr>
        <p:txBody>
          <a:bodyPr/>
          <a:lstStyle/>
          <a:p>
            <a:pPr algn="l"/>
            <a:r>
              <a:rPr lang="pt-BR" altLang="pt-BR" sz="4000" b="1" smtClean="0">
                <a:solidFill>
                  <a:srgbClr val="E14A0D"/>
                </a:solidFill>
              </a:rPr>
              <a:t>Final Remarks</a:t>
            </a:r>
          </a:p>
        </p:txBody>
      </p:sp>
      <p:sp>
        <p:nvSpPr>
          <p:cNvPr id="108547" name="Espaço Reservado para Conteúdo 2"/>
          <p:cNvSpPr>
            <a:spLocks noGrp="1"/>
          </p:cNvSpPr>
          <p:nvPr>
            <p:ph idx="4294967295"/>
          </p:nvPr>
        </p:nvSpPr>
        <p:spPr>
          <a:xfrm>
            <a:off x="1798638" y="1557338"/>
            <a:ext cx="7345362" cy="4641850"/>
          </a:xfrm>
        </p:spPr>
        <p:txBody>
          <a:bodyPr/>
          <a:lstStyle/>
          <a:p>
            <a:pPr eaLnBrk="1" hangingPunct="1"/>
            <a:r>
              <a:rPr lang="pt-BR" altLang="pt-BR" smtClean="0">
                <a:solidFill>
                  <a:srgbClr val="17375E"/>
                </a:solidFill>
              </a:rPr>
              <a:t>Internationalization of Science and Technology  produced in Brazil  </a:t>
            </a:r>
          </a:p>
          <a:p>
            <a:pPr eaLnBrk="1" hangingPunct="1">
              <a:buFont typeface="Arial" charset="0"/>
              <a:buNone/>
            </a:pPr>
            <a:r>
              <a:rPr lang="pt-BR" altLang="pt-BR" smtClean="0">
                <a:solidFill>
                  <a:srgbClr val="17375E"/>
                </a:solidFill>
              </a:rPr>
              <a:t>	and</a:t>
            </a:r>
          </a:p>
          <a:p>
            <a:pPr eaLnBrk="1" hangingPunct="1"/>
            <a:r>
              <a:rPr lang="pt-BR" altLang="pt-BR" smtClean="0">
                <a:solidFill>
                  <a:srgbClr val="17375E"/>
                </a:solidFill>
              </a:rPr>
              <a:t>Sharing the results of research done in other countries </a:t>
            </a:r>
          </a:p>
          <a:p>
            <a:pPr lvl="2" eaLnBrk="1" hangingPunct="1"/>
            <a:r>
              <a:rPr lang="pt-BR" altLang="pt-BR" sz="2800" smtClean="0">
                <a:solidFill>
                  <a:srgbClr val="17375E"/>
                </a:solidFill>
              </a:rPr>
              <a:t>international relationships based on equality and reciprocity</a:t>
            </a:r>
            <a:endParaRPr lang="pt-BR" altLang="pt-BR" smtClean="0">
              <a:solidFill>
                <a:srgbClr val="17375E"/>
              </a:solidFill>
            </a:endParaRPr>
          </a:p>
          <a:p>
            <a:endParaRPr lang="pt-BR" altLang="pt-BR" smtClean="0">
              <a:solidFill>
                <a:srgbClr val="17375E"/>
              </a:solidFill>
            </a:endParaRPr>
          </a:p>
        </p:txBody>
      </p:sp>
      <p:sp>
        <p:nvSpPr>
          <p:cNvPr id="108548" name="Retângulo 6"/>
          <p:cNvSpPr>
            <a:spLocks noChangeArrowheads="1"/>
          </p:cNvSpPr>
          <p:nvPr/>
        </p:nvSpPr>
        <p:spPr bwMode="auto">
          <a:xfrm>
            <a:off x="1619250" y="6489700"/>
            <a:ext cx="4103688" cy="523875"/>
          </a:xfrm>
          <a:prstGeom prst="rect">
            <a:avLst/>
          </a:prstGeom>
          <a:noFill/>
          <a:ln w="9525">
            <a:noFill/>
            <a:miter lim="800000"/>
            <a:headEnd/>
            <a:tailEnd/>
          </a:ln>
        </p:spPr>
        <p:txBody>
          <a:bodyPr>
            <a:spAutoFit/>
          </a:bodyPr>
          <a:lstStyle/>
          <a:p>
            <a:pPr algn="ctr" eaLnBrk="0" hangingPunct="0"/>
            <a:r>
              <a:rPr lang="pt-BR" sz="1400">
                <a:solidFill>
                  <a:srgbClr val="17375E"/>
                </a:solidFill>
                <a:latin typeface="Calibri" pitchFamily="34" charset="0"/>
              </a:rPr>
              <a:t>Maria de Nazaré Pereira, IBICT Research Consultant</a:t>
            </a:r>
          </a:p>
          <a:p>
            <a:pPr algn="ctr" eaLnBrk="0" hangingPunct="0"/>
            <a:endParaRPr lang="pt-BR" sz="1400">
              <a:solidFill>
                <a:srgbClr val="17375E"/>
              </a:solidFill>
              <a:latin typeface="Calibri" pitchFamily="34" charset="0"/>
            </a:endParaRPr>
          </a:p>
        </p:txBody>
      </p:sp>
      <p:sp>
        <p:nvSpPr>
          <p:cNvPr id="108549" name="Espaço Reservado para Número de Slide 2"/>
          <p:cNvSpPr>
            <a:spLocks noGrp="1"/>
          </p:cNvSpPr>
          <p:nvPr>
            <p:ph type="sldNum" sz="quarter" idx="12"/>
          </p:nvPr>
        </p:nvSpPr>
        <p:spPr bwMode="auto">
          <a:noFill/>
          <a:ln>
            <a:miter lim="800000"/>
            <a:headEnd/>
            <a:tailEnd/>
          </a:ln>
        </p:spPr>
        <p:txBody>
          <a:bodyPr/>
          <a:lstStyle/>
          <a:p>
            <a:fld id="{8BEA8403-9FC8-4FE8-91A3-94DD588BDD08}" type="slidenum">
              <a:rPr lang="pt-BR" altLang="pt-BR" smtClean="0"/>
              <a:pPr/>
              <a:t>52</a:t>
            </a:fld>
            <a:endParaRPr lang="pt-BR" altLang="pt-BR" smtClean="0"/>
          </a:p>
        </p:txBody>
      </p:sp>
    </p:spTree>
  </p:cSld>
  <p:clrMapOvr>
    <a:masterClrMapping/>
  </p:clrMapOvr>
  <p:transition spd="med">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3" name="Picture 2" descr="06790002"/>
          <p:cNvPicPr>
            <a:picLocks noChangeAspect="1" noChangeArrowheads="1"/>
          </p:cNvPicPr>
          <p:nvPr/>
        </p:nvPicPr>
        <p:blipFill>
          <a:blip r:embed="rId3"/>
          <a:srcRect t="9387" b="68530"/>
          <a:stretch>
            <a:fillRect/>
          </a:stretch>
        </p:blipFill>
        <p:spPr bwMode="auto">
          <a:xfrm>
            <a:off x="-30163" y="-363538"/>
            <a:ext cx="9210676" cy="1074738"/>
          </a:xfrm>
          <a:prstGeom prst="rect">
            <a:avLst/>
          </a:prstGeom>
          <a:noFill/>
          <a:ln w="9525">
            <a:noFill/>
            <a:miter lim="800000"/>
            <a:headEnd/>
            <a:tailEnd/>
          </a:ln>
        </p:spPr>
      </p:pic>
      <p:sp>
        <p:nvSpPr>
          <p:cNvPr id="14" name="Título 1"/>
          <p:cNvSpPr>
            <a:spLocks noGrp="1"/>
          </p:cNvSpPr>
          <p:nvPr>
            <p:ph type="title" idx="4294967295"/>
          </p:nvPr>
        </p:nvSpPr>
        <p:spPr>
          <a:xfrm>
            <a:off x="0" y="692150"/>
            <a:ext cx="9036050" cy="792163"/>
          </a:xfrm>
        </p:spPr>
        <p:txBody>
          <a:bodyPr>
            <a:normAutofit/>
          </a:bodyPr>
          <a:lstStyle/>
          <a:p>
            <a:pPr>
              <a:defRPr/>
            </a:pPr>
            <a:r>
              <a:rPr lang="pt-BR" b="1" smtClean="0">
                <a:solidFill>
                  <a:srgbClr val="D9470D"/>
                </a:solidFill>
                <a:effectLst>
                  <a:outerShdw blurRad="38100" dist="38100" dir="2700000" algn="tl">
                    <a:srgbClr val="C0C0C0"/>
                  </a:outerShdw>
                </a:effectLst>
                <a:cs typeface="Tahoma" pitchFamily="34" charset="0"/>
              </a:rPr>
              <a:t>Final Remarks</a:t>
            </a:r>
            <a:endParaRPr lang="pt-BR" sz="2700" smtClean="0">
              <a:solidFill>
                <a:srgbClr val="D9470D"/>
              </a:solidFill>
              <a:cs typeface="Tahoma" pitchFamily="34" charset="0"/>
            </a:endParaRPr>
          </a:p>
        </p:txBody>
      </p:sp>
      <p:graphicFrame>
        <p:nvGraphicFramePr>
          <p:cNvPr id="118804" name="Group 20"/>
          <p:cNvGraphicFramePr>
            <a:graphicFrameLocks noGrp="1"/>
          </p:cNvGraphicFramePr>
          <p:nvPr>
            <p:ph idx="4294967295"/>
          </p:nvPr>
        </p:nvGraphicFramePr>
        <p:xfrm>
          <a:off x="468313" y="1600200"/>
          <a:ext cx="8137525" cy="4000500"/>
        </p:xfrm>
        <a:graphic>
          <a:graphicData uri="http://schemas.openxmlformats.org/drawingml/2006/table">
            <a:tbl>
              <a:tblPr/>
              <a:tblGrid>
                <a:gridCol w="3854450"/>
                <a:gridCol w="357187"/>
                <a:gridCol w="3925888"/>
              </a:tblGrid>
              <a:tr h="892175">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pt-BR" sz="3000" b="1" i="0" u="none" strike="noStrike" cap="none" normalizeH="0" baseline="0" smtClean="0">
                          <a:ln>
                            <a:noFill/>
                          </a:ln>
                          <a:solidFill>
                            <a:srgbClr val="FFFFFF"/>
                          </a:solidFill>
                          <a:effectLst/>
                          <a:latin typeface="Calibri" pitchFamily="34" charset="0"/>
                          <a:cs typeface="Arial" charset="0"/>
                        </a:rPr>
                        <a:t>Legacy of the Past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CA" sz="3000" b="1" i="0" u="none" strike="noStrike" cap="none" normalizeH="0" baseline="0" smtClean="0">
                        <a:ln>
                          <a:noFill/>
                        </a:ln>
                        <a:solidFill>
                          <a:srgbClr val="FFFFFF"/>
                        </a:solidFill>
                        <a:effectLst/>
                        <a:latin typeface="Calibri" pitchFamily="34"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pt-BR" sz="3000" b="1" i="0" u="none" strike="noStrike" cap="none" normalizeH="0" baseline="0" smtClean="0">
                          <a:ln>
                            <a:noFill/>
                          </a:ln>
                          <a:solidFill>
                            <a:srgbClr val="FFFFFF"/>
                          </a:solidFill>
                          <a:effectLst/>
                          <a:latin typeface="Calibri" pitchFamily="34" charset="0"/>
                          <a:cs typeface="Arial" charset="0"/>
                        </a:rPr>
                        <a:t>Current Situation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174625" marR="0" lvl="0" indent="-174625" algn="l" defTabSz="914400" rtl="0" eaLnBrk="1" fontAlgn="base" latinLnBrk="0" hangingPunct="1">
                        <a:lnSpc>
                          <a:spcPct val="100000"/>
                        </a:lnSpc>
                        <a:spcBef>
                          <a:spcPct val="0"/>
                        </a:spcBef>
                        <a:spcAft>
                          <a:spcPct val="0"/>
                        </a:spcAft>
                        <a:buClrTx/>
                        <a:buSzTx/>
                        <a:buFont typeface="Arial" charset="0"/>
                        <a:buChar char="•"/>
                        <a:tabLst/>
                      </a:pPr>
                      <a:r>
                        <a:rPr kumimoji="0" lang="pt-BR" sz="2200" b="0" i="0" u="none" strike="noStrike" cap="none" normalizeH="0" baseline="0" smtClean="0">
                          <a:ln>
                            <a:noFill/>
                          </a:ln>
                          <a:solidFill>
                            <a:srgbClr val="17375E"/>
                          </a:solidFill>
                          <a:effectLst/>
                          <a:latin typeface="Calibri" pitchFamily="34" charset="0"/>
                          <a:cs typeface="Arial" charset="0"/>
                        </a:rPr>
                        <a:t>Research Information Systems owned by MCTI, CNPq, Finep, CAPES, IBICT, FAPs, amongst others; and</a:t>
                      </a:r>
                    </a:p>
                    <a:p>
                      <a:pPr marL="174625" marR="0" lvl="0" indent="-174625" algn="l" defTabSz="914400" rtl="0" eaLnBrk="1" fontAlgn="base" latinLnBrk="0" hangingPunct="1">
                        <a:lnSpc>
                          <a:spcPct val="100000"/>
                        </a:lnSpc>
                        <a:spcBef>
                          <a:spcPct val="0"/>
                        </a:spcBef>
                        <a:spcAft>
                          <a:spcPct val="0"/>
                        </a:spcAft>
                        <a:buClrTx/>
                        <a:buSzTx/>
                        <a:buFont typeface="Arial" charset="0"/>
                        <a:buChar char="•"/>
                        <a:tabLst/>
                      </a:pPr>
                      <a:endParaRPr kumimoji="0" lang="pt-BR" sz="2200" b="0" i="0" u="none" strike="noStrike" cap="none" normalizeH="0" baseline="0" smtClean="0">
                        <a:ln>
                          <a:noFill/>
                        </a:ln>
                        <a:solidFill>
                          <a:srgbClr val="17375E"/>
                        </a:solidFill>
                        <a:effectLst/>
                        <a:latin typeface="Calibri" pitchFamily="34" charset="0"/>
                        <a:cs typeface="Arial" charset="0"/>
                      </a:endParaRPr>
                    </a:p>
                    <a:p>
                      <a:pPr marL="174625" marR="0" lvl="0" indent="-174625" algn="l" defTabSz="914400" rtl="0" eaLnBrk="1" fontAlgn="base" latinLnBrk="0" hangingPunct="1">
                        <a:lnSpc>
                          <a:spcPct val="100000"/>
                        </a:lnSpc>
                        <a:spcBef>
                          <a:spcPct val="0"/>
                        </a:spcBef>
                        <a:spcAft>
                          <a:spcPct val="0"/>
                        </a:spcAft>
                        <a:buClrTx/>
                        <a:buSzTx/>
                        <a:buFont typeface="Arial" charset="0"/>
                        <a:buChar char="•"/>
                        <a:tabLst/>
                      </a:pPr>
                      <a:r>
                        <a:rPr kumimoji="0" lang="pt-BR" sz="2200" b="0" i="0" u="none" strike="noStrike" cap="none" normalizeH="0" baseline="0" smtClean="0">
                          <a:ln>
                            <a:noFill/>
                          </a:ln>
                          <a:solidFill>
                            <a:srgbClr val="17375E"/>
                          </a:solidFill>
                          <a:effectLst/>
                          <a:latin typeface="Calibri" pitchFamily="34" charset="0"/>
                          <a:cs typeface="Arial" charset="0"/>
                        </a:rPr>
                        <a:t>A strong culture of free software and open access.</a:t>
                      </a:r>
                    </a:p>
                    <a:p>
                      <a:pPr marL="174625" marR="0" lvl="0" indent="-174625"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smtClean="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smtClean="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174625" marR="0" lvl="0" indent="-174625" algn="l" defTabSz="914400" rtl="0" eaLnBrk="1" fontAlgn="base" latinLnBrk="0" hangingPunct="1">
                        <a:lnSpc>
                          <a:spcPct val="100000"/>
                        </a:lnSpc>
                        <a:spcBef>
                          <a:spcPct val="0"/>
                        </a:spcBef>
                        <a:spcAft>
                          <a:spcPct val="0"/>
                        </a:spcAft>
                        <a:buClrTx/>
                        <a:buSzTx/>
                        <a:buFont typeface="Arial" charset="0"/>
                        <a:buChar char="•"/>
                        <a:tabLst/>
                      </a:pPr>
                      <a:r>
                        <a:rPr kumimoji="0" lang="pt-BR" sz="2200" b="0" i="0" u="none" strike="noStrike" cap="none" normalizeH="0" baseline="0" smtClean="0">
                          <a:ln>
                            <a:noFill/>
                          </a:ln>
                          <a:solidFill>
                            <a:srgbClr val="17375E"/>
                          </a:solidFill>
                          <a:effectLst/>
                          <a:latin typeface="Calibri" pitchFamily="34" charset="0"/>
                          <a:cs typeface="Arial" charset="0"/>
                        </a:rPr>
                        <a:t>Cooperation Agreements with  Portugal (FCT/PT-CRIS);</a:t>
                      </a:r>
                    </a:p>
                    <a:p>
                      <a:pPr marL="174625" marR="0" lvl="0" indent="-174625" algn="l" defTabSz="914400" rtl="0" eaLnBrk="1" fontAlgn="base" latinLnBrk="0" hangingPunct="1">
                        <a:lnSpc>
                          <a:spcPct val="100000"/>
                        </a:lnSpc>
                        <a:spcBef>
                          <a:spcPct val="0"/>
                        </a:spcBef>
                        <a:spcAft>
                          <a:spcPct val="0"/>
                        </a:spcAft>
                        <a:buClrTx/>
                        <a:buSzTx/>
                        <a:buFont typeface="Arial" charset="0"/>
                        <a:buNone/>
                        <a:tabLst/>
                      </a:pPr>
                      <a:endParaRPr kumimoji="0" lang="pt-BR" sz="2200" b="0" i="0" u="none" strike="noStrike" cap="none" normalizeH="0" baseline="0" smtClean="0">
                        <a:ln>
                          <a:noFill/>
                        </a:ln>
                        <a:solidFill>
                          <a:srgbClr val="17375E"/>
                        </a:solidFill>
                        <a:effectLst/>
                        <a:latin typeface="Calibri" pitchFamily="34" charset="0"/>
                        <a:cs typeface="Arial" charset="0"/>
                      </a:endParaRPr>
                    </a:p>
                    <a:p>
                      <a:pPr marL="174625" marR="0" lvl="0" indent="-174625" algn="l" defTabSz="914400" rtl="0" eaLnBrk="1" fontAlgn="base" latinLnBrk="0" hangingPunct="1">
                        <a:lnSpc>
                          <a:spcPct val="100000"/>
                        </a:lnSpc>
                        <a:spcBef>
                          <a:spcPct val="0"/>
                        </a:spcBef>
                        <a:spcAft>
                          <a:spcPct val="0"/>
                        </a:spcAft>
                        <a:buClrTx/>
                        <a:buSzTx/>
                        <a:buFont typeface="Arial" charset="0"/>
                        <a:buChar char="•"/>
                        <a:tabLst/>
                      </a:pPr>
                      <a:r>
                        <a:rPr kumimoji="0" lang="pt-BR" sz="2200" b="0" i="0" u="none" strike="noStrike" cap="none" normalizeH="0" baseline="0" smtClean="0">
                          <a:ln>
                            <a:noFill/>
                          </a:ln>
                          <a:solidFill>
                            <a:srgbClr val="17375E"/>
                          </a:solidFill>
                          <a:effectLst/>
                          <a:latin typeface="Calibri" pitchFamily="34" charset="0"/>
                          <a:cs typeface="Arial" charset="0"/>
                        </a:rPr>
                        <a:t>International Standards Organizations mobilized for collaboration and training; and</a:t>
                      </a:r>
                    </a:p>
                    <a:p>
                      <a:pPr marL="174625" marR="0" lvl="0" indent="-174625" algn="l" defTabSz="914400" rtl="0" eaLnBrk="1" fontAlgn="base" latinLnBrk="0" hangingPunct="1">
                        <a:lnSpc>
                          <a:spcPct val="100000"/>
                        </a:lnSpc>
                        <a:spcBef>
                          <a:spcPct val="0"/>
                        </a:spcBef>
                        <a:spcAft>
                          <a:spcPct val="0"/>
                        </a:spcAft>
                        <a:buClrTx/>
                        <a:buSzTx/>
                        <a:buFont typeface="Arial" charset="0"/>
                        <a:buChar char="•"/>
                        <a:tabLst/>
                      </a:pPr>
                      <a:endParaRPr kumimoji="0" lang="pt-BR" sz="2200" b="0" i="0" u="none" strike="noStrike" cap="none" normalizeH="0" baseline="0" smtClean="0">
                        <a:ln>
                          <a:noFill/>
                        </a:ln>
                        <a:solidFill>
                          <a:srgbClr val="17375E"/>
                        </a:solidFill>
                        <a:effectLst/>
                        <a:latin typeface="Calibri" pitchFamily="34" charset="0"/>
                        <a:cs typeface="Arial" charset="0"/>
                      </a:endParaRPr>
                    </a:p>
                    <a:p>
                      <a:pPr marL="174625" marR="0" lvl="0" indent="-174625" algn="l" defTabSz="914400" rtl="0" eaLnBrk="1" fontAlgn="base" latinLnBrk="0" hangingPunct="1">
                        <a:lnSpc>
                          <a:spcPct val="100000"/>
                        </a:lnSpc>
                        <a:spcBef>
                          <a:spcPct val="0"/>
                        </a:spcBef>
                        <a:spcAft>
                          <a:spcPct val="0"/>
                        </a:spcAft>
                        <a:buClrTx/>
                        <a:buSzTx/>
                        <a:buFont typeface="Arial" charset="0"/>
                        <a:buChar char="•"/>
                        <a:tabLst/>
                      </a:pPr>
                      <a:r>
                        <a:rPr kumimoji="0" lang="pt-BR" sz="2200" b="0" i="0" u="none" strike="noStrike" cap="none" normalizeH="0" baseline="0" smtClean="0">
                          <a:ln>
                            <a:noFill/>
                          </a:ln>
                          <a:solidFill>
                            <a:srgbClr val="17375E"/>
                          </a:solidFill>
                          <a:effectLst/>
                          <a:latin typeface="Calibri" pitchFamily="34" charset="0"/>
                          <a:cs typeface="Arial" charset="0"/>
                        </a:rPr>
                        <a:t>National funding agencies and institutions mobilized.</a:t>
                      </a:r>
                      <a:endParaRPr kumimoji="0" lang="pt-BR" sz="1800" b="0" i="0" u="none" strike="noStrike" cap="none" normalizeH="0" baseline="0" smtClean="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110609" name="Retângulo 6"/>
          <p:cNvSpPr>
            <a:spLocks noChangeArrowheads="1"/>
          </p:cNvSpPr>
          <p:nvPr/>
        </p:nvSpPr>
        <p:spPr bwMode="auto">
          <a:xfrm>
            <a:off x="107950" y="6524625"/>
            <a:ext cx="4103688" cy="523875"/>
          </a:xfrm>
          <a:prstGeom prst="rect">
            <a:avLst/>
          </a:prstGeom>
          <a:noFill/>
          <a:ln w="9525">
            <a:noFill/>
            <a:miter lim="800000"/>
            <a:headEnd/>
            <a:tailEnd/>
          </a:ln>
        </p:spPr>
        <p:txBody>
          <a:bodyPr>
            <a:spAutoFit/>
          </a:bodyPr>
          <a:lstStyle/>
          <a:p>
            <a:pPr algn="ctr" eaLnBrk="0" hangingPunct="0"/>
            <a:r>
              <a:rPr lang="pt-BR" sz="1400">
                <a:solidFill>
                  <a:srgbClr val="17375E"/>
                </a:solidFill>
                <a:latin typeface="Calibri" pitchFamily="34" charset="0"/>
              </a:rPr>
              <a:t>Maria de Nazaré Pereira, IBICT Research Consultant</a:t>
            </a:r>
          </a:p>
          <a:p>
            <a:pPr algn="ctr" eaLnBrk="0" hangingPunct="0"/>
            <a:endParaRPr lang="pt-BR" sz="1400">
              <a:solidFill>
                <a:srgbClr val="17375E"/>
              </a:solidFill>
              <a:latin typeface="Calibri" pitchFamily="34" charset="0"/>
            </a:endParaRPr>
          </a:p>
        </p:txBody>
      </p:sp>
      <p:sp>
        <p:nvSpPr>
          <p:cNvPr id="110610" name="Espaço Reservado para Número de Slide 2"/>
          <p:cNvSpPr>
            <a:spLocks noGrp="1"/>
          </p:cNvSpPr>
          <p:nvPr>
            <p:ph type="sldNum" sz="quarter" idx="12"/>
          </p:nvPr>
        </p:nvSpPr>
        <p:spPr bwMode="auto">
          <a:noFill/>
          <a:ln>
            <a:miter lim="800000"/>
            <a:headEnd/>
            <a:tailEnd/>
          </a:ln>
        </p:spPr>
        <p:txBody>
          <a:bodyPr/>
          <a:lstStyle/>
          <a:p>
            <a:fld id="{DCE98DD4-2F59-4090-A766-DC80AFC7BD41}" type="slidenum">
              <a:rPr lang="pt-BR" altLang="pt-BR" smtClean="0"/>
              <a:pPr/>
              <a:t>53</a:t>
            </a:fld>
            <a:endParaRPr lang="pt-BR" altLang="pt-BR" smtClean="0"/>
          </a:p>
        </p:txBody>
      </p:sp>
    </p:spTree>
  </p:cSld>
  <p:clrMapOvr>
    <a:masterClrMapping/>
  </p:clrMapOvr>
  <p:transition spd="med">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1" name="Picture 2" descr="06790002"/>
          <p:cNvPicPr>
            <a:picLocks noChangeAspect="1" noChangeArrowheads="1"/>
          </p:cNvPicPr>
          <p:nvPr/>
        </p:nvPicPr>
        <p:blipFill>
          <a:blip r:embed="rId3"/>
          <a:srcRect l="84460" b="9108"/>
          <a:stretch>
            <a:fillRect/>
          </a:stretch>
        </p:blipFill>
        <p:spPr bwMode="auto">
          <a:xfrm>
            <a:off x="0" y="1588"/>
            <a:ext cx="1535113" cy="7011987"/>
          </a:xfrm>
          <a:prstGeom prst="rect">
            <a:avLst/>
          </a:prstGeom>
          <a:noFill/>
          <a:ln w="9525">
            <a:noFill/>
            <a:miter lim="800000"/>
            <a:headEnd/>
            <a:tailEnd/>
          </a:ln>
        </p:spPr>
      </p:pic>
      <p:sp>
        <p:nvSpPr>
          <p:cNvPr id="5" name="Título 1"/>
          <p:cNvSpPr>
            <a:spLocks noGrp="1"/>
          </p:cNvSpPr>
          <p:nvPr>
            <p:ph type="title" idx="4294967295"/>
          </p:nvPr>
        </p:nvSpPr>
        <p:spPr>
          <a:xfrm>
            <a:off x="1535113" y="0"/>
            <a:ext cx="7608887" cy="1143000"/>
          </a:xfrm>
        </p:spPr>
        <p:txBody>
          <a:bodyPr/>
          <a:lstStyle/>
          <a:p>
            <a:pPr algn="l">
              <a:defRPr/>
            </a:pPr>
            <a:r>
              <a:rPr lang="pt-BR" sz="4000" b="1" smtClean="0">
                <a:solidFill>
                  <a:srgbClr val="D9470D"/>
                </a:solidFill>
                <a:effectLst>
                  <a:outerShdw blurRad="38100" dist="38100" dir="2700000" algn="tl">
                    <a:srgbClr val="C0C0C0"/>
                  </a:outerShdw>
                </a:effectLst>
                <a:cs typeface="Tahoma" pitchFamily="34" charset="0"/>
              </a:rPr>
              <a:t>Final Remarks</a:t>
            </a:r>
            <a:endParaRPr lang="pt-BR" altLang="pt-BR" sz="4000" b="1" smtClean="0">
              <a:solidFill>
                <a:srgbClr val="D9470D"/>
              </a:solidFill>
              <a:effectLst>
                <a:outerShdw blurRad="38100" dist="38100" dir="2700000" algn="tl">
                  <a:srgbClr val="C0C0C0"/>
                </a:outerShdw>
              </a:effectLst>
              <a:cs typeface="Tahoma" pitchFamily="34" charset="0"/>
            </a:endParaRPr>
          </a:p>
        </p:txBody>
      </p:sp>
      <p:sp>
        <p:nvSpPr>
          <p:cNvPr id="112643" name="Espaço Reservado para Conteúdo 2"/>
          <p:cNvSpPr>
            <a:spLocks noGrp="1"/>
          </p:cNvSpPr>
          <p:nvPr>
            <p:ph idx="4294967295"/>
          </p:nvPr>
        </p:nvSpPr>
        <p:spPr>
          <a:xfrm>
            <a:off x="1798638" y="1557338"/>
            <a:ext cx="7345362" cy="4641850"/>
          </a:xfrm>
        </p:spPr>
        <p:txBody>
          <a:bodyPr/>
          <a:lstStyle/>
          <a:p>
            <a:pPr eaLnBrk="1" hangingPunct="1"/>
            <a:endParaRPr lang="pt-BR" altLang="pt-BR" smtClean="0">
              <a:solidFill>
                <a:srgbClr val="17375E"/>
              </a:solidFill>
            </a:endParaRPr>
          </a:p>
          <a:p>
            <a:pPr eaLnBrk="1" hangingPunct="1"/>
            <a:r>
              <a:rPr lang="pt-BR" altLang="pt-BR" smtClean="0">
                <a:solidFill>
                  <a:srgbClr val="17375E"/>
                </a:solidFill>
              </a:rPr>
              <a:t>Brazil is a country integrated by football.</a:t>
            </a:r>
          </a:p>
          <a:p>
            <a:pPr eaLnBrk="1" hangingPunct="1"/>
            <a:r>
              <a:rPr lang="pt-BR" altLang="pt-BR" smtClean="0">
                <a:solidFill>
                  <a:srgbClr val="17375E"/>
                </a:solidFill>
              </a:rPr>
              <a:t>BR-CRIS represents the opportunity to realize a different kind of integration, one achieved through knowledge of all kinds.</a:t>
            </a:r>
          </a:p>
          <a:p>
            <a:pPr>
              <a:buFont typeface="Arial" charset="0"/>
              <a:buNone/>
            </a:pPr>
            <a:endParaRPr lang="pt-BR" altLang="pt-BR" smtClean="0">
              <a:solidFill>
                <a:srgbClr val="17375E"/>
              </a:solidFill>
            </a:endParaRPr>
          </a:p>
        </p:txBody>
      </p:sp>
      <p:sp>
        <p:nvSpPr>
          <p:cNvPr id="112644" name="Retângulo 6"/>
          <p:cNvSpPr>
            <a:spLocks noChangeArrowheads="1"/>
          </p:cNvSpPr>
          <p:nvPr/>
        </p:nvSpPr>
        <p:spPr bwMode="auto">
          <a:xfrm>
            <a:off x="1536700" y="6453188"/>
            <a:ext cx="4103688" cy="523875"/>
          </a:xfrm>
          <a:prstGeom prst="rect">
            <a:avLst/>
          </a:prstGeom>
          <a:noFill/>
          <a:ln w="9525">
            <a:noFill/>
            <a:miter lim="800000"/>
            <a:headEnd/>
            <a:tailEnd/>
          </a:ln>
        </p:spPr>
        <p:txBody>
          <a:bodyPr>
            <a:spAutoFit/>
          </a:bodyPr>
          <a:lstStyle/>
          <a:p>
            <a:pPr algn="ctr" eaLnBrk="0" hangingPunct="0"/>
            <a:r>
              <a:rPr lang="pt-BR" sz="1400">
                <a:solidFill>
                  <a:srgbClr val="17375E"/>
                </a:solidFill>
                <a:latin typeface="Calibri" pitchFamily="34" charset="0"/>
              </a:rPr>
              <a:t>Maria de Nazaré Pereira, IBICT Research Consultant</a:t>
            </a:r>
          </a:p>
          <a:p>
            <a:pPr algn="ctr" eaLnBrk="0" hangingPunct="0"/>
            <a:endParaRPr lang="pt-BR" sz="1400">
              <a:solidFill>
                <a:srgbClr val="17375E"/>
              </a:solidFill>
              <a:latin typeface="Calibri" pitchFamily="34" charset="0"/>
            </a:endParaRPr>
          </a:p>
        </p:txBody>
      </p:sp>
      <p:sp>
        <p:nvSpPr>
          <p:cNvPr id="112645" name="Espaço Reservado para Número de Slide 2"/>
          <p:cNvSpPr>
            <a:spLocks noGrp="1"/>
          </p:cNvSpPr>
          <p:nvPr>
            <p:ph type="sldNum" sz="quarter" idx="12"/>
          </p:nvPr>
        </p:nvSpPr>
        <p:spPr bwMode="auto">
          <a:noFill/>
          <a:ln>
            <a:miter lim="800000"/>
            <a:headEnd/>
            <a:tailEnd/>
          </a:ln>
        </p:spPr>
        <p:txBody>
          <a:bodyPr/>
          <a:lstStyle/>
          <a:p>
            <a:fld id="{2834B6F5-F70D-4825-9409-9314557750B7}" type="slidenum">
              <a:rPr lang="pt-BR" altLang="pt-BR" smtClean="0"/>
              <a:pPr/>
              <a:t>54</a:t>
            </a:fld>
            <a:endParaRPr lang="pt-BR" altLang="pt-BR" smtClean="0"/>
          </a:p>
        </p:txBody>
      </p:sp>
    </p:spTree>
  </p:cSld>
  <p:clrMapOvr>
    <a:masterClrMapping/>
  </p:clrMapOvr>
  <p:transition spd="med">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Espaço Reservado para Texto 2"/>
          <p:cNvSpPr>
            <a:spLocks noGrp="1"/>
          </p:cNvSpPr>
          <p:nvPr>
            <p:ph type="body" idx="4294967295"/>
          </p:nvPr>
        </p:nvSpPr>
        <p:spPr>
          <a:xfrm>
            <a:off x="1643063" y="6021388"/>
            <a:ext cx="7200900" cy="836612"/>
          </a:xfrm>
        </p:spPr>
        <p:txBody>
          <a:bodyPr/>
          <a:lstStyle/>
          <a:p>
            <a:pPr marL="0" indent="0" algn="r">
              <a:lnSpc>
                <a:spcPct val="70000"/>
              </a:lnSpc>
              <a:spcBef>
                <a:spcPct val="0"/>
              </a:spcBef>
              <a:buFont typeface="Arial" charset="0"/>
              <a:buNone/>
            </a:pPr>
            <a:r>
              <a:rPr lang="en-CA" sz="2600" smtClean="0">
                <a:solidFill>
                  <a:srgbClr val="17375E"/>
                </a:solidFill>
              </a:rPr>
              <a:t>Maria de Nazaré Pereira, IBICT Research Consultant  </a:t>
            </a:r>
          </a:p>
          <a:p>
            <a:pPr marL="0" indent="0" algn="r">
              <a:lnSpc>
                <a:spcPct val="70000"/>
              </a:lnSpc>
              <a:spcBef>
                <a:spcPct val="0"/>
              </a:spcBef>
              <a:buFont typeface="Arial" charset="0"/>
              <a:buNone/>
            </a:pPr>
            <a:r>
              <a:rPr lang="en-CA" sz="2600" smtClean="0">
                <a:solidFill>
                  <a:srgbClr val="17375E"/>
                </a:solidFill>
              </a:rPr>
              <a:t>marianazare@uol.com.br</a:t>
            </a:r>
            <a:endParaRPr lang="pt-BR" sz="2600" smtClean="0">
              <a:solidFill>
                <a:srgbClr val="17375E"/>
              </a:solidFill>
              <a:latin typeface="Tahoma" pitchFamily="34" charset="0"/>
              <a:cs typeface="Tahoma" pitchFamily="34" charset="0"/>
            </a:endParaRPr>
          </a:p>
        </p:txBody>
      </p:sp>
      <p:pic>
        <p:nvPicPr>
          <p:cNvPr id="114690" name="Picture 2" descr="06790002"/>
          <p:cNvPicPr>
            <a:picLocks noChangeAspect="1" noChangeArrowheads="1"/>
          </p:cNvPicPr>
          <p:nvPr/>
        </p:nvPicPr>
        <p:blipFill>
          <a:blip r:embed="rId2"/>
          <a:srcRect b="3506"/>
          <a:stretch>
            <a:fillRect/>
          </a:stretch>
        </p:blipFill>
        <p:spPr bwMode="auto">
          <a:xfrm>
            <a:off x="2268538" y="222250"/>
            <a:ext cx="6300787" cy="4959350"/>
          </a:xfrm>
          <a:prstGeom prst="rect">
            <a:avLst/>
          </a:prstGeom>
          <a:noFill/>
          <a:ln w="9525">
            <a:noFill/>
            <a:miter lim="800000"/>
            <a:headEnd/>
            <a:tailEnd/>
          </a:ln>
        </p:spPr>
      </p:pic>
      <p:sp>
        <p:nvSpPr>
          <p:cNvPr id="6" name="Título 1"/>
          <p:cNvSpPr txBox="1">
            <a:spLocks/>
          </p:cNvSpPr>
          <p:nvPr/>
        </p:nvSpPr>
        <p:spPr>
          <a:xfrm>
            <a:off x="2159000" y="5365750"/>
            <a:ext cx="6300788" cy="1447800"/>
          </a:xfrm>
          <a:prstGeom prst="rect">
            <a:avLst/>
          </a:prstGeom>
          <a:noFill/>
        </p:spPr>
        <p:txBody>
          <a:bodyPr anchor="b"/>
          <a:lstStyle/>
          <a:p>
            <a:pPr algn="ctr">
              <a:lnSpc>
                <a:spcPct val="85000"/>
              </a:lnSpc>
              <a:defRPr/>
            </a:pPr>
            <a:r>
              <a:rPr lang="pt-BR" sz="6000" b="1" dirty="0" err="1">
                <a:solidFill>
                  <a:schemeClr val="bg1">
                    <a:lumMod val="75000"/>
                  </a:schemeClr>
                </a:solidFill>
                <a:effectLst>
                  <a:outerShdw blurRad="38100" dist="38100" dir="2700000" algn="tl">
                    <a:srgbClr val="C0C0C0"/>
                  </a:outerShdw>
                </a:effectLst>
                <a:latin typeface="Tahoma" pitchFamily="34" charset="0"/>
                <a:cs typeface="Tahoma" pitchFamily="34" charset="0"/>
              </a:rPr>
              <a:t>Thanks</a:t>
            </a:r>
            <a:r>
              <a:rPr lang="pt-BR" sz="6000" b="1" i="1" dirty="0">
                <a:solidFill>
                  <a:schemeClr val="bg1">
                    <a:lumMod val="75000"/>
                  </a:schemeClr>
                </a:solidFill>
                <a:effectLst>
                  <a:outerShdw blurRad="38100" dist="38100" dir="2700000" algn="tl">
                    <a:srgbClr val="C0C0C0"/>
                  </a:outerShdw>
                </a:effectLst>
                <a:latin typeface="Tahoma" pitchFamily="34" charset="0"/>
                <a:cs typeface="Tahoma" pitchFamily="34" charset="0"/>
              </a:rPr>
              <a:t/>
            </a:r>
            <a:br>
              <a:rPr lang="pt-BR" sz="6000" b="1" i="1" dirty="0">
                <a:solidFill>
                  <a:schemeClr val="bg1">
                    <a:lumMod val="75000"/>
                  </a:schemeClr>
                </a:solidFill>
                <a:effectLst>
                  <a:outerShdw blurRad="38100" dist="38100" dir="2700000" algn="tl">
                    <a:srgbClr val="C0C0C0"/>
                  </a:outerShdw>
                </a:effectLst>
                <a:latin typeface="Tahoma" pitchFamily="34" charset="0"/>
                <a:cs typeface="Tahoma" pitchFamily="34" charset="0"/>
              </a:rPr>
            </a:br>
            <a:endParaRPr lang="pt-BR" sz="6000" b="1" dirty="0">
              <a:solidFill>
                <a:schemeClr val="bg1">
                  <a:lumMod val="75000"/>
                </a:schemeClr>
              </a:solidFill>
              <a:latin typeface="Tahoma" pitchFamily="34" charset="0"/>
              <a:cs typeface="Tahoma" pitchFamily="34" charset="0"/>
            </a:endParaRPr>
          </a:p>
        </p:txBody>
      </p:sp>
      <p:sp>
        <p:nvSpPr>
          <p:cNvPr id="114692" name="Espaço Reservado para Número de Slide 2"/>
          <p:cNvSpPr>
            <a:spLocks noGrp="1"/>
          </p:cNvSpPr>
          <p:nvPr>
            <p:ph type="sldNum" sz="quarter" idx="12"/>
          </p:nvPr>
        </p:nvSpPr>
        <p:spPr bwMode="auto">
          <a:noFill/>
          <a:ln>
            <a:miter lim="800000"/>
            <a:headEnd/>
            <a:tailEnd/>
          </a:ln>
        </p:spPr>
        <p:txBody>
          <a:bodyPr/>
          <a:lstStyle/>
          <a:p>
            <a:fld id="{670E6069-F6F3-4988-9620-F0C3E9D1069C}" type="slidenum">
              <a:rPr lang="pt-BR" altLang="pt-BR" smtClean="0"/>
              <a:pPr/>
              <a:t>55</a:t>
            </a:fld>
            <a:endParaRPr lang="pt-BR" altLang="pt-BR" smtClean="0"/>
          </a:p>
        </p:txBody>
      </p:sp>
      <p:pic>
        <p:nvPicPr>
          <p:cNvPr id="114693" name="Picture 3" descr="06790002"/>
          <p:cNvPicPr>
            <a:picLocks noChangeAspect="1" noChangeArrowheads="1"/>
          </p:cNvPicPr>
          <p:nvPr/>
        </p:nvPicPr>
        <p:blipFill>
          <a:blip r:embed="rId2"/>
          <a:srcRect l="55769" t="-8629" r="19878" b="8629"/>
          <a:stretch>
            <a:fillRect/>
          </a:stretch>
        </p:blipFill>
        <p:spPr bwMode="auto">
          <a:xfrm>
            <a:off x="-641350" y="-674688"/>
            <a:ext cx="2268538" cy="7518401"/>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descr="06790002"/>
          <p:cNvPicPr>
            <a:picLocks noChangeAspect="1" noChangeArrowheads="1"/>
          </p:cNvPicPr>
          <p:nvPr/>
        </p:nvPicPr>
        <p:blipFill>
          <a:blip r:embed="rId3"/>
          <a:srcRect l="84460" b="9108"/>
          <a:stretch>
            <a:fillRect/>
          </a:stretch>
        </p:blipFill>
        <p:spPr bwMode="auto">
          <a:xfrm>
            <a:off x="7608888" y="0"/>
            <a:ext cx="1535112" cy="7011988"/>
          </a:xfrm>
          <a:prstGeom prst="rect">
            <a:avLst/>
          </a:prstGeom>
          <a:noFill/>
          <a:ln w="9525">
            <a:noFill/>
            <a:miter lim="800000"/>
            <a:headEnd/>
            <a:tailEnd/>
          </a:ln>
        </p:spPr>
      </p:pic>
      <p:sp>
        <p:nvSpPr>
          <p:cNvPr id="5" name="Título 1"/>
          <p:cNvSpPr>
            <a:spLocks noGrp="1"/>
          </p:cNvSpPr>
          <p:nvPr>
            <p:ph type="title" idx="4294967295"/>
          </p:nvPr>
        </p:nvSpPr>
        <p:spPr>
          <a:xfrm>
            <a:off x="17463" y="125413"/>
            <a:ext cx="7591425" cy="1143000"/>
          </a:xfrm>
        </p:spPr>
        <p:txBody>
          <a:bodyPr/>
          <a:lstStyle/>
          <a:p>
            <a:pPr eaLnBrk="1" hangingPunct="1">
              <a:defRPr/>
            </a:pPr>
            <a:r>
              <a:rPr lang="pt-BR" altLang="pt-BR" b="1" dirty="0" smtClean="0">
                <a:solidFill>
                  <a:srgbClr val="C00000"/>
                </a:solidFill>
                <a:latin typeface="+mn-lt"/>
              </a:rPr>
              <a:t/>
            </a:r>
            <a:br>
              <a:rPr lang="pt-BR" altLang="pt-BR" b="1" dirty="0" smtClean="0">
                <a:solidFill>
                  <a:srgbClr val="C00000"/>
                </a:solidFill>
                <a:latin typeface="+mn-lt"/>
              </a:rPr>
            </a:br>
            <a:r>
              <a:rPr lang="en-US" altLang="pt-BR" sz="4800" b="1" dirty="0" smtClean="0">
                <a:solidFill>
                  <a:srgbClr val="CA420C"/>
                </a:solidFill>
                <a:effectLst>
                  <a:outerShdw blurRad="38100" dist="38100" dir="2700000" algn="tl">
                    <a:srgbClr val="000000">
                      <a:alpha val="43137"/>
                    </a:srgbClr>
                  </a:outerShdw>
                </a:effectLst>
                <a:latin typeface="+mn-lt"/>
              </a:rPr>
              <a:t>Brazilian Model for S&amp;T&amp;I Development (1)</a:t>
            </a:r>
            <a:r>
              <a:rPr lang="pt-BR" altLang="pt-BR" dirty="0" smtClean="0">
                <a:solidFill>
                  <a:srgbClr val="C00000"/>
                </a:solidFill>
                <a:latin typeface="+mn-lt"/>
              </a:rPr>
              <a:t/>
            </a:r>
            <a:br>
              <a:rPr lang="pt-BR" altLang="pt-BR" dirty="0" smtClean="0">
                <a:solidFill>
                  <a:srgbClr val="C00000"/>
                </a:solidFill>
                <a:latin typeface="+mn-lt"/>
              </a:rPr>
            </a:br>
            <a:endParaRPr lang="pt-BR" altLang="pt-BR" dirty="0" smtClean="0">
              <a:solidFill>
                <a:srgbClr val="C00000"/>
              </a:solidFill>
              <a:latin typeface="+mn-lt"/>
            </a:endParaRPr>
          </a:p>
        </p:txBody>
      </p:sp>
      <p:sp>
        <p:nvSpPr>
          <p:cNvPr id="17" name="Retângulo 16"/>
          <p:cNvSpPr/>
          <p:nvPr/>
        </p:nvSpPr>
        <p:spPr>
          <a:xfrm>
            <a:off x="355600" y="6084888"/>
            <a:ext cx="7064375" cy="276225"/>
          </a:xfrm>
          <a:prstGeom prst="rect">
            <a:avLst/>
          </a:prstGeom>
        </p:spPr>
        <p:txBody>
          <a:bodyPr>
            <a:spAutoFit/>
          </a:bodyPr>
          <a:lstStyle/>
          <a:p>
            <a:pPr eaLnBrk="0" hangingPunct="0">
              <a:defRPr/>
            </a:pPr>
            <a:r>
              <a:rPr lang="pt-BR" sz="1200" dirty="0" err="1">
                <a:solidFill>
                  <a:schemeClr val="tx2"/>
                </a:solidFill>
                <a:latin typeface="+mn-lt"/>
              </a:rPr>
              <a:t>Sources</a:t>
            </a:r>
            <a:r>
              <a:rPr lang="pt-BR" sz="1200" dirty="0">
                <a:solidFill>
                  <a:schemeClr val="tx2"/>
                </a:solidFill>
                <a:latin typeface="+mn-lt"/>
              </a:rPr>
              <a:t>: </a:t>
            </a:r>
            <a:r>
              <a:rPr lang="en-US" sz="1200" dirty="0">
                <a:solidFill>
                  <a:schemeClr val="tx2"/>
                </a:solidFill>
                <a:latin typeface="+mn-lt"/>
              </a:rPr>
              <a:t>GUIMARAES, Jorge, Funding Science in the Americas: The Case of Brazil. 2009. </a:t>
            </a:r>
          </a:p>
        </p:txBody>
      </p:sp>
      <p:sp>
        <p:nvSpPr>
          <p:cNvPr id="24580" name="CaixaDeTexto 2"/>
          <p:cNvSpPr txBox="1">
            <a:spLocks noChangeArrowheads="1"/>
          </p:cNvSpPr>
          <p:nvPr/>
        </p:nvSpPr>
        <p:spPr bwMode="auto">
          <a:xfrm>
            <a:off x="971550" y="1412875"/>
            <a:ext cx="5832475" cy="582613"/>
          </a:xfrm>
          <a:prstGeom prst="rect">
            <a:avLst/>
          </a:prstGeom>
          <a:noFill/>
          <a:ln w="9525">
            <a:noFill/>
            <a:miter lim="800000"/>
            <a:headEnd/>
            <a:tailEnd/>
          </a:ln>
        </p:spPr>
        <p:txBody>
          <a:bodyPr>
            <a:spAutoFit/>
          </a:bodyPr>
          <a:lstStyle/>
          <a:p>
            <a:pPr algn="ctr" eaLnBrk="0" hangingPunct="0">
              <a:lnSpc>
                <a:spcPct val="115000"/>
              </a:lnSpc>
              <a:spcAft>
                <a:spcPts val="1000"/>
              </a:spcAft>
            </a:pPr>
            <a:r>
              <a:rPr lang="en-US" sz="2800" b="1">
                <a:solidFill>
                  <a:srgbClr val="1F497D"/>
                </a:solidFill>
                <a:latin typeface="Calibri" pitchFamily="34" charset="0"/>
                <a:ea typeface="Calibri" pitchFamily="34" charset="0"/>
                <a:cs typeface="Times New Roman" pitchFamily="18" charset="0"/>
              </a:rPr>
              <a:t>Virtuous Cycle of Brazilian Science</a:t>
            </a:r>
            <a:endParaRPr lang="pt-BR" sz="2800">
              <a:latin typeface="Calibri" pitchFamily="34" charset="0"/>
              <a:ea typeface="Calibri" pitchFamily="34" charset="0"/>
              <a:cs typeface="Times New Roman" pitchFamily="18" charset="0"/>
            </a:endParaRPr>
          </a:p>
        </p:txBody>
      </p:sp>
      <p:sp>
        <p:nvSpPr>
          <p:cNvPr id="24581" name="CaixaDeTexto 3"/>
          <p:cNvSpPr txBox="1">
            <a:spLocks noChangeArrowheads="1"/>
          </p:cNvSpPr>
          <p:nvPr/>
        </p:nvSpPr>
        <p:spPr bwMode="auto">
          <a:xfrm>
            <a:off x="468313" y="2420938"/>
            <a:ext cx="6848475" cy="3725862"/>
          </a:xfrm>
          <a:prstGeom prst="rect">
            <a:avLst/>
          </a:prstGeom>
          <a:noFill/>
          <a:ln w="9525">
            <a:noFill/>
            <a:miter lim="800000"/>
            <a:headEnd/>
            <a:tailEnd/>
          </a:ln>
        </p:spPr>
        <p:txBody>
          <a:bodyPr>
            <a:spAutoFit/>
          </a:bodyPr>
          <a:lstStyle/>
          <a:p>
            <a:pPr marL="342900" indent="-342900" eaLnBrk="0" hangingPunct="0">
              <a:lnSpc>
                <a:spcPct val="115000"/>
              </a:lnSpc>
              <a:buFont typeface="Symbol" pitchFamily="18" charset="2"/>
              <a:buChar char=""/>
            </a:pPr>
            <a:r>
              <a:rPr lang="en-US" sz="2400" b="1">
                <a:solidFill>
                  <a:srgbClr val="1F497D"/>
                </a:solidFill>
                <a:latin typeface="Calibri" pitchFamily="34" charset="0"/>
                <a:ea typeface="Calibri" pitchFamily="34" charset="0"/>
                <a:cs typeface="Times New Roman" pitchFamily="18" charset="0"/>
              </a:rPr>
              <a:t>Initiation in scientific research</a:t>
            </a:r>
            <a:endParaRPr lang="pt-BR" sz="1400">
              <a:latin typeface="Calibri" pitchFamily="34" charset="0"/>
              <a:ea typeface="Calibri" pitchFamily="34" charset="0"/>
              <a:cs typeface="Times New Roman" pitchFamily="18" charset="0"/>
            </a:endParaRPr>
          </a:p>
          <a:p>
            <a:pPr marL="342900" indent="-342900" eaLnBrk="0" hangingPunct="0">
              <a:lnSpc>
                <a:spcPct val="115000"/>
              </a:lnSpc>
              <a:buFont typeface="Symbol" pitchFamily="18" charset="2"/>
              <a:buChar char=""/>
            </a:pPr>
            <a:r>
              <a:rPr lang="en-US" sz="2400" b="1">
                <a:solidFill>
                  <a:srgbClr val="1F497D"/>
                </a:solidFill>
                <a:latin typeface="Calibri" pitchFamily="34" charset="0"/>
                <a:ea typeface="Calibri" pitchFamily="34" charset="0"/>
                <a:cs typeface="Times New Roman" pitchFamily="18" charset="0"/>
              </a:rPr>
              <a:t>Strong post-graduation program</a:t>
            </a:r>
            <a:endParaRPr lang="pt-BR" sz="1400">
              <a:latin typeface="Calibri" pitchFamily="34" charset="0"/>
              <a:ea typeface="Calibri" pitchFamily="34" charset="0"/>
              <a:cs typeface="Times New Roman" pitchFamily="18" charset="0"/>
            </a:endParaRPr>
          </a:p>
          <a:p>
            <a:pPr marL="342900" indent="-342900" eaLnBrk="0" hangingPunct="0">
              <a:lnSpc>
                <a:spcPct val="115000"/>
              </a:lnSpc>
              <a:buFont typeface="Symbol" pitchFamily="18" charset="2"/>
              <a:buChar char=""/>
            </a:pPr>
            <a:r>
              <a:rPr lang="en-US" sz="2400" b="1">
                <a:solidFill>
                  <a:srgbClr val="1F497D"/>
                </a:solidFill>
                <a:latin typeface="Calibri" pitchFamily="34" charset="0"/>
                <a:ea typeface="Calibri" pitchFamily="34" charset="0"/>
                <a:cs typeface="Times New Roman" pitchFamily="18" charset="0"/>
              </a:rPr>
              <a:t>Formation of research groups</a:t>
            </a:r>
            <a:endParaRPr lang="pt-BR" sz="1400">
              <a:latin typeface="Calibri" pitchFamily="34" charset="0"/>
              <a:ea typeface="Calibri" pitchFamily="34" charset="0"/>
              <a:cs typeface="Times New Roman" pitchFamily="18" charset="0"/>
            </a:endParaRPr>
          </a:p>
          <a:p>
            <a:pPr marL="342900" indent="-342900" eaLnBrk="0" hangingPunct="0">
              <a:lnSpc>
                <a:spcPct val="115000"/>
              </a:lnSpc>
              <a:buFont typeface="Symbol" pitchFamily="18" charset="2"/>
              <a:buChar char=""/>
            </a:pPr>
            <a:r>
              <a:rPr lang="en-US" sz="2400" b="1">
                <a:solidFill>
                  <a:srgbClr val="1F497D"/>
                </a:solidFill>
                <a:latin typeface="Calibri" pitchFamily="34" charset="0"/>
                <a:ea typeface="Calibri" pitchFamily="34" charset="0"/>
                <a:cs typeface="Times New Roman" pitchFamily="18" charset="0"/>
              </a:rPr>
              <a:t>International cooperation</a:t>
            </a:r>
            <a:endParaRPr lang="pt-BR" sz="1400">
              <a:latin typeface="Calibri" pitchFamily="34" charset="0"/>
              <a:ea typeface="Calibri" pitchFamily="34" charset="0"/>
              <a:cs typeface="Times New Roman" pitchFamily="18" charset="0"/>
            </a:endParaRPr>
          </a:p>
          <a:p>
            <a:pPr marL="342900" indent="-342900" eaLnBrk="0" hangingPunct="0">
              <a:lnSpc>
                <a:spcPct val="115000"/>
              </a:lnSpc>
              <a:spcAft>
                <a:spcPts val="1000"/>
              </a:spcAft>
              <a:buFont typeface="Symbol" pitchFamily="18" charset="2"/>
              <a:buChar char=""/>
            </a:pPr>
            <a:r>
              <a:rPr lang="en-US" sz="2400" b="1">
                <a:solidFill>
                  <a:srgbClr val="1F497D"/>
                </a:solidFill>
                <a:latin typeface="Calibri" pitchFamily="34" charset="0"/>
                <a:ea typeface="Calibri" pitchFamily="34" charset="0"/>
                <a:cs typeface="Times New Roman" pitchFamily="18" charset="0"/>
              </a:rPr>
              <a:t>Full access to international literature ( CAPES Portal)</a:t>
            </a:r>
            <a:endParaRPr lang="pt-BR" sz="1400">
              <a:latin typeface="Calibri" pitchFamily="34" charset="0"/>
              <a:ea typeface="Calibri" pitchFamily="34" charset="0"/>
              <a:cs typeface="Times New Roman" pitchFamily="18" charset="0"/>
            </a:endParaRPr>
          </a:p>
          <a:p>
            <a:pPr marL="342900" indent="-342900" algn="ctr" eaLnBrk="0" hangingPunct="0">
              <a:lnSpc>
                <a:spcPct val="115000"/>
              </a:lnSpc>
              <a:spcAft>
                <a:spcPts val="1000"/>
              </a:spcAft>
            </a:pPr>
            <a:r>
              <a:rPr lang="en-US" sz="2800" b="1">
                <a:solidFill>
                  <a:srgbClr val="F97845"/>
                </a:solidFill>
                <a:latin typeface="Calibri" pitchFamily="34" charset="0"/>
                <a:ea typeface="Calibri" pitchFamily="34" charset="0"/>
                <a:cs typeface="Times New Roman" pitchFamily="18" charset="0"/>
              </a:rPr>
              <a:t>Every component of the cycle</a:t>
            </a:r>
            <a:r>
              <a:rPr lang="en-US" sz="2800" b="1">
                <a:solidFill>
                  <a:srgbClr val="F79646"/>
                </a:solidFill>
                <a:latin typeface="Calibri" pitchFamily="34" charset="0"/>
                <a:ea typeface="Calibri" pitchFamily="34" charset="0"/>
                <a:cs typeface="Times New Roman" pitchFamily="18" charset="0"/>
              </a:rPr>
              <a:t> </a:t>
            </a:r>
            <a:r>
              <a:rPr lang="en-US" sz="2800" b="1">
                <a:solidFill>
                  <a:srgbClr val="1F497D"/>
                </a:solidFill>
                <a:latin typeface="Calibri" pitchFamily="34" charset="0"/>
                <a:ea typeface="Calibri" pitchFamily="34" charset="0"/>
                <a:cs typeface="Times New Roman" pitchFamily="18" charset="0"/>
              </a:rPr>
              <a:t>is  financed</a:t>
            </a:r>
            <a:endParaRPr lang="pt-BR" sz="2800">
              <a:latin typeface="Calibri" pitchFamily="34" charset="0"/>
              <a:ea typeface="Calibri" pitchFamily="34" charset="0"/>
              <a:cs typeface="Times New Roman" pitchFamily="18" charset="0"/>
            </a:endParaRPr>
          </a:p>
          <a:p>
            <a:pPr marL="342900" indent="-342900" eaLnBrk="0" hangingPunct="0"/>
            <a:endParaRPr lang="en-US" sz="2400" b="1">
              <a:solidFill>
                <a:schemeClr val="tx2"/>
              </a:solidFill>
              <a:ea typeface="Calibri" pitchFamily="34" charset="0"/>
              <a:cs typeface="Times New Roman" pitchFamily="18" charset="0"/>
            </a:endParaRPr>
          </a:p>
        </p:txBody>
      </p:sp>
      <p:sp>
        <p:nvSpPr>
          <p:cNvPr id="24582" name="Retângulo 8"/>
          <p:cNvSpPr>
            <a:spLocks noChangeArrowheads="1"/>
          </p:cNvSpPr>
          <p:nvPr/>
        </p:nvSpPr>
        <p:spPr bwMode="auto">
          <a:xfrm>
            <a:off x="107950" y="6524625"/>
            <a:ext cx="4103688" cy="523875"/>
          </a:xfrm>
          <a:prstGeom prst="rect">
            <a:avLst/>
          </a:prstGeom>
          <a:noFill/>
          <a:ln w="9525">
            <a:noFill/>
            <a:miter lim="800000"/>
            <a:headEnd/>
            <a:tailEnd/>
          </a:ln>
        </p:spPr>
        <p:txBody>
          <a:bodyPr>
            <a:spAutoFit/>
          </a:bodyPr>
          <a:lstStyle/>
          <a:p>
            <a:pPr algn="ctr" eaLnBrk="0" hangingPunct="0"/>
            <a:r>
              <a:rPr lang="pt-BR" sz="1400">
                <a:solidFill>
                  <a:srgbClr val="17375E"/>
                </a:solidFill>
                <a:latin typeface="Calibri" pitchFamily="34" charset="0"/>
              </a:rPr>
              <a:t>Maria de Nazaré Pereira, IBICT Research Consultant</a:t>
            </a:r>
          </a:p>
          <a:p>
            <a:pPr algn="ctr" eaLnBrk="0" hangingPunct="0"/>
            <a:endParaRPr lang="pt-BR" sz="1400">
              <a:solidFill>
                <a:srgbClr val="17375E"/>
              </a:solidFill>
              <a:latin typeface="Calibri" pitchFamily="34" charset="0"/>
            </a:endParaRPr>
          </a:p>
        </p:txBody>
      </p:sp>
      <p:sp>
        <p:nvSpPr>
          <p:cNvPr id="24583" name="Espaço Reservado para Número de Slide 2"/>
          <p:cNvSpPr>
            <a:spLocks noGrp="1"/>
          </p:cNvSpPr>
          <p:nvPr>
            <p:ph type="sldNum" sz="quarter" idx="12"/>
          </p:nvPr>
        </p:nvSpPr>
        <p:spPr bwMode="auto">
          <a:noFill/>
          <a:ln>
            <a:miter lim="800000"/>
            <a:headEnd/>
            <a:tailEnd/>
          </a:ln>
        </p:spPr>
        <p:txBody>
          <a:bodyPr/>
          <a:lstStyle/>
          <a:p>
            <a:fld id="{3D15DF3A-D05A-46CF-B807-8DE9334D8B0E}" type="slidenum">
              <a:rPr lang="pt-BR" altLang="pt-BR" smtClean="0"/>
              <a:pPr/>
              <a:t>6</a:t>
            </a:fld>
            <a:endParaRPr lang="pt-BR" altLang="pt-BR" smtClean="0"/>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2" descr="06790002"/>
          <p:cNvPicPr>
            <a:picLocks noChangeAspect="1" noChangeArrowheads="1"/>
          </p:cNvPicPr>
          <p:nvPr/>
        </p:nvPicPr>
        <p:blipFill>
          <a:blip r:embed="rId3"/>
          <a:srcRect l="84460" b="9108"/>
          <a:stretch>
            <a:fillRect/>
          </a:stretch>
        </p:blipFill>
        <p:spPr bwMode="auto">
          <a:xfrm>
            <a:off x="7608888" y="0"/>
            <a:ext cx="1535112" cy="7011988"/>
          </a:xfrm>
          <a:prstGeom prst="rect">
            <a:avLst/>
          </a:prstGeom>
          <a:noFill/>
          <a:ln w="9525">
            <a:noFill/>
            <a:miter lim="800000"/>
            <a:headEnd/>
            <a:tailEnd/>
          </a:ln>
        </p:spPr>
      </p:pic>
      <p:sp>
        <p:nvSpPr>
          <p:cNvPr id="26626" name="Título 1"/>
          <p:cNvSpPr>
            <a:spLocks noGrp="1"/>
          </p:cNvSpPr>
          <p:nvPr>
            <p:ph type="title"/>
          </p:nvPr>
        </p:nvSpPr>
        <p:spPr>
          <a:xfrm>
            <a:off x="-1189038" y="0"/>
            <a:ext cx="9648826" cy="1143000"/>
          </a:xfrm>
        </p:spPr>
        <p:txBody>
          <a:bodyPr/>
          <a:lstStyle/>
          <a:p>
            <a:pPr eaLnBrk="1" hangingPunct="1"/>
            <a:r>
              <a:rPr lang="pt-BR" altLang="pt-BR" smtClean="0">
                <a:solidFill>
                  <a:srgbClr val="C00000"/>
                </a:solidFill>
              </a:rPr>
              <a:t/>
            </a:r>
            <a:br>
              <a:rPr lang="pt-BR" altLang="pt-BR" smtClean="0">
                <a:solidFill>
                  <a:srgbClr val="C00000"/>
                </a:solidFill>
              </a:rPr>
            </a:br>
            <a:endParaRPr lang="pt-BR" altLang="pt-BR" smtClean="0">
              <a:solidFill>
                <a:srgbClr val="C00000"/>
              </a:solidFill>
            </a:endParaRPr>
          </a:p>
        </p:txBody>
      </p:sp>
      <p:sp>
        <p:nvSpPr>
          <p:cNvPr id="4" name="Retângulo 3"/>
          <p:cNvSpPr/>
          <p:nvPr/>
        </p:nvSpPr>
        <p:spPr>
          <a:xfrm>
            <a:off x="323850" y="5732463"/>
            <a:ext cx="7127875" cy="647700"/>
          </a:xfrm>
          <a:prstGeom prst="rect">
            <a:avLst/>
          </a:prstGeom>
        </p:spPr>
        <p:txBody>
          <a:bodyPr>
            <a:spAutoFit/>
          </a:bodyPr>
          <a:lstStyle/>
          <a:p>
            <a:pPr eaLnBrk="0" hangingPunct="0">
              <a:defRPr/>
            </a:pPr>
            <a:r>
              <a:rPr lang="pt-BR" sz="1200" dirty="0" err="1">
                <a:solidFill>
                  <a:schemeClr val="tx2"/>
                </a:solidFill>
                <a:latin typeface="+mn-lt"/>
              </a:rPr>
              <a:t>Source</a:t>
            </a:r>
            <a:r>
              <a:rPr lang="pt-BR" sz="1200" dirty="0">
                <a:solidFill>
                  <a:schemeClr val="tx2"/>
                </a:solidFill>
                <a:latin typeface="+mn-lt"/>
              </a:rPr>
              <a:t>: </a:t>
            </a:r>
            <a:r>
              <a:rPr lang="pt-BR" sz="1200" dirty="0" err="1">
                <a:solidFill>
                  <a:schemeClr val="tx2"/>
                </a:solidFill>
                <a:latin typeface="+mn-lt"/>
              </a:rPr>
              <a:t>http</a:t>
            </a:r>
            <a:r>
              <a:rPr lang="pt-BR" sz="1200" dirty="0">
                <a:solidFill>
                  <a:schemeClr val="tx2"/>
                </a:solidFill>
                <a:latin typeface="+mn-lt"/>
              </a:rPr>
              <a:t>://</a:t>
            </a:r>
            <a:r>
              <a:rPr lang="pt-BR" sz="1200" dirty="0" err="1">
                <a:solidFill>
                  <a:schemeClr val="tx2"/>
                </a:solidFill>
                <a:latin typeface="+mn-lt"/>
              </a:rPr>
              <a:t>www.mct.gov.br</a:t>
            </a:r>
            <a:r>
              <a:rPr lang="pt-BR" sz="1200" dirty="0">
                <a:solidFill>
                  <a:schemeClr val="tx2"/>
                </a:solidFill>
                <a:latin typeface="+mn-lt"/>
              </a:rPr>
              <a:t>/</a:t>
            </a:r>
            <a:r>
              <a:rPr lang="pt-BR" sz="1200" dirty="0" err="1">
                <a:solidFill>
                  <a:schemeClr val="tx2"/>
                </a:solidFill>
                <a:latin typeface="+mn-lt"/>
              </a:rPr>
              <a:t>index.php</a:t>
            </a:r>
            <a:r>
              <a:rPr lang="pt-BR" sz="1200" dirty="0">
                <a:solidFill>
                  <a:schemeClr val="tx2"/>
                </a:solidFill>
                <a:latin typeface="+mn-lt"/>
              </a:rPr>
              <a:t>/</a:t>
            </a:r>
            <a:r>
              <a:rPr lang="pt-BR" sz="1200" dirty="0" err="1">
                <a:solidFill>
                  <a:schemeClr val="tx2"/>
                </a:solidFill>
                <a:latin typeface="+mn-lt"/>
              </a:rPr>
              <a:t>content</a:t>
            </a:r>
            <a:r>
              <a:rPr lang="pt-BR" sz="1200" dirty="0">
                <a:solidFill>
                  <a:schemeClr val="tx2"/>
                </a:solidFill>
                <a:latin typeface="+mn-lt"/>
              </a:rPr>
              <a:t>/</a:t>
            </a:r>
            <a:r>
              <a:rPr lang="pt-BR" sz="1200" dirty="0" err="1">
                <a:solidFill>
                  <a:schemeClr val="tx2"/>
                </a:solidFill>
                <a:latin typeface="+mn-lt"/>
              </a:rPr>
              <a:t>view</a:t>
            </a:r>
            <a:r>
              <a:rPr lang="pt-BR" sz="1200" dirty="0">
                <a:solidFill>
                  <a:schemeClr val="tx2"/>
                </a:solidFill>
                <a:latin typeface="+mn-lt"/>
              </a:rPr>
              <a:t>/336625/Dispendios_nacionais_em_pesquisa_e_desenvolvimento_P_D_em_relacao_ao_produto_interno_bruto_PIB_de_paises_selecionados.html</a:t>
            </a:r>
          </a:p>
        </p:txBody>
      </p:sp>
      <p:sp>
        <p:nvSpPr>
          <p:cNvPr id="26628" name="CaixaDeTexto 7"/>
          <p:cNvSpPr txBox="1">
            <a:spLocks noChangeArrowheads="1"/>
          </p:cNvSpPr>
          <p:nvPr/>
        </p:nvSpPr>
        <p:spPr bwMode="auto">
          <a:xfrm>
            <a:off x="468313" y="325438"/>
            <a:ext cx="6559550" cy="1016000"/>
          </a:xfrm>
          <a:prstGeom prst="rect">
            <a:avLst/>
          </a:prstGeom>
          <a:noFill/>
          <a:ln w="9525">
            <a:noFill/>
            <a:miter lim="800000"/>
            <a:headEnd/>
            <a:tailEnd/>
          </a:ln>
        </p:spPr>
        <p:txBody>
          <a:bodyPr>
            <a:spAutoFit/>
          </a:bodyPr>
          <a:lstStyle/>
          <a:p>
            <a:pPr eaLnBrk="0" hangingPunct="0"/>
            <a:r>
              <a:rPr lang="pt-BR" sz="2000">
                <a:solidFill>
                  <a:srgbClr val="000099"/>
                </a:solidFill>
                <a:latin typeface="Calibri" pitchFamily="34" charset="0"/>
              </a:rPr>
              <a:t>Domestic expenditure on research and development (R&amp;D) related to gross domestic  product (GDP) of selected countries, 2000-2013</a:t>
            </a:r>
          </a:p>
        </p:txBody>
      </p:sp>
      <p:graphicFrame>
        <p:nvGraphicFramePr>
          <p:cNvPr id="6" name="Tabela 5"/>
          <p:cNvGraphicFramePr>
            <a:graphicFrameLocks noGrp="1"/>
          </p:cNvGraphicFramePr>
          <p:nvPr/>
        </p:nvGraphicFramePr>
        <p:xfrm>
          <a:off x="201613" y="1700213"/>
          <a:ext cx="7188200" cy="4000500"/>
        </p:xfrm>
        <a:graphic>
          <a:graphicData uri="http://schemas.openxmlformats.org/drawingml/2006/table">
            <a:tbl>
              <a:tblPr/>
              <a:tblGrid>
                <a:gridCol w="1092200"/>
                <a:gridCol w="762000"/>
                <a:gridCol w="762000"/>
                <a:gridCol w="762000"/>
                <a:gridCol w="762000"/>
                <a:gridCol w="762000"/>
                <a:gridCol w="762000"/>
                <a:gridCol w="762000"/>
                <a:gridCol w="762000"/>
              </a:tblGrid>
              <a:tr h="200025">
                <a:tc>
                  <a:txBody>
                    <a:bodyPr/>
                    <a:lstStyle/>
                    <a:p>
                      <a:pPr algn="ctr" fontAlgn="ctr"/>
                      <a:r>
                        <a:rPr lang="pt-BR" sz="1200" b="1" i="0" u="none" strike="noStrike" dirty="0" smtClean="0">
                          <a:solidFill>
                            <a:srgbClr val="000000"/>
                          </a:solidFill>
                          <a:effectLst/>
                          <a:latin typeface="Calibri"/>
                        </a:rPr>
                        <a:t>Country</a:t>
                      </a:r>
                      <a:endParaRPr lang="pt-BR" sz="1200" b="1" i="0" u="none" strike="noStrike" dirty="0">
                        <a:solidFill>
                          <a:srgbClr val="000000"/>
                        </a:solidFill>
                        <a:effectLst/>
                        <a:latin typeface="Calibri"/>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3AFE0"/>
                    </a:solidFill>
                  </a:tcPr>
                </a:tc>
                <a:tc>
                  <a:txBody>
                    <a:bodyPr/>
                    <a:lstStyle/>
                    <a:p>
                      <a:pPr algn="ctr" fontAlgn="ctr"/>
                      <a:r>
                        <a:rPr lang="pt-BR" sz="1200" b="1" i="0" u="none" strike="noStrike">
                          <a:solidFill>
                            <a:srgbClr val="000000"/>
                          </a:solidFill>
                          <a:effectLst/>
                          <a:latin typeface="Calibri"/>
                        </a:rPr>
                        <a:t>2000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3AFE0"/>
                    </a:solidFill>
                  </a:tcPr>
                </a:tc>
                <a:tc>
                  <a:txBody>
                    <a:bodyPr/>
                    <a:lstStyle/>
                    <a:p>
                      <a:pPr algn="ctr" fontAlgn="ctr"/>
                      <a:r>
                        <a:rPr lang="pt-BR" sz="1200" b="1" i="0" u="none" strike="noStrike">
                          <a:solidFill>
                            <a:srgbClr val="000000"/>
                          </a:solidFill>
                          <a:effectLst/>
                          <a:latin typeface="Calibri"/>
                        </a:rPr>
                        <a:t>2002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3AFE0"/>
                    </a:solidFill>
                  </a:tcPr>
                </a:tc>
                <a:tc>
                  <a:txBody>
                    <a:bodyPr/>
                    <a:lstStyle/>
                    <a:p>
                      <a:pPr algn="ctr" fontAlgn="ctr"/>
                      <a:r>
                        <a:rPr lang="pt-BR" sz="1200" b="1" i="0" u="none" strike="noStrike">
                          <a:solidFill>
                            <a:srgbClr val="000000"/>
                          </a:solidFill>
                          <a:effectLst/>
                          <a:latin typeface="Calibri"/>
                        </a:rPr>
                        <a:t>2004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3AFE0"/>
                    </a:solidFill>
                  </a:tcPr>
                </a:tc>
                <a:tc>
                  <a:txBody>
                    <a:bodyPr/>
                    <a:lstStyle/>
                    <a:p>
                      <a:pPr algn="ctr" fontAlgn="ctr"/>
                      <a:r>
                        <a:rPr lang="pt-BR" sz="1200" b="1" i="0" u="none" strike="noStrike">
                          <a:solidFill>
                            <a:srgbClr val="000000"/>
                          </a:solidFill>
                          <a:effectLst/>
                          <a:latin typeface="Calibri"/>
                        </a:rPr>
                        <a:t>2006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3AFE0"/>
                    </a:solidFill>
                  </a:tcPr>
                </a:tc>
                <a:tc>
                  <a:txBody>
                    <a:bodyPr/>
                    <a:lstStyle/>
                    <a:p>
                      <a:pPr algn="ctr" fontAlgn="ctr"/>
                      <a:r>
                        <a:rPr lang="pt-BR" sz="1200" b="1" i="0" u="none" strike="noStrike">
                          <a:solidFill>
                            <a:srgbClr val="000000"/>
                          </a:solidFill>
                          <a:effectLst/>
                          <a:latin typeface="Calibri"/>
                        </a:rPr>
                        <a:t>2008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3AFE0"/>
                    </a:solidFill>
                  </a:tcPr>
                </a:tc>
                <a:tc>
                  <a:txBody>
                    <a:bodyPr/>
                    <a:lstStyle/>
                    <a:p>
                      <a:pPr algn="ctr" fontAlgn="ctr"/>
                      <a:r>
                        <a:rPr lang="pt-BR" sz="1200" b="1" i="0" u="none" strike="noStrike">
                          <a:solidFill>
                            <a:srgbClr val="000000"/>
                          </a:solidFill>
                          <a:effectLst/>
                          <a:latin typeface="Calibri"/>
                        </a:rPr>
                        <a:t>2010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3AFE0"/>
                    </a:solidFill>
                  </a:tcPr>
                </a:tc>
                <a:tc>
                  <a:txBody>
                    <a:bodyPr/>
                    <a:lstStyle/>
                    <a:p>
                      <a:pPr algn="ctr" fontAlgn="ctr"/>
                      <a:r>
                        <a:rPr lang="pt-BR" sz="1200" b="1" i="0" u="none" strike="noStrike">
                          <a:solidFill>
                            <a:srgbClr val="000000"/>
                          </a:solidFill>
                          <a:effectLst/>
                          <a:latin typeface="Calibri"/>
                        </a:rPr>
                        <a:t>2012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3AFE0"/>
                    </a:solidFill>
                  </a:tcPr>
                </a:tc>
                <a:tc>
                  <a:txBody>
                    <a:bodyPr/>
                    <a:lstStyle/>
                    <a:p>
                      <a:pPr algn="ctr" fontAlgn="ctr"/>
                      <a:r>
                        <a:rPr lang="pt-BR" sz="1200" b="1" i="0" u="none" strike="noStrike">
                          <a:solidFill>
                            <a:srgbClr val="000000"/>
                          </a:solidFill>
                          <a:effectLst/>
                          <a:latin typeface="Calibri"/>
                        </a:rPr>
                        <a:t>2013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3AFE0"/>
                    </a:solidFill>
                  </a:tcPr>
                </a:tc>
              </a:tr>
              <a:tr h="200025">
                <a:tc>
                  <a:txBody>
                    <a:bodyPr/>
                    <a:lstStyle/>
                    <a:p>
                      <a:pPr algn="l" fontAlgn="ctr"/>
                      <a:r>
                        <a:rPr lang="pt-BR" sz="1200" b="0" i="0" u="none" strike="noStrike" dirty="0" smtClean="0">
                          <a:solidFill>
                            <a:srgbClr val="000000"/>
                          </a:solidFill>
                          <a:effectLst/>
                          <a:latin typeface="Calibri"/>
                        </a:rPr>
                        <a:t>South </a:t>
                      </a:r>
                      <a:r>
                        <a:rPr lang="pt-BR" sz="1200" b="0" i="0" u="none" strike="noStrike" dirty="0" err="1" smtClean="0">
                          <a:solidFill>
                            <a:srgbClr val="000000"/>
                          </a:solidFill>
                          <a:effectLst/>
                          <a:latin typeface="Calibri"/>
                        </a:rPr>
                        <a:t>Africa</a:t>
                      </a:r>
                      <a:endParaRPr lang="pt-BR" sz="1200" b="0" i="0" u="none" strike="noStrike" dirty="0">
                        <a:solidFill>
                          <a:srgbClr val="000000"/>
                        </a:solidFill>
                        <a:effectLst/>
                        <a:latin typeface="Calibri"/>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FC1E8"/>
                    </a:solidFill>
                  </a:tcPr>
                </a:tc>
                <a:tc>
                  <a:txBody>
                    <a:bodyPr/>
                    <a:lstStyle/>
                    <a:p>
                      <a:pPr algn="ctr" fontAlgn="ctr"/>
                      <a:r>
                        <a:rPr lang="pt-BR" sz="1200" b="0" i="0" u="none" strike="noStrike">
                          <a:solidFill>
                            <a:srgbClr val="000000"/>
                          </a:solidFill>
                          <a:effectLst/>
                          <a:latin typeface="Calibri"/>
                        </a:rPr>
                        <a: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FC1E8"/>
                    </a:solidFill>
                  </a:tcPr>
                </a:tc>
                <a:tc>
                  <a:txBody>
                    <a:bodyPr/>
                    <a:lstStyle/>
                    <a:p>
                      <a:pPr algn="ctr" fontAlgn="ctr"/>
                      <a:r>
                        <a:rPr lang="pt-BR" sz="1200" b="0" i="0" u="none" strike="noStrike">
                          <a:solidFill>
                            <a:srgbClr val="000000"/>
                          </a:solidFill>
                          <a:effectLst/>
                          <a:latin typeface="Calibri"/>
                        </a:rPr>
                        <a: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FC1E8"/>
                    </a:solidFill>
                  </a:tcPr>
                </a:tc>
                <a:tc>
                  <a:txBody>
                    <a:bodyPr/>
                    <a:lstStyle/>
                    <a:p>
                      <a:pPr algn="ctr" fontAlgn="ctr"/>
                      <a:r>
                        <a:rPr lang="pt-BR" sz="1200" b="0" i="0" u="none" strike="noStrike">
                          <a:solidFill>
                            <a:srgbClr val="000000"/>
                          </a:solidFill>
                          <a:effectLst/>
                          <a:latin typeface="Calibri"/>
                        </a:rPr>
                        <a:t>0,81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FC1E8"/>
                    </a:solidFill>
                  </a:tcPr>
                </a:tc>
                <a:tc>
                  <a:txBody>
                    <a:bodyPr/>
                    <a:lstStyle/>
                    <a:p>
                      <a:pPr algn="ctr" fontAlgn="ctr"/>
                      <a:r>
                        <a:rPr lang="pt-BR" sz="1200" b="0" i="0" u="none" strike="noStrike">
                          <a:solidFill>
                            <a:srgbClr val="000000"/>
                          </a:solidFill>
                          <a:effectLst/>
                          <a:latin typeface="Calibri"/>
                        </a:rPr>
                        <a:t>0,9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FC1E8"/>
                    </a:solidFill>
                  </a:tcPr>
                </a:tc>
                <a:tc>
                  <a:txBody>
                    <a:bodyPr/>
                    <a:lstStyle/>
                    <a:p>
                      <a:pPr algn="ctr" fontAlgn="ctr"/>
                      <a:r>
                        <a:rPr lang="pt-BR" sz="1200" b="0" i="0" u="none" strike="noStrike">
                          <a:solidFill>
                            <a:srgbClr val="000000"/>
                          </a:solidFill>
                          <a:effectLst/>
                          <a:latin typeface="Calibri"/>
                        </a:rPr>
                        <a:t>0,89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FC1E8"/>
                    </a:solidFill>
                  </a:tcPr>
                </a:tc>
                <a:tc>
                  <a:txBody>
                    <a:bodyPr/>
                    <a:lstStyle/>
                    <a:p>
                      <a:pPr algn="ctr" fontAlgn="ctr"/>
                      <a:r>
                        <a:rPr lang="pt-BR" sz="1200" b="0" i="0" u="none" strike="noStrike">
                          <a:solidFill>
                            <a:srgbClr val="000000"/>
                          </a:solidFill>
                          <a:effectLst/>
                          <a:latin typeface="Calibri"/>
                        </a:rPr>
                        <a:t>0,74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FC1E8"/>
                    </a:solidFill>
                  </a:tcPr>
                </a:tc>
                <a:tc>
                  <a:txBody>
                    <a:bodyPr/>
                    <a:lstStyle/>
                    <a:p>
                      <a:pPr algn="ctr" fontAlgn="ctr"/>
                      <a:r>
                        <a:rPr lang="pt-BR" sz="1200" b="0" i="0" u="none" strike="noStrike">
                          <a:solidFill>
                            <a:srgbClr val="000000"/>
                          </a:solidFill>
                          <a:effectLst/>
                          <a:latin typeface="Calibri"/>
                        </a:rPr>
                        <a:t>0,73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FC1E8"/>
                    </a:solidFill>
                  </a:tcPr>
                </a:tc>
                <a:tc>
                  <a:txBody>
                    <a:bodyPr/>
                    <a:lstStyle/>
                    <a:p>
                      <a:pPr algn="ctr" fontAlgn="ctr"/>
                      <a:r>
                        <a:rPr lang="pt-BR" sz="1200" b="0" i="0" u="none" strike="noStrike">
                          <a:solidFill>
                            <a:srgbClr val="000000"/>
                          </a:solidFill>
                          <a:effectLst/>
                          <a:latin typeface="Calibri"/>
                        </a:rPr>
                        <a: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FC1E8"/>
                    </a:solidFill>
                  </a:tcPr>
                </a:tc>
              </a:tr>
              <a:tr h="200025">
                <a:tc>
                  <a:txBody>
                    <a:bodyPr/>
                    <a:lstStyle/>
                    <a:p>
                      <a:pPr algn="l" fontAlgn="ctr"/>
                      <a:r>
                        <a:rPr lang="pt-BR" sz="1200" b="1" i="0" u="none" strike="noStrike" dirty="0" err="1" smtClean="0">
                          <a:solidFill>
                            <a:schemeClr val="accent4"/>
                          </a:solidFill>
                          <a:effectLst/>
                          <a:latin typeface="Calibri"/>
                        </a:rPr>
                        <a:t>Germany</a:t>
                      </a:r>
                      <a:endParaRPr lang="pt-BR" sz="1200" b="1" i="0" u="none" strike="noStrike" dirty="0">
                        <a:solidFill>
                          <a:schemeClr val="accent4"/>
                        </a:solidFill>
                        <a:effectLst/>
                        <a:latin typeface="Calibri"/>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ED6EF"/>
                    </a:solidFill>
                  </a:tcPr>
                </a:tc>
                <a:tc>
                  <a:txBody>
                    <a:bodyPr/>
                    <a:lstStyle/>
                    <a:p>
                      <a:pPr algn="ctr" fontAlgn="ctr"/>
                      <a:r>
                        <a:rPr lang="pt-BR" sz="1200" b="1" i="0" u="none" strike="noStrike">
                          <a:solidFill>
                            <a:schemeClr val="accent4"/>
                          </a:solidFill>
                          <a:effectLst/>
                          <a:latin typeface="Calibri"/>
                        </a:rPr>
                        <a:t>2,4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ED6EF"/>
                    </a:solidFill>
                  </a:tcPr>
                </a:tc>
                <a:tc>
                  <a:txBody>
                    <a:bodyPr/>
                    <a:lstStyle/>
                    <a:p>
                      <a:pPr algn="ctr" fontAlgn="ctr"/>
                      <a:r>
                        <a:rPr lang="pt-BR" sz="1200" b="1" i="0" u="none" strike="noStrike">
                          <a:solidFill>
                            <a:schemeClr val="accent4"/>
                          </a:solidFill>
                          <a:effectLst/>
                          <a:latin typeface="Calibri"/>
                        </a:rPr>
                        <a:t>2,42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ED6EF"/>
                    </a:solidFill>
                  </a:tcPr>
                </a:tc>
                <a:tc>
                  <a:txBody>
                    <a:bodyPr/>
                    <a:lstStyle/>
                    <a:p>
                      <a:pPr algn="ctr" fontAlgn="ctr"/>
                      <a:r>
                        <a:rPr lang="pt-BR" sz="1200" b="1" i="0" u="none" strike="noStrike">
                          <a:solidFill>
                            <a:schemeClr val="accent4"/>
                          </a:solidFill>
                          <a:effectLst/>
                          <a:latin typeface="Calibri"/>
                        </a:rPr>
                        <a:t>2,42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ED6EF"/>
                    </a:solidFill>
                  </a:tcPr>
                </a:tc>
                <a:tc>
                  <a:txBody>
                    <a:bodyPr/>
                    <a:lstStyle/>
                    <a:p>
                      <a:pPr algn="ctr" fontAlgn="ctr"/>
                      <a:r>
                        <a:rPr lang="pt-BR" sz="1200" b="1" i="0" u="none" strike="noStrike">
                          <a:solidFill>
                            <a:schemeClr val="accent4"/>
                          </a:solidFill>
                          <a:effectLst/>
                          <a:latin typeface="Calibri"/>
                        </a:rPr>
                        <a:t>2,46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ED6EF"/>
                    </a:solidFill>
                  </a:tcPr>
                </a:tc>
                <a:tc>
                  <a:txBody>
                    <a:bodyPr/>
                    <a:lstStyle/>
                    <a:p>
                      <a:pPr algn="ctr" fontAlgn="ctr"/>
                      <a:r>
                        <a:rPr lang="pt-BR" sz="1200" b="1" i="0" u="none" strike="noStrike">
                          <a:solidFill>
                            <a:schemeClr val="accent4"/>
                          </a:solidFill>
                          <a:effectLst/>
                          <a:latin typeface="Calibri"/>
                        </a:rPr>
                        <a:t>2,6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ED6EF"/>
                    </a:solidFill>
                  </a:tcPr>
                </a:tc>
                <a:tc>
                  <a:txBody>
                    <a:bodyPr/>
                    <a:lstStyle/>
                    <a:p>
                      <a:pPr algn="ctr" fontAlgn="ctr"/>
                      <a:r>
                        <a:rPr lang="pt-BR" sz="1200" b="1" i="0" u="none" strike="noStrike">
                          <a:solidFill>
                            <a:schemeClr val="accent4"/>
                          </a:solidFill>
                          <a:effectLst/>
                          <a:latin typeface="Calibri"/>
                        </a:rPr>
                        <a:t>2,72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ED6EF"/>
                    </a:solidFill>
                  </a:tcPr>
                </a:tc>
                <a:tc>
                  <a:txBody>
                    <a:bodyPr/>
                    <a:lstStyle/>
                    <a:p>
                      <a:pPr algn="ctr" fontAlgn="ctr"/>
                      <a:r>
                        <a:rPr lang="pt-BR" sz="1200" b="1" i="0" u="none" strike="noStrike">
                          <a:solidFill>
                            <a:schemeClr val="accent4"/>
                          </a:solidFill>
                          <a:effectLst/>
                          <a:latin typeface="Calibri"/>
                        </a:rPr>
                        <a:t>2,88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ED6EF"/>
                    </a:solidFill>
                  </a:tcPr>
                </a:tc>
                <a:tc>
                  <a:txBody>
                    <a:bodyPr/>
                    <a:lstStyle/>
                    <a:p>
                      <a:pPr algn="ctr" fontAlgn="ctr"/>
                      <a:r>
                        <a:rPr lang="pt-BR" sz="1200" b="1" i="0" u="none" strike="noStrike" dirty="0">
                          <a:solidFill>
                            <a:schemeClr val="accent4"/>
                          </a:solidFill>
                          <a:effectLst/>
                          <a:latin typeface="Calibri"/>
                        </a:rPr>
                        <a:t>2,85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ED6EF"/>
                    </a:solidFill>
                  </a:tcPr>
                </a:tc>
              </a:tr>
              <a:tr h="200025">
                <a:tc>
                  <a:txBody>
                    <a:bodyPr/>
                    <a:lstStyle/>
                    <a:p>
                      <a:pPr algn="l" fontAlgn="ctr"/>
                      <a:r>
                        <a:rPr lang="pt-BR" sz="1200" b="0" i="0" u="none" strike="noStrike">
                          <a:solidFill>
                            <a:srgbClr val="000000"/>
                          </a:solidFill>
                          <a:effectLst/>
                          <a:latin typeface="Calibri"/>
                        </a:rPr>
                        <a:t>Argentina</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FC1E8"/>
                    </a:solidFill>
                  </a:tcPr>
                </a:tc>
                <a:tc>
                  <a:txBody>
                    <a:bodyPr/>
                    <a:lstStyle/>
                    <a:p>
                      <a:pPr algn="ctr" fontAlgn="ctr"/>
                      <a:r>
                        <a:rPr lang="pt-BR" sz="1200" b="0" i="0" u="none" strike="noStrike">
                          <a:solidFill>
                            <a:srgbClr val="000000"/>
                          </a:solidFill>
                          <a:effectLst/>
                          <a:latin typeface="Calibri"/>
                        </a:rPr>
                        <a:t>0,37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FC1E8"/>
                    </a:solidFill>
                  </a:tcPr>
                </a:tc>
                <a:tc>
                  <a:txBody>
                    <a:bodyPr/>
                    <a:lstStyle/>
                    <a:p>
                      <a:pPr algn="ctr" fontAlgn="ctr"/>
                      <a:r>
                        <a:rPr lang="pt-BR" sz="1200" b="0" i="0" u="none" strike="noStrike">
                          <a:solidFill>
                            <a:srgbClr val="000000"/>
                          </a:solidFill>
                          <a:effectLst/>
                          <a:latin typeface="Calibri"/>
                        </a:rPr>
                        <a:t>0,33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FC1E8"/>
                    </a:solidFill>
                  </a:tcPr>
                </a:tc>
                <a:tc>
                  <a:txBody>
                    <a:bodyPr/>
                    <a:lstStyle/>
                    <a:p>
                      <a:pPr algn="ctr" fontAlgn="ctr"/>
                      <a:r>
                        <a:rPr lang="pt-BR" sz="1200" b="0" i="0" u="none" strike="noStrike">
                          <a:solidFill>
                            <a:srgbClr val="000000"/>
                          </a:solidFill>
                          <a:effectLst/>
                          <a:latin typeface="Calibri"/>
                        </a:rPr>
                        <a:t>0,37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FC1E8"/>
                    </a:solidFill>
                  </a:tcPr>
                </a:tc>
                <a:tc>
                  <a:txBody>
                    <a:bodyPr/>
                    <a:lstStyle/>
                    <a:p>
                      <a:pPr algn="ctr" fontAlgn="ctr"/>
                      <a:r>
                        <a:rPr lang="pt-BR" sz="1200" b="0" i="0" u="none" strike="noStrike">
                          <a:solidFill>
                            <a:srgbClr val="000000"/>
                          </a:solidFill>
                          <a:effectLst/>
                          <a:latin typeface="Calibri"/>
                        </a:rPr>
                        <a:t>0,4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FC1E8"/>
                    </a:solidFill>
                  </a:tcPr>
                </a:tc>
                <a:tc>
                  <a:txBody>
                    <a:bodyPr/>
                    <a:lstStyle/>
                    <a:p>
                      <a:pPr algn="ctr" fontAlgn="ctr"/>
                      <a:r>
                        <a:rPr lang="pt-BR" sz="1200" b="0" i="0" u="none" strike="noStrike">
                          <a:solidFill>
                            <a:srgbClr val="000000"/>
                          </a:solidFill>
                          <a:effectLst/>
                          <a:latin typeface="Calibri"/>
                        </a:rPr>
                        <a:t>0,42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FC1E8"/>
                    </a:solidFill>
                  </a:tcPr>
                </a:tc>
                <a:tc>
                  <a:txBody>
                    <a:bodyPr/>
                    <a:lstStyle/>
                    <a:p>
                      <a:pPr algn="ctr" fontAlgn="ctr"/>
                      <a:r>
                        <a:rPr lang="pt-BR" sz="1200" b="0" i="0" u="none" strike="noStrike">
                          <a:solidFill>
                            <a:srgbClr val="000000"/>
                          </a:solidFill>
                          <a:effectLst/>
                          <a:latin typeface="Calibri"/>
                        </a:rPr>
                        <a:t>0,49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FC1E8"/>
                    </a:solidFill>
                  </a:tcPr>
                </a:tc>
                <a:tc>
                  <a:txBody>
                    <a:bodyPr/>
                    <a:lstStyle/>
                    <a:p>
                      <a:pPr algn="ctr" fontAlgn="ctr"/>
                      <a:r>
                        <a:rPr lang="pt-BR" sz="1200" b="0" i="0" u="none" strike="noStrike">
                          <a:solidFill>
                            <a:srgbClr val="000000"/>
                          </a:solidFill>
                          <a:effectLst/>
                          <a:latin typeface="Calibri"/>
                        </a:rPr>
                        <a:t>0,58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FC1E8"/>
                    </a:solidFill>
                  </a:tcPr>
                </a:tc>
                <a:tc>
                  <a:txBody>
                    <a:bodyPr/>
                    <a:lstStyle/>
                    <a:p>
                      <a:pPr algn="ctr" fontAlgn="ctr"/>
                      <a:r>
                        <a:rPr lang="pt-BR" sz="1200" b="0" i="0" u="none" strike="noStrike">
                          <a:solidFill>
                            <a:srgbClr val="000000"/>
                          </a:solidFill>
                          <a:effectLst/>
                          <a:latin typeface="Calibri"/>
                        </a:rPr>
                        <a:t>0,58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FC1E8"/>
                    </a:solidFill>
                  </a:tcPr>
                </a:tc>
              </a:tr>
              <a:tr h="200025">
                <a:tc>
                  <a:txBody>
                    <a:bodyPr/>
                    <a:lstStyle/>
                    <a:p>
                      <a:pPr algn="l" fontAlgn="ctr"/>
                      <a:r>
                        <a:rPr lang="pt-BR" sz="1200" b="0" i="0" u="none" strike="noStrike" dirty="0" err="1" smtClean="0">
                          <a:solidFill>
                            <a:srgbClr val="000000"/>
                          </a:solidFill>
                          <a:effectLst/>
                          <a:latin typeface="Calibri"/>
                        </a:rPr>
                        <a:t>Australia</a:t>
                      </a:r>
                      <a:endParaRPr lang="pt-BR" sz="1200" b="0" i="0" u="none" strike="noStrike" dirty="0">
                        <a:solidFill>
                          <a:srgbClr val="000000"/>
                        </a:solidFill>
                        <a:effectLst/>
                        <a:latin typeface="Calibri"/>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ED6EF"/>
                    </a:solidFill>
                  </a:tcPr>
                </a:tc>
                <a:tc>
                  <a:txBody>
                    <a:bodyPr/>
                    <a:lstStyle/>
                    <a:p>
                      <a:pPr algn="ctr" fontAlgn="ctr"/>
                      <a:r>
                        <a:rPr lang="pt-BR" sz="1200" b="0" i="0" u="none" strike="noStrike">
                          <a:solidFill>
                            <a:srgbClr val="000000"/>
                          </a:solidFill>
                          <a:effectLst/>
                          <a:latin typeface="Calibri"/>
                        </a:rPr>
                        <a:t>1,48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ED6EF"/>
                    </a:solidFill>
                  </a:tcPr>
                </a:tc>
                <a:tc>
                  <a:txBody>
                    <a:bodyPr/>
                    <a:lstStyle/>
                    <a:p>
                      <a:pPr algn="ctr" fontAlgn="ctr"/>
                      <a:r>
                        <a:rPr lang="pt-BR" sz="1200" b="0" i="0" u="none" strike="noStrike" dirty="0">
                          <a:solidFill>
                            <a:srgbClr val="000000"/>
                          </a:solidFill>
                          <a:effectLst/>
                          <a:latin typeface="Calibri"/>
                        </a:rPr>
                        <a:t>1,65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ED6EF"/>
                    </a:solidFill>
                  </a:tcPr>
                </a:tc>
                <a:tc>
                  <a:txBody>
                    <a:bodyPr/>
                    <a:lstStyle/>
                    <a:p>
                      <a:pPr algn="ctr" fontAlgn="ctr"/>
                      <a:r>
                        <a:rPr lang="pt-BR" sz="1200" b="0" i="0" u="none" strike="noStrike" dirty="0">
                          <a:solidFill>
                            <a:srgbClr val="000000"/>
                          </a:solidFill>
                          <a:effectLst/>
                          <a:latin typeface="Calibri"/>
                        </a:rPr>
                        <a:t>1,73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ED6EF"/>
                    </a:solidFill>
                  </a:tcPr>
                </a:tc>
                <a:tc>
                  <a:txBody>
                    <a:bodyPr/>
                    <a:lstStyle/>
                    <a:p>
                      <a:pPr algn="ctr" fontAlgn="ctr"/>
                      <a:r>
                        <a:rPr lang="pt-BR" sz="1200" b="0" i="0" u="none" strike="noStrike">
                          <a:solidFill>
                            <a:srgbClr val="000000"/>
                          </a:solidFill>
                          <a:effectLst/>
                          <a:latin typeface="Calibri"/>
                        </a:rPr>
                        <a:t>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ED6EF"/>
                    </a:solidFill>
                  </a:tcPr>
                </a:tc>
                <a:tc>
                  <a:txBody>
                    <a:bodyPr/>
                    <a:lstStyle/>
                    <a:p>
                      <a:pPr algn="ctr" fontAlgn="ctr"/>
                      <a:r>
                        <a:rPr lang="pt-BR" sz="1200" b="0" i="0" u="none" strike="noStrike">
                          <a:solidFill>
                            <a:srgbClr val="000000"/>
                          </a:solidFill>
                          <a:effectLst/>
                          <a:latin typeface="Calibri"/>
                        </a:rPr>
                        <a:t>2,25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ED6EF"/>
                    </a:solidFill>
                  </a:tcPr>
                </a:tc>
                <a:tc>
                  <a:txBody>
                    <a:bodyPr/>
                    <a:lstStyle/>
                    <a:p>
                      <a:pPr algn="ctr" fontAlgn="ctr"/>
                      <a:r>
                        <a:rPr lang="pt-BR" sz="1200" b="0" i="0" u="none" strike="noStrike">
                          <a:solidFill>
                            <a:srgbClr val="000000"/>
                          </a:solidFill>
                          <a:effectLst/>
                          <a:latin typeface="Calibri"/>
                        </a:rPr>
                        <a:t>2,2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ED6EF"/>
                    </a:solidFill>
                  </a:tcPr>
                </a:tc>
                <a:tc>
                  <a:txBody>
                    <a:bodyPr/>
                    <a:lstStyle/>
                    <a:p>
                      <a:pPr algn="ctr" fontAlgn="ctr"/>
                      <a:r>
                        <a:rPr lang="pt-BR" sz="1200" b="0" i="0" u="none" strike="noStrike">
                          <a:solidFill>
                            <a:srgbClr val="000000"/>
                          </a:solidFill>
                          <a:effectLst/>
                          <a:latin typeface="Calibri"/>
                        </a:rPr>
                        <a: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ED6EF"/>
                    </a:solidFill>
                  </a:tcPr>
                </a:tc>
                <a:tc>
                  <a:txBody>
                    <a:bodyPr/>
                    <a:lstStyle/>
                    <a:p>
                      <a:pPr algn="ctr" fontAlgn="ctr"/>
                      <a:r>
                        <a:rPr lang="pt-BR" sz="1200" b="0" i="0" u="none" strike="noStrike">
                          <a:solidFill>
                            <a:srgbClr val="000000"/>
                          </a:solidFill>
                          <a:effectLst/>
                          <a:latin typeface="Calibri"/>
                        </a:rPr>
                        <a: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ED6EF"/>
                    </a:solidFill>
                  </a:tcPr>
                </a:tc>
              </a:tr>
              <a:tr h="200025">
                <a:tc>
                  <a:txBody>
                    <a:bodyPr/>
                    <a:lstStyle/>
                    <a:p>
                      <a:pPr algn="l" fontAlgn="ctr"/>
                      <a:r>
                        <a:rPr lang="pt-BR" sz="1200" b="1" i="0" u="none" strike="noStrike" dirty="0" err="1" smtClean="0">
                          <a:solidFill>
                            <a:srgbClr val="C00000"/>
                          </a:solidFill>
                          <a:effectLst/>
                          <a:latin typeface="Calibri"/>
                        </a:rPr>
                        <a:t>Brazil</a:t>
                      </a:r>
                      <a:endParaRPr lang="pt-BR" sz="1200" b="1" i="0" u="none" strike="noStrike" dirty="0">
                        <a:solidFill>
                          <a:srgbClr val="C00000"/>
                        </a:solidFill>
                        <a:effectLst/>
                        <a:latin typeface="Calibri"/>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FC1E8"/>
                    </a:solidFill>
                  </a:tcPr>
                </a:tc>
                <a:tc>
                  <a:txBody>
                    <a:bodyPr/>
                    <a:lstStyle/>
                    <a:p>
                      <a:pPr algn="ctr" fontAlgn="ctr"/>
                      <a:r>
                        <a:rPr lang="pt-BR" sz="1200" b="1" i="0" u="none" strike="noStrike">
                          <a:solidFill>
                            <a:srgbClr val="C00000"/>
                          </a:solidFill>
                          <a:effectLst/>
                          <a:latin typeface="Calibri"/>
                        </a:rPr>
                        <a:t>1,04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FC1E8"/>
                    </a:solidFill>
                  </a:tcPr>
                </a:tc>
                <a:tc>
                  <a:txBody>
                    <a:bodyPr/>
                    <a:lstStyle/>
                    <a:p>
                      <a:pPr algn="ctr" fontAlgn="ctr"/>
                      <a:r>
                        <a:rPr lang="pt-BR" sz="1200" b="1" i="0" u="none" strike="noStrike">
                          <a:solidFill>
                            <a:srgbClr val="C00000"/>
                          </a:solidFill>
                          <a:effectLst/>
                          <a:latin typeface="Calibri"/>
                        </a:rPr>
                        <a:t>1,01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FC1E8"/>
                    </a:solidFill>
                  </a:tcPr>
                </a:tc>
                <a:tc>
                  <a:txBody>
                    <a:bodyPr/>
                    <a:lstStyle/>
                    <a:p>
                      <a:pPr algn="ctr" fontAlgn="ctr"/>
                      <a:r>
                        <a:rPr lang="pt-BR" sz="1200" b="1" i="0" u="none" strike="noStrike">
                          <a:solidFill>
                            <a:srgbClr val="C00000"/>
                          </a:solidFill>
                          <a:effectLst/>
                          <a:latin typeface="Calibri"/>
                        </a:rPr>
                        <a:t>0,96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FC1E8"/>
                    </a:solidFill>
                  </a:tcPr>
                </a:tc>
                <a:tc>
                  <a:txBody>
                    <a:bodyPr/>
                    <a:lstStyle/>
                    <a:p>
                      <a:pPr algn="ctr" fontAlgn="ctr"/>
                      <a:r>
                        <a:rPr lang="pt-BR" sz="1200" b="1" i="0" u="none" strike="noStrike">
                          <a:solidFill>
                            <a:srgbClr val="C00000"/>
                          </a:solidFill>
                          <a:effectLst/>
                          <a:latin typeface="Calibri"/>
                        </a:rPr>
                        <a:t>0,99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FC1E8"/>
                    </a:solidFill>
                  </a:tcPr>
                </a:tc>
                <a:tc>
                  <a:txBody>
                    <a:bodyPr/>
                    <a:lstStyle/>
                    <a:p>
                      <a:pPr algn="ctr" fontAlgn="ctr"/>
                      <a:r>
                        <a:rPr lang="pt-BR" sz="1200" b="1" i="0" u="none" strike="noStrike">
                          <a:solidFill>
                            <a:srgbClr val="C00000"/>
                          </a:solidFill>
                          <a:effectLst/>
                          <a:latin typeface="Calibri"/>
                        </a:rPr>
                        <a:t>1,13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FC1E8"/>
                    </a:solidFill>
                  </a:tcPr>
                </a:tc>
                <a:tc>
                  <a:txBody>
                    <a:bodyPr/>
                    <a:lstStyle/>
                    <a:p>
                      <a:pPr algn="ctr" fontAlgn="ctr"/>
                      <a:r>
                        <a:rPr lang="pt-BR" sz="1200" b="1" i="0" u="none" strike="noStrike">
                          <a:solidFill>
                            <a:srgbClr val="C00000"/>
                          </a:solidFill>
                          <a:effectLst/>
                          <a:latin typeface="Calibri"/>
                        </a:rPr>
                        <a:t>1,16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FC1E8"/>
                    </a:solidFill>
                  </a:tcPr>
                </a:tc>
                <a:tc>
                  <a:txBody>
                    <a:bodyPr/>
                    <a:lstStyle/>
                    <a:p>
                      <a:pPr algn="ctr" fontAlgn="ctr"/>
                      <a:r>
                        <a:rPr lang="pt-BR" sz="1200" b="1" i="0" u="none" strike="noStrike">
                          <a:solidFill>
                            <a:srgbClr val="C00000"/>
                          </a:solidFill>
                          <a:effectLst/>
                          <a:latin typeface="Calibri"/>
                        </a:rPr>
                        <a:t>1,15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FC1E8"/>
                    </a:solidFill>
                  </a:tcPr>
                </a:tc>
                <a:tc>
                  <a:txBody>
                    <a:bodyPr/>
                    <a:lstStyle/>
                    <a:p>
                      <a:pPr algn="ctr" fontAlgn="ctr"/>
                      <a:r>
                        <a:rPr lang="pt-BR" sz="1200" b="1" i="0" u="none" strike="noStrike">
                          <a:solidFill>
                            <a:srgbClr val="C00000"/>
                          </a:solidFill>
                          <a:effectLst/>
                          <a:latin typeface="Calibri"/>
                        </a:rPr>
                        <a:t>1,24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FC1E8"/>
                    </a:solidFill>
                  </a:tcPr>
                </a:tc>
              </a:tr>
              <a:tr h="200025">
                <a:tc>
                  <a:txBody>
                    <a:bodyPr/>
                    <a:lstStyle/>
                    <a:p>
                      <a:pPr algn="l" fontAlgn="ctr"/>
                      <a:r>
                        <a:rPr lang="pt-BR" sz="1200" b="0" i="0" u="none" strike="noStrike" dirty="0" smtClean="0">
                          <a:solidFill>
                            <a:srgbClr val="000000"/>
                          </a:solidFill>
                          <a:effectLst/>
                          <a:latin typeface="Calibri"/>
                        </a:rPr>
                        <a:t>Canada</a:t>
                      </a:r>
                      <a:endParaRPr lang="pt-BR" sz="1200" b="0" i="0" u="none" strike="noStrike" dirty="0">
                        <a:solidFill>
                          <a:srgbClr val="000000"/>
                        </a:solidFill>
                        <a:effectLst/>
                        <a:latin typeface="Calibri"/>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ED6EF"/>
                    </a:solidFill>
                  </a:tcPr>
                </a:tc>
                <a:tc>
                  <a:txBody>
                    <a:bodyPr/>
                    <a:lstStyle/>
                    <a:p>
                      <a:pPr algn="ctr" fontAlgn="ctr"/>
                      <a:r>
                        <a:rPr lang="pt-BR" sz="1200" b="0" i="0" u="none" strike="noStrike">
                          <a:solidFill>
                            <a:srgbClr val="000000"/>
                          </a:solidFill>
                          <a:effectLst/>
                          <a:latin typeface="Calibri"/>
                        </a:rPr>
                        <a:t>1,87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ED6EF"/>
                    </a:solidFill>
                  </a:tcPr>
                </a:tc>
                <a:tc>
                  <a:txBody>
                    <a:bodyPr/>
                    <a:lstStyle/>
                    <a:p>
                      <a:pPr algn="ctr" fontAlgn="ctr"/>
                      <a:r>
                        <a:rPr lang="pt-BR" sz="1200" b="0" i="0" u="none" strike="noStrike">
                          <a:solidFill>
                            <a:srgbClr val="000000"/>
                          </a:solidFill>
                          <a:effectLst/>
                          <a:latin typeface="Calibri"/>
                        </a:rPr>
                        <a:t>1,99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ED6EF"/>
                    </a:solidFill>
                  </a:tcPr>
                </a:tc>
                <a:tc>
                  <a:txBody>
                    <a:bodyPr/>
                    <a:lstStyle/>
                    <a:p>
                      <a:pPr algn="ctr" fontAlgn="ctr"/>
                      <a:r>
                        <a:rPr lang="pt-BR" sz="1200" b="0" i="0" u="none" strike="noStrike">
                          <a:solidFill>
                            <a:srgbClr val="000000"/>
                          </a:solidFill>
                          <a:effectLst/>
                          <a:latin typeface="Calibri"/>
                        </a:rPr>
                        <a:t>2,01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ED6EF"/>
                    </a:solidFill>
                  </a:tcPr>
                </a:tc>
                <a:tc>
                  <a:txBody>
                    <a:bodyPr/>
                    <a:lstStyle/>
                    <a:p>
                      <a:pPr algn="ctr" fontAlgn="ctr"/>
                      <a:r>
                        <a:rPr lang="pt-BR" sz="1200" b="0" i="0" u="none" strike="noStrike">
                          <a:solidFill>
                            <a:srgbClr val="000000"/>
                          </a:solidFill>
                          <a:effectLst/>
                          <a:latin typeface="Calibri"/>
                        </a:rPr>
                        <a:t>1,96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ED6EF"/>
                    </a:solidFill>
                  </a:tcPr>
                </a:tc>
                <a:tc>
                  <a:txBody>
                    <a:bodyPr/>
                    <a:lstStyle/>
                    <a:p>
                      <a:pPr algn="ctr" fontAlgn="ctr"/>
                      <a:r>
                        <a:rPr lang="pt-BR" sz="1200" b="0" i="0" u="none" strike="noStrike">
                          <a:solidFill>
                            <a:srgbClr val="000000"/>
                          </a:solidFill>
                          <a:effectLst/>
                          <a:latin typeface="Calibri"/>
                        </a:rPr>
                        <a:t>1,87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ED6EF"/>
                    </a:solidFill>
                  </a:tcPr>
                </a:tc>
                <a:tc>
                  <a:txBody>
                    <a:bodyPr/>
                    <a:lstStyle/>
                    <a:p>
                      <a:pPr algn="ctr" fontAlgn="ctr"/>
                      <a:r>
                        <a:rPr lang="pt-BR" sz="1200" b="0" i="0" u="none" strike="noStrike">
                          <a:solidFill>
                            <a:srgbClr val="000000"/>
                          </a:solidFill>
                          <a:effectLst/>
                          <a:latin typeface="Calibri"/>
                        </a:rPr>
                        <a:t>1,84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ED6EF"/>
                    </a:solidFill>
                  </a:tcPr>
                </a:tc>
                <a:tc>
                  <a:txBody>
                    <a:bodyPr/>
                    <a:lstStyle/>
                    <a:p>
                      <a:pPr algn="ctr" fontAlgn="ctr"/>
                      <a:r>
                        <a:rPr lang="pt-BR" sz="1200" b="0" i="0" u="none" strike="noStrike">
                          <a:solidFill>
                            <a:srgbClr val="000000"/>
                          </a:solidFill>
                          <a:effectLst/>
                          <a:latin typeface="Calibri"/>
                        </a:rPr>
                        <a:t>1,71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ED6EF"/>
                    </a:solidFill>
                  </a:tcPr>
                </a:tc>
                <a:tc>
                  <a:txBody>
                    <a:bodyPr/>
                    <a:lstStyle/>
                    <a:p>
                      <a:pPr algn="ctr" fontAlgn="ctr"/>
                      <a:r>
                        <a:rPr lang="pt-BR" sz="1200" b="0" i="0" u="none" strike="noStrike">
                          <a:solidFill>
                            <a:srgbClr val="000000"/>
                          </a:solidFill>
                          <a:effectLst/>
                          <a:latin typeface="Calibri"/>
                        </a:rPr>
                        <a:t>1,62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ED6EF"/>
                    </a:solidFill>
                  </a:tcPr>
                </a:tc>
              </a:tr>
              <a:tr h="200025">
                <a:tc>
                  <a:txBody>
                    <a:bodyPr/>
                    <a:lstStyle/>
                    <a:p>
                      <a:pPr algn="l" fontAlgn="ctr"/>
                      <a:r>
                        <a:rPr lang="pt-BR" sz="1200" b="0" i="0" u="none" strike="noStrike" dirty="0">
                          <a:solidFill>
                            <a:srgbClr val="000000"/>
                          </a:solidFill>
                          <a:effectLst/>
                          <a:latin typeface="Calibri"/>
                        </a:rPr>
                        <a:t>China</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FC1E8"/>
                    </a:solidFill>
                  </a:tcPr>
                </a:tc>
                <a:tc>
                  <a:txBody>
                    <a:bodyPr/>
                    <a:lstStyle/>
                    <a:p>
                      <a:pPr algn="ctr" fontAlgn="ctr"/>
                      <a:r>
                        <a:rPr lang="pt-BR" sz="1200" b="0" i="0" u="none" strike="noStrike">
                          <a:solidFill>
                            <a:srgbClr val="000000"/>
                          </a:solidFill>
                          <a:effectLst/>
                          <a:latin typeface="Calibri"/>
                        </a:rPr>
                        <a:t>0,9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FC1E8"/>
                    </a:solidFill>
                  </a:tcPr>
                </a:tc>
                <a:tc>
                  <a:txBody>
                    <a:bodyPr/>
                    <a:lstStyle/>
                    <a:p>
                      <a:pPr algn="ctr" fontAlgn="ctr"/>
                      <a:r>
                        <a:rPr lang="pt-BR" sz="1200" b="0" i="0" u="none" strike="noStrike">
                          <a:solidFill>
                            <a:srgbClr val="000000"/>
                          </a:solidFill>
                          <a:effectLst/>
                          <a:latin typeface="Calibri"/>
                        </a:rPr>
                        <a:t>1,07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FC1E8"/>
                    </a:solidFill>
                  </a:tcPr>
                </a:tc>
                <a:tc>
                  <a:txBody>
                    <a:bodyPr/>
                    <a:lstStyle/>
                    <a:p>
                      <a:pPr algn="ctr" fontAlgn="ctr"/>
                      <a:r>
                        <a:rPr lang="pt-BR" sz="1200" b="0" i="0" u="none" strike="noStrike">
                          <a:solidFill>
                            <a:srgbClr val="000000"/>
                          </a:solidFill>
                          <a:effectLst/>
                          <a:latin typeface="Calibri"/>
                        </a:rPr>
                        <a:t>1,23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FC1E8"/>
                    </a:solidFill>
                  </a:tcPr>
                </a:tc>
                <a:tc>
                  <a:txBody>
                    <a:bodyPr/>
                    <a:lstStyle/>
                    <a:p>
                      <a:pPr algn="ctr" fontAlgn="ctr"/>
                      <a:r>
                        <a:rPr lang="pt-BR" sz="1200" b="0" i="0" u="none" strike="noStrike">
                          <a:solidFill>
                            <a:srgbClr val="000000"/>
                          </a:solidFill>
                          <a:effectLst/>
                          <a:latin typeface="Calibri"/>
                        </a:rPr>
                        <a:t>1,39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FC1E8"/>
                    </a:solidFill>
                  </a:tcPr>
                </a:tc>
                <a:tc>
                  <a:txBody>
                    <a:bodyPr/>
                    <a:lstStyle/>
                    <a:p>
                      <a:pPr algn="ctr" fontAlgn="ctr"/>
                      <a:r>
                        <a:rPr lang="pt-BR" sz="1200" b="0" i="0" u="none" strike="noStrike">
                          <a:solidFill>
                            <a:srgbClr val="000000"/>
                          </a:solidFill>
                          <a:effectLst/>
                          <a:latin typeface="Calibri"/>
                        </a:rPr>
                        <a:t>1,47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FC1E8"/>
                    </a:solidFill>
                  </a:tcPr>
                </a:tc>
                <a:tc>
                  <a:txBody>
                    <a:bodyPr/>
                    <a:lstStyle/>
                    <a:p>
                      <a:pPr algn="ctr" fontAlgn="ctr"/>
                      <a:r>
                        <a:rPr lang="pt-BR" sz="1200" b="0" i="0" u="none" strike="noStrike">
                          <a:solidFill>
                            <a:srgbClr val="000000"/>
                          </a:solidFill>
                          <a:effectLst/>
                          <a:latin typeface="Calibri"/>
                        </a:rPr>
                        <a:t>1,76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FC1E8"/>
                    </a:solidFill>
                  </a:tcPr>
                </a:tc>
                <a:tc>
                  <a:txBody>
                    <a:bodyPr/>
                    <a:lstStyle/>
                    <a:p>
                      <a:pPr algn="ctr" fontAlgn="ctr"/>
                      <a:r>
                        <a:rPr lang="pt-BR" sz="1200" b="0" i="0" u="none" strike="noStrike">
                          <a:solidFill>
                            <a:srgbClr val="000000"/>
                          </a:solidFill>
                          <a:effectLst/>
                          <a:latin typeface="Calibri"/>
                        </a:rPr>
                        <a:t>1,98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FC1E8"/>
                    </a:solidFill>
                  </a:tcPr>
                </a:tc>
                <a:tc>
                  <a:txBody>
                    <a:bodyPr/>
                    <a:lstStyle/>
                    <a:p>
                      <a:pPr algn="ctr" fontAlgn="ctr"/>
                      <a:r>
                        <a:rPr lang="pt-BR" sz="1200" b="0" i="0" u="none" strike="noStrike">
                          <a:solidFill>
                            <a:srgbClr val="000000"/>
                          </a:solidFill>
                          <a:effectLst/>
                          <a:latin typeface="Calibri"/>
                        </a:rPr>
                        <a:t>2,08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FC1E8"/>
                    </a:solidFill>
                  </a:tcPr>
                </a:tc>
              </a:tr>
              <a:tr h="200025">
                <a:tc>
                  <a:txBody>
                    <a:bodyPr/>
                    <a:lstStyle/>
                    <a:p>
                      <a:pPr algn="l" fontAlgn="ctr"/>
                      <a:r>
                        <a:rPr lang="pt-BR" sz="1200" b="0" i="0" u="none" strike="noStrike" dirty="0" smtClean="0">
                          <a:solidFill>
                            <a:srgbClr val="000000"/>
                          </a:solidFill>
                          <a:effectLst/>
                          <a:latin typeface="Calibri"/>
                        </a:rPr>
                        <a:t>Singapore</a:t>
                      </a:r>
                      <a:endParaRPr lang="pt-BR" sz="1200" b="0" i="0" u="none" strike="noStrike" dirty="0">
                        <a:solidFill>
                          <a:srgbClr val="000000"/>
                        </a:solidFill>
                        <a:effectLst/>
                        <a:latin typeface="Calibri"/>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ED6EF"/>
                    </a:solidFill>
                  </a:tcPr>
                </a:tc>
                <a:tc>
                  <a:txBody>
                    <a:bodyPr/>
                    <a:lstStyle/>
                    <a:p>
                      <a:pPr algn="ctr" fontAlgn="ctr"/>
                      <a:r>
                        <a:rPr lang="pt-BR" sz="1200" b="0" i="0" u="none" strike="noStrike">
                          <a:solidFill>
                            <a:srgbClr val="000000"/>
                          </a:solidFill>
                          <a:effectLst/>
                          <a:latin typeface="Calibri"/>
                        </a:rPr>
                        <a:t>1,82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ED6EF"/>
                    </a:solidFill>
                  </a:tcPr>
                </a:tc>
                <a:tc>
                  <a:txBody>
                    <a:bodyPr/>
                    <a:lstStyle/>
                    <a:p>
                      <a:pPr algn="ctr" fontAlgn="ctr"/>
                      <a:r>
                        <a:rPr lang="pt-BR" sz="1200" b="0" i="0" u="none" strike="noStrike">
                          <a:solidFill>
                            <a:srgbClr val="000000"/>
                          </a:solidFill>
                          <a:effectLst/>
                          <a:latin typeface="Calibri"/>
                        </a:rPr>
                        <a:t>2,07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ED6EF"/>
                    </a:solidFill>
                  </a:tcPr>
                </a:tc>
                <a:tc>
                  <a:txBody>
                    <a:bodyPr/>
                    <a:lstStyle/>
                    <a:p>
                      <a:pPr algn="ctr" fontAlgn="ctr"/>
                      <a:r>
                        <a:rPr lang="pt-BR" sz="1200" b="0" i="0" u="none" strike="noStrike">
                          <a:solidFill>
                            <a:srgbClr val="000000"/>
                          </a:solidFill>
                          <a:effectLst/>
                          <a:latin typeface="Calibri"/>
                        </a:rPr>
                        <a:t>2,1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ED6EF"/>
                    </a:solidFill>
                  </a:tcPr>
                </a:tc>
                <a:tc>
                  <a:txBody>
                    <a:bodyPr/>
                    <a:lstStyle/>
                    <a:p>
                      <a:pPr algn="ctr" fontAlgn="ctr"/>
                      <a:r>
                        <a:rPr lang="pt-BR" sz="1200" b="0" i="0" u="none" strike="noStrike">
                          <a:solidFill>
                            <a:srgbClr val="000000"/>
                          </a:solidFill>
                          <a:effectLst/>
                          <a:latin typeface="Calibri"/>
                        </a:rPr>
                        <a:t>2,13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ED6EF"/>
                    </a:solidFill>
                  </a:tcPr>
                </a:tc>
                <a:tc>
                  <a:txBody>
                    <a:bodyPr/>
                    <a:lstStyle/>
                    <a:p>
                      <a:pPr algn="ctr" fontAlgn="ctr"/>
                      <a:r>
                        <a:rPr lang="pt-BR" sz="1200" b="0" i="0" u="none" strike="noStrike">
                          <a:solidFill>
                            <a:srgbClr val="000000"/>
                          </a:solidFill>
                          <a:effectLst/>
                          <a:latin typeface="Calibri"/>
                        </a:rPr>
                        <a:t>2,62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ED6EF"/>
                    </a:solidFill>
                  </a:tcPr>
                </a:tc>
                <a:tc>
                  <a:txBody>
                    <a:bodyPr/>
                    <a:lstStyle/>
                    <a:p>
                      <a:pPr algn="ctr" fontAlgn="ctr"/>
                      <a:r>
                        <a:rPr lang="pt-BR" sz="1200" b="0" i="0" u="none" strike="noStrike">
                          <a:solidFill>
                            <a:srgbClr val="000000"/>
                          </a:solidFill>
                          <a:effectLst/>
                          <a:latin typeface="Calibri"/>
                        </a:rPr>
                        <a:t>2,01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ED6EF"/>
                    </a:solidFill>
                  </a:tcPr>
                </a:tc>
                <a:tc>
                  <a:txBody>
                    <a:bodyPr/>
                    <a:lstStyle/>
                    <a:p>
                      <a:pPr algn="ctr" fontAlgn="ctr"/>
                      <a:r>
                        <a:rPr lang="pt-BR" sz="1200" b="0" i="0" u="none" strike="noStrike">
                          <a:solidFill>
                            <a:srgbClr val="000000"/>
                          </a:solidFill>
                          <a:effectLst/>
                          <a:latin typeface="Calibri"/>
                        </a:rPr>
                        <a:t>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ED6EF"/>
                    </a:solidFill>
                  </a:tcPr>
                </a:tc>
                <a:tc>
                  <a:txBody>
                    <a:bodyPr/>
                    <a:lstStyle/>
                    <a:p>
                      <a:pPr algn="ctr" fontAlgn="ctr"/>
                      <a:r>
                        <a:rPr lang="pt-BR" sz="1200" b="0" i="0" u="none" strike="noStrike">
                          <a:solidFill>
                            <a:srgbClr val="000000"/>
                          </a:solidFill>
                          <a:effectLst/>
                          <a:latin typeface="Calibri"/>
                        </a:rPr>
                        <a: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ED6EF"/>
                    </a:solidFill>
                  </a:tcPr>
                </a:tc>
              </a:tr>
              <a:tr h="200025">
                <a:tc>
                  <a:txBody>
                    <a:bodyPr/>
                    <a:lstStyle/>
                    <a:p>
                      <a:pPr algn="l" fontAlgn="ctr"/>
                      <a:r>
                        <a:rPr lang="pt-BR" sz="1200" b="0" i="0" u="none" strike="noStrike" dirty="0" smtClean="0">
                          <a:solidFill>
                            <a:srgbClr val="000000"/>
                          </a:solidFill>
                          <a:effectLst/>
                          <a:latin typeface="Calibri"/>
                        </a:rPr>
                        <a:t>South </a:t>
                      </a:r>
                      <a:r>
                        <a:rPr lang="pt-BR" sz="1200" b="0" i="0" u="none" strike="noStrike" dirty="0" err="1" smtClean="0">
                          <a:solidFill>
                            <a:srgbClr val="000000"/>
                          </a:solidFill>
                          <a:effectLst/>
                          <a:latin typeface="Calibri"/>
                        </a:rPr>
                        <a:t>Corea</a:t>
                      </a:r>
                      <a:endParaRPr lang="pt-BR" sz="1200" b="0" i="0" u="none" strike="noStrike" dirty="0">
                        <a:solidFill>
                          <a:srgbClr val="000000"/>
                        </a:solidFill>
                        <a:effectLst/>
                        <a:latin typeface="Calibri"/>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FC1E8"/>
                    </a:solidFill>
                  </a:tcPr>
                </a:tc>
                <a:tc>
                  <a:txBody>
                    <a:bodyPr/>
                    <a:lstStyle/>
                    <a:p>
                      <a:pPr algn="ctr" fontAlgn="ctr"/>
                      <a:r>
                        <a:rPr lang="pt-BR" sz="1200" b="0" i="0" u="none" strike="noStrike">
                          <a:solidFill>
                            <a:srgbClr val="000000"/>
                          </a:solidFill>
                          <a:effectLst/>
                          <a:latin typeface="Calibri"/>
                        </a:rPr>
                        <a:t>2,18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FC1E8"/>
                    </a:solidFill>
                  </a:tcPr>
                </a:tc>
                <a:tc>
                  <a:txBody>
                    <a:bodyPr/>
                    <a:lstStyle/>
                    <a:p>
                      <a:pPr algn="ctr" fontAlgn="ctr"/>
                      <a:r>
                        <a:rPr lang="pt-BR" sz="1200" b="0" i="0" u="none" strike="noStrike">
                          <a:solidFill>
                            <a:srgbClr val="000000"/>
                          </a:solidFill>
                          <a:effectLst/>
                          <a:latin typeface="Calibri"/>
                        </a:rPr>
                        <a:t>2,27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FC1E8"/>
                    </a:solidFill>
                  </a:tcPr>
                </a:tc>
                <a:tc>
                  <a:txBody>
                    <a:bodyPr/>
                    <a:lstStyle/>
                    <a:p>
                      <a:pPr algn="ctr" fontAlgn="ctr"/>
                      <a:r>
                        <a:rPr lang="pt-BR" sz="1200" b="0" i="0" u="none" strike="noStrike">
                          <a:solidFill>
                            <a:srgbClr val="000000"/>
                          </a:solidFill>
                          <a:effectLst/>
                          <a:latin typeface="Calibri"/>
                        </a:rPr>
                        <a:t>2,53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FC1E8"/>
                    </a:solidFill>
                  </a:tcPr>
                </a:tc>
                <a:tc>
                  <a:txBody>
                    <a:bodyPr/>
                    <a:lstStyle/>
                    <a:p>
                      <a:pPr algn="ctr" fontAlgn="ctr"/>
                      <a:r>
                        <a:rPr lang="pt-BR" sz="1200" b="0" i="0" u="none" strike="noStrike">
                          <a:solidFill>
                            <a:srgbClr val="000000"/>
                          </a:solidFill>
                          <a:effectLst/>
                          <a:latin typeface="Calibri"/>
                        </a:rPr>
                        <a:t>2,83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FC1E8"/>
                    </a:solidFill>
                  </a:tcPr>
                </a:tc>
                <a:tc>
                  <a:txBody>
                    <a:bodyPr/>
                    <a:lstStyle/>
                    <a:p>
                      <a:pPr algn="ctr" fontAlgn="ctr"/>
                      <a:r>
                        <a:rPr lang="pt-BR" sz="1200" b="0" i="0" u="none" strike="noStrike">
                          <a:solidFill>
                            <a:srgbClr val="000000"/>
                          </a:solidFill>
                          <a:effectLst/>
                          <a:latin typeface="Calibri"/>
                        </a:rPr>
                        <a:t>3,12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FC1E8"/>
                    </a:solidFill>
                  </a:tcPr>
                </a:tc>
                <a:tc>
                  <a:txBody>
                    <a:bodyPr/>
                    <a:lstStyle/>
                    <a:p>
                      <a:pPr algn="ctr" fontAlgn="ctr"/>
                      <a:r>
                        <a:rPr lang="pt-BR" sz="1200" b="0" i="0" u="none" strike="noStrike">
                          <a:solidFill>
                            <a:srgbClr val="000000"/>
                          </a:solidFill>
                          <a:effectLst/>
                          <a:latin typeface="Calibri"/>
                        </a:rPr>
                        <a:t>3,47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FC1E8"/>
                    </a:solidFill>
                  </a:tcPr>
                </a:tc>
                <a:tc>
                  <a:txBody>
                    <a:bodyPr/>
                    <a:lstStyle/>
                    <a:p>
                      <a:pPr algn="ctr" fontAlgn="ctr"/>
                      <a:r>
                        <a:rPr lang="pt-BR" sz="1200" b="0" i="0" u="none" strike="noStrike">
                          <a:solidFill>
                            <a:srgbClr val="000000"/>
                          </a:solidFill>
                          <a:effectLst/>
                          <a:latin typeface="Calibri"/>
                        </a:rPr>
                        <a:t>4,03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FC1E8"/>
                    </a:solidFill>
                  </a:tcPr>
                </a:tc>
                <a:tc>
                  <a:txBody>
                    <a:bodyPr/>
                    <a:lstStyle/>
                    <a:p>
                      <a:pPr algn="ctr" fontAlgn="ctr"/>
                      <a:r>
                        <a:rPr lang="pt-BR" sz="1200" b="0" i="0" u="none" strike="noStrike">
                          <a:solidFill>
                            <a:srgbClr val="000000"/>
                          </a:solidFill>
                          <a:effectLst/>
                          <a:latin typeface="Calibri"/>
                        </a:rPr>
                        <a:t>4,15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FC1E8"/>
                    </a:solidFill>
                  </a:tcPr>
                </a:tc>
              </a:tr>
              <a:tr h="200025">
                <a:tc>
                  <a:txBody>
                    <a:bodyPr/>
                    <a:lstStyle/>
                    <a:p>
                      <a:pPr algn="l" fontAlgn="ctr"/>
                      <a:r>
                        <a:rPr lang="pt-BR" sz="1200" b="1" i="0" u="none" strike="noStrike" dirty="0" smtClean="0">
                          <a:solidFill>
                            <a:schemeClr val="accent4"/>
                          </a:solidFill>
                          <a:effectLst/>
                          <a:latin typeface="Calibri"/>
                        </a:rPr>
                        <a:t>Spain</a:t>
                      </a:r>
                      <a:endParaRPr lang="pt-BR" sz="1200" b="1" i="0" u="none" strike="noStrike" dirty="0">
                        <a:solidFill>
                          <a:schemeClr val="accent4"/>
                        </a:solidFill>
                        <a:effectLst/>
                        <a:latin typeface="Calibri"/>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ED6EF"/>
                    </a:solidFill>
                  </a:tcPr>
                </a:tc>
                <a:tc>
                  <a:txBody>
                    <a:bodyPr/>
                    <a:lstStyle/>
                    <a:p>
                      <a:pPr algn="ctr" fontAlgn="ctr"/>
                      <a:r>
                        <a:rPr lang="pt-BR" sz="1200" b="1" i="0" u="none" strike="noStrike">
                          <a:solidFill>
                            <a:schemeClr val="accent4"/>
                          </a:solidFill>
                          <a:effectLst/>
                          <a:latin typeface="Calibri"/>
                        </a:rPr>
                        <a:t>0,88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ED6EF"/>
                    </a:solidFill>
                  </a:tcPr>
                </a:tc>
                <a:tc>
                  <a:txBody>
                    <a:bodyPr/>
                    <a:lstStyle/>
                    <a:p>
                      <a:pPr algn="ctr" fontAlgn="ctr"/>
                      <a:r>
                        <a:rPr lang="pt-BR" sz="1200" b="1" i="0" u="none" strike="noStrike">
                          <a:solidFill>
                            <a:schemeClr val="accent4"/>
                          </a:solidFill>
                          <a:effectLst/>
                          <a:latin typeface="Calibri"/>
                        </a:rPr>
                        <a:t>0,96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ED6EF"/>
                    </a:solidFill>
                  </a:tcPr>
                </a:tc>
                <a:tc>
                  <a:txBody>
                    <a:bodyPr/>
                    <a:lstStyle/>
                    <a:p>
                      <a:pPr algn="ctr" fontAlgn="ctr"/>
                      <a:r>
                        <a:rPr lang="pt-BR" sz="1200" b="1" i="0" u="none" strike="noStrike">
                          <a:solidFill>
                            <a:schemeClr val="accent4"/>
                          </a:solidFill>
                          <a:effectLst/>
                          <a:latin typeface="Calibri"/>
                        </a:rPr>
                        <a:t>1,04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ED6EF"/>
                    </a:solidFill>
                  </a:tcPr>
                </a:tc>
                <a:tc>
                  <a:txBody>
                    <a:bodyPr/>
                    <a:lstStyle/>
                    <a:p>
                      <a:pPr algn="ctr" fontAlgn="ctr"/>
                      <a:r>
                        <a:rPr lang="pt-BR" sz="1200" b="1" i="0" u="none" strike="noStrike">
                          <a:solidFill>
                            <a:schemeClr val="accent4"/>
                          </a:solidFill>
                          <a:effectLst/>
                          <a:latin typeface="Calibri"/>
                        </a:rPr>
                        <a:t>1,17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ED6EF"/>
                    </a:solidFill>
                  </a:tcPr>
                </a:tc>
                <a:tc>
                  <a:txBody>
                    <a:bodyPr/>
                    <a:lstStyle/>
                    <a:p>
                      <a:pPr algn="ctr" fontAlgn="ctr"/>
                      <a:r>
                        <a:rPr lang="pt-BR" sz="1200" b="1" i="0" u="none" strike="noStrike">
                          <a:solidFill>
                            <a:schemeClr val="accent4"/>
                          </a:solidFill>
                          <a:effectLst/>
                          <a:latin typeface="Calibri"/>
                        </a:rPr>
                        <a:t>1,32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ED6EF"/>
                    </a:solidFill>
                  </a:tcPr>
                </a:tc>
                <a:tc>
                  <a:txBody>
                    <a:bodyPr/>
                    <a:lstStyle/>
                    <a:p>
                      <a:pPr algn="ctr" fontAlgn="ctr"/>
                      <a:r>
                        <a:rPr lang="pt-BR" sz="1200" b="1" i="0" u="none" strike="noStrike">
                          <a:solidFill>
                            <a:schemeClr val="accent4"/>
                          </a:solidFill>
                          <a:effectLst/>
                          <a:latin typeface="Calibri"/>
                        </a:rPr>
                        <a:t>1,35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ED6EF"/>
                    </a:solidFill>
                  </a:tcPr>
                </a:tc>
                <a:tc>
                  <a:txBody>
                    <a:bodyPr/>
                    <a:lstStyle/>
                    <a:p>
                      <a:pPr algn="ctr" fontAlgn="ctr"/>
                      <a:r>
                        <a:rPr lang="pt-BR" sz="1200" b="1" i="0" u="none" strike="noStrike">
                          <a:solidFill>
                            <a:schemeClr val="accent4"/>
                          </a:solidFill>
                          <a:effectLst/>
                          <a:latin typeface="Calibri"/>
                        </a:rPr>
                        <a:t>1,27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ED6EF"/>
                    </a:solidFill>
                  </a:tcPr>
                </a:tc>
                <a:tc>
                  <a:txBody>
                    <a:bodyPr/>
                    <a:lstStyle/>
                    <a:p>
                      <a:pPr algn="ctr" fontAlgn="ctr"/>
                      <a:r>
                        <a:rPr lang="pt-BR" sz="1200" b="1" i="0" u="none" strike="noStrike" dirty="0">
                          <a:solidFill>
                            <a:schemeClr val="accent4"/>
                          </a:solidFill>
                          <a:effectLst/>
                          <a:latin typeface="Calibri"/>
                        </a:rPr>
                        <a:t>1,24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ED6EF"/>
                    </a:solidFill>
                  </a:tcPr>
                </a:tc>
              </a:tr>
              <a:tr h="200025">
                <a:tc>
                  <a:txBody>
                    <a:bodyPr/>
                    <a:lstStyle/>
                    <a:p>
                      <a:pPr algn="l" fontAlgn="ctr"/>
                      <a:r>
                        <a:rPr lang="pt-BR" sz="1200" b="0" i="0" u="none" strike="noStrike" dirty="0" smtClean="0">
                          <a:solidFill>
                            <a:srgbClr val="000000"/>
                          </a:solidFill>
                          <a:effectLst/>
                          <a:latin typeface="Calibri"/>
                        </a:rPr>
                        <a:t>USA</a:t>
                      </a:r>
                      <a:endParaRPr lang="pt-BR" sz="1200" b="0" i="0" u="none" strike="noStrike" dirty="0">
                        <a:solidFill>
                          <a:srgbClr val="000000"/>
                        </a:solidFill>
                        <a:effectLst/>
                        <a:latin typeface="Calibri"/>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FC1E8"/>
                    </a:solidFill>
                  </a:tcPr>
                </a:tc>
                <a:tc>
                  <a:txBody>
                    <a:bodyPr/>
                    <a:lstStyle/>
                    <a:p>
                      <a:pPr algn="ctr" fontAlgn="ctr"/>
                      <a:r>
                        <a:rPr lang="pt-BR" sz="1200" b="0" i="0" u="none" strike="noStrike">
                          <a:solidFill>
                            <a:srgbClr val="000000"/>
                          </a:solidFill>
                          <a:effectLst/>
                          <a:latin typeface="Calibri"/>
                        </a:rPr>
                        <a:t>2,62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FC1E8"/>
                    </a:solidFill>
                  </a:tcPr>
                </a:tc>
                <a:tc>
                  <a:txBody>
                    <a:bodyPr/>
                    <a:lstStyle/>
                    <a:p>
                      <a:pPr algn="ctr" fontAlgn="ctr"/>
                      <a:r>
                        <a:rPr lang="pt-BR" sz="1200" b="0" i="0" u="none" strike="noStrike">
                          <a:solidFill>
                            <a:srgbClr val="000000"/>
                          </a:solidFill>
                          <a:effectLst/>
                          <a:latin typeface="Calibri"/>
                        </a:rPr>
                        <a:t>2,55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FC1E8"/>
                    </a:solidFill>
                  </a:tcPr>
                </a:tc>
                <a:tc>
                  <a:txBody>
                    <a:bodyPr/>
                    <a:lstStyle/>
                    <a:p>
                      <a:pPr algn="ctr" fontAlgn="ctr"/>
                      <a:r>
                        <a:rPr lang="pt-BR" sz="1200" b="0" i="0" u="none" strike="noStrike">
                          <a:solidFill>
                            <a:srgbClr val="000000"/>
                          </a:solidFill>
                          <a:effectLst/>
                          <a:latin typeface="Calibri"/>
                        </a:rPr>
                        <a:t>2,49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FC1E8"/>
                    </a:solidFill>
                  </a:tcPr>
                </a:tc>
                <a:tc>
                  <a:txBody>
                    <a:bodyPr/>
                    <a:lstStyle/>
                    <a:p>
                      <a:pPr algn="ctr" fontAlgn="ctr"/>
                      <a:r>
                        <a:rPr lang="pt-BR" sz="1200" b="0" i="0" u="none" strike="noStrike">
                          <a:solidFill>
                            <a:srgbClr val="000000"/>
                          </a:solidFill>
                          <a:effectLst/>
                          <a:latin typeface="Calibri"/>
                        </a:rPr>
                        <a:t>2,55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FC1E8"/>
                    </a:solidFill>
                  </a:tcPr>
                </a:tc>
                <a:tc>
                  <a:txBody>
                    <a:bodyPr/>
                    <a:lstStyle/>
                    <a:p>
                      <a:pPr algn="ctr" fontAlgn="ctr"/>
                      <a:r>
                        <a:rPr lang="pt-BR" sz="1200" b="0" i="0" u="none" strike="noStrike">
                          <a:solidFill>
                            <a:srgbClr val="000000"/>
                          </a:solidFill>
                          <a:effectLst/>
                          <a:latin typeface="Calibri"/>
                        </a:rPr>
                        <a:t>2,77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FC1E8"/>
                    </a:solidFill>
                  </a:tcPr>
                </a:tc>
                <a:tc>
                  <a:txBody>
                    <a:bodyPr/>
                    <a:lstStyle/>
                    <a:p>
                      <a:pPr algn="ctr" fontAlgn="ctr"/>
                      <a:r>
                        <a:rPr lang="pt-BR" sz="1200" b="0" i="0" u="none" strike="noStrike">
                          <a:solidFill>
                            <a:srgbClr val="000000"/>
                          </a:solidFill>
                          <a:effectLst/>
                          <a:latin typeface="Calibri"/>
                        </a:rPr>
                        <a:t>2,74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FC1E8"/>
                    </a:solidFill>
                  </a:tcPr>
                </a:tc>
                <a:tc>
                  <a:txBody>
                    <a:bodyPr/>
                    <a:lstStyle/>
                    <a:p>
                      <a:pPr algn="ctr" fontAlgn="ctr"/>
                      <a:r>
                        <a:rPr lang="pt-BR" sz="1200" b="0" i="0" u="none" strike="noStrike">
                          <a:solidFill>
                            <a:srgbClr val="000000"/>
                          </a:solidFill>
                          <a:effectLst/>
                          <a:latin typeface="Calibri"/>
                        </a:rPr>
                        <a:t>2,7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FC1E8"/>
                    </a:solidFill>
                  </a:tcPr>
                </a:tc>
                <a:tc>
                  <a:txBody>
                    <a:bodyPr/>
                    <a:lstStyle/>
                    <a:p>
                      <a:pPr algn="ctr" fontAlgn="ctr"/>
                      <a:r>
                        <a:rPr lang="pt-BR" sz="1200" b="0" i="0" u="none" strike="noStrike">
                          <a:solidFill>
                            <a:srgbClr val="000000"/>
                          </a:solidFill>
                          <a:effectLst/>
                          <a:latin typeface="Calibri"/>
                        </a:rPr>
                        <a:t>2,73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FC1E8"/>
                    </a:solidFill>
                  </a:tcPr>
                </a:tc>
              </a:tr>
              <a:tr h="200025">
                <a:tc>
                  <a:txBody>
                    <a:bodyPr/>
                    <a:lstStyle/>
                    <a:p>
                      <a:pPr algn="l" fontAlgn="ctr"/>
                      <a:r>
                        <a:rPr lang="pt-BR" sz="1200" b="1" i="0" u="none" strike="noStrike" dirty="0" smtClean="0">
                          <a:solidFill>
                            <a:schemeClr val="accent4"/>
                          </a:solidFill>
                          <a:effectLst/>
                          <a:latin typeface="Calibri"/>
                        </a:rPr>
                        <a:t>France</a:t>
                      </a:r>
                      <a:endParaRPr lang="pt-BR" sz="1200" b="1" i="0" u="none" strike="noStrike" dirty="0">
                        <a:solidFill>
                          <a:schemeClr val="accent4"/>
                        </a:solidFill>
                        <a:effectLst/>
                        <a:latin typeface="Calibri"/>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ED6EF"/>
                    </a:solidFill>
                  </a:tcPr>
                </a:tc>
                <a:tc>
                  <a:txBody>
                    <a:bodyPr/>
                    <a:lstStyle/>
                    <a:p>
                      <a:pPr algn="ctr" fontAlgn="ctr"/>
                      <a:r>
                        <a:rPr lang="pt-BR" sz="1200" b="1" i="0" u="none" strike="noStrike">
                          <a:solidFill>
                            <a:schemeClr val="accent4"/>
                          </a:solidFill>
                          <a:effectLst/>
                          <a:latin typeface="Calibri"/>
                        </a:rPr>
                        <a:t>2,08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ED6EF"/>
                    </a:solidFill>
                  </a:tcPr>
                </a:tc>
                <a:tc>
                  <a:txBody>
                    <a:bodyPr/>
                    <a:lstStyle/>
                    <a:p>
                      <a:pPr algn="ctr" fontAlgn="ctr"/>
                      <a:r>
                        <a:rPr lang="pt-BR" sz="1200" b="1" i="0" u="none" strike="noStrike">
                          <a:solidFill>
                            <a:schemeClr val="accent4"/>
                          </a:solidFill>
                          <a:effectLst/>
                          <a:latin typeface="Calibri"/>
                        </a:rPr>
                        <a:t>2,17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ED6EF"/>
                    </a:solidFill>
                  </a:tcPr>
                </a:tc>
                <a:tc>
                  <a:txBody>
                    <a:bodyPr/>
                    <a:lstStyle/>
                    <a:p>
                      <a:pPr algn="ctr" fontAlgn="ctr"/>
                      <a:r>
                        <a:rPr lang="pt-BR" sz="1200" b="1" i="0" u="none" strike="noStrike">
                          <a:solidFill>
                            <a:schemeClr val="accent4"/>
                          </a:solidFill>
                          <a:effectLst/>
                          <a:latin typeface="Calibri"/>
                        </a:rPr>
                        <a:t>2,09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ED6EF"/>
                    </a:solidFill>
                  </a:tcPr>
                </a:tc>
                <a:tc>
                  <a:txBody>
                    <a:bodyPr/>
                    <a:lstStyle/>
                    <a:p>
                      <a:pPr algn="ctr" fontAlgn="ctr"/>
                      <a:r>
                        <a:rPr lang="pt-BR" sz="1200" b="1" i="0" u="none" strike="noStrike">
                          <a:solidFill>
                            <a:schemeClr val="accent4"/>
                          </a:solidFill>
                          <a:effectLst/>
                          <a:latin typeface="Calibri"/>
                        </a:rPr>
                        <a:t>2,05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ED6EF"/>
                    </a:solidFill>
                  </a:tcPr>
                </a:tc>
                <a:tc>
                  <a:txBody>
                    <a:bodyPr/>
                    <a:lstStyle/>
                    <a:p>
                      <a:pPr algn="ctr" fontAlgn="ctr"/>
                      <a:r>
                        <a:rPr lang="pt-BR" sz="1200" b="1" i="0" u="none" strike="noStrike">
                          <a:solidFill>
                            <a:schemeClr val="accent4"/>
                          </a:solidFill>
                          <a:effectLst/>
                          <a:latin typeface="Calibri"/>
                        </a:rPr>
                        <a:t>2,06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ED6EF"/>
                    </a:solidFill>
                  </a:tcPr>
                </a:tc>
                <a:tc>
                  <a:txBody>
                    <a:bodyPr/>
                    <a:lstStyle/>
                    <a:p>
                      <a:pPr algn="ctr" fontAlgn="ctr"/>
                      <a:r>
                        <a:rPr lang="pt-BR" sz="1200" b="1" i="0" u="none" strike="noStrike">
                          <a:solidFill>
                            <a:schemeClr val="accent4"/>
                          </a:solidFill>
                          <a:effectLst/>
                          <a:latin typeface="Calibri"/>
                        </a:rPr>
                        <a:t>2,18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ED6EF"/>
                    </a:solidFill>
                  </a:tcPr>
                </a:tc>
                <a:tc>
                  <a:txBody>
                    <a:bodyPr/>
                    <a:lstStyle/>
                    <a:p>
                      <a:pPr algn="ctr" fontAlgn="ctr"/>
                      <a:r>
                        <a:rPr lang="pt-BR" sz="1200" b="1" i="0" u="none" strike="noStrike">
                          <a:solidFill>
                            <a:schemeClr val="accent4"/>
                          </a:solidFill>
                          <a:effectLst/>
                          <a:latin typeface="Calibri"/>
                        </a:rPr>
                        <a:t>2,23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ED6EF"/>
                    </a:solidFill>
                  </a:tcPr>
                </a:tc>
                <a:tc>
                  <a:txBody>
                    <a:bodyPr/>
                    <a:lstStyle/>
                    <a:p>
                      <a:pPr algn="ctr" fontAlgn="ctr"/>
                      <a:r>
                        <a:rPr lang="pt-BR" sz="1200" b="1" i="0" u="none" strike="noStrike" dirty="0">
                          <a:solidFill>
                            <a:schemeClr val="accent4"/>
                          </a:solidFill>
                          <a:effectLst/>
                          <a:latin typeface="Calibri"/>
                        </a:rPr>
                        <a:t>2,23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ED6EF"/>
                    </a:solidFill>
                  </a:tcPr>
                </a:tc>
              </a:tr>
              <a:tr h="200025">
                <a:tc>
                  <a:txBody>
                    <a:bodyPr/>
                    <a:lstStyle/>
                    <a:p>
                      <a:pPr algn="l" fontAlgn="ctr"/>
                      <a:r>
                        <a:rPr lang="pt-BR" sz="1200" b="0" i="0" u="none" strike="noStrike">
                          <a:solidFill>
                            <a:srgbClr val="000000"/>
                          </a:solidFill>
                          <a:effectLst/>
                          <a:latin typeface="Calibri"/>
                        </a:rPr>
                        <a:t>India</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FC1E8"/>
                    </a:solidFill>
                  </a:tcPr>
                </a:tc>
                <a:tc>
                  <a:txBody>
                    <a:bodyPr/>
                    <a:lstStyle/>
                    <a:p>
                      <a:pPr algn="ctr" fontAlgn="ctr"/>
                      <a:r>
                        <a:rPr lang="pt-BR" sz="1200" b="0" i="0" u="none" strike="noStrike">
                          <a:solidFill>
                            <a:srgbClr val="000000"/>
                          </a:solidFill>
                          <a:effectLst/>
                          <a:latin typeface="Calibri"/>
                        </a:rPr>
                        <a:t>0,78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FC1E8"/>
                    </a:solidFill>
                  </a:tcPr>
                </a:tc>
                <a:tc>
                  <a:txBody>
                    <a:bodyPr/>
                    <a:lstStyle/>
                    <a:p>
                      <a:pPr algn="ctr" fontAlgn="ctr"/>
                      <a:r>
                        <a:rPr lang="pt-BR" sz="1200" b="0" i="0" u="none" strike="noStrike">
                          <a:solidFill>
                            <a:srgbClr val="000000"/>
                          </a:solidFill>
                          <a:effectLst/>
                          <a:latin typeface="Calibri"/>
                        </a:rPr>
                        <a:t>0,79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FC1E8"/>
                    </a:solidFill>
                  </a:tcPr>
                </a:tc>
                <a:tc>
                  <a:txBody>
                    <a:bodyPr/>
                    <a:lstStyle/>
                    <a:p>
                      <a:pPr algn="ctr" fontAlgn="ctr"/>
                      <a:r>
                        <a:rPr lang="pt-BR" sz="1200" b="0" i="0" u="none" strike="noStrike">
                          <a:solidFill>
                            <a:srgbClr val="000000"/>
                          </a:solidFill>
                          <a:effectLst/>
                          <a:latin typeface="Calibri"/>
                        </a:rPr>
                        <a:t>0,77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FC1E8"/>
                    </a:solidFill>
                  </a:tcPr>
                </a:tc>
                <a:tc>
                  <a:txBody>
                    <a:bodyPr/>
                    <a:lstStyle/>
                    <a:p>
                      <a:pPr algn="ctr" fontAlgn="ctr"/>
                      <a:r>
                        <a:rPr lang="pt-BR" sz="1200" b="0" i="0" u="none" strike="noStrike">
                          <a:solidFill>
                            <a:srgbClr val="000000"/>
                          </a:solidFill>
                          <a:effectLst/>
                          <a:latin typeface="Calibri"/>
                        </a:rPr>
                        <a:t>0,88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FC1E8"/>
                    </a:solidFill>
                  </a:tcPr>
                </a:tc>
                <a:tc>
                  <a:txBody>
                    <a:bodyPr/>
                    <a:lstStyle/>
                    <a:p>
                      <a:pPr algn="ctr" fontAlgn="ctr"/>
                      <a:r>
                        <a:rPr lang="pt-BR" sz="1200" b="0" i="0" u="none" strike="noStrike">
                          <a:solidFill>
                            <a:srgbClr val="000000"/>
                          </a:solidFill>
                          <a:effectLst/>
                          <a:latin typeface="Calibri"/>
                        </a:rPr>
                        <a:t>0,86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FC1E8"/>
                    </a:solidFill>
                  </a:tcPr>
                </a:tc>
                <a:tc>
                  <a:txBody>
                    <a:bodyPr/>
                    <a:lstStyle/>
                    <a:p>
                      <a:pPr algn="ctr" fontAlgn="ctr"/>
                      <a:r>
                        <a:rPr lang="pt-BR" sz="1200" b="0" i="0" u="none" strike="noStrike">
                          <a:solidFill>
                            <a:srgbClr val="000000"/>
                          </a:solidFill>
                          <a:effectLst/>
                          <a:latin typeface="Calibri"/>
                        </a:rPr>
                        <a:t>0,87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FC1E8"/>
                    </a:solidFill>
                  </a:tcPr>
                </a:tc>
                <a:tc>
                  <a:txBody>
                    <a:bodyPr/>
                    <a:lstStyle/>
                    <a:p>
                      <a:pPr algn="ctr" fontAlgn="ctr"/>
                      <a:r>
                        <a:rPr lang="pt-BR" sz="1200" b="0" i="0" u="none" strike="noStrike">
                          <a:solidFill>
                            <a:srgbClr val="000000"/>
                          </a:solidFill>
                          <a:effectLst/>
                          <a:latin typeface="Calibri"/>
                        </a:rPr>
                        <a:t>0,88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FC1E8"/>
                    </a:solidFill>
                  </a:tcPr>
                </a:tc>
                <a:tc>
                  <a:txBody>
                    <a:bodyPr/>
                    <a:lstStyle/>
                    <a:p>
                      <a:pPr algn="ctr" fontAlgn="ctr"/>
                      <a:r>
                        <a:rPr lang="pt-BR" sz="1200" b="0" i="0" u="none" strike="noStrike">
                          <a:solidFill>
                            <a:srgbClr val="000000"/>
                          </a:solidFill>
                          <a:effectLst/>
                          <a:latin typeface="Calibri"/>
                        </a:rPr>
                        <a: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FC1E8"/>
                    </a:solidFill>
                  </a:tcPr>
                </a:tc>
              </a:tr>
              <a:tr h="200025">
                <a:tc>
                  <a:txBody>
                    <a:bodyPr/>
                    <a:lstStyle/>
                    <a:p>
                      <a:pPr algn="l" fontAlgn="ctr"/>
                      <a:r>
                        <a:rPr lang="pt-BR" sz="1200" b="1" i="0" u="none" strike="noStrike" dirty="0" err="1" smtClean="0">
                          <a:solidFill>
                            <a:schemeClr val="accent4"/>
                          </a:solidFill>
                          <a:effectLst/>
                          <a:latin typeface="Calibri"/>
                        </a:rPr>
                        <a:t>Italy</a:t>
                      </a:r>
                      <a:endParaRPr lang="pt-BR" sz="1200" b="1" i="0" u="none" strike="noStrike" dirty="0">
                        <a:solidFill>
                          <a:schemeClr val="accent4"/>
                        </a:solidFill>
                        <a:effectLst/>
                        <a:latin typeface="Calibri"/>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ED6EF"/>
                    </a:solidFill>
                  </a:tcPr>
                </a:tc>
                <a:tc>
                  <a:txBody>
                    <a:bodyPr/>
                    <a:lstStyle/>
                    <a:p>
                      <a:pPr algn="ctr" fontAlgn="ctr"/>
                      <a:r>
                        <a:rPr lang="pt-BR" sz="1200" b="1" i="0" u="none" strike="noStrike">
                          <a:solidFill>
                            <a:schemeClr val="accent4"/>
                          </a:solidFill>
                          <a:effectLst/>
                          <a:latin typeface="Calibri"/>
                        </a:rPr>
                        <a:t>1,01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ED6EF"/>
                    </a:solidFill>
                  </a:tcPr>
                </a:tc>
                <a:tc>
                  <a:txBody>
                    <a:bodyPr/>
                    <a:lstStyle/>
                    <a:p>
                      <a:pPr algn="ctr" fontAlgn="ctr"/>
                      <a:r>
                        <a:rPr lang="pt-BR" sz="1200" b="1" i="0" u="none" strike="noStrike">
                          <a:solidFill>
                            <a:schemeClr val="accent4"/>
                          </a:solidFill>
                          <a:effectLst/>
                          <a:latin typeface="Calibri"/>
                        </a:rPr>
                        <a:t>1,08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ED6EF"/>
                    </a:solidFill>
                  </a:tcPr>
                </a:tc>
                <a:tc>
                  <a:txBody>
                    <a:bodyPr/>
                    <a:lstStyle/>
                    <a:p>
                      <a:pPr algn="ctr" fontAlgn="ctr"/>
                      <a:r>
                        <a:rPr lang="pt-BR" sz="1200" b="1" i="0" u="none" strike="noStrike">
                          <a:solidFill>
                            <a:schemeClr val="accent4"/>
                          </a:solidFill>
                          <a:effectLst/>
                          <a:latin typeface="Calibri"/>
                        </a:rPr>
                        <a:t>1,05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ED6EF"/>
                    </a:solidFill>
                  </a:tcPr>
                </a:tc>
                <a:tc>
                  <a:txBody>
                    <a:bodyPr/>
                    <a:lstStyle/>
                    <a:p>
                      <a:pPr algn="ctr" fontAlgn="ctr"/>
                      <a:r>
                        <a:rPr lang="pt-BR" sz="1200" b="1" i="0" u="none" strike="noStrike">
                          <a:solidFill>
                            <a:schemeClr val="accent4"/>
                          </a:solidFill>
                          <a:effectLst/>
                          <a:latin typeface="Calibri"/>
                        </a:rPr>
                        <a:t>1,09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ED6EF"/>
                    </a:solidFill>
                  </a:tcPr>
                </a:tc>
                <a:tc>
                  <a:txBody>
                    <a:bodyPr/>
                    <a:lstStyle/>
                    <a:p>
                      <a:pPr algn="ctr" fontAlgn="ctr"/>
                      <a:r>
                        <a:rPr lang="pt-BR" sz="1200" b="1" i="0" u="none" strike="noStrike">
                          <a:solidFill>
                            <a:schemeClr val="accent4"/>
                          </a:solidFill>
                          <a:effectLst/>
                          <a:latin typeface="Calibri"/>
                        </a:rPr>
                        <a:t>1,16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ED6EF"/>
                    </a:solidFill>
                  </a:tcPr>
                </a:tc>
                <a:tc>
                  <a:txBody>
                    <a:bodyPr/>
                    <a:lstStyle/>
                    <a:p>
                      <a:pPr algn="ctr" fontAlgn="ctr"/>
                      <a:r>
                        <a:rPr lang="pt-BR" sz="1200" b="1" i="0" u="none" strike="noStrike">
                          <a:solidFill>
                            <a:schemeClr val="accent4"/>
                          </a:solidFill>
                          <a:effectLst/>
                          <a:latin typeface="Calibri"/>
                        </a:rPr>
                        <a:t>1,22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ED6EF"/>
                    </a:solidFill>
                  </a:tcPr>
                </a:tc>
                <a:tc>
                  <a:txBody>
                    <a:bodyPr/>
                    <a:lstStyle/>
                    <a:p>
                      <a:pPr algn="ctr" fontAlgn="ctr"/>
                      <a:r>
                        <a:rPr lang="pt-BR" sz="1200" b="1" i="0" u="none" strike="noStrike">
                          <a:solidFill>
                            <a:schemeClr val="accent4"/>
                          </a:solidFill>
                          <a:effectLst/>
                          <a:latin typeface="Calibri"/>
                        </a:rPr>
                        <a:t>1,27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ED6EF"/>
                    </a:solidFill>
                  </a:tcPr>
                </a:tc>
                <a:tc>
                  <a:txBody>
                    <a:bodyPr/>
                    <a:lstStyle/>
                    <a:p>
                      <a:pPr algn="ctr" fontAlgn="ctr"/>
                      <a:r>
                        <a:rPr lang="pt-BR" sz="1200" b="1" i="0" u="none" strike="noStrike" dirty="0">
                          <a:solidFill>
                            <a:schemeClr val="accent4"/>
                          </a:solidFill>
                          <a:effectLst/>
                          <a:latin typeface="Calibri"/>
                        </a:rPr>
                        <a:t>1,26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ED6EF"/>
                    </a:solidFill>
                  </a:tcPr>
                </a:tc>
              </a:tr>
              <a:tr h="200025">
                <a:tc>
                  <a:txBody>
                    <a:bodyPr/>
                    <a:lstStyle/>
                    <a:p>
                      <a:pPr algn="l" fontAlgn="ctr"/>
                      <a:r>
                        <a:rPr lang="pt-BR" sz="1200" b="0" i="0" u="none" strike="noStrike" dirty="0" err="1" smtClean="0">
                          <a:solidFill>
                            <a:srgbClr val="000000"/>
                          </a:solidFill>
                          <a:effectLst/>
                          <a:latin typeface="Calibri"/>
                        </a:rPr>
                        <a:t>Japan</a:t>
                      </a:r>
                      <a:endParaRPr lang="pt-BR" sz="1200" b="0" i="0" u="none" strike="noStrike" dirty="0">
                        <a:solidFill>
                          <a:srgbClr val="000000"/>
                        </a:solidFill>
                        <a:effectLst/>
                        <a:latin typeface="Calibri"/>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FC1E8"/>
                    </a:solidFill>
                  </a:tcPr>
                </a:tc>
                <a:tc>
                  <a:txBody>
                    <a:bodyPr/>
                    <a:lstStyle/>
                    <a:p>
                      <a:pPr algn="ctr" fontAlgn="ctr"/>
                      <a:r>
                        <a:rPr lang="pt-BR" sz="1200" b="0" i="0" u="none" strike="noStrike">
                          <a:solidFill>
                            <a:srgbClr val="000000"/>
                          </a:solidFill>
                          <a:effectLst/>
                          <a:latin typeface="Calibri"/>
                        </a:rPr>
                        <a:t>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FC1E8"/>
                    </a:solidFill>
                  </a:tcPr>
                </a:tc>
                <a:tc>
                  <a:txBody>
                    <a:bodyPr/>
                    <a:lstStyle/>
                    <a:p>
                      <a:pPr algn="ctr" fontAlgn="ctr"/>
                      <a:r>
                        <a:rPr lang="pt-BR" sz="1200" b="0" i="0" u="none" strike="noStrike">
                          <a:solidFill>
                            <a:srgbClr val="000000"/>
                          </a:solidFill>
                          <a:effectLst/>
                          <a:latin typeface="Calibri"/>
                        </a:rPr>
                        <a:t>3,12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FC1E8"/>
                    </a:solidFill>
                  </a:tcPr>
                </a:tc>
                <a:tc>
                  <a:txBody>
                    <a:bodyPr/>
                    <a:lstStyle/>
                    <a:p>
                      <a:pPr algn="ctr" fontAlgn="ctr"/>
                      <a:r>
                        <a:rPr lang="pt-BR" sz="1200" b="0" i="0" u="none" strike="noStrike">
                          <a:solidFill>
                            <a:srgbClr val="000000"/>
                          </a:solidFill>
                          <a:effectLst/>
                          <a:latin typeface="Calibri"/>
                        </a:rPr>
                        <a:t>3,13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FC1E8"/>
                    </a:solidFill>
                  </a:tcPr>
                </a:tc>
                <a:tc>
                  <a:txBody>
                    <a:bodyPr/>
                    <a:lstStyle/>
                    <a:p>
                      <a:pPr algn="ctr" fontAlgn="ctr"/>
                      <a:r>
                        <a:rPr lang="pt-BR" sz="1200" b="0" i="0" u="none" strike="noStrike">
                          <a:solidFill>
                            <a:srgbClr val="000000"/>
                          </a:solidFill>
                          <a:effectLst/>
                          <a:latin typeface="Calibri"/>
                        </a:rPr>
                        <a:t>3,41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FC1E8"/>
                    </a:solidFill>
                  </a:tcPr>
                </a:tc>
                <a:tc>
                  <a:txBody>
                    <a:bodyPr/>
                    <a:lstStyle/>
                    <a:p>
                      <a:pPr algn="ctr" fontAlgn="ctr"/>
                      <a:r>
                        <a:rPr lang="pt-BR" sz="1200" b="0" i="0" u="none" strike="noStrike">
                          <a:solidFill>
                            <a:srgbClr val="000000"/>
                          </a:solidFill>
                          <a:effectLst/>
                          <a:latin typeface="Calibri"/>
                        </a:rPr>
                        <a:t>3,47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FC1E8"/>
                    </a:solidFill>
                  </a:tcPr>
                </a:tc>
                <a:tc>
                  <a:txBody>
                    <a:bodyPr/>
                    <a:lstStyle/>
                    <a:p>
                      <a:pPr algn="ctr" fontAlgn="ctr"/>
                      <a:r>
                        <a:rPr lang="pt-BR" sz="1200" b="0" i="0" u="none" strike="noStrike">
                          <a:solidFill>
                            <a:srgbClr val="000000"/>
                          </a:solidFill>
                          <a:effectLst/>
                          <a:latin typeface="Calibri"/>
                        </a:rPr>
                        <a:t>3,25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FC1E8"/>
                    </a:solidFill>
                  </a:tcPr>
                </a:tc>
                <a:tc>
                  <a:txBody>
                    <a:bodyPr/>
                    <a:lstStyle/>
                    <a:p>
                      <a:pPr algn="ctr" fontAlgn="ctr"/>
                      <a:r>
                        <a:rPr lang="pt-BR" sz="1200" b="0" i="0" u="none" strike="noStrike">
                          <a:solidFill>
                            <a:srgbClr val="000000"/>
                          </a:solidFill>
                          <a:effectLst/>
                          <a:latin typeface="Calibri"/>
                        </a:rPr>
                        <a:t>3,34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FC1E8"/>
                    </a:solidFill>
                  </a:tcPr>
                </a:tc>
                <a:tc>
                  <a:txBody>
                    <a:bodyPr/>
                    <a:lstStyle/>
                    <a:p>
                      <a:pPr algn="ctr" fontAlgn="ctr"/>
                      <a:r>
                        <a:rPr lang="pt-BR" sz="1200" b="0" i="0" u="none" strike="noStrike">
                          <a:solidFill>
                            <a:srgbClr val="000000"/>
                          </a:solidFill>
                          <a:effectLst/>
                          <a:latin typeface="Calibri"/>
                        </a:rPr>
                        <a:t>3,47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FC1E8"/>
                    </a:solidFill>
                  </a:tcPr>
                </a:tc>
              </a:tr>
              <a:tr h="200025">
                <a:tc>
                  <a:txBody>
                    <a:bodyPr/>
                    <a:lstStyle/>
                    <a:p>
                      <a:pPr algn="l" fontAlgn="ctr"/>
                      <a:r>
                        <a:rPr lang="pt-BR" sz="1200" b="0" i="0" u="none" strike="noStrike" dirty="0" err="1" smtClean="0">
                          <a:solidFill>
                            <a:srgbClr val="000000"/>
                          </a:solidFill>
                          <a:effectLst/>
                          <a:latin typeface="Calibri"/>
                        </a:rPr>
                        <a:t>Mexico</a:t>
                      </a:r>
                      <a:endParaRPr lang="pt-BR" sz="1200" b="0" i="0" u="none" strike="noStrike" dirty="0">
                        <a:solidFill>
                          <a:srgbClr val="000000"/>
                        </a:solidFill>
                        <a:effectLst/>
                        <a:latin typeface="Calibri"/>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ED6EF"/>
                    </a:solidFill>
                  </a:tcPr>
                </a:tc>
                <a:tc>
                  <a:txBody>
                    <a:bodyPr/>
                    <a:lstStyle/>
                    <a:p>
                      <a:pPr algn="ctr" fontAlgn="ctr"/>
                      <a:r>
                        <a:rPr lang="pt-BR" sz="1200" b="0" i="0" u="none" strike="noStrike">
                          <a:solidFill>
                            <a:srgbClr val="000000"/>
                          </a:solidFill>
                          <a:effectLst/>
                          <a:latin typeface="Calibri"/>
                        </a:rPr>
                        <a:t>0,33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ED6EF"/>
                    </a:solidFill>
                  </a:tcPr>
                </a:tc>
                <a:tc>
                  <a:txBody>
                    <a:bodyPr/>
                    <a:lstStyle/>
                    <a:p>
                      <a:pPr algn="ctr" fontAlgn="ctr"/>
                      <a:r>
                        <a:rPr lang="pt-BR" sz="1200" b="0" i="0" u="none" strike="noStrike">
                          <a:solidFill>
                            <a:srgbClr val="000000"/>
                          </a:solidFill>
                          <a:effectLst/>
                          <a:latin typeface="Calibri"/>
                        </a:rPr>
                        <a:t>0,39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ED6EF"/>
                    </a:solidFill>
                  </a:tcPr>
                </a:tc>
                <a:tc>
                  <a:txBody>
                    <a:bodyPr/>
                    <a:lstStyle/>
                    <a:p>
                      <a:pPr algn="ctr" fontAlgn="ctr"/>
                      <a:r>
                        <a:rPr lang="pt-BR" sz="1200" b="0" i="0" u="none" strike="noStrike">
                          <a:solidFill>
                            <a:srgbClr val="000000"/>
                          </a:solidFill>
                          <a:effectLst/>
                          <a:latin typeface="Calibri"/>
                        </a:rPr>
                        <a:t>0,39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ED6EF"/>
                    </a:solidFill>
                  </a:tcPr>
                </a:tc>
                <a:tc>
                  <a:txBody>
                    <a:bodyPr/>
                    <a:lstStyle/>
                    <a:p>
                      <a:pPr algn="ctr" fontAlgn="ctr"/>
                      <a:r>
                        <a:rPr lang="pt-BR" sz="1200" b="0" i="0" u="none" strike="noStrike">
                          <a:solidFill>
                            <a:srgbClr val="000000"/>
                          </a:solidFill>
                          <a:effectLst/>
                          <a:latin typeface="Calibri"/>
                        </a:rPr>
                        <a:t>0,37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ED6EF"/>
                    </a:solidFill>
                  </a:tcPr>
                </a:tc>
                <a:tc>
                  <a:txBody>
                    <a:bodyPr/>
                    <a:lstStyle/>
                    <a:p>
                      <a:pPr algn="ctr" fontAlgn="ctr"/>
                      <a:r>
                        <a:rPr lang="pt-BR" sz="1200" b="0" i="0" u="none" strike="noStrike">
                          <a:solidFill>
                            <a:srgbClr val="000000"/>
                          </a:solidFill>
                          <a:effectLst/>
                          <a:latin typeface="Calibri"/>
                        </a:rPr>
                        <a:t>0,4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ED6EF"/>
                    </a:solidFill>
                  </a:tcPr>
                </a:tc>
                <a:tc>
                  <a:txBody>
                    <a:bodyPr/>
                    <a:lstStyle/>
                    <a:p>
                      <a:pPr algn="ctr" fontAlgn="ctr"/>
                      <a:r>
                        <a:rPr lang="pt-BR" sz="1200" b="0" i="0" u="none" strike="noStrike">
                          <a:solidFill>
                            <a:srgbClr val="000000"/>
                          </a:solidFill>
                          <a:effectLst/>
                          <a:latin typeface="Calibri"/>
                        </a:rPr>
                        <a:t>0,45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ED6EF"/>
                    </a:solidFill>
                  </a:tcPr>
                </a:tc>
                <a:tc>
                  <a:txBody>
                    <a:bodyPr/>
                    <a:lstStyle/>
                    <a:p>
                      <a:pPr algn="ctr" fontAlgn="ctr"/>
                      <a:r>
                        <a:rPr lang="pt-BR" sz="1200" b="0" i="0" u="none" strike="noStrike">
                          <a:solidFill>
                            <a:srgbClr val="000000"/>
                          </a:solidFill>
                          <a:effectLst/>
                          <a:latin typeface="Calibri"/>
                        </a:rPr>
                        <a:t>0,43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ED6EF"/>
                    </a:solidFill>
                  </a:tcPr>
                </a:tc>
                <a:tc>
                  <a:txBody>
                    <a:bodyPr/>
                    <a:lstStyle/>
                    <a:p>
                      <a:pPr algn="ctr" fontAlgn="ctr"/>
                      <a:r>
                        <a:rPr lang="pt-BR" sz="1200" b="0" i="0" u="none" strike="noStrike">
                          <a:solidFill>
                            <a:srgbClr val="000000"/>
                          </a:solidFill>
                          <a:effectLst/>
                          <a:latin typeface="Calibri"/>
                        </a:rPr>
                        <a:t>0,5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ED6EF"/>
                    </a:solidFill>
                  </a:tcPr>
                </a:tc>
              </a:tr>
              <a:tr h="200025">
                <a:tc>
                  <a:txBody>
                    <a:bodyPr/>
                    <a:lstStyle/>
                    <a:p>
                      <a:pPr algn="l" fontAlgn="ctr"/>
                      <a:r>
                        <a:rPr lang="pt-BR" sz="1200" b="1" i="0" u="none" strike="noStrike">
                          <a:solidFill>
                            <a:schemeClr val="accent4"/>
                          </a:solidFill>
                          <a:effectLst/>
                          <a:latin typeface="Calibri"/>
                        </a:rPr>
                        <a:t>Portugal</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FC1E8"/>
                    </a:solidFill>
                  </a:tcPr>
                </a:tc>
                <a:tc>
                  <a:txBody>
                    <a:bodyPr/>
                    <a:lstStyle/>
                    <a:p>
                      <a:pPr algn="ctr" fontAlgn="ctr"/>
                      <a:r>
                        <a:rPr lang="pt-BR" sz="1200" b="1" i="0" u="none" strike="noStrike">
                          <a:solidFill>
                            <a:schemeClr val="accent4"/>
                          </a:solidFill>
                          <a:effectLst/>
                          <a:latin typeface="Calibri"/>
                        </a:rPr>
                        <a:t>0,72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FC1E8"/>
                    </a:solidFill>
                  </a:tcPr>
                </a:tc>
                <a:tc>
                  <a:txBody>
                    <a:bodyPr/>
                    <a:lstStyle/>
                    <a:p>
                      <a:pPr algn="ctr" fontAlgn="ctr"/>
                      <a:r>
                        <a:rPr lang="pt-BR" sz="1200" b="1" i="0" u="none" strike="noStrike">
                          <a:solidFill>
                            <a:schemeClr val="accent4"/>
                          </a:solidFill>
                          <a:effectLst/>
                          <a:latin typeface="Calibri"/>
                        </a:rPr>
                        <a:t>0,72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FC1E8"/>
                    </a:solidFill>
                  </a:tcPr>
                </a:tc>
                <a:tc>
                  <a:txBody>
                    <a:bodyPr/>
                    <a:lstStyle/>
                    <a:p>
                      <a:pPr algn="ctr" fontAlgn="ctr"/>
                      <a:r>
                        <a:rPr lang="pt-BR" sz="1200" b="1" i="0" u="none" strike="noStrike">
                          <a:solidFill>
                            <a:schemeClr val="accent4"/>
                          </a:solidFill>
                          <a:effectLst/>
                          <a:latin typeface="Calibri"/>
                        </a:rPr>
                        <a:t>0,73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FC1E8"/>
                    </a:solidFill>
                  </a:tcPr>
                </a:tc>
                <a:tc>
                  <a:txBody>
                    <a:bodyPr/>
                    <a:lstStyle/>
                    <a:p>
                      <a:pPr algn="ctr" fontAlgn="ctr"/>
                      <a:r>
                        <a:rPr lang="pt-BR" sz="1200" b="1" i="0" u="none" strike="noStrike">
                          <a:solidFill>
                            <a:schemeClr val="accent4"/>
                          </a:solidFill>
                          <a:effectLst/>
                          <a:latin typeface="Calibri"/>
                        </a:rPr>
                        <a:t>0,95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FC1E8"/>
                    </a:solidFill>
                  </a:tcPr>
                </a:tc>
                <a:tc>
                  <a:txBody>
                    <a:bodyPr/>
                    <a:lstStyle/>
                    <a:p>
                      <a:pPr algn="ctr" fontAlgn="ctr"/>
                      <a:r>
                        <a:rPr lang="pt-BR" sz="1200" b="1" i="0" u="none" strike="noStrike">
                          <a:solidFill>
                            <a:schemeClr val="accent4"/>
                          </a:solidFill>
                          <a:effectLst/>
                          <a:latin typeface="Calibri"/>
                        </a:rPr>
                        <a:t>1,45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FC1E8"/>
                    </a:solidFill>
                  </a:tcPr>
                </a:tc>
                <a:tc>
                  <a:txBody>
                    <a:bodyPr/>
                    <a:lstStyle/>
                    <a:p>
                      <a:pPr algn="ctr" fontAlgn="ctr"/>
                      <a:r>
                        <a:rPr lang="pt-BR" sz="1200" b="1" i="0" u="none" strike="noStrike">
                          <a:solidFill>
                            <a:schemeClr val="accent4"/>
                          </a:solidFill>
                          <a:effectLst/>
                          <a:latin typeface="Calibri"/>
                        </a:rPr>
                        <a:t>1,53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FC1E8"/>
                    </a:solidFill>
                  </a:tcPr>
                </a:tc>
                <a:tc>
                  <a:txBody>
                    <a:bodyPr/>
                    <a:lstStyle/>
                    <a:p>
                      <a:pPr algn="ctr" fontAlgn="ctr"/>
                      <a:r>
                        <a:rPr lang="pt-BR" sz="1200" b="1" i="0" u="none" strike="noStrike">
                          <a:solidFill>
                            <a:schemeClr val="accent4"/>
                          </a:solidFill>
                          <a:effectLst/>
                          <a:latin typeface="Calibri"/>
                        </a:rPr>
                        <a:t>1,38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FC1E8"/>
                    </a:solidFill>
                  </a:tcPr>
                </a:tc>
                <a:tc>
                  <a:txBody>
                    <a:bodyPr/>
                    <a:lstStyle/>
                    <a:p>
                      <a:pPr algn="ctr" fontAlgn="ctr"/>
                      <a:r>
                        <a:rPr lang="pt-BR" sz="1200" b="1" i="0" u="none" strike="noStrike" dirty="0">
                          <a:solidFill>
                            <a:schemeClr val="accent4"/>
                          </a:solidFill>
                          <a:effectLst/>
                          <a:latin typeface="Calibri"/>
                        </a:rPr>
                        <a:t>1,37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FC1E8"/>
                    </a:solidFill>
                  </a:tcPr>
                </a:tc>
              </a:tr>
              <a:tr h="200025">
                <a:tc>
                  <a:txBody>
                    <a:bodyPr/>
                    <a:lstStyle/>
                    <a:p>
                      <a:pPr algn="l" fontAlgn="ctr"/>
                      <a:r>
                        <a:rPr lang="pt-BR" sz="1200" b="1" i="0" u="none" strike="noStrike" dirty="0" smtClean="0">
                          <a:solidFill>
                            <a:schemeClr val="accent4"/>
                          </a:solidFill>
                          <a:effectLst/>
                          <a:latin typeface="Calibri"/>
                        </a:rPr>
                        <a:t>United </a:t>
                      </a:r>
                      <a:r>
                        <a:rPr lang="pt-BR" sz="1200" b="1" i="0" u="none" strike="noStrike" dirty="0" err="1" smtClean="0">
                          <a:solidFill>
                            <a:schemeClr val="accent4"/>
                          </a:solidFill>
                          <a:effectLst/>
                          <a:latin typeface="Calibri"/>
                        </a:rPr>
                        <a:t>Kingdom</a:t>
                      </a:r>
                      <a:endParaRPr lang="pt-BR" sz="1200" b="1" i="0" u="none" strike="noStrike" dirty="0">
                        <a:solidFill>
                          <a:schemeClr val="accent4"/>
                        </a:solidFill>
                        <a:effectLst/>
                        <a:latin typeface="Calibri"/>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ED6EF"/>
                    </a:solidFill>
                  </a:tcPr>
                </a:tc>
                <a:tc>
                  <a:txBody>
                    <a:bodyPr/>
                    <a:lstStyle/>
                    <a:p>
                      <a:pPr algn="ctr" fontAlgn="ctr"/>
                      <a:r>
                        <a:rPr lang="pt-BR" sz="1200" b="1" i="0" u="none" strike="noStrike">
                          <a:solidFill>
                            <a:schemeClr val="accent4"/>
                          </a:solidFill>
                          <a:effectLst/>
                          <a:latin typeface="Calibri"/>
                        </a:rPr>
                        <a:t>1,73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ED6EF"/>
                    </a:solidFill>
                  </a:tcPr>
                </a:tc>
                <a:tc>
                  <a:txBody>
                    <a:bodyPr/>
                    <a:lstStyle/>
                    <a:p>
                      <a:pPr algn="ctr" fontAlgn="ctr"/>
                      <a:r>
                        <a:rPr lang="pt-BR" sz="1200" b="1" i="0" u="none" strike="noStrike">
                          <a:solidFill>
                            <a:schemeClr val="accent4"/>
                          </a:solidFill>
                          <a:effectLst/>
                          <a:latin typeface="Calibri"/>
                        </a:rPr>
                        <a:t>1,72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ED6EF"/>
                    </a:solidFill>
                  </a:tcPr>
                </a:tc>
                <a:tc>
                  <a:txBody>
                    <a:bodyPr/>
                    <a:lstStyle/>
                    <a:p>
                      <a:pPr algn="ctr" fontAlgn="ctr"/>
                      <a:r>
                        <a:rPr lang="pt-BR" sz="1200" b="1" i="0" u="none" strike="noStrike">
                          <a:solidFill>
                            <a:schemeClr val="accent4"/>
                          </a:solidFill>
                          <a:effectLst/>
                          <a:latin typeface="Calibri"/>
                        </a:rPr>
                        <a:t>1,61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ED6EF"/>
                    </a:solidFill>
                  </a:tcPr>
                </a:tc>
                <a:tc>
                  <a:txBody>
                    <a:bodyPr/>
                    <a:lstStyle/>
                    <a:p>
                      <a:pPr algn="ctr" fontAlgn="ctr"/>
                      <a:r>
                        <a:rPr lang="pt-BR" sz="1200" b="1" i="0" u="none" strike="noStrike">
                          <a:solidFill>
                            <a:schemeClr val="accent4"/>
                          </a:solidFill>
                          <a:effectLst/>
                          <a:latin typeface="Calibri"/>
                        </a:rPr>
                        <a:t>1,65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ED6EF"/>
                    </a:solidFill>
                  </a:tcPr>
                </a:tc>
                <a:tc>
                  <a:txBody>
                    <a:bodyPr/>
                    <a:lstStyle/>
                    <a:p>
                      <a:pPr algn="ctr" fontAlgn="ctr"/>
                      <a:r>
                        <a:rPr lang="pt-BR" sz="1200" b="1" i="0" u="none" strike="noStrike">
                          <a:solidFill>
                            <a:schemeClr val="accent4"/>
                          </a:solidFill>
                          <a:effectLst/>
                          <a:latin typeface="Calibri"/>
                        </a:rPr>
                        <a:t>1,69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ED6EF"/>
                    </a:solidFill>
                  </a:tcPr>
                </a:tc>
                <a:tc>
                  <a:txBody>
                    <a:bodyPr/>
                    <a:lstStyle/>
                    <a:p>
                      <a:pPr algn="ctr" fontAlgn="ctr"/>
                      <a:r>
                        <a:rPr lang="pt-BR" sz="1200" b="1" i="0" u="none" strike="noStrike">
                          <a:solidFill>
                            <a:schemeClr val="accent4"/>
                          </a:solidFill>
                          <a:effectLst/>
                          <a:latin typeface="Calibri"/>
                        </a:rPr>
                        <a:t>1,69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ED6EF"/>
                    </a:solidFill>
                  </a:tcPr>
                </a:tc>
                <a:tc>
                  <a:txBody>
                    <a:bodyPr/>
                    <a:lstStyle/>
                    <a:p>
                      <a:pPr algn="ctr" fontAlgn="ctr"/>
                      <a:r>
                        <a:rPr lang="pt-BR" sz="1200" b="1" i="0" u="none" strike="noStrike">
                          <a:solidFill>
                            <a:schemeClr val="accent4"/>
                          </a:solidFill>
                          <a:effectLst/>
                          <a:latin typeface="Calibri"/>
                        </a:rPr>
                        <a:t>1,63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ED6EF"/>
                    </a:solidFill>
                  </a:tcPr>
                </a:tc>
                <a:tc>
                  <a:txBody>
                    <a:bodyPr/>
                    <a:lstStyle/>
                    <a:p>
                      <a:pPr algn="ctr" fontAlgn="ctr"/>
                      <a:r>
                        <a:rPr lang="pt-BR" sz="1200" b="1" i="0" u="none" strike="noStrike" dirty="0">
                          <a:solidFill>
                            <a:schemeClr val="accent4"/>
                          </a:solidFill>
                          <a:effectLst/>
                          <a:latin typeface="Calibri"/>
                        </a:rPr>
                        <a:t>1,63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ED6EF"/>
                    </a:solidFill>
                  </a:tcPr>
                </a:tc>
              </a:tr>
              <a:tr h="200025">
                <a:tc>
                  <a:txBody>
                    <a:bodyPr/>
                    <a:lstStyle/>
                    <a:p>
                      <a:pPr algn="l" fontAlgn="ctr"/>
                      <a:r>
                        <a:rPr lang="pt-BR" sz="1200" b="0" i="0" u="none" strike="noStrike" dirty="0" err="1" smtClean="0">
                          <a:solidFill>
                            <a:srgbClr val="000000"/>
                          </a:solidFill>
                          <a:effectLst/>
                          <a:latin typeface="Calibri"/>
                        </a:rPr>
                        <a:t>Russia</a:t>
                      </a:r>
                      <a:endParaRPr lang="pt-BR" sz="1200" b="0" i="0" u="none" strike="noStrike" dirty="0">
                        <a:solidFill>
                          <a:srgbClr val="000000"/>
                        </a:solidFill>
                        <a:effectLst/>
                        <a:latin typeface="Calibri"/>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FC1E8"/>
                    </a:solidFill>
                  </a:tcPr>
                </a:tc>
                <a:tc>
                  <a:txBody>
                    <a:bodyPr/>
                    <a:lstStyle/>
                    <a:p>
                      <a:pPr algn="ctr" fontAlgn="ctr"/>
                      <a:r>
                        <a:rPr lang="pt-BR" sz="1200" b="0" i="0" u="none" strike="noStrike">
                          <a:solidFill>
                            <a:srgbClr val="000000"/>
                          </a:solidFill>
                          <a:effectLst/>
                          <a:latin typeface="Calibri"/>
                        </a:rPr>
                        <a:t>1,05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FC1E8"/>
                    </a:solidFill>
                  </a:tcPr>
                </a:tc>
                <a:tc>
                  <a:txBody>
                    <a:bodyPr/>
                    <a:lstStyle/>
                    <a:p>
                      <a:pPr algn="ctr" fontAlgn="ctr"/>
                      <a:r>
                        <a:rPr lang="pt-BR" sz="1200" b="0" i="0" u="none" strike="noStrike">
                          <a:solidFill>
                            <a:srgbClr val="000000"/>
                          </a:solidFill>
                          <a:effectLst/>
                          <a:latin typeface="Calibri"/>
                        </a:rPr>
                        <a:t>1,25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FC1E8"/>
                    </a:solidFill>
                  </a:tcPr>
                </a:tc>
                <a:tc>
                  <a:txBody>
                    <a:bodyPr/>
                    <a:lstStyle/>
                    <a:p>
                      <a:pPr algn="ctr" fontAlgn="ctr"/>
                      <a:r>
                        <a:rPr lang="pt-BR" sz="1200" b="0" i="0" u="none" strike="noStrike">
                          <a:solidFill>
                            <a:srgbClr val="000000"/>
                          </a:solidFill>
                          <a:effectLst/>
                          <a:latin typeface="Calibri"/>
                        </a:rPr>
                        <a:t>1,15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FC1E8"/>
                    </a:solidFill>
                  </a:tcPr>
                </a:tc>
                <a:tc>
                  <a:txBody>
                    <a:bodyPr/>
                    <a:lstStyle/>
                    <a:p>
                      <a:pPr algn="ctr" fontAlgn="ctr"/>
                      <a:r>
                        <a:rPr lang="pt-BR" sz="1200" b="0" i="0" u="none" strike="noStrike">
                          <a:solidFill>
                            <a:srgbClr val="000000"/>
                          </a:solidFill>
                          <a:effectLst/>
                          <a:latin typeface="Calibri"/>
                        </a:rPr>
                        <a:t>1,07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FC1E8"/>
                    </a:solidFill>
                  </a:tcPr>
                </a:tc>
                <a:tc>
                  <a:txBody>
                    <a:bodyPr/>
                    <a:lstStyle/>
                    <a:p>
                      <a:pPr algn="ctr" fontAlgn="ctr"/>
                      <a:r>
                        <a:rPr lang="pt-BR" sz="1200" b="0" i="0" u="none" strike="noStrike">
                          <a:solidFill>
                            <a:srgbClr val="000000"/>
                          </a:solidFill>
                          <a:effectLst/>
                          <a:latin typeface="Calibri"/>
                        </a:rPr>
                        <a:t>1,04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FC1E8"/>
                    </a:solidFill>
                  </a:tcPr>
                </a:tc>
                <a:tc>
                  <a:txBody>
                    <a:bodyPr/>
                    <a:lstStyle/>
                    <a:p>
                      <a:pPr algn="ctr" fontAlgn="ctr"/>
                      <a:r>
                        <a:rPr lang="pt-BR" sz="1200" b="0" i="0" u="none" strike="noStrike">
                          <a:solidFill>
                            <a:srgbClr val="000000"/>
                          </a:solidFill>
                          <a:effectLst/>
                          <a:latin typeface="Calibri"/>
                        </a:rPr>
                        <a:t>1,13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FC1E8"/>
                    </a:solidFill>
                  </a:tcPr>
                </a:tc>
                <a:tc>
                  <a:txBody>
                    <a:bodyPr/>
                    <a:lstStyle/>
                    <a:p>
                      <a:pPr algn="ctr" fontAlgn="ctr"/>
                      <a:r>
                        <a:rPr lang="pt-BR" sz="1200" b="0" i="0" u="none" strike="noStrike">
                          <a:solidFill>
                            <a:srgbClr val="000000"/>
                          </a:solidFill>
                          <a:effectLst/>
                          <a:latin typeface="Calibri"/>
                        </a:rPr>
                        <a:t>1,12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FC1E8"/>
                    </a:solidFill>
                  </a:tcPr>
                </a:tc>
                <a:tc>
                  <a:txBody>
                    <a:bodyPr/>
                    <a:lstStyle/>
                    <a:p>
                      <a:pPr algn="ctr" fontAlgn="ctr"/>
                      <a:r>
                        <a:rPr lang="pt-BR" sz="1200" b="0" i="0" u="none" strike="noStrike" dirty="0">
                          <a:solidFill>
                            <a:srgbClr val="000000"/>
                          </a:solidFill>
                          <a:effectLst/>
                          <a:latin typeface="Calibri"/>
                        </a:rPr>
                        <a:t>1,12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FC1E8"/>
                    </a:solidFill>
                  </a:tcPr>
                </a:tc>
              </a:tr>
            </a:tbl>
          </a:graphicData>
        </a:graphic>
      </p:graphicFrame>
      <p:sp>
        <p:nvSpPr>
          <p:cNvPr id="26841" name="Retângulo 8"/>
          <p:cNvSpPr>
            <a:spLocks noChangeArrowheads="1"/>
          </p:cNvSpPr>
          <p:nvPr/>
        </p:nvSpPr>
        <p:spPr bwMode="auto">
          <a:xfrm>
            <a:off x="107950" y="6524625"/>
            <a:ext cx="4103688" cy="523875"/>
          </a:xfrm>
          <a:prstGeom prst="rect">
            <a:avLst/>
          </a:prstGeom>
          <a:noFill/>
          <a:ln w="9525">
            <a:noFill/>
            <a:miter lim="800000"/>
            <a:headEnd/>
            <a:tailEnd/>
          </a:ln>
        </p:spPr>
        <p:txBody>
          <a:bodyPr>
            <a:spAutoFit/>
          </a:bodyPr>
          <a:lstStyle/>
          <a:p>
            <a:pPr algn="ctr" eaLnBrk="0" hangingPunct="0"/>
            <a:r>
              <a:rPr lang="pt-BR" sz="1400">
                <a:solidFill>
                  <a:srgbClr val="17375E"/>
                </a:solidFill>
                <a:latin typeface="Calibri" pitchFamily="34" charset="0"/>
              </a:rPr>
              <a:t>Maria de Nazaré Pereira, IBICT Research Consultant</a:t>
            </a:r>
          </a:p>
          <a:p>
            <a:pPr algn="ctr" eaLnBrk="0" hangingPunct="0"/>
            <a:endParaRPr lang="pt-BR" sz="1400">
              <a:solidFill>
                <a:srgbClr val="17375E"/>
              </a:solidFill>
              <a:latin typeface="Calibri" pitchFamily="34" charset="0"/>
            </a:endParaRPr>
          </a:p>
        </p:txBody>
      </p:sp>
      <p:sp>
        <p:nvSpPr>
          <p:cNvPr id="26842" name="Espaço Reservado para Número de Slide 2"/>
          <p:cNvSpPr>
            <a:spLocks noGrp="1"/>
          </p:cNvSpPr>
          <p:nvPr>
            <p:ph type="sldNum" sz="quarter" idx="12"/>
          </p:nvPr>
        </p:nvSpPr>
        <p:spPr bwMode="auto">
          <a:noFill/>
          <a:ln>
            <a:miter lim="800000"/>
            <a:headEnd/>
            <a:tailEnd/>
          </a:ln>
        </p:spPr>
        <p:txBody>
          <a:bodyPr/>
          <a:lstStyle/>
          <a:p>
            <a:fld id="{338EE9F8-8007-4C26-8A58-9576EFAD6AF5}" type="slidenum">
              <a:rPr lang="pt-BR" altLang="pt-BR" smtClean="0"/>
              <a:pPr/>
              <a:t>7</a:t>
            </a:fld>
            <a:endParaRPr lang="pt-BR" altLang="pt-BR" smtClean="0"/>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descr="06790002"/>
          <p:cNvPicPr>
            <a:picLocks noChangeAspect="1" noChangeArrowheads="1"/>
          </p:cNvPicPr>
          <p:nvPr/>
        </p:nvPicPr>
        <p:blipFill>
          <a:blip r:embed="rId3"/>
          <a:srcRect l="84460" b="9108"/>
          <a:stretch>
            <a:fillRect/>
          </a:stretch>
        </p:blipFill>
        <p:spPr bwMode="auto">
          <a:xfrm>
            <a:off x="7608888" y="-20638"/>
            <a:ext cx="1535112" cy="7011988"/>
          </a:xfrm>
          <a:prstGeom prst="rect">
            <a:avLst/>
          </a:prstGeom>
          <a:noFill/>
          <a:ln w="9525">
            <a:noFill/>
            <a:miter lim="800000"/>
            <a:headEnd/>
            <a:tailEnd/>
          </a:ln>
        </p:spPr>
      </p:pic>
      <p:sp>
        <p:nvSpPr>
          <p:cNvPr id="4" name="Retângulo 3"/>
          <p:cNvSpPr/>
          <p:nvPr/>
        </p:nvSpPr>
        <p:spPr>
          <a:xfrm>
            <a:off x="395288" y="5732463"/>
            <a:ext cx="6553200" cy="277812"/>
          </a:xfrm>
          <a:prstGeom prst="rect">
            <a:avLst/>
          </a:prstGeom>
        </p:spPr>
        <p:txBody>
          <a:bodyPr>
            <a:spAutoFit/>
          </a:bodyPr>
          <a:lstStyle/>
          <a:p>
            <a:pPr eaLnBrk="0" hangingPunct="0">
              <a:defRPr/>
            </a:pPr>
            <a:r>
              <a:rPr lang="pt-BR" sz="1200" dirty="0" err="1">
                <a:solidFill>
                  <a:schemeClr val="tx2"/>
                </a:solidFill>
                <a:latin typeface="+mn-lt"/>
              </a:rPr>
              <a:t>Source</a:t>
            </a:r>
            <a:r>
              <a:rPr lang="pt-BR" sz="1200" dirty="0">
                <a:solidFill>
                  <a:schemeClr val="tx2"/>
                </a:solidFill>
                <a:latin typeface="+mn-lt"/>
              </a:rPr>
              <a:t>: </a:t>
            </a:r>
            <a:r>
              <a:rPr lang="pt-BR" sz="1200" dirty="0" err="1">
                <a:solidFill>
                  <a:schemeClr val="tx2"/>
                </a:solidFill>
                <a:latin typeface="+mn-lt"/>
              </a:rPr>
              <a:t>http</a:t>
            </a:r>
            <a:r>
              <a:rPr lang="pt-BR" sz="1200" dirty="0">
                <a:solidFill>
                  <a:schemeClr val="tx2"/>
                </a:solidFill>
                <a:latin typeface="+mn-lt"/>
              </a:rPr>
              <a:t>://</a:t>
            </a:r>
            <a:r>
              <a:rPr lang="pt-BR" sz="1200" dirty="0" err="1">
                <a:solidFill>
                  <a:schemeClr val="tx2"/>
                </a:solidFill>
                <a:latin typeface="+mn-lt"/>
              </a:rPr>
              <a:t>www.mct.gov.br</a:t>
            </a:r>
            <a:r>
              <a:rPr lang="pt-BR" sz="1200" dirty="0">
                <a:solidFill>
                  <a:schemeClr val="tx2"/>
                </a:solidFill>
                <a:latin typeface="+mn-lt"/>
              </a:rPr>
              <a:t>/</a:t>
            </a:r>
            <a:r>
              <a:rPr lang="pt-BR" sz="1200" dirty="0" err="1">
                <a:solidFill>
                  <a:schemeClr val="tx2"/>
                </a:solidFill>
                <a:latin typeface="+mn-lt"/>
              </a:rPr>
              <a:t>index.php</a:t>
            </a:r>
            <a:r>
              <a:rPr lang="pt-BR" sz="1200" dirty="0">
                <a:solidFill>
                  <a:schemeClr val="tx2"/>
                </a:solidFill>
                <a:latin typeface="+mn-lt"/>
              </a:rPr>
              <a:t>/</a:t>
            </a:r>
            <a:r>
              <a:rPr lang="pt-BR" sz="1200" dirty="0" err="1">
                <a:solidFill>
                  <a:schemeClr val="tx2"/>
                </a:solidFill>
                <a:latin typeface="+mn-lt"/>
              </a:rPr>
              <a:t>content</a:t>
            </a:r>
            <a:r>
              <a:rPr lang="pt-BR" sz="1200" dirty="0">
                <a:solidFill>
                  <a:schemeClr val="tx2"/>
                </a:solidFill>
                <a:latin typeface="+mn-lt"/>
              </a:rPr>
              <a:t>/</a:t>
            </a:r>
            <a:r>
              <a:rPr lang="pt-BR" sz="1200" dirty="0" err="1">
                <a:solidFill>
                  <a:schemeClr val="tx2"/>
                </a:solidFill>
                <a:latin typeface="+mn-lt"/>
              </a:rPr>
              <a:t>view</a:t>
            </a:r>
            <a:r>
              <a:rPr lang="pt-BR" sz="1200" dirty="0">
                <a:solidFill>
                  <a:schemeClr val="tx2"/>
                </a:solidFill>
                <a:latin typeface="+mn-lt"/>
              </a:rPr>
              <a:t>/9058.html</a:t>
            </a:r>
          </a:p>
        </p:txBody>
      </p:sp>
      <p:sp>
        <p:nvSpPr>
          <p:cNvPr id="8" name="CaixaDeTexto 7"/>
          <p:cNvSpPr txBox="1"/>
          <p:nvPr/>
        </p:nvSpPr>
        <p:spPr>
          <a:xfrm>
            <a:off x="460375" y="765175"/>
            <a:ext cx="6559550" cy="1016000"/>
          </a:xfrm>
          <a:prstGeom prst="rect">
            <a:avLst/>
          </a:prstGeom>
          <a:noFill/>
        </p:spPr>
        <p:txBody>
          <a:bodyPr>
            <a:spAutoFit/>
          </a:bodyPr>
          <a:lstStyle/>
          <a:p>
            <a:pPr eaLnBrk="0" hangingPunct="0">
              <a:defRPr/>
            </a:pPr>
            <a:r>
              <a:rPr lang="pt-BR" sz="2000" dirty="0">
                <a:solidFill>
                  <a:srgbClr val="000099"/>
                </a:solidFill>
                <a:latin typeface="+mn-lt"/>
              </a:rPr>
              <a:t>Domestic expenditure on science and technology (S&amp;T) in current values, in relation to gross domestic product  (GDP)– Brazil – 2000/2013</a:t>
            </a:r>
          </a:p>
        </p:txBody>
      </p:sp>
      <p:pic>
        <p:nvPicPr>
          <p:cNvPr id="28676" name="Picture 3"/>
          <p:cNvPicPr>
            <a:picLocks noChangeAspect="1" noChangeArrowheads="1"/>
          </p:cNvPicPr>
          <p:nvPr/>
        </p:nvPicPr>
        <p:blipFill>
          <a:blip r:embed="rId4"/>
          <a:srcRect/>
          <a:stretch>
            <a:fillRect/>
          </a:stretch>
        </p:blipFill>
        <p:spPr bwMode="auto">
          <a:xfrm>
            <a:off x="822325" y="2060575"/>
            <a:ext cx="6270625" cy="3529013"/>
          </a:xfrm>
          <a:prstGeom prst="rect">
            <a:avLst/>
          </a:prstGeom>
          <a:noFill/>
          <a:ln w="9525">
            <a:noFill/>
            <a:miter lim="800000"/>
            <a:headEnd/>
            <a:tailEnd/>
          </a:ln>
        </p:spPr>
      </p:pic>
      <p:sp>
        <p:nvSpPr>
          <p:cNvPr id="11" name="CaixaDeTexto 10"/>
          <p:cNvSpPr txBox="1"/>
          <p:nvPr/>
        </p:nvSpPr>
        <p:spPr>
          <a:xfrm>
            <a:off x="107504" y="2384956"/>
            <a:ext cx="677108" cy="3105746"/>
          </a:xfrm>
          <a:prstGeom prst="rect">
            <a:avLst/>
          </a:prstGeom>
          <a:noFill/>
        </p:spPr>
        <p:txBody>
          <a:bodyPr vert="vert270">
            <a:spAutoFit/>
          </a:bodyPr>
          <a:lstStyle/>
          <a:p>
            <a:pPr eaLnBrk="0" hangingPunct="0">
              <a:defRPr/>
            </a:pPr>
            <a:r>
              <a:rPr lang="pt-BR" sz="1600" dirty="0">
                <a:solidFill>
                  <a:srgbClr val="0000FF"/>
                </a:solidFill>
                <a:latin typeface="+mn-lt"/>
              </a:rPr>
              <a:t>(</a:t>
            </a:r>
            <a:r>
              <a:rPr lang="pt-BR" sz="1600" dirty="0" err="1">
                <a:solidFill>
                  <a:srgbClr val="0000FF"/>
                </a:solidFill>
                <a:latin typeface="+mn-lt"/>
              </a:rPr>
              <a:t>millions</a:t>
            </a:r>
            <a:r>
              <a:rPr lang="pt-BR" sz="1600" dirty="0">
                <a:solidFill>
                  <a:srgbClr val="0000FF"/>
                </a:solidFill>
                <a:latin typeface="+mn-lt"/>
              </a:rPr>
              <a:t> </a:t>
            </a:r>
            <a:r>
              <a:rPr lang="pt-BR" sz="1600" dirty="0" err="1">
                <a:solidFill>
                  <a:srgbClr val="0000FF"/>
                </a:solidFill>
                <a:latin typeface="+mn-lt"/>
              </a:rPr>
              <a:t>of</a:t>
            </a:r>
            <a:r>
              <a:rPr lang="pt-BR" sz="1600" dirty="0">
                <a:solidFill>
                  <a:srgbClr val="0000FF"/>
                </a:solidFill>
                <a:latin typeface="+mn-lt"/>
              </a:rPr>
              <a:t> US$ in </a:t>
            </a:r>
            <a:r>
              <a:rPr lang="pt-BR" sz="1600" dirty="0" err="1">
                <a:solidFill>
                  <a:srgbClr val="0000FF"/>
                </a:solidFill>
                <a:latin typeface="+mn-lt"/>
              </a:rPr>
              <a:t>current</a:t>
            </a:r>
            <a:r>
              <a:rPr lang="pt-BR" sz="1600" dirty="0">
                <a:solidFill>
                  <a:srgbClr val="0000FF"/>
                </a:solidFill>
                <a:latin typeface="+mn-lt"/>
              </a:rPr>
              <a:t> </a:t>
            </a:r>
            <a:r>
              <a:rPr lang="pt-BR" sz="1600" dirty="0" err="1">
                <a:solidFill>
                  <a:srgbClr val="0000FF"/>
                </a:solidFill>
                <a:latin typeface="+mn-lt"/>
              </a:rPr>
              <a:t>values</a:t>
            </a:r>
            <a:r>
              <a:rPr lang="pt-BR" sz="1600" dirty="0">
                <a:solidFill>
                  <a:srgbClr val="0000FF"/>
                </a:solidFill>
                <a:latin typeface="+mn-lt"/>
              </a:rPr>
              <a:t> PPS -  </a:t>
            </a:r>
            <a:r>
              <a:rPr lang="pt-BR" sz="1600" dirty="0" err="1">
                <a:solidFill>
                  <a:srgbClr val="0000FF"/>
                </a:solidFill>
                <a:latin typeface="+mn-lt"/>
              </a:rPr>
              <a:t>Purchasing</a:t>
            </a:r>
            <a:r>
              <a:rPr lang="pt-BR" sz="1600" dirty="0">
                <a:solidFill>
                  <a:srgbClr val="0000FF"/>
                </a:solidFill>
                <a:latin typeface="+mn-lt"/>
              </a:rPr>
              <a:t> Power  Standards )</a:t>
            </a:r>
          </a:p>
        </p:txBody>
      </p:sp>
      <p:sp>
        <p:nvSpPr>
          <p:cNvPr id="12" name="CaixaDeTexto 11"/>
          <p:cNvSpPr txBox="1"/>
          <p:nvPr/>
        </p:nvSpPr>
        <p:spPr>
          <a:xfrm>
            <a:off x="7031885" y="1916832"/>
            <a:ext cx="492443" cy="3807410"/>
          </a:xfrm>
          <a:prstGeom prst="rect">
            <a:avLst/>
          </a:prstGeom>
          <a:noFill/>
        </p:spPr>
        <p:txBody>
          <a:bodyPr vert="vert270">
            <a:spAutoFit/>
          </a:bodyPr>
          <a:lstStyle/>
          <a:p>
            <a:pPr algn="ctr" eaLnBrk="0" hangingPunct="0">
              <a:defRPr/>
            </a:pPr>
            <a:r>
              <a:rPr lang="pt-BR" sz="2000" dirty="0">
                <a:solidFill>
                  <a:srgbClr val="00B050"/>
                </a:solidFill>
                <a:latin typeface="+mn-lt"/>
              </a:rPr>
              <a:t>(in </a:t>
            </a:r>
            <a:r>
              <a:rPr lang="pt-BR" sz="2000" dirty="0" err="1">
                <a:solidFill>
                  <a:srgbClr val="00B050"/>
                </a:solidFill>
                <a:latin typeface="+mn-lt"/>
              </a:rPr>
              <a:t>percentage</a:t>
            </a:r>
            <a:r>
              <a:rPr lang="pt-BR" sz="2000" dirty="0">
                <a:solidFill>
                  <a:srgbClr val="00B050"/>
                </a:solidFill>
                <a:latin typeface="+mn-lt"/>
              </a:rPr>
              <a:t>)</a:t>
            </a:r>
          </a:p>
        </p:txBody>
      </p:sp>
      <p:sp>
        <p:nvSpPr>
          <p:cNvPr id="28679" name="Retângulo 12"/>
          <p:cNvSpPr>
            <a:spLocks noChangeArrowheads="1"/>
          </p:cNvSpPr>
          <p:nvPr/>
        </p:nvSpPr>
        <p:spPr bwMode="auto">
          <a:xfrm>
            <a:off x="107950" y="6524625"/>
            <a:ext cx="4103688" cy="523875"/>
          </a:xfrm>
          <a:prstGeom prst="rect">
            <a:avLst/>
          </a:prstGeom>
          <a:noFill/>
          <a:ln w="9525">
            <a:noFill/>
            <a:miter lim="800000"/>
            <a:headEnd/>
            <a:tailEnd/>
          </a:ln>
        </p:spPr>
        <p:txBody>
          <a:bodyPr>
            <a:spAutoFit/>
          </a:bodyPr>
          <a:lstStyle/>
          <a:p>
            <a:pPr algn="ctr" eaLnBrk="0" hangingPunct="0"/>
            <a:r>
              <a:rPr lang="pt-BR" sz="1400">
                <a:solidFill>
                  <a:srgbClr val="17375E"/>
                </a:solidFill>
                <a:latin typeface="Calibri" pitchFamily="34" charset="0"/>
              </a:rPr>
              <a:t>Maria de Nazaré Pereira, IBICT Research Consultant</a:t>
            </a:r>
          </a:p>
          <a:p>
            <a:pPr algn="ctr" eaLnBrk="0" hangingPunct="0"/>
            <a:endParaRPr lang="pt-BR" sz="1400">
              <a:solidFill>
                <a:srgbClr val="17375E"/>
              </a:solidFill>
              <a:latin typeface="Calibri" pitchFamily="34" charset="0"/>
            </a:endParaRPr>
          </a:p>
        </p:txBody>
      </p:sp>
      <p:sp>
        <p:nvSpPr>
          <p:cNvPr id="28680" name="Espaço Reservado para Número de Slide 2"/>
          <p:cNvSpPr>
            <a:spLocks noGrp="1"/>
          </p:cNvSpPr>
          <p:nvPr>
            <p:ph type="sldNum" sz="quarter" idx="12"/>
          </p:nvPr>
        </p:nvSpPr>
        <p:spPr bwMode="auto">
          <a:noFill/>
          <a:ln>
            <a:miter lim="800000"/>
            <a:headEnd/>
            <a:tailEnd/>
          </a:ln>
        </p:spPr>
        <p:txBody>
          <a:bodyPr/>
          <a:lstStyle/>
          <a:p>
            <a:fld id="{44C6D4C3-0BB3-4B71-B609-8DB2F0CB91EC}" type="slidenum">
              <a:rPr lang="pt-BR" altLang="pt-BR" smtClean="0"/>
              <a:pPr/>
              <a:t>8</a:t>
            </a:fld>
            <a:endParaRPr lang="pt-BR" altLang="pt-BR" smtClean="0"/>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2" descr="06790002"/>
          <p:cNvPicPr>
            <a:picLocks noChangeAspect="1" noChangeArrowheads="1"/>
          </p:cNvPicPr>
          <p:nvPr/>
        </p:nvPicPr>
        <p:blipFill>
          <a:blip r:embed="rId3"/>
          <a:srcRect l="84460" b="9108"/>
          <a:stretch>
            <a:fillRect/>
          </a:stretch>
        </p:blipFill>
        <p:spPr bwMode="auto">
          <a:xfrm>
            <a:off x="7608888" y="0"/>
            <a:ext cx="1535112" cy="7011988"/>
          </a:xfrm>
          <a:prstGeom prst="rect">
            <a:avLst/>
          </a:prstGeom>
          <a:noFill/>
          <a:ln w="9525">
            <a:noFill/>
            <a:miter lim="800000"/>
            <a:headEnd/>
            <a:tailEnd/>
          </a:ln>
        </p:spPr>
      </p:pic>
      <p:pic>
        <p:nvPicPr>
          <p:cNvPr id="30722" name="Picture 2"/>
          <p:cNvPicPr>
            <a:picLocks noChangeAspect="1" noChangeArrowheads="1"/>
          </p:cNvPicPr>
          <p:nvPr/>
        </p:nvPicPr>
        <p:blipFill>
          <a:blip r:embed="rId4"/>
          <a:srcRect/>
          <a:stretch>
            <a:fillRect/>
          </a:stretch>
        </p:blipFill>
        <p:spPr bwMode="auto">
          <a:xfrm>
            <a:off x="250825" y="1974850"/>
            <a:ext cx="7124700" cy="4000500"/>
          </a:xfrm>
          <a:prstGeom prst="rect">
            <a:avLst/>
          </a:prstGeom>
          <a:noFill/>
          <a:ln w="9525">
            <a:noFill/>
            <a:miter lim="800000"/>
            <a:headEnd/>
            <a:tailEnd/>
          </a:ln>
        </p:spPr>
      </p:pic>
      <p:sp>
        <p:nvSpPr>
          <p:cNvPr id="4" name="Retângulo 3"/>
          <p:cNvSpPr/>
          <p:nvPr/>
        </p:nvSpPr>
        <p:spPr>
          <a:xfrm>
            <a:off x="323850" y="6032500"/>
            <a:ext cx="6551613" cy="276225"/>
          </a:xfrm>
          <a:prstGeom prst="rect">
            <a:avLst/>
          </a:prstGeom>
        </p:spPr>
        <p:txBody>
          <a:bodyPr>
            <a:spAutoFit/>
          </a:bodyPr>
          <a:lstStyle/>
          <a:p>
            <a:pPr eaLnBrk="0" hangingPunct="0">
              <a:defRPr/>
            </a:pPr>
            <a:r>
              <a:rPr lang="pt-BR" sz="1200" dirty="0" err="1">
                <a:solidFill>
                  <a:schemeClr val="tx2"/>
                </a:solidFill>
                <a:latin typeface="+mn-lt"/>
              </a:rPr>
              <a:t>Source</a:t>
            </a:r>
            <a:r>
              <a:rPr lang="pt-BR" sz="1200" dirty="0">
                <a:solidFill>
                  <a:schemeClr val="tx2"/>
                </a:solidFill>
                <a:latin typeface="+mn-lt"/>
              </a:rPr>
              <a:t>: </a:t>
            </a:r>
            <a:r>
              <a:rPr lang="pt-BR" sz="1200" dirty="0" err="1">
                <a:solidFill>
                  <a:schemeClr val="tx2"/>
                </a:solidFill>
                <a:latin typeface="+mn-lt"/>
              </a:rPr>
              <a:t>http</a:t>
            </a:r>
            <a:r>
              <a:rPr lang="pt-BR" sz="1200" dirty="0">
                <a:solidFill>
                  <a:schemeClr val="tx2"/>
                </a:solidFill>
                <a:latin typeface="+mn-lt"/>
              </a:rPr>
              <a:t>://</a:t>
            </a:r>
            <a:r>
              <a:rPr lang="pt-BR" sz="1200" dirty="0" err="1">
                <a:solidFill>
                  <a:schemeClr val="tx2"/>
                </a:solidFill>
                <a:latin typeface="+mn-lt"/>
              </a:rPr>
              <a:t>www.mct.gov.br</a:t>
            </a:r>
            <a:r>
              <a:rPr lang="pt-BR" sz="1200" dirty="0">
                <a:solidFill>
                  <a:schemeClr val="tx2"/>
                </a:solidFill>
                <a:latin typeface="+mn-lt"/>
              </a:rPr>
              <a:t>/</a:t>
            </a:r>
            <a:r>
              <a:rPr lang="pt-BR" sz="1200" dirty="0" err="1">
                <a:solidFill>
                  <a:schemeClr val="tx2"/>
                </a:solidFill>
                <a:latin typeface="+mn-lt"/>
              </a:rPr>
              <a:t>index.php</a:t>
            </a:r>
            <a:r>
              <a:rPr lang="pt-BR" sz="1200" dirty="0">
                <a:solidFill>
                  <a:schemeClr val="tx2"/>
                </a:solidFill>
                <a:latin typeface="+mn-lt"/>
              </a:rPr>
              <a:t>/</a:t>
            </a:r>
            <a:r>
              <a:rPr lang="pt-BR" sz="1200" dirty="0" err="1">
                <a:solidFill>
                  <a:schemeClr val="tx2"/>
                </a:solidFill>
                <a:latin typeface="+mn-lt"/>
              </a:rPr>
              <a:t>content</a:t>
            </a:r>
            <a:r>
              <a:rPr lang="pt-BR" sz="1200" dirty="0">
                <a:solidFill>
                  <a:schemeClr val="tx2"/>
                </a:solidFill>
                <a:latin typeface="+mn-lt"/>
              </a:rPr>
              <a:t>/</a:t>
            </a:r>
            <a:r>
              <a:rPr lang="pt-BR" sz="1200" dirty="0" err="1">
                <a:solidFill>
                  <a:schemeClr val="tx2"/>
                </a:solidFill>
                <a:latin typeface="+mn-lt"/>
              </a:rPr>
              <a:t>view</a:t>
            </a:r>
            <a:r>
              <a:rPr lang="pt-BR" sz="1200" dirty="0">
                <a:solidFill>
                  <a:schemeClr val="tx2"/>
                </a:solidFill>
                <a:latin typeface="+mn-lt"/>
              </a:rPr>
              <a:t>/361281.html</a:t>
            </a:r>
          </a:p>
        </p:txBody>
      </p:sp>
      <p:sp>
        <p:nvSpPr>
          <p:cNvPr id="8" name="CaixaDeTexto 7"/>
          <p:cNvSpPr txBox="1"/>
          <p:nvPr/>
        </p:nvSpPr>
        <p:spPr>
          <a:xfrm>
            <a:off x="468313" y="692150"/>
            <a:ext cx="6559550" cy="1006475"/>
          </a:xfrm>
          <a:prstGeom prst="rect">
            <a:avLst/>
          </a:prstGeom>
          <a:noFill/>
        </p:spPr>
        <p:txBody>
          <a:bodyPr>
            <a:spAutoFit/>
          </a:bodyPr>
          <a:lstStyle/>
          <a:p>
            <a:pPr eaLnBrk="0" hangingPunct="0">
              <a:defRPr/>
            </a:pPr>
            <a:r>
              <a:rPr lang="pt-BR" sz="2000" dirty="0">
                <a:solidFill>
                  <a:srgbClr val="000099"/>
                </a:solidFill>
                <a:latin typeface="+mn-lt"/>
              </a:rPr>
              <a:t>Number of recipients of scholarships granted in Brazil and elsewhere by federal development agencies and state </a:t>
            </a:r>
            <a:r>
              <a:rPr lang="en-CA" sz="2000" dirty="0">
                <a:solidFill>
                  <a:srgbClr val="000099"/>
                </a:solidFill>
                <a:latin typeface="+mn-lt"/>
              </a:rPr>
              <a:t>research support foundations </a:t>
            </a:r>
            <a:r>
              <a:rPr lang="pt-BR" sz="2000" dirty="0">
                <a:solidFill>
                  <a:srgbClr val="000099"/>
                </a:solidFill>
                <a:latin typeface="+mn-lt"/>
              </a:rPr>
              <a:t>– </a:t>
            </a:r>
            <a:r>
              <a:rPr lang="pt-BR" sz="2000" dirty="0" err="1">
                <a:solidFill>
                  <a:srgbClr val="000099"/>
                </a:solidFill>
                <a:latin typeface="+mn-lt"/>
              </a:rPr>
              <a:t>Brazil</a:t>
            </a:r>
            <a:r>
              <a:rPr lang="pt-BR" sz="2000" dirty="0">
                <a:solidFill>
                  <a:srgbClr val="000099"/>
                </a:solidFill>
                <a:latin typeface="+mn-lt"/>
              </a:rPr>
              <a:t> – 2006-2012</a:t>
            </a:r>
          </a:p>
        </p:txBody>
      </p:sp>
      <p:sp>
        <p:nvSpPr>
          <p:cNvPr id="30725" name="Retângulo 8"/>
          <p:cNvSpPr>
            <a:spLocks noChangeArrowheads="1"/>
          </p:cNvSpPr>
          <p:nvPr/>
        </p:nvSpPr>
        <p:spPr bwMode="auto">
          <a:xfrm>
            <a:off x="107950" y="6524625"/>
            <a:ext cx="4103688" cy="523875"/>
          </a:xfrm>
          <a:prstGeom prst="rect">
            <a:avLst/>
          </a:prstGeom>
          <a:noFill/>
          <a:ln w="9525">
            <a:noFill/>
            <a:miter lim="800000"/>
            <a:headEnd/>
            <a:tailEnd/>
          </a:ln>
        </p:spPr>
        <p:txBody>
          <a:bodyPr>
            <a:spAutoFit/>
          </a:bodyPr>
          <a:lstStyle/>
          <a:p>
            <a:pPr algn="ctr" eaLnBrk="0" hangingPunct="0"/>
            <a:r>
              <a:rPr lang="pt-BR" sz="1400">
                <a:solidFill>
                  <a:srgbClr val="17375E"/>
                </a:solidFill>
                <a:latin typeface="Calibri" pitchFamily="34" charset="0"/>
              </a:rPr>
              <a:t>Maria de Nazaré Pereira, IBICT Research Consultant</a:t>
            </a:r>
          </a:p>
          <a:p>
            <a:pPr algn="ctr" eaLnBrk="0" hangingPunct="0"/>
            <a:endParaRPr lang="pt-BR" sz="1400">
              <a:solidFill>
                <a:srgbClr val="17375E"/>
              </a:solidFill>
              <a:latin typeface="Calibri" pitchFamily="34" charset="0"/>
            </a:endParaRPr>
          </a:p>
        </p:txBody>
      </p:sp>
      <p:sp>
        <p:nvSpPr>
          <p:cNvPr id="30726" name="Espaço Reservado para Número de Slide 2"/>
          <p:cNvSpPr>
            <a:spLocks noGrp="1"/>
          </p:cNvSpPr>
          <p:nvPr>
            <p:ph type="sldNum" sz="quarter" idx="12"/>
          </p:nvPr>
        </p:nvSpPr>
        <p:spPr bwMode="auto">
          <a:noFill/>
          <a:ln>
            <a:miter lim="800000"/>
            <a:headEnd/>
            <a:tailEnd/>
          </a:ln>
        </p:spPr>
        <p:txBody>
          <a:bodyPr/>
          <a:lstStyle/>
          <a:p>
            <a:fld id="{A0839C3A-503F-4672-8614-3179DF46C43C}" type="slidenum">
              <a:rPr lang="pt-BR" altLang="pt-BR" smtClean="0"/>
              <a:pPr/>
              <a:t>9</a:t>
            </a:fld>
            <a:endParaRPr lang="pt-BR" altLang="pt-BR" smtClean="0"/>
          </a:p>
        </p:txBody>
      </p:sp>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19025</TotalTime>
  <Words>3179</Words>
  <Application>Microsoft Office PowerPoint</Application>
  <PresentationFormat>On-screen Show (4:3)</PresentationFormat>
  <Paragraphs>939</Paragraphs>
  <Slides>55</Slides>
  <Notes>44</Notes>
  <HiddenSlides>0</HiddenSlides>
  <MMClips>0</MMClips>
  <ScaleCrop>false</ScaleCrop>
  <HeadingPairs>
    <vt:vector size="6" baseType="variant">
      <vt:variant>
        <vt:lpstr>Fonts Used</vt:lpstr>
      </vt:variant>
      <vt:variant>
        <vt:i4>6</vt:i4>
      </vt:variant>
      <vt:variant>
        <vt:lpstr>Design Template</vt:lpstr>
      </vt:variant>
      <vt:variant>
        <vt:i4>1</vt:i4>
      </vt:variant>
      <vt:variant>
        <vt:lpstr>Slide Titles</vt:lpstr>
      </vt:variant>
      <vt:variant>
        <vt:i4>55</vt:i4>
      </vt:variant>
    </vt:vector>
  </HeadingPairs>
  <TitlesOfParts>
    <vt:vector size="62" baseType="lpstr">
      <vt:lpstr>Arial</vt:lpstr>
      <vt:lpstr>Calibri</vt:lpstr>
      <vt:lpstr>Tahoma</vt:lpstr>
      <vt:lpstr>Times New Roman</vt:lpstr>
      <vt:lpstr>Symbol</vt:lpstr>
      <vt:lpstr>Wingdings</vt:lpstr>
      <vt:lpstr>Tema do Office</vt:lpstr>
      <vt:lpstr>Slide 1</vt:lpstr>
      <vt:lpstr>Topics</vt:lpstr>
      <vt:lpstr> General View of Brazil </vt:lpstr>
      <vt:lpstr>Topics</vt:lpstr>
      <vt:lpstr> Brazilian System for Support of S&amp;T&amp;I, and Development of Human Resources </vt:lpstr>
      <vt:lpstr> Brazilian Model for S&amp;T&amp;I Development (1) </vt:lpstr>
      <vt:lpstr> </vt:lpstr>
      <vt:lpstr>Slide 8</vt:lpstr>
      <vt:lpstr>Slide 9</vt:lpstr>
      <vt:lpstr>Slide 10</vt:lpstr>
      <vt:lpstr>Slide 11</vt:lpstr>
      <vt:lpstr>Slide 12</vt:lpstr>
      <vt:lpstr>Slide 13</vt:lpstr>
      <vt:lpstr>Slide 14</vt:lpstr>
      <vt:lpstr>Slide 15</vt:lpstr>
      <vt:lpstr>  The Portal of CAPES  </vt:lpstr>
      <vt:lpstr> </vt:lpstr>
      <vt:lpstr>Topics</vt:lpstr>
      <vt:lpstr>IBICT – The proponent of BR-CRIS</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 Programa de Preservação Digital Rede Cariniana </vt:lpstr>
      <vt:lpstr>Topics</vt:lpstr>
      <vt:lpstr> BR-CRIS   </vt:lpstr>
      <vt:lpstr> BR-CRIS   </vt:lpstr>
      <vt:lpstr> BR-CRIS   </vt:lpstr>
      <vt:lpstr> BR-CRIS   </vt:lpstr>
      <vt:lpstr> BR-CRIS   </vt:lpstr>
      <vt:lpstr> BR-CRIS   </vt:lpstr>
      <vt:lpstr> BR-CRIS   </vt:lpstr>
      <vt:lpstr>BR-CRIS</vt:lpstr>
      <vt:lpstr>BR-CRIS</vt:lpstr>
      <vt:lpstr> BR-CRIS   </vt:lpstr>
      <vt:lpstr> BR-CRIS   </vt:lpstr>
      <vt:lpstr> BR-CRIS   </vt:lpstr>
      <vt:lpstr> BR-CRIS   </vt:lpstr>
      <vt:lpstr>Topics</vt:lpstr>
      <vt:lpstr>Final Remarks</vt:lpstr>
      <vt:lpstr>Final Remarks</vt:lpstr>
      <vt:lpstr>Final Remarks</vt:lpstr>
      <vt:lpstr>Final Remarks</vt:lpstr>
      <vt:lpstr>Slide 55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Comunicação Científica Dados Científicos</dc:title>
  <dc:creator>Nazinha</dc:creator>
  <cp:lastModifiedBy>M&amp;M</cp:lastModifiedBy>
  <cp:revision>1182</cp:revision>
  <dcterms:created xsi:type="dcterms:W3CDTF">2014-09-03T11:57:58Z</dcterms:created>
  <dcterms:modified xsi:type="dcterms:W3CDTF">2015-11-10T07:06:21Z</dcterms:modified>
</cp:coreProperties>
</file>