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1" r:id="rId2"/>
    <p:sldId id="342" r:id="rId3"/>
    <p:sldId id="361" r:id="rId4"/>
    <p:sldId id="363" r:id="rId5"/>
    <p:sldId id="373" r:id="rId6"/>
    <p:sldId id="381" r:id="rId7"/>
    <p:sldId id="371" r:id="rId8"/>
    <p:sldId id="383" r:id="rId9"/>
    <p:sldId id="372" r:id="rId10"/>
    <p:sldId id="375" r:id="rId11"/>
    <p:sldId id="376" r:id="rId12"/>
    <p:sldId id="377" r:id="rId13"/>
    <p:sldId id="378" r:id="rId14"/>
    <p:sldId id="384" r:id="rId15"/>
    <p:sldId id="369" r:id="rId16"/>
    <p:sldId id="38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6">
          <p15:clr>
            <a:srgbClr val="A4A3A4"/>
          </p15:clr>
        </p15:guide>
        <p15:guide id="2" pos="32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1617" autoAdjust="0"/>
  </p:normalViewPr>
  <p:slideViewPr>
    <p:cSldViewPr snapToGrid="0" snapToObjects="1">
      <p:cViewPr varScale="1">
        <p:scale>
          <a:sx n="88" d="100"/>
          <a:sy n="88" d="100"/>
        </p:scale>
        <p:origin x="1064" y="60"/>
      </p:cViewPr>
      <p:guideLst>
        <p:guide orient="horz" pos="2826"/>
        <p:guide pos="327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5" d="100"/>
        <a:sy n="4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ced8826af25a8881/Update%20Date%20Date%20Track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https://d.docs.live.net/ced8826af25a8881/Interoperability/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Outputs Attributed by Type &amp;</a:t>
            </a:r>
            <a:r>
              <a:rPr lang="en-GB" baseline="0"/>
              <a:t> Date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Sheet2!$U$2</c:f>
              <c:strCache>
                <c:ptCount val="1"/>
                <c:pt idx="0">
                  <c:v>Publications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Sheet2!$T$3:$T$92</c:f>
              <c:numCache>
                <c:formatCode>m/d/yyyy</c:formatCode>
                <c:ptCount val="78"/>
                <c:pt idx="0">
                  <c:v>42370</c:v>
                </c:pt>
                <c:pt idx="1">
                  <c:v>42371</c:v>
                </c:pt>
                <c:pt idx="2">
                  <c:v>42372</c:v>
                </c:pt>
                <c:pt idx="3">
                  <c:v>42373</c:v>
                </c:pt>
                <c:pt idx="4">
                  <c:v>42374</c:v>
                </c:pt>
                <c:pt idx="5">
                  <c:v>42375</c:v>
                </c:pt>
                <c:pt idx="6">
                  <c:v>42376</c:v>
                </c:pt>
                <c:pt idx="7">
                  <c:v>42377</c:v>
                </c:pt>
                <c:pt idx="8">
                  <c:v>42378</c:v>
                </c:pt>
                <c:pt idx="9">
                  <c:v>42379</c:v>
                </c:pt>
                <c:pt idx="10">
                  <c:v>42380</c:v>
                </c:pt>
                <c:pt idx="11">
                  <c:v>42381</c:v>
                </c:pt>
                <c:pt idx="12">
                  <c:v>42382</c:v>
                </c:pt>
                <c:pt idx="13">
                  <c:v>42383</c:v>
                </c:pt>
                <c:pt idx="14">
                  <c:v>42384</c:v>
                </c:pt>
                <c:pt idx="15">
                  <c:v>42385</c:v>
                </c:pt>
                <c:pt idx="16">
                  <c:v>42386</c:v>
                </c:pt>
                <c:pt idx="17">
                  <c:v>42387</c:v>
                </c:pt>
                <c:pt idx="18">
                  <c:v>42388</c:v>
                </c:pt>
                <c:pt idx="19">
                  <c:v>42389</c:v>
                </c:pt>
                <c:pt idx="20">
                  <c:v>42390</c:v>
                </c:pt>
                <c:pt idx="21">
                  <c:v>42391</c:v>
                </c:pt>
                <c:pt idx="22">
                  <c:v>42392</c:v>
                </c:pt>
                <c:pt idx="23">
                  <c:v>42393</c:v>
                </c:pt>
                <c:pt idx="24">
                  <c:v>42394</c:v>
                </c:pt>
                <c:pt idx="25">
                  <c:v>42395</c:v>
                </c:pt>
                <c:pt idx="26">
                  <c:v>42396</c:v>
                </c:pt>
                <c:pt idx="27">
                  <c:v>42397</c:v>
                </c:pt>
                <c:pt idx="28">
                  <c:v>42398</c:v>
                </c:pt>
                <c:pt idx="29">
                  <c:v>42399</c:v>
                </c:pt>
                <c:pt idx="30">
                  <c:v>42400</c:v>
                </c:pt>
                <c:pt idx="31">
                  <c:v>42401</c:v>
                </c:pt>
                <c:pt idx="32">
                  <c:v>42402</c:v>
                </c:pt>
                <c:pt idx="33">
                  <c:v>42403</c:v>
                </c:pt>
                <c:pt idx="34">
                  <c:v>42404</c:v>
                </c:pt>
                <c:pt idx="35">
                  <c:v>42405</c:v>
                </c:pt>
                <c:pt idx="36">
                  <c:v>42406</c:v>
                </c:pt>
                <c:pt idx="37">
                  <c:v>42407</c:v>
                </c:pt>
                <c:pt idx="38">
                  <c:v>42408</c:v>
                </c:pt>
                <c:pt idx="39">
                  <c:v>42409</c:v>
                </c:pt>
                <c:pt idx="40">
                  <c:v>42410</c:v>
                </c:pt>
                <c:pt idx="41">
                  <c:v>42411</c:v>
                </c:pt>
                <c:pt idx="42">
                  <c:v>42412</c:v>
                </c:pt>
                <c:pt idx="43">
                  <c:v>42413</c:v>
                </c:pt>
                <c:pt idx="44">
                  <c:v>42414</c:v>
                </c:pt>
                <c:pt idx="45">
                  <c:v>42415</c:v>
                </c:pt>
                <c:pt idx="46">
                  <c:v>42416</c:v>
                </c:pt>
                <c:pt idx="47">
                  <c:v>42417</c:v>
                </c:pt>
                <c:pt idx="48">
                  <c:v>42418</c:v>
                </c:pt>
                <c:pt idx="49">
                  <c:v>42419</c:v>
                </c:pt>
                <c:pt idx="50">
                  <c:v>42420</c:v>
                </c:pt>
                <c:pt idx="51">
                  <c:v>42421</c:v>
                </c:pt>
                <c:pt idx="52">
                  <c:v>42422</c:v>
                </c:pt>
                <c:pt idx="53">
                  <c:v>42423</c:v>
                </c:pt>
                <c:pt idx="54">
                  <c:v>42424</c:v>
                </c:pt>
                <c:pt idx="55">
                  <c:v>42425</c:v>
                </c:pt>
                <c:pt idx="56">
                  <c:v>42426</c:v>
                </c:pt>
                <c:pt idx="57">
                  <c:v>42427</c:v>
                </c:pt>
                <c:pt idx="58">
                  <c:v>42428</c:v>
                </c:pt>
                <c:pt idx="59">
                  <c:v>42429</c:v>
                </c:pt>
                <c:pt idx="60">
                  <c:v>42430</c:v>
                </c:pt>
                <c:pt idx="61">
                  <c:v>42431</c:v>
                </c:pt>
                <c:pt idx="62">
                  <c:v>42432</c:v>
                </c:pt>
                <c:pt idx="63">
                  <c:v>42433</c:v>
                </c:pt>
                <c:pt idx="64">
                  <c:v>42434</c:v>
                </c:pt>
                <c:pt idx="65">
                  <c:v>42435</c:v>
                </c:pt>
                <c:pt idx="66">
                  <c:v>42436</c:v>
                </c:pt>
                <c:pt idx="67">
                  <c:v>42437</c:v>
                </c:pt>
                <c:pt idx="68">
                  <c:v>42438</c:v>
                </c:pt>
                <c:pt idx="69">
                  <c:v>42439</c:v>
                </c:pt>
                <c:pt idx="70">
                  <c:v>42440</c:v>
                </c:pt>
                <c:pt idx="71">
                  <c:v>42441</c:v>
                </c:pt>
                <c:pt idx="72">
                  <c:v>42442</c:v>
                </c:pt>
                <c:pt idx="73">
                  <c:v>42443</c:v>
                </c:pt>
                <c:pt idx="74">
                  <c:v>42444</c:v>
                </c:pt>
                <c:pt idx="75">
                  <c:v>42445</c:v>
                </c:pt>
                <c:pt idx="76">
                  <c:v>42446</c:v>
                </c:pt>
                <c:pt idx="77">
                  <c:v>42447</c:v>
                </c:pt>
              </c:numCache>
              <c:extLst/>
            </c:numRef>
          </c:cat>
          <c:val>
            <c:numRef>
              <c:f>Sheet2!$U$3:$U$92</c:f>
              <c:numCache>
                <c:formatCode>General</c:formatCode>
                <c:ptCount val="78"/>
                <c:pt idx="0">
                  <c:v>8</c:v>
                </c:pt>
                <c:pt idx="1">
                  <c:v>19</c:v>
                </c:pt>
                <c:pt idx="2">
                  <c:v>27</c:v>
                </c:pt>
                <c:pt idx="3">
                  <c:v>199</c:v>
                </c:pt>
                <c:pt idx="4">
                  <c:v>371</c:v>
                </c:pt>
                <c:pt idx="5">
                  <c:v>579</c:v>
                </c:pt>
                <c:pt idx="6">
                  <c:v>693</c:v>
                </c:pt>
                <c:pt idx="7">
                  <c:v>839</c:v>
                </c:pt>
                <c:pt idx="8">
                  <c:v>859</c:v>
                </c:pt>
                <c:pt idx="9">
                  <c:v>886</c:v>
                </c:pt>
                <c:pt idx="10">
                  <c:v>1147</c:v>
                </c:pt>
                <c:pt idx="11">
                  <c:v>1342</c:v>
                </c:pt>
                <c:pt idx="12">
                  <c:v>1610</c:v>
                </c:pt>
                <c:pt idx="13">
                  <c:v>1837</c:v>
                </c:pt>
                <c:pt idx="14">
                  <c:v>2497</c:v>
                </c:pt>
                <c:pt idx="15">
                  <c:v>2535</c:v>
                </c:pt>
                <c:pt idx="16">
                  <c:v>2628</c:v>
                </c:pt>
                <c:pt idx="17">
                  <c:v>3239</c:v>
                </c:pt>
                <c:pt idx="18">
                  <c:v>3392</c:v>
                </c:pt>
                <c:pt idx="19">
                  <c:v>4019</c:v>
                </c:pt>
                <c:pt idx="20">
                  <c:v>4427</c:v>
                </c:pt>
                <c:pt idx="21">
                  <c:v>4427</c:v>
                </c:pt>
                <c:pt idx="22">
                  <c:v>4594</c:v>
                </c:pt>
                <c:pt idx="23">
                  <c:v>4594</c:v>
                </c:pt>
                <c:pt idx="24">
                  <c:v>4594</c:v>
                </c:pt>
                <c:pt idx="25">
                  <c:v>4656</c:v>
                </c:pt>
                <c:pt idx="26">
                  <c:v>4656</c:v>
                </c:pt>
                <c:pt idx="27">
                  <c:v>4656</c:v>
                </c:pt>
                <c:pt idx="28">
                  <c:v>6217</c:v>
                </c:pt>
                <c:pt idx="29">
                  <c:v>6217</c:v>
                </c:pt>
                <c:pt idx="30">
                  <c:v>6564</c:v>
                </c:pt>
                <c:pt idx="31">
                  <c:v>12109</c:v>
                </c:pt>
                <c:pt idx="32">
                  <c:v>13272</c:v>
                </c:pt>
                <c:pt idx="33">
                  <c:v>15892</c:v>
                </c:pt>
                <c:pt idx="34">
                  <c:v>17223</c:v>
                </c:pt>
                <c:pt idx="35">
                  <c:v>18395</c:v>
                </c:pt>
                <c:pt idx="36">
                  <c:v>18961</c:v>
                </c:pt>
                <c:pt idx="37">
                  <c:v>19234</c:v>
                </c:pt>
                <c:pt idx="38">
                  <c:v>21843</c:v>
                </c:pt>
                <c:pt idx="39">
                  <c:v>22375</c:v>
                </c:pt>
                <c:pt idx="40">
                  <c:v>25392</c:v>
                </c:pt>
                <c:pt idx="41">
                  <c:v>26594</c:v>
                </c:pt>
                <c:pt idx="42">
                  <c:v>28560</c:v>
                </c:pt>
                <c:pt idx="43">
                  <c:v>28821</c:v>
                </c:pt>
                <c:pt idx="44">
                  <c:v>29173</c:v>
                </c:pt>
                <c:pt idx="45">
                  <c:v>30814</c:v>
                </c:pt>
                <c:pt idx="46">
                  <c:v>32727</c:v>
                </c:pt>
                <c:pt idx="47">
                  <c:v>34958</c:v>
                </c:pt>
                <c:pt idx="48">
                  <c:v>38192</c:v>
                </c:pt>
                <c:pt idx="49">
                  <c:v>39946</c:v>
                </c:pt>
                <c:pt idx="50">
                  <c:v>40200</c:v>
                </c:pt>
                <c:pt idx="51">
                  <c:v>40745</c:v>
                </c:pt>
                <c:pt idx="52">
                  <c:v>43426</c:v>
                </c:pt>
                <c:pt idx="53">
                  <c:v>58093</c:v>
                </c:pt>
                <c:pt idx="54">
                  <c:v>62647</c:v>
                </c:pt>
                <c:pt idx="55">
                  <c:v>69670</c:v>
                </c:pt>
                <c:pt idx="56">
                  <c:v>76285</c:v>
                </c:pt>
                <c:pt idx="57">
                  <c:v>77168</c:v>
                </c:pt>
                <c:pt idx="58">
                  <c:v>77964</c:v>
                </c:pt>
                <c:pt idx="59">
                  <c:v>84636</c:v>
                </c:pt>
                <c:pt idx="60">
                  <c:v>94843</c:v>
                </c:pt>
                <c:pt idx="61">
                  <c:v>107232</c:v>
                </c:pt>
                <c:pt idx="62">
                  <c:v>109580</c:v>
                </c:pt>
                <c:pt idx="63">
                  <c:v>119551</c:v>
                </c:pt>
                <c:pt idx="64">
                  <c:v>122751</c:v>
                </c:pt>
                <c:pt idx="65">
                  <c:v>138880</c:v>
                </c:pt>
                <c:pt idx="66">
                  <c:v>153207</c:v>
                </c:pt>
                <c:pt idx="67">
                  <c:v>177396</c:v>
                </c:pt>
                <c:pt idx="68">
                  <c:v>206848</c:v>
                </c:pt>
                <c:pt idx="69">
                  <c:v>218332</c:v>
                </c:pt>
                <c:pt idx="70">
                  <c:v>222828</c:v>
                </c:pt>
                <c:pt idx="71">
                  <c:v>222899</c:v>
                </c:pt>
                <c:pt idx="72">
                  <c:v>222990</c:v>
                </c:pt>
                <c:pt idx="73">
                  <c:v>222995</c:v>
                </c:pt>
                <c:pt idx="74">
                  <c:v>222995</c:v>
                </c:pt>
                <c:pt idx="75">
                  <c:v>222995</c:v>
                </c:pt>
                <c:pt idx="76">
                  <c:v>222995</c:v>
                </c:pt>
                <c:pt idx="77">
                  <c:v>222995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84F6-4F71-8835-B93445116357}"/>
            </c:ext>
          </c:extLst>
        </c:ser>
        <c:ser>
          <c:idx val="1"/>
          <c:order val="1"/>
          <c:tx>
            <c:strRef>
              <c:f>Sheet2!$V$2</c:f>
              <c:strCache>
                <c:ptCount val="1"/>
                <c:pt idx="0">
                  <c:v>Collaborators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cat>
            <c:numRef>
              <c:f>Sheet2!$T$3:$T$92</c:f>
              <c:numCache>
                <c:formatCode>m/d/yyyy</c:formatCode>
                <c:ptCount val="78"/>
                <c:pt idx="0">
                  <c:v>42370</c:v>
                </c:pt>
                <c:pt idx="1">
                  <c:v>42371</c:v>
                </c:pt>
                <c:pt idx="2">
                  <c:v>42372</c:v>
                </c:pt>
                <c:pt idx="3">
                  <c:v>42373</c:v>
                </c:pt>
                <c:pt idx="4">
                  <c:v>42374</c:v>
                </c:pt>
                <c:pt idx="5">
                  <c:v>42375</c:v>
                </c:pt>
                <c:pt idx="6">
                  <c:v>42376</c:v>
                </c:pt>
                <c:pt idx="7">
                  <c:v>42377</c:v>
                </c:pt>
                <c:pt idx="8">
                  <c:v>42378</c:v>
                </c:pt>
                <c:pt idx="9">
                  <c:v>42379</c:v>
                </c:pt>
                <c:pt idx="10">
                  <c:v>42380</c:v>
                </c:pt>
                <c:pt idx="11">
                  <c:v>42381</c:v>
                </c:pt>
                <c:pt idx="12">
                  <c:v>42382</c:v>
                </c:pt>
                <c:pt idx="13">
                  <c:v>42383</c:v>
                </c:pt>
                <c:pt idx="14">
                  <c:v>42384</c:v>
                </c:pt>
                <c:pt idx="15">
                  <c:v>42385</c:v>
                </c:pt>
                <c:pt idx="16">
                  <c:v>42386</c:v>
                </c:pt>
                <c:pt idx="17">
                  <c:v>42387</c:v>
                </c:pt>
                <c:pt idx="18">
                  <c:v>42388</c:v>
                </c:pt>
                <c:pt idx="19">
                  <c:v>42389</c:v>
                </c:pt>
                <c:pt idx="20">
                  <c:v>42390</c:v>
                </c:pt>
                <c:pt idx="21">
                  <c:v>42391</c:v>
                </c:pt>
                <c:pt idx="22">
                  <c:v>42392</c:v>
                </c:pt>
                <c:pt idx="23">
                  <c:v>42393</c:v>
                </c:pt>
                <c:pt idx="24">
                  <c:v>42394</c:v>
                </c:pt>
                <c:pt idx="25">
                  <c:v>42395</c:v>
                </c:pt>
                <c:pt idx="26">
                  <c:v>42396</c:v>
                </c:pt>
                <c:pt idx="27">
                  <c:v>42397</c:v>
                </c:pt>
                <c:pt idx="28">
                  <c:v>42398</c:v>
                </c:pt>
                <c:pt idx="29">
                  <c:v>42399</c:v>
                </c:pt>
                <c:pt idx="30">
                  <c:v>42400</c:v>
                </c:pt>
                <c:pt idx="31">
                  <c:v>42401</c:v>
                </c:pt>
                <c:pt idx="32">
                  <c:v>42402</c:v>
                </c:pt>
                <c:pt idx="33">
                  <c:v>42403</c:v>
                </c:pt>
                <c:pt idx="34">
                  <c:v>42404</c:v>
                </c:pt>
                <c:pt idx="35">
                  <c:v>42405</c:v>
                </c:pt>
                <c:pt idx="36">
                  <c:v>42406</c:v>
                </c:pt>
                <c:pt idx="37">
                  <c:v>42407</c:v>
                </c:pt>
                <c:pt idx="38">
                  <c:v>42408</c:v>
                </c:pt>
                <c:pt idx="39">
                  <c:v>42409</c:v>
                </c:pt>
                <c:pt idx="40">
                  <c:v>42410</c:v>
                </c:pt>
                <c:pt idx="41">
                  <c:v>42411</c:v>
                </c:pt>
                <c:pt idx="42">
                  <c:v>42412</c:v>
                </c:pt>
                <c:pt idx="43">
                  <c:v>42413</c:v>
                </c:pt>
                <c:pt idx="44">
                  <c:v>42414</c:v>
                </c:pt>
                <c:pt idx="45">
                  <c:v>42415</c:v>
                </c:pt>
                <c:pt idx="46">
                  <c:v>42416</c:v>
                </c:pt>
                <c:pt idx="47">
                  <c:v>42417</c:v>
                </c:pt>
                <c:pt idx="48">
                  <c:v>42418</c:v>
                </c:pt>
                <c:pt idx="49">
                  <c:v>42419</c:v>
                </c:pt>
                <c:pt idx="50">
                  <c:v>42420</c:v>
                </c:pt>
                <c:pt idx="51">
                  <c:v>42421</c:v>
                </c:pt>
                <c:pt idx="52">
                  <c:v>42422</c:v>
                </c:pt>
                <c:pt idx="53">
                  <c:v>42423</c:v>
                </c:pt>
                <c:pt idx="54">
                  <c:v>42424</c:v>
                </c:pt>
                <c:pt idx="55">
                  <c:v>42425</c:v>
                </c:pt>
                <c:pt idx="56">
                  <c:v>42426</c:v>
                </c:pt>
                <c:pt idx="57">
                  <c:v>42427</c:v>
                </c:pt>
                <c:pt idx="58">
                  <c:v>42428</c:v>
                </c:pt>
                <c:pt idx="59">
                  <c:v>42429</c:v>
                </c:pt>
                <c:pt idx="60">
                  <c:v>42430</c:v>
                </c:pt>
                <c:pt idx="61">
                  <c:v>42431</c:v>
                </c:pt>
                <c:pt idx="62">
                  <c:v>42432</c:v>
                </c:pt>
                <c:pt idx="63">
                  <c:v>42433</c:v>
                </c:pt>
                <c:pt idx="64">
                  <c:v>42434</c:v>
                </c:pt>
                <c:pt idx="65">
                  <c:v>42435</c:v>
                </c:pt>
                <c:pt idx="66">
                  <c:v>42436</c:v>
                </c:pt>
                <c:pt idx="67">
                  <c:v>42437</c:v>
                </c:pt>
                <c:pt idx="68">
                  <c:v>42438</c:v>
                </c:pt>
                <c:pt idx="69">
                  <c:v>42439</c:v>
                </c:pt>
                <c:pt idx="70">
                  <c:v>42440</c:v>
                </c:pt>
                <c:pt idx="71">
                  <c:v>42441</c:v>
                </c:pt>
                <c:pt idx="72">
                  <c:v>42442</c:v>
                </c:pt>
                <c:pt idx="73">
                  <c:v>42443</c:v>
                </c:pt>
                <c:pt idx="74">
                  <c:v>42444</c:v>
                </c:pt>
                <c:pt idx="75">
                  <c:v>42445</c:v>
                </c:pt>
                <c:pt idx="76">
                  <c:v>42446</c:v>
                </c:pt>
                <c:pt idx="77">
                  <c:v>42447</c:v>
                </c:pt>
              </c:numCache>
              <c:extLst/>
            </c:numRef>
          </c:cat>
          <c:val>
            <c:numRef>
              <c:f>Sheet2!$V$3:$V$92</c:f>
              <c:numCache>
                <c:formatCode>General</c:formatCode>
                <c:ptCount val="78"/>
                <c:pt idx="0">
                  <c:v>6</c:v>
                </c:pt>
                <c:pt idx="1">
                  <c:v>8</c:v>
                </c:pt>
                <c:pt idx="2">
                  <c:v>12</c:v>
                </c:pt>
                <c:pt idx="3">
                  <c:v>33</c:v>
                </c:pt>
                <c:pt idx="4">
                  <c:v>147</c:v>
                </c:pt>
                <c:pt idx="5">
                  <c:v>176</c:v>
                </c:pt>
                <c:pt idx="6">
                  <c:v>209</c:v>
                </c:pt>
                <c:pt idx="7">
                  <c:v>246</c:v>
                </c:pt>
                <c:pt idx="8">
                  <c:v>250</c:v>
                </c:pt>
                <c:pt idx="9">
                  <c:v>250</c:v>
                </c:pt>
                <c:pt idx="10">
                  <c:v>416</c:v>
                </c:pt>
                <c:pt idx="11">
                  <c:v>511</c:v>
                </c:pt>
                <c:pt idx="12">
                  <c:v>590</c:v>
                </c:pt>
                <c:pt idx="13">
                  <c:v>731</c:v>
                </c:pt>
                <c:pt idx="14">
                  <c:v>811</c:v>
                </c:pt>
                <c:pt idx="15">
                  <c:v>854</c:v>
                </c:pt>
                <c:pt idx="16">
                  <c:v>905</c:v>
                </c:pt>
                <c:pt idx="17">
                  <c:v>1072</c:v>
                </c:pt>
                <c:pt idx="18">
                  <c:v>1112</c:v>
                </c:pt>
                <c:pt idx="19">
                  <c:v>1452</c:v>
                </c:pt>
                <c:pt idx="20">
                  <c:v>1601</c:v>
                </c:pt>
                <c:pt idx="21">
                  <c:v>1601</c:v>
                </c:pt>
                <c:pt idx="22">
                  <c:v>1625</c:v>
                </c:pt>
                <c:pt idx="23">
                  <c:v>1625</c:v>
                </c:pt>
                <c:pt idx="24">
                  <c:v>1625</c:v>
                </c:pt>
                <c:pt idx="25">
                  <c:v>1626</c:v>
                </c:pt>
                <c:pt idx="26">
                  <c:v>1627</c:v>
                </c:pt>
                <c:pt idx="27">
                  <c:v>1627</c:v>
                </c:pt>
                <c:pt idx="28">
                  <c:v>1940</c:v>
                </c:pt>
                <c:pt idx="29">
                  <c:v>1940</c:v>
                </c:pt>
                <c:pt idx="30">
                  <c:v>1969</c:v>
                </c:pt>
                <c:pt idx="31">
                  <c:v>2755</c:v>
                </c:pt>
                <c:pt idx="32">
                  <c:v>3056</c:v>
                </c:pt>
                <c:pt idx="33">
                  <c:v>3517</c:v>
                </c:pt>
                <c:pt idx="34">
                  <c:v>3789</c:v>
                </c:pt>
                <c:pt idx="35">
                  <c:v>3943</c:v>
                </c:pt>
                <c:pt idx="36">
                  <c:v>4003</c:v>
                </c:pt>
                <c:pt idx="37">
                  <c:v>4050</c:v>
                </c:pt>
                <c:pt idx="38">
                  <c:v>4519</c:v>
                </c:pt>
                <c:pt idx="39">
                  <c:v>4656</c:v>
                </c:pt>
                <c:pt idx="40">
                  <c:v>5102</c:v>
                </c:pt>
                <c:pt idx="41">
                  <c:v>5358</c:v>
                </c:pt>
                <c:pt idx="42">
                  <c:v>5590</c:v>
                </c:pt>
                <c:pt idx="43">
                  <c:v>5626</c:v>
                </c:pt>
                <c:pt idx="44">
                  <c:v>5657</c:v>
                </c:pt>
                <c:pt idx="45">
                  <c:v>6004</c:v>
                </c:pt>
                <c:pt idx="46">
                  <c:v>6364</c:v>
                </c:pt>
                <c:pt idx="47">
                  <c:v>6713</c:v>
                </c:pt>
                <c:pt idx="48">
                  <c:v>7074</c:v>
                </c:pt>
                <c:pt idx="49">
                  <c:v>7250</c:v>
                </c:pt>
                <c:pt idx="50">
                  <c:v>7287</c:v>
                </c:pt>
                <c:pt idx="51">
                  <c:v>7330</c:v>
                </c:pt>
                <c:pt idx="52">
                  <c:v>7825</c:v>
                </c:pt>
                <c:pt idx="53">
                  <c:v>8699</c:v>
                </c:pt>
                <c:pt idx="54">
                  <c:v>9037</c:v>
                </c:pt>
                <c:pt idx="55">
                  <c:v>10158</c:v>
                </c:pt>
                <c:pt idx="56">
                  <c:v>10875</c:v>
                </c:pt>
                <c:pt idx="57">
                  <c:v>11302</c:v>
                </c:pt>
                <c:pt idx="58">
                  <c:v>11608</c:v>
                </c:pt>
                <c:pt idx="59">
                  <c:v>12345</c:v>
                </c:pt>
                <c:pt idx="60">
                  <c:v>13462</c:v>
                </c:pt>
                <c:pt idx="61">
                  <c:v>15987</c:v>
                </c:pt>
                <c:pt idx="62">
                  <c:v>16487</c:v>
                </c:pt>
                <c:pt idx="63">
                  <c:v>18455</c:v>
                </c:pt>
                <c:pt idx="64">
                  <c:v>18884</c:v>
                </c:pt>
                <c:pt idx="65">
                  <c:v>21865</c:v>
                </c:pt>
                <c:pt idx="66">
                  <c:v>26247</c:v>
                </c:pt>
                <c:pt idx="67">
                  <c:v>29040</c:v>
                </c:pt>
                <c:pt idx="68">
                  <c:v>36691</c:v>
                </c:pt>
                <c:pt idx="69">
                  <c:v>40672</c:v>
                </c:pt>
                <c:pt idx="70">
                  <c:v>42459</c:v>
                </c:pt>
                <c:pt idx="71">
                  <c:v>42465</c:v>
                </c:pt>
                <c:pt idx="72">
                  <c:v>42512</c:v>
                </c:pt>
                <c:pt idx="73">
                  <c:v>42513</c:v>
                </c:pt>
                <c:pt idx="74">
                  <c:v>42513</c:v>
                </c:pt>
                <c:pt idx="75">
                  <c:v>42513</c:v>
                </c:pt>
                <c:pt idx="76">
                  <c:v>42513</c:v>
                </c:pt>
                <c:pt idx="77">
                  <c:v>42513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84F6-4F71-8835-B93445116357}"/>
            </c:ext>
          </c:extLst>
        </c:ser>
        <c:ser>
          <c:idx val="2"/>
          <c:order val="2"/>
          <c:tx>
            <c:strRef>
              <c:f>Sheet2!$W$2</c:f>
              <c:strCache>
                <c:ptCount val="1"/>
                <c:pt idx="0">
                  <c:v>Further Funding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Sheet2!$T$3:$T$92</c:f>
              <c:numCache>
                <c:formatCode>m/d/yyyy</c:formatCode>
                <c:ptCount val="78"/>
                <c:pt idx="0">
                  <c:v>42370</c:v>
                </c:pt>
                <c:pt idx="1">
                  <c:v>42371</c:v>
                </c:pt>
                <c:pt idx="2">
                  <c:v>42372</c:v>
                </c:pt>
                <c:pt idx="3">
                  <c:v>42373</c:v>
                </c:pt>
                <c:pt idx="4">
                  <c:v>42374</c:v>
                </c:pt>
                <c:pt idx="5">
                  <c:v>42375</c:v>
                </c:pt>
                <c:pt idx="6">
                  <c:v>42376</c:v>
                </c:pt>
                <c:pt idx="7">
                  <c:v>42377</c:v>
                </c:pt>
                <c:pt idx="8">
                  <c:v>42378</c:v>
                </c:pt>
                <c:pt idx="9">
                  <c:v>42379</c:v>
                </c:pt>
                <c:pt idx="10">
                  <c:v>42380</c:v>
                </c:pt>
                <c:pt idx="11">
                  <c:v>42381</c:v>
                </c:pt>
                <c:pt idx="12">
                  <c:v>42382</c:v>
                </c:pt>
                <c:pt idx="13">
                  <c:v>42383</c:v>
                </c:pt>
                <c:pt idx="14">
                  <c:v>42384</c:v>
                </c:pt>
                <c:pt idx="15">
                  <c:v>42385</c:v>
                </c:pt>
                <c:pt idx="16">
                  <c:v>42386</c:v>
                </c:pt>
                <c:pt idx="17">
                  <c:v>42387</c:v>
                </c:pt>
                <c:pt idx="18">
                  <c:v>42388</c:v>
                </c:pt>
                <c:pt idx="19">
                  <c:v>42389</c:v>
                </c:pt>
                <c:pt idx="20">
                  <c:v>42390</c:v>
                </c:pt>
                <c:pt idx="21">
                  <c:v>42391</c:v>
                </c:pt>
                <c:pt idx="22">
                  <c:v>42392</c:v>
                </c:pt>
                <c:pt idx="23">
                  <c:v>42393</c:v>
                </c:pt>
                <c:pt idx="24">
                  <c:v>42394</c:v>
                </c:pt>
                <c:pt idx="25">
                  <c:v>42395</c:v>
                </c:pt>
                <c:pt idx="26">
                  <c:v>42396</c:v>
                </c:pt>
                <c:pt idx="27">
                  <c:v>42397</c:v>
                </c:pt>
                <c:pt idx="28">
                  <c:v>42398</c:v>
                </c:pt>
                <c:pt idx="29">
                  <c:v>42399</c:v>
                </c:pt>
                <c:pt idx="30">
                  <c:v>42400</c:v>
                </c:pt>
                <c:pt idx="31">
                  <c:v>42401</c:v>
                </c:pt>
                <c:pt idx="32">
                  <c:v>42402</c:v>
                </c:pt>
                <c:pt idx="33">
                  <c:v>42403</c:v>
                </c:pt>
                <c:pt idx="34">
                  <c:v>42404</c:v>
                </c:pt>
                <c:pt idx="35">
                  <c:v>42405</c:v>
                </c:pt>
                <c:pt idx="36">
                  <c:v>42406</c:v>
                </c:pt>
                <c:pt idx="37">
                  <c:v>42407</c:v>
                </c:pt>
                <c:pt idx="38">
                  <c:v>42408</c:v>
                </c:pt>
                <c:pt idx="39">
                  <c:v>42409</c:v>
                </c:pt>
                <c:pt idx="40">
                  <c:v>42410</c:v>
                </c:pt>
                <c:pt idx="41">
                  <c:v>42411</c:v>
                </c:pt>
                <c:pt idx="42">
                  <c:v>42412</c:v>
                </c:pt>
                <c:pt idx="43">
                  <c:v>42413</c:v>
                </c:pt>
                <c:pt idx="44">
                  <c:v>42414</c:v>
                </c:pt>
                <c:pt idx="45">
                  <c:v>42415</c:v>
                </c:pt>
                <c:pt idx="46">
                  <c:v>42416</c:v>
                </c:pt>
                <c:pt idx="47">
                  <c:v>42417</c:v>
                </c:pt>
                <c:pt idx="48">
                  <c:v>42418</c:v>
                </c:pt>
                <c:pt idx="49">
                  <c:v>42419</c:v>
                </c:pt>
                <c:pt idx="50">
                  <c:v>42420</c:v>
                </c:pt>
                <c:pt idx="51">
                  <c:v>42421</c:v>
                </c:pt>
                <c:pt idx="52">
                  <c:v>42422</c:v>
                </c:pt>
                <c:pt idx="53">
                  <c:v>42423</c:v>
                </c:pt>
                <c:pt idx="54">
                  <c:v>42424</c:v>
                </c:pt>
                <c:pt idx="55">
                  <c:v>42425</c:v>
                </c:pt>
                <c:pt idx="56">
                  <c:v>42426</c:v>
                </c:pt>
                <c:pt idx="57">
                  <c:v>42427</c:v>
                </c:pt>
                <c:pt idx="58">
                  <c:v>42428</c:v>
                </c:pt>
                <c:pt idx="59">
                  <c:v>42429</c:v>
                </c:pt>
                <c:pt idx="60">
                  <c:v>42430</c:v>
                </c:pt>
                <c:pt idx="61">
                  <c:v>42431</c:v>
                </c:pt>
                <c:pt idx="62">
                  <c:v>42432</c:v>
                </c:pt>
                <c:pt idx="63">
                  <c:v>42433</c:v>
                </c:pt>
                <c:pt idx="64">
                  <c:v>42434</c:v>
                </c:pt>
                <c:pt idx="65">
                  <c:v>42435</c:v>
                </c:pt>
                <c:pt idx="66">
                  <c:v>42436</c:v>
                </c:pt>
                <c:pt idx="67">
                  <c:v>42437</c:v>
                </c:pt>
                <c:pt idx="68">
                  <c:v>42438</c:v>
                </c:pt>
                <c:pt idx="69">
                  <c:v>42439</c:v>
                </c:pt>
                <c:pt idx="70">
                  <c:v>42440</c:v>
                </c:pt>
                <c:pt idx="71">
                  <c:v>42441</c:v>
                </c:pt>
                <c:pt idx="72">
                  <c:v>42442</c:v>
                </c:pt>
                <c:pt idx="73">
                  <c:v>42443</c:v>
                </c:pt>
                <c:pt idx="74">
                  <c:v>42444</c:v>
                </c:pt>
                <c:pt idx="75">
                  <c:v>42445</c:v>
                </c:pt>
                <c:pt idx="76">
                  <c:v>42446</c:v>
                </c:pt>
                <c:pt idx="77">
                  <c:v>42447</c:v>
                </c:pt>
              </c:numCache>
              <c:extLst/>
            </c:numRef>
          </c:cat>
          <c:val>
            <c:numRef>
              <c:f>Sheet2!$W$3:$W$92</c:f>
              <c:numCache>
                <c:formatCode>General</c:formatCode>
                <c:ptCount val="78"/>
                <c:pt idx="0">
                  <c:v>0</c:v>
                </c:pt>
                <c:pt idx="1">
                  <c:v>2</c:v>
                </c:pt>
                <c:pt idx="2">
                  <c:v>7</c:v>
                </c:pt>
                <c:pt idx="3">
                  <c:v>36</c:v>
                </c:pt>
                <c:pt idx="4">
                  <c:v>73</c:v>
                </c:pt>
                <c:pt idx="5">
                  <c:v>95</c:v>
                </c:pt>
                <c:pt idx="6">
                  <c:v>105</c:v>
                </c:pt>
                <c:pt idx="7">
                  <c:v>115</c:v>
                </c:pt>
                <c:pt idx="8">
                  <c:v>122</c:v>
                </c:pt>
                <c:pt idx="9">
                  <c:v>125</c:v>
                </c:pt>
                <c:pt idx="10">
                  <c:v>151</c:v>
                </c:pt>
                <c:pt idx="11">
                  <c:v>240</c:v>
                </c:pt>
                <c:pt idx="12">
                  <c:v>290</c:v>
                </c:pt>
                <c:pt idx="13">
                  <c:v>361</c:v>
                </c:pt>
                <c:pt idx="14">
                  <c:v>443</c:v>
                </c:pt>
                <c:pt idx="15">
                  <c:v>445</c:v>
                </c:pt>
                <c:pt idx="16">
                  <c:v>456</c:v>
                </c:pt>
                <c:pt idx="17">
                  <c:v>547</c:v>
                </c:pt>
                <c:pt idx="18">
                  <c:v>579</c:v>
                </c:pt>
                <c:pt idx="19">
                  <c:v>637</c:v>
                </c:pt>
                <c:pt idx="20">
                  <c:v>677</c:v>
                </c:pt>
                <c:pt idx="21">
                  <c:v>677</c:v>
                </c:pt>
                <c:pt idx="22">
                  <c:v>703</c:v>
                </c:pt>
                <c:pt idx="23">
                  <c:v>703</c:v>
                </c:pt>
                <c:pt idx="24">
                  <c:v>703</c:v>
                </c:pt>
                <c:pt idx="25">
                  <c:v>720</c:v>
                </c:pt>
                <c:pt idx="26">
                  <c:v>720</c:v>
                </c:pt>
                <c:pt idx="27">
                  <c:v>720</c:v>
                </c:pt>
                <c:pt idx="28">
                  <c:v>871</c:v>
                </c:pt>
                <c:pt idx="29">
                  <c:v>871</c:v>
                </c:pt>
                <c:pt idx="30">
                  <c:v>910</c:v>
                </c:pt>
                <c:pt idx="31">
                  <c:v>1290</c:v>
                </c:pt>
                <c:pt idx="32">
                  <c:v>1403</c:v>
                </c:pt>
                <c:pt idx="33">
                  <c:v>1599</c:v>
                </c:pt>
                <c:pt idx="34">
                  <c:v>1785</c:v>
                </c:pt>
                <c:pt idx="35">
                  <c:v>1861</c:v>
                </c:pt>
                <c:pt idx="36">
                  <c:v>1913</c:v>
                </c:pt>
                <c:pt idx="37">
                  <c:v>1966</c:v>
                </c:pt>
                <c:pt idx="38">
                  <c:v>2173</c:v>
                </c:pt>
                <c:pt idx="39">
                  <c:v>2265</c:v>
                </c:pt>
                <c:pt idx="40">
                  <c:v>2568</c:v>
                </c:pt>
                <c:pt idx="41">
                  <c:v>2726</c:v>
                </c:pt>
                <c:pt idx="42">
                  <c:v>2857</c:v>
                </c:pt>
                <c:pt idx="43">
                  <c:v>2875</c:v>
                </c:pt>
                <c:pt idx="44">
                  <c:v>2894</c:v>
                </c:pt>
                <c:pt idx="45">
                  <c:v>3063</c:v>
                </c:pt>
                <c:pt idx="46">
                  <c:v>3277</c:v>
                </c:pt>
                <c:pt idx="47">
                  <c:v>3581</c:v>
                </c:pt>
                <c:pt idx="48">
                  <c:v>3777</c:v>
                </c:pt>
                <c:pt idx="49">
                  <c:v>3996</c:v>
                </c:pt>
                <c:pt idx="50">
                  <c:v>4037</c:v>
                </c:pt>
                <c:pt idx="51">
                  <c:v>4110</c:v>
                </c:pt>
                <c:pt idx="52">
                  <c:v>4421</c:v>
                </c:pt>
                <c:pt idx="53">
                  <c:v>4933</c:v>
                </c:pt>
                <c:pt idx="54">
                  <c:v>5211</c:v>
                </c:pt>
                <c:pt idx="55">
                  <c:v>5692</c:v>
                </c:pt>
                <c:pt idx="56">
                  <c:v>6256</c:v>
                </c:pt>
                <c:pt idx="57">
                  <c:v>6333</c:v>
                </c:pt>
                <c:pt idx="58">
                  <c:v>6516</c:v>
                </c:pt>
                <c:pt idx="59">
                  <c:v>7182</c:v>
                </c:pt>
                <c:pt idx="60">
                  <c:v>7956</c:v>
                </c:pt>
                <c:pt idx="61">
                  <c:v>8985</c:v>
                </c:pt>
                <c:pt idx="62">
                  <c:v>9374</c:v>
                </c:pt>
                <c:pt idx="63">
                  <c:v>10186</c:v>
                </c:pt>
                <c:pt idx="64">
                  <c:v>10385</c:v>
                </c:pt>
                <c:pt idx="65">
                  <c:v>11846</c:v>
                </c:pt>
                <c:pt idx="66">
                  <c:v>13176</c:v>
                </c:pt>
                <c:pt idx="67">
                  <c:v>14586</c:v>
                </c:pt>
                <c:pt idx="68">
                  <c:v>17953</c:v>
                </c:pt>
                <c:pt idx="69">
                  <c:v>19654</c:v>
                </c:pt>
                <c:pt idx="70">
                  <c:v>20274</c:v>
                </c:pt>
                <c:pt idx="71">
                  <c:v>20283</c:v>
                </c:pt>
                <c:pt idx="72">
                  <c:v>20320</c:v>
                </c:pt>
                <c:pt idx="73">
                  <c:v>20322</c:v>
                </c:pt>
                <c:pt idx="74">
                  <c:v>20322</c:v>
                </c:pt>
                <c:pt idx="75">
                  <c:v>20322</c:v>
                </c:pt>
                <c:pt idx="76">
                  <c:v>20322</c:v>
                </c:pt>
                <c:pt idx="77">
                  <c:v>20322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84F6-4F71-8835-B93445116357}"/>
            </c:ext>
          </c:extLst>
        </c:ser>
        <c:ser>
          <c:idx val="3"/>
          <c:order val="3"/>
          <c:tx>
            <c:strRef>
              <c:f>Sheet2!$X$2</c:f>
              <c:strCache>
                <c:ptCount val="1"/>
                <c:pt idx="0">
                  <c:v>Engagement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Sheet2!$T$3:$T$92</c:f>
              <c:numCache>
                <c:formatCode>m/d/yyyy</c:formatCode>
                <c:ptCount val="78"/>
                <c:pt idx="0">
                  <c:v>42370</c:v>
                </c:pt>
                <c:pt idx="1">
                  <c:v>42371</c:v>
                </c:pt>
                <c:pt idx="2">
                  <c:v>42372</c:v>
                </c:pt>
                <c:pt idx="3">
                  <c:v>42373</c:v>
                </c:pt>
                <c:pt idx="4">
                  <c:v>42374</c:v>
                </c:pt>
                <c:pt idx="5">
                  <c:v>42375</c:v>
                </c:pt>
                <c:pt idx="6">
                  <c:v>42376</c:v>
                </c:pt>
                <c:pt idx="7">
                  <c:v>42377</c:v>
                </c:pt>
                <c:pt idx="8">
                  <c:v>42378</c:v>
                </c:pt>
                <c:pt idx="9">
                  <c:v>42379</c:v>
                </c:pt>
                <c:pt idx="10">
                  <c:v>42380</c:v>
                </c:pt>
                <c:pt idx="11">
                  <c:v>42381</c:v>
                </c:pt>
                <c:pt idx="12">
                  <c:v>42382</c:v>
                </c:pt>
                <c:pt idx="13">
                  <c:v>42383</c:v>
                </c:pt>
                <c:pt idx="14">
                  <c:v>42384</c:v>
                </c:pt>
                <c:pt idx="15">
                  <c:v>42385</c:v>
                </c:pt>
                <c:pt idx="16">
                  <c:v>42386</c:v>
                </c:pt>
                <c:pt idx="17">
                  <c:v>42387</c:v>
                </c:pt>
                <c:pt idx="18">
                  <c:v>42388</c:v>
                </c:pt>
                <c:pt idx="19">
                  <c:v>42389</c:v>
                </c:pt>
                <c:pt idx="20">
                  <c:v>42390</c:v>
                </c:pt>
                <c:pt idx="21">
                  <c:v>42391</c:v>
                </c:pt>
                <c:pt idx="22">
                  <c:v>42392</c:v>
                </c:pt>
                <c:pt idx="23">
                  <c:v>42393</c:v>
                </c:pt>
                <c:pt idx="24">
                  <c:v>42394</c:v>
                </c:pt>
                <c:pt idx="25">
                  <c:v>42395</c:v>
                </c:pt>
                <c:pt idx="26">
                  <c:v>42396</c:v>
                </c:pt>
                <c:pt idx="27">
                  <c:v>42397</c:v>
                </c:pt>
                <c:pt idx="28">
                  <c:v>42398</c:v>
                </c:pt>
                <c:pt idx="29">
                  <c:v>42399</c:v>
                </c:pt>
                <c:pt idx="30">
                  <c:v>42400</c:v>
                </c:pt>
                <c:pt idx="31">
                  <c:v>42401</c:v>
                </c:pt>
                <c:pt idx="32">
                  <c:v>42402</c:v>
                </c:pt>
                <c:pt idx="33">
                  <c:v>42403</c:v>
                </c:pt>
                <c:pt idx="34">
                  <c:v>42404</c:v>
                </c:pt>
                <c:pt idx="35">
                  <c:v>42405</c:v>
                </c:pt>
                <c:pt idx="36">
                  <c:v>42406</c:v>
                </c:pt>
                <c:pt idx="37">
                  <c:v>42407</c:v>
                </c:pt>
                <c:pt idx="38">
                  <c:v>42408</c:v>
                </c:pt>
                <c:pt idx="39">
                  <c:v>42409</c:v>
                </c:pt>
                <c:pt idx="40">
                  <c:v>42410</c:v>
                </c:pt>
                <c:pt idx="41">
                  <c:v>42411</c:v>
                </c:pt>
                <c:pt idx="42">
                  <c:v>42412</c:v>
                </c:pt>
                <c:pt idx="43">
                  <c:v>42413</c:v>
                </c:pt>
                <c:pt idx="44">
                  <c:v>42414</c:v>
                </c:pt>
                <c:pt idx="45">
                  <c:v>42415</c:v>
                </c:pt>
                <c:pt idx="46">
                  <c:v>42416</c:v>
                </c:pt>
                <c:pt idx="47">
                  <c:v>42417</c:v>
                </c:pt>
                <c:pt idx="48">
                  <c:v>42418</c:v>
                </c:pt>
                <c:pt idx="49">
                  <c:v>42419</c:v>
                </c:pt>
                <c:pt idx="50">
                  <c:v>42420</c:v>
                </c:pt>
                <c:pt idx="51">
                  <c:v>42421</c:v>
                </c:pt>
                <c:pt idx="52">
                  <c:v>42422</c:v>
                </c:pt>
                <c:pt idx="53">
                  <c:v>42423</c:v>
                </c:pt>
                <c:pt idx="54">
                  <c:v>42424</c:v>
                </c:pt>
                <c:pt idx="55">
                  <c:v>42425</c:v>
                </c:pt>
                <c:pt idx="56">
                  <c:v>42426</c:v>
                </c:pt>
                <c:pt idx="57">
                  <c:v>42427</c:v>
                </c:pt>
                <c:pt idx="58">
                  <c:v>42428</c:v>
                </c:pt>
                <c:pt idx="59">
                  <c:v>42429</c:v>
                </c:pt>
                <c:pt idx="60">
                  <c:v>42430</c:v>
                </c:pt>
                <c:pt idx="61">
                  <c:v>42431</c:v>
                </c:pt>
                <c:pt idx="62">
                  <c:v>42432</c:v>
                </c:pt>
                <c:pt idx="63">
                  <c:v>42433</c:v>
                </c:pt>
                <c:pt idx="64">
                  <c:v>42434</c:v>
                </c:pt>
                <c:pt idx="65">
                  <c:v>42435</c:v>
                </c:pt>
                <c:pt idx="66">
                  <c:v>42436</c:v>
                </c:pt>
                <c:pt idx="67">
                  <c:v>42437</c:v>
                </c:pt>
                <c:pt idx="68">
                  <c:v>42438</c:v>
                </c:pt>
                <c:pt idx="69">
                  <c:v>42439</c:v>
                </c:pt>
                <c:pt idx="70">
                  <c:v>42440</c:v>
                </c:pt>
                <c:pt idx="71">
                  <c:v>42441</c:v>
                </c:pt>
                <c:pt idx="72">
                  <c:v>42442</c:v>
                </c:pt>
                <c:pt idx="73">
                  <c:v>42443</c:v>
                </c:pt>
                <c:pt idx="74">
                  <c:v>42444</c:v>
                </c:pt>
                <c:pt idx="75">
                  <c:v>42445</c:v>
                </c:pt>
                <c:pt idx="76">
                  <c:v>42446</c:v>
                </c:pt>
                <c:pt idx="77">
                  <c:v>42447</c:v>
                </c:pt>
              </c:numCache>
              <c:extLst/>
            </c:numRef>
          </c:cat>
          <c:val>
            <c:numRef>
              <c:f>Sheet2!$X$3:$X$92</c:f>
              <c:numCache>
                <c:formatCode>General</c:formatCode>
                <c:ptCount val="78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107</c:v>
                </c:pt>
                <c:pt idx="4">
                  <c:v>147</c:v>
                </c:pt>
                <c:pt idx="5">
                  <c:v>224</c:v>
                </c:pt>
                <c:pt idx="6">
                  <c:v>292</c:v>
                </c:pt>
                <c:pt idx="7">
                  <c:v>350</c:v>
                </c:pt>
                <c:pt idx="8">
                  <c:v>365</c:v>
                </c:pt>
                <c:pt idx="9">
                  <c:v>389</c:v>
                </c:pt>
                <c:pt idx="10">
                  <c:v>579</c:v>
                </c:pt>
                <c:pt idx="11">
                  <c:v>711</c:v>
                </c:pt>
                <c:pt idx="12">
                  <c:v>786</c:v>
                </c:pt>
                <c:pt idx="13">
                  <c:v>932</c:v>
                </c:pt>
                <c:pt idx="14">
                  <c:v>1234</c:v>
                </c:pt>
                <c:pt idx="15">
                  <c:v>1271</c:v>
                </c:pt>
                <c:pt idx="16">
                  <c:v>1285</c:v>
                </c:pt>
                <c:pt idx="17">
                  <c:v>1498</c:v>
                </c:pt>
                <c:pt idx="18">
                  <c:v>1632</c:v>
                </c:pt>
                <c:pt idx="19">
                  <c:v>2122</c:v>
                </c:pt>
                <c:pt idx="20">
                  <c:v>2183</c:v>
                </c:pt>
                <c:pt idx="21">
                  <c:v>2183</c:v>
                </c:pt>
                <c:pt idx="22">
                  <c:v>2252</c:v>
                </c:pt>
                <c:pt idx="23">
                  <c:v>2252</c:v>
                </c:pt>
                <c:pt idx="24">
                  <c:v>2252</c:v>
                </c:pt>
                <c:pt idx="25">
                  <c:v>2264</c:v>
                </c:pt>
                <c:pt idx="26">
                  <c:v>2264</c:v>
                </c:pt>
                <c:pt idx="27">
                  <c:v>2264</c:v>
                </c:pt>
                <c:pt idx="28">
                  <c:v>3303</c:v>
                </c:pt>
                <c:pt idx="29">
                  <c:v>3303</c:v>
                </c:pt>
                <c:pt idx="30">
                  <c:v>3479</c:v>
                </c:pt>
                <c:pt idx="31">
                  <c:v>5169</c:v>
                </c:pt>
                <c:pt idx="32">
                  <c:v>5819</c:v>
                </c:pt>
                <c:pt idx="33">
                  <c:v>6666</c:v>
                </c:pt>
                <c:pt idx="34">
                  <c:v>7621</c:v>
                </c:pt>
                <c:pt idx="35">
                  <c:v>8165</c:v>
                </c:pt>
                <c:pt idx="36">
                  <c:v>8332</c:v>
                </c:pt>
                <c:pt idx="37">
                  <c:v>8435</c:v>
                </c:pt>
                <c:pt idx="38">
                  <c:v>9187</c:v>
                </c:pt>
                <c:pt idx="39">
                  <c:v>9464</c:v>
                </c:pt>
                <c:pt idx="40">
                  <c:v>10503</c:v>
                </c:pt>
                <c:pt idx="41">
                  <c:v>11085</c:v>
                </c:pt>
                <c:pt idx="42">
                  <c:v>11702</c:v>
                </c:pt>
                <c:pt idx="43">
                  <c:v>11788</c:v>
                </c:pt>
                <c:pt idx="44">
                  <c:v>11920</c:v>
                </c:pt>
                <c:pt idx="45">
                  <c:v>12827</c:v>
                </c:pt>
                <c:pt idx="46">
                  <c:v>13773</c:v>
                </c:pt>
                <c:pt idx="47">
                  <c:v>14598</c:v>
                </c:pt>
                <c:pt idx="48">
                  <c:v>15308</c:v>
                </c:pt>
                <c:pt idx="49">
                  <c:v>16003</c:v>
                </c:pt>
                <c:pt idx="50">
                  <c:v>16174</c:v>
                </c:pt>
                <c:pt idx="51">
                  <c:v>16308</c:v>
                </c:pt>
                <c:pt idx="52">
                  <c:v>17416</c:v>
                </c:pt>
                <c:pt idx="53">
                  <c:v>19091</c:v>
                </c:pt>
                <c:pt idx="54">
                  <c:v>19908</c:v>
                </c:pt>
                <c:pt idx="55">
                  <c:v>21748</c:v>
                </c:pt>
                <c:pt idx="56">
                  <c:v>23702</c:v>
                </c:pt>
                <c:pt idx="57">
                  <c:v>24050</c:v>
                </c:pt>
                <c:pt idx="58">
                  <c:v>24528</c:v>
                </c:pt>
                <c:pt idx="59">
                  <c:v>28441</c:v>
                </c:pt>
                <c:pt idx="60">
                  <c:v>30916</c:v>
                </c:pt>
                <c:pt idx="61">
                  <c:v>35553</c:v>
                </c:pt>
                <c:pt idx="62">
                  <c:v>36636</c:v>
                </c:pt>
                <c:pt idx="63">
                  <c:v>39529</c:v>
                </c:pt>
                <c:pt idx="64">
                  <c:v>40513</c:v>
                </c:pt>
                <c:pt idx="65">
                  <c:v>45787</c:v>
                </c:pt>
                <c:pt idx="66">
                  <c:v>50462</c:v>
                </c:pt>
                <c:pt idx="67">
                  <c:v>55374</c:v>
                </c:pt>
                <c:pt idx="68">
                  <c:v>69296</c:v>
                </c:pt>
                <c:pt idx="69">
                  <c:v>74263</c:v>
                </c:pt>
                <c:pt idx="70">
                  <c:v>77030</c:v>
                </c:pt>
                <c:pt idx="71">
                  <c:v>77045</c:v>
                </c:pt>
                <c:pt idx="72">
                  <c:v>77123</c:v>
                </c:pt>
                <c:pt idx="73">
                  <c:v>77123</c:v>
                </c:pt>
                <c:pt idx="74">
                  <c:v>77123</c:v>
                </c:pt>
                <c:pt idx="75">
                  <c:v>77123</c:v>
                </c:pt>
                <c:pt idx="76">
                  <c:v>77123</c:v>
                </c:pt>
                <c:pt idx="77">
                  <c:v>77123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84F6-4F71-8835-B93445116357}"/>
            </c:ext>
          </c:extLst>
        </c:ser>
        <c:ser>
          <c:idx val="4"/>
          <c:order val="4"/>
          <c:tx>
            <c:strRef>
              <c:f>Sheet2!$Y$2</c:f>
              <c:strCache>
                <c:ptCount val="1"/>
                <c:pt idx="0">
                  <c:v>Policy Influence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Sheet2!$T$3:$T$92</c:f>
              <c:numCache>
                <c:formatCode>m/d/yyyy</c:formatCode>
                <c:ptCount val="78"/>
                <c:pt idx="0">
                  <c:v>42370</c:v>
                </c:pt>
                <c:pt idx="1">
                  <c:v>42371</c:v>
                </c:pt>
                <c:pt idx="2">
                  <c:v>42372</c:v>
                </c:pt>
                <c:pt idx="3">
                  <c:v>42373</c:v>
                </c:pt>
                <c:pt idx="4">
                  <c:v>42374</c:v>
                </c:pt>
                <c:pt idx="5">
                  <c:v>42375</c:v>
                </c:pt>
                <c:pt idx="6">
                  <c:v>42376</c:v>
                </c:pt>
                <c:pt idx="7">
                  <c:v>42377</c:v>
                </c:pt>
                <c:pt idx="8">
                  <c:v>42378</c:v>
                </c:pt>
                <c:pt idx="9">
                  <c:v>42379</c:v>
                </c:pt>
                <c:pt idx="10">
                  <c:v>42380</c:v>
                </c:pt>
                <c:pt idx="11">
                  <c:v>42381</c:v>
                </c:pt>
                <c:pt idx="12">
                  <c:v>42382</c:v>
                </c:pt>
                <c:pt idx="13">
                  <c:v>42383</c:v>
                </c:pt>
                <c:pt idx="14">
                  <c:v>42384</c:v>
                </c:pt>
                <c:pt idx="15">
                  <c:v>42385</c:v>
                </c:pt>
                <c:pt idx="16">
                  <c:v>42386</c:v>
                </c:pt>
                <c:pt idx="17">
                  <c:v>42387</c:v>
                </c:pt>
                <c:pt idx="18">
                  <c:v>42388</c:v>
                </c:pt>
                <c:pt idx="19">
                  <c:v>42389</c:v>
                </c:pt>
                <c:pt idx="20">
                  <c:v>42390</c:v>
                </c:pt>
                <c:pt idx="21">
                  <c:v>42391</c:v>
                </c:pt>
                <c:pt idx="22">
                  <c:v>42392</c:v>
                </c:pt>
                <c:pt idx="23">
                  <c:v>42393</c:v>
                </c:pt>
                <c:pt idx="24">
                  <c:v>42394</c:v>
                </c:pt>
                <c:pt idx="25">
                  <c:v>42395</c:v>
                </c:pt>
                <c:pt idx="26">
                  <c:v>42396</c:v>
                </c:pt>
                <c:pt idx="27">
                  <c:v>42397</c:v>
                </c:pt>
                <c:pt idx="28">
                  <c:v>42398</c:v>
                </c:pt>
                <c:pt idx="29">
                  <c:v>42399</c:v>
                </c:pt>
                <c:pt idx="30">
                  <c:v>42400</c:v>
                </c:pt>
                <c:pt idx="31">
                  <c:v>42401</c:v>
                </c:pt>
                <c:pt idx="32">
                  <c:v>42402</c:v>
                </c:pt>
                <c:pt idx="33">
                  <c:v>42403</c:v>
                </c:pt>
                <c:pt idx="34">
                  <c:v>42404</c:v>
                </c:pt>
                <c:pt idx="35">
                  <c:v>42405</c:v>
                </c:pt>
                <c:pt idx="36">
                  <c:v>42406</c:v>
                </c:pt>
                <c:pt idx="37">
                  <c:v>42407</c:v>
                </c:pt>
                <c:pt idx="38">
                  <c:v>42408</c:v>
                </c:pt>
                <c:pt idx="39">
                  <c:v>42409</c:v>
                </c:pt>
                <c:pt idx="40">
                  <c:v>42410</c:v>
                </c:pt>
                <c:pt idx="41">
                  <c:v>42411</c:v>
                </c:pt>
                <c:pt idx="42">
                  <c:v>42412</c:v>
                </c:pt>
                <c:pt idx="43">
                  <c:v>42413</c:v>
                </c:pt>
                <c:pt idx="44">
                  <c:v>42414</c:v>
                </c:pt>
                <c:pt idx="45">
                  <c:v>42415</c:v>
                </c:pt>
                <c:pt idx="46">
                  <c:v>42416</c:v>
                </c:pt>
                <c:pt idx="47">
                  <c:v>42417</c:v>
                </c:pt>
                <c:pt idx="48">
                  <c:v>42418</c:v>
                </c:pt>
                <c:pt idx="49">
                  <c:v>42419</c:v>
                </c:pt>
                <c:pt idx="50">
                  <c:v>42420</c:v>
                </c:pt>
                <c:pt idx="51">
                  <c:v>42421</c:v>
                </c:pt>
                <c:pt idx="52">
                  <c:v>42422</c:v>
                </c:pt>
                <c:pt idx="53">
                  <c:v>42423</c:v>
                </c:pt>
                <c:pt idx="54">
                  <c:v>42424</c:v>
                </c:pt>
                <c:pt idx="55">
                  <c:v>42425</c:v>
                </c:pt>
                <c:pt idx="56">
                  <c:v>42426</c:v>
                </c:pt>
                <c:pt idx="57">
                  <c:v>42427</c:v>
                </c:pt>
                <c:pt idx="58">
                  <c:v>42428</c:v>
                </c:pt>
                <c:pt idx="59">
                  <c:v>42429</c:v>
                </c:pt>
                <c:pt idx="60">
                  <c:v>42430</c:v>
                </c:pt>
                <c:pt idx="61">
                  <c:v>42431</c:v>
                </c:pt>
                <c:pt idx="62">
                  <c:v>42432</c:v>
                </c:pt>
                <c:pt idx="63">
                  <c:v>42433</c:v>
                </c:pt>
                <c:pt idx="64">
                  <c:v>42434</c:v>
                </c:pt>
                <c:pt idx="65">
                  <c:v>42435</c:v>
                </c:pt>
                <c:pt idx="66">
                  <c:v>42436</c:v>
                </c:pt>
                <c:pt idx="67">
                  <c:v>42437</c:v>
                </c:pt>
                <c:pt idx="68">
                  <c:v>42438</c:v>
                </c:pt>
                <c:pt idx="69">
                  <c:v>42439</c:v>
                </c:pt>
                <c:pt idx="70">
                  <c:v>42440</c:v>
                </c:pt>
                <c:pt idx="71">
                  <c:v>42441</c:v>
                </c:pt>
                <c:pt idx="72">
                  <c:v>42442</c:v>
                </c:pt>
                <c:pt idx="73">
                  <c:v>42443</c:v>
                </c:pt>
                <c:pt idx="74">
                  <c:v>42444</c:v>
                </c:pt>
                <c:pt idx="75">
                  <c:v>42445</c:v>
                </c:pt>
                <c:pt idx="76">
                  <c:v>42446</c:v>
                </c:pt>
                <c:pt idx="77">
                  <c:v>42447</c:v>
                </c:pt>
              </c:numCache>
              <c:extLst/>
            </c:numRef>
          </c:cat>
          <c:val>
            <c:numRef>
              <c:f>Sheet2!$Y$3:$Y$92</c:f>
              <c:numCache>
                <c:formatCode>General</c:formatCode>
                <c:ptCount val="7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8</c:v>
                </c:pt>
                <c:pt idx="7">
                  <c:v>13</c:v>
                </c:pt>
                <c:pt idx="8">
                  <c:v>13</c:v>
                </c:pt>
                <c:pt idx="9">
                  <c:v>13</c:v>
                </c:pt>
                <c:pt idx="10">
                  <c:v>46</c:v>
                </c:pt>
                <c:pt idx="11">
                  <c:v>77</c:v>
                </c:pt>
                <c:pt idx="12">
                  <c:v>84</c:v>
                </c:pt>
                <c:pt idx="13">
                  <c:v>99</c:v>
                </c:pt>
                <c:pt idx="14">
                  <c:v>118</c:v>
                </c:pt>
                <c:pt idx="15">
                  <c:v>119</c:v>
                </c:pt>
                <c:pt idx="16">
                  <c:v>124</c:v>
                </c:pt>
                <c:pt idx="17">
                  <c:v>167</c:v>
                </c:pt>
                <c:pt idx="18">
                  <c:v>169</c:v>
                </c:pt>
                <c:pt idx="19">
                  <c:v>184</c:v>
                </c:pt>
                <c:pt idx="20">
                  <c:v>184</c:v>
                </c:pt>
                <c:pt idx="21">
                  <c:v>184</c:v>
                </c:pt>
                <c:pt idx="22">
                  <c:v>186</c:v>
                </c:pt>
                <c:pt idx="23">
                  <c:v>186</c:v>
                </c:pt>
                <c:pt idx="24">
                  <c:v>186</c:v>
                </c:pt>
                <c:pt idx="25">
                  <c:v>188</c:v>
                </c:pt>
                <c:pt idx="26">
                  <c:v>188</c:v>
                </c:pt>
                <c:pt idx="27">
                  <c:v>188</c:v>
                </c:pt>
                <c:pt idx="28">
                  <c:v>221</c:v>
                </c:pt>
                <c:pt idx="29">
                  <c:v>221</c:v>
                </c:pt>
                <c:pt idx="30">
                  <c:v>225</c:v>
                </c:pt>
                <c:pt idx="31">
                  <c:v>291</c:v>
                </c:pt>
                <c:pt idx="32">
                  <c:v>323</c:v>
                </c:pt>
                <c:pt idx="33">
                  <c:v>365</c:v>
                </c:pt>
                <c:pt idx="34">
                  <c:v>396</c:v>
                </c:pt>
                <c:pt idx="35">
                  <c:v>435</c:v>
                </c:pt>
                <c:pt idx="36">
                  <c:v>448</c:v>
                </c:pt>
                <c:pt idx="37">
                  <c:v>453</c:v>
                </c:pt>
                <c:pt idx="38">
                  <c:v>528</c:v>
                </c:pt>
                <c:pt idx="39">
                  <c:v>536</c:v>
                </c:pt>
                <c:pt idx="40">
                  <c:v>604</c:v>
                </c:pt>
                <c:pt idx="41">
                  <c:v>650</c:v>
                </c:pt>
                <c:pt idx="42">
                  <c:v>669</c:v>
                </c:pt>
                <c:pt idx="43">
                  <c:v>676</c:v>
                </c:pt>
                <c:pt idx="44">
                  <c:v>681</c:v>
                </c:pt>
                <c:pt idx="45">
                  <c:v>872</c:v>
                </c:pt>
                <c:pt idx="46">
                  <c:v>910</c:v>
                </c:pt>
                <c:pt idx="47">
                  <c:v>997</c:v>
                </c:pt>
                <c:pt idx="48">
                  <c:v>1088</c:v>
                </c:pt>
                <c:pt idx="49">
                  <c:v>1127</c:v>
                </c:pt>
                <c:pt idx="50">
                  <c:v>1140</c:v>
                </c:pt>
                <c:pt idx="51">
                  <c:v>1148</c:v>
                </c:pt>
                <c:pt idx="52">
                  <c:v>1243</c:v>
                </c:pt>
                <c:pt idx="53">
                  <c:v>1350</c:v>
                </c:pt>
                <c:pt idx="54">
                  <c:v>1434</c:v>
                </c:pt>
                <c:pt idx="55">
                  <c:v>1547</c:v>
                </c:pt>
                <c:pt idx="56">
                  <c:v>1652</c:v>
                </c:pt>
                <c:pt idx="57">
                  <c:v>1670</c:v>
                </c:pt>
                <c:pt idx="58">
                  <c:v>1697</c:v>
                </c:pt>
                <c:pt idx="59">
                  <c:v>2001</c:v>
                </c:pt>
                <c:pt idx="60">
                  <c:v>2182</c:v>
                </c:pt>
                <c:pt idx="61">
                  <c:v>2852</c:v>
                </c:pt>
                <c:pt idx="62">
                  <c:v>2990</c:v>
                </c:pt>
                <c:pt idx="63">
                  <c:v>3174</c:v>
                </c:pt>
                <c:pt idx="64">
                  <c:v>3218</c:v>
                </c:pt>
                <c:pt idx="65">
                  <c:v>3605</c:v>
                </c:pt>
                <c:pt idx="66">
                  <c:v>3927</c:v>
                </c:pt>
                <c:pt idx="67">
                  <c:v>4337</c:v>
                </c:pt>
                <c:pt idx="68">
                  <c:v>5499</c:v>
                </c:pt>
                <c:pt idx="69">
                  <c:v>5923</c:v>
                </c:pt>
                <c:pt idx="70">
                  <c:v>6118</c:v>
                </c:pt>
                <c:pt idx="71">
                  <c:v>6124</c:v>
                </c:pt>
                <c:pt idx="72">
                  <c:v>6147</c:v>
                </c:pt>
                <c:pt idx="73">
                  <c:v>6147</c:v>
                </c:pt>
                <c:pt idx="74">
                  <c:v>6147</c:v>
                </c:pt>
                <c:pt idx="75">
                  <c:v>6147</c:v>
                </c:pt>
                <c:pt idx="76">
                  <c:v>6147</c:v>
                </c:pt>
                <c:pt idx="77">
                  <c:v>6147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84F6-4F71-8835-B93445116357}"/>
            </c:ext>
          </c:extLst>
        </c:ser>
        <c:ser>
          <c:idx val="5"/>
          <c:order val="5"/>
          <c:tx>
            <c:strRef>
              <c:f>Sheet2!$Z$2</c:f>
              <c:strCache>
                <c:ptCount val="1"/>
                <c:pt idx="0">
                  <c:v>Next Destinations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numRef>
              <c:f>Sheet2!$T$3:$T$92</c:f>
              <c:numCache>
                <c:formatCode>m/d/yyyy</c:formatCode>
                <c:ptCount val="78"/>
                <c:pt idx="0">
                  <c:v>42370</c:v>
                </c:pt>
                <c:pt idx="1">
                  <c:v>42371</c:v>
                </c:pt>
                <c:pt idx="2">
                  <c:v>42372</c:v>
                </c:pt>
                <c:pt idx="3">
                  <c:v>42373</c:v>
                </c:pt>
                <c:pt idx="4">
                  <c:v>42374</c:v>
                </c:pt>
                <c:pt idx="5">
                  <c:v>42375</c:v>
                </c:pt>
                <c:pt idx="6">
                  <c:v>42376</c:v>
                </c:pt>
                <c:pt idx="7">
                  <c:v>42377</c:v>
                </c:pt>
                <c:pt idx="8">
                  <c:v>42378</c:v>
                </c:pt>
                <c:pt idx="9">
                  <c:v>42379</c:v>
                </c:pt>
                <c:pt idx="10">
                  <c:v>42380</c:v>
                </c:pt>
                <c:pt idx="11">
                  <c:v>42381</c:v>
                </c:pt>
                <c:pt idx="12">
                  <c:v>42382</c:v>
                </c:pt>
                <c:pt idx="13">
                  <c:v>42383</c:v>
                </c:pt>
                <c:pt idx="14">
                  <c:v>42384</c:v>
                </c:pt>
                <c:pt idx="15">
                  <c:v>42385</c:v>
                </c:pt>
                <c:pt idx="16">
                  <c:v>42386</c:v>
                </c:pt>
                <c:pt idx="17">
                  <c:v>42387</c:v>
                </c:pt>
                <c:pt idx="18">
                  <c:v>42388</c:v>
                </c:pt>
                <c:pt idx="19">
                  <c:v>42389</c:v>
                </c:pt>
                <c:pt idx="20">
                  <c:v>42390</c:v>
                </c:pt>
                <c:pt idx="21">
                  <c:v>42391</c:v>
                </c:pt>
                <c:pt idx="22">
                  <c:v>42392</c:v>
                </c:pt>
                <c:pt idx="23">
                  <c:v>42393</c:v>
                </c:pt>
                <c:pt idx="24">
                  <c:v>42394</c:v>
                </c:pt>
                <c:pt idx="25">
                  <c:v>42395</c:v>
                </c:pt>
                <c:pt idx="26">
                  <c:v>42396</c:v>
                </c:pt>
                <c:pt idx="27">
                  <c:v>42397</c:v>
                </c:pt>
                <c:pt idx="28">
                  <c:v>42398</c:v>
                </c:pt>
                <c:pt idx="29">
                  <c:v>42399</c:v>
                </c:pt>
                <c:pt idx="30">
                  <c:v>42400</c:v>
                </c:pt>
                <c:pt idx="31">
                  <c:v>42401</c:v>
                </c:pt>
                <c:pt idx="32">
                  <c:v>42402</c:v>
                </c:pt>
                <c:pt idx="33">
                  <c:v>42403</c:v>
                </c:pt>
                <c:pt idx="34">
                  <c:v>42404</c:v>
                </c:pt>
                <c:pt idx="35">
                  <c:v>42405</c:v>
                </c:pt>
                <c:pt idx="36">
                  <c:v>42406</c:v>
                </c:pt>
                <c:pt idx="37">
                  <c:v>42407</c:v>
                </c:pt>
                <c:pt idx="38">
                  <c:v>42408</c:v>
                </c:pt>
                <c:pt idx="39">
                  <c:v>42409</c:v>
                </c:pt>
                <c:pt idx="40">
                  <c:v>42410</c:v>
                </c:pt>
                <c:pt idx="41">
                  <c:v>42411</c:v>
                </c:pt>
                <c:pt idx="42">
                  <c:v>42412</c:v>
                </c:pt>
                <c:pt idx="43">
                  <c:v>42413</c:v>
                </c:pt>
                <c:pt idx="44">
                  <c:v>42414</c:v>
                </c:pt>
                <c:pt idx="45">
                  <c:v>42415</c:v>
                </c:pt>
                <c:pt idx="46">
                  <c:v>42416</c:v>
                </c:pt>
                <c:pt idx="47">
                  <c:v>42417</c:v>
                </c:pt>
                <c:pt idx="48">
                  <c:v>42418</c:v>
                </c:pt>
                <c:pt idx="49">
                  <c:v>42419</c:v>
                </c:pt>
                <c:pt idx="50">
                  <c:v>42420</c:v>
                </c:pt>
                <c:pt idx="51">
                  <c:v>42421</c:v>
                </c:pt>
                <c:pt idx="52">
                  <c:v>42422</c:v>
                </c:pt>
                <c:pt idx="53">
                  <c:v>42423</c:v>
                </c:pt>
                <c:pt idx="54">
                  <c:v>42424</c:v>
                </c:pt>
                <c:pt idx="55">
                  <c:v>42425</c:v>
                </c:pt>
                <c:pt idx="56">
                  <c:v>42426</c:v>
                </c:pt>
                <c:pt idx="57">
                  <c:v>42427</c:v>
                </c:pt>
                <c:pt idx="58">
                  <c:v>42428</c:v>
                </c:pt>
                <c:pt idx="59">
                  <c:v>42429</c:v>
                </c:pt>
                <c:pt idx="60">
                  <c:v>42430</c:v>
                </c:pt>
                <c:pt idx="61">
                  <c:v>42431</c:v>
                </c:pt>
                <c:pt idx="62">
                  <c:v>42432</c:v>
                </c:pt>
                <c:pt idx="63">
                  <c:v>42433</c:v>
                </c:pt>
                <c:pt idx="64">
                  <c:v>42434</c:v>
                </c:pt>
                <c:pt idx="65">
                  <c:v>42435</c:v>
                </c:pt>
                <c:pt idx="66">
                  <c:v>42436</c:v>
                </c:pt>
                <c:pt idx="67">
                  <c:v>42437</c:v>
                </c:pt>
                <c:pt idx="68">
                  <c:v>42438</c:v>
                </c:pt>
                <c:pt idx="69">
                  <c:v>42439</c:v>
                </c:pt>
                <c:pt idx="70">
                  <c:v>42440</c:v>
                </c:pt>
                <c:pt idx="71">
                  <c:v>42441</c:v>
                </c:pt>
                <c:pt idx="72">
                  <c:v>42442</c:v>
                </c:pt>
                <c:pt idx="73">
                  <c:v>42443</c:v>
                </c:pt>
                <c:pt idx="74">
                  <c:v>42444</c:v>
                </c:pt>
                <c:pt idx="75">
                  <c:v>42445</c:v>
                </c:pt>
                <c:pt idx="76">
                  <c:v>42446</c:v>
                </c:pt>
                <c:pt idx="77">
                  <c:v>42447</c:v>
                </c:pt>
              </c:numCache>
              <c:extLst/>
            </c:numRef>
          </c:cat>
          <c:val>
            <c:numRef>
              <c:f>Sheet2!$Z$3:$Z$92</c:f>
              <c:numCache>
                <c:formatCode>General</c:formatCode>
                <c:ptCount val="78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28</c:v>
                </c:pt>
                <c:pt idx="4">
                  <c:v>50</c:v>
                </c:pt>
                <c:pt idx="5">
                  <c:v>59</c:v>
                </c:pt>
                <c:pt idx="6">
                  <c:v>65</c:v>
                </c:pt>
                <c:pt idx="7">
                  <c:v>91</c:v>
                </c:pt>
                <c:pt idx="8">
                  <c:v>95</c:v>
                </c:pt>
                <c:pt idx="9">
                  <c:v>95</c:v>
                </c:pt>
                <c:pt idx="10">
                  <c:v>101</c:v>
                </c:pt>
                <c:pt idx="11">
                  <c:v>123</c:v>
                </c:pt>
                <c:pt idx="12">
                  <c:v>144</c:v>
                </c:pt>
                <c:pt idx="13">
                  <c:v>161</c:v>
                </c:pt>
                <c:pt idx="14">
                  <c:v>186</c:v>
                </c:pt>
                <c:pt idx="15">
                  <c:v>190</c:v>
                </c:pt>
                <c:pt idx="16">
                  <c:v>196</c:v>
                </c:pt>
                <c:pt idx="17">
                  <c:v>217</c:v>
                </c:pt>
                <c:pt idx="18">
                  <c:v>225</c:v>
                </c:pt>
                <c:pt idx="19">
                  <c:v>247</c:v>
                </c:pt>
                <c:pt idx="20">
                  <c:v>249</c:v>
                </c:pt>
                <c:pt idx="21">
                  <c:v>249</c:v>
                </c:pt>
                <c:pt idx="22">
                  <c:v>253</c:v>
                </c:pt>
                <c:pt idx="23">
                  <c:v>253</c:v>
                </c:pt>
                <c:pt idx="24">
                  <c:v>253</c:v>
                </c:pt>
                <c:pt idx="25">
                  <c:v>253</c:v>
                </c:pt>
                <c:pt idx="26">
                  <c:v>253</c:v>
                </c:pt>
                <c:pt idx="27">
                  <c:v>253</c:v>
                </c:pt>
                <c:pt idx="28">
                  <c:v>295</c:v>
                </c:pt>
                <c:pt idx="29">
                  <c:v>295</c:v>
                </c:pt>
                <c:pt idx="30">
                  <c:v>322</c:v>
                </c:pt>
                <c:pt idx="31">
                  <c:v>410</c:v>
                </c:pt>
                <c:pt idx="32">
                  <c:v>460</c:v>
                </c:pt>
                <c:pt idx="33">
                  <c:v>548</c:v>
                </c:pt>
                <c:pt idx="34">
                  <c:v>610</c:v>
                </c:pt>
                <c:pt idx="35">
                  <c:v>658</c:v>
                </c:pt>
                <c:pt idx="36">
                  <c:v>666</c:v>
                </c:pt>
                <c:pt idx="37">
                  <c:v>673</c:v>
                </c:pt>
                <c:pt idx="38">
                  <c:v>805</c:v>
                </c:pt>
                <c:pt idx="39">
                  <c:v>827</c:v>
                </c:pt>
                <c:pt idx="40">
                  <c:v>912</c:v>
                </c:pt>
                <c:pt idx="41">
                  <c:v>968</c:v>
                </c:pt>
                <c:pt idx="42">
                  <c:v>1082</c:v>
                </c:pt>
                <c:pt idx="43">
                  <c:v>1091</c:v>
                </c:pt>
                <c:pt idx="44">
                  <c:v>1101</c:v>
                </c:pt>
                <c:pt idx="45">
                  <c:v>1175</c:v>
                </c:pt>
                <c:pt idx="46">
                  <c:v>1265</c:v>
                </c:pt>
                <c:pt idx="47">
                  <c:v>1373</c:v>
                </c:pt>
                <c:pt idx="48">
                  <c:v>1458</c:v>
                </c:pt>
                <c:pt idx="49">
                  <c:v>1563</c:v>
                </c:pt>
                <c:pt idx="50">
                  <c:v>1578</c:v>
                </c:pt>
                <c:pt idx="51">
                  <c:v>1618</c:v>
                </c:pt>
                <c:pt idx="52">
                  <c:v>1787</c:v>
                </c:pt>
                <c:pt idx="53">
                  <c:v>1999</c:v>
                </c:pt>
                <c:pt idx="54">
                  <c:v>2074</c:v>
                </c:pt>
                <c:pt idx="55">
                  <c:v>2275</c:v>
                </c:pt>
                <c:pt idx="56">
                  <c:v>2589</c:v>
                </c:pt>
                <c:pt idx="57">
                  <c:v>2685</c:v>
                </c:pt>
                <c:pt idx="58">
                  <c:v>2743</c:v>
                </c:pt>
                <c:pt idx="59">
                  <c:v>2990</c:v>
                </c:pt>
                <c:pt idx="60">
                  <c:v>3431</c:v>
                </c:pt>
                <c:pt idx="61">
                  <c:v>3942</c:v>
                </c:pt>
                <c:pt idx="62">
                  <c:v>4054</c:v>
                </c:pt>
                <c:pt idx="63">
                  <c:v>4572</c:v>
                </c:pt>
                <c:pt idx="64">
                  <c:v>4686</c:v>
                </c:pt>
                <c:pt idx="65">
                  <c:v>5272</c:v>
                </c:pt>
                <c:pt idx="66">
                  <c:v>5844</c:v>
                </c:pt>
                <c:pt idx="67">
                  <c:v>6506</c:v>
                </c:pt>
                <c:pt idx="68">
                  <c:v>7857</c:v>
                </c:pt>
                <c:pt idx="69">
                  <c:v>8449</c:v>
                </c:pt>
                <c:pt idx="70">
                  <c:v>8651</c:v>
                </c:pt>
                <c:pt idx="71">
                  <c:v>8652</c:v>
                </c:pt>
                <c:pt idx="72">
                  <c:v>8655</c:v>
                </c:pt>
                <c:pt idx="73">
                  <c:v>8656</c:v>
                </c:pt>
                <c:pt idx="74">
                  <c:v>8656</c:v>
                </c:pt>
                <c:pt idx="75">
                  <c:v>8656</c:v>
                </c:pt>
                <c:pt idx="76">
                  <c:v>8656</c:v>
                </c:pt>
                <c:pt idx="77">
                  <c:v>8656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84F6-4F71-8835-B93445116357}"/>
            </c:ext>
          </c:extLst>
        </c:ser>
        <c:ser>
          <c:idx val="6"/>
          <c:order val="6"/>
          <c:tx>
            <c:strRef>
              <c:f>Sheet2!$AA$2</c:f>
              <c:strCache>
                <c:ptCount val="1"/>
                <c:pt idx="0">
                  <c:v>Research Materials - Tools &amp; Methods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numRef>
              <c:f>Sheet2!$T$3:$T$92</c:f>
              <c:numCache>
                <c:formatCode>m/d/yyyy</c:formatCode>
                <c:ptCount val="78"/>
                <c:pt idx="0">
                  <c:v>42370</c:v>
                </c:pt>
                <c:pt idx="1">
                  <c:v>42371</c:v>
                </c:pt>
                <c:pt idx="2">
                  <c:v>42372</c:v>
                </c:pt>
                <c:pt idx="3">
                  <c:v>42373</c:v>
                </c:pt>
                <c:pt idx="4">
                  <c:v>42374</c:v>
                </c:pt>
                <c:pt idx="5">
                  <c:v>42375</c:v>
                </c:pt>
                <c:pt idx="6">
                  <c:v>42376</c:v>
                </c:pt>
                <c:pt idx="7">
                  <c:v>42377</c:v>
                </c:pt>
                <c:pt idx="8">
                  <c:v>42378</c:v>
                </c:pt>
                <c:pt idx="9">
                  <c:v>42379</c:v>
                </c:pt>
                <c:pt idx="10">
                  <c:v>42380</c:v>
                </c:pt>
                <c:pt idx="11">
                  <c:v>42381</c:v>
                </c:pt>
                <c:pt idx="12">
                  <c:v>42382</c:v>
                </c:pt>
                <c:pt idx="13">
                  <c:v>42383</c:v>
                </c:pt>
                <c:pt idx="14">
                  <c:v>42384</c:v>
                </c:pt>
                <c:pt idx="15">
                  <c:v>42385</c:v>
                </c:pt>
                <c:pt idx="16">
                  <c:v>42386</c:v>
                </c:pt>
                <c:pt idx="17">
                  <c:v>42387</c:v>
                </c:pt>
                <c:pt idx="18">
                  <c:v>42388</c:v>
                </c:pt>
                <c:pt idx="19">
                  <c:v>42389</c:v>
                </c:pt>
                <c:pt idx="20">
                  <c:v>42390</c:v>
                </c:pt>
                <c:pt idx="21">
                  <c:v>42391</c:v>
                </c:pt>
                <c:pt idx="22">
                  <c:v>42392</c:v>
                </c:pt>
                <c:pt idx="23">
                  <c:v>42393</c:v>
                </c:pt>
                <c:pt idx="24">
                  <c:v>42394</c:v>
                </c:pt>
                <c:pt idx="25">
                  <c:v>42395</c:v>
                </c:pt>
                <c:pt idx="26">
                  <c:v>42396</c:v>
                </c:pt>
                <c:pt idx="27">
                  <c:v>42397</c:v>
                </c:pt>
                <c:pt idx="28">
                  <c:v>42398</c:v>
                </c:pt>
                <c:pt idx="29">
                  <c:v>42399</c:v>
                </c:pt>
                <c:pt idx="30">
                  <c:v>42400</c:v>
                </c:pt>
                <c:pt idx="31">
                  <c:v>42401</c:v>
                </c:pt>
                <c:pt idx="32">
                  <c:v>42402</c:v>
                </c:pt>
                <c:pt idx="33">
                  <c:v>42403</c:v>
                </c:pt>
                <c:pt idx="34">
                  <c:v>42404</c:v>
                </c:pt>
                <c:pt idx="35">
                  <c:v>42405</c:v>
                </c:pt>
                <c:pt idx="36">
                  <c:v>42406</c:v>
                </c:pt>
                <c:pt idx="37">
                  <c:v>42407</c:v>
                </c:pt>
                <c:pt idx="38">
                  <c:v>42408</c:v>
                </c:pt>
                <c:pt idx="39">
                  <c:v>42409</c:v>
                </c:pt>
                <c:pt idx="40">
                  <c:v>42410</c:v>
                </c:pt>
                <c:pt idx="41">
                  <c:v>42411</c:v>
                </c:pt>
                <c:pt idx="42">
                  <c:v>42412</c:v>
                </c:pt>
                <c:pt idx="43">
                  <c:v>42413</c:v>
                </c:pt>
                <c:pt idx="44">
                  <c:v>42414</c:v>
                </c:pt>
                <c:pt idx="45">
                  <c:v>42415</c:v>
                </c:pt>
                <c:pt idx="46">
                  <c:v>42416</c:v>
                </c:pt>
                <c:pt idx="47">
                  <c:v>42417</c:v>
                </c:pt>
                <c:pt idx="48">
                  <c:v>42418</c:v>
                </c:pt>
                <c:pt idx="49">
                  <c:v>42419</c:v>
                </c:pt>
                <c:pt idx="50">
                  <c:v>42420</c:v>
                </c:pt>
                <c:pt idx="51">
                  <c:v>42421</c:v>
                </c:pt>
                <c:pt idx="52">
                  <c:v>42422</c:v>
                </c:pt>
                <c:pt idx="53">
                  <c:v>42423</c:v>
                </c:pt>
                <c:pt idx="54">
                  <c:v>42424</c:v>
                </c:pt>
                <c:pt idx="55">
                  <c:v>42425</c:v>
                </c:pt>
                <c:pt idx="56">
                  <c:v>42426</c:v>
                </c:pt>
                <c:pt idx="57">
                  <c:v>42427</c:v>
                </c:pt>
                <c:pt idx="58">
                  <c:v>42428</c:v>
                </c:pt>
                <c:pt idx="59">
                  <c:v>42429</c:v>
                </c:pt>
                <c:pt idx="60">
                  <c:v>42430</c:v>
                </c:pt>
                <c:pt idx="61">
                  <c:v>42431</c:v>
                </c:pt>
                <c:pt idx="62">
                  <c:v>42432</c:v>
                </c:pt>
                <c:pt idx="63">
                  <c:v>42433</c:v>
                </c:pt>
                <c:pt idx="64">
                  <c:v>42434</c:v>
                </c:pt>
                <c:pt idx="65">
                  <c:v>42435</c:v>
                </c:pt>
                <c:pt idx="66">
                  <c:v>42436</c:v>
                </c:pt>
                <c:pt idx="67">
                  <c:v>42437</c:v>
                </c:pt>
                <c:pt idx="68">
                  <c:v>42438</c:v>
                </c:pt>
                <c:pt idx="69">
                  <c:v>42439</c:v>
                </c:pt>
                <c:pt idx="70">
                  <c:v>42440</c:v>
                </c:pt>
                <c:pt idx="71">
                  <c:v>42441</c:v>
                </c:pt>
                <c:pt idx="72">
                  <c:v>42442</c:v>
                </c:pt>
                <c:pt idx="73">
                  <c:v>42443</c:v>
                </c:pt>
                <c:pt idx="74">
                  <c:v>42444</c:v>
                </c:pt>
                <c:pt idx="75">
                  <c:v>42445</c:v>
                </c:pt>
                <c:pt idx="76">
                  <c:v>42446</c:v>
                </c:pt>
                <c:pt idx="77">
                  <c:v>42447</c:v>
                </c:pt>
              </c:numCache>
              <c:extLst/>
            </c:numRef>
          </c:cat>
          <c:val>
            <c:numRef>
              <c:f>Sheet2!$AA$3:$AA$92</c:f>
              <c:numCache>
                <c:formatCode>General</c:formatCode>
                <c:ptCount val="78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9</c:v>
                </c:pt>
                <c:pt idx="4">
                  <c:v>17</c:v>
                </c:pt>
                <c:pt idx="5">
                  <c:v>18</c:v>
                </c:pt>
                <c:pt idx="6">
                  <c:v>18</c:v>
                </c:pt>
                <c:pt idx="7">
                  <c:v>28</c:v>
                </c:pt>
                <c:pt idx="8">
                  <c:v>31</c:v>
                </c:pt>
                <c:pt idx="9">
                  <c:v>31</c:v>
                </c:pt>
                <c:pt idx="10">
                  <c:v>32</c:v>
                </c:pt>
                <c:pt idx="11">
                  <c:v>38</c:v>
                </c:pt>
                <c:pt idx="12">
                  <c:v>61</c:v>
                </c:pt>
                <c:pt idx="13">
                  <c:v>108</c:v>
                </c:pt>
                <c:pt idx="14">
                  <c:v>137</c:v>
                </c:pt>
                <c:pt idx="15">
                  <c:v>141</c:v>
                </c:pt>
                <c:pt idx="16">
                  <c:v>149</c:v>
                </c:pt>
                <c:pt idx="17">
                  <c:v>181</c:v>
                </c:pt>
                <c:pt idx="18">
                  <c:v>185</c:v>
                </c:pt>
                <c:pt idx="19">
                  <c:v>192</c:v>
                </c:pt>
                <c:pt idx="20">
                  <c:v>194</c:v>
                </c:pt>
                <c:pt idx="21">
                  <c:v>194</c:v>
                </c:pt>
                <c:pt idx="22">
                  <c:v>201</c:v>
                </c:pt>
                <c:pt idx="23">
                  <c:v>201</c:v>
                </c:pt>
                <c:pt idx="24">
                  <c:v>201</c:v>
                </c:pt>
                <c:pt idx="25">
                  <c:v>202</c:v>
                </c:pt>
                <c:pt idx="26">
                  <c:v>202</c:v>
                </c:pt>
                <c:pt idx="27">
                  <c:v>202</c:v>
                </c:pt>
                <c:pt idx="28">
                  <c:v>227</c:v>
                </c:pt>
                <c:pt idx="29">
                  <c:v>227</c:v>
                </c:pt>
                <c:pt idx="30">
                  <c:v>231</c:v>
                </c:pt>
                <c:pt idx="31">
                  <c:v>273</c:v>
                </c:pt>
                <c:pt idx="32">
                  <c:v>296</c:v>
                </c:pt>
                <c:pt idx="33">
                  <c:v>323</c:v>
                </c:pt>
                <c:pt idx="34">
                  <c:v>344</c:v>
                </c:pt>
                <c:pt idx="35">
                  <c:v>361</c:v>
                </c:pt>
                <c:pt idx="36">
                  <c:v>366</c:v>
                </c:pt>
                <c:pt idx="37">
                  <c:v>370</c:v>
                </c:pt>
                <c:pt idx="38">
                  <c:v>394</c:v>
                </c:pt>
                <c:pt idx="39">
                  <c:v>419</c:v>
                </c:pt>
                <c:pt idx="40">
                  <c:v>503</c:v>
                </c:pt>
                <c:pt idx="41">
                  <c:v>523</c:v>
                </c:pt>
                <c:pt idx="42">
                  <c:v>560</c:v>
                </c:pt>
                <c:pt idx="43">
                  <c:v>566</c:v>
                </c:pt>
                <c:pt idx="44">
                  <c:v>568</c:v>
                </c:pt>
                <c:pt idx="45">
                  <c:v>595</c:v>
                </c:pt>
                <c:pt idx="46">
                  <c:v>642</c:v>
                </c:pt>
                <c:pt idx="47">
                  <c:v>680</c:v>
                </c:pt>
                <c:pt idx="48">
                  <c:v>714</c:v>
                </c:pt>
                <c:pt idx="49">
                  <c:v>738</c:v>
                </c:pt>
                <c:pt idx="50">
                  <c:v>740</c:v>
                </c:pt>
                <c:pt idx="51">
                  <c:v>744</c:v>
                </c:pt>
                <c:pt idx="52">
                  <c:v>798</c:v>
                </c:pt>
                <c:pt idx="53">
                  <c:v>870</c:v>
                </c:pt>
                <c:pt idx="54">
                  <c:v>931</c:v>
                </c:pt>
                <c:pt idx="55">
                  <c:v>1016</c:v>
                </c:pt>
                <c:pt idx="56">
                  <c:v>1107</c:v>
                </c:pt>
                <c:pt idx="57">
                  <c:v>1118</c:v>
                </c:pt>
                <c:pt idx="58">
                  <c:v>1130</c:v>
                </c:pt>
                <c:pt idx="59">
                  <c:v>1196</c:v>
                </c:pt>
                <c:pt idx="60">
                  <c:v>1314</c:v>
                </c:pt>
                <c:pt idx="61">
                  <c:v>1498</c:v>
                </c:pt>
                <c:pt idx="62">
                  <c:v>1550</c:v>
                </c:pt>
                <c:pt idx="63">
                  <c:v>1674</c:v>
                </c:pt>
                <c:pt idx="64">
                  <c:v>1711</c:v>
                </c:pt>
                <c:pt idx="65">
                  <c:v>1960</c:v>
                </c:pt>
                <c:pt idx="66">
                  <c:v>2183</c:v>
                </c:pt>
                <c:pt idx="67">
                  <c:v>2392</c:v>
                </c:pt>
                <c:pt idx="68">
                  <c:v>2940</c:v>
                </c:pt>
                <c:pt idx="69">
                  <c:v>3263</c:v>
                </c:pt>
                <c:pt idx="70">
                  <c:v>3415</c:v>
                </c:pt>
                <c:pt idx="71">
                  <c:v>3420</c:v>
                </c:pt>
                <c:pt idx="72">
                  <c:v>3424</c:v>
                </c:pt>
                <c:pt idx="73">
                  <c:v>3424</c:v>
                </c:pt>
                <c:pt idx="74">
                  <c:v>3424</c:v>
                </c:pt>
                <c:pt idx="75">
                  <c:v>3424</c:v>
                </c:pt>
                <c:pt idx="76">
                  <c:v>3424</c:v>
                </c:pt>
                <c:pt idx="77">
                  <c:v>3424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6-84F6-4F71-8835-B93445116357}"/>
            </c:ext>
          </c:extLst>
        </c:ser>
        <c:ser>
          <c:idx val="7"/>
          <c:order val="7"/>
          <c:tx>
            <c:strRef>
              <c:f>Sheet2!$AB$2</c:f>
              <c:strCache>
                <c:ptCount val="1"/>
                <c:pt idx="0">
                  <c:v>Research Materials - Databases &amp; Models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numRef>
              <c:f>Sheet2!$T$3:$T$92</c:f>
              <c:numCache>
                <c:formatCode>m/d/yyyy</c:formatCode>
                <c:ptCount val="78"/>
                <c:pt idx="0">
                  <c:v>42370</c:v>
                </c:pt>
                <c:pt idx="1">
                  <c:v>42371</c:v>
                </c:pt>
                <c:pt idx="2">
                  <c:v>42372</c:v>
                </c:pt>
                <c:pt idx="3">
                  <c:v>42373</c:v>
                </c:pt>
                <c:pt idx="4">
                  <c:v>42374</c:v>
                </c:pt>
                <c:pt idx="5">
                  <c:v>42375</c:v>
                </c:pt>
                <c:pt idx="6">
                  <c:v>42376</c:v>
                </c:pt>
                <c:pt idx="7">
                  <c:v>42377</c:v>
                </c:pt>
                <c:pt idx="8">
                  <c:v>42378</c:v>
                </c:pt>
                <c:pt idx="9">
                  <c:v>42379</c:v>
                </c:pt>
                <c:pt idx="10">
                  <c:v>42380</c:v>
                </c:pt>
                <c:pt idx="11">
                  <c:v>42381</c:v>
                </c:pt>
                <c:pt idx="12">
                  <c:v>42382</c:v>
                </c:pt>
                <c:pt idx="13">
                  <c:v>42383</c:v>
                </c:pt>
                <c:pt idx="14">
                  <c:v>42384</c:v>
                </c:pt>
                <c:pt idx="15">
                  <c:v>42385</c:v>
                </c:pt>
                <c:pt idx="16">
                  <c:v>42386</c:v>
                </c:pt>
                <c:pt idx="17">
                  <c:v>42387</c:v>
                </c:pt>
                <c:pt idx="18">
                  <c:v>42388</c:v>
                </c:pt>
                <c:pt idx="19">
                  <c:v>42389</c:v>
                </c:pt>
                <c:pt idx="20">
                  <c:v>42390</c:v>
                </c:pt>
                <c:pt idx="21">
                  <c:v>42391</c:v>
                </c:pt>
                <c:pt idx="22">
                  <c:v>42392</c:v>
                </c:pt>
                <c:pt idx="23">
                  <c:v>42393</c:v>
                </c:pt>
                <c:pt idx="24">
                  <c:v>42394</c:v>
                </c:pt>
                <c:pt idx="25">
                  <c:v>42395</c:v>
                </c:pt>
                <c:pt idx="26">
                  <c:v>42396</c:v>
                </c:pt>
                <c:pt idx="27">
                  <c:v>42397</c:v>
                </c:pt>
                <c:pt idx="28">
                  <c:v>42398</c:v>
                </c:pt>
                <c:pt idx="29">
                  <c:v>42399</c:v>
                </c:pt>
                <c:pt idx="30">
                  <c:v>42400</c:v>
                </c:pt>
                <c:pt idx="31">
                  <c:v>42401</c:v>
                </c:pt>
                <c:pt idx="32">
                  <c:v>42402</c:v>
                </c:pt>
                <c:pt idx="33">
                  <c:v>42403</c:v>
                </c:pt>
                <c:pt idx="34">
                  <c:v>42404</c:v>
                </c:pt>
                <c:pt idx="35">
                  <c:v>42405</c:v>
                </c:pt>
                <c:pt idx="36">
                  <c:v>42406</c:v>
                </c:pt>
                <c:pt idx="37">
                  <c:v>42407</c:v>
                </c:pt>
                <c:pt idx="38">
                  <c:v>42408</c:v>
                </c:pt>
                <c:pt idx="39">
                  <c:v>42409</c:v>
                </c:pt>
                <c:pt idx="40">
                  <c:v>42410</c:v>
                </c:pt>
                <c:pt idx="41">
                  <c:v>42411</c:v>
                </c:pt>
                <c:pt idx="42">
                  <c:v>42412</c:v>
                </c:pt>
                <c:pt idx="43">
                  <c:v>42413</c:v>
                </c:pt>
                <c:pt idx="44">
                  <c:v>42414</c:v>
                </c:pt>
                <c:pt idx="45">
                  <c:v>42415</c:v>
                </c:pt>
                <c:pt idx="46">
                  <c:v>42416</c:v>
                </c:pt>
                <c:pt idx="47">
                  <c:v>42417</c:v>
                </c:pt>
                <c:pt idx="48">
                  <c:v>42418</c:v>
                </c:pt>
                <c:pt idx="49">
                  <c:v>42419</c:v>
                </c:pt>
                <c:pt idx="50">
                  <c:v>42420</c:v>
                </c:pt>
                <c:pt idx="51">
                  <c:v>42421</c:v>
                </c:pt>
                <c:pt idx="52">
                  <c:v>42422</c:v>
                </c:pt>
                <c:pt idx="53">
                  <c:v>42423</c:v>
                </c:pt>
                <c:pt idx="54">
                  <c:v>42424</c:v>
                </c:pt>
                <c:pt idx="55">
                  <c:v>42425</c:v>
                </c:pt>
                <c:pt idx="56">
                  <c:v>42426</c:v>
                </c:pt>
                <c:pt idx="57">
                  <c:v>42427</c:v>
                </c:pt>
                <c:pt idx="58">
                  <c:v>42428</c:v>
                </c:pt>
                <c:pt idx="59">
                  <c:v>42429</c:v>
                </c:pt>
                <c:pt idx="60">
                  <c:v>42430</c:v>
                </c:pt>
                <c:pt idx="61">
                  <c:v>42431</c:v>
                </c:pt>
                <c:pt idx="62">
                  <c:v>42432</c:v>
                </c:pt>
                <c:pt idx="63">
                  <c:v>42433</c:v>
                </c:pt>
                <c:pt idx="64">
                  <c:v>42434</c:v>
                </c:pt>
                <c:pt idx="65">
                  <c:v>42435</c:v>
                </c:pt>
                <c:pt idx="66">
                  <c:v>42436</c:v>
                </c:pt>
                <c:pt idx="67">
                  <c:v>42437</c:v>
                </c:pt>
                <c:pt idx="68">
                  <c:v>42438</c:v>
                </c:pt>
                <c:pt idx="69">
                  <c:v>42439</c:v>
                </c:pt>
                <c:pt idx="70">
                  <c:v>42440</c:v>
                </c:pt>
                <c:pt idx="71">
                  <c:v>42441</c:v>
                </c:pt>
                <c:pt idx="72">
                  <c:v>42442</c:v>
                </c:pt>
                <c:pt idx="73">
                  <c:v>42443</c:v>
                </c:pt>
                <c:pt idx="74">
                  <c:v>42444</c:v>
                </c:pt>
                <c:pt idx="75">
                  <c:v>42445</c:v>
                </c:pt>
                <c:pt idx="76">
                  <c:v>42446</c:v>
                </c:pt>
                <c:pt idx="77">
                  <c:v>42447</c:v>
                </c:pt>
              </c:numCache>
              <c:extLst/>
            </c:numRef>
          </c:cat>
          <c:val>
            <c:numRef>
              <c:f>Sheet2!$AB$3:$AB$92</c:f>
              <c:numCache>
                <c:formatCode>General</c:formatCode>
                <c:ptCount val="7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  <c:pt idx="4">
                  <c:v>9</c:v>
                </c:pt>
                <c:pt idx="5">
                  <c:v>10</c:v>
                </c:pt>
                <c:pt idx="6">
                  <c:v>10</c:v>
                </c:pt>
                <c:pt idx="7">
                  <c:v>12</c:v>
                </c:pt>
                <c:pt idx="8">
                  <c:v>13</c:v>
                </c:pt>
                <c:pt idx="9">
                  <c:v>15</c:v>
                </c:pt>
                <c:pt idx="10">
                  <c:v>17</c:v>
                </c:pt>
                <c:pt idx="11">
                  <c:v>24</c:v>
                </c:pt>
                <c:pt idx="12">
                  <c:v>31</c:v>
                </c:pt>
                <c:pt idx="13">
                  <c:v>36</c:v>
                </c:pt>
                <c:pt idx="14">
                  <c:v>45</c:v>
                </c:pt>
                <c:pt idx="15">
                  <c:v>45</c:v>
                </c:pt>
                <c:pt idx="16">
                  <c:v>47</c:v>
                </c:pt>
                <c:pt idx="17">
                  <c:v>54</c:v>
                </c:pt>
                <c:pt idx="18">
                  <c:v>54</c:v>
                </c:pt>
                <c:pt idx="19">
                  <c:v>68</c:v>
                </c:pt>
                <c:pt idx="20">
                  <c:v>68</c:v>
                </c:pt>
                <c:pt idx="21">
                  <c:v>68</c:v>
                </c:pt>
                <c:pt idx="22">
                  <c:v>74</c:v>
                </c:pt>
                <c:pt idx="23">
                  <c:v>74</c:v>
                </c:pt>
                <c:pt idx="24">
                  <c:v>74</c:v>
                </c:pt>
                <c:pt idx="25">
                  <c:v>75</c:v>
                </c:pt>
                <c:pt idx="26">
                  <c:v>75</c:v>
                </c:pt>
                <c:pt idx="27">
                  <c:v>75</c:v>
                </c:pt>
                <c:pt idx="28">
                  <c:v>93</c:v>
                </c:pt>
                <c:pt idx="29">
                  <c:v>93</c:v>
                </c:pt>
                <c:pt idx="30">
                  <c:v>104</c:v>
                </c:pt>
                <c:pt idx="31">
                  <c:v>175</c:v>
                </c:pt>
                <c:pt idx="32">
                  <c:v>188</c:v>
                </c:pt>
                <c:pt idx="33">
                  <c:v>214</c:v>
                </c:pt>
                <c:pt idx="34">
                  <c:v>239</c:v>
                </c:pt>
                <c:pt idx="35">
                  <c:v>265</c:v>
                </c:pt>
                <c:pt idx="36">
                  <c:v>268</c:v>
                </c:pt>
                <c:pt idx="37">
                  <c:v>272</c:v>
                </c:pt>
                <c:pt idx="38">
                  <c:v>307</c:v>
                </c:pt>
                <c:pt idx="39">
                  <c:v>319</c:v>
                </c:pt>
                <c:pt idx="40">
                  <c:v>392</c:v>
                </c:pt>
                <c:pt idx="41">
                  <c:v>419</c:v>
                </c:pt>
                <c:pt idx="42">
                  <c:v>447</c:v>
                </c:pt>
                <c:pt idx="43">
                  <c:v>452</c:v>
                </c:pt>
                <c:pt idx="44">
                  <c:v>459</c:v>
                </c:pt>
                <c:pt idx="45">
                  <c:v>483</c:v>
                </c:pt>
                <c:pt idx="46">
                  <c:v>540</c:v>
                </c:pt>
                <c:pt idx="47">
                  <c:v>580</c:v>
                </c:pt>
                <c:pt idx="48">
                  <c:v>612</c:v>
                </c:pt>
                <c:pt idx="49">
                  <c:v>647</c:v>
                </c:pt>
                <c:pt idx="50">
                  <c:v>652</c:v>
                </c:pt>
                <c:pt idx="51">
                  <c:v>661</c:v>
                </c:pt>
                <c:pt idx="52">
                  <c:v>703</c:v>
                </c:pt>
                <c:pt idx="53">
                  <c:v>800</c:v>
                </c:pt>
                <c:pt idx="54">
                  <c:v>854</c:v>
                </c:pt>
                <c:pt idx="55">
                  <c:v>985</c:v>
                </c:pt>
                <c:pt idx="56">
                  <c:v>1068</c:v>
                </c:pt>
                <c:pt idx="57">
                  <c:v>1088</c:v>
                </c:pt>
                <c:pt idx="58">
                  <c:v>1109</c:v>
                </c:pt>
                <c:pt idx="59">
                  <c:v>1183</c:v>
                </c:pt>
                <c:pt idx="60">
                  <c:v>1289</c:v>
                </c:pt>
                <c:pt idx="61">
                  <c:v>1521</c:v>
                </c:pt>
                <c:pt idx="62">
                  <c:v>1586</c:v>
                </c:pt>
                <c:pt idx="63">
                  <c:v>1763</c:v>
                </c:pt>
                <c:pt idx="64">
                  <c:v>1783</c:v>
                </c:pt>
                <c:pt idx="65">
                  <c:v>2004</c:v>
                </c:pt>
                <c:pt idx="66">
                  <c:v>2289</c:v>
                </c:pt>
                <c:pt idx="67">
                  <c:v>2555</c:v>
                </c:pt>
                <c:pt idx="68">
                  <c:v>3189</c:v>
                </c:pt>
                <c:pt idx="69">
                  <c:v>3534</c:v>
                </c:pt>
                <c:pt idx="70">
                  <c:v>3704</c:v>
                </c:pt>
                <c:pt idx="71">
                  <c:v>3705</c:v>
                </c:pt>
                <c:pt idx="72">
                  <c:v>3709</c:v>
                </c:pt>
                <c:pt idx="73">
                  <c:v>3709</c:v>
                </c:pt>
                <c:pt idx="74">
                  <c:v>3709</c:v>
                </c:pt>
                <c:pt idx="75">
                  <c:v>3709</c:v>
                </c:pt>
                <c:pt idx="76">
                  <c:v>3709</c:v>
                </c:pt>
                <c:pt idx="77">
                  <c:v>3709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7-84F6-4F71-8835-B93445116357}"/>
            </c:ext>
          </c:extLst>
        </c:ser>
        <c:ser>
          <c:idx val="8"/>
          <c:order val="8"/>
          <c:tx>
            <c:strRef>
              <c:f>Sheet2!$AC$2</c:f>
              <c:strCache>
                <c:ptCount val="1"/>
                <c:pt idx="0">
                  <c:v>Software &amp; Technical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cat>
            <c:numRef>
              <c:f>Sheet2!$T$3:$T$92</c:f>
              <c:numCache>
                <c:formatCode>m/d/yyyy</c:formatCode>
                <c:ptCount val="78"/>
                <c:pt idx="0">
                  <c:v>42370</c:v>
                </c:pt>
                <c:pt idx="1">
                  <c:v>42371</c:v>
                </c:pt>
                <c:pt idx="2">
                  <c:v>42372</c:v>
                </c:pt>
                <c:pt idx="3">
                  <c:v>42373</c:v>
                </c:pt>
                <c:pt idx="4">
                  <c:v>42374</c:v>
                </c:pt>
                <c:pt idx="5">
                  <c:v>42375</c:v>
                </c:pt>
                <c:pt idx="6">
                  <c:v>42376</c:v>
                </c:pt>
                <c:pt idx="7">
                  <c:v>42377</c:v>
                </c:pt>
                <c:pt idx="8">
                  <c:v>42378</c:v>
                </c:pt>
                <c:pt idx="9">
                  <c:v>42379</c:v>
                </c:pt>
                <c:pt idx="10">
                  <c:v>42380</c:v>
                </c:pt>
                <c:pt idx="11">
                  <c:v>42381</c:v>
                </c:pt>
                <c:pt idx="12">
                  <c:v>42382</c:v>
                </c:pt>
                <c:pt idx="13">
                  <c:v>42383</c:v>
                </c:pt>
                <c:pt idx="14">
                  <c:v>42384</c:v>
                </c:pt>
                <c:pt idx="15">
                  <c:v>42385</c:v>
                </c:pt>
                <c:pt idx="16">
                  <c:v>42386</c:v>
                </c:pt>
                <c:pt idx="17">
                  <c:v>42387</c:v>
                </c:pt>
                <c:pt idx="18">
                  <c:v>42388</c:v>
                </c:pt>
                <c:pt idx="19">
                  <c:v>42389</c:v>
                </c:pt>
                <c:pt idx="20">
                  <c:v>42390</c:v>
                </c:pt>
                <c:pt idx="21">
                  <c:v>42391</c:v>
                </c:pt>
                <c:pt idx="22">
                  <c:v>42392</c:v>
                </c:pt>
                <c:pt idx="23">
                  <c:v>42393</c:v>
                </c:pt>
                <c:pt idx="24">
                  <c:v>42394</c:v>
                </c:pt>
                <c:pt idx="25">
                  <c:v>42395</c:v>
                </c:pt>
                <c:pt idx="26">
                  <c:v>42396</c:v>
                </c:pt>
                <c:pt idx="27">
                  <c:v>42397</c:v>
                </c:pt>
                <c:pt idx="28">
                  <c:v>42398</c:v>
                </c:pt>
                <c:pt idx="29">
                  <c:v>42399</c:v>
                </c:pt>
                <c:pt idx="30">
                  <c:v>42400</c:v>
                </c:pt>
                <c:pt idx="31">
                  <c:v>42401</c:v>
                </c:pt>
                <c:pt idx="32">
                  <c:v>42402</c:v>
                </c:pt>
                <c:pt idx="33">
                  <c:v>42403</c:v>
                </c:pt>
                <c:pt idx="34">
                  <c:v>42404</c:v>
                </c:pt>
                <c:pt idx="35">
                  <c:v>42405</c:v>
                </c:pt>
                <c:pt idx="36">
                  <c:v>42406</c:v>
                </c:pt>
                <c:pt idx="37">
                  <c:v>42407</c:v>
                </c:pt>
                <c:pt idx="38">
                  <c:v>42408</c:v>
                </c:pt>
                <c:pt idx="39">
                  <c:v>42409</c:v>
                </c:pt>
                <c:pt idx="40">
                  <c:v>42410</c:v>
                </c:pt>
                <c:pt idx="41">
                  <c:v>42411</c:v>
                </c:pt>
                <c:pt idx="42">
                  <c:v>42412</c:v>
                </c:pt>
                <c:pt idx="43">
                  <c:v>42413</c:v>
                </c:pt>
                <c:pt idx="44">
                  <c:v>42414</c:v>
                </c:pt>
                <c:pt idx="45">
                  <c:v>42415</c:v>
                </c:pt>
                <c:pt idx="46">
                  <c:v>42416</c:v>
                </c:pt>
                <c:pt idx="47">
                  <c:v>42417</c:v>
                </c:pt>
                <c:pt idx="48">
                  <c:v>42418</c:v>
                </c:pt>
                <c:pt idx="49">
                  <c:v>42419</c:v>
                </c:pt>
                <c:pt idx="50">
                  <c:v>42420</c:v>
                </c:pt>
                <c:pt idx="51">
                  <c:v>42421</c:v>
                </c:pt>
                <c:pt idx="52">
                  <c:v>42422</c:v>
                </c:pt>
                <c:pt idx="53">
                  <c:v>42423</c:v>
                </c:pt>
                <c:pt idx="54">
                  <c:v>42424</c:v>
                </c:pt>
                <c:pt idx="55">
                  <c:v>42425</c:v>
                </c:pt>
                <c:pt idx="56">
                  <c:v>42426</c:v>
                </c:pt>
                <c:pt idx="57">
                  <c:v>42427</c:v>
                </c:pt>
                <c:pt idx="58">
                  <c:v>42428</c:v>
                </c:pt>
                <c:pt idx="59">
                  <c:v>42429</c:v>
                </c:pt>
                <c:pt idx="60">
                  <c:v>42430</c:v>
                </c:pt>
                <c:pt idx="61">
                  <c:v>42431</c:v>
                </c:pt>
                <c:pt idx="62">
                  <c:v>42432</c:v>
                </c:pt>
                <c:pt idx="63">
                  <c:v>42433</c:v>
                </c:pt>
                <c:pt idx="64">
                  <c:v>42434</c:v>
                </c:pt>
                <c:pt idx="65">
                  <c:v>42435</c:v>
                </c:pt>
                <c:pt idx="66">
                  <c:v>42436</c:v>
                </c:pt>
                <c:pt idx="67">
                  <c:v>42437</c:v>
                </c:pt>
                <c:pt idx="68">
                  <c:v>42438</c:v>
                </c:pt>
                <c:pt idx="69">
                  <c:v>42439</c:v>
                </c:pt>
                <c:pt idx="70">
                  <c:v>42440</c:v>
                </c:pt>
                <c:pt idx="71">
                  <c:v>42441</c:v>
                </c:pt>
                <c:pt idx="72">
                  <c:v>42442</c:v>
                </c:pt>
                <c:pt idx="73">
                  <c:v>42443</c:v>
                </c:pt>
                <c:pt idx="74">
                  <c:v>42444</c:v>
                </c:pt>
                <c:pt idx="75">
                  <c:v>42445</c:v>
                </c:pt>
                <c:pt idx="76">
                  <c:v>42446</c:v>
                </c:pt>
                <c:pt idx="77">
                  <c:v>42447</c:v>
                </c:pt>
              </c:numCache>
              <c:extLst/>
            </c:numRef>
          </c:cat>
          <c:val>
            <c:numRef>
              <c:f>Sheet2!$AC$3:$AC$92</c:f>
              <c:numCache>
                <c:formatCode>General</c:formatCode>
                <c:ptCount val="7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3</c:v>
                </c:pt>
                <c:pt idx="6">
                  <c:v>8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14</c:v>
                </c:pt>
                <c:pt idx="12">
                  <c:v>18</c:v>
                </c:pt>
                <c:pt idx="13">
                  <c:v>23</c:v>
                </c:pt>
                <c:pt idx="14">
                  <c:v>25</c:v>
                </c:pt>
                <c:pt idx="15">
                  <c:v>25</c:v>
                </c:pt>
                <c:pt idx="16">
                  <c:v>25</c:v>
                </c:pt>
                <c:pt idx="17">
                  <c:v>27</c:v>
                </c:pt>
                <c:pt idx="18">
                  <c:v>27</c:v>
                </c:pt>
                <c:pt idx="19">
                  <c:v>35</c:v>
                </c:pt>
                <c:pt idx="20">
                  <c:v>40</c:v>
                </c:pt>
                <c:pt idx="21">
                  <c:v>40</c:v>
                </c:pt>
                <c:pt idx="22">
                  <c:v>42</c:v>
                </c:pt>
                <c:pt idx="23">
                  <c:v>42</c:v>
                </c:pt>
                <c:pt idx="24">
                  <c:v>42</c:v>
                </c:pt>
                <c:pt idx="25">
                  <c:v>47</c:v>
                </c:pt>
                <c:pt idx="26">
                  <c:v>47</c:v>
                </c:pt>
                <c:pt idx="27">
                  <c:v>47</c:v>
                </c:pt>
                <c:pt idx="28">
                  <c:v>54</c:v>
                </c:pt>
                <c:pt idx="29">
                  <c:v>54</c:v>
                </c:pt>
                <c:pt idx="30">
                  <c:v>57</c:v>
                </c:pt>
                <c:pt idx="31">
                  <c:v>90</c:v>
                </c:pt>
                <c:pt idx="32">
                  <c:v>98</c:v>
                </c:pt>
                <c:pt idx="33">
                  <c:v>102</c:v>
                </c:pt>
                <c:pt idx="34">
                  <c:v>111</c:v>
                </c:pt>
                <c:pt idx="35">
                  <c:v>117</c:v>
                </c:pt>
                <c:pt idx="36">
                  <c:v>119</c:v>
                </c:pt>
                <c:pt idx="37">
                  <c:v>123</c:v>
                </c:pt>
                <c:pt idx="38">
                  <c:v>139</c:v>
                </c:pt>
                <c:pt idx="39">
                  <c:v>145</c:v>
                </c:pt>
                <c:pt idx="40">
                  <c:v>178</c:v>
                </c:pt>
                <c:pt idx="41">
                  <c:v>189</c:v>
                </c:pt>
                <c:pt idx="42">
                  <c:v>209</c:v>
                </c:pt>
                <c:pt idx="43">
                  <c:v>211</c:v>
                </c:pt>
                <c:pt idx="44">
                  <c:v>214</c:v>
                </c:pt>
                <c:pt idx="45">
                  <c:v>235</c:v>
                </c:pt>
                <c:pt idx="46">
                  <c:v>244</c:v>
                </c:pt>
                <c:pt idx="47">
                  <c:v>272</c:v>
                </c:pt>
                <c:pt idx="48">
                  <c:v>300</c:v>
                </c:pt>
                <c:pt idx="49">
                  <c:v>320</c:v>
                </c:pt>
                <c:pt idx="50">
                  <c:v>322</c:v>
                </c:pt>
                <c:pt idx="51">
                  <c:v>328</c:v>
                </c:pt>
                <c:pt idx="52">
                  <c:v>352</c:v>
                </c:pt>
                <c:pt idx="53">
                  <c:v>396</c:v>
                </c:pt>
                <c:pt idx="54">
                  <c:v>414</c:v>
                </c:pt>
                <c:pt idx="55">
                  <c:v>476</c:v>
                </c:pt>
                <c:pt idx="56">
                  <c:v>549</c:v>
                </c:pt>
                <c:pt idx="57">
                  <c:v>572</c:v>
                </c:pt>
                <c:pt idx="58">
                  <c:v>581</c:v>
                </c:pt>
                <c:pt idx="59">
                  <c:v>638</c:v>
                </c:pt>
                <c:pt idx="60">
                  <c:v>721</c:v>
                </c:pt>
                <c:pt idx="61">
                  <c:v>844</c:v>
                </c:pt>
                <c:pt idx="62">
                  <c:v>863</c:v>
                </c:pt>
                <c:pt idx="63">
                  <c:v>928</c:v>
                </c:pt>
                <c:pt idx="64">
                  <c:v>958</c:v>
                </c:pt>
                <c:pt idx="65">
                  <c:v>1169</c:v>
                </c:pt>
                <c:pt idx="66">
                  <c:v>1337</c:v>
                </c:pt>
                <c:pt idx="67">
                  <c:v>1509</c:v>
                </c:pt>
                <c:pt idx="68">
                  <c:v>1826</c:v>
                </c:pt>
                <c:pt idx="69">
                  <c:v>1982</c:v>
                </c:pt>
                <c:pt idx="70">
                  <c:v>2071</c:v>
                </c:pt>
                <c:pt idx="71">
                  <c:v>2071</c:v>
                </c:pt>
                <c:pt idx="72">
                  <c:v>2071</c:v>
                </c:pt>
                <c:pt idx="73">
                  <c:v>2071</c:v>
                </c:pt>
                <c:pt idx="74">
                  <c:v>2071</c:v>
                </c:pt>
                <c:pt idx="75">
                  <c:v>2071</c:v>
                </c:pt>
                <c:pt idx="76">
                  <c:v>2071</c:v>
                </c:pt>
                <c:pt idx="77">
                  <c:v>2071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8-84F6-4F71-8835-B93445116357}"/>
            </c:ext>
          </c:extLst>
        </c:ser>
        <c:ser>
          <c:idx val="14"/>
          <c:order val="9"/>
          <c:tx>
            <c:strRef>
              <c:f>Sheet2!$AD$2</c:f>
              <c:strCache>
                <c:ptCount val="1"/>
                <c:pt idx="0">
                  <c:v>Creative and Artistic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 w="25400">
              <a:noFill/>
            </a:ln>
            <a:effectLst/>
          </c:spPr>
          <c:cat>
            <c:strLit>
              <c:ptCount val="78"/>
              <c:pt idx="0">
                <c:v>01/01/2016</c:v>
              </c:pt>
              <c:pt idx="1">
                <c:v>02/01/2016</c:v>
              </c:pt>
              <c:pt idx="2">
                <c:v>03/01/2016</c:v>
              </c:pt>
              <c:pt idx="3">
                <c:v>04/01/2016</c:v>
              </c:pt>
              <c:pt idx="4">
                <c:v>05/01/2016</c:v>
              </c:pt>
              <c:pt idx="5">
                <c:v>06/01/2016</c:v>
              </c:pt>
              <c:pt idx="6">
                <c:v>07/01/2016</c:v>
              </c:pt>
              <c:pt idx="7">
                <c:v>08/01/2016</c:v>
              </c:pt>
              <c:pt idx="8">
                <c:v>09/01/2016</c:v>
              </c:pt>
              <c:pt idx="9">
                <c:v>10/01/2016</c:v>
              </c:pt>
              <c:pt idx="10">
                <c:v>11/01/2016</c:v>
              </c:pt>
              <c:pt idx="11">
                <c:v>12/01/2016</c:v>
              </c:pt>
              <c:pt idx="12">
                <c:v>13/01/2016</c:v>
              </c:pt>
              <c:pt idx="13">
                <c:v>14/01/2016</c:v>
              </c:pt>
              <c:pt idx="14">
                <c:v>15/01/2016</c:v>
              </c:pt>
              <c:pt idx="15">
                <c:v>16/01/2016</c:v>
              </c:pt>
              <c:pt idx="16">
                <c:v>17/01/2016</c:v>
              </c:pt>
              <c:pt idx="17">
                <c:v>18/01/2016</c:v>
              </c:pt>
              <c:pt idx="18">
                <c:v>19/01/2016</c:v>
              </c:pt>
              <c:pt idx="19">
                <c:v>20/01/2016</c:v>
              </c:pt>
              <c:pt idx="20">
                <c:v>21/01/2016</c:v>
              </c:pt>
              <c:pt idx="21">
                <c:v>22/01/2016</c:v>
              </c:pt>
              <c:pt idx="22">
                <c:v>23/01/2016</c:v>
              </c:pt>
              <c:pt idx="23">
                <c:v>24/01/2016</c:v>
              </c:pt>
              <c:pt idx="24">
                <c:v>25/01/2016</c:v>
              </c:pt>
              <c:pt idx="25">
                <c:v>26/01/2016</c:v>
              </c:pt>
              <c:pt idx="26">
                <c:v>27/01/2016</c:v>
              </c:pt>
              <c:pt idx="27">
                <c:v>28/01/2016</c:v>
              </c:pt>
              <c:pt idx="28">
                <c:v>29/01/2016</c:v>
              </c:pt>
              <c:pt idx="29">
                <c:v>30/01/2016</c:v>
              </c:pt>
              <c:pt idx="30">
                <c:v>31/01/2016</c:v>
              </c:pt>
              <c:pt idx="31">
                <c:v>01/02/2016</c:v>
              </c:pt>
              <c:pt idx="32">
                <c:v>02/02/2016</c:v>
              </c:pt>
              <c:pt idx="33">
                <c:v>03/02/2016</c:v>
              </c:pt>
              <c:pt idx="34">
                <c:v>04/02/2016</c:v>
              </c:pt>
              <c:pt idx="35">
                <c:v>05/02/2016</c:v>
              </c:pt>
              <c:pt idx="36">
                <c:v>06/02/2016</c:v>
              </c:pt>
              <c:pt idx="37">
                <c:v>07/02/2016</c:v>
              </c:pt>
              <c:pt idx="38">
                <c:v>08/02/2016</c:v>
              </c:pt>
              <c:pt idx="39">
                <c:v>09/02/2016</c:v>
              </c:pt>
              <c:pt idx="40">
                <c:v>10/02/2016</c:v>
              </c:pt>
              <c:pt idx="41">
                <c:v>11/02/2016</c:v>
              </c:pt>
              <c:pt idx="42">
                <c:v>12/02/2016</c:v>
              </c:pt>
              <c:pt idx="43">
                <c:v>13/02/2016</c:v>
              </c:pt>
              <c:pt idx="44">
                <c:v>14/02/2016</c:v>
              </c:pt>
              <c:pt idx="45">
                <c:v>15/02/2016</c:v>
              </c:pt>
              <c:pt idx="46">
                <c:v>16/02/2016</c:v>
              </c:pt>
              <c:pt idx="47">
                <c:v>17/02/2016</c:v>
              </c:pt>
              <c:pt idx="48">
                <c:v>18/02/2016</c:v>
              </c:pt>
              <c:pt idx="49">
                <c:v>19/02/2016</c:v>
              </c:pt>
              <c:pt idx="50">
                <c:v>20/02/2016</c:v>
              </c:pt>
              <c:pt idx="51">
                <c:v>21/02/2016</c:v>
              </c:pt>
              <c:pt idx="52">
                <c:v>22/02/2016</c:v>
              </c:pt>
              <c:pt idx="53">
                <c:v>23/02/2016</c:v>
              </c:pt>
              <c:pt idx="54">
                <c:v>24/02/2016</c:v>
              </c:pt>
              <c:pt idx="55">
                <c:v>25/02/2016</c:v>
              </c:pt>
              <c:pt idx="56">
                <c:v>26/02/2016</c:v>
              </c:pt>
              <c:pt idx="57">
                <c:v>27/02/2016</c:v>
              </c:pt>
              <c:pt idx="58">
                <c:v>28/02/2016</c:v>
              </c:pt>
              <c:pt idx="59">
                <c:v>29/02/2016</c:v>
              </c:pt>
              <c:pt idx="60">
                <c:v>01/03/2016</c:v>
              </c:pt>
              <c:pt idx="61">
                <c:v>02/03/2016</c:v>
              </c:pt>
              <c:pt idx="62">
                <c:v>03/03/2016</c:v>
              </c:pt>
              <c:pt idx="63">
                <c:v>04/03/2016</c:v>
              </c:pt>
              <c:pt idx="64">
                <c:v>05/03/2016</c:v>
              </c:pt>
              <c:pt idx="65">
                <c:v>06/03/2016</c:v>
              </c:pt>
              <c:pt idx="66">
                <c:v>07/03/2016</c:v>
              </c:pt>
              <c:pt idx="67">
                <c:v>08/03/2016</c:v>
              </c:pt>
              <c:pt idx="68">
                <c:v>09/03/2016</c:v>
              </c:pt>
              <c:pt idx="69">
                <c:v>10/03/2016</c:v>
              </c:pt>
              <c:pt idx="70">
                <c:v>11/03/2016</c:v>
              </c:pt>
              <c:pt idx="71">
                <c:v>12/03/2016</c:v>
              </c:pt>
              <c:pt idx="72">
                <c:v>13/03/2016</c:v>
              </c:pt>
              <c:pt idx="73">
                <c:v>14/03/2016</c:v>
              </c:pt>
              <c:pt idx="74">
                <c:v>15/03/2016</c:v>
              </c:pt>
              <c:pt idx="75">
                <c:v>16/03/2016</c:v>
              </c:pt>
              <c:pt idx="76">
                <c:v>17/03/2016</c:v>
              </c:pt>
              <c:pt idx="77">
                <c:v>18/03/2016</c:v>
              </c:pt>
              <c:extLst>
                <c:ext xmlns:c15="http://schemas.microsoft.com/office/drawing/2012/chart" uri="{02D57815-91ED-43cb-92C2-25804820EDAC}">
                  <c15:autoCat val="1"/>
                </c:ext>
              </c:extLst>
            </c:strLit>
          </c:cat>
          <c:val>
            <c:numRef>
              <c:f>Sheet2!$AD$3:$AD$92</c:f>
              <c:numCache>
                <c:formatCode>General</c:formatCode>
                <c:ptCount val="7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5</c:v>
                </c:pt>
                <c:pt idx="5">
                  <c:v>6</c:v>
                </c:pt>
                <c:pt idx="6">
                  <c:v>14</c:v>
                </c:pt>
                <c:pt idx="7">
                  <c:v>14</c:v>
                </c:pt>
                <c:pt idx="8">
                  <c:v>14</c:v>
                </c:pt>
                <c:pt idx="9">
                  <c:v>15</c:v>
                </c:pt>
                <c:pt idx="10">
                  <c:v>18</c:v>
                </c:pt>
                <c:pt idx="11">
                  <c:v>22</c:v>
                </c:pt>
                <c:pt idx="12">
                  <c:v>23</c:v>
                </c:pt>
                <c:pt idx="13">
                  <c:v>23</c:v>
                </c:pt>
                <c:pt idx="14">
                  <c:v>29</c:v>
                </c:pt>
                <c:pt idx="15">
                  <c:v>29</c:v>
                </c:pt>
                <c:pt idx="16">
                  <c:v>33</c:v>
                </c:pt>
                <c:pt idx="17">
                  <c:v>43</c:v>
                </c:pt>
                <c:pt idx="18">
                  <c:v>43</c:v>
                </c:pt>
                <c:pt idx="19">
                  <c:v>43</c:v>
                </c:pt>
                <c:pt idx="20">
                  <c:v>44</c:v>
                </c:pt>
                <c:pt idx="21">
                  <c:v>44</c:v>
                </c:pt>
                <c:pt idx="22">
                  <c:v>45</c:v>
                </c:pt>
                <c:pt idx="23">
                  <c:v>45</c:v>
                </c:pt>
                <c:pt idx="24">
                  <c:v>45</c:v>
                </c:pt>
                <c:pt idx="25">
                  <c:v>46</c:v>
                </c:pt>
                <c:pt idx="26">
                  <c:v>46</c:v>
                </c:pt>
                <c:pt idx="27">
                  <c:v>46</c:v>
                </c:pt>
                <c:pt idx="28">
                  <c:v>76</c:v>
                </c:pt>
                <c:pt idx="29">
                  <c:v>76</c:v>
                </c:pt>
                <c:pt idx="30">
                  <c:v>77</c:v>
                </c:pt>
                <c:pt idx="31">
                  <c:v>122</c:v>
                </c:pt>
                <c:pt idx="32">
                  <c:v>137</c:v>
                </c:pt>
                <c:pt idx="33">
                  <c:v>146</c:v>
                </c:pt>
                <c:pt idx="34">
                  <c:v>178</c:v>
                </c:pt>
                <c:pt idx="35">
                  <c:v>185</c:v>
                </c:pt>
                <c:pt idx="36">
                  <c:v>192</c:v>
                </c:pt>
                <c:pt idx="37">
                  <c:v>204</c:v>
                </c:pt>
                <c:pt idx="38">
                  <c:v>220</c:v>
                </c:pt>
                <c:pt idx="39">
                  <c:v>226</c:v>
                </c:pt>
                <c:pt idx="40">
                  <c:v>271</c:v>
                </c:pt>
                <c:pt idx="41">
                  <c:v>296</c:v>
                </c:pt>
                <c:pt idx="42">
                  <c:v>319</c:v>
                </c:pt>
                <c:pt idx="43">
                  <c:v>326</c:v>
                </c:pt>
                <c:pt idx="44">
                  <c:v>332</c:v>
                </c:pt>
                <c:pt idx="45">
                  <c:v>375</c:v>
                </c:pt>
                <c:pt idx="46">
                  <c:v>410</c:v>
                </c:pt>
                <c:pt idx="47">
                  <c:v>443</c:v>
                </c:pt>
                <c:pt idx="48">
                  <c:v>474</c:v>
                </c:pt>
                <c:pt idx="49">
                  <c:v>501</c:v>
                </c:pt>
                <c:pt idx="50">
                  <c:v>503</c:v>
                </c:pt>
                <c:pt idx="51">
                  <c:v>510</c:v>
                </c:pt>
                <c:pt idx="52">
                  <c:v>548</c:v>
                </c:pt>
                <c:pt idx="53">
                  <c:v>618</c:v>
                </c:pt>
                <c:pt idx="54">
                  <c:v>644</c:v>
                </c:pt>
                <c:pt idx="55">
                  <c:v>690</c:v>
                </c:pt>
                <c:pt idx="56">
                  <c:v>737</c:v>
                </c:pt>
                <c:pt idx="57">
                  <c:v>757</c:v>
                </c:pt>
                <c:pt idx="58">
                  <c:v>767</c:v>
                </c:pt>
                <c:pt idx="59">
                  <c:v>861</c:v>
                </c:pt>
                <c:pt idx="60">
                  <c:v>941</c:v>
                </c:pt>
                <c:pt idx="61">
                  <c:v>1065</c:v>
                </c:pt>
                <c:pt idx="62">
                  <c:v>1104</c:v>
                </c:pt>
                <c:pt idx="63">
                  <c:v>1209</c:v>
                </c:pt>
                <c:pt idx="64">
                  <c:v>1247</c:v>
                </c:pt>
                <c:pt idx="65">
                  <c:v>1476</c:v>
                </c:pt>
                <c:pt idx="66">
                  <c:v>1681</c:v>
                </c:pt>
                <c:pt idx="67">
                  <c:v>1863</c:v>
                </c:pt>
                <c:pt idx="68">
                  <c:v>2412</c:v>
                </c:pt>
                <c:pt idx="69">
                  <c:v>2727</c:v>
                </c:pt>
                <c:pt idx="70">
                  <c:v>2994</c:v>
                </c:pt>
                <c:pt idx="71">
                  <c:v>2994</c:v>
                </c:pt>
                <c:pt idx="72">
                  <c:v>2997</c:v>
                </c:pt>
                <c:pt idx="73">
                  <c:v>2997</c:v>
                </c:pt>
                <c:pt idx="74">
                  <c:v>2997</c:v>
                </c:pt>
                <c:pt idx="75">
                  <c:v>2997</c:v>
                </c:pt>
                <c:pt idx="76">
                  <c:v>2997</c:v>
                </c:pt>
                <c:pt idx="77">
                  <c:v>2997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9-84F6-4F71-8835-B93445116357}"/>
            </c:ext>
          </c:extLst>
        </c:ser>
        <c:ser>
          <c:idx val="9"/>
          <c:order val="10"/>
          <c:tx>
            <c:strRef>
              <c:f>Sheet2!$AE$2</c:f>
              <c:strCache>
                <c:ptCount val="1"/>
                <c:pt idx="0">
                  <c:v>Medical Products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cat>
            <c:numRef>
              <c:f>Sheet2!$T$3:$T$92</c:f>
              <c:numCache>
                <c:formatCode>m/d/yyyy</c:formatCode>
                <c:ptCount val="78"/>
                <c:pt idx="0">
                  <c:v>42370</c:v>
                </c:pt>
                <c:pt idx="1">
                  <c:v>42371</c:v>
                </c:pt>
                <c:pt idx="2">
                  <c:v>42372</c:v>
                </c:pt>
                <c:pt idx="3">
                  <c:v>42373</c:v>
                </c:pt>
                <c:pt idx="4">
                  <c:v>42374</c:v>
                </c:pt>
                <c:pt idx="5">
                  <c:v>42375</c:v>
                </c:pt>
                <c:pt idx="6">
                  <c:v>42376</c:v>
                </c:pt>
                <c:pt idx="7">
                  <c:v>42377</c:v>
                </c:pt>
                <c:pt idx="8">
                  <c:v>42378</c:v>
                </c:pt>
                <c:pt idx="9">
                  <c:v>42379</c:v>
                </c:pt>
                <c:pt idx="10">
                  <c:v>42380</c:v>
                </c:pt>
                <c:pt idx="11">
                  <c:v>42381</c:v>
                </c:pt>
                <c:pt idx="12">
                  <c:v>42382</c:v>
                </c:pt>
                <c:pt idx="13">
                  <c:v>42383</c:v>
                </c:pt>
                <c:pt idx="14">
                  <c:v>42384</c:v>
                </c:pt>
                <c:pt idx="15">
                  <c:v>42385</c:v>
                </c:pt>
                <c:pt idx="16">
                  <c:v>42386</c:v>
                </c:pt>
                <c:pt idx="17">
                  <c:v>42387</c:v>
                </c:pt>
                <c:pt idx="18">
                  <c:v>42388</c:v>
                </c:pt>
                <c:pt idx="19">
                  <c:v>42389</c:v>
                </c:pt>
                <c:pt idx="20">
                  <c:v>42390</c:v>
                </c:pt>
                <c:pt idx="21">
                  <c:v>42391</c:v>
                </c:pt>
                <c:pt idx="22">
                  <c:v>42392</c:v>
                </c:pt>
                <c:pt idx="23">
                  <c:v>42393</c:v>
                </c:pt>
                <c:pt idx="24">
                  <c:v>42394</c:v>
                </c:pt>
                <c:pt idx="25">
                  <c:v>42395</c:v>
                </c:pt>
                <c:pt idx="26">
                  <c:v>42396</c:v>
                </c:pt>
                <c:pt idx="27">
                  <c:v>42397</c:v>
                </c:pt>
                <c:pt idx="28">
                  <c:v>42398</c:v>
                </c:pt>
                <c:pt idx="29">
                  <c:v>42399</c:v>
                </c:pt>
                <c:pt idx="30">
                  <c:v>42400</c:v>
                </c:pt>
                <c:pt idx="31">
                  <c:v>42401</c:v>
                </c:pt>
                <c:pt idx="32">
                  <c:v>42402</c:v>
                </c:pt>
                <c:pt idx="33">
                  <c:v>42403</c:v>
                </c:pt>
                <c:pt idx="34">
                  <c:v>42404</c:v>
                </c:pt>
                <c:pt idx="35">
                  <c:v>42405</c:v>
                </c:pt>
                <c:pt idx="36">
                  <c:v>42406</c:v>
                </c:pt>
                <c:pt idx="37">
                  <c:v>42407</c:v>
                </c:pt>
                <c:pt idx="38">
                  <c:v>42408</c:v>
                </c:pt>
                <c:pt idx="39">
                  <c:v>42409</c:v>
                </c:pt>
                <c:pt idx="40">
                  <c:v>42410</c:v>
                </c:pt>
                <c:pt idx="41">
                  <c:v>42411</c:v>
                </c:pt>
                <c:pt idx="42">
                  <c:v>42412</c:v>
                </c:pt>
                <c:pt idx="43">
                  <c:v>42413</c:v>
                </c:pt>
                <c:pt idx="44">
                  <c:v>42414</c:v>
                </c:pt>
                <c:pt idx="45">
                  <c:v>42415</c:v>
                </c:pt>
                <c:pt idx="46">
                  <c:v>42416</c:v>
                </c:pt>
                <c:pt idx="47">
                  <c:v>42417</c:v>
                </c:pt>
                <c:pt idx="48">
                  <c:v>42418</c:v>
                </c:pt>
                <c:pt idx="49">
                  <c:v>42419</c:v>
                </c:pt>
                <c:pt idx="50">
                  <c:v>42420</c:v>
                </c:pt>
                <c:pt idx="51">
                  <c:v>42421</c:v>
                </c:pt>
                <c:pt idx="52">
                  <c:v>42422</c:v>
                </c:pt>
                <c:pt idx="53">
                  <c:v>42423</c:v>
                </c:pt>
                <c:pt idx="54">
                  <c:v>42424</c:v>
                </c:pt>
                <c:pt idx="55">
                  <c:v>42425</c:v>
                </c:pt>
                <c:pt idx="56">
                  <c:v>42426</c:v>
                </c:pt>
                <c:pt idx="57">
                  <c:v>42427</c:v>
                </c:pt>
                <c:pt idx="58">
                  <c:v>42428</c:v>
                </c:pt>
                <c:pt idx="59">
                  <c:v>42429</c:v>
                </c:pt>
                <c:pt idx="60">
                  <c:v>42430</c:v>
                </c:pt>
                <c:pt idx="61">
                  <c:v>42431</c:v>
                </c:pt>
                <c:pt idx="62">
                  <c:v>42432</c:v>
                </c:pt>
                <c:pt idx="63">
                  <c:v>42433</c:v>
                </c:pt>
                <c:pt idx="64">
                  <c:v>42434</c:v>
                </c:pt>
                <c:pt idx="65">
                  <c:v>42435</c:v>
                </c:pt>
                <c:pt idx="66">
                  <c:v>42436</c:v>
                </c:pt>
                <c:pt idx="67">
                  <c:v>42437</c:v>
                </c:pt>
                <c:pt idx="68">
                  <c:v>42438</c:v>
                </c:pt>
                <c:pt idx="69">
                  <c:v>42439</c:v>
                </c:pt>
                <c:pt idx="70">
                  <c:v>42440</c:v>
                </c:pt>
                <c:pt idx="71">
                  <c:v>42441</c:v>
                </c:pt>
                <c:pt idx="72">
                  <c:v>42442</c:v>
                </c:pt>
                <c:pt idx="73">
                  <c:v>42443</c:v>
                </c:pt>
                <c:pt idx="74">
                  <c:v>42444</c:v>
                </c:pt>
                <c:pt idx="75">
                  <c:v>42445</c:v>
                </c:pt>
                <c:pt idx="76">
                  <c:v>42446</c:v>
                </c:pt>
                <c:pt idx="77">
                  <c:v>42447</c:v>
                </c:pt>
              </c:numCache>
              <c:extLst/>
            </c:numRef>
          </c:cat>
          <c:val>
            <c:numRef>
              <c:f>Sheet2!$AE$3:$AE$92</c:f>
              <c:numCache>
                <c:formatCode>General</c:formatCode>
                <c:ptCount val="7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5</c:v>
                </c:pt>
                <c:pt idx="14">
                  <c:v>8</c:v>
                </c:pt>
                <c:pt idx="15">
                  <c:v>11</c:v>
                </c:pt>
                <c:pt idx="16">
                  <c:v>17</c:v>
                </c:pt>
                <c:pt idx="17">
                  <c:v>25</c:v>
                </c:pt>
                <c:pt idx="18">
                  <c:v>27</c:v>
                </c:pt>
                <c:pt idx="19">
                  <c:v>34</c:v>
                </c:pt>
                <c:pt idx="20">
                  <c:v>35</c:v>
                </c:pt>
                <c:pt idx="21">
                  <c:v>35</c:v>
                </c:pt>
                <c:pt idx="22">
                  <c:v>39</c:v>
                </c:pt>
                <c:pt idx="23">
                  <c:v>39</c:v>
                </c:pt>
                <c:pt idx="24">
                  <c:v>39</c:v>
                </c:pt>
                <c:pt idx="25">
                  <c:v>40</c:v>
                </c:pt>
                <c:pt idx="26">
                  <c:v>40</c:v>
                </c:pt>
                <c:pt idx="27">
                  <c:v>40</c:v>
                </c:pt>
                <c:pt idx="28">
                  <c:v>46</c:v>
                </c:pt>
                <c:pt idx="29">
                  <c:v>46</c:v>
                </c:pt>
                <c:pt idx="30">
                  <c:v>46</c:v>
                </c:pt>
                <c:pt idx="31">
                  <c:v>61</c:v>
                </c:pt>
                <c:pt idx="32">
                  <c:v>63</c:v>
                </c:pt>
                <c:pt idx="33">
                  <c:v>67</c:v>
                </c:pt>
                <c:pt idx="34">
                  <c:v>73</c:v>
                </c:pt>
                <c:pt idx="35">
                  <c:v>80</c:v>
                </c:pt>
                <c:pt idx="36">
                  <c:v>80</c:v>
                </c:pt>
                <c:pt idx="37">
                  <c:v>80</c:v>
                </c:pt>
                <c:pt idx="38">
                  <c:v>81</c:v>
                </c:pt>
                <c:pt idx="39">
                  <c:v>84</c:v>
                </c:pt>
                <c:pt idx="40">
                  <c:v>88</c:v>
                </c:pt>
                <c:pt idx="41">
                  <c:v>92</c:v>
                </c:pt>
                <c:pt idx="42">
                  <c:v>96</c:v>
                </c:pt>
                <c:pt idx="43">
                  <c:v>97</c:v>
                </c:pt>
                <c:pt idx="44">
                  <c:v>98</c:v>
                </c:pt>
                <c:pt idx="45">
                  <c:v>105</c:v>
                </c:pt>
                <c:pt idx="46">
                  <c:v>112</c:v>
                </c:pt>
                <c:pt idx="47">
                  <c:v>154</c:v>
                </c:pt>
                <c:pt idx="48">
                  <c:v>155</c:v>
                </c:pt>
                <c:pt idx="49">
                  <c:v>159</c:v>
                </c:pt>
                <c:pt idx="50">
                  <c:v>160</c:v>
                </c:pt>
                <c:pt idx="51">
                  <c:v>161</c:v>
                </c:pt>
                <c:pt idx="52">
                  <c:v>173</c:v>
                </c:pt>
                <c:pt idx="53">
                  <c:v>185</c:v>
                </c:pt>
                <c:pt idx="54">
                  <c:v>194</c:v>
                </c:pt>
                <c:pt idx="55">
                  <c:v>210</c:v>
                </c:pt>
                <c:pt idx="56">
                  <c:v>218</c:v>
                </c:pt>
                <c:pt idx="57">
                  <c:v>222</c:v>
                </c:pt>
                <c:pt idx="58">
                  <c:v>224</c:v>
                </c:pt>
                <c:pt idx="59">
                  <c:v>232</c:v>
                </c:pt>
                <c:pt idx="60">
                  <c:v>249</c:v>
                </c:pt>
                <c:pt idx="61">
                  <c:v>313</c:v>
                </c:pt>
                <c:pt idx="62">
                  <c:v>319</c:v>
                </c:pt>
                <c:pt idx="63">
                  <c:v>354</c:v>
                </c:pt>
                <c:pt idx="64">
                  <c:v>362</c:v>
                </c:pt>
                <c:pt idx="65">
                  <c:v>435</c:v>
                </c:pt>
                <c:pt idx="66">
                  <c:v>470</c:v>
                </c:pt>
                <c:pt idx="67">
                  <c:v>512</c:v>
                </c:pt>
                <c:pt idx="68">
                  <c:v>641</c:v>
                </c:pt>
                <c:pt idx="69">
                  <c:v>736</c:v>
                </c:pt>
                <c:pt idx="70">
                  <c:v>754</c:v>
                </c:pt>
                <c:pt idx="71">
                  <c:v>755</c:v>
                </c:pt>
                <c:pt idx="72">
                  <c:v>758</c:v>
                </c:pt>
                <c:pt idx="73">
                  <c:v>758</c:v>
                </c:pt>
                <c:pt idx="74">
                  <c:v>758</c:v>
                </c:pt>
                <c:pt idx="75">
                  <c:v>758</c:v>
                </c:pt>
                <c:pt idx="76">
                  <c:v>758</c:v>
                </c:pt>
                <c:pt idx="77">
                  <c:v>758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A-84F6-4F71-8835-B93445116357}"/>
            </c:ext>
          </c:extLst>
        </c:ser>
        <c:ser>
          <c:idx val="10"/>
          <c:order val="11"/>
          <c:tx>
            <c:strRef>
              <c:f>Sheet2!$AF$2</c:f>
              <c:strCache>
                <c:ptCount val="1"/>
                <c:pt idx="0">
                  <c:v>IP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cat>
            <c:numRef>
              <c:f>Sheet2!$T$3:$T$92</c:f>
              <c:numCache>
                <c:formatCode>m/d/yyyy</c:formatCode>
                <c:ptCount val="78"/>
                <c:pt idx="0">
                  <c:v>42370</c:v>
                </c:pt>
                <c:pt idx="1">
                  <c:v>42371</c:v>
                </c:pt>
                <c:pt idx="2">
                  <c:v>42372</c:v>
                </c:pt>
                <c:pt idx="3">
                  <c:v>42373</c:v>
                </c:pt>
                <c:pt idx="4">
                  <c:v>42374</c:v>
                </c:pt>
                <c:pt idx="5">
                  <c:v>42375</c:v>
                </c:pt>
                <c:pt idx="6">
                  <c:v>42376</c:v>
                </c:pt>
                <c:pt idx="7">
                  <c:v>42377</c:v>
                </c:pt>
                <c:pt idx="8">
                  <c:v>42378</c:v>
                </c:pt>
                <c:pt idx="9">
                  <c:v>42379</c:v>
                </c:pt>
                <c:pt idx="10">
                  <c:v>42380</c:v>
                </c:pt>
                <c:pt idx="11">
                  <c:v>42381</c:v>
                </c:pt>
                <c:pt idx="12">
                  <c:v>42382</c:v>
                </c:pt>
                <c:pt idx="13">
                  <c:v>42383</c:v>
                </c:pt>
                <c:pt idx="14">
                  <c:v>42384</c:v>
                </c:pt>
                <c:pt idx="15">
                  <c:v>42385</c:v>
                </c:pt>
                <c:pt idx="16">
                  <c:v>42386</c:v>
                </c:pt>
                <c:pt idx="17">
                  <c:v>42387</c:v>
                </c:pt>
                <c:pt idx="18">
                  <c:v>42388</c:v>
                </c:pt>
                <c:pt idx="19">
                  <c:v>42389</c:v>
                </c:pt>
                <c:pt idx="20">
                  <c:v>42390</c:v>
                </c:pt>
                <c:pt idx="21">
                  <c:v>42391</c:v>
                </c:pt>
                <c:pt idx="22">
                  <c:v>42392</c:v>
                </c:pt>
                <c:pt idx="23">
                  <c:v>42393</c:v>
                </c:pt>
                <c:pt idx="24">
                  <c:v>42394</c:v>
                </c:pt>
                <c:pt idx="25">
                  <c:v>42395</c:v>
                </c:pt>
                <c:pt idx="26">
                  <c:v>42396</c:v>
                </c:pt>
                <c:pt idx="27">
                  <c:v>42397</c:v>
                </c:pt>
                <c:pt idx="28">
                  <c:v>42398</c:v>
                </c:pt>
                <c:pt idx="29">
                  <c:v>42399</c:v>
                </c:pt>
                <c:pt idx="30">
                  <c:v>42400</c:v>
                </c:pt>
                <c:pt idx="31">
                  <c:v>42401</c:v>
                </c:pt>
                <c:pt idx="32">
                  <c:v>42402</c:v>
                </c:pt>
                <c:pt idx="33">
                  <c:v>42403</c:v>
                </c:pt>
                <c:pt idx="34">
                  <c:v>42404</c:v>
                </c:pt>
                <c:pt idx="35">
                  <c:v>42405</c:v>
                </c:pt>
                <c:pt idx="36">
                  <c:v>42406</c:v>
                </c:pt>
                <c:pt idx="37">
                  <c:v>42407</c:v>
                </c:pt>
                <c:pt idx="38">
                  <c:v>42408</c:v>
                </c:pt>
                <c:pt idx="39">
                  <c:v>42409</c:v>
                </c:pt>
                <c:pt idx="40">
                  <c:v>42410</c:v>
                </c:pt>
                <c:pt idx="41">
                  <c:v>42411</c:v>
                </c:pt>
                <c:pt idx="42">
                  <c:v>42412</c:v>
                </c:pt>
                <c:pt idx="43">
                  <c:v>42413</c:v>
                </c:pt>
                <c:pt idx="44">
                  <c:v>42414</c:v>
                </c:pt>
                <c:pt idx="45">
                  <c:v>42415</c:v>
                </c:pt>
                <c:pt idx="46">
                  <c:v>42416</c:v>
                </c:pt>
                <c:pt idx="47">
                  <c:v>42417</c:v>
                </c:pt>
                <c:pt idx="48">
                  <c:v>42418</c:v>
                </c:pt>
                <c:pt idx="49">
                  <c:v>42419</c:v>
                </c:pt>
                <c:pt idx="50">
                  <c:v>42420</c:v>
                </c:pt>
                <c:pt idx="51">
                  <c:v>42421</c:v>
                </c:pt>
                <c:pt idx="52">
                  <c:v>42422</c:v>
                </c:pt>
                <c:pt idx="53">
                  <c:v>42423</c:v>
                </c:pt>
                <c:pt idx="54">
                  <c:v>42424</c:v>
                </c:pt>
                <c:pt idx="55">
                  <c:v>42425</c:v>
                </c:pt>
                <c:pt idx="56">
                  <c:v>42426</c:v>
                </c:pt>
                <c:pt idx="57">
                  <c:v>42427</c:v>
                </c:pt>
                <c:pt idx="58">
                  <c:v>42428</c:v>
                </c:pt>
                <c:pt idx="59">
                  <c:v>42429</c:v>
                </c:pt>
                <c:pt idx="60">
                  <c:v>42430</c:v>
                </c:pt>
                <c:pt idx="61">
                  <c:v>42431</c:v>
                </c:pt>
                <c:pt idx="62">
                  <c:v>42432</c:v>
                </c:pt>
                <c:pt idx="63">
                  <c:v>42433</c:v>
                </c:pt>
                <c:pt idx="64">
                  <c:v>42434</c:v>
                </c:pt>
                <c:pt idx="65">
                  <c:v>42435</c:v>
                </c:pt>
                <c:pt idx="66">
                  <c:v>42436</c:v>
                </c:pt>
                <c:pt idx="67">
                  <c:v>42437</c:v>
                </c:pt>
                <c:pt idx="68">
                  <c:v>42438</c:v>
                </c:pt>
                <c:pt idx="69">
                  <c:v>42439</c:v>
                </c:pt>
                <c:pt idx="70">
                  <c:v>42440</c:v>
                </c:pt>
                <c:pt idx="71">
                  <c:v>42441</c:v>
                </c:pt>
                <c:pt idx="72">
                  <c:v>42442</c:v>
                </c:pt>
                <c:pt idx="73">
                  <c:v>42443</c:v>
                </c:pt>
                <c:pt idx="74">
                  <c:v>42444</c:v>
                </c:pt>
                <c:pt idx="75">
                  <c:v>42445</c:v>
                </c:pt>
                <c:pt idx="76">
                  <c:v>42446</c:v>
                </c:pt>
                <c:pt idx="77">
                  <c:v>42447</c:v>
                </c:pt>
              </c:numCache>
              <c:extLst/>
            </c:numRef>
          </c:cat>
          <c:val>
            <c:numRef>
              <c:f>Sheet2!$AF$3:$AF$92</c:f>
              <c:numCache>
                <c:formatCode>General</c:formatCode>
                <c:ptCount val="7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3</c:v>
                </c:pt>
                <c:pt idx="11">
                  <c:v>3</c:v>
                </c:pt>
                <c:pt idx="12">
                  <c:v>6</c:v>
                </c:pt>
                <c:pt idx="13">
                  <c:v>8</c:v>
                </c:pt>
                <c:pt idx="14">
                  <c:v>10</c:v>
                </c:pt>
                <c:pt idx="15">
                  <c:v>10</c:v>
                </c:pt>
                <c:pt idx="16">
                  <c:v>11</c:v>
                </c:pt>
                <c:pt idx="17">
                  <c:v>14</c:v>
                </c:pt>
                <c:pt idx="18">
                  <c:v>14</c:v>
                </c:pt>
                <c:pt idx="19">
                  <c:v>14</c:v>
                </c:pt>
                <c:pt idx="20">
                  <c:v>14</c:v>
                </c:pt>
                <c:pt idx="21">
                  <c:v>14</c:v>
                </c:pt>
                <c:pt idx="22">
                  <c:v>14</c:v>
                </c:pt>
                <c:pt idx="23">
                  <c:v>14</c:v>
                </c:pt>
                <c:pt idx="24">
                  <c:v>14</c:v>
                </c:pt>
                <c:pt idx="25">
                  <c:v>15</c:v>
                </c:pt>
                <c:pt idx="26">
                  <c:v>15</c:v>
                </c:pt>
                <c:pt idx="27">
                  <c:v>15</c:v>
                </c:pt>
                <c:pt idx="28">
                  <c:v>18</c:v>
                </c:pt>
                <c:pt idx="29">
                  <c:v>18</c:v>
                </c:pt>
                <c:pt idx="30">
                  <c:v>19</c:v>
                </c:pt>
                <c:pt idx="31">
                  <c:v>36</c:v>
                </c:pt>
                <c:pt idx="32">
                  <c:v>40</c:v>
                </c:pt>
                <c:pt idx="33">
                  <c:v>49</c:v>
                </c:pt>
                <c:pt idx="34">
                  <c:v>68</c:v>
                </c:pt>
                <c:pt idx="35">
                  <c:v>68</c:v>
                </c:pt>
                <c:pt idx="36">
                  <c:v>69</c:v>
                </c:pt>
                <c:pt idx="37">
                  <c:v>72</c:v>
                </c:pt>
                <c:pt idx="38">
                  <c:v>80</c:v>
                </c:pt>
                <c:pt idx="39">
                  <c:v>82</c:v>
                </c:pt>
                <c:pt idx="40">
                  <c:v>100</c:v>
                </c:pt>
                <c:pt idx="41">
                  <c:v>103</c:v>
                </c:pt>
                <c:pt idx="42">
                  <c:v>115</c:v>
                </c:pt>
                <c:pt idx="43">
                  <c:v>115</c:v>
                </c:pt>
                <c:pt idx="44">
                  <c:v>117</c:v>
                </c:pt>
                <c:pt idx="45">
                  <c:v>119</c:v>
                </c:pt>
                <c:pt idx="46">
                  <c:v>128</c:v>
                </c:pt>
                <c:pt idx="47">
                  <c:v>142</c:v>
                </c:pt>
                <c:pt idx="48">
                  <c:v>157</c:v>
                </c:pt>
                <c:pt idx="49">
                  <c:v>165</c:v>
                </c:pt>
                <c:pt idx="50">
                  <c:v>166</c:v>
                </c:pt>
                <c:pt idx="51">
                  <c:v>167</c:v>
                </c:pt>
                <c:pt idx="52">
                  <c:v>180</c:v>
                </c:pt>
                <c:pt idx="53">
                  <c:v>201</c:v>
                </c:pt>
                <c:pt idx="54">
                  <c:v>209</c:v>
                </c:pt>
                <c:pt idx="55">
                  <c:v>246</c:v>
                </c:pt>
                <c:pt idx="56">
                  <c:v>282</c:v>
                </c:pt>
                <c:pt idx="57">
                  <c:v>286</c:v>
                </c:pt>
                <c:pt idx="58">
                  <c:v>290</c:v>
                </c:pt>
                <c:pt idx="59">
                  <c:v>308</c:v>
                </c:pt>
                <c:pt idx="60">
                  <c:v>334</c:v>
                </c:pt>
                <c:pt idx="61">
                  <c:v>383</c:v>
                </c:pt>
                <c:pt idx="62">
                  <c:v>396</c:v>
                </c:pt>
                <c:pt idx="63">
                  <c:v>434</c:v>
                </c:pt>
                <c:pt idx="64">
                  <c:v>441</c:v>
                </c:pt>
                <c:pt idx="65">
                  <c:v>490</c:v>
                </c:pt>
                <c:pt idx="66">
                  <c:v>560</c:v>
                </c:pt>
                <c:pt idx="67">
                  <c:v>637</c:v>
                </c:pt>
                <c:pt idx="68">
                  <c:v>880</c:v>
                </c:pt>
                <c:pt idx="69">
                  <c:v>953</c:v>
                </c:pt>
                <c:pt idx="70">
                  <c:v>987</c:v>
                </c:pt>
                <c:pt idx="71">
                  <c:v>987</c:v>
                </c:pt>
                <c:pt idx="72">
                  <c:v>989</c:v>
                </c:pt>
                <c:pt idx="73">
                  <c:v>989</c:v>
                </c:pt>
                <c:pt idx="74">
                  <c:v>989</c:v>
                </c:pt>
                <c:pt idx="75">
                  <c:v>989</c:v>
                </c:pt>
                <c:pt idx="76">
                  <c:v>989</c:v>
                </c:pt>
                <c:pt idx="77">
                  <c:v>989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B-84F6-4F71-8835-B93445116357}"/>
            </c:ext>
          </c:extLst>
        </c:ser>
        <c:ser>
          <c:idx val="11"/>
          <c:order val="12"/>
          <c:tx>
            <c:strRef>
              <c:f>Sheet2!$AG$2</c:f>
              <c:strCache>
                <c:ptCount val="1"/>
                <c:pt idx="0">
                  <c:v>Spin Outs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cat>
            <c:numRef>
              <c:f>Sheet2!$T$3:$T$92</c:f>
              <c:numCache>
                <c:formatCode>m/d/yyyy</c:formatCode>
                <c:ptCount val="78"/>
                <c:pt idx="0">
                  <c:v>42370</c:v>
                </c:pt>
                <c:pt idx="1">
                  <c:v>42371</c:v>
                </c:pt>
                <c:pt idx="2">
                  <c:v>42372</c:v>
                </c:pt>
                <c:pt idx="3">
                  <c:v>42373</c:v>
                </c:pt>
                <c:pt idx="4">
                  <c:v>42374</c:v>
                </c:pt>
                <c:pt idx="5">
                  <c:v>42375</c:v>
                </c:pt>
                <c:pt idx="6">
                  <c:v>42376</c:v>
                </c:pt>
                <c:pt idx="7">
                  <c:v>42377</c:v>
                </c:pt>
                <c:pt idx="8">
                  <c:v>42378</c:v>
                </c:pt>
                <c:pt idx="9">
                  <c:v>42379</c:v>
                </c:pt>
                <c:pt idx="10">
                  <c:v>42380</c:v>
                </c:pt>
                <c:pt idx="11">
                  <c:v>42381</c:v>
                </c:pt>
                <c:pt idx="12">
                  <c:v>42382</c:v>
                </c:pt>
                <c:pt idx="13">
                  <c:v>42383</c:v>
                </c:pt>
                <c:pt idx="14">
                  <c:v>42384</c:v>
                </c:pt>
                <c:pt idx="15">
                  <c:v>42385</c:v>
                </c:pt>
                <c:pt idx="16">
                  <c:v>42386</c:v>
                </c:pt>
                <c:pt idx="17">
                  <c:v>42387</c:v>
                </c:pt>
                <c:pt idx="18">
                  <c:v>42388</c:v>
                </c:pt>
                <c:pt idx="19">
                  <c:v>42389</c:v>
                </c:pt>
                <c:pt idx="20">
                  <c:v>42390</c:v>
                </c:pt>
                <c:pt idx="21">
                  <c:v>42391</c:v>
                </c:pt>
                <c:pt idx="22">
                  <c:v>42392</c:v>
                </c:pt>
                <c:pt idx="23">
                  <c:v>42393</c:v>
                </c:pt>
                <c:pt idx="24">
                  <c:v>42394</c:v>
                </c:pt>
                <c:pt idx="25">
                  <c:v>42395</c:v>
                </c:pt>
                <c:pt idx="26">
                  <c:v>42396</c:v>
                </c:pt>
                <c:pt idx="27">
                  <c:v>42397</c:v>
                </c:pt>
                <c:pt idx="28">
                  <c:v>42398</c:v>
                </c:pt>
                <c:pt idx="29">
                  <c:v>42399</c:v>
                </c:pt>
                <c:pt idx="30">
                  <c:v>42400</c:v>
                </c:pt>
                <c:pt idx="31">
                  <c:v>42401</c:v>
                </c:pt>
                <c:pt idx="32">
                  <c:v>42402</c:v>
                </c:pt>
                <c:pt idx="33">
                  <c:v>42403</c:v>
                </c:pt>
                <c:pt idx="34">
                  <c:v>42404</c:v>
                </c:pt>
                <c:pt idx="35">
                  <c:v>42405</c:v>
                </c:pt>
                <c:pt idx="36">
                  <c:v>42406</c:v>
                </c:pt>
                <c:pt idx="37">
                  <c:v>42407</c:v>
                </c:pt>
                <c:pt idx="38">
                  <c:v>42408</c:v>
                </c:pt>
                <c:pt idx="39">
                  <c:v>42409</c:v>
                </c:pt>
                <c:pt idx="40">
                  <c:v>42410</c:v>
                </c:pt>
                <c:pt idx="41">
                  <c:v>42411</c:v>
                </c:pt>
                <c:pt idx="42">
                  <c:v>42412</c:v>
                </c:pt>
                <c:pt idx="43">
                  <c:v>42413</c:v>
                </c:pt>
                <c:pt idx="44">
                  <c:v>42414</c:v>
                </c:pt>
                <c:pt idx="45">
                  <c:v>42415</c:v>
                </c:pt>
                <c:pt idx="46">
                  <c:v>42416</c:v>
                </c:pt>
                <c:pt idx="47">
                  <c:v>42417</c:v>
                </c:pt>
                <c:pt idx="48">
                  <c:v>42418</c:v>
                </c:pt>
                <c:pt idx="49">
                  <c:v>42419</c:v>
                </c:pt>
                <c:pt idx="50">
                  <c:v>42420</c:v>
                </c:pt>
                <c:pt idx="51">
                  <c:v>42421</c:v>
                </c:pt>
                <c:pt idx="52">
                  <c:v>42422</c:v>
                </c:pt>
                <c:pt idx="53">
                  <c:v>42423</c:v>
                </c:pt>
                <c:pt idx="54">
                  <c:v>42424</c:v>
                </c:pt>
                <c:pt idx="55">
                  <c:v>42425</c:v>
                </c:pt>
                <c:pt idx="56">
                  <c:v>42426</c:v>
                </c:pt>
                <c:pt idx="57">
                  <c:v>42427</c:v>
                </c:pt>
                <c:pt idx="58">
                  <c:v>42428</c:v>
                </c:pt>
                <c:pt idx="59">
                  <c:v>42429</c:v>
                </c:pt>
                <c:pt idx="60">
                  <c:v>42430</c:v>
                </c:pt>
                <c:pt idx="61">
                  <c:v>42431</c:v>
                </c:pt>
                <c:pt idx="62">
                  <c:v>42432</c:v>
                </c:pt>
                <c:pt idx="63">
                  <c:v>42433</c:v>
                </c:pt>
                <c:pt idx="64">
                  <c:v>42434</c:v>
                </c:pt>
                <c:pt idx="65">
                  <c:v>42435</c:v>
                </c:pt>
                <c:pt idx="66">
                  <c:v>42436</c:v>
                </c:pt>
                <c:pt idx="67">
                  <c:v>42437</c:v>
                </c:pt>
                <c:pt idx="68">
                  <c:v>42438</c:v>
                </c:pt>
                <c:pt idx="69">
                  <c:v>42439</c:v>
                </c:pt>
                <c:pt idx="70">
                  <c:v>42440</c:v>
                </c:pt>
                <c:pt idx="71">
                  <c:v>42441</c:v>
                </c:pt>
                <c:pt idx="72">
                  <c:v>42442</c:v>
                </c:pt>
                <c:pt idx="73">
                  <c:v>42443</c:v>
                </c:pt>
                <c:pt idx="74">
                  <c:v>42444</c:v>
                </c:pt>
                <c:pt idx="75">
                  <c:v>42445</c:v>
                </c:pt>
                <c:pt idx="76">
                  <c:v>42446</c:v>
                </c:pt>
                <c:pt idx="77">
                  <c:v>42447</c:v>
                </c:pt>
              </c:numCache>
              <c:extLst/>
            </c:numRef>
          </c:cat>
          <c:val>
            <c:numRef>
              <c:f>Sheet2!$AG$3:$AG$92</c:f>
              <c:numCache>
                <c:formatCode>General</c:formatCode>
                <c:ptCount val="7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  <c:pt idx="14">
                  <c:v>4</c:v>
                </c:pt>
                <c:pt idx="15">
                  <c:v>4</c:v>
                </c:pt>
                <c:pt idx="16">
                  <c:v>4</c:v>
                </c:pt>
                <c:pt idx="17">
                  <c:v>7</c:v>
                </c:pt>
                <c:pt idx="18">
                  <c:v>7</c:v>
                </c:pt>
                <c:pt idx="19">
                  <c:v>8</c:v>
                </c:pt>
                <c:pt idx="20">
                  <c:v>8</c:v>
                </c:pt>
                <c:pt idx="21">
                  <c:v>8</c:v>
                </c:pt>
                <c:pt idx="22">
                  <c:v>8</c:v>
                </c:pt>
                <c:pt idx="23">
                  <c:v>8</c:v>
                </c:pt>
                <c:pt idx="24">
                  <c:v>8</c:v>
                </c:pt>
                <c:pt idx="25">
                  <c:v>8</c:v>
                </c:pt>
                <c:pt idx="26">
                  <c:v>8</c:v>
                </c:pt>
                <c:pt idx="27">
                  <c:v>8</c:v>
                </c:pt>
                <c:pt idx="28">
                  <c:v>11</c:v>
                </c:pt>
                <c:pt idx="29">
                  <c:v>11</c:v>
                </c:pt>
                <c:pt idx="30">
                  <c:v>11</c:v>
                </c:pt>
                <c:pt idx="31">
                  <c:v>12</c:v>
                </c:pt>
                <c:pt idx="32">
                  <c:v>13</c:v>
                </c:pt>
                <c:pt idx="33">
                  <c:v>17</c:v>
                </c:pt>
                <c:pt idx="34">
                  <c:v>22</c:v>
                </c:pt>
                <c:pt idx="35">
                  <c:v>23</c:v>
                </c:pt>
                <c:pt idx="36">
                  <c:v>23</c:v>
                </c:pt>
                <c:pt idx="37">
                  <c:v>23</c:v>
                </c:pt>
                <c:pt idx="38">
                  <c:v>31</c:v>
                </c:pt>
                <c:pt idx="39">
                  <c:v>31</c:v>
                </c:pt>
                <c:pt idx="40">
                  <c:v>34</c:v>
                </c:pt>
                <c:pt idx="41">
                  <c:v>35</c:v>
                </c:pt>
                <c:pt idx="42">
                  <c:v>39</c:v>
                </c:pt>
                <c:pt idx="43">
                  <c:v>39</c:v>
                </c:pt>
                <c:pt idx="44">
                  <c:v>42</c:v>
                </c:pt>
                <c:pt idx="45">
                  <c:v>46</c:v>
                </c:pt>
                <c:pt idx="46">
                  <c:v>48</c:v>
                </c:pt>
                <c:pt idx="47">
                  <c:v>51</c:v>
                </c:pt>
                <c:pt idx="48">
                  <c:v>51</c:v>
                </c:pt>
                <c:pt idx="49">
                  <c:v>53</c:v>
                </c:pt>
                <c:pt idx="50">
                  <c:v>54</c:v>
                </c:pt>
                <c:pt idx="51">
                  <c:v>55</c:v>
                </c:pt>
                <c:pt idx="52">
                  <c:v>65</c:v>
                </c:pt>
                <c:pt idx="53">
                  <c:v>76</c:v>
                </c:pt>
                <c:pt idx="54">
                  <c:v>80</c:v>
                </c:pt>
                <c:pt idx="55">
                  <c:v>96</c:v>
                </c:pt>
                <c:pt idx="56">
                  <c:v>104</c:v>
                </c:pt>
                <c:pt idx="57">
                  <c:v>107</c:v>
                </c:pt>
                <c:pt idx="58">
                  <c:v>109</c:v>
                </c:pt>
                <c:pt idx="59">
                  <c:v>131</c:v>
                </c:pt>
                <c:pt idx="60">
                  <c:v>140</c:v>
                </c:pt>
                <c:pt idx="61">
                  <c:v>158</c:v>
                </c:pt>
                <c:pt idx="62">
                  <c:v>167</c:v>
                </c:pt>
                <c:pt idx="63">
                  <c:v>172</c:v>
                </c:pt>
                <c:pt idx="64">
                  <c:v>174</c:v>
                </c:pt>
                <c:pt idx="65">
                  <c:v>201</c:v>
                </c:pt>
                <c:pt idx="66">
                  <c:v>217</c:v>
                </c:pt>
                <c:pt idx="67">
                  <c:v>267</c:v>
                </c:pt>
                <c:pt idx="68">
                  <c:v>359</c:v>
                </c:pt>
                <c:pt idx="69">
                  <c:v>402</c:v>
                </c:pt>
                <c:pt idx="70">
                  <c:v>426</c:v>
                </c:pt>
                <c:pt idx="71">
                  <c:v>427</c:v>
                </c:pt>
                <c:pt idx="72">
                  <c:v>427</c:v>
                </c:pt>
                <c:pt idx="73">
                  <c:v>427</c:v>
                </c:pt>
                <c:pt idx="74">
                  <c:v>427</c:v>
                </c:pt>
                <c:pt idx="75">
                  <c:v>427</c:v>
                </c:pt>
                <c:pt idx="76">
                  <c:v>427</c:v>
                </c:pt>
                <c:pt idx="77">
                  <c:v>427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C-84F6-4F71-8835-B93445116357}"/>
            </c:ext>
          </c:extLst>
        </c:ser>
        <c:ser>
          <c:idx val="12"/>
          <c:order val="13"/>
          <c:tx>
            <c:strRef>
              <c:f>Sheet2!$AH$2</c:f>
              <c:strCache>
                <c:ptCount val="1"/>
                <c:pt idx="0">
                  <c:v>Facilities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Sheet2!$T$3:$T$92</c:f>
              <c:numCache>
                <c:formatCode>m/d/yyyy</c:formatCode>
                <c:ptCount val="78"/>
                <c:pt idx="0">
                  <c:v>42370</c:v>
                </c:pt>
                <c:pt idx="1">
                  <c:v>42371</c:v>
                </c:pt>
                <c:pt idx="2">
                  <c:v>42372</c:v>
                </c:pt>
                <c:pt idx="3">
                  <c:v>42373</c:v>
                </c:pt>
                <c:pt idx="4">
                  <c:v>42374</c:v>
                </c:pt>
                <c:pt idx="5">
                  <c:v>42375</c:v>
                </c:pt>
                <c:pt idx="6">
                  <c:v>42376</c:v>
                </c:pt>
                <c:pt idx="7">
                  <c:v>42377</c:v>
                </c:pt>
                <c:pt idx="8">
                  <c:v>42378</c:v>
                </c:pt>
                <c:pt idx="9">
                  <c:v>42379</c:v>
                </c:pt>
                <c:pt idx="10">
                  <c:v>42380</c:v>
                </c:pt>
                <c:pt idx="11">
                  <c:v>42381</c:v>
                </c:pt>
                <c:pt idx="12">
                  <c:v>42382</c:v>
                </c:pt>
                <c:pt idx="13">
                  <c:v>42383</c:v>
                </c:pt>
                <c:pt idx="14">
                  <c:v>42384</c:v>
                </c:pt>
                <c:pt idx="15">
                  <c:v>42385</c:v>
                </c:pt>
                <c:pt idx="16">
                  <c:v>42386</c:v>
                </c:pt>
                <c:pt idx="17">
                  <c:v>42387</c:v>
                </c:pt>
                <c:pt idx="18">
                  <c:v>42388</c:v>
                </c:pt>
                <c:pt idx="19">
                  <c:v>42389</c:v>
                </c:pt>
                <c:pt idx="20">
                  <c:v>42390</c:v>
                </c:pt>
                <c:pt idx="21">
                  <c:v>42391</c:v>
                </c:pt>
                <c:pt idx="22">
                  <c:v>42392</c:v>
                </c:pt>
                <c:pt idx="23">
                  <c:v>42393</c:v>
                </c:pt>
                <c:pt idx="24">
                  <c:v>42394</c:v>
                </c:pt>
                <c:pt idx="25">
                  <c:v>42395</c:v>
                </c:pt>
                <c:pt idx="26">
                  <c:v>42396</c:v>
                </c:pt>
                <c:pt idx="27">
                  <c:v>42397</c:v>
                </c:pt>
                <c:pt idx="28">
                  <c:v>42398</c:v>
                </c:pt>
                <c:pt idx="29">
                  <c:v>42399</c:v>
                </c:pt>
                <c:pt idx="30">
                  <c:v>42400</c:v>
                </c:pt>
                <c:pt idx="31">
                  <c:v>42401</c:v>
                </c:pt>
                <c:pt idx="32">
                  <c:v>42402</c:v>
                </c:pt>
                <c:pt idx="33">
                  <c:v>42403</c:v>
                </c:pt>
                <c:pt idx="34">
                  <c:v>42404</c:v>
                </c:pt>
                <c:pt idx="35">
                  <c:v>42405</c:v>
                </c:pt>
                <c:pt idx="36">
                  <c:v>42406</c:v>
                </c:pt>
                <c:pt idx="37">
                  <c:v>42407</c:v>
                </c:pt>
                <c:pt idx="38">
                  <c:v>42408</c:v>
                </c:pt>
                <c:pt idx="39">
                  <c:v>42409</c:v>
                </c:pt>
                <c:pt idx="40">
                  <c:v>42410</c:v>
                </c:pt>
                <c:pt idx="41">
                  <c:v>42411</c:v>
                </c:pt>
                <c:pt idx="42">
                  <c:v>42412</c:v>
                </c:pt>
                <c:pt idx="43">
                  <c:v>42413</c:v>
                </c:pt>
                <c:pt idx="44">
                  <c:v>42414</c:v>
                </c:pt>
                <c:pt idx="45">
                  <c:v>42415</c:v>
                </c:pt>
                <c:pt idx="46">
                  <c:v>42416</c:v>
                </c:pt>
                <c:pt idx="47">
                  <c:v>42417</c:v>
                </c:pt>
                <c:pt idx="48">
                  <c:v>42418</c:v>
                </c:pt>
                <c:pt idx="49">
                  <c:v>42419</c:v>
                </c:pt>
                <c:pt idx="50">
                  <c:v>42420</c:v>
                </c:pt>
                <c:pt idx="51">
                  <c:v>42421</c:v>
                </c:pt>
                <c:pt idx="52">
                  <c:v>42422</c:v>
                </c:pt>
                <c:pt idx="53">
                  <c:v>42423</c:v>
                </c:pt>
                <c:pt idx="54">
                  <c:v>42424</c:v>
                </c:pt>
                <c:pt idx="55">
                  <c:v>42425</c:v>
                </c:pt>
                <c:pt idx="56">
                  <c:v>42426</c:v>
                </c:pt>
                <c:pt idx="57">
                  <c:v>42427</c:v>
                </c:pt>
                <c:pt idx="58">
                  <c:v>42428</c:v>
                </c:pt>
                <c:pt idx="59">
                  <c:v>42429</c:v>
                </c:pt>
                <c:pt idx="60">
                  <c:v>42430</c:v>
                </c:pt>
                <c:pt idx="61">
                  <c:v>42431</c:v>
                </c:pt>
                <c:pt idx="62">
                  <c:v>42432</c:v>
                </c:pt>
                <c:pt idx="63">
                  <c:v>42433</c:v>
                </c:pt>
                <c:pt idx="64">
                  <c:v>42434</c:v>
                </c:pt>
                <c:pt idx="65">
                  <c:v>42435</c:v>
                </c:pt>
                <c:pt idx="66">
                  <c:v>42436</c:v>
                </c:pt>
                <c:pt idx="67">
                  <c:v>42437</c:v>
                </c:pt>
                <c:pt idx="68">
                  <c:v>42438</c:v>
                </c:pt>
                <c:pt idx="69">
                  <c:v>42439</c:v>
                </c:pt>
                <c:pt idx="70">
                  <c:v>42440</c:v>
                </c:pt>
                <c:pt idx="71">
                  <c:v>42441</c:v>
                </c:pt>
                <c:pt idx="72">
                  <c:v>42442</c:v>
                </c:pt>
                <c:pt idx="73">
                  <c:v>42443</c:v>
                </c:pt>
                <c:pt idx="74">
                  <c:v>42444</c:v>
                </c:pt>
                <c:pt idx="75">
                  <c:v>42445</c:v>
                </c:pt>
                <c:pt idx="76">
                  <c:v>42446</c:v>
                </c:pt>
                <c:pt idx="77">
                  <c:v>42447</c:v>
                </c:pt>
              </c:numCache>
              <c:extLst/>
            </c:numRef>
          </c:cat>
          <c:val>
            <c:numRef>
              <c:f>Sheet2!$AH$3:$AH$92</c:f>
              <c:numCache>
                <c:formatCode>General</c:formatCode>
                <c:ptCount val="7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6</c:v>
                </c:pt>
                <c:pt idx="5">
                  <c:v>8</c:v>
                </c:pt>
                <c:pt idx="6">
                  <c:v>8</c:v>
                </c:pt>
                <c:pt idx="7">
                  <c:v>12</c:v>
                </c:pt>
                <c:pt idx="8">
                  <c:v>14</c:v>
                </c:pt>
                <c:pt idx="9">
                  <c:v>14</c:v>
                </c:pt>
                <c:pt idx="10">
                  <c:v>14</c:v>
                </c:pt>
                <c:pt idx="11">
                  <c:v>19</c:v>
                </c:pt>
                <c:pt idx="12">
                  <c:v>21</c:v>
                </c:pt>
                <c:pt idx="13">
                  <c:v>21</c:v>
                </c:pt>
                <c:pt idx="14">
                  <c:v>32</c:v>
                </c:pt>
                <c:pt idx="15">
                  <c:v>32</c:v>
                </c:pt>
                <c:pt idx="16">
                  <c:v>35</c:v>
                </c:pt>
                <c:pt idx="17">
                  <c:v>47</c:v>
                </c:pt>
                <c:pt idx="18">
                  <c:v>47</c:v>
                </c:pt>
                <c:pt idx="19">
                  <c:v>54</c:v>
                </c:pt>
                <c:pt idx="20">
                  <c:v>58</c:v>
                </c:pt>
                <c:pt idx="21">
                  <c:v>58</c:v>
                </c:pt>
                <c:pt idx="22">
                  <c:v>59</c:v>
                </c:pt>
                <c:pt idx="23">
                  <c:v>59</c:v>
                </c:pt>
                <c:pt idx="24">
                  <c:v>59</c:v>
                </c:pt>
                <c:pt idx="25">
                  <c:v>59</c:v>
                </c:pt>
                <c:pt idx="26">
                  <c:v>59</c:v>
                </c:pt>
                <c:pt idx="27">
                  <c:v>59</c:v>
                </c:pt>
                <c:pt idx="28">
                  <c:v>93</c:v>
                </c:pt>
                <c:pt idx="29">
                  <c:v>93</c:v>
                </c:pt>
                <c:pt idx="30">
                  <c:v>97</c:v>
                </c:pt>
                <c:pt idx="31">
                  <c:v>186</c:v>
                </c:pt>
                <c:pt idx="32">
                  <c:v>226</c:v>
                </c:pt>
                <c:pt idx="33">
                  <c:v>264</c:v>
                </c:pt>
                <c:pt idx="34">
                  <c:v>315</c:v>
                </c:pt>
                <c:pt idx="35">
                  <c:v>338</c:v>
                </c:pt>
                <c:pt idx="36">
                  <c:v>338</c:v>
                </c:pt>
                <c:pt idx="37">
                  <c:v>342</c:v>
                </c:pt>
                <c:pt idx="38">
                  <c:v>362</c:v>
                </c:pt>
                <c:pt idx="39">
                  <c:v>369</c:v>
                </c:pt>
                <c:pt idx="40">
                  <c:v>397</c:v>
                </c:pt>
                <c:pt idx="41">
                  <c:v>438</c:v>
                </c:pt>
                <c:pt idx="42">
                  <c:v>490</c:v>
                </c:pt>
                <c:pt idx="43">
                  <c:v>492</c:v>
                </c:pt>
                <c:pt idx="44">
                  <c:v>496</c:v>
                </c:pt>
                <c:pt idx="45">
                  <c:v>542</c:v>
                </c:pt>
                <c:pt idx="46">
                  <c:v>583</c:v>
                </c:pt>
                <c:pt idx="47">
                  <c:v>602</c:v>
                </c:pt>
                <c:pt idx="48">
                  <c:v>635</c:v>
                </c:pt>
                <c:pt idx="49">
                  <c:v>684</c:v>
                </c:pt>
                <c:pt idx="50">
                  <c:v>684</c:v>
                </c:pt>
                <c:pt idx="51">
                  <c:v>688</c:v>
                </c:pt>
                <c:pt idx="52">
                  <c:v>727</c:v>
                </c:pt>
                <c:pt idx="53">
                  <c:v>868</c:v>
                </c:pt>
                <c:pt idx="54">
                  <c:v>909</c:v>
                </c:pt>
                <c:pt idx="55">
                  <c:v>997</c:v>
                </c:pt>
                <c:pt idx="56">
                  <c:v>1111</c:v>
                </c:pt>
                <c:pt idx="57">
                  <c:v>1140</c:v>
                </c:pt>
                <c:pt idx="58">
                  <c:v>1173</c:v>
                </c:pt>
                <c:pt idx="59">
                  <c:v>1315</c:v>
                </c:pt>
                <c:pt idx="60">
                  <c:v>1463</c:v>
                </c:pt>
                <c:pt idx="61">
                  <c:v>1778</c:v>
                </c:pt>
                <c:pt idx="62">
                  <c:v>1848</c:v>
                </c:pt>
                <c:pt idx="63">
                  <c:v>2111</c:v>
                </c:pt>
                <c:pt idx="64">
                  <c:v>2166</c:v>
                </c:pt>
                <c:pt idx="65">
                  <c:v>2543</c:v>
                </c:pt>
                <c:pt idx="66">
                  <c:v>2844</c:v>
                </c:pt>
                <c:pt idx="67">
                  <c:v>3219</c:v>
                </c:pt>
                <c:pt idx="68">
                  <c:v>4085</c:v>
                </c:pt>
                <c:pt idx="69">
                  <c:v>4504</c:v>
                </c:pt>
                <c:pt idx="70">
                  <c:v>4681</c:v>
                </c:pt>
                <c:pt idx="71">
                  <c:v>4684</c:v>
                </c:pt>
                <c:pt idx="72">
                  <c:v>4686</c:v>
                </c:pt>
                <c:pt idx="73">
                  <c:v>4686</c:v>
                </c:pt>
                <c:pt idx="74">
                  <c:v>4686</c:v>
                </c:pt>
                <c:pt idx="75">
                  <c:v>4686</c:v>
                </c:pt>
                <c:pt idx="76">
                  <c:v>4686</c:v>
                </c:pt>
                <c:pt idx="77">
                  <c:v>4686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D-84F6-4F71-8835-B93445116357}"/>
            </c:ext>
          </c:extLst>
        </c:ser>
        <c:ser>
          <c:idx val="13"/>
          <c:order val="14"/>
          <c:tx>
            <c:strRef>
              <c:f>Sheet2!$AI$2</c:f>
              <c:strCache>
                <c:ptCount val="1"/>
                <c:pt idx="0">
                  <c:v>Recognition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cat>
            <c:numRef>
              <c:f>Sheet2!$T$3:$T$92</c:f>
              <c:numCache>
                <c:formatCode>m/d/yyyy</c:formatCode>
                <c:ptCount val="78"/>
                <c:pt idx="0">
                  <c:v>42370</c:v>
                </c:pt>
                <c:pt idx="1">
                  <c:v>42371</c:v>
                </c:pt>
                <c:pt idx="2">
                  <c:v>42372</c:v>
                </c:pt>
                <c:pt idx="3">
                  <c:v>42373</c:v>
                </c:pt>
                <c:pt idx="4">
                  <c:v>42374</c:v>
                </c:pt>
                <c:pt idx="5">
                  <c:v>42375</c:v>
                </c:pt>
                <c:pt idx="6">
                  <c:v>42376</c:v>
                </c:pt>
                <c:pt idx="7">
                  <c:v>42377</c:v>
                </c:pt>
                <c:pt idx="8">
                  <c:v>42378</c:v>
                </c:pt>
                <c:pt idx="9">
                  <c:v>42379</c:v>
                </c:pt>
                <c:pt idx="10">
                  <c:v>42380</c:v>
                </c:pt>
                <c:pt idx="11">
                  <c:v>42381</c:v>
                </c:pt>
                <c:pt idx="12">
                  <c:v>42382</c:v>
                </c:pt>
                <c:pt idx="13">
                  <c:v>42383</c:v>
                </c:pt>
                <c:pt idx="14">
                  <c:v>42384</c:v>
                </c:pt>
                <c:pt idx="15">
                  <c:v>42385</c:v>
                </c:pt>
                <c:pt idx="16">
                  <c:v>42386</c:v>
                </c:pt>
                <c:pt idx="17">
                  <c:v>42387</c:v>
                </c:pt>
                <c:pt idx="18">
                  <c:v>42388</c:v>
                </c:pt>
                <c:pt idx="19">
                  <c:v>42389</c:v>
                </c:pt>
                <c:pt idx="20">
                  <c:v>42390</c:v>
                </c:pt>
                <c:pt idx="21">
                  <c:v>42391</c:v>
                </c:pt>
                <c:pt idx="22">
                  <c:v>42392</c:v>
                </c:pt>
                <c:pt idx="23">
                  <c:v>42393</c:v>
                </c:pt>
                <c:pt idx="24">
                  <c:v>42394</c:v>
                </c:pt>
                <c:pt idx="25">
                  <c:v>42395</c:v>
                </c:pt>
                <c:pt idx="26">
                  <c:v>42396</c:v>
                </c:pt>
                <c:pt idx="27">
                  <c:v>42397</c:v>
                </c:pt>
                <c:pt idx="28">
                  <c:v>42398</c:v>
                </c:pt>
                <c:pt idx="29">
                  <c:v>42399</c:v>
                </c:pt>
                <c:pt idx="30">
                  <c:v>42400</c:v>
                </c:pt>
                <c:pt idx="31">
                  <c:v>42401</c:v>
                </c:pt>
                <c:pt idx="32">
                  <c:v>42402</c:v>
                </c:pt>
                <c:pt idx="33">
                  <c:v>42403</c:v>
                </c:pt>
                <c:pt idx="34">
                  <c:v>42404</c:v>
                </c:pt>
                <c:pt idx="35">
                  <c:v>42405</c:v>
                </c:pt>
                <c:pt idx="36">
                  <c:v>42406</c:v>
                </c:pt>
                <c:pt idx="37">
                  <c:v>42407</c:v>
                </c:pt>
                <c:pt idx="38">
                  <c:v>42408</c:v>
                </c:pt>
                <c:pt idx="39">
                  <c:v>42409</c:v>
                </c:pt>
                <c:pt idx="40">
                  <c:v>42410</c:v>
                </c:pt>
                <c:pt idx="41">
                  <c:v>42411</c:v>
                </c:pt>
                <c:pt idx="42">
                  <c:v>42412</c:v>
                </c:pt>
                <c:pt idx="43">
                  <c:v>42413</c:v>
                </c:pt>
                <c:pt idx="44">
                  <c:v>42414</c:v>
                </c:pt>
                <c:pt idx="45">
                  <c:v>42415</c:v>
                </c:pt>
                <c:pt idx="46">
                  <c:v>42416</c:v>
                </c:pt>
                <c:pt idx="47">
                  <c:v>42417</c:v>
                </c:pt>
                <c:pt idx="48">
                  <c:v>42418</c:v>
                </c:pt>
                <c:pt idx="49">
                  <c:v>42419</c:v>
                </c:pt>
                <c:pt idx="50">
                  <c:v>42420</c:v>
                </c:pt>
                <c:pt idx="51">
                  <c:v>42421</c:v>
                </c:pt>
                <c:pt idx="52">
                  <c:v>42422</c:v>
                </c:pt>
                <c:pt idx="53">
                  <c:v>42423</c:v>
                </c:pt>
                <c:pt idx="54">
                  <c:v>42424</c:v>
                </c:pt>
                <c:pt idx="55">
                  <c:v>42425</c:v>
                </c:pt>
                <c:pt idx="56">
                  <c:v>42426</c:v>
                </c:pt>
                <c:pt idx="57">
                  <c:v>42427</c:v>
                </c:pt>
                <c:pt idx="58">
                  <c:v>42428</c:v>
                </c:pt>
                <c:pt idx="59">
                  <c:v>42429</c:v>
                </c:pt>
                <c:pt idx="60">
                  <c:v>42430</c:v>
                </c:pt>
                <c:pt idx="61">
                  <c:v>42431</c:v>
                </c:pt>
                <c:pt idx="62">
                  <c:v>42432</c:v>
                </c:pt>
                <c:pt idx="63">
                  <c:v>42433</c:v>
                </c:pt>
                <c:pt idx="64">
                  <c:v>42434</c:v>
                </c:pt>
                <c:pt idx="65">
                  <c:v>42435</c:v>
                </c:pt>
                <c:pt idx="66">
                  <c:v>42436</c:v>
                </c:pt>
                <c:pt idx="67">
                  <c:v>42437</c:v>
                </c:pt>
                <c:pt idx="68">
                  <c:v>42438</c:v>
                </c:pt>
                <c:pt idx="69">
                  <c:v>42439</c:v>
                </c:pt>
                <c:pt idx="70">
                  <c:v>42440</c:v>
                </c:pt>
                <c:pt idx="71">
                  <c:v>42441</c:v>
                </c:pt>
                <c:pt idx="72">
                  <c:v>42442</c:v>
                </c:pt>
                <c:pt idx="73">
                  <c:v>42443</c:v>
                </c:pt>
                <c:pt idx="74">
                  <c:v>42444</c:v>
                </c:pt>
                <c:pt idx="75">
                  <c:v>42445</c:v>
                </c:pt>
                <c:pt idx="76">
                  <c:v>42446</c:v>
                </c:pt>
                <c:pt idx="77">
                  <c:v>42447</c:v>
                </c:pt>
              </c:numCache>
              <c:extLst/>
            </c:numRef>
          </c:cat>
          <c:val>
            <c:numRef>
              <c:f>Sheet2!$AI$3:$AI$92</c:f>
              <c:numCache>
                <c:formatCode>General</c:formatCode>
                <c:ptCount val="78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33</c:v>
                </c:pt>
                <c:pt idx="4">
                  <c:v>55</c:v>
                </c:pt>
                <c:pt idx="5">
                  <c:v>59</c:v>
                </c:pt>
                <c:pt idx="6">
                  <c:v>73</c:v>
                </c:pt>
                <c:pt idx="7">
                  <c:v>86</c:v>
                </c:pt>
                <c:pt idx="8">
                  <c:v>86</c:v>
                </c:pt>
                <c:pt idx="9">
                  <c:v>86</c:v>
                </c:pt>
                <c:pt idx="10">
                  <c:v>102</c:v>
                </c:pt>
                <c:pt idx="11">
                  <c:v>187</c:v>
                </c:pt>
                <c:pt idx="12">
                  <c:v>214</c:v>
                </c:pt>
                <c:pt idx="13">
                  <c:v>270</c:v>
                </c:pt>
                <c:pt idx="14">
                  <c:v>331</c:v>
                </c:pt>
                <c:pt idx="15">
                  <c:v>344</c:v>
                </c:pt>
                <c:pt idx="16">
                  <c:v>348</c:v>
                </c:pt>
                <c:pt idx="17">
                  <c:v>470</c:v>
                </c:pt>
                <c:pt idx="18">
                  <c:v>474</c:v>
                </c:pt>
                <c:pt idx="19">
                  <c:v>529</c:v>
                </c:pt>
                <c:pt idx="20">
                  <c:v>537</c:v>
                </c:pt>
                <c:pt idx="21">
                  <c:v>537</c:v>
                </c:pt>
                <c:pt idx="22">
                  <c:v>550</c:v>
                </c:pt>
                <c:pt idx="23">
                  <c:v>550</c:v>
                </c:pt>
                <c:pt idx="24">
                  <c:v>550</c:v>
                </c:pt>
                <c:pt idx="25">
                  <c:v>553</c:v>
                </c:pt>
                <c:pt idx="26">
                  <c:v>553</c:v>
                </c:pt>
                <c:pt idx="27">
                  <c:v>553</c:v>
                </c:pt>
                <c:pt idx="28">
                  <c:v>665</c:v>
                </c:pt>
                <c:pt idx="29">
                  <c:v>665</c:v>
                </c:pt>
                <c:pt idx="30">
                  <c:v>684</c:v>
                </c:pt>
                <c:pt idx="31">
                  <c:v>971</c:v>
                </c:pt>
                <c:pt idx="32">
                  <c:v>1141</c:v>
                </c:pt>
                <c:pt idx="33">
                  <c:v>1289</c:v>
                </c:pt>
                <c:pt idx="34">
                  <c:v>1496</c:v>
                </c:pt>
                <c:pt idx="35">
                  <c:v>1608</c:v>
                </c:pt>
                <c:pt idx="36">
                  <c:v>1627</c:v>
                </c:pt>
                <c:pt idx="37">
                  <c:v>1652</c:v>
                </c:pt>
                <c:pt idx="38">
                  <c:v>1818</c:v>
                </c:pt>
                <c:pt idx="39">
                  <c:v>1903</c:v>
                </c:pt>
                <c:pt idx="40">
                  <c:v>2239</c:v>
                </c:pt>
                <c:pt idx="41">
                  <c:v>2384</c:v>
                </c:pt>
                <c:pt idx="42">
                  <c:v>2540</c:v>
                </c:pt>
                <c:pt idx="43">
                  <c:v>2567</c:v>
                </c:pt>
                <c:pt idx="44">
                  <c:v>2583</c:v>
                </c:pt>
                <c:pt idx="45">
                  <c:v>2838</c:v>
                </c:pt>
                <c:pt idx="46">
                  <c:v>3138</c:v>
                </c:pt>
                <c:pt idx="47">
                  <c:v>3276</c:v>
                </c:pt>
                <c:pt idx="48">
                  <c:v>3555</c:v>
                </c:pt>
                <c:pt idx="49">
                  <c:v>3812</c:v>
                </c:pt>
                <c:pt idx="50">
                  <c:v>3896</c:v>
                </c:pt>
                <c:pt idx="51">
                  <c:v>4030</c:v>
                </c:pt>
                <c:pt idx="52">
                  <c:v>4292</c:v>
                </c:pt>
                <c:pt idx="53">
                  <c:v>4669</c:v>
                </c:pt>
                <c:pt idx="54">
                  <c:v>4960</c:v>
                </c:pt>
                <c:pt idx="55">
                  <c:v>5872</c:v>
                </c:pt>
                <c:pt idx="56">
                  <c:v>6462</c:v>
                </c:pt>
                <c:pt idx="57">
                  <c:v>6618</c:v>
                </c:pt>
                <c:pt idx="58">
                  <c:v>6803</c:v>
                </c:pt>
                <c:pt idx="59">
                  <c:v>7520</c:v>
                </c:pt>
                <c:pt idx="60">
                  <c:v>8382</c:v>
                </c:pt>
                <c:pt idx="61">
                  <c:v>9851</c:v>
                </c:pt>
                <c:pt idx="62">
                  <c:v>10186</c:v>
                </c:pt>
                <c:pt idx="63">
                  <c:v>10885</c:v>
                </c:pt>
                <c:pt idx="64">
                  <c:v>11070</c:v>
                </c:pt>
                <c:pt idx="65">
                  <c:v>12651</c:v>
                </c:pt>
                <c:pt idx="66">
                  <c:v>14102</c:v>
                </c:pt>
                <c:pt idx="67">
                  <c:v>16072</c:v>
                </c:pt>
                <c:pt idx="68">
                  <c:v>20218</c:v>
                </c:pt>
                <c:pt idx="69">
                  <c:v>22299</c:v>
                </c:pt>
                <c:pt idx="70">
                  <c:v>23025</c:v>
                </c:pt>
                <c:pt idx="71">
                  <c:v>23062</c:v>
                </c:pt>
                <c:pt idx="72">
                  <c:v>23092</c:v>
                </c:pt>
                <c:pt idx="73">
                  <c:v>23092</c:v>
                </c:pt>
                <c:pt idx="74">
                  <c:v>23092</c:v>
                </c:pt>
                <c:pt idx="75">
                  <c:v>23092</c:v>
                </c:pt>
                <c:pt idx="76">
                  <c:v>23092</c:v>
                </c:pt>
                <c:pt idx="77">
                  <c:v>23092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E-84F6-4F71-8835-B934451163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92440768"/>
        <c:axId val="2130099808"/>
      </c:areaChart>
      <c:dateAx>
        <c:axId val="-20924407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Date Attributed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099808"/>
        <c:crosses val="autoZero"/>
        <c:auto val="1"/>
        <c:lblOffset val="100"/>
        <c:baseTimeUnit val="days"/>
      </c:dateAx>
      <c:valAx>
        <c:axId val="2130099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Outputs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9244076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106299212598398E-3"/>
          <c:y val="0.835415573053368"/>
          <c:w val="0.98280085301837306"/>
          <c:h val="0.153473315835521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Sheet1!$B$30:$B$33</cx:f>
        <cx:lvl ptCount="4">
          <cx:pt idx="0">CRIS</cx:pt>
          <cx:pt idx="1">Pilot</cx:pt>
          <cx:pt idx="2">Total Import</cx:pt>
          <cx:pt idx="3">Summer Import</cx:pt>
        </cx:lvl>
      </cx:strDim>
      <cx:numDim type="val">
        <cx:f>Sheet1!$C$30:$C$33</cx:f>
        <cx:lvl ptCount="4" formatCode="General">
          <cx:pt idx="0">2504</cx:pt>
          <cx:pt idx="1">3081</cx:pt>
          <cx:pt idx="2">9998</cx:pt>
          <cx:pt idx="3">18000</cx:pt>
        </cx:lvl>
      </cx:numDim>
    </cx:data>
  </cx:chartData>
  <cx:chart>
    <cx:title pos="t" align="ctr" overlay="0">
      <cx:tx>
        <cx:txData>
          <cx:v>Publication Attributions</cx:v>
        </cx:txData>
      </cx:tx>
      <cx:txPr>
        <a:bodyPr spcFirstLastPara="1" vertOverflow="ellipsis" wrap="square" lIns="0" tIns="0" rIns="0" bIns="0" anchor="ctr" anchorCtr="1"/>
        <a:lstStyle/>
        <a:p>
          <a:pPr algn="ctr">
            <a:defRPr/>
          </a:pPr>
          <a:r>
            <a:rPr lang="en-US"/>
            <a:t>Publication Attributions</a:t>
          </a:r>
        </a:p>
      </cx:txPr>
    </cx:title>
    <cx:plotArea>
      <cx:plotAreaRegion>
        <cx:series layoutId="waterfall" uniqueId="{6BE4B3D8-B8B0-4FBF-979E-600C39A7DE2D}">
          <cx:dataLabels pos="outEnd">
            <cx:visibility seriesName="0" categoryName="0" value="1"/>
          </cx:dataLabels>
          <cx:dataId val="0"/>
          <cx:layoutPr>
            <cx:subtotals/>
          </cx:layoutPr>
        </cx:series>
      </cx:plotAreaRegion>
      <cx:axis id="0">
        <cx:catScaling gapWidth="0.5"/>
        <cx:tickLabels/>
      </cx:axis>
      <cx:axis id="1">
        <cx:valScaling/>
        <cx:title>
          <cx:tx>
            <cx:txData>
              <cx:v>Number of Publications Attributions</cx:v>
            </cx:txData>
          </cx:tx>
          <cx:txPr>
            <a:bodyPr spcFirstLastPara="1" vertOverflow="ellipsis" wrap="square" lIns="0" tIns="0" rIns="0" bIns="0" anchor="ctr" anchorCtr="1"/>
            <a:lstStyle/>
            <a:p>
              <a:pPr algn="ctr">
                <a:defRPr/>
              </a:pPr>
              <a:r>
                <a:rPr lang="en-US"/>
                <a:t>Number of Publications Attributions</a:t>
              </a:r>
            </a:p>
          </cx:txPr>
        </cx:title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  <cs:bodyPr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  <cs:bodyPr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  <cs:bodyPr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B2EBC-0395-3448-86C6-FCA702968BC3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008F6-3AA4-0A4E-91FC-20E2FFF19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239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DA6E7-8992-4C99-9A10-5706B64F34CA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A2B32-6F74-4E68-8C5C-ABF24DAC15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8123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A2B32-6F74-4E68-8C5C-ABF24DAC152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827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A2B32-6F74-4E68-8C5C-ABF24DAC152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259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A2B32-6F74-4E68-8C5C-ABF24DAC152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523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Provide a tool that is easy to use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700" dirty="0">
                <a:solidFill>
                  <a:schemeClr val="bg1">
                    <a:lumMod val="50000"/>
                  </a:schemeClr>
                </a:solidFill>
              </a:rPr>
              <a:t>&amp; someone in the Library or Research Office who can hand hold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Enter data once and we and you can reuse it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REF2014,  REF2020, Web pages, Consortia, CVs</a:t>
            </a:r>
          </a:p>
          <a:p>
            <a:pPr lvl="1"/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ORCiD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Keeps the institution and funders of our backs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Immediate gratification … put it in the CRIS and it’s out on the portal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A2B32-6F74-4E68-8C5C-ABF24DAC152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48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A2B32-6F74-4E68-8C5C-ABF24DAC152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230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A2B32-6F74-4E68-8C5C-ABF24DAC152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389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A2B32-6F74-4E68-8C5C-ABF24DAC152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962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A2B32-6F74-4E68-8C5C-ABF24DAC152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098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A2B32-6F74-4E68-8C5C-ABF24DAC152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767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A2B32-6F74-4E68-8C5C-ABF24DAC152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49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Anna Clements/Gavin Reddick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CRIS2016 June 9th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BA89-6FB6-4DD4-9C49-C17D9B062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Anna Clements/Gavin Reddick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CRIS2016 June 9th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BA89-6FB6-4DD4-9C49-C17D9B062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Anna Clements/Gavin Reddick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CRIS2016 June 9th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BA89-6FB6-4DD4-9C49-C17D9B062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Anna Clements/Gavin Reddick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CRIS2016 June 9th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BA89-6FB6-4DD4-9C49-C17D9B062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Anna Clements/Gavin Reddick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CRIS2016 June 9th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BA89-6FB6-4DD4-9C49-C17D9B062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Anna Clements/Gavin Reddick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CRIS2016 June 9th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BA89-6FB6-4DD4-9C49-C17D9B062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Anna Clements/Gavin Reddick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CRIS2016 June 9th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BA89-6FB6-4DD4-9C49-C17D9B062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Anna Clements/Gavin Reddick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CRIS2016 June 9th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BA89-6FB6-4DD4-9C49-C17D9B062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Anna Clements/Gavin Reddick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CRIS2016 June 9th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BA89-6FB6-4DD4-9C49-C17D9B062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Anna Clements/Gavin Reddick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CRIS2016 June 9th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BA89-6FB6-4DD4-9C49-C17D9B062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Anna Clements/Gavin Reddick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CRIS2016 June 9th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BA89-6FB6-4DD4-9C49-C17D9B062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Anna Clements/Gavin Reddick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CRIS2016 June 9th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0BA89-6FB6-4DD4-9C49-C17D9B062E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78933" y="382855"/>
            <a:ext cx="8153408" cy="2871167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Let’s Talk – Interoperability between University CRIS/IR and</a:t>
            </a:r>
          </a:p>
          <a:p>
            <a:pPr algn="l"/>
            <a:r>
              <a:rPr lang="en-US" sz="2400" dirty="0" err="1"/>
              <a:t>Researchfish</a:t>
            </a:r>
            <a:r>
              <a:rPr lang="en-US" sz="2400" dirty="0"/>
              <a:t> : a case study from the UK</a:t>
            </a:r>
          </a:p>
          <a:p>
            <a:pPr algn="l"/>
            <a:endParaRPr lang="en-US" sz="1600" dirty="0">
              <a:solidFill>
                <a:srgbClr val="00AEEF"/>
              </a:solidFill>
              <a:latin typeface="Palatino"/>
              <a:cs typeface="Palatino"/>
            </a:endParaRPr>
          </a:p>
          <a:p>
            <a:pPr algn="r"/>
            <a:r>
              <a:rPr lang="en-US" sz="1600" dirty="0">
                <a:solidFill>
                  <a:srgbClr val="00AEEF"/>
                </a:solidFill>
                <a:latin typeface="Palatino"/>
                <a:cs typeface="Palatino"/>
              </a:rPr>
              <a:t>Anna Clements, University of St Andrews</a:t>
            </a:r>
          </a:p>
          <a:p>
            <a:pPr algn="r"/>
            <a:r>
              <a:rPr lang="en-US" sz="1600" dirty="0">
                <a:solidFill>
                  <a:srgbClr val="00AEEF"/>
                </a:solidFill>
                <a:latin typeface="Palatino"/>
                <a:cs typeface="Palatino"/>
              </a:rPr>
              <a:t>Gavin Reddick, </a:t>
            </a:r>
            <a:r>
              <a:rPr lang="en-US" sz="1600" dirty="0" err="1">
                <a:solidFill>
                  <a:srgbClr val="00AEEF"/>
                </a:solidFill>
                <a:latin typeface="Palatino"/>
                <a:cs typeface="Palatino"/>
              </a:rPr>
              <a:t>Researchfish</a:t>
            </a:r>
            <a:endParaRPr lang="en-US" sz="1600" dirty="0">
              <a:solidFill>
                <a:srgbClr val="00AEEF"/>
              </a:solidFill>
              <a:latin typeface="Palatino"/>
              <a:cs typeface="Palatino"/>
            </a:endParaRPr>
          </a:p>
          <a:p>
            <a:pPr algn="r"/>
            <a:endParaRPr lang="en-US" sz="1600" dirty="0">
              <a:solidFill>
                <a:srgbClr val="00AEEF"/>
              </a:solidFill>
              <a:latin typeface="Palatino"/>
              <a:cs typeface="Palatin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22320" y="6362890"/>
            <a:ext cx="998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Henry Legg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66732" y="5329061"/>
            <a:ext cx="30540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CRIS2016 Conference</a:t>
            </a:r>
          </a:p>
          <a:p>
            <a:pPr algn="r"/>
            <a:r>
              <a:rPr lang="en-US" dirty="0"/>
              <a:t>St Andrews, UK 8-11 June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32" y="2750961"/>
            <a:ext cx="34290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1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6175829"/>
            <a:ext cx="1328057" cy="65382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779466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3" name="Chart 2"/>
              <p:cNvGraphicFramePr/>
              <p:nvPr>
                <p:extLst>
                  <p:ext uri="{D42A27DB-BD31-4B8C-83A1-F6EECF244321}">
                    <p14:modId xmlns:p14="http://schemas.microsoft.com/office/powerpoint/2010/main" val="2364265594"/>
                  </p:ext>
                </p:extLst>
              </p:nvPr>
            </p:nvGraphicFramePr>
            <p:xfrm>
              <a:off x="0" y="0"/>
              <a:ext cx="9144000" cy="68580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3" name="Chart 2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430764" y="109537"/>
            <a:ext cx="1713236" cy="747713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BA89-6FB6-4DD4-9C49-C17D9B062E6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Anna Clements/Gavin Reddick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CRIS2016 June 9th 2016</a:t>
            </a:r>
          </a:p>
        </p:txBody>
      </p:sp>
    </p:spTree>
    <p:extLst>
      <p:ext uri="{BB962C8B-B14F-4D97-AF65-F5344CB8AC3E}">
        <p14:creationId xmlns:p14="http://schemas.microsoft.com/office/powerpoint/2010/main" val="15534242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50310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6957" y="110444"/>
            <a:ext cx="1713236" cy="74771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28941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-58057" y="0"/>
            <a:ext cx="9202057" cy="6857999"/>
          </a:xfrm>
          <a:prstGeom prst="rect">
            <a:avLst/>
          </a:prstGeom>
        </p:spPr>
      </p:pic>
      <p:pic>
        <p:nvPicPr>
          <p:cNvPr id="6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30764" y="0"/>
            <a:ext cx="1713236" cy="74771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59778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Researchfish</a:t>
            </a:r>
            <a:r>
              <a:rPr lang="en-GB" dirty="0"/>
              <a:t>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development to further support data exchange</a:t>
            </a:r>
          </a:p>
          <a:p>
            <a:pPr marL="0" indent="0">
              <a:buNone/>
            </a:pP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dirty="0"/>
              <a:t>Scaling up of pilot –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each institution to expand to the whole university and all funders</a:t>
            </a:r>
          </a:p>
          <a:p>
            <a:endParaRPr lang="en-GB" dirty="0"/>
          </a:p>
          <a:p>
            <a:r>
              <a:rPr lang="en-GB" dirty="0"/>
              <a:t>Data to be added in advance of 2017</a:t>
            </a:r>
          </a:p>
          <a:p>
            <a:endParaRPr lang="en-GB" dirty="0"/>
          </a:p>
        </p:txBody>
      </p:sp>
      <p:pic>
        <p:nvPicPr>
          <p:cNvPr id="5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30764" y="22679"/>
            <a:ext cx="1713236" cy="74771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821646"/>
            <a:ext cx="8229600" cy="55697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dirty="0"/>
              <a:t>Next Steps  - July 2016 +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BA89-6FB6-4DD4-9C49-C17D9B062E6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Anna Clements/Gavin Reddick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CRIS2016 June 9th 2016</a:t>
            </a:r>
          </a:p>
        </p:txBody>
      </p:sp>
    </p:spTree>
    <p:extLst>
      <p:ext uri="{BB962C8B-B14F-4D97-AF65-F5344CB8AC3E}">
        <p14:creationId xmlns:p14="http://schemas.microsoft.com/office/powerpoint/2010/main" val="709901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3982"/>
            <a:ext cx="8229600" cy="55697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dirty="0"/>
              <a:t>Beyond publications with DOIs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098" y="551824"/>
            <a:ext cx="7909428" cy="49140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Feedback from Researchers </a:t>
            </a:r>
            <a:r>
              <a:rPr lang="en-US" dirty="0">
                <a:solidFill>
                  <a:srgbClr val="7F7F7F"/>
                </a:solidFill>
              </a:rPr>
              <a:t>– v. positive and want it to continue/ extend to other outputs</a:t>
            </a:r>
          </a:p>
          <a:p>
            <a:r>
              <a:rPr lang="en-US" dirty="0"/>
              <a:t>User communities </a:t>
            </a:r>
            <a:r>
              <a:rPr lang="en-US" dirty="0">
                <a:solidFill>
                  <a:srgbClr val="7F7F7F"/>
                </a:solidFill>
              </a:rPr>
              <a:t>e.g. Impact and Activity Model developments in Pure </a:t>
            </a:r>
          </a:p>
          <a:p>
            <a:r>
              <a:rPr lang="en-US" dirty="0">
                <a:solidFill>
                  <a:srgbClr val="7F7F7F"/>
                </a:solidFill>
              </a:rPr>
              <a:t>CASRAI-UK &amp; </a:t>
            </a:r>
            <a:r>
              <a:rPr lang="en-US" dirty="0"/>
              <a:t>Open Standards</a:t>
            </a:r>
          </a:p>
          <a:p>
            <a:r>
              <a:rPr lang="en-US" dirty="0"/>
              <a:t>DOIs on acceptance </a:t>
            </a:r>
            <a:r>
              <a:rPr lang="en-US" dirty="0">
                <a:solidFill>
                  <a:srgbClr val="7F7F7F"/>
                </a:solidFill>
              </a:rPr>
              <a:t>/ </a:t>
            </a:r>
            <a:r>
              <a:rPr lang="en-US" dirty="0" err="1">
                <a:solidFill>
                  <a:srgbClr val="7F7F7F"/>
                </a:solidFill>
              </a:rPr>
              <a:t>Crossref</a:t>
            </a:r>
            <a:endParaRPr lang="en-US" dirty="0">
              <a:solidFill>
                <a:srgbClr val="7F7F7F"/>
              </a:solidFill>
            </a:endParaRPr>
          </a:p>
          <a:p>
            <a:r>
              <a:rPr lang="en-US" dirty="0">
                <a:solidFill>
                  <a:srgbClr val="7F7F7F"/>
                </a:solidFill>
              </a:rPr>
              <a:t>RCUK grant application system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BA89-6FB6-4DD4-9C49-C17D9B062E6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Anna Clements/Gavin Reddick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CRIS2016 June 9th 2016</a:t>
            </a:r>
          </a:p>
        </p:txBody>
      </p:sp>
    </p:spTree>
    <p:extLst>
      <p:ext uri="{BB962C8B-B14F-4D97-AF65-F5344CB8AC3E}">
        <p14:creationId xmlns:p14="http://schemas.microsoft.com/office/powerpoint/2010/main" val="757461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78933" y="382855"/>
            <a:ext cx="8153408" cy="2871167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Thank you!</a:t>
            </a:r>
          </a:p>
          <a:p>
            <a:pPr algn="l"/>
            <a:endParaRPr lang="en-US" sz="1600" dirty="0">
              <a:solidFill>
                <a:srgbClr val="00AEEF"/>
              </a:solidFill>
              <a:latin typeface="Palatino"/>
              <a:cs typeface="Palatino"/>
            </a:endParaRPr>
          </a:p>
          <a:p>
            <a:pPr algn="r"/>
            <a:r>
              <a:rPr lang="en-US" sz="1600" dirty="0">
                <a:solidFill>
                  <a:srgbClr val="00AEEF"/>
                </a:solidFill>
                <a:latin typeface="Palatino"/>
                <a:cs typeface="Palatino"/>
              </a:rPr>
              <a:t>Anna Clements, University of St Andrews</a:t>
            </a:r>
          </a:p>
          <a:p>
            <a:pPr algn="r"/>
            <a:r>
              <a:rPr lang="en-US" sz="1600" dirty="0">
                <a:solidFill>
                  <a:srgbClr val="00AEEF"/>
                </a:solidFill>
                <a:latin typeface="Palatino"/>
                <a:cs typeface="Palatino"/>
              </a:rPr>
              <a:t>@</a:t>
            </a:r>
            <a:r>
              <a:rPr lang="en-US" sz="1600" dirty="0" err="1">
                <a:solidFill>
                  <a:srgbClr val="00AEEF"/>
                </a:solidFill>
                <a:latin typeface="Palatino"/>
                <a:cs typeface="Palatino"/>
              </a:rPr>
              <a:t>annakclements</a:t>
            </a:r>
            <a:endParaRPr lang="en-US" sz="1600" dirty="0">
              <a:solidFill>
                <a:srgbClr val="00AEEF"/>
              </a:solidFill>
              <a:latin typeface="Palatino"/>
              <a:cs typeface="Palatino"/>
            </a:endParaRPr>
          </a:p>
          <a:p>
            <a:pPr algn="r"/>
            <a:r>
              <a:rPr lang="en-US" sz="1600" dirty="0">
                <a:solidFill>
                  <a:srgbClr val="00AEEF"/>
                </a:solidFill>
                <a:latin typeface="Palatino"/>
                <a:cs typeface="Palatino"/>
              </a:rPr>
              <a:t>Gavin Reddick, Researchfish</a:t>
            </a:r>
          </a:p>
          <a:p>
            <a:pPr algn="r"/>
            <a:r>
              <a:rPr lang="en-US" sz="1600" dirty="0">
                <a:solidFill>
                  <a:srgbClr val="00AEEF"/>
                </a:solidFill>
                <a:latin typeface="Palatino"/>
                <a:cs typeface="Palatino"/>
              </a:rPr>
              <a:t>Gavin.Reddick@Researchfish.com</a:t>
            </a:r>
          </a:p>
          <a:p>
            <a:pPr algn="r"/>
            <a:endParaRPr lang="en-US" sz="1600" dirty="0">
              <a:solidFill>
                <a:srgbClr val="00AEEF"/>
              </a:solidFill>
              <a:latin typeface="Palatino"/>
              <a:cs typeface="Palatin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22320" y="6362890"/>
            <a:ext cx="998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Henry Legg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06533" y="4826000"/>
            <a:ext cx="30540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CRIS2016 Conference</a:t>
            </a:r>
          </a:p>
          <a:p>
            <a:pPr algn="r"/>
            <a:r>
              <a:rPr lang="en-US" dirty="0"/>
              <a:t>St Andrews, UK 8-11 June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88" y="3398742"/>
            <a:ext cx="5129345" cy="305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644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3982"/>
            <a:ext cx="8229600" cy="55697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dirty="0"/>
              <a:t>What we will cover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098" y="551824"/>
            <a:ext cx="7909428" cy="49140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7F7F7F"/>
                </a:solidFill>
              </a:rPr>
              <a:t>Background</a:t>
            </a:r>
          </a:p>
          <a:p>
            <a:r>
              <a:rPr lang="en-US" dirty="0">
                <a:solidFill>
                  <a:srgbClr val="7F7F7F"/>
                </a:solidFill>
              </a:rPr>
              <a:t>Pilot</a:t>
            </a:r>
          </a:p>
          <a:p>
            <a:r>
              <a:rPr lang="en-US" dirty="0">
                <a:solidFill>
                  <a:srgbClr val="7F7F7F"/>
                </a:solidFill>
              </a:rPr>
              <a:t>Next Steps</a:t>
            </a:r>
          </a:p>
          <a:p>
            <a:endParaRPr lang="en-US" dirty="0">
              <a:solidFill>
                <a:srgbClr val="7F7F7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BA89-6FB6-4DD4-9C49-C17D9B062E6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Anna Clements/Gavin Reddick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CRIS2016 June 9th 2016</a:t>
            </a:r>
          </a:p>
        </p:txBody>
      </p:sp>
    </p:spTree>
    <p:extLst>
      <p:ext uri="{BB962C8B-B14F-4D97-AF65-F5344CB8AC3E}">
        <p14:creationId xmlns:p14="http://schemas.microsoft.com/office/powerpoint/2010/main" val="410432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6174"/>
            <a:ext cx="8229600" cy="55697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dirty="0"/>
              <a:t>Funders and Universities require information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098" y="551824"/>
            <a:ext cx="7909428" cy="49140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23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7F7F7F"/>
                </a:solidFill>
              </a:rPr>
              <a:t>Manage research portfolio</a:t>
            </a:r>
          </a:p>
          <a:p>
            <a:r>
              <a:rPr lang="en-US" dirty="0">
                <a:solidFill>
                  <a:srgbClr val="7F7F7F"/>
                </a:solidFill>
              </a:rPr>
              <a:t>Policy compliance</a:t>
            </a:r>
          </a:p>
          <a:p>
            <a:r>
              <a:rPr lang="en-US" dirty="0">
                <a:solidFill>
                  <a:srgbClr val="7F7F7F"/>
                </a:solidFill>
              </a:rPr>
              <a:t>Reputation, promotion &amp; impact</a:t>
            </a:r>
          </a:p>
          <a:p>
            <a:r>
              <a:rPr lang="en-US" dirty="0">
                <a:solidFill>
                  <a:srgbClr val="7F7F7F"/>
                </a:solidFill>
              </a:rPr>
              <a:t>Accountability </a:t>
            </a:r>
          </a:p>
          <a:p>
            <a:r>
              <a:rPr lang="en-US" dirty="0">
                <a:solidFill>
                  <a:srgbClr val="7F7F7F"/>
                </a:solidFill>
              </a:rPr>
              <a:t>Benchmarking</a:t>
            </a:r>
          </a:p>
          <a:p>
            <a:r>
              <a:rPr lang="en-US" dirty="0">
                <a:solidFill>
                  <a:srgbClr val="7F7F7F"/>
                </a:solidFill>
              </a:rPr>
              <a:t>Analyze relationship between funding and outputs</a:t>
            </a:r>
          </a:p>
          <a:p>
            <a:r>
              <a:rPr lang="en-US" dirty="0">
                <a:solidFill>
                  <a:srgbClr val="7F7F7F"/>
                </a:solidFill>
              </a:rPr>
              <a:t>Digital asset management – research outputs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BA89-6FB6-4DD4-9C49-C17D9B062E6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Anna Clements/Gavin Reddick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CRIS2016 June 9th 2016</a:t>
            </a:r>
          </a:p>
        </p:txBody>
      </p:sp>
    </p:spTree>
    <p:extLst>
      <p:ext uri="{BB962C8B-B14F-4D97-AF65-F5344CB8AC3E}">
        <p14:creationId xmlns:p14="http://schemas.microsoft.com/office/powerpoint/2010/main" val="24495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098" y="551824"/>
            <a:ext cx="7909428" cy="491405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939" y="1051560"/>
            <a:ext cx="5968219" cy="5398008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BA89-6FB6-4DD4-9C49-C17D9B062E6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Anna Clements/Gavin Reddick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CRIS2016 June 9th 2016</a:t>
            </a:r>
          </a:p>
        </p:txBody>
      </p:sp>
    </p:spTree>
    <p:extLst>
      <p:ext uri="{BB962C8B-B14F-4D97-AF65-F5344CB8AC3E}">
        <p14:creationId xmlns:p14="http://schemas.microsoft.com/office/powerpoint/2010/main" val="1413090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098" y="184938"/>
            <a:ext cx="7909428" cy="491405"/>
          </a:xfrm>
          <a:prstGeom prst="rect">
            <a:avLst/>
          </a:prstGeom>
        </p:spPr>
      </p:pic>
      <p:grpSp>
        <p:nvGrpSpPr>
          <p:cNvPr id="63" name="Group 4"/>
          <p:cNvGrpSpPr>
            <a:grpSpLocks/>
          </p:cNvGrpSpPr>
          <p:nvPr/>
        </p:nvGrpSpPr>
        <p:grpSpPr bwMode="auto">
          <a:xfrm>
            <a:off x="3886200" y="649288"/>
            <a:ext cx="2017713" cy="1862137"/>
            <a:chOff x="3220" y="241"/>
            <a:chExt cx="2949" cy="1270"/>
          </a:xfrm>
        </p:grpSpPr>
        <p:sp>
          <p:nvSpPr>
            <p:cNvPr id="64" name="Oval 5"/>
            <p:cNvSpPr>
              <a:spLocks noChangeArrowheads="1"/>
            </p:cNvSpPr>
            <p:nvPr/>
          </p:nvSpPr>
          <p:spPr bwMode="auto">
            <a:xfrm>
              <a:off x="3220" y="241"/>
              <a:ext cx="2949" cy="1270"/>
            </a:xfrm>
            <a:prstGeom prst="ellipse">
              <a:avLst/>
            </a:prstGeom>
            <a:solidFill>
              <a:srgbClr val="3399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65" name="Text Box 6"/>
            <p:cNvSpPr txBox="1">
              <a:spLocks noChangeArrowheads="1"/>
            </p:cNvSpPr>
            <p:nvPr/>
          </p:nvSpPr>
          <p:spPr bwMode="auto">
            <a:xfrm>
              <a:off x="4018" y="241"/>
              <a:ext cx="1473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200">
                  <a:cs typeface="Arial" charset="0"/>
                </a:rPr>
                <a:t> Activities</a:t>
              </a:r>
            </a:p>
          </p:txBody>
        </p:sp>
      </p:grp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790575" y="865188"/>
            <a:ext cx="2808288" cy="1728787"/>
            <a:chOff x="1338" y="300"/>
            <a:chExt cx="2949" cy="1270"/>
          </a:xfrm>
        </p:grpSpPr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1338" y="300"/>
              <a:ext cx="2949" cy="127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cs typeface="Arial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107" y="300"/>
              <a:ext cx="1475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600">
                  <a:solidFill>
                    <a:srgbClr val="000000"/>
                  </a:solidFill>
                  <a:cs typeface="Arial" charset="0"/>
                </a:rPr>
                <a:t>Publications</a:t>
              </a:r>
            </a:p>
          </p:txBody>
        </p:sp>
      </p:grp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384550" y="3022600"/>
            <a:ext cx="1871663" cy="1800225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GB" dirty="0">
                <a:cs typeface="Arial" charset="0"/>
              </a:rPr>
              <a:t>St Andrews</a:t>
            </a:r>
          </a:p>
          <a:p>
            <a:pPr algn="ctr">
              <a:spcBef>
                <a:spcPct val="20000"/>
              </a:spcBef>
            </a:pPr>
            <a:r>
              <a:rPr lang="en-GB" dirty="0">
                <a:cs typeface="Arial" charset="0"/>
              </a:rPr>
              <a:t>PURE CRIS</a:t>
            </a:r>
          </a:p>
          <a:p>
            <a:pPr algn="ctr">
              <a:spcBef>
                <a:spcPct val="20000"/>
              </a:spcBef>
            </a:pPr>
            <a:endParaRPr lang="en-GB" dirty="0">
              <a:cs typeface="Arial" charset="0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5184775" y="2738438"/>
            <a:ext cx="3886200" cy="3530600"/>
            <a:chOff x="5365750" y="2348880"/>
            <a:chExt cx="3886770" cy="3530600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5365750" y="3498230"/>
              <a:ext cx="1421021" cy="360362"/>
            </a:xfrm>
            <a:prstGeom prst="rightArrow">
              <a:avLst>
                <a:gd name="adj1" fmla="val 50000"/>
                <a:gd name="adj2" fmla="val 84909"/>
              </a:avLst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</a:pPr>
              <a:r>
                <a:rPr lang="en-GB" sz="1200" dirty="0">
                  <a:cs typeface="Arial" charset="0"/>
                </a:rPr>
                <a:t>Fed Out</a:t>
              </a:r>
            </a:p>
          </p:txBody>
        </p:sp>
        <p:grpSp>
          <p:nvGrpSpPr>
            <p:cNvPr id="12" name="Group 9"/>
            <p:cNvGrpSpPr>
              <a:grpSpLocks/>
            </p:cNvGrpSpPr>
            <p:nvPr/>
          </p:nvGrpSpPr>
          <p:grpSpPr bwMode="auto">
            <a:xfrm>
              <a:off x="6731570" y="3115643"/>
              <a:ext cx="2413000" cy="1998662"/>
              <a:chOff x="4104" y="1734"/>
              <a:chExt cx="1520" cy="1259"/>
            </a:xfrm>
          </p:grpSpPr>
          <p:sp>
            <p:nvSpPr>
              <p:cNvPr id="21" name="Line 10"/>
              <p:cNvSpPr>
                <a:spLocks noChangeShapeType="1"/>
              </p:cNvSpPr>
              <p:nvPr/>
            </p:nvSpPr>
            <p:spPr bwMode="auto">
              <a:xfrm>
                <a:off x="4104" y="1887"/>
                <a:ext cx="0" cy="95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11"/>
              <p:cNvSpPr>
                <a:spLocks noChangeShapeType="1"/>
              </p:cNvSpPr>
              <p:nvPr/>
            </p:nvSpPr>
            <p:spPr bwMode="auto">
              <a:xfrm>
                <a:off x="4104" y="1887"/>
                <a:ext cx="3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12"/>
              <p:cNvSpPr>
                <a:spLocks noChangeShapeType="1"/>
              </p:cNvSpPr>
              <p:nvPr/>
            </p:nvSpPr>
            <p:spPr bwMode="auto">
              <a:xfrm>
                <a:off x="4104" y="2840"/>
                <a:ext cx="3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13"/>
              <p:cNvSpPr>
                <a:spLocks noChangeShapeType="1"/>
              </p:cNvSpPr>
              <p:nvPr/>
            </p:nvSpPr>
            <p:spPr bwMode="auto">
              <a:xfrm>
                <a:off x="4104" y="2363"/>
                <a:ext cx="31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14"/>
              <p:cNvSpPr txBox="1">
                <a:spLocks noChangeArrowheads="1"/>
              </p:cNvSpPr>
              <p:nvPr/>
            </p:nvSpPr>
            <p:spPr bwMode="auto">
              <a:xfrm>
                <a:off x="4284" y="2204"/>
                <a:ext cx="1180" cy="319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200" dirty="0">
                    <a:cs typeface="Arial" charset="0"/>
                  </a:rPr>
                  <a:t>REF, RCUK</a:t>
                </a:r>
              </a:p>
              <a:p>
                <a:pPr algn="ctr" eaLnBrk="1" hangingPunct="1">
                  <a:spcBef>
                    <a:spcPct val="20000"/>
                  </a:spcBef>
                </a:pPr>
                <a:r>
                  <a:rPr lang="en-GB" sz="1200" dirty="0">
                    <a:cs typeface="Arial" charset="0"/>
                  </a:rPr>
                  <a:t>SFC, HESA</a:t>
                </a:r>
              </a:p>
            </p:txBody>
          </p:sp>
          <p:sp>
            <p:nvSpPr>
              <p:cNvPr id="26" name="Text Box 15"/>
              <p:cNvSpPr txBox="1">
                <a:spLocks noChangeArrowheads="1"/>
              </p:cNvSpPr>
              <p:nvPr/>
            </p:nvSpPr>
            <p:spPr bwMode="auto">
              <a:xfrm>
                <a:off x="4330" y="1734"/>
                <a:ext cx="1294" cy="319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200" dirty="0">
                    <a:cs typeface="Arial" charset="0"/>
                  </a:rPr>
                  <a:t>HEI – Strategic</a:t>
                </a:r>
              </a:p>
              <a:p>
                <a:pPr algn="ctr" eaLnBrk="1" hangingPunct="1">
                  <a:spcBef>
                    <a:spcPct val="20000"/>
                  </a:spcBef>
                </a:pPr>
                <a:r>
                  <a:rPr lang="en-GB" sz="1200" dirty="0">
                    <a:cs typeface="Arial" charset="0"/>
                  </a:rPr>
                  <a:t>Planning, Benchmarking</a:t>
                </a:r>
              </a:p>
            </p:txBody>
          </p:sp>
          <p:sp>
            <p:nvSpPr>
              <p:cNvPr id="27" name="Text Box 16"/>
              <p:cNvSpPr txBox="1">
                <a:spLocks noChangeArrowheads="1"/>
              </p:cNvSpPr>
              <p:nvPr/>
            </p:nvSpPr>
            <p:spPr bwMode="auto">
              <a:xfrm>
                <a:off x="4330" y="2697"/>
                <a:ext cx="1180" cy="296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200">
                    <a:cs typeface="Arial" charset="0"/>
                  </a:rPr>
                  <a:t>Public, Media Recognition / Impact</a:t>
                </a:r>
              </a:p>
            </p:txBody>
          </p:sp>
        </p:grpSp>
        <p:grpSp>
          <p:nvGrpSpPr>
            <p:cNvPr id="13" name="Group 17"/>
            <p:cNvGrpSpPr>
              <a:grpSpLocks/>
            </p:cNvGrpSpPr>
            <p:nvPr/>
          </p:nvGrpSpPr>
          <p:grpSpPr bwMode="auto">
            <a:xfrm>
              <a:off x="6731570" y="2348880"/>
              <a:ext cx="2520950" cy="1011238"/>
              <a:chOff x="4104" y="1251"/>
              <a:chExt cx="1588" cy="637"/>
            </a:xfrm>
          </p:grpSpPr>
          <p:sp>
            <p:nvSpPr>
              <p:cNvPr id="18" name="Line 18"/>
              <p:cNvSpPr>
                <a:spLocks noChangeShapeType="1"/>
              </p:cNvSpPr>
              <p:nvPr/>
            </p:nvSpPr>
            <p:spPr bwMode="auto">
              <a:xfrm>
                <a:off x="4104" y="1388"/>
                <a:ext cx="0" cy="5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9"/>
              <p:cNvSpPr>
                <a:spLocks noChangeShapeType="1"/>
              </p:cNvSpPr>
              <p:nvPr/>
            </p:nvSpPr>
            <p:spPr bwMode="auto">
              <a:xfrm>
                <a:off x="4104" y="1388"/>
                <a:ext cx="58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>
                <a:off x="4512" y="1251"/>
                <a:ext cx="1180" cy="319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200" dirty="0">
                    <a:cs typeface="Arial" charset="0"/>
                  </a:rPr>
                  <a:t>Industry / SME</a:t>
                </a:r>
                <a:r>
                  <a:rPr lang="ja-JP" altLang="en-GB" sz="1200" dirty="0">
                    <a:cs typeface="Arial" charset="0"/>
                  </a:rPr>
                  <a:t>’</a:t>
                </a:r>
                <a:r>
                  <a:rPr lang="en-GB" altLang="ja-JP" sz="1200" dirty="0">
                    <a:cs typeface="Arial" charset="0"/>
                  </a:rPr>
                  <a:t>s</a:t>
                </a:r>
              </a:p>
              <a:p>
                <a:pPr algn="ctr" eaLnBrk="1" hangingPunct="1">
                  <a:spcBef>
                    <a:spcPct val="20000"/>
                  </a:spcBef>
                </a:pPr>
                <a:r>
                  <a:rPr lang="en-GB" sz="1200" dirty="0">
                    <a:cs typeface="Arial" charset="0"/>
                  </a:rPr>
                  <a:t>Interface</a:t>
                </a:r>
              </a:p>
            </p:txBody>
          </p:sp>
        </p:grpSp>
        <p:grpSp>
          <p:nvGrpSpPr>
            <p:cNvPr id="14" name="Group 21"/>
            <p:cNvGrpSpPr>
              <a:grpSpLocks/>
            </p:cNvGrpSpPr>
            <p:nvPr/>
          </p:nvGrpSpPr>
          <p:grpSpPr bwMode="auto">
            <a:xfrm>
              <a:off x="6731570" y="4869830"/>
              <a:ext cx="2520950" cy="1009650"/>
              <a:chOff x="4104" y="2839"/>
              <a:chExt cx="1588" cy="636"/>
            </a:xfrm>
          </p:grpSpPr>
          <p:sp>
            <p:nvSpPr>
              <p:cNvPr id="15" name="Line 22"/>
              <p:cNvSpPr>
                <a:spLocks noChangeShapeType="1"/>
              </p:cNvSpPr>
              <p:nvPr/>
            </p:nvSpPr>
            <p:spPr bwMode="auto">
              <a:xfrm>
                <a:off x="4104" y="2839"/>
                <a:ext cx="0" cy="4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23"/>
              <p:cNvSpPr>
                <a:spLocks noChangeShapeType="1"/>
              </p:cNvSpPr>
              <p:nvPr/>
            </p:nvSpPr>
            <p:spPr bwMode="auto">
              <a:xfrm>
                <a:off x="4104" y="3293"/>
                <a:ext cx="49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Text Box 24"/>
              <p:cNvSpPr txBox="1">
                <a:spLocks noChangeArrowheads="1"/>
              </p:cNvSpPr>
              <p:nvPr/>
            </p:nvSpPr>
            <p:spPr bwMode="auto">
              <a:xfrm>
                <a:off x="4512" y="3156"/>
                <a:ext cx="1180" cy="319"/>
              </a:xfrm>
              <a:prstGeom prst="rect">
                <a:avLst/>
              </a:prstGeom>
              <a:solidFill>
                <a:srgbClr val="FFFF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GB" sz="1200" dirty="0">
                    <a:cs typeface="Arial" charset="0"/>
                  </a:rPr>
                  <a:t>Collaborations</a:t>
                </a:r>
              </a:p>
              <a:p>
                <a:pPr algn="ctr" eaLnBrk="1" hangingPunct="1">
                  <a:spcBef>
                    <a:spcPct val="20000"/>
                  </a:spcBef>
                </a:pPr>
                <a:r>
                  <a:rPr lang="en-GB" sz="1200" dirty="0">
                    <a:cs typeface="Arial" charset="0"/>
                  </a:rPr>
                  <a:t>Research Pools</a:t>
                </a:r>
              </a:p>
            </p:txBody>
          </p:sp>
        </p:grpSp>
      </p:grpSp>
      <p:grpSp>
        <p:nvGrpSpPr>
          <p:cNvPr id="28" name="Group 50"/>
          <p:cNvGrpSpPr>
            <a:grpSpLocks/>
          </p:cNvGrpSpPr>
          <p:nvPr/>
        </p:nvGrpSpPr>
        <p:grpSpPr bwMode="auto">
          <a:xfrm>
            <a:off x="287338" y="2808288"/>
            <a:ext cx="3168650" cy="3495675"/>
            <a:chOff x="611188" y="2164856"/>
            <a:chExt cx="3168724" cy="3495677"/>
          </a:xfrm>
        </p:grpSpPr>
        <p:sp>
          <p:nvSpPr>
            <p:cNvPr id="29" name="AutoShape 26"/>
            <p:cNvSpPr>
              <a:spLocks noChangeArrowheads="1"/>
            </p:cNvSpPr>
            <p:nvPr/>
          </p:nvSpPr>
          <p:spPr bwMode="auto">
            <a:xfrm>
              <a:off x="2555920" y="3244357"/>
              <a:ext cx="1223992" cy="360362"/>
            </a:xfrm>
            <a:prstGeom prst="rightArrow">
              <a:avLst>
                <a:gd name="adj1" fmla="val 50000"/>
                <a:gd name="adj2" fmla="val 84914"/>
              </a:avLst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</a:pPr>
              <a:r>
                <a:rPr lang="en-GB" sz="1200">
                  <a:cs typeface="Arial" charset="0"/>
                </a:rPr>
                <a:t>Pulled In</a:t>
              </a:r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755653" y="3101482"/>
              <a:ext cx="1223992" cy="469900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200" dirty="0">
                  <a:cs typeface="Arial" charset="0"/>
                </a:rPr>
                <a:t>Staff Records [HR]</a:t>
              </a:r>
            </a:p>
          </p:txBody>
        </p:sp>
        <p:sp>
          <p:nvSpPr>
            <p:cNvPr id="31" name="Text Box 28"/>
            <p:cNvSpPr txBox="1">
              <a:spLocks noChangeArrowheads="1"/>
            </p:cNvSpPr>
            <p:nvPr/>
          </p:nvSpPr>
          <p:spPr bwMode="auto">
            <a:xfrm>
              <a:off x="611188" y="4038107"/>
              <a:ext cx="1368457" cy="469900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200" dirty="0">
                  <a:cs typeface="Arial" charset="0"/>
                </a:rPr>
                <a:t>Student Records [Registry]</a:t>
              </a:r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2484482" y="2453781"/>
              <a:ext cx="0" cy="27368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>
              <a:off x="1978057" y="3317382"/>
              <a:ext cx="5032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>
              <a:off x="1978057" y="4325444"/>
              <a:ext cx="5032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2"/>
            <p:cNvSpPr>
              <a:spLocks noChangeShapeType="1"/>
            </p:cNvSpPr>
            <p:nvPr/>
          </p:nvSpPr>
          <p:spPr bwMode="auto">
            <a:xfrm>
              <a:off x="1546247" y="2452193"/>
              <a:ext cx="9350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>
              <a:off x="1690713" y="5190633"/>
              <a:ext cx="7921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34"/>
            <p:cNvSpPr txBox="1">
              <a:spLocks noChangeArrowheads="1"/>
            </p:cNvSpPr>
            <p:nvPr/>
          </p:nvSpPr>
          <p:spPr bwMode="auto">
            <a:xfrm>
              <a:off x="900120" y="2164856"/>
              <a:ext cx="1366869" cy="469900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200" dirty="0">
                  <a:cs typeface="Arial" charset="0"/>
                </a:rPr>
                <a:t>University Structure [HR]</a:t>
              </a:r>
            </a:p>
          </p:txBody>
        </p:sp>
        <p:sp>
          <p:nvSpPr>
            <p:cNvPr id="38" name="Text Box 35"/>
            <p:cNvSpPr txBox="1">
              <a:spLocks noChangeArrowheads="1"/>
            </p:cNvSpPr>
            <p:nvPr/>
          </p:nvSpPr>
          <p:spPr bwMode="auto">
            <a:xfrm>
              <a:off x="755653" y="4971558"/>
              <a:ext cx="1439897" cy="688975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en-GB" sz="1200">
                  <a:cs typeface="Arial" charset="0"/>
                </a:rPr>
                <a:t>Projects, Grants, KT</a:t>
              </a:r>
            </a:p>
            <a:p>
              <a:pPr algn="ctr" eaLnBrk="1" hangingPunct="1">
                <a:spcBef>
                  <a:spcPct val="20000"/>
                </a:spcBef>
              </a:pPr>
              <a:r>
                <a:rPr lang="en-GB" sz="1200">
                  <a:cs typeface="Arial" charset="0"/>
                </a:rPr>
                <a:t>[Finance]</a:t>
              </a:r>
            </a:p>
          </p:txBody>
        </p:sp>
      </p:grp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1223963" y="1946275"/>
            <a:ext cx="865187" cy="439738"/>
          </a:xfrm>
          <a:prstGeom prst="rect">
            <a:avLst/>
          </a:prstGeom>
          <a:solidFill>
            <a:srgbClr val="A2FF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000"/>
              <a:t>Manual</a:t>
            </a:r>
          </a:p>
          <a:p>
            <a:pPr algn="ctr" eaLnBrk="1" hangingPunct="1">
              <a:spcBef>
                <a:spcPct val="20000"/>
              </a:spcBef>
            </a:pPr>
            <a:r>
              <a:rPr lang="en-GB" sz="1000"/>
              <a:t>Input</a:t>
            </a:r>
          </a:p>
        </p:txBody>
      </p:sp>
      <p:sp>
        <p:nvSpPr>
          <p:cNvPr id="40" name="AutoShape 38"/>
          <p:cNvSpPr>
            <a:spLocks noChangeArrowheads="1"/>
          </p:cNvSpPr>
          <p:nvPr/>
        </p:nvSpPr>
        <p:spPr bwMode="auto">
          <a:xfrm rot="2019132">
            <a:off x="1868488" y="2695575"/>
            <a:ext cx="1857375" cy="360363"/>
          </a:xfrm>
          <a:prstGeom prst="rightArrow">
            <a:avLst>
              <a:gd name="adj1" fmla="val 50000"/>
              <a:gd name="adj2" fmla="val 80987"/>
            </a:avLst>
          </a:prstGeom>
          <a:solidFill>
            <a:srgbClr val="A2FF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GB" sz="1000" dirty="0"/>
              <a:t>Entered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1727200" y="1298575"/>
            <a:ext cx="995363" cy="561975"/>
          </a:xfrm>
          <a:prstGeom prst="rect">
            <a:avLst/>
          </a:prstGeom>
          <a:solidFill>
            <a:srgbClr val="A2FF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sz="1000">
                <a:cs typeface="Arial" charset="0"/>
              </a:rPr>
              <a:t>WoS, arXiv, PubMed, Scopus…</a:t>
            </a:r>
          </a:p>
        </p:txBody>
      </p:sp>
      <p:sp>
        <p:nvSpPr>
          <p:cNvPr id="42" name="AutoShape 41"/>
          <p:cNvSpPr>
            <a:spLocks noChangeArrowheads="1"/>
          </p:cNvSpPr>
          <p:nvPr/>
        </p:nvSpPr>
        <p:spPr bwMode="auto">
          <a:xfrm rot="13691473" flipH="1">
            <a:off x="2155825" y="2378075"/>
            <a:ext cx="1854200" cy="355600"/>
          </a:xfrm>
          <a:prstGeom prst="rightArrow">
            <a:avLst>
              <a:gd name="adj1" fmla="val 50000"/>
              <a:gd name="adj2" fmla="val 80942"/>
            </a:avLst>
          </a:prstGeom>
          <a:solidFill>
            <a:srgbClr val="A2FF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GB" sz="1000">
                <a:cs typeface="Arial" charset="0"/>
              </a:rPr>
              <a:t>Harvested</a:t>
            </a:r>
          </a:p>
        </p:txBody>
      </p:sp>
      <p:grpSp>
        <p:nvGrpSpPr>
          <p:cNvPr id="43" name="Group 3"/>
          <p:cNvGrpSpPr>
            <a:grpSpLocks/>
          </p:cNvGrpSpPr>
          <p:nvPr/>
        </p:nvGrpSpPr>
        <p:grpSpPr bwMode="auto">
          <a:xfrm>
            <a:off x="2232025" y="4683125"/>
            <a:ext cx="2159000" cy="2019300"/>
            <a:chOff x="2413000" y="4294188"/>
            <a:chExt cx="2159000" cy="2019300"/>
          </a:xfrm>
        </p:grpSpPr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2413000" y="5588001"/>
              <a:ext cx="2159000" cy="725487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GB" sz="1200">
                  <a:cs typeface="Arial" charset="0"/>
                </a:rPr>
                <a:t>Full Text</a:t>
              </a:r>
            </a:p>
            <a:p>
              <a:pPr algn="ctr">
                <a:spcBef>
                  <a:spcPct val="20000"/>
                </a:spcBef>
              </a:pPr>
              <a:r>
                <a:rPr lang="en-GB" sz="1200">
                  <a:cs typeface="Arial" charset="0"/>
                </a:rPr>
                <a:t>Repository</a:t>
              </a:r>
            </a:p>
            <a:p>
              <a:pPr algn="ctr">
                <a:spcBef>
                  <a:spcPct val="20000"/>
                </a:spcBef>
              </a:pPr>
              <a:r>
                <a:rPr lang="en-GB" sz="1200">
                  <a:cs typeface="Arial" charset="0"/>
                </a:rPr>
                <a:t>Open Access</a:t>
              </a:r>
            </a:p>
          </p:txBody>
        </p:sp>
        <p:sp>
          <p:nvSpPr>
            <p:cNvPr id="45" name="AutoShape 44"/>
            <p:cNvSpPr>
              <a:spLocks noChangeArrowheads="1"/>
            </p:cNvSpPr>
            <p:nvPr/>
          </p:nvSpPr>
          <p:spPr bwMode="auto">
            <a:xfrm rot="1668804">
              <a:off x="3313113" y="4294188"/>
              <a:ext cx="647700" cy="1301750"/>
            </a:xfrm>
            <a:prstGeom prst="upDownArrow">
              <a:avLst>
                <a:gd name="adj1" fmla="val 50000"/>
                <a:gd name="adj2" fmla="val 35590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>
                <a:spcBef>
                  <a:spcPct val="20000"/>
                </a:spcBef>
              </a:pPr>
              <a:r>
                <a:rPr lang="en-GB" sz="1600" dirty="0">
                  <a:cs typeface="Arial" charset="0"/>
                </a:rPr>
                <a:t>Linked</a:t>
              </a:r>
            </a:p>
          </p:txBody>
        </p:sp>
      </p:grpSp>
      <p:sp>
        <p:nvSpPr>
          <p:cNvPr id="46" name="Text Box 58"/>
          <p:cNvSpPr txBox="1">
            <a:spLocks noChangeArrowheads="1"/>
          </p:cNvSpPr>
          <p:nvPr/>
        </p:nvSpPr>
        <p:spPr bwMode="auto">
          <a:xfrm>
            <a:off x="2808288" y="1585913"/>
            <a:ext cx="719137" cy="406400"/>
          </a:xfrm>
          <a:prstGeom prst="rect">
            <a:avLst/>
          </a:prstGeom>
          <a:solidFill>
            <a:srgbClr val="A2FFF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000"/>
              <a:t>Bibtex, Refman</a:t>
            </a:r>
          </a:p>
        </p:txBody>
      </p:sp>
      <p:sp>
        <p:nvSpPr>
          <p:cNvPr id="47" name="AutoShape 73"/>
          <p:cNvSpPr>
            <a:spLocks noChangeArrowheads="1"/>
          </p:cNvSpPr>
          <p:nvPr/>
        </p:nvSpPr>
        <p:spPr bwMode="auto">
          <a:xfrm rot="2946342">
            <a:off x="2889250" y="2346325"/>
            <a:ext cx="1389063" cy="360363"/>
          </a:xfrm>
          <a:prstGeom prst="rightArrow">
            <a:avLst>
              <a:gd name="adj1" fmla="val 50000"/>
              <a:gd name="adj2" fmla="val 55143"/>
            </a:avLst>
          </a:prstGeom>
          <a:solidFill>
            <a:srgbClr val="A2FFF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GB" sz="1000" dirty="0"/>
              <a:t>Uploaded</a:t>
            </a:r>
          </a:p>
        </p:txBody>
      </p:sp>
      <p:sp>
        <p:nvSpPr>
          <p:cNvPr id="48" name="Oval 73"/>
          <p:cNvSpPr>
            <a:spLocks noChangeArrowheads="1"/>
          </p:cNvSpPr>
          <p:nvPr/>
        </p:nvSpPr>
        <p:spPr bwMode="auto">
          <a:xfrm>
            <a:off x="4248150" y="950913"/>
            <a:ext cx="1295400" cy="495300"/>
          </a:xfrm>
          <a:prstGeom prst="ellipse">
            <a:avLst/>
          </a:prstGeom>
          <a:solidFill>
            <a:srgbClr val="A2FF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000"/>
              <a:t>Award/ recognition</a:t>
            </a:r>
          </a:p>
        </p:txBody>
      </p:sp>
      <p:sp>
        <p:nvSpPr>
          <p:cNvPr id="49" name="Oval 74"/>
          <p:cNvSpPr>
            <a:spLocks noChangeArrowheads="1"/>
          </p:cNvSpPr>
          <p:nvPr/>
        </p:nvSpPr>
        <p:spPr bwMode="auto">
          <a:xfrm>
            <a:off x="4224338" y="1550988"/>
            <a:ext cx="1511300" cy="554037"/>
          </a:xfrm>
          <a:prstGeom prst="ellipse">
            <a:avLst/>
          </a:prstGeom>
          <a:solidFill>
            <a:srgbClr val="A2FFF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000"/>
              <a:t>Dissemination// Engagement</a:t>
            </a:r>
          </a:p>
        </p:txBody>
      </p:sp>
      <p:sp>
        <p:nvSpPr>
          <p:cNvPr id="50" name="Down Arrow 49"/>
          <p:cNvSpPr/>
          <p:nvPr/>
        </p:nvSpPr>
        <p:spPr bwMode="auto">
          <a:xfrm rot="850980">
            <a:off x="4379306" y="2238925"/>
            <a:ext cx="348563" cy="913571"/>
          </a:xfrm>
          <a:prstGeom prst="downArrow">
            <a:avLst/>
          </a:prstGeom>
          <a:solidFill>
            <a:srgbClr val="A2FF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vert270" anchor="ctr"/>
          <a:lstStyle/>
          <a:p>
            <a:pPr algn="ctr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Arial"/>
                <a:cs typeface="Arial" charset="0"/>
              </a:rPr>
              <a:t>Entered</a:t>
            </a:r>
          </a:p>
        </p:txBody>
      </p:sp>
      <p:grpSp>
        <p:nvGrpSpPr>
          <p:cNvPr id="51" name="Group 82"/>
          <p:cNvGrpSpPr>
            <a:grpSpLocks/>
          </p:cNvGrpSpPr>
          <p:nvPr/>
        </p:nvGrpSpPr>
        <p:grpSpPr bwMode="auto">
          <a:xfrm>
            <a:off x="4464050" y="4684713"/>
            <a:ext cx="2159000" cy="1981200"/>
            <a:chOff x="4788024" y="4296338"/>
            <a:chExt cx="2159000" cy="1981878"/>
          </a:xfrm>
        </p:grpSpPr>
        <p:sp>
          <p:nvSpPr>
            <p:cNvPr id="52" name="AutoShape 44"/>
            <p:cNvSpPr>
              <a:spLocks noChangeArrowheads="1"/>
            </p:cNvSpPr>
            <p:nvPr/>
          </p:nvSpPr>
          <p:spPr bwMode="auto">
            <a:xfrm rot="20154798">
              <a:off x="5026613" y="4296338"/>
              <a:ext cx="647700" cy="1307401"/>
            </a:xfrm>
            <a:prstGeom prst="upDownArrow">
              <a:avLst>
                <a:gd name="adj1" fmla="val 50000"/>
                <a:gd name="adj2" fmla="val 35588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rot="10800000" vert="vert270" wrap="none" anchor="ctr"/>
            <a:lstStyle/>
            <a:p>
              <a:pPr algn="ctr">
                <a:spcBef>
                  <a:spcPct val="20000"/>
                </a:spcBef>
                <a:defRPr/>
              </a:pPr>
              <a:r>
                <a:rPr lang="en-GB" sz="1600" dirty="0">
                  <a:cs typeface="Arial" charset="0"/>
                </a:rPr>
                <a:t>Linked &amp; held</a:t>
              </a:r>
            </a:p>
          </p:txBody>
        </p:sp>
        <p:sp>
          <p:nvSpPr>
            <p:cNvPr id="53" name="Rectangle 43"/>
            <p:cNvSpPr>
              <a:spLocks noChangeArrowheads="1"/>
            </p:cNvSpPr>
            <p:nvPr/>
          </p:nvSpPr>
          <p:spPr bwMode="auto">
            <a:xfrm>
              <a:off x="4788024" y="5589005"/>
              <a:ext cx="2159000" cy="689211"/>
            </a:xfrm>
            <a:prstGeom prst="rect">
              <a:avLst/>
            </a:prstGeom>
            <a:solidFill>
              <a:srgbClr val="00AEEF">
                <a:alpha val="25098"/>
              </a:srgbClr>
            </a:solidFill>
            <a:ln w="12700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GB" sz="1200" dirty="0">
                  <a:cs typeface="Arial" charset="0"/>
                </a:rPr>
                <a:t>Research data sets</a:t>
              </a:r>
            </a:p>
            <a:p>
              <a:pPr algn="ctr">
                <a:spcBef>
                  <a:spcPct val="20000"/>
                </a:spcBef>
              </a:pPr>
              <a:r>
                <a:rPr lang="en-GB" sz="1200" dirty="0">
                  <a:cs typeface="Arial" charset="0"/>
                </a:rPr>
                <a:t>(multiple locations and formats)</a:t>
              </a:r>
            </a:p>
          </p:txBody>
        </p:sp>
      </p:grpSp>
      <p:grpSp>
        <p:nvGrpSpPr>
          <p:cNvPr id="54" name="Group 6"/>
          <p:cNvGrpSpPr>
            <a:grpSpLocks/>
          </p:cNvGrpSpPr>
          <p:nvPr/>
        </p:nvGrpSpPr>
        <p:grpSpPr bwMode="auto">
          <a:xfrm>
            <a:off x="4757738" y="731838"/>
            <a:ext cx="4241800" cy="2132012"/>
            <a:chOff x="4938773" y="342680"/>
            <a:chExt cx="4241739" cy="2132332"/>
          </a:xfrm>
        </p:grpSpPr>
        <p:sp>
          <p:nvSpPr>
            <p:cNvPr id="55" name="Down Arrow 54"/>
            <p:cNvSpPr/>
            <p:nvPr/>
          </p:nvSpPr>
          <p:spPr bwMode="auto">
            <a:xfrm rot="3411900">
              <a:off x="5747247" y="1317975"/>
              <a:ext cx="348563" cy="1965512"/>
            </a:xfrm>
            <a:prstGeom prst="downArrow">
              <a:avLst/>
            </a:prstGeom>
            <a:solidFill>
              <a:srgbClr val="A2FFF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vert270" anchor="ctr"/>
            <a:lstStyle/>
            <a:p>
              <a:pPr algn="ctr">
                <a:spcAft>
                  <a:spcPts val="600"/>
                </a:spcAft>
                <a:defRPr/>
              </a:pPr>
              <a:r>
                <a:rPr lang="en-US" sz="1000" dirty="0">
                  <a:solidFill>
                    <a:srgbClr val="000000"/>
                  </a:solidFill>
                  <a:latin typeface="Arial"/>
                  <a:cs typeface="Arial" charset="0"/>
                </a:rPr>
                <a:t>Entered</a:t>
              </a:r>
            </a:p>
          </p:txBody>
        </p:sp>
        <p:grpSp>
          <p:nvGrpSpPr>
            <p:cNvPr id="56" name="Group 2"/>
            <p:cNvGrpSpPr>
              <a:grpSpLocks/>
            </p:cNvGrpSpPr>
            <p:nvPr/>
          </p:nvGrpSpPr>
          <p:grpSpPr bwMode="auto">
            <a:xfrm>
              <a:off x="6589323" y="342680"/>
              <a:ext cx="2591189" cy="1862138"/>
              <a:chOff x="6589323" y="342680"/>
              <a:chExt cx="2591189" cy="1862138"/>
            </a:xfrm>
          </p:grpSpPr>
          <p:grpSp>
            <p:nvGrpSpPr>
              <p:cNvPr id="57" name="Group 4"/>
              <p:cNvGrpSpPr>
                <a:grpSpLocks/>
              </p:cNvGrpSpPr>
              <p:nvPr/>
            </p:nvGrpSpPr>
            <p:grpSpPr bwMode="auto">
              <a:xfrm>
                <a:off x="6589323" y="342680"/>
                <a:ext cx="2591189" cy="1862138"/>
                <a:chOff x="3448" y="241"/>
                <a:chExt cx="2721" cy="1270"/>
              </a:xfrm>
            </p:grpSpPr>
            <p:sp>
              <p:nvSpPr>
                <p:cNvPr id="61" name="Oval 5"/>
                <p:cNvSpPr>
                  <a:spLocks noChangeArrowheads="1"/>
                </p:cNvSpPr>
                <p:nvPr/>
              </p:nvSpPr>
              <p:spPr bwMode="auto">
                <a:xfrm>
                  <a:off x="3448" y="241"/>
                  <a:ext cx="2721" cy="1270"/>
                </a:xfrm>
                <a:prstGeom prst="ellipse">
                  <a:avLst/>
                </a:prstGeom>
                <a:solidFill>
                  <a:srgbClr val="60C99C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cs typeface="Arial" charset="0"/>
                  </a:endParaRPr>
                </a:p>
              </p:txBody>
            </p:sp>
            <p:sp>
              <p:nvSpPr>
                <p:cNvPr id="6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4017" y="241"/>
                  <a:ext cx="1475" cy="1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</a:defRPr>
                  </a:lvl9pPr>
                </a:lstStyle>
                <a:p>
                  <a:pPr algn="ctr" eaLnBrk="1" hangingPunct="1">
                    <a:spcBef>
                      <a:spcPct val="20000"/>
                    </a:spcBef>
                  </a:pPr>
                  <a:r>
                    <a:rPr lang="en-GB" sz="1200">
                      <a:cs typeface="Arial" charset="0"/>
                    </a:rPr>
                    <a:t> Impact</a:t>
                  </a:r>
                </a:p>
              </p:txBody>
            </p:sp>
          </p:grpSp>
          <p:sp>
            <p:nvSpPr>
              <p:cNvPr id="58" name="Oval 57"/>
              <p:cNvSpPr>
                <a:spLocks noChangeArrowheads="1"/>
              </p:cNvSpPr>
              <p:nvPr/>
            </p:nvSpPr>
            <p:spPr bwMode="auto">
              <a:xfrm>
                <a:off x="6859620" y="731675"/>
                <a:ext cx="1295382" cy="495374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sz="1000">
                    <a:ea typeface="ＭＳ Ｐゴシック" charset="-128"/>
                    <a:cs typeface="+mn-cs"/>
                  </a:rPr>
                  <a:t>Indicators</a:t>
                </a:r>
                <a:endParaRPr lang="en-US" sz="1000" dirty="0">
                  <a:ea typeface="ＭＳ Ｐゴシック" charset="-128"/>
                  <a:cs typeface="+mn-cs"/>
                </a:endParaRPr>
              </a:p>
            </p:txBody>
          </p:sp>
          <p:sp>
            <p:nvSpPr>
              <p:cNvPr id="59" name="Oval 58"/>
              <p:cNvSpPr>
                <a:spLocks noChangeArrowheads="1"/>
              </p:cNvSpPr>
              <p:nvPr/>
            </p:nvSpPr>
            <p:spPr bwMode="auto">
              <a:xfrm>
                <a:off x="6877082" y="1309612"/>
                <a:ext cx="1293795" cy="495374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r>
                  <a:rPr lang="en-US" sz="1000" dirty="0">
                    <a:ea typeface="ＭＳ Ｐゴシック" charset="-128"/>
                    <a:cs typeface="+mn-cs"/>
                  </a:rPr>
                  <a:t>Measures</a:t>
                </a: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8315336" y="939669"/>
                <a:ext cx="647691" cy="77640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r>
                  <a:rPr lang="en-GB" sz="1200" dirty="0">
                    <a:solidFill>
                      <a:srgbClr val="000000"/>
                    </a:solidFill>
                    <a:cs typeface="+mn-cs"/>
                  </a:rPr>
                  <a:t>Case Studies</a:t>
                </a:r>
              </a:p>
            </p:txBody>
          </p:sp>
        </p:grpSp>
      </p:grpSp>
      <p:pic>
        <p:nvPicPr>
          <p:cNvPr id="67" name="Picture 66" descr="snowballmetricsic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092" y="3756026"/>
            <a:ext cx="583002" cy="642937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3954" y="179376"/>
            <a:ext cx="1442246" cy="442975"/>
          </a:xfrm>
          <a:prstGeom prst="rect">
            <a:avLst/>
          </a:prstGeom>
        </p:spPr>
      </p:pic>
      <p:pic>
        <p:nvPicPr>
          <p:cNvPr id="2" name="Picture 1" descr="altmetric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181" y="112561"/>
            <a:ext cx="909219" cy="905178"/>
          </a:xfrm>
          <a:prstGeom prst="rect">
            <a:avLst/>
          </a:prstGeom>
        </p:spPr>
      </p:pic>
      <p:pic>
        <p:nvPicPr>
          <p:cNvPr id="69" name="Picture 2" descr="cerif_logo-euroCRIS-websit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37" y="3199194"/>
            <a:ext cx="702437" cy="588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984" y="4274354"/>
            <a:ext cx="1569308" cy="705396"/>
          </a:xfrm>
          <a:prstGeom prst="rect">
            <a:avLst/>
          </a:prstGeom>
        </p:spPr>
      </p:pic>
      <p:sp>
        <p:nvSpPr>
          <p:cNvPr id="71" name="Slide Number Placeholder 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BA89-6FB6-4DD4-9C49-C17D9B062E6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2" name="Date Placeholder 7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Anna Clements/Gavin Reddick</a:t>
            </a:r>
            <a:endParaRPr lang="en-US"/>
          </a:p>
        </p:txBody>
      </p:sp>
      <p:sp>
        <p:nvSpPr>
          <p:cNvPr id="73" name="Footer Placeholder 7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CRIS2016 June 9th 2016</a:t>
            </a:r>
          </a:p>
        </p:txBody>
      </p:sp>
    </p:spTree>
    <p:extLst>
      <p:ext uri="{BB962C8B-B14F-4D97-AF65-F5344CB8AC3E}">
        <p14:creationId xmlns:p14="http://schemas.microsoft.com/office/powerpoint/2010/main" val="145983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MRC e-Val (2008), Researchfish (2011), Disciplinary expansion (2014)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Over 100 organisations in 5 countries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Over £40 billion of funding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Over 100,000 awards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Around 65,000 researchers</a:t>
            </a:r>
          </a:p>
          <a:p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More than 1.7 million outputs reported</a:t>
            </a:r>
          </a:p>
        </p:txBody>
      </p:sp>
      <p:pic>
        <p:nvPicPr>
          <p:cNvPr id="5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430764" y="22679"/>
            <a:ext cx="1713236" cy="74771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821646"/>
            <a:ext cx="8229600" cy="55697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dirty="0"/>
              <a:t>Background on </a:t>
            </a:r>
            <a:r>
              <a:rPr lang="en-GB" sz="2400" dirty="0" err="1"/>
              <a:t>Researchfish</a:t>
            </a:r>
            <a:endParaRPr lang="en-GB" sz="2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BA89-6FB6-4DD4-9C49-C17D9B062E6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Anna Clements/Gavin Reddick</a:t>
            </a:r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CRIS2016 June 9th 2016</a:t>
            </a:r>
          </a:p>
        </p:txBody>
      </p:sp>
    </p:spTree>
    <p:extLst>
      <p:ext uri="{BB962C8B-B14F-4D97-AF65-F5344CB8AC3E}">
        <p14:creationId xmlns:p14="http://schemas.microsoft.com/office/powerpoint/2010/main" val="1205875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3982"/>
            <a:ext cx="8229600" cy="55697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dirty="0"/>
              <a:t>Pilot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098" y="551824"/>
            <a:ext cx="7909428" cy="49140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GB" dirty="0"/>
              <a:t>Purpose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to understand the feasibility of information exchange between Researchfish and university repositories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/>
              <a:t>Scope</a:t>
            </a:r>
            <a:r>
              <a:rPr lang="en-US" dirty="0">
                <a:solidFill>
                  <a:srgbClr val="7F7F7F"/>
                </a:solidFill>
              </a:rPr>
              <a:t>: Publications with 1 to 1 identifiers - DOI/PMID – paired with award reference</a:t>
            </a:r>
          </a:p>
          <a:p>
            <a:r>
              <a:rPr lang="en-US" dirty="0"/>
              <a:t>Steering Group</a:t>
            </a:r>
          </a:p>
          <a:p>
            <a:r>
              <a:rPr lang="en-US" dirty="0"/>
              <a:t>Project Team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BA89-6FB6-4DD4-9C49-C17D9B062E6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Anna Clements/Gavin Reddick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CRIS2016 June 9th 2016</a:t>
            </a:r>
          </a:p>
        </p:txBody>
      </p:sp>
    </p:spTree>
    <p:extLst>
      <p:ext uri="{BB962C8B-B14F-4D97-AF65-F5344CB8AC3E}">
        <p14:creationId xmlns:p14="http://schemas.microsoft.com/office/powerpoint/2010/main" val="431867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Research Organisations: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Imperial College London, University of Bristol, University of Cambridge, University of Edinburgh, University of St Andrews</a:t>
            </a:r>
          </a:p>
          <a:p>
            <a:pPr marL="0" indent="0">
              <a:buNone/>
            </a:pP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GB" dirty="0"/>
              <a:t>Funding Organisations :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AHRC, BBSRC, EPSRC, ESRC, MRC, NERC, STFC, NC3R, Academy of Medical Sciences, Cancer Research UK</a:t>
            </a:r>
          </a:p>
          <a:p>
            <a:endParaRPr lang="en-GB" dirty="0"/>
          </a:p>
        </p:txBody>
      </p:sp>
      <p:pic>
        <p:nvPicPr>
          <p:cNvPr id="5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30764" y="22679"/>
            <a:ext cx="1713236" cy="747713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821646"/>
            <a:ext cx="8229600" cy="55697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dirty="0"/>
              <a:t>Participants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BA89-6FB6-4DD4-9C49-C17D9B062E6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Anna Clements/Gavin Reddick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CRIS2016 June 9th 2016</a:t>
            </a:r>
          </a:p>
        </p:txBody>
      </p:sp>
    </p:spTree>
    <p:extLst>
      <p:ext uri="{BB962C8B-B14F-4D97-AF65-F5344CB8AC3E}">
        <p14:creationId xmlns:p14="http://schemas.microsoft.com/office/powerpoint/2010/main" val="1444376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3982"/>
            <a:ext cx="8229600" cy="55697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dirty="0"/>
              <a:t>Pilot Timescale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098" y="551824"/>
            <a:ext cx="7909428" cy="491405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332589"/>
              </p:ext>
            </p:extLst>
          </p:nvPr>
        </p:nvGraphicFramePr>
        <p:xfrm>
          <a:off x="618098" y="2238829"/>
          <a:ext cx="7909428" cy="4019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4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8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64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338">
                <a:tc>
                  <a:txBody>
                    <a:bodyPr/>
                    <a:lstStyle/>
                    <a:p>
                      <a:r>
                        <a:rPr lang="en-US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6551">
                <a:tc>
                  <a:txBody>
                    <a:bodyPr/>
                    <a:lstStyle/>
                    <a:p>
                      <a:r>
                        <a:rPr lang="en-US" dirty="0"/>
                        <a:t>Agree scope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Project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Sep 2015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551">
                <a:tc>
                  <a:txBody>
                    <a:bodyPr/>
                    <a:lstStyle/>
                    <a:p>
                      <a:r>
                        <a:rPr lang="en-US" dirty="0"/>
                        <a:t>Prepare</a:t>
                      </a:r>
                      <a:r>
                        <a:rPr lang="en-US" baseline="0" dirty="0"/>
                        <a:t> data upload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Pilot</a:t>
                      </a:r>
                      <a:r>
                        <a:rPr lang="en-US" baseline="0" dirty="0"/>
                        <a:t> universities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By 6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Nov 2015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551">
                <a:tc>
                  <a:txBody>
                    <a:bodyPr/>
                    <a:lstStyle/>
                    <a:p>
                      <a:r>
                        <a:rPr lang="en-US" dirty="0"/>
                        <a:t>Validate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Researchfish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 –</a:t>
                      </a:r>
                      <a:r>
                        <a:rPr lang="en-US" baseline="0" dirty="0"/>
                        <a:t> Dec 2015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6551">
                <a:tc>
                  <a:txBody>
                    <a:bodyPr/>
                    <a:lstStyle/>
                    <a:p>
                      <a:r>
                        <a:rPr lang="en-US" dirty="0"/>
                        <a:t>Upload</a:t>
                      </a:r>
                      <a:r>
                        <a:rPr lang="en-US" baseline="0" dirty="0"/>
                        <a:t> data into </a:t>
                      </a:r>
                      <a:r>
                        <a:rPr lang="en-US" baseline="0" dirty="0" err="1"/>
                        <a:t>Researchfish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Researchfish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 2015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551">
                <a:tc>
                  <a:txBody>
                    <a:bodyPr/>
                    <a:lstStyle/>
                    <a:p>
                      <a:r>
                        <a:rPr lang="en-US" dirty="0"/>
                        <a:t>RCUK submission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</a:t>
                      </a:r>
                      <a:r>
                        <a:rPr lang="en-US" baseline="0" dirty="0"/>
                        <a:t> to all researchers from all research </a:t>
                      </a:r>
                      <a:r>
                        <a:rPr lang="en-US" baseline="0" dirty="0" err="1"/>
                        <a:t>organisations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 – Mar</a:t>
                      </a:r>
                      <a:r>
                        <a:rPr lang="en-US" baseline="0" dirty="0"/>
                        <a:t> 2016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6551">
                <a:tc>
                  <a:txBody>
                    <a:bodyPr/>
                    <a:lstStyle/>
                    <a:p>
                      <a:r>
                        <a:rPr lang="en-US" dirty="0" err="1"/>
                        <a:t>Analyse</a:t>
                      </a:r>
                      <a:r>
                        <a:rPr lang="en-US" baseline="0" dirty="0"/>
                        <a:t> submitted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Researchfish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 – May 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0BA89-6FB6-4DD4-9C49-C17D9B062E6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Anna Clements/Gavin Reddick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CRIS2016 June 9th 2016</a:t>
            </a:r>
          </a:p>
        </p:txBody>
      </p:sp>
    </p:spTree>
    <p:extLst>
      <p:ext uri="{BB962C8B-B14F-4D97-AF65-F5344CB8AC3E}">
        <p14:creationId xmlns:p14="http://schemas.microsoft.com/office/powerpoint/2010/main" val="762930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3512</TotalTime>
  <Words>591</Words>
  <Application>Microsoft Office PowerPoint</Application>
  <PresentationFormat>On-screen Show (4:3)</PresentationFormat>
  <Paragraphs>175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Calibri</vt:lpstr>
      <vt:lpstr>Palatino</vt:lpstr>
      <vt:lpstr>Office Theme</vt:lpstr>
      <vt:lpstr>PowerPoint Presentation</vt:lpstr>
      <vt:lpstr>What we will cover</vt:lpstr>
      <vt:lpstr>Funders and Universities require information</vt:lpstr>
      <vt:lpstr>PowerPoint Presentation</vt:lpstr>
      <vt:lpstr>PowerPoint Presentation</vt:lpstr>
      <vt:lpstr>Background on Researchfish</vt:lpstr>
      <vt:lpstr>Pilot</vt:lpstr>
      <vt:lpstr>Participants</vt:lpstr>
      <vt:lpstr>Pilot Timescale</vt:lpstr>
      <vt:lpstr>PowerPoint Presentation</vt:lpstr>
      <vt:lpstr>PowerPoint Presentation</vt:lpstr>
      <vt:lpstr>PowerPoint Presentation</vt:lpstr>
      <vt:lpstr>PowerPoint Presentation</vt:lpstr>
      <vt:lpstr>Next Steps  - July 2016 +</vt:lpstr>
      <vt:lpstr>Beyond publications with DOIs</vt:lpstr>
      <vt:lpstr>PowerPoint Presentation</vt:lpstr>
    </vt:vector>
  </TitlesOfParts>
  <Company>St Andrews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 Mewse</dc:creator>
  <cp:lastModifiedBy>Gavin Reddick</cp:lastModifiedBy>
  <cp:revision>162</cp:revision>
  <cp:lastPrinted>2015-03-24T12:13:21Z</cp:lastPrinted>
  <dcterms:created xsi:type="dcterms:W3CDTF">2011-01-25T16:56:57Z</dcterms:created>
  <dcterms:modified xsi:type="dcterms:W3CDTF">2016-06-08T22:59:48Z</dcterms:modified>
</cp:coreProperties>
</file>