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61"/>
  </p:notesMasterIdLst>
  <p:handoutMasterIdLst>
    <p:handoutMasterId r:id="rId62"/>
  </p:handoutMasterIdLst>
  <p:sldIdLst>
    <p:sldId id="828" r:id="rId2"/>
    <p:sldId id="1076" r:id="rId3"/>
    <p:sldId id="1062" r:id="rId4"/>
    <p:sldId id="1091" r:id="rId5"/>
    <p:sldId id="1063" r:id="rId6"/>
    <p:sldId id="1094" r:id="rId7"/>
    <p:sldId id="1106" r:id="rId8"/>
    <p:sldId id="1072" r:id="rId9"/>
    <p:sldId id="1066" r:id="rId10"/>
    <p:sldId id="1074" r:id="rId11"/>
    <p:sldId id="1075" r:id="rId12"/>
    <p:sldId id="1067" r:id="rId13"/>
    <p:sldId id="1070" r:id="rId14"/>
    <p:sldId id="1097" r:id="rId15"/>
    <p:sldId id="1093" r:id="rId16"/>
    <p:sldId id="1035" r:id="rId17"/>
    <p:sldId id="994" r:id="rId18"/>
    <p:sldId id="1010" r:id="rId19"/>
    <p:sldId id="1011" r:id="rId20"/>
    <p:sldId id="1012" r:id="rId21"/>
    <p:sldId id="1013" r:id="rId22"/>
    <p:sldId id="1053" r:id="rId23"/>
    <p:sldId id="1059" r:id="rId24"/>
    <p:sldId id="1060" r:id="rId25"/>
    <p:sldId id="1105" r:id="rId26"/>
    <p:sldId id="1061" r:id="rId27"/>
    <p:sldId id="1052" r:id="rId28"/>
    <p:sldId id="1040" r:id="rId29"/>
    <p:sldId id="1058" r:id="rId30"/>
    <p:sldId id="1055" r:id="rId31"/>
    <p:sldId id="1056" r:id="rId32"/>
    <p:sldId id="826" r:id="rId33"/>
    <p:sldId id="1098" r:id="rId34"/>
    <p:sldId id="1099" r:id="rId35"/>
    <p:sldId id="1100" r:id="rId36"/>
    <p:sldId id="795" r:id="rId37"/>
    <p:sldId id="704" r:id="rId38"/>
    <p:sldId id="1002" r:id="rId39"/>
    <p:sldId id="931" r:id="rId40"/>
    <p:sldId id="706" r:id="rId41"/>
    <p:sldId id="707" r:id="rId42"/>
    <p:sldId id="998" r:id="rId43"/>
    <p:sldId id="1001" r:id="rId44"/>
    <p:sldId id="794" r:id="rId45"/>
    <p:sldId id="896" r:id="rId46"/>
    <p:sldId id="964" r:id="rId47"/>
    <p:sldId id="965" r:id="rId48"/>
    <p:sldId id="893" r:id="rId49"/>
    <p:sldId id="936" r:id="rId50"/>
    <p:sldId id="1080" r:id="rId51"/>
    <p:sldId id="1101" r:id="rId52"/>
    <p:sldId id="1086" r:id="rId53"/>
    <p:sldId id="1103" r:id="rId54"/>
    <p:sldId id="1081" r:id="rId55"/>
    <p:sldId id="1102" r:id="rId56"/>
    <p:sldId id="1092" r:id="rId57"/>
    <p:sldId id="1003" r:id="rId58"/>
    <p:sldId id="1017" r:id="rId59"/>
    <p:sldId id="1018" r:id="rId60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1551" autoAdjust="0"/>
  </p:normalViewPr>
  <p:slideViewPr>
    <p:cSldViewPr showGuides="1">
      <p:cViewPr varScale="1">
        <p:scale>
          <a:sx n="84" d="100"/>
          <a:sy n="84" d="100"/>
        </p:scale>
        <p:origin x="-15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8562"/>
    </p:cViewPr>
  </p:sorterViewPr>
  <p:notesViewPr>
    <p:cSldViewPr showGuides="1">
      <p:cViewPr varScale="1">
        <p:scale>
          <a:sx n="50" d="100"/>
          <a:sy n="50" d="100"/>
        </p:scale>
        <p:origin x="-1956" y="-96"/>
      </p:cViewPr>
      <p:guideLst>
        <p:guide orient="horz" pos="3223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45C09-C7D8-42F9-99D3-D37C639E758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E4820F3-8A04-4D0D-B1FF-6DCF70869A9B}">
      <dgm:prSet phldrT="[Tekst]"/>
      <dgm:spPr/>
      <dgm:t>
        <a:bodyPr/>
        <a:lstStyle/>
        <a:p>
          <a:r>
            <a:rPr lang="pl-PL" dirty="0" err="1" smtClean="0"/>
            <a:t>Warsaw</a:t>
          </a:r>
          <a:r>
            <a:rPr lang="pl-PL" dirty="0" smtClean="0"/>
            <a:t> University of Technology Knowledge Base (CRIS)</a:t>
          </a:r>
          <a:endParaRPr lang="pl-PL" dirty="0"/>
        </a:p>
      </dgm:t>
    </dgm:pt>
    <dgm:pt modelId="{61A0AE43-189B-47E8-867A-32D92B8B3128}" type="parTrans" cxnId="{00AE7E88-1D92-4764-ADEF-9579B69ED98E}">
      <dgm:prSet/>
      <dgm:spPr/>
      <dgm:t>
        <a:bodyPr/>
        <a:lstStyle/>
        <a:p>
          <a:endParaRPr lang="pl-PL"/>
        </a:p>
      </dgm:t>
    </dgm:pt>
    <dgm:pt modelId="{B3261AAF-E57E-4F03-B689-650C12264461}" type="sibTrans" cxnId="{00AE7E88-1D92-4764-ADEF-9579B69ED98E}">
      <dgm:prSet/>
      <dgm:spPr/>
      <dgm:t>
        <a:bodyPr/>
        <a:lstStyle/>
        <a:p>
          <a:endParaRPr lang="pl-PL"/>
        </a:p>
      </dgm:t>
    </dgm:pt>
    <dgm:pt modelId="{C0EBBB15-4A09-4D58-927B-00ED3F89C919}">
      <dgm:prSet phldrT="[Tekst]"/>
      <dgm:spPr/>
      <dgm:t>
        <a:bodyPr/>
        <a:lstStyle/>
        <a:p>
          <a:r>
            <a:rPr lang="pl-PL" dirty="0" smtClean="0"/>
            <a:t>Omega-PSIR as </a:t>
          </a:r>
          <a:r>
            <a:rPr lang="pl-PL" dirty="0" err="1" smtClean="0"/>
            <a:t>universal</a:t>
          </a:r>
          <a:r>
            <a:rPr lang="pl-PL" dirty="0" smtClean="0"/>
            <a:t> </a:t>
          </a:r>
          <a:r>
            <a:rPr lang="pl-PL" dirty="0" err="1" smtClean="0"/>
            <a:t>widely-adopted</a:t>
          </a:r>
          <a:r>
            <a:rPr lang="pl-PL" dirty="0" smtClean="0"/>
            <a:t>  CRIS system</a:t>
          </a:r>
          <a:endParaRPr lang="pl-PL" dirty="0"/>
        </a:p>
      </dgm:t>
    </dgm:pt>
    <dgm:pt modelId="{61562383-3B4F-4BDD-98D0-CE26545734CC}" type="parTrans" cxnId="{BD19DC03-9DDB-420C-8F69-42F8019A51AC}">
      <dgm:prSet/>
      <dgm:spPr/>
      <dgm:t>
        <a:bodyPr/>
        <a:lstStyle/>
        <a:p>
          <a:endParaRPr lang="pl-PL"/>
        </a:p>
      </dgm:t>
    </dgm:pt>
    <dgm:pt modelId="{9347FBD4-078A-472B-B228-052B67432D3C}" type="sibTrans" cxnId="{BD19DC03-9DDB-420C-8F69-42F8019A51AC}">
      <dgm:prSet/>
      <dgm:spPr/>
      <dgm:t>
        <a:bodyPr/>
        <a:lstStyle/>
        <a:p>
          <a:endParaRPr lang="pl-PL"/>
        </a:p>
      </dgm:t>
    </dgm:pt>
    <dgm:pt modelId="{C83590B1-150E-4C50-88F2-92E6ACBD8165}">
      <dgm:prSet phldrT="[Tekst]"/>
      <dgm:spPr/>
      <dgm:t>
        <a:bodyPr/>
        <a:lstStyle/>
        <a:p>
          <a:r>
            <a:rPr lang="pl-PL" dirty="0" smtClean="0"/>
            <a:t>Network of Omega-</a:t>
          </a:r>
          <a:r>
            <a:rPr lang="pl-PL" dirty="0" err="1" smtClean="0"/>
            <a:t>Psir</a:t>
          </a:r>
          <a:r>
            <a:rPr lang="pl-PL" dirty="0" smtClean="0"/>
            <a:t> </a:t>
          </a:r>
          <a:r>
            <a:rPr lang="pl-PL" dirty="0" err="1" smtClean="0"/>
            <a:t>installation</a:t>
          </a:r>
          <a:r>
            <a:rPr lang="pl-PL" dirty="0" smtClean="0"/>
            <a:t> forming </a:t>
          </a:r>
          <a:r>
            <a:rPr lang="pl-PL" dirty="0" err="1" smtClean="0"/>
            <a:t>Nation-wide</a:t>
          </a:r>
          <a:r>
            <a:rPr lang="pl-PL" dirty="0" smtClean="0"/>
            <a:t> CRIS</a:t>
          </a:r>
          <a:endParaRPr lang="pl-PL" dirty="0"/>
        </a:p>
      </dgm:t>
    </dgm:pt>
    <dgm:pt modelId="{E097AC3A-C345-4E60-AF13-5331A87ED1BD}" type="parTrans" cxnId="{7470A53D-8083-46FA-9673-AFA038B98CCE}">
      <dgm:prSet/>
      <dgm:spPr/>
      <dgm:t>
        <a:bodyPr/>
        <a:lstStyle/>
        <a:p>
          <a:endParaRPr lang="pl-PL"/>
        </a:p>
      </dgm:t>
    </dgm:pt>
    <dgm:pt modelId="{0E6C5A36-3677-4B3A-8748-ECC7947C610F}" type="sibTrans" cxnId="{7470A53D-8083-46FA-9673-AFA038B98CCE}">
      <dgm:prSet/>
      <dgm:spPr/>
      <dgm:t>
        <a:bodyPr/>
        <a:lstStyle/>
        <a:p>
          <a:endParaRPr lang="pl-PL"/>
        </a:p>
      </dgm:t>
    </dgm:pt>
    <dgm:pt modelId="{DF5EF989-5771-4777-B315-AE641C370F7D}" type="pres">
      <dgm:prSet presAssocID="{BD745C09-C7D8-42F9-99D3-D37C639E758E}" presName="arrowDiagram" presStyleCnt="0">
        <dgm:presLayoutVars>
          <dgm:chMax val="5"/>
          <dgm:dir/>
          <dgm:resizeHandles val="exact"/>
        </dgm:presLayoutVars>
      </dgm:prSet>
      <dgm:spPr/>
    </dgm:pt>
    <dgm:pt modelId="{7C2AE93A-822C-420F-B859-77570C72DB8A}" type="pres">
      <dgm:prSet presAssocID="{BD745C09-C7D8-42F9-99D3-D37C639E758E}" presName="arrow" presStyleLbl="bgShp" presStyleIdx="0" presStyleCnt="1"/>
      <dgm:spPr/>
    </dgm:pt>
    <dgm:pt modelId="{91520383-F5AB-4008-80DA-F1A44F477A7D}" type="pres">
      <dgm:prSet presAssocID="{BD745C09-C7D8-42F9-99D3-D37C639E758E}" presName="arrowDiagram3" presStyleCnt="0"/>
      <dgm:spPr/>
    </dgm:pt>
    <dgm:pt modelId="{FD7BD222-3AA2-497D-9313-E4228EC2A6A1}" type="pres">
      <dgm:prSet presAssocID="{1E4820F3-8A04-4D0D-B1FF-6DCF70869A9B}" presName="bullet3a" presStyleLbl="node1" presStyleIdx="0" presStyleCnt="3"/>
      <dgm:spPr/>
    </dgm:pt>
    <dgm:pt modelId="{CF9C052F-E535-4480-A354-10E4140BA33C}" type="pres">
      <dgm:prSet presAssocID="{1E4820F3-8A04-4D0D-B1FF-6DCF70869A9B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093F8C-7279-418A-86A1-2E3A183D776F}" type="pres">
      <dgm:prSet presAssocID="{C0EBBB15-4A09-4D58-927B-00ED3F89C919}" presName="bullet3b" presStyleLbl="node1" presStyleIdx="1" presStyleCnt="3"/>
      <dgm:spPr/>
    </dgm:pt>
    <dgm:pt modelId="{304744BB-3E09-4DBD-8134-5BE278A4E0AD}" type="pres">
      <dgm:prSet presAssocID="{C0EBBB15-4A09-4D58-927B-00ED3F89C91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25C10B-4B73-4EB1-8D85-47E68896BB5F}" type="pres">
      <dgm:prSet presAssocID="{C83590B1-150E-4C50-88F2-92E6ACBD8165}" presName="bullet3c" presStyleLbl="node1" presStyleIdx="2" presStyleCnt="3"/>
      <dgm:spPr/>
    </dgm:pt>
    <dgm:pt modelId="{ACBA174F-2E71-419B-974A-FAA6BFFC5CFA}" type="pres">
      <dgm:prSet presAssocID="{C83590B1-150E-4C50-88F2-92E6ACBD816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BA211F6-D7AE-4A88-887E-08B4960DD72A}" type="presOf" srcId="{C83590B1-150E-4C50-88F2-92E6ACBD8165}" destId="{ACBA174F-2E71-419B-974A-FAA6BFFC5CFA}" srcOrd="0" destOrd="0" presId="urn:microsoft.com/office/officeart/2005/8/layout/arrow2"/>
    <dgm:cxn modelId="{BD19DC03-9DDB-420C-8F69-42F8019A51AC}" srcId="{BD745C09-C7D8-42F9-99D3-D37C639E758E}" destId="{C0EBBB15-4A09-4D58-927B-00ED3F89C919}" srcOrd="1" destOrd="0" parTransId="{61562383-3B4F-4BDD-98D0-CE26545734CC}" sibTransId="{9347FBD4-078A-472B-B228-052B67432D3C}"/>
    <dgm:cxn modelId="{7470A53D-8083-46FA-9673-AFA038B98CCE}" srcId="{BD745C09-C7D8-42F9-99D3-D37C639E758E}" destId="{C83590B1-150E-4C50-88F2-92E6ACBD8165}" srcOrd="2" destOrd="0" parTransId="{E097AC3A-C345-4E60-AF13-5331A87ED1BD}" sibTransId="{0E6C5A36-3677-4B3A-8748-ECC7947C610F}"/>
    <dgm:cxn modelId="{ED8F0EB6-40A0-4788-82BF-C5BABCEF4B8B}" type="presOf" srcId="{1E4820F3-8A04-4D0D-B1FF-6DCF70869A9B}" destId="{CF9C052F-E535-4480-A354-10E4140BA33C}" srcOrd="0" destOrd="0" presId="urn:microsoft.com/office/officeart/2005/8/layout/arrow2"/>
    <dgm:cxn modelId="{D48FC009-8210-4988-85DF-97B0BEF2D205}" type="presOf" srcId="{C0EBBB15-4A09-4D58-927B-00ED3F89C919}" destId="{304744BB-3E09-4DBD-8134-5BE278A4E0AD}" srcOrd="0" destOrd="0" presId="urn:microsoft.com/office/officeart/2005/8/layout/arrow2"/>
    <dgm:cxn modelId="{7537B0EE-6AAE-4729-8509-812AB3B6C68C}" type="presOf" srcId="{BD745C09-C7D8-42F9-99D3-D37C639E758E}" destId="{DF5EF989-5771-4777-B315-AE641C370F7D}" srcOrd="0" destOrd="0" presId="urn:microsoft.com/office/officeart/2005/8/layout/arrow2"/>
    <dgm:cxn modelId="{00AE7E88-1D92-4764-ADEF-9579B69ED98E}" srcId="{BD745C09-C7D8-42F9-99D3-D37C639E758E}" destId="{1E4820F3-8A04-4D0D-B1FF-6DCF70869A9B}" srcOrd="0" destOrd="0" parTransId="{61A0AE43-189B-47E8-867A-32D92B8B3128}" sibTransId="{B3261AAF-E57E-4F03-B689-650C12264461}"/>
    <dgm:cxn modelId="{159124C5-6A3B-48CF-A09B-AB4A1A3CE3AC}" type="presParOf" srcId="{DF5EF989-5771-4777-B315-AE641C370F7D}" destId="{7C2AE93A-822C-420F-B859-77570C72DB8A}" srcOrd="0" destOrd="0" presId="urn:microsoft.com/office/officeart/2005/8/layout/arrow2"/>
    <dgm:cxn modelId="{2D7DAA0D-7C4C-424B-8E5C-9BBA2BADDC98}" type="presParOf" srcId="{DF5EF989-5771-4777-B315-AE641C370F7D}" destId="{91520383-F5AB-4008-80DA-F1A44F477A7D}" srcOrd="1" destOrd="0" presId="urn:microsoft.com/office/officeart/2005/8/layout/arrow2"/>
    <dgm:cxn modelId="{6984CDCF-94CC-4CBC-84F9-9E3FDD55A13B}" type="presParOf" srcId="{91520383-F5AB-4008-80DA-F1A44F477A7D}" destId="{FD7BD222-3AA2-497D-9313-E4228EC2A6A1}" srcOrd="0" destOrd="0" presId="urn:microsoft.com/office/officeart/2005/8/layout/arrow2"/>
    <dgm:cxn modelId="{03C80AE8-B6AE-4269-B930-75201D78FBB0}" type="presParOf" srcId="{91520383-F5AB-4008-80DA-F1A44F477A7D}" destId="{CF9C052F-E535-4480-A354-10E4140BA33C}" srcOrd="1" destOrd="0" presId="urn:microsoft.com/office/officeart/2005/8/layout/arrow2"/>
    <dgm:cxn modelId="{852BC62E-1F02-4600-B0E3-86056103FB15}" type="presParOf" srcId="{91520383-F5AB-4008-80DA-F1A44F477A7D}" destId="{76093F8C-7279-418A-86A1-2E3A183D776F}" srcOrd="2" destOrd="0" presId="urn:microsoft.com/office/officeart/2005/8/layout/arrow2"/>
    <dgm:cxn modelId="{0BD29CF5-1771-4C55-937D-00FF13587195}" type="presParOf" srcId="{91520383-F5AB-4008-80DA-F1A44F477A7D}" destId="{304744BB-3E09-4DBD-8134-5BE278A4E0AD}" srcOrd="3" destOrd="0" presId="urn:microsoft.com/office/officeart/2005/8/layout/arrow2"/>
    <dgm:cxn modelId="{4130D643-3B30-4150-9B27-7317348DD8CF}" type="presParOf" srcId="{91520383-F5AB-4008-80DA-F1A44F477A7D}" destId="{FC25C10B-4B73-4EB1-8D85-47E68896BB5F}" srcOrd="4" destOrd="0" presId="urn:microsoft.com/office/officeart/2005/8/layout/arrow2"/>
    <dgm:cxn modelId="{EF557A1E-DB99-4FCF-B9AB-9321F49785D2}" type="presParOf" srcId="{91520383-F5AB-4008-80DA-F1A44F477A7D}" destId="{ACBA174F-2E71-419B-974A-FAA6BFFC5CF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723D2-B9B9-46E2-97E0-7C1DDED38F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1F33A9C-0EC1-4381-8B24-ADA6B54B9BF8}">
      <dgm:prSet phldrT="[Tekst]"/>
      <dgm:spPr/>
      <dgm:t>
        <a:bodyPr/>
        <a:lstStyle/>
        <a:p>
          <a:r>
            <a:rPr lang="pl-PL" dirty="0" smtClean="0"/>
            <a:t>IR</a:t>
          </a:r>
          <a:endParaRPr lang="pl-PL" dirty="0"/>
        </a:p>
      </dgm:t>
    </dgm:pt>
    <dgm:pt modelId="{CF9C77C6-45E0-4D2C-8EB9-F334022EED4A}" type="parTrans" cxnId="{42535A85-A46C-492E-933D-CAF60F7CD844}">
      <dgm:prSet/>
      <dgm:spPr/>
      <dgm:t>
        <a:bodyPr/>
        <a:lstStyle/>
        <a:p>
          <a:endParaRPr lang="pl-PL"/>
        </a:p>
      </dgm:t>
    </dgm:pt>
    <dgm:pt modelId="{1B28985C-AA9D-4A14-A67D-D59E668088A0}" type="sibTrans" cxnId="{42535A85-A46C-492E-933D-CAF60F7CD844}">
      <dgm:prSet/>
      <dgm:spPr/>
      <dgm:t>
        <a:bodyPr/>
        <a:lstStyle/>
        <a:p>
          <a:endParaRPr lang="pl-PL"/>
        </a:p>
      </dgm:t>
    </dgm:pt>
    <dgm:pt modelId="{3FE13645-029C-41A6-8315-19BCB9F03D61}">
      <dgm:prSet phldrT="[Tekst]" custT="1"/>
      <dgm:spPr/>
      <dgm:t>
        <a:bodyPr/>
        <a:lstStyle/>
        <a:p>
          <a:r>
            <a:rPr lang="pl-PL" sz="1600" dirty="0" err="1" smtClean="0"/>
            <a:t>Long</a:t>
          </a:r>
          <a:r>
            <a:rPr lang="pl-PL" sz="1600" dirty="0" smtClean="0"/>
            <a:t>-term </a:t>
          </a:r>
          <a:r>
            <a:rPr lang="pl-PL" sz="1600" dirty="0" err="1" smtClean="0"/>
            <a:t>preservation</a:t>
          </a:r>
          <a:r>
            <a:rPr lang="pl-PL" sz="1600" b="1" dirty="0" smtClean="0"/>
            <a:t>	</a:t>
          </a:r>
          <a:endParaRPr lang="pl-PL" sz="1600" dirty="0"/>
        </a:p>
      </dgm:t>
    </dgm:pt>
    <dgm:pt modelId="{30D35C38-C9E5-484B-9D19-0881C000DBEB}" type="parTrans" cxnId="{655523DB-FF87-4E85-90B9-EDB7505D183B}">
      <dgm:prSet/>
      <dgm:spPr/>
      <dgm:t>
        <a:bodyPr/>
        <a:lstStyle/>
        <a:p>
          <a:endParaRPr lang="pl-PL"/>
        </a:p>
      </dgm:t>
    </dgm:pt>
    <dgm:pt modelId="{E4A74EDF-2BC4-4CD7-B23F-6948944E33E1}" type="sibTrans" cxnId="{655523DB-FF87-4E85-90B9-EDB7505D183B}">
      <dgm:prSet/>
      <dgm:spPr/>
      <dgm:t>
        <a:bodyPr/>
        <a:lstStyle/>
        <a:p>
          <a:endParaRPr lang="pl-PL"/>
        </a:p>
      </dgm:t>
    </dgm:pt>
    <dgm:pt modelId="{FCF90386-7760-4CFC-BC66-430E84C52449}">
      <dgm:prSet phldrT="[Tekst]"/>
      <dgm:spPr/>
      <dgm:t>
        <a:bodyPr/>
        <a:lstStyle/>
        <a:p>
          <a:r>
            <a:rPr lang="pl-PL" dirty="0" smtClean="0"/>
            <a:t>CRIS</a:t>
          </a:r>
          <a:endParaRPr lang="pl-PL" dirty="0"/>
        </a:p>
      </dgm:t>
    </dgm:pt>
    <dgm:pt modelId="{C20CDABC-490F-4455-8DC2-292BC1B3EEB3}" type="parTrans" cxnId="{1B70DA5A-3A09-4ABD-AD45-B95D07F66B14}">
      <dgm:prSet/>
      <dgm:spPr/>
      <dgm:t>
        <a:bodyPr/>
        <a:lstStyle/>
        <a:p>
          <a:endParaRPr lang="pl-PL"/>
        </a:p>
      </dgm:t>
    </dgm:pt>
    <dgm:pt modelId="{42CB967C-63B2-4321-B248-B563CCA63DD4}" type="sibTrans" cxnId="{1B70DA5A-3A09-4ABD-AD45-B95D07F66B14}">
      <dgm:prSet/>
      <dgm:spPr/>
      <dgm:t>
        <a:bodyPr/>
        <a:lstStyle/>
        <a:p>
          <a:endParaRPr lang="pl-PL"/>
        </a:p>
      </dgm:t>
    </dgm:pt>
    <dgm:pt modelId="{54652DC9-418B-4748-97DE-36AED65DFF94}">
      <dgm:prSet phldrT="[Tekst]" custT="1"/>
      <dgm:spPr/>
      <dgm:t>
        <a:bodyPr/>
        <a:lstStyle/>
        <a:p>
          <a:r>
            <a:rPr lang="pl-PL" sz="1600" dirty="0" smtClean="0"/>
            <a:t>Run by </a:t>
          </a:r>
          <a:r>
            <a:rPr lang="pl-PL" sz="1600" dirty="0" err="1" smtClean="0"/>
            <a:t>adminstration</a:t>
          </a:r>
          <a:endParaRPr lang="pl-PL" sz="1600" dirty="0" smtClean="0"/>
        </a:p>
        <a:p>
          <a:r>
            <a:rPr lang="pl-PL" sz="1600" dirty="0" err="1" smtClean="0"/>
            <a:t>Covers</a:t>
          </a:r>
          <a:r>
            <a:rPr lang="pl-PL" sz="1600" dirty="0" smtClean="0"/>
            <a:t> </a:t>
          </a:r>
          <a:r>
            <a:rPr lang="pl-PL" sz="1600" dirty="0" err="1" smtClean="0"/>
            <a:t>all</a:t>
          </a:r>
          <a:r>
            <a:rPr lang="pl-PL" sz="1600" dirty="0" smtClean="0"/>
            <a:t> the </a:t>
          </a:r>
          <a:r>
            <a:rPr lang="pl-PL" sz="1600" dirty="0" err="1" smtClean="0"/>
            <a:t>research</a:t>
          </a:r>
          <a:r>
            <a:rPr lang="pl-PL" sz="1600" dirty="0" smtClean="0"/>
            <a:t> </a:t>
          </a:r>
          <a:r>
            <a:rPr lang="pl-PL" sz="1600" dirty="0" err="1" smtClean="0"/>
            <a:t>activities</a:t>
          </a:r>
          <a:endParaRPr lang="pl-PL" sz="1600" dirty="0"/>
        </a:p>
      </dgm:t>
    </dgm:pt>
    <dgm:pt modelId="{847A7046-3DC9-4636-922A-95B015BA02EA}" type="parTrans" cxnId="{87AC03EB-25FF-49C0-AFBF-6980145F50CE}">
      <dgm:prSet/>
      <dgm:spPr/>
      <dgm:t>
        <a:bodyPr/>
        <a:lstStyle/>
        <a:p>
          <a:endParaRPr lang="pl-PL"/>
        </a:p>
      </dgm:t>
    </dgm:pt>
    <dgm:pt modelId="{A41C3D8A-8EC6-4DFC-B946-B4AABCCBD41F}" type="sibTrans" cxnId="{87AC03EB-25FF-49C0-AFBF-6980145F50CE}">
      <dgm:prSet/>
      <dgm:spPr/>
      <dgm:t>
        <a:bodyPr/>
        <a:lstStyle/>
        <a:p>
          <a:endParaRPr lang="pl-PL"/>
        </a:p>
      </dgm:t>
    </dgm:pt>
    <dgm:pt modelId="{E0C7DF03-8399-442F-9C91-DD537E41D368}">
      <dgm:prSet phldrT="[Tekst]" custT="1"/>
      <dgm:spPr/>
      <dgm:t>
        <a:bodyPr/>
        <a:lstStyle/>
        <a:p>
          <a:r>
            <a:rPr lang="pl-PL" sz="1600" b="1" dirty="0" err="1" smtClean="0"/>
            <a:t>Providing</a:t>
          </a:r>
          <a:r>
            <a:rPr lang="pl-PL" sz="1600" b="1" dirty="0" smtClean="0"/>
            <a:t> </a:t>
          </a:r>
          <a:r>
            <a:rPr lang="pl-PL" sz="1600" b="1" dirty="0" err="1" smtClean="0"/>
            <a:t>access</a:t>
          </a:r>
          <a:r>
            <a:rPr lang="pl-PL" sz="1600" b="1" dirty="0" smtClean="0"/>
            <a:t> t</a:t>
          </a:r>
          <a:r>
            <a:rPr lang="pl-PL" sz="1600" dirty="0" smtClean="0"/>
            <a:t>o </a:t>
          </a:r>
          <a:r>
            <a:rPr lang="pl-PL" sz="1600" dirty="0" err="1" smtClean="0"/>
            <a:t>full</a:t>
          </a:r>
          <a:r>
            <a:rPr lang="pl-PL" sz="1600" dirty="0" smtClean="0"/>
            <a:t> </a:t>
          </a:r>
          <a:r>
            <a:rPr lang="pl-PL" sz="1600" dirty="0" err="1" smtClean="0"/>
            <a:t>text</a:t>
          </a:r>
          <a:endParaRPr lang="pl-PL" sz="1600" dirty="0"/>
        </a:p>
      </dgm:t>
    </dgm:pt>
    <dgm:pt modelId="{207FE4FC-4B28-480C-9F01-2EBBAE5BDD05}" type="parTrans" cxnId="{81439EB7-4122-4C59-9063-B3A7A15FED4A}">
      <dgm:prSet/>
      <dgm:spPr/>
      <dgm:t>
        <a:bodyPr/>
        <a:lstStyle/>
        <a:p>
          <a:endParaRPr lang="pl-PL"/>
        </a:p>
      </dgm:t>
    </dgm:pt>
    <dgm:pt modelId="{6BFF5D06-132A-4A3E-BB7C-73024CA25EE8}" type="sibTrans" cxnId="{81439EB7-4122-4C59-9063-B3A7A15FED4A}">
      <dgm:prSet/>
      <dgm:spPr/>
      <dgm:t>
        <a:bodyPr/>
        <a:lstStyle/>
        <a:p>
          <a:endParaRPr lang="pl-PL"/>
        </a:p>
      </dgm:t>
    </dgm:pt>
    <dgm:pt modelId="{C7877D3F-21A5-46E8-8335-F7045D64A123}">
      <dgm:prSet phldrT="[Tekst]" custT="1"/>
      <dgm:spPr/>
      <dgm:t>
        <a:bodyPr/>
        <a:lstStyle/>
        <a:p>
          <a:r>
            <a:rPr lang="pl-PL" sz="1600" dirty="0" smtClean="0"/>
            <a:t>Dublin </a:t>
          </a:r>
          <a:r>
            <a:rPr lang="pl-PL" sz="1600" dirty="0" err="1" smtClean="0"/>
            <a:t>Core</a:t>
          </a:r>
          <a:endParaRPr lang="pl-PL" sz="1600" dirty="0"/>
        </a:p>
      </dgm:t>
    </dgm:pt>
    <dgm:pt modelId="{427ADFE4-02F2-4C87-87CA-80CCB48BE522}" type="parTrans" cxnId="{6B8363CB-15A2-4C92-AA82-69067262B75C}">
      <dgm:prSet/>
      <dgm:spPr/>
      <dgm:t>
        <a:bodyPr/>
        <a:lstStyle/>
        <a:p>
          <a:endParaRPr lang="pl-PL"/>
        </a:p>
      </dgm:t>
    </dgm:pt>
    <dgm:pt modelId="{DF5C493D-4236-4230-B483-E46C0577402A}" type="sibTrans" cxnId="{6B8363CB-15A2-4C92-AA82-69067262B75C}">
      <dgm:prSet/>
      <dgm:spPr/>
      <dgm:t>
        <a:bodyPr/>
        <a:lstStyle/>
        <a:p>
          <a:endParaRPr lang="pl-PL"/>
        </a:p>
      </dgm:t>
    </dgm:pt>
    <dgm:pt modelId="{2EE19EDA-0960-4CD7-871B-35A450E8829E}">
      <dgm:prSet phldrT="[Tekst]" custT="1"/>
      <dgm:spPr/>
      <dgm:t>
        <a:bodyPr/>
        <a:lstStyle/>
        <a:p>
          <a:r>
            <a:rPr lang="pl-PL" sz="1600" b="1" dirty="0" smtClean="0"/>
            <a:t>Limited to OA</a:t>
          </a:r>
          <a:endParaRPr lang="pl-PL" sz="1600" b="1" dirty="0"/>
        </a:p>
      </dgm:t>
    </dgm:pt>
    <dgm:pt modelId="{FEE8356F-A799-4F3C-88F2-BFC46991787A}" type="parTrans" cxnId="{AA30C588-03C3-47B6-84E2-FCE783C62A7A}">
      <dgm:prSet/>
      <dgm:spPr/>
      <dgm:t>
        <a:bodyPr/>
        <a:lstStyle/>
        <a:p>
          <a:endParaRPr lang="pl-PL"/>
        </a:p>
      </dgm:t>
    </dgm:pt>
    <dgm:pt modelId="{6DB9377A-B7FD-40EF-B8E5-925BF0DF4ED8}" type="sibTrans" cxnId="{AA30C588-03C3-47B6-84E2-FCE783C62A7A}">
      <dgm:prSet/>
      <dgm:spPr/>
      <dgm:t>
        <a:bodyPr/>
        <a:lstStyle/>
        <a:p>
          <a:endParaRPr lang="pl-PL"/>
        </a:p>
      </dgm:t>
    </dgm:pt>
    <dgm:pt modelId="{2748BD37-9953-48D7-89EE-BEBEEE0FF8CE}">
      <dgm:prSet phldrT="[Tekst]" custT="1"/>
      <dgm:spPr/>
      <dgm:t>
        <a:bodyPr/>
        <a:lstStyle/>
        <a:p>
          <a:r>
            <a:rPr lang="pl-PL" sz="1600" b="1" dirty="0" err="1" smtClean="0"/>
            <a:t>Rather</a:t>
          </a:r>
          <a:r>
            <a:rPr lang="pl-PL" sz="1600" b="1" dirty="0" smtClean="0"/>
            <a:t> </a:t>
          </a:r>
          <a:r>
            <a:rPr lang="pl-PL" sz="1600" b="1" dirty="0" err="1" smtClean="0"/>
            <a:t>bibliogr</a:t>
          </a:r>
          <a:r>
            <a:rPr lang="pl-PL" sz="1600" b="1" dirty="0" smtClean="0"/>
            <a:t>. </a:t>
          </a:r>
          <a:r>
            <a:rPr lang="pl-PL" sz="1600" b="1" dirty="0" err="1" smtClean="0"/>
            <a:t>description</a:t>
          </a:r>
          <a:endParaRPr lang="pl-PL" sz="1600" b="1" dirty="0"/>
        </a:p>
      </dgm:t>
    </dgm:pt>
    <dgm:pt modelId="{25FF13A9-FA2F-4022-A7AF-ECAF355336AA}" type="parTrans" cxnId="{7A14DAF9-4099-4848-BE27-CE1F98383C81}">
      <dgm:prSet/>
      <dgm:spPr/>
      <dgm:t>
        <a:bodyPr/>
        <a:lstStyle/>
        <a:p>
          <a:endParaRPr lang="pl-PL"/>
        </a:p>
      </dgm:t>
    </dgm:pt>
    <dgm:pt modelId="{D5071176-5050-402D-9850-56770318F10C}" type="sibTrans" cxnId="{7A14DAF9-4099-4848-BE27-CE1F98383C81}">
      <dgm:prSet/>
      <dgm:spPr/>
      <dgm:t>
        <a:bodyPr/>
        <a:lstStyle/>
        <a:p>
          <a:endParaRPr lang="pl-PL"/>
        </a:p>
      </dgm:t>
    </dgm:pt>
    <dgm:pt modelId="{A5231E01-68CB-41DB-881D-49FBA927C7DF}">
      <dgm:prSet phldrT="[Tekst]"/>
      <dgm:spPr/>
      <dgm:t>
        <a:bodyPr/>
        <a:lstStyle/>
        <a:p>
          <a:r>
            <a:rPr lang="pl-PL" dirty="0" smtClean="0"/>
            <a:t>RPS</a:t>
          </a:r>
          <a:endParaRPr lang="pl-PL" dirty="0"/>
        </a:p>
      </dgm:t>
    </dgm:pt>
    <dgm:pt modelId="{D809E7C7-0852-4E64-9E78-AC2EEC36376A}" type="parTrans" cxnId="{0D4245DC-C613-4222-A64C-5A696DBD7F5B}">
      <dgm:prSet/>
      <dgm:spPr/>
      <dgm:t>
        <a:bodyPr/>
        <a:lstStyle/>
        <a:p>
          <a:endParaRPr lang="en-US"/>
        </a:p>
      </dgm:t>
    </dgm:pt>
    <dgm:pt modelId="{DD12A22A-1189-42C3-B860-3EB6FB9A2075}" type="sibTrans" cxnId="{0D4245DC-C613-4222-A64C-5A696DBD7F5B}">
      <dgm:prSet/>
      <dgm:spPr/>
      <dgm:t>
        <a:bodyPr/>
        <a:lstStyle/>
        <a:p>
          <a:endParaRPr lang="en-US"/>
        </a:p>
      </dgm:t>
    </dgm:pt>
    <dgm:pt modelId="{8CB43380-9B17-4005-9196-07D14605A676}">
      <dgm:prSet phldrT="[Tekst]" custT="1"/>
      <dgm:spPr/>
      <dgm:t>
        <a:bodyPr/>
        <a:lstStyle/>
        <a:p>
          <a:r>
            <a:rPr lang="pl-PL" sz="1600" dirty="0" smtClean="0"/>
            <a:t>Run by </a:t>
          </a:r>
          <a:r>
            <a:rPr lang="pl-PL" sz="1600" dirty="0" err="1" smtClean="0"/>
            <a:t>scientists</a:t>
          </a:r>
          <a:endParaRPr lang="pl-PL" sz="2600" dirty="0"/>
        </a:p>
      </dgm:t>
    </dgm:pt>
    <dgm:pt modelId="{5313EB6E-C34E-4E44-8E57-C90E143E47A3}" type="parTrans" cxnId="{2BF0EFD9-263E-40AD-BCE2-2BAA6052D07D}">
      <dgm:prSet/>
      <dgm:spPr/>
      <dgm:t>
        <a:bodyPr/>
        <a:lstStyle/>
        <a:p>
          <a:endParaRPr lang="en-US"/>
        </a:p>
      </dgm:t>
    </dgm:pt>
    <dgm:pt modelId="{78ACA442-7656-4EE6-8CC8-3251DD1C7178}" type="sibTrans" cxnId="{2BF0EFD9-263E-40AD-BCE2-2BAA6052D07D}">
      <dgm:prSet/>
      <dgm:spPr/>
      <dgm:t>
        <a:bodyPr/>
        <a:lstStyle/>
        <a:p>
          <a:endParaRPr lang="en-US"/>
        </a:p>
      </dgm:t>
    </dgm:pt>
    <dgm:pt modelId="{6F9E1DAF-B60E-46A3-8B0F-AAD030188239}">
      <dgm:prSet phldrT="[Tekst]" custT="1"/>
      <dgm:spPr/>
      <dgm:t>
        <a:bodyPr/>
        <a:lstStyle/>
        <a:p>
          <a:r>
            <a:rPr lang="pl-PL" sz="1600" b="1" dirty="0" smtClean="0"/>
            <a:t>Reporting</a:t>
          </a:r>
          <a:endParaRPr lang="pl-PL" sz="1600" b="1" dirty="0"/>
        </a:p>
      </dgm:t>
    </dgm:pt>
    <dgm:pt modelId="{842E8428-607F-4B0C-B0D3-432727527FE4}" type="parTrans" cxnId="{66863FDF-CB95-4B31-B6D3-1BCEDACBC705}">
      <dgm:prSet/>
      <dgm:spPr/>
      <dgm:t>
        <a:bodyPr/>
        <a:lstStyle/>
        <a:p>
          <a:endParaRPr lang="en-US"/>
        </a:p>
      </dgm:t>
    </dgm:pt>
    <dgm:pt modelId="{920DF1BB-7CC7-4C56-A9B8-615730745A04}" type="sibTrans" cxnId="{66863FDF-CB95-4B31-B6D3-1BCEDACBC705}">
      <dgm:prSet/>
      <dgm:spPr/>
      <dgm:t>
        <a:bodyPr/>
        <a:lstStyle/>
        <a:p>
          <a:endParaRPr lang="en-US"/>
        </a:p>
      </dgm:t>
    </dgm:pt>
    <dgm:pt modelId="{1E1D824F-6E2E-46B4-B896-4C170E5769CE}">
      <dgm:prSet phldrT="[Tekst]" custT="1"/>
      <dgm:spPr/>
      <dgm:t>
        <a:bodyPr/>
        <a:lstStyle/>
        <a:p>
          <a:r>
            <a:rPr lang="pl-PL" sz="1600" b="1" dirty="0" err="1" smtClean="0"/>
            <a:t>Research</a:t>
          </a:r>
          <a:r>
            <a:rPr lang="pl-PL" sz="1600" b="1" dirty="0" smtClean="0"/>
            <a:t> </a:t>
          </a:r>
          <a:r>
            <a:rPr lang="pl-PL" sz="1600" b="1" dirty="0" err="1" smtClean="0"/>
            <a:t>assessment</a:t>
          </a:r>
          <a:endParaRPr lang="pl-PL" sz="1600" b="1" dirty="0"/>
        </a:p>
      </dgm:t>
    </dgm:pt>
    <dgm:pt modelId="{F0BFEBEB-B8A0-4D9B-B496-700EDD19DF98}" type="parTrans" cxnId="{D1DE3087-83C0-4032-A781-7F83E4F2D9EB}">
      <dgm:prSet/>
      <dgm:spPr/>
      <dgm:t>
        <a:bodyPr/>
        <a:lstStyle/>
        <a:p>
          <a:endParaRPr lang="en-US"/>
        </a:p>
      </dgm:t>
    </dgm:pt>
    <dgm:pt modelId="{19380A7B-A125-4CB9-8EE5-A5445163C627}" type="sibTrans" cxnId="{D1DE3087-83C0-4032-A781-7F83E4F2D9EB}">
      <dgm:prSet/>
      <dgm:spPr/>
      <dgm:t>
        <a:bodyPr/>
        <a:lstStyle/>
        <a:p>
          <a:endParaRPr lang="en-US"/>
        </a:p>
      </dgm:t>
    </dgm:pt>
    <dgm:pt modelId="{F29FEF74-E503-4590-91B2-CD86B79C3437}">
      <dgm:prSet phldrT="[Tekst]" custT="1"/>
      <dgm:spPr/>
      <dgm:t>
        <a:bodyPr/>
        <a:lstStyle/>
        <a:p>
          <a:r>
            <a:rPr lang="pl-PL" sz="1600" dirty="0" err="1" smtClean="0"/>
            <a:t>Covers</a:t>
          </a:r>
          <a:r>
            <a:rPr lang="pl-PL" sz="1600" dirty="0" smtClean="0"/>
            <a:t> </a:t>
          </a:r>
          <a:r>
            <a:rPr lang="pl-PL" sz="1600" dirty="0" err="1" smtClean="0"/>
            <a:t>all</a:t>
          </a:r>
          <a:r>
            <a:rPr lang="pl-PL" sz="1600" dirty="0" smtClean="0"/>
            <a:t> the </a:t>
          </a:r>
          <a:r>
            <a:rPr lang="pl-PL" sz="1600" dirty="0" err="1" smtClean="0"/>
            <a:t>research</a:t>
          </a:r>
          <a:r>
            <a:rPr lang="pl-PL" sz="1600" dirty="0" smtClean="0"/>
            <a:t> </a:t>
          </a:r>
          <a:r>
            <a:rPr lang="pl-PL" sz="1600" dirty="0" err="1" smtClean="0"/>
            <a:t>activities</a:t>
          </a:r>
          <a:endParaRPr lang="pl-PL" sz="2600" dirty="0"/>
        </a:p>
      </dgm:t>
    </dgm:pt>
    <dgm:pt modelId="{EBC19B37-68B2-4192-8B6D-962578C80E87}" type="parTrans" cxnId="{9AA0B2E3-244F-40B1-81E5-D9D225A4E238}">
      <dgm:prSet/>
      <dgm:spPr/>
      <dgm:t>
        <a:bodyPr/>
        <a:lstStyle/>
        <a:p>
          <a:endParaRPr lang="en-US"/>
        </a:p>
      </dgm:t>
    </dgm:pt>
    <dgm:pt modelId="{3DDE30FA-4A2F-46BB-B382-7D356D4D57CC}" type="sibTrans" cxnId="{9AA0B2E3-244F-40B1-81E5-D9D225A4E238}">
      <dgm:prSet/>
      <dgm:spPr/>
      <dgm:t>
        <a:bodyPr/>
        <a:lstStyle/>
        <a:p>
          <a:endParaRPr lang="en-US"/>
        </a:p>
      </dgm:t>
    </dgm:pt>
    <dgm:pt modelId="{D82ADDE4-C4A7-4E71-8D02-91F806AC6F8B}">
      <dgm:prSet phldrT="[Tekst]" custT="1"/>
      <dgm:spPr/>
      <dgm:t>
        <a:bodyPr/>
        <a:lstStyle/>
        <a:p>
          <a:r>
            <a:rPr lang="pl-PL" sz="1600" dirty="0" err="1" smtClean="0"/>
            <a:t>Building</a:t>
          </a:r>
          <a:r>
            <a:rPr lang="pl-PL" sz="1600" dirty="0" smtClean="0"/>
            <a:t> </a:t>
          </a:r>
          <a:r>
            <a:rPr lang="pl-PL" sz="1600" dirty="0" err="1" smtClean="0"/>
            <a:t>profiles</a:t>
          </a:r>
          <a:endParaRPr lang="pl-PL" sz="2600" dirty="0"/>
        </a:p>
      </dgm:t>
    </dgm:pt>
    <dgm:pt modelId="{D0B917E2-8411-4BF5-B58E-8670D998C79D}" type="parTrans" cxnId="{FF157389-2555-4918-AC26-F18FB89E6B38}">
      <dgm:prSet/>
      <dgm:spPr/>
      <dgm:t>
        <a:bodyPr/>
        <a:lstStyle/>
        <a:p>
          <a:endParaRPr lang="en-US"/>
        </a:p>
      </dgm:t>
    </dgm:pt>
    <dgm:pt modelId="{2AD2F488-8E5D-47CD-9A0D-77CF284037CC}" type="sibTrans" cxnId="{FF157389-2555-4918-AC26-F18FB89E6B38}">
      <dgm:prSet/>
      <dgm:spPr/>
      <dgm:t>
        <a:bodyPr/>
        <a:lstStyle/>
        <a:p>
          <a:endParaRPr lang="en-US"/>
        </a:p>
      </dgm:t>
    </dgm:pt>
    <dgm:pt modelId="{C0FB7AF9-ED53-4817-891A-2C15DD3F82FB}">
      <dgm:prSet phldrT="[Tekst]" custT="1"/>
      <dgm:spPr/>
      <dgm:t>
        <a:bodyPr/>
        <a:lstStyle/>
        <a:p>
          <a:r>
            <a:rPr lang="pl-PL" sz="1600" b="1" dirty="0" err="1" smtClean="0"/>
            <a:t>Vizualizes</a:t>
          </a:r>
          <a:r>
            <a:rPr lang="pl-PL" sz="1600" b="1" dirty="0" smtClean="0"/>
            <a:t> the </a:t>
          </a:r>
          <a:r>
            <a:rPr lang="pl-PL" sz="1600" b="1" dirty="0" err="1" smtClean="0"/>
            <a:t>activities</a:t>
          </a:r>
          <a:r>
            <a:rPr lang="pl-PL" sz="1600" b="1" dirty="0" smtClean="0"/>
            <a:t> and </a:t>
          </a:r>
          <a:r>
            <a:rPr lang="pl-PL" sz="1600" b="1" dirty="0" err="1" smtClean="0"/>
            <a:t>cooperation</a:t>
          </a:r>
          <a:endParaRPr lang="pl-PL" sz="2600" dirty="0"/>
        </a:p>
      </dgm:t>
    </dgm:pt>
    <dgm:pt modelId="{4F759EFB-E31F-4D98-B11B-674334769B68}" type="parTrans" cxnId="{32D6CF84-87AF-4B56-93D9-B0C0773D704A}">
      <dgm:prSet/>
      <dgm:spPr/>
      <dgm:t>
        <a:bodyPr/>
        <a:lstStyle/>
        <a:p>
          <a:endParaRPr lang="en-US"/>
        </a:p>
      </dgm:t>
    </dgm:pt>
    <dgm:pt modelId="{AA9759DF-4CB8-4EB5-B0FB-E599164D24A1}" type="sibTrans" cxnId="{32D6CF84-87AF-4B56-93D9-B0C0773D704A}">
      <dgm:prSet/>
      <dgm:spPr/>
      <dgm:t>
        <a:bodyPr/>
        <a:lstStyle/>
        <a:p>
          <a:endParaRPr lang="en-US"/>
        </a:p>
      </dgm:t>
    </dgm:pt>
    <dgm:pt modelId="{7227EAE9-C265-436F-A866-2EF12110A313}">
      <dgm:prSet phldrT="[Tekst]" custT="1"/>
      <dgm:spPr/>
      <dgm:t>
        <a:bodyPr/>
        <a:lstStyle/>
        <a:p>
          <a:r>
            <a:rPr lang="pl-PL" sz="1600" dirty="0" err="1" smtClean="0"/>
            <a:t>Social</a:t>
          </a:r>
          <a:r>
            <a:rPr lang="pl-PL" sz="1600" dirty="0" smtClean="0"/>
            <a:t> networks </a:t>
          </a:r>
          <a:r>
            <a:rPr lang="pl-PL" sz="1600" dirty="0" err="1" smtClean="0"/>
            <a:t>functions</a:t>
          </a:r>
          <a:endParaRPr lang="pl-PL" sz="2600" dirty="0"/>
        </a:p>
      </dgm:t>
    </dgm:pt>
    <dgm:pt modelId="{AAFC3430-F120-4581-A891-B1492E487298}" type="parTrans" cxnId="{99E63BA7-C818-4660-9EB2-58524A3F9E06}">
      <dgm:prSet/>
      <dgm:spPr/>
      <dgm:t>
        <a:bodyPr/>
        <a:lstStyle/>
        <a:p>
          <a:endParaRPr lang="en-US"/>
        </a:p>
      </dgm:t>
    </dgm:pt>
    <dgm:pt modelId="{8EE1ED17-EEE4-4A7A-8AD6-624598EA7F24}" type="sibTrans" cxnId="{99E63BA7-C818-4660-9EB2-58524A3F9E06}">
      <dgm:prSet/>
      <dgm:spPr/>
      <dgm:t>
        <a:bodyPr/>
        <a:lstStyle/>
        <a:p>
          <a:endParaRPr lang="en-US"/>
        </a:p>
      </dgm:t>
    </dgm:pt>
    <dgm:pt modelId="{E0A1522B-E1E2-49F1-AE23-BFC76893BB52}">
      <dgm:prSet phldrT="[Tekst]" custT="1"/>
      <dgm:spPr/>
      <dgm:t>
        <a:bodyPr/>
        <a:lstStyle/>
        <a:p>
          <a:r>
            <a:rPr lang="pl-PL" sz="1600" b="1" dirty="0" smtClean="0"/>
            <a:t>No </a:t>
          </a:r>
          <a:r>
            <a:rPr lang="pl-PL" sz="1600" b="1" dirty="0" err="1" smtClean="0"/>
            <a:t>evaluation</a:t>
          </a:r>
          <a:endParaRPr lang="pl-PL" sz="1600" b="1" dirty="0" smtClean="0"/>
        </a:p>
        <a:p>
          <a:endParaRPr lang="pl-PL" sz="1600" dirty="0" smtClean="0"/>
        </a:p>
        <a:p>
          <a:endParaRPr lang="pl-PL" sz="2600" dirty="0"/>
        </a:p>
      </dgm:t>
    </dgm:pt>
    <dgm:pt modelId="{6740B55B-058A-4808-B9E1-8914A77C6A73}" type="parTrans" cxnId="{5B2D7DE0-1A47-4391-BD66-06DF059F888F}">
      <dgm:prSet/>
      <dgm:spPr/>
      <dgm:t>
        <a:bodyPr/>
        <a:lstStyle/>
        <a:p>
          <a:endParaRPr lang="en-US"/>
        </a:p>
      </dgm:t>
    </dgm:pt>
    <dgm:pt modelId="{A40FAA38-1775-4195-9BA5-CF13CF63CD18}" type="sibTrans" cxnId="{5B2D7DE0-1A47-4391-BD66-06DF059F888F}">
      <dgm:prSet/>
      <dgm:spPr/>
      <dgm:t>
        <a:bodyPr/>
        <a:lstStyle/>
        <a:p>
          <a:endParaRPr lang="en-US"/>
        </a:p>
      </dgm:t>
    </dgm:pt>
    <dgm:pt modelId="{81B09304-F1CF-4C68-8F57-8A87B6B320E5}">
      <dgm:prSet phldrT="[Tekst]" custT="1"/>
      <dgm:spPr/>
      <dgm:t>
        <a:bodyPr/>
        <a:lstStyle/>
        <a:p>
          <a:r>
            <a:rPr lang="pl-PL" sz="1600" b="1" dirty="0" err="1" smtClean="0"/>
            <a:t>Self-archiving</a:t>
          </a:r>
          <a:endParaRPr lang="pl-PL" sz="1600" b="1" dirty="0"/>
        </a:p>
      </dgm:t>
    </dgm:pt>
    <dgm:pt modelId="{0FA4B566-2F78-49A0-90E9-2B7146FE5ECF}" type="parTrans" cxnId="{DB5FE406-ABAD-4493-BBEE-5B985BC9383D}">
      <dgm:prSet/>
      <dgm:spPr/>
      <dgm:t>
        <a:bodyPr/>
        <a:lstStyle/>
        <a:p>
          <a:endParaRPr lang="en-US"/>
        </a:p>
      </dgm:t>
    </dgm:pt>
    <dgm:pt modelId="{42BABF1B-A66E-4A8F-946C-09851975F00C}" type="sibTrans" cxnId="{DB5FE406-ABAD-4493-BBEE-5B985BC9383D}">
      <dgm:prSet/>
      <dgm:spPr/>
      <dgm:t>
        <a:bodyPr/>
        <a:lstStyle/>
        <a:p>
          <a:endParaRPr lang="en-US"/>
        </a:p>
      </dgm:t>
    </dgm:pt>
    <dgm:pt modelId="{AA7236C6-67C4-4E19-807A-4D7B1583299C}">
      <dgm:prSet phldrT="[Tekst]" custT="1"/>
      <dgm:spPr/>
      <dgm:t>
        <a:bodyPr/>
        <a:lstStyle/>
        <a:p>
          <a:r>
            <a:rPr lang="pl-PL" sz="1600" dirty="0" smtClean="0"/>
            <a:t>Run by </a:t>
          </a:r>
          <a:r>
            <a:rPr lang="pl-PL" sz="1600" dirty="0" err="1" smtClean="0"/>
            <a:t>libraries</a:t>
          </a:r>
          <a:endParaRPr lang="pl-PL" sz="1600" dirty="0"/>
        </a:p>
      </dgm:t>
    </dgm:pt>
    <dgm:pt modelId="{A5122F8F-65F4-48B3-AA32-F64E665FB412}" type="parTrans" cxnId="{A045CF36-43A6-41A0-8E45-87C3C9DDB285}">
      <dgm:prSet/>
      <dgm:spPr/>
      <dgm:t>
        <a:bodyPr/>
        <a:lstStyle/>
        <a:p>
          <a:endParaRPr lang="en-US"/>
        </a:p>
      </dgm:t>
    </dgm:pt>
    <dgm:pt modelId="{57E0B611-BBAB-42B5-BCD3-8A6B4D8644F1}" type="sibTrans" cxnId="{A045CF36-43A6-41A0-8E45-87C3C9DDB285}">
      <dgm:prSet/>
      <dgm:spPr/>
      <dgm:t>
        <a:bodyPr/>
        <a:lstStyle/>
        <a:p>
          <a:endParaRPr lang="en-US"/>
        </a:p>
      </dgm:t>
    </dgm:pt>
    <dgm:pt modelId="{B1AD8642-D6BA-4ACB-BD4A-6E3F441CE0E0}">
      <dgm:prSet phldrT="[Tekst]" custT="1"/>
      <dgm:spPr/>
      <dgm:t>
        <a:bodyPr/>
        <a:lstStyle/>
        <a:p>
          <a:r>
            <a:rPr lang="pl-PL" sz="1600" dirty="0" err="1" smtClean="0"/>
            <a:t>Metadata</a:t>
          </a:r>
          <a:r>
            <a:rPr lang="pl-PL" sz="1600" dirty="0" smtClean="0"/>
            <a:t> (CERIF)</a:t>
          </a:r>
          <a:endParaRPr lang="pl-PL" sz="1600" dirty="0"/>
        </a:p>
      </dgm:t>
    </dgm:pt>
    <dgm:pt modelId="{A54BDC36-A299-4458-8EF4-463400CAF3C3}" type="parTrans" cxnId="{8705FE01-0A74-461B-B0AE-F78E36C469D8}">
      <dgm:prSet/>
      <dgm:spPr/>
      <dgm:t>
        <a:bodyPr/>
        <a:lstStyle/>
        <a:p>
          <a:endParaRPr lang="en-US"/>
        </a:p>
      </dgm:t>
    </dgm:pt>
    <dgm:pt modelId="{80D18DCC-A5A7-42DF-BA16-AE20B8C38005}" type="sibTrans" cxnId="{8705FE01-0A74-461B-B0AE-F78E36C469D8}">
      <dgm:prSet/>
      <dgm:spPr/>
      <dgm:t>
        <a:bodyPr/>
        <a:lstStyle/>
        <a:p>
          <a:endParaRPr lang="en-US"/>
        </a:p>
      </dgm:t>
    </dgm:pt>
    <dgm:pt modelId="{E9566E04-BE16-49E8-B0FD-5F17018A5506}">
      <dgm:prSet phldrT="[Tekst]" custT="1"/>
      <dgm:spPr/>
      <dgm:t>
        <a:bodyPr/>
        <a:lstStyle/>
        <a:p>
          <a:r>
            <a:rPr lang="pl-PL" sz="1600" b="1" dirty="0" smtClean="0"/>
            <a:t>(</a:t>
          </a:r>
          <a:r>
            <a:rPr lang="pl-PL" sz="1600" b="1" dirty="0" err="1" smtClean="0"/>
            <a:t>e.g</a:t>
          </a:r>
          <a:r>
            <a:rPr lang="pl-PL" sz="1600" b="1" dirty="0" smtClean="0"/>
            <a:t>. IF  vs </a:t>
          </a:r>
          <a:r>
            <a:rPr lang="pl-PL" sz="1600" b="1" dirty="0" err="1" smtClean="0"/>
            <a:t>costs</a:t>
          </a:r>
          <a:r>
            <a:rPr lang="pl-PL" sz="1600" b="1" dirty="0" smtClean="0"/>
            <a:t>)</a:t>
          </a:r>
          <a:endParaRPr lang="pl-PL" sz="1600" b="1" dirty="0"/>
        </a:p>
      </dgm:t>
    </dgm:pt>
    <dgm:pt modelId="{16B3174D-72F8-4D40-B361-8D69323A3B36}" type="parTrans" cxnId="{1F2D2A9D-614E-4F63-8CE5-9225208EAA6E}">
      <dgm:prSet/>
      <dgm:spPr/>
      <dgm:t>
        <a:bodyPr/>
        <a:lstStyle/>
        <a:p>
          <a:endParaRPr lang="en-US"/>
        </a:p>
      </dgm:t>
    </dgm:pt>
    <dgm:pt modelId="{6AFEB6E7-DDD5-4209-BBEF-4422D764B1BE}" type="sibTrans" cxnId="{1F2D2A9D-614E-4F63-8CE5-9225208EAA6E}">
      <dgm:prSet/>
      <dgm:spPr/>
      <dgm:t>
        <a:bodyPr/>
        <a:lstStyle/>
        <a:p>
          <a:endParaRPr lang="en-US"/>
        </a:p>
      </dgm:t>
    </dgm:pt>
    <dgm:pt modelId="{9F9BCA41-00CB-4EAD-8A6A-D5B44EE67CFA}" type="pres">
      <dgm:prSet presAssocID="{E5F723D2-B9B9-46E2-97E0-7C1DDED38F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65FB95-8718-4B16-A578-816F36764F6F}" type="pres">
      <dgm:prSet presAssocID="{51F33A9C-0EC1-4381-8B24-ADA6B54B9BF8}" presName="composite" presStyleCnt="0"/>
      <dgm:spPr/>
    </dgm:pt>
    <dgm:pt modelId="{216EDE77-C611-429F-A0F6-49DD520B789F}" type="pres">
      <dgm:prSet presAssocID="{51F33A9C-0EC1-4381-8B24-ADA6B54B9BF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9F362-21CE-47D3-8C8A-926BEAAEA51A}" type="pres">
      <dgm:prSet presAssocID="{51F33A9C-0EC1-4381-8B24-ADA6B54B9BF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C65B9-782A-40AF-A12F-3D1717C37B96}" type="pres">
      <dgm:prSet presAssocID="{1B28985C-AA9D-4A14-A67D-D59E668088A0}" presName="space" presStyleCnt="0"/>
      <dgm:spPr/>
    </dgm:pt>
    <dgm:pt modelId="{BBB73D47-1AA6-4867-842A-7BEE0966F285}" type="pres">
      <dgm:prSet presAssocID="{FCF90386-7760-4CFC-BC66-430E84C52449}" presName="composite" presStyleCnt="0"/>
      <dgm:spPr/>
    </dgm:pt>
    <dgm:pt modelId="{BAD5FEF6-C14F-431C-9FA2-AECD824FC07F}" type="pres">
      <dgm:prSet presAssocID="{FCF90386-7760-4CFC-BC66-430E84C5244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3AA9B-BE1C-47CC-9B0D-7C57EAAA3658}" type="pres">
      <dgm:prSet presAssocID="{FCF90386-7760-4CFC-BC66-430E84C5244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C3887-7284-4B37-9B01-4D86857A62A9}" type="pres">
      <dgm:prSet presAssocID="{42CB967C-63B2-4321-B248-B563CCA63DD4}" presName="space" presStyleCnt="0"/>
      <dgm:spPr/>
    </dgm:pt>
    <dgm:pt modelId="{14CA7995-A08A-4E8A-9EC5-7143CC352EC4}" type="pres">
      <dgm:prSet presAssocID="{A5231E01-68CB-41DB-881D-49FBA927C7DF}" presName="composite" presStyleCnt="0"/>
      <dgm:spPr/>
    </dgm:pt>
    <dgm:pt modelId="{147E7FB0-6CF1-4DEE-8276-ACD7D4D33DE4}" type="pres">
      <dgm:prSet presAssocID="{A5231E01-68CB-41DB-881D-49FBA927C7D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C4C8D-3993-4CFE-AF21-7741278394E2}" type="pres">
      <dgm:prSet presAssocID="{A5231E01-68CB-41DB-881D-49FBA927C7D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7FE7C4-F004-4358-83D9-0C72595D91E8}" type="presOf" srcId="{E0A1522B-E1E2-49F1-AE23-BFC76893BB52}" destId="{3ADC4C8D-3993-4CFE-AF21-7741278394E2}" srcOrd="0" destOrd="5" presId="urn:microsoft.com/office/officeart/2005/8/layout/hList1"/>
    <dgm:cxn modelId="{7A14DAF9-4099-4848-BE27-CE1F98383C81}" srcId="{FCF90386-7760-4CFC-BC66-430E84C52449}" destId="{2748BD37-9953-48D7-89EE-BEBEEE0FF8CE}" srcOrd="2" destOrd="0" parTransId="{25FF13A9-FA2F-4022-A7AF-ECAF355336AA}" sibTransId="{D5071176-5050-402D-9850-56770318F10C}"/>
    <dgm:cxn modelId="{2BF0EFD9-263E-40AD-BCE2-2BAA6052D07D}" srcId="{A5231E01-68CB-41DB-881D-49FBA927C7DF}" destId="{8CB43380-9B17-4005-9196-07D14605A676}" srcOrd="0" destOrd="0" parTransId="{5313EB6E-C34E-4E44-8E57-C90E143E47A3}" sibTransId="{78ACA442-7656-4EE6-8CC8-3251DD1C7178}"/>
    <dgm:cxn modelId="{1B70DA5A-3A09-4ABD-AD45-B95D07F66B14}" srcId="{E5F723D2-B9B9-46E2-97E0-7C1DDED38F51}" destId="{FCF90386-7760-4CFC-BC66-430E84C52449}" srcOrd="1" destOrd="0" parTransId="{C20CDABC-490F-4455-8DC2-292BC1B3EEB3}" sibTransId="{42CB967C-63B2-4321-B248-B563CCA63DD4}"/>
    <dgm:cxn modelId="{D1DE3087-83C0-4032-A781-7F83E4F2D9EB}" srcId="{FCF90386-7760-4CFC-BC66-430E84C52449}" destId="{1E1D824F-6E2E-46B4-B896-4C170E5769CE}" srcOrd="4" destOrd="0" parTransId="{F0BFEBEB-B8A0-4D9B-B496-700EDD19DF98}" sibTransId="{19380A7B-A125-4CB9-8EE5-A5445163C627}"/>
    <dgm:cxn modelId="{DB5FE406-ABAD-4493-BBEE-5B985BC9383D}" srcId="{51F33A9C-0EC1-4381-8B24-ADA6B54B9BF8}" destId="{81B09304-F1CF-4C68-8F57-8A87B6B320E5}" srcOrd="5" destOrd="0" parTransId="{0FA4B566-2F78-49A0-90E9-2B7146FE5ECF}" sibTransId="{42BABF1B-A66E-4A8F-946C-09851975F00C}"/>
    <dgm:cxn modelId="{5B2D7DE0-1A47-4391-BD66-06DF059F888F}" srcId="{A5231E01-68CB-41DB-881D-49FBA927C7DF}" destId="{E0A1522B-E1E2-49F1-AE23-BFC76893BB52}" srcOrd="5" destOrd="0" parTransId="{6740B55B-058A-4808-B9E1-8914A77C6A73}" sibTransId="{A40FAA38-1775-4195-9BA5-CF13CF63CD18}"/>
    <dgm:cxn modelId="{32D6CF84-87AF-4B56-93D9-B0C0773D704A}" srcId="{A5231E01-68CB-41DB-881D-49FBA927C7DF}" destId="{C0FB7AF9-ED53-4817-891A-2C15DD3F82FB}" srcOrd="3" destOrd="0" parTransId="{4F759EFB-E31F-4D98-B11B-674334769B68}" sibTransId="{AA9759DF-4CB8-4EB5-B0FB-E599164D24A1}"/>
    <dgm:cxn modelId="{61514C65-7C8B-4D51-BDD1-C72E546DB053}" type="presOf" srcId="{51F33A9C-0EC1-4381-8B24-ADA6B54B9BF8}" destId="{216EDE77-C611-429F-A0F6-49DD520B789F}" srcOrd="0" destOrd="0" presId="urn:microsoft.com/office/officeart/2005/8/layout/hList1"/>
    <dgm:cxn modelId="{AA30C588-03C3-47B6-84E2-FCE783C62A7A}" srcId="{51F33A9C-0EC1-4381-8B24-ADA6B54B9BF8}" destId="{2EE19EDA-0960-4CD7-871B-35A450E8829E}" srcOrd="4" destOrd="0" parTransId="{FEE8356F-A799-4F3C-88F2-BFC46991787A}" sibTransId="{6DB9377A-B7FD-40EF-B8E5-925BF0DF4ED8}"/>
    <dgm:cxn modelId="{499EE128-E3E4-4D73-A255-BCF935BAB72B}" type="presOf" srcId="{A5231E01-68CB-41DB-881D-49FBA927C7DF}" destId="{147E7FB0-6CF1-4DEE-8276-ACD7D4D33DE4}" srcOrd="0" destOrd="0" presId="urn:microsoft.com/office/officeart/2005/8/layout/hList1"/>
    <dgm:cxn modelId="{FE1A3D2C-8FBA-4580-B840-185DE3D96FE4}" type="presOf" srcId="{54652DC9-418B-4748-97DE-36AED65DFF94}" destId="{EEB3AA9B-BE1C-47CC-9B0D-7C57EAAA3658}" srcOrd="0" destOrd="0" presId="urn:microsoft.com/office/officeart/2005/8/layout/hList1"/>
    <dgm:cxn modelId="{EA60E677-25D8-421A-B417-277726C06ACC}" type="presOf" srcId="{C7877D3F-21A5-46E8-8335-F7045D64A123}" destId="{6EF9F362-21CE-47D3-8C8A-926BEAAEA51A}" srcOrd="0" destOrd="3" presId="urn:microsoft.com/office/officeart/2005/8/layout/hList1"/>
    <dgm:cxn modelId="{861F4574-C0C2-41EF-AF0A-04E7EAB5BB7C}" type="presOf" srcId="{6F9E1DAF-B60E-46A3-8B0F-AAD030188239}" destId="{EEB3AA9B-BE1C-47CC-9B0D-7C57EAAA3658}" srcOrd="0" destOrd="3" presId="urn:microsoft.com/office/officeart/2005/8/layout/hList1"/>
    <dgm:cxn modelId="{64261E7D-D23D-495F-9E33-F6F97CBE32FB}" type="presOf" srcId="{E0C7DF03-8399-442F-9C91-DD537E41D368}" destId="{6EF9F362-21CE-47D3-8C8A-926BEAAEA51A}" srcOrd="0" destOrd="2" presId="urn:microsoft.com/office/officeart/2005/8/layout/hList1"/>
    <dgm:cxn modelId="{11211790-F37F-4437-ABFF-632802DEF147}" type="presOf" srcId="{AA7236C6-67C4-4E19-807A-4D7B1583299C}" destId="{6EF9F362-21CE-47D3-8C8A-926BEAAEA51A}" srcOrd="0" destOrd="0" presId="urn:microsoft.com/office/officeart/2005/8/layout/hList1"/>
    <dgm:cxn modelId="{0557542B-C9DF-4EBF-AC4E-D7A9B20A5164}" type="presOf" srcId="{3FE13645-029C-41A6-8315-19BCB9F03D61}" destId="{6EF9F362-21CE-47D3-8C8A-926BEAAEA51A}" srcOrd="0" destOrd="1" presId="urn:microsoft.com/office/officeart/2005/8/layout/hList1"/>
    <dgm:cxn modelId="{66863FDF-CB95-4B31-B6D3-1BCEDACBC705}" srcId="{FCF90386-7760-4CFC-BC66-430E84C52449}" destId="{6F9E1DAF-B60E-46A3-8B0F-AAD030188239}" srcOrd="3" destOrd="0" parTransId="{842E8428-607F-4B0C-B0D3-432727527FE4}" sibTransId="{920DF1BB-7CC7-4C56-A9B8-615730745A04}"/>
    <dgm:cxn modelId="{0D4245DC-C613-4222-A64C-5A696DBD7F5B}" srcId="{E5F723D2-B9B9-46E2-97E0-7C1DDED38F51}" destId="{A5231E01-68CB-41DB-881D-49FBA927C7DF}" srcOrd="2" destOrd="0" parTransId="{D809E7C7-0852-4E64-9E78-AC2EEC36376A}" sibTransId="{DD12A22A-1189-42C3-B860-3EB6FB9A2075}"/>
    <dgm:cxn modelId="{955B3FB8-AB99-42A6-B50E-F2AAC75476A4}" type="presOf" srcId="{FCF90386-7760-4CFC-BC66-430E84C52449}" destId="{BAD5FEF6-C14F-431C-9FA2-AECD824FC07F}" srcOrd="0" destOrd="0" presId="urn:microsoft.com/office/officeart/2005/8/layout/hList1"/>
    <dgm:cxn modelId="{759AF775-B8C2-444C-B1DC-9F6B69BBA271}" type="presOf" srcId="{D82ADDE4-C4A7-4E71-8D02-91F806AC6F8B}" destId="{3ADC4C8D-3993-4CFE-AF21-7741278394E2}" srcOrd="0" destOrd="2" presId="urn:microsoft.com/office/officeart/2005/8/layout/hList1"/>
    <dgm:cxn modelId="{8705FE01-0A74-461B-B0AE-F78E36C469D8}" srcId="{FCF90386-7760-4CFC-BC66-430E84C52449}" destId="{B1AD8642-D6BA-4ACB-BD4A-6E3F441CE0E0}" srcOrd="1" destOrd="0" parTransId="{A54BDC36-A299-4458-8EF4-463400CAF3C3}" sibTransId="{80D18DCC-A5A7-42DF-BA16-AE20B8C38005}"/>
    <dgm:cxn modelId="{655523DB-FF87-4E85-90B9-EDB7505D183B}" srcId="{51F33A9C-0EC1-4381-8B24-ADA6B54B9BF8}" destId="{3FE13645-029C-41A6-8315-19BCB9F03D61}" srcOrd="1" destOrd="0" parTransId="{30D35C38-C9E5-484B-9D19-0881C000DBEB}" sibTransId="{E4A74EDF-2BC4-4CD7-B23F-6948944E33E1}"/>
    <dgm:cxn modelId="{BA4B9C80-062D-4DCA-A3F2-E7051A1BE456}" type="presOf" srcId="{E5F723D2-B9B9-46E2-97E0-7C1DDED38F51}" destId="{9F9BCA41-00CB-4EAD-8A6A-D5B44EE67CFA}" srcOrd="0" destOrd="0" presId="urn:microsoft.com/office/officeart/2005/8/layout/hList1"/>
    <dgm:cxn modelId="{440E8EE9-9D94-4C11-B17D-5BB74A9900C6}" type="presOf" srcId="{1E1D824F-6E2E-46B4-B896-4C170E5769CE}" destId="{EEB3AA9B-BE1C-47CC-9B0D-7C57EAAA3658}" srcOrd="0" destOrd="4" presId="urn:microsoft.com/office/officeart/2005/8/layout/hList1"/>
    <dgm:cxn modelId="{81439EB7-4122-4C59-9063-B3A7A15FED4A}" srcId="{51F33A9C-0EC1-4381-8B24-ADA6B54B9BF8}" destId="{E0C7DF03-8399-442F-9C91-DD537E41D368}" srcOrd="2" destOrd="0" parTransId="{207FE4FC-4B28-480C-9F01-2EBBAE5BDD05}" sibTransId="{6BFF5D06-132A-4A3E-BB7C-73024CA25EE8}"/>
    <dgm:cxn modelId="{0EF75D14-08A6-4AA0-9B02-8D3D5DA3A4EF}" type="presOf" srcId="{B1AD8642-D6BA-4ACB-BD4A-6E3F441CE0E0}" destId="{EEB3AA9B-BE1C-47CC-9B0D-7C57EAAA3658}" srcOrd="0" destOrd="1" presId="urn:microsoft.com/office/officeart/2005/8/layout/hList1"/>
    <dgm:cxn modelId="{9AA0B2E3-244F-40B1-81E5-D9D225A4E238}" srcId="{A5231E01-68CB-41DB-881D-49FBA927C7DF}" destId="{F29FEF74-E503-4590-91B2-CD86B79C3437}" srcOrd="1" destOrd="0" parTransId="{EBC19B37-68B2-4192-8B6D-962578C80E87}" sibTransId="{3DDE30FA-4A2F-46BB-B382-7D356D4D57CC}"/>
    <dgm:cxn modelId="{A9738DE8-1FF4-4315-A781-D3AD28F659A4}" type="presOf" srcId="{E9566E04-BE16-49E8-B0FD-5F17018A5506}" destId="{EEB3AA9B-BE1C-47CC-9B0D-7C57EAAA3658}" srcOrd="0" destOrd="5" presId="urn:microsoft.com/office/officeart/2005/8/layout/hList1"/>
    <dgm:cxn modelId="{87AC03EB-25FF-49C0-AFBF-6980145F50CE}" srcId="{FCF90386-7760-4CFC-BC66-430E84C52449}" destId="{54652DC9-418B-4748-97DE-36AED65DFF94}" srcOrd="0" destOrd="0" parTransId="{847A7046-3DC9-4636-922A-95B015BA02EA}" sibTransId="{A41C3D8A-8EC6-4DFC-B946-B4AABCCBD41F}"/>
    <dgm:cxn modelId="{A045CF36-43A6-41A0-8E45-87C3C9DDB285}" srcId="{51F33A9C-0EC1-4381-8B24-ADA6B54B9BF8}" destId="{AA7236C6-67C4-4E19-807A-4D7B1583299C}" srcOrd="0" destOrd="0" parTransId="{A5122F8F-65F4-48B3-AA32-F64E665FB412}" sibTransId="{57E0B611-BBAB-42B5-BCD3-8A6B4D8644F1}"/>
    <dgm:cxn modelId="{6B8363CB-15A2-4C92-AA82-69067262B75C}" srcId="{51F33A9C-0EC1-4381-8B24-ADA6B54B9BF8}" destId="{C7877D3F-21A5-46E8-8335-F7045D64A123}" srcOrd="3" destOrd="0" parTransId="{427ADFE4-02F2-4C87-87CA-80CCB48BE522}" sibTransId="{DF5C493D-4236-4230-B483-E46C0577402A}"/>
    <dgm:cxn modelId="{FF157389-2555-4918-AC26-F18FB89E6B38}" srcId="{A5231E01-68CB-41DB-881D-49FBA927C7DF}" destId="{D82ADDE4-C4A7-4E71-8D02-91F806AC6F8B}" srcOrd="2" destOrd="0" parTransId="{D0B917E2-8411-4BF5-B58E-8670D998C79D}" sibTransId="{2AD2F488-8E5D-47CD-9A0D-77CF284037CC}"/>
    <dgm:cxn modelId="{99E63BA7-C818-4660-9EB2-58524A3F9E06}" srcId="{A5231E01-68CB-41DB-881D-49FBA927C7DF}" destId="{7227EAE9-C265-436F-A866-2EF12110A313}" srcOrd="4" destOrd="0" parTransId="{AAFC3430-F120-4581-A891-B1492E487298}" sibTransId="{8EE1ED17-EEE4-4A7A-8AD6-624598EA7F24}"/>
    <dgm:cxn modelId="{A4BF7A84-574A-498A-B735-7E77D8A13A1D}" type="presOf" srcId="{C0FB7AF9-ED53-4817-891A-2C15DD3F82FB}" destId="{3ADC4C8D-3993-4CFE-AF21-7741278394E2}" srcOrd="0" destOrd="3" presId="urn:microsoft.com/office/officeart/2005/8/layout/hList1"/>
    <dgm:cxn modelId="{42535A85-A46C-492E-933D-CAF60F7CD844}" srcId="{E5F723D2-B9B9-46E2-97E0-7C1DDED38F51}" destId="{51F33A9C-0EC1-4381-8B24-ADA6B54B9BF8}" srcOrd="0" destOrd="0" parTransId="{CF9C77C6-45E0-4D2C-8EB9-F334022EED4A}" sibTransId="{1B28985C-AA9D-4A14-A67D-D59E668088A0}"/>
    <dgm:cxn modelId="{E0E632C9-E973-483A-A448-7B6CA9FEF0DF}" type="presOf" srcId="{F29FEF74-E503-4590-91B2-CD86B79C3437}" destId="{3ADC4C8D-3993-4CFE-AF21-7741278394E2}" srcOrd="0" destOrd="1" presId="urn:microsoft.com/office/officeart/2005/8/layout/hList1"/>
    <dgm:cxn modelId="{45E863BF-94D3-4820-A513-3AAAF344BB10}" type="presOf" srcId="{81B09304-F1CF-4C68-8F57-8A87B6B320E5}" destId="{6EF9F362-21CE-47D3-8C8A-926BEAAEA51A}" srcOrd="0" destOrd="5" presId="urn:microsoft.com/office/officeart/2005/8/layout/hList1"/>
    <dgm:cxn modelId="{A04BA6F4-D9F3-4E40-9E5E-E06BFC93FB16}" type="presOf" srcId="{2748BD37-9953-48D7-89EE-BEBEEE0FF8CE}" destId="{EEB3AA9B-BE1C-47CC-9B0D-7C57EAAA3658}" srcOrd="0" destOrd="2" presId="urn:microsoft.com/office/officeart/2005/8/layout/hList1"/>
    <dgm:cxn modelId="{DF5C586B-66F0-4BDA-A0BE-101E47135851}" type="presOf" srcId="{2EE19EDA-0960-4CD7-871B-35A450E8829E}" destId="{6EF9F362-21CE-47D3-8C8A-926BEAAEA51A}" srcOrd="0" destOrd="4" presId="urn:microsoft.com/office/officeart/2005/8/layout/hList1"/>
    <dgm:cxn modelId="{1F2D2A9D-614E-4F63-8CE5-9225208EAA6E}" srcId="{FCF90386-7760-4CFC-BC66-430E84C52449}" destId="{E9566E04-BE16-49E8-B0FD-5F17018A5506}" srcOrd="5" destOrd="0" parTransId="{16B3174D-72F8-4D40-B361-8D69323A3B36}" sibTransId="{6AFEB6E7-DDD5-4209-BBEF-4422D764B1BE}"/>
    <dgm:cxn modelId="{79A78A20-F23A-4473-BB9E-B90386996D57}" type="presOf" srcId="{7227EAE9-C265-436F-A866-2EF12110A313}" destId="{3ADC4C8D-3993-4CFE-AF21-7741278394E2}" srcOrd="0" destOrd="4" presId="urn:microsoft.com/office/officeart/2005/8/layout/hList1"/>
    <dgm:cxn modelId="{E14A3C7A-F424-4BC9-A602-7DAA485B445F}" type="presOf" srcId="{8CB43380-9B17-4005-9196-07D14605A676}" destId="{3ADC4C8D-3993-4CFE-AF21-7741278394E2}" srcOrd="0" destOrd="0" presId="urn:microsoft.com/office/officeart/2005/8/layout/hList1"/>
    <dgm:cxn modelId="{685AAFFF-91AD-4208-8143-E901CB4FBE46}" type="presParOf" srcId="{9F9BCA41-00CB-4EAD-8A6A-D5B44EE67CFA}" destId="{DA65FB95-8718-4B16-A578-816F36764F6F}" srcOrd="0" destOrd="0" presId="urn:microsoft.com/office/officeart/2005/8/layout/hList1"/>
    <dgm:cxn modelId="{3B1EF5A1-2995-4B90-995A-9FCD7434DCD0}" type="presParOf" srcId="{DA65FB95-8718-4B16-A578-816F36764F6F}" destId="{216EDE77-C611-429F-A0F6-49DD520B789F}" srcOrd="0" destOrd="0" presId="urn:microsoft.com/office/officeart/2005/8/layout/hList1"/>
    <dgm:cxn modelId="{C57894C7-CEB1-4111-AA1A-BC16734A3FEC}" type="presParOf" srcId="{DA65FB95-8718-4B16-A578-816F36764F6F}" destId="{6EF9F362-21CE-47D3-8C8A-926BEAAEA51A}" srcOrd="1" destOrd="0" presId="urn:microsoft.com/office/officeart/2005/8/layout/hList1"/>
    <dgm:cxn modelId="{8C55AE1E-2AC8-49ED-9D9C-70E140E25855}" type="presParOf" srcId="{9F9BCA41-00CB-4EAD-8A6A-D5B44EE67CFA}" destId="{D25C65B9-782A-40AF-A12F-3D1717C37B96}" srcOrd="1" destOrd="0" presId="urn:microsoft.com/office/officeart/2005/8/layout/hList1"/>
    <dgm:cxn modelId="{19CE53C0-7501-4B07-9488-CDC3F2124AC4}" type="presParOf" srcId="{9F9BCA41-00CB-4EAD-8A6A-D5B44EE67CFA}" destId="{BBB73D47-1AA6-4867-842A-7BEE0966F285}" srcOrd="2" destOrd="0" presId="urn:microsoft.com/office/officeart/2005/8/layout/hList1"/>
    <dgm:cxn modelId="{BB27BD65-EEDC-49BC-AA4D-F4E1146D02C4}" type="presParOf" srcId="{BBB73D47-1AA6-4867-842A-7BEE0966F285}" destId="{BAD5FEF6-C14F-431C-9FA2-AECD824FC07F}" srcOrd="0" destOrd="0" presId="urn:microsoft.com/office/officeart/2005/8/layout/hList1"/>
    <dgm:cxn modelId="{C6864289-D826-4535-B919-380475DD8F18}" type="presParOf" srcId="{BBB73D47-1AA6-4867-842A-7BEE0966F285}" destId="{EEB3AA9B-BE1C-47CC-9B0D-7C57EAAA3658}" srcOrd="1" destOrd="0" presId="urn:microsoft.com/office/officeart/2005/8/layout/hList1"/>
    <dgm:cxn modelId="{9AC72384-1DFE-4FCA-BAD5-B59DBFCA0836}" type="presParOf" srcId="{9F9BCA41-00CB-4EAD-8A6A-D5B44EE67CFA}" destId="{210C3887-7284-4B37-9B01-4D86857A62A9}" srcOrd="3" destOrd="0" presId="urn:microsoft.com/office/officeart/2005/8/layout/hList1"/>
    <dgm:cxn modelId="{F5DF624C-D574-4179-A02C-5CE4C5BA15DF}" type="presParOf" srcId="{9F9BCA41-00CB-4EAD-8A6A-D5B44EE67CFA}" destId="{14CA7995-A08A-4E8A-9EC5-7143CC352EC4}" srcOrd="4" destOrd="0" presId="urn:microsoft.com/office/officeart/2005/8/layout/hList1"/>
    <dgm:cxn modelId="{26EDCCBC-D55B-4DA7-B9F2-3FDEFACAE5A2}" type="presParOf" srcId="{14CA7995-A08A-4E8A-9EC5-7143CC352EC4}" destId="{147E7FB0-6CF1-4DEE-8276-ACD7D4D33DE4}" srcOrd="0" destOrd="0" presId="urn:microsoft.com/office/officeart/2005/8/layout/hList1"/>
    <dgm:cxn modelId="{A28DEB6B-A990-4207-9DE8-04826EBCE4DC}" type="presParOf" srcId="{14CA7995-A08A-4E8A-9EC5-7143CC352EC4}" destId="{3ADC4C8D-3993-4CFE-AF21-7741278394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8330B8-6C06-487F-9484-3F24C4ACB91B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50A587B-7ACB-4940-A675-FEEF1B8839C8}">
      <dgm:prSet phldrT="[Tekst]" custT="1"/>
      <dgm:spPr/>
      <dgm:t>
        <a:bodyPr/>
        <a:lstStyle/>
        <a:p>
          <a:r>
            <a:rPr lang="en-US" sz="2800" noProof="0" dirty="0" smtClean="0"/>
            <a:t>Data Collection and </a:t>
          </a:r>
          <a:r>
            <a:rPr lang="en-US" sz="2800" noProof="0" dirty="0" err="1" smtClean="0"/>
            <a:t>Archivi</a:t>
          </a:r>
          <a:r>
            <a:rPr lang="pl-PL" sz="2800" noProof="0" dirty="0" err="1" smtClean="0"/>
            <a:t>ng</a:t>
          </a:r>
          <a:endParaRPr lang="en-US" sz="2800" noProof="0" dirty="0"/>
        </a:p>
      </dgm:t>
    </dgm:pt>
    <dgm:pt modelId="{30762BA1-17A3-44BE-B2B5-9DE185173B72}" type="parTrans" cxnId="{983B2BCE-8D3E-4387-90CD-70EA347E66EC}">
      <dgm:prSet/>
      <dgm:spPr/>
      <dgm:t>
        <a:bodyPr/>
        <a:lstStyle/>
        <a:p>
          <a:endParaRPr lang="pl-PL" sz="2800"/>
        </a:p>
      </dgm:t>
    </dgm:pt>
    <dgm:pt modelId="{D571626F-2A69-4067-999B-335676CE72F4}" type="sibTrans" cxnId="{983B2BCE-8D3E-4387-90CD-70EA347E66EC}">
      <dgm:prSet/>
      <dgm:spPr/>
      <dgm:t>
        <a:bodyPr/>
        <a:lstStyle/>
        <a:p>
          <a:endParaRPr lang="pl-PL" sz="2800"/>
        </a:p>
      </dgm:t>
    </dgm:pt>
    <dgm:pt modelId="{3BC5B849-8768-4ED6-B5FE-B4029D8FE543}">
      <dgm:prSet phldrT="[Tekst]" custT="1"/>
      <dgm:spPr/>
      <dgm:t>
        <a:bodyPr/>
        <a:lstStyle/>
        <a:p>
          <a:r>
            <a:rPr lang="en-US" sz="2000" noProof="0" dirty="0" smtClean="0"/>
            <a:t>Employees and units</a:t>
          </a:r>
          <a:endParaRPr lang="en-US" sz="2000" noProof="0" dirty="0"/>
        </a:p>
      </dgm:t>
    </dgm:pt>
    <dgm:pt modelId="{A408F646-5393-476D-9515-5D4063A448C2}" type="parTrans" cxnId="{39BC52FF-99E0-4AF4-B391-354980A0AD78}">
      <dgm:prSet/>
      <dgm:spPr/>
      <dgm:t>
        <a:bodyPr/>
        <a:lstStyle/>
        <a:p>
          <a:endParaRPr lang="pl-PL" sz="2800"/>
        </a:p>
      </dgm:t>
    </dgm:pt>
    <dgm:pt modelId="{850A77C3-9E45-4748-AB50-D0E43FC55053}" type="sibTrans" cxnId="{39BC52FF-99E0-4AF4-B391-354980A0AD78}">
      <dgm:prSet/>
      <dgm:spPr/>
      <dgm:t>
        <a:bodyPr/>
        <a:lstStyle/>
        <a:p>
          <a:endParaRPr lang="pl-PL" sz="2800"/>
        </a:p>
      </dgm:t>
    </dgm:pt>
    <dgm:pt modelId="{9E81BB0A-DB8B-468C-9BAF-39C26B0BA7A2}">
      <dgm:prSet phldrT="[Tekst]" custT="1"/>
      <dgm:spPr/>
      <dgm:t>
        <a:bodyPr/>
        <a:lstStyle/>
        <a:p>
          <a:r>
            <a:rPr lang="en-US" sz="2800" noProof="0" dirty="0" smtClean="0"/>
            <a:t>Presentation and Sharing</a:t>
          </a:r>
          <a:endParaRPr lang="en-US" sz="2800" noProof="0" dirty="0"/>
        </a:p>
      </dgm:t>
    </dgm:pt>
    <dgm:pt modelId="{A326B859-A5EF-43DA-8D56-C6560ECA27C9}" type="parTrans" cxnId="{A00737ED-C54F-40D0-AD45-6A97826CEFF9}">
      <dgm:prSet/>
      <dgm:spPr/>
      <dgm:t>
        <a:bodyPr/>
        <a:lstStyle/>
        <a:p>
          <a:endParaRPr lang="pl-PL" sz="2800"/>
        </a:p>
      </dgm:t>
    </dgm:pt>
    <dgm:pt modelId="{4B011AC8-EAB3-41E9-8458-BBCE700FB590}" type="sibTrans" cxnId="{A00737ED-C54F-40D0-AD45-6A97826CEFF9}">
      <dgm:prSet/>
      <dgm:spPr/>
      <dgm:t>
        <a:bodyPr/>
        <a:lstStyle/>
        <a:p>
          <a:endParaRPr lang="pl-PL" sz="2800"/>
        </a:p>
      </dgm:t>
    </dgm:pt>
    <dgm:pt modelId="{F9968846-5ED8-49F9-B9E2-1A13C4C6B1FA}">
      <dgm:prSet phldrT="[Tekst]" custT="1"/>
      <dgm:spPr/>
      <dgm:t>
        <a:bodyPr/>
        <a:lstStyle/>
        <a:p>
          <a:r>
            <a:rPr lang="en-US" sz="2000" noProof="0" dirty="0" smtClean="0"/>
            <a:t>External systems exchange(national repository </a:t>
          </a:r>
          <a:r>
            <a:rPr lang="en-US" sz="2000" noProof="0" dirty="0" err="1" smtClean="0"/>
            <a:t>etc</a:t>
          </a:r>
          <a:r>
            <a:rPr lang="pl-PL" sz="2000" noProof="0" dirty="0" smtClean="0"/>
            <a:t>.</a:t>
          </a:r>
          <a:r>
            <a:rPr lang="en-US" sz="2000" noProof="0" dirty="0" smtClean="0"/>
            <a:t>)</a:t>
          </a:r>
          <a:endParaRPr lang="en-US" sz="2000" noProof="0" dirty="0"/>
        </a:p>
      </dgm:t>
    </dgm:pt>
    <dgm:pt modelId="{F56AF7AB-D7DF-4FE9-84CE-CE62AA4B2EC9}" type="parTrans" cxnId="{F8BE5239-C738-483A-A52F-3CE4C87989EC}">
      <dgm:prSet/>
      <dgm:spPr/>
      <dgm:t>
        <a:bodyPr/>
        <a:lstStyle/>
        <a:p>
          <a:endParaRPr lang="pl-PL" sz="2800"/>
        </a:p>
      </dgm:t>
    </dgm:pt>
    <dgm:pt modelId="{50A4FD2B-220A-4CC9-84E4-54433D26CA2A}" type="sibTrans" cxnId="{F8BE5239-C738-483A-A52F-3CE4C87989EC}">
      <dgm:prSet/>
      <dgm:spPr/>
      <dgm:t>
        <a:bodyPr/>
        <a:lstStyle/>
        <a:p>
          <a:endParaRPr lang="pl-PL" sz="2800"/>
        </a:p>
      </dgm:t>
    </dgm:pt>
    <dgm:pt modelId="{D0819CBA-755E-4BC9-8D31-E1F636CA98F5}">
      <dgm:prSet phldrT="[Tekst]" custT="1"/>
      <dgm:spPr/>
      <dgm:t>
        <a:bodyPr/>
        <a:lstStyle/>
        <a:p>
          <a:r>
            <a:rPr lang="en-US" sz="2400" noProof="0" dirty="0" smtClean="0"/>
            <a:t>Analytics and Reporting</a:t>
          </a:r>
          <a:endParaRPr lang="en-US" sz="2400" noProof="0" dirty="0"/>
        </a:p>
      </dgm:t>
    </dgm:pt>
    <dgm:pt modelId="{D33ACE23-A4E4-47DE-A722-023B96E3A55F}" type="parTrans" cxnId="{476128B9-672F-48BB-9E42-4C22A5968008}">
      <dgm:prSet/>
      <dgm:spPr/>
      <dgm:t>
        <a:bodyPr/>
        <a:lstStyle/>
        <a:p>
          <a:endParaRPr lang="pl-PL" sz="2800"/>
        </a:p>
      </dgm:t>
    </dgm:pt>
    <dgm:pt modelId="{3EB7E7F7-10A3-4759-B989-374E3A80CF1B}" type="sibTrans" cxnId="{476128B9-672F-48BB-9E42-4C22A5968008}">
      <dgm:prSet/>
      <dgm:spPr/>
      <dgm:t>
        <a:bodyPr/>
        <a:lstStyle/>
        <a:p>
          <a:endParaRPr lang="pl-PL" sz="2800"/>
        </a:p>
      </dgm:t>
    </dgm:pt>
    <dgm:pt modelId="{AE0A0A78-454E-43AE-B41A-B4A4B9F678E3}">
      <dgm:prSet phldrT="[Tekst]" custT="1"/>
      <dgm:spPr/>
      <dgm:t>
        <a:bodyPr/>
        <a:lstStyle/>
        <a:p>
          <a:r>
            <a:rPr lang="en-US" sz="1800" noProof="0" dirty="0" smtClean="0"/>
            <a:t>Employee evaluation</a:t>
          </a:r>
          <a:endParaRPr lang="en-US" sz="1800" noProof="0" dirty="0"/>
        </a:p>
      </dgm:t>
    </dgm:pt>
    <dgm:pt modelId="{A7303C45-6230-460C-B3EE-7BE9F9E783E1}" type="parTrans" cxnId="{426E96F2-8F0F-4726-830B-5FC36F82AAA4}">
      <dgm:prSet/>
      <dgm:spPr/>
      <dgm:t>
        <a:bodyPr/>
        <a:lstStyle/>
        <a:p>
          <a:endParaRPr lang="pl-PL" sz="2800"/>
        </a:p>
      </dgm:t>
    </dgm:pt>
    <dgm:pt modelId="{C9FDD159-4A8C-4CBE-8B97-212A6069618D}" type="sibTrans" cxnId="{426E96F2-8F0F-4726-830B-5FC36F82AAA4}">
      <dgm:prSet/>
      <dgm:spPr/>
      <dgm:t>
        <a:bodyPr/>
        <a:lstStyle/>
        <a:p>
          <a:endParaRPr lang="pl-PL" sz="2800"/>
        </a:p>
      </dgm:t>
    </dgm:pt>
    <dgm:pt modelId="{7F5BBBC3-A1EC-4129-A0BF-93DC631E55D4}">
      <dgm:prSet phldrT="[Tekst]" custT="1"/>
      <dgm:spPr/>
      <dgm:t>
        <a:bodyPr/>
        <a:lstStyle/>
        <a:p>
          <a:r>
            <a:rPr lang="en-US" sz="1800" noProof="0" dirty="0" smtClean="0"/>
            <a:t>Reports for University Authorities</a:t>
          </a:r>
          <a:endParaRPr lang="en-US" sz="1800" noProof="0" dirty="0"/>
        </a:p>
      </dgm:t>
    </dgm:pt>
    <dgm:pt modelId="{042F5D7F-13DB-45D0-8AD6-4E5FC68C3C30}" type="parTrans" cxnId="{9AEB1DF7-E593-4A1F-AD00-06D0950F3894}">
      <dgm:prSet/>
      <dgm:spPr/>
      <dgm:t>
        <a:bodyPr/>
        <a:lstStyle/>
        <a:p>
          <a:endParaRPr lang="pl-PL" sz="2800"/>
        </a:p>
      </dgm:t>
    </dgm:pt>
    <dgm:pt modelId="{A4A4A8F3-ED1F-4D9E-986A-BDD195F26F68}" type="sibTrans" cxnId="{9AEB1DF7-E593-4A1F-AD00-06D0950F3894}">
      <dgm:prSet/>
      <dgm:spPr/>
      <dgm:t>
        <a:bodyPr/>
        <a:lstStyle/>
        <a:p>
          <a:endParaRPr lang="pl-PL" sz="2800"/>
        </a:p>
      </dgm:t>
    </dgm:pt>
    <dgm:pt modelId="{F0817E2E-56CD-46CA-BFA8-2A07BC22242C}">
      <dgm:prSet custT="1"/>
      <dgm:spPr/>
      <dgm:t>
        <a:bodyPr/>
        <a:lstStyle/>
        <a:p>
          <a:r>
            <a:rPr lang="en-US" sz="2000" noProof="0" dirty="0" smtClean="0"/>
            <a:t>People/unit achievement exposition</a:t>
          </a:r>
        </a:p>
      </dgm:t>
    </dgm:pt>
    <dgm:pt modelId="{B75D9CD7-3861-423D-8891-3F76232CCBFA}" type="parTrans" cxnId="{3F550869-DD60-4743-9070-BB948BD20D94}">
      <dgm:prSet/>
      <dgm:spPr/>
      <dgm:t>
        <a:bodyPr/>
        <a:lstStyle/>
        <a:p>
          <a:endParaRPr lang="pl-PL" sz="2800"/>
        </a:p>
      </dgm:t>
    </dgm:pt>
    <dgm:pt modelId="{758E647D-C09E-48F1-A4BF-BA9CAEC7D879}" type="sibTrans" cxnId="{3F550869-DD60-4743-9070-BB948BD20D94}">
      <dgm:prSet/>
      <dgm:spPr/>
      <dgm:t>
        <a:bodyPr/>
        <a:lstStyle/>
        <a:p>
          <a:endParaRPr lang="pl-PL" sz="2800"/>
        </a:p>
      </dgm:t>
    </dgm:pt>
    <dgm:pt modelId="{C673A45B-7B78-428A-9536-C494E602E44E}">
      <dgm:prSet custT="1"/>
      <dgm:spPr/>
      <dgm:t>
        <a:bodyPr/>
        <a:lstStyle/>
        <a:p>
          <a:r>
            <a:rPr lang="en-US" sz="2000" noProof="0" dirty="0" smtClean="0"/>
            <a:t>Publications, diplomas,  projects, report </a:t>
          </a:r>
          <a:r>
            <a:rPr lang="en-US" sz="2000" noProof="0" dirty="0" err="1" smtClean="0"/>
            <a:t>etc</a:t>
          </a:r>
          <a:r>
            <a:rPr lang="pl-PL" sz="2000" noProof="0" dirty="0" smtClean="0"/>
            <a:t>.</a:t>
          </a:r>
          <a:endParaRPr lang="en-US" sz="2000" noProof="0" dirty="0" smtClean="0"/>
        </a:p>
      </dgm:t>
    </dgm:pt>
    <dgm:pt modelId="{7E1DC0B6-CDC8-432C-84C7-2EF374FE9CFA}" type="parTrans" cxnId="{95B9786B-0F8B-4DE6-93B9-6734803416C3}">
      <dgm:prSet/>
      <dgm:spPr/>
      <dgm:t>
        <a:bodyPr/>
        <a:lstStyle/>
        <a:p>
          <a:endParaRPr lang="pl-PL" sz="2800"/>
        </a:p>
      </dgm:t>
    </dgm:pt>
    <dgm:pt modelId="{D184ED70-CDBE-474A-86AD-AC74FDBCD7E6}" type="sibTrans" cxnId="{95B9786B-0F8B-4DE6-93B9-6734803416C3}">
      <dgm:prSet/>
      <dgm:spPr/>
      <dgm:t>
        <a:bodyPr/>
        <a:lstStyle/>
        <a:p>
          <a:endParaRPr lang="pl-PL" sz="2800"/>
        </a:p>
      </dgm:t>
    </dgm:pt>
    <dgm:pt modelId="{5E7FD5BE-2CB8-48B7-A008-F7730A7A37F6}">
      <dgm:prSet custT="1"/>
      <dgm:spPr/>
      <dgm:t>
        <a:bodyPr/>
        <a:lstStyle/>
        <a:p>
          <a:r>
            <a:rPr lang="en-US" sz="2000" noProof="0" dirty="0" smtClean="0"/>
            <a:t>Including full-text</a:t>
          </a:r>
        </a:p>
      </dgm:t>
    </dgm:pt>
    <dgm:pt modelId="{6EE52FBC-7EB1-4477-BC25-E090CBD673E8}" type="parTrans" cxnId="{5D360332-87B8-4B24-B599-0CEE97E6F7D9}">
      <dgm:prSet/>
      <dgm:spPr/>
      <dgm:t>
        <a:bodyPr/>
        <a:lstStyle/>
        <a:p>
          <a:endParaRPr lang="pl-PL" sz="2800"/>
        </a:p>
      </dgm:t>
    </dgm:pt>
    <dgm:pt modelId="{DFDB2AE4-F78D-471A-9C33-F2C96F065DF2}" type="sibTrans" cxnId="{5D360332-87B8-4B24-B599-0CEE97E6F7D9}">
      <dgm:prSet/>
      <dgm:spPr/>
      <dgm:t>
        <a:bodyPr/>
        <a:lstStyle/>
        <a:p>
          <a:endParaRPr lang="pl-PL" sz="2800"/>
        </a:p>
      </dgm:t>
    </dgm:pt>
    <dgm:pt modelId="{44B920E1-6B20-4F87-86DC-B160EEAB8A6D}">
      <dgm:prSet phldrT="[Tekst]" custT="1"/>
      <dgm:spPr/>
      <dgm:t>
        <a:bodyPr/>
        <a:lstStyle/>
        <a:p>
          <a:r>
            <a:rPr lang="en-US" sz="1800" noProof="0" dirty="0" smtClean="0"/>
            <a:t>Reports for National Authorities</a:t>
          </a:r>
          <a:endParaRPr lang="en-US" sz="1800" noProof="0" dirty="0"/>
        </a:p>
      </dgm:t>
    </dgm:pt>
    <dgm:pt modelId="{40E2AA5A-AD46-4606-8D00-C2CC72EE7B61}" type="parTrans" cxnId="{645484D0-EDF2-4C15-9349-1B5A1AC9475F}">
      <dgm:prSet/>
      <dgm:spPr/>
      <dgm:t>
        <a:bodyPr/>
        <a:lstStyle/>
        <a:p>
          <a:endParaRPr lang="pl-PL"/>
        </a:p>
      </dgm:t>
    </dgm:pt>
    <dgm:pt modelId="{87E5849E-33DD-486E-9BB2-B5FE34531370}" type="sibTrans" cxnId="{645484D0-EDF2-4C15-9349-1B5A1AC9475F}">
      <dgm:prSet/>
      <dgm:spPr/>
      <dgm:t>
        <a:bodyPr/>
        <a:lstStyle/>
        <a:p>
          <a:endParaRPr lang="pl-PL"/>
        </a:p>
      </dgm:t>
    </dgm:pt>
    <dgm:pt modelId="{6D89D1B1-B3BB-4357-9218-E58FF4DA49D5}">
      <dgm:prSet custT="1"/>
      <dgm:spPr/>
      <dgm:t>
        <a:bodyPr/>
        <a:lstStyle/>
        <a:p>
          <a:r>
            <a:rPr lang="en-US" sz="2000" noProof="0" dirty="0" smtClean="0"/>
            <a:t>Social networks</a:t>
          </a:r>
        </a:p>
      </dgm:t>
    </dgm:pt>
    <dgm:pt modelId="{15FF7007-918C-4CCA-B4DC-BC6BF732DB43}" type="parTrans" cxnId="{1E77FF20-4EE7-45BF-BD84-7CB499F8BAB6}">
      <dgm:prSet/>
      <dgm:spPr/>
      <dgm:t>
        <a:bodyPr/>
        <a:lstStyle/>
        <a:p>
          <a:endParaRPr lang="en-US"/>
        </a:p>
      </dgm:t>
    </dgm:pt>
    <dgm:pt modelId="{3C29B3EB-0206-4BE8-AB5D-BA54122AE53A}" type="sibTrans" cxnId="{1E77FF20-4EE7-45BF-BD84-7CB499F8BAB6}">
      <dgm:prSet/>
      <dgm:spPr/>
      <dgm:t>
        <a:bodyPr/>
        <a:lstStyle/>
        <a:p>
          <a:endParaRPr lang="en-US"/>
        </a:p>
      </dgm:t>
    </dgm:pt>
    <dgm:pt modelId="{095ABFEA-B3E3-4C50-9876-4DF34BF4D568}" type="pres">
      <dgm:prSet presAssocID="{2B8330B8-6C06-487F-9484-3F24C4ACB9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9EF187C-EDE0-4DD1-932A-54DB965B2F66}" type="pres">
      <dgm:prSet presAssocID="{350A587B-7ACB-4940-A675-FEEF1B8839C8}" presName="linNode" presStyleCnt="0"/>
      <dgm:spPr/>
    </dgm:pt>
    <dgm:pt modelId="{D052FFF6-96DC-4D4B-8324-0B8BC0D4785B}" type="pres">
      <dgm:prSet presAssocID="{350A587B-7ACB-4940-A675-FEEF1B8839C8}" presName="parentText" presStyleLbl="node1" presStyleIdx="0" presStyleCnt="3" custScaleX="101866" custScaleY="112960" custLinFactNeighborX="-3774" custLinFactNeighborY="-3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0E8033-D5F0-4693-8FC0-9B296B5B3CAA}" type="pres">
      <dgm:prSet presAssocID="{350A587B-7ACB-4940-A675-FEEF1B8839C8}" presName="descendantText" presStyleLbl="alignAccFollowNode1" presStyleIdx="0" presStyleCnt="3" custScaleY="1208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195972-72E4-4BB2-9D2C-DBAE3121128F}" type="pres">
      <dgm:prSet presAssocID="{D571626F-2A69-4067-999B-335676CE72F4}" presName="sp" presStyleCnt="0"/>
      <dgm:spPr/>
    </dgm:pt>
    <dgm:pt modelId="{7C23A855-8F45-4089-AA8C-245BB461AD6E}" type="pres">
      <dgm:prSet presAssocID="{9E81BB0A-DB8B-468C-9BAF-39C26B0BA7A2}" presName="linNode" presStyleCnt="0"/>
      <dgm:spPr/>
    </dgm:pt>
    <dgm:pt modelId="{B909ACD3-B512-47B4-A2F9-937D60D41B19}" type="pres">
      <dgm:prSet presAssocID="{9E81BB0A-DB8B-468C-9BAF-39C26B0BA7A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07614B-E002-430B-AC7A-E44658FE8EDB}" type="pres">
      <dgm:prSet presAssocID="{9E81BB0A-DB8B-468C-9BAF-39C26B0BA7A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2A4B62-81C4-43C2-92F4-9972CF2812EA}" type="pres">
      <dgm:prSet presAssocID="{4B011AC8-EAB3-41E9-8458-BBCE700FB590}" presName="sp" presStyleCnt="0"/>
      <dgm:spPr/>
    </dgm:pt>
    <dgm:pt modelId="{FD7B141A-92BE-4E75-A7E8-022B836C3690}" type="pres">
      <dgm:prSet presAssocID="{D0819CBA-755E-4BC9-8D31-E1F636CA98F5}" presName="linNode" presStyleCnt="0"/>
      <dgm:spPr/>
    </dgm:pt>
    <dgm:pt modelId="{04C009B3-AC2D-4CAF-B738-F4B8A46285C2}" type="pres">
      <dgm:prSet presAssocID="{D0819CBA-755E-4BC9-8D31-E1F636CA98F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D20F82-2F51-4470-95AE-312D5711CEDE}" type="pres">
      <dgm:prSet presAssocID="{D0819CBA-755E-4BC9-8D31-E1F636CA98F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9BC52FF-99E0-4AF4-B391-354980A0AD78}" srcId="{350A587B-7ACB-4940-A675-FEEF1B8839C8}" destId="{3BC5B849-8768-4ED6-B5FE-B4029D8FE543}" srcOrd="0" destOrd="0" parTransId="{A408F646-5393-476D-9515-5D4063A448C2}" sibTransId="{850A77C3-9E45-4748-AB50-D0E43FC55053}"/>
    <dgm:cxn modelId="{983B2BCE-8D3E-4387-90CD-70EA347E66EC}" srcId="{2B8330B8-6C06-487F-9484-3F24C4ACB91B}" destId="{350A587B-7ACB-4940-A675-FEEF1B8839C8}" srcOrd="0" destOrd="0" parTransId="{30762BA1-17A3-44BE-B2B5-9DE185173B72}" sibTransId="{D571626F-2A69-4067-999B-335676CE72F4}"/>
    <dgm:cxn modelId="{D9818DD5-02EB-43D8-85D3-452A9348B20E}" type="presOf" srcId="{D0819CBA-755E-4BC9-8D31-E1F636CA98F5}" destId="{04C009B3-AC2D-4CAF-B738-F4B8A46285C2}" srcOrd="0" destOrd="0" presId="urn:microsoft.com/office/officeart/2005/8/layout/vList5"/>
    <dgm:cxn modelId="{F8BE5239-C738-483A-A52F-3CE4C87989EC}" srcId="{9E81BB0A-DB8B-468C-9BAF-39C26B0BA7A2}" destId="{F9968846-5ED8-49F9-B9E2-1A13C4C6B1FA}" srcOrd="0" destOrd="0" parTransId="{F56AF7AB-D7DF-4FE9-84CE-CE62AA4B2EC9}" sibTransId="{50A4FD2B-220A-4CC9-84E4-54433D26CA2A}"/>
    <dgm:cxn modelId="{476128B9-672F-48BB-9E42-4C22A5968008}" srcId="{2B8330B8-6C06-487F-9484-3F24C4ACB91B}" destId="{D0819CBA-755E-4BC9-8D31-E1F636CA98F5}" srcOrd="2" destOrd="0" parTransId="{D33ACE23-A4E4-47DE-A722-023B96E3A55F}" sibTransId="{3EB7E7F7-10A3-4759-B989-374E3A80CF1B}"/>
    <dgm:cxn modelId="{3F550869-DD60-4743-9070-BB948BD20D94}" srcId="{9E81BB0A-DB8B-468C-9BAF-39C26B0BA7A2}" destId="{F0817E2E-56CD-46CA-BFA8-2A07BC22242C}" srcOrd="1" destOrd="0" parTransId="{B75D9CD7-3861-423D-8891-3F76232CCBFA}" sibTransId="{758E647D-C09E-48F1-A4BF-BA9CAEC7D879}"/>
    <dgm:cxn modelId="{A6FD2B46-B510-41EA-A9B5-551F77E1A967}" type="presOf" srcId="{AE0A0A78-454E-43AE-B41A-B4A4B9F678E3}" destId="{E1D20F82-2F51-4470-95AE-312D5711CEDE}" srcOrd="0" destOrd="0" presId="urn:microsoft.com/office/officeart/2005/8/layout/vList5"/>
    <dgm:cxn modelId="{3923F833-BECD-46B3-9239-75F14CAB46B4}" type="presOf" srcId="{C673A45B-7B78-428A-9536-C494E602E44E}" destId="{810E8033-D5F0-4693-8FC0-9B296B5B3CAA}" srcOrd="0" destOrd="1" presId="urn:microsoft.com/office/officeart/2005/8/layout/vList5"/>
    <dgm:cxn modelId="{1E77FF20-4EE7-45BF-BD84-7CB499F8BAB6}" srcId="{9E81BB0A-DB8B-468C-9BAF-39C26B0BA7A2}" destId="{6D89D1B1-B3BB-4357-9218-E58FF4DA49D5}" srcOrd="2" destOrd="0" parTransId="{15FF7007-918C-4CCA-B4DC-BC6BF732DB43}" sibTransId="{3C29B3EB-0206-4BE8-AB5D-BA54122AE53A}"/>
    <dgm:cxn modelId="{95B9786B-0F8B-4DE6-93B9-6734803416C3}" srcId="{350A587B-7ACB-4940-A675-FEEF1B8839C8}" destId="{C673A45B-7B78-428A-9536-C494E602E44E}" srcOrd="1" destOrd="0" parTransId="{7E1DC0B6-CDC8-432C-84C7-2EF374FE9CFA}" sibTransId="{D184ED70-CDBE-474A-86AD-AC74FDBCD7E6}"/>
    <dgm:cxn modelId="{4C040F56-3379-4AE0-BCDF-63666B1C1D82}" type="presOf" srcId="{7F5BBBC3-A1EC-4129-A0BF-93DC631E55D4}" destId="{E1D20F82-2F51-4470-95AE-312D5711CEDE}" srcOrd="0" destOrd="1" presId="urn:microsoft.com/office/officeart/2005/8/layout/vList5"/>
    <dgm:cxn modelId="{B0DEB688-B6B4-4A9F-BAB3-40C54503C285}" type="presOf" srcId="{5E7FD5BE-2CB8-48B7-A008-F7730A7A37F6}" destId="{810E8033-D5F0-4693-8FC0-9B296B5B3CAA}" srcOrd="0" destOrd="2" presId="urn:microsoft.com/office/officeart/2005/8/layout/vList5"/>
    <dgm:cxn modelId="{426E96F2-8F0F-4726-830B-5FC36F82AAA4}" srcId="{D0819CBA-755E-4BC9-8D31-E1F636CA98F5}" destId="{AE0A0A78-454E-43AE-B41A-B4A4B9F678E3}" srcOrd="0" destOrd="0" parTransId="{A7303C45-6230-460C-B3EE-7BE9F9E783E1}" sibTransId="{C9FDD159-4A8C-4CBE-8B97-212A6069618D}"/>
    <dgm:cxn modelId="{9AEB1DF7-E593-4A1F-AD00-06D0950F3894}" srcId="{D0819CBA-755E-4BC9-8D31-E1F636CA98F5}" destId="{7F5BBBC3-A1EC-4129-A0BF-93DC631E55D4}" srcOrd="1" destOrd="0" parTransId="{042F5D7F-13DB-45D0-8AD6-4E5FC68C3C30}" sibTransId="{A4A4A8F3-ED1F-4D9E-986A-BDD195F26F68}"/>
    <dgm:cxn modelId="{2D01134D-0151-44CB-B333-AEE6F16D0757}" type="presOf" srcId="{2B8330B8-6C06-487F-9484-3F24C4ACB91B}" destId="{095ABFEA-B3E3-4C50-9876-4DF34BF4D568}" srcOrd="0" destOrd="0" presId="urn:microsoft.com/office/officeart/2005/8/layout/vList5"/>
    <dgm:cxn modelId="{2BCEB8D9-72C4-4A6D-A022-41ABEE9CC0CE}" type="presOf" srcId="{350A587B-7ACB-4940-A675-FEEF1B8839C8}" destId="{D052FFF6-96DC-4D4B-8324-0B8BC0D4785B}" srcOrd="0" destOrd="0" presId="urn:microsoft.com/office/officeart/2005/8/layout/vList5"/>
    <dgm:cxn modelId="{F8F818FE-72C4-48E6-8794-F9514DA36028}" type="presOf" srcId="{6D89D1B1-B3BB-4357-9218-E58FF4DA49D5}" destId="{1607614B-E002-430B-AC7A-E44658FE8EDB}" srcOrd="0" destOrd="2" presId="urn:microsoft.com/office/officeart/2005/8/layout/vList5"/>
    <dgm:cxn modelId="{E3049A76-A753-4EFD-A810-AD83BAA4DEA3}" type="presOf" srcId="{F0817E2E-56CD-46CA-BFA8-2A07BC22242C}" destId="{1607614B-E002-430B-AC7A-E44658FE8EDB}" srcOrd="0" destOrd="1" presId="urn:microsoft.com/office/officeart/2005/8/layout/vList5"/>
    <dgm:cxn modelId="{BA49D99D-4150-4F31-A6A6-7EB536689484}" type="presOf" srcId="{9E81BB0A-DB8B-468C-9BAF-39C26B0BA7A2}" destId="{B909ACD3-B512-47B4-A2F9-937D60D41B19}" srcOrd="0" destOrd="0" presId="urn:microsoft.com/office/officeart/2005/8/layout/vList5"/>
    <dgm:cxn modelId="{5D360332-87B8-4B24-B599-0CEE97E6F7D9}" srcId="{350A587B-7ACB-4940-A675-FEEF1B8839C8}" destId="{5E7FD5BE-2CB8-48B7-A008-F7730A7A37F6}" srcOrd="2" destOrd="0" parTransId="{6EE52FBC-7EB1-4477-BC25-E090CBD673E8}" sibTransId="{DFDB2AE4-F78D-471A-9C33-F2C96F065DF2}"/>
    <dgm:cxn modelId="{C0E80938-7C8E-4348-B2A7-60E47C30116A}" type="presOf" srcId="{F9968846-5ED8-49F9-B9E2-1A13C4C6B1FA}" destId="{1607614B-E002-430B-AC7A-E44658FE8EDB}" srcOrd="0" destOrd="0" presId="urn:microsoft.com/office/officeart/2005/8/layout/vList5"/>
    <dgm:cxn modelId="{63B5EFC1-C91E-450E-AC48-F2BC69AC1D6E}" type="presOf" srcId="{3BC5B849-8768-4ED6-B5FE-B4029D8FE543}" destId="{810E8033-D5F0-4693-8FC0-9B296B5B3CAA}" srcOrd="0" destOrd="0" presId="urn:microsoft.com/office/officeart/2005/8/layout/vList5"/>
    <dgm:cxn modelId="{A00737ED-C54F-40D0-AD45-6A97826CEFF9}" srcId="{2B8330B8-6C06-487F-9484-3F24C4ACB91B}" destId="{9E81BB0A-DB8B-468C-9BAF-39C26B0BA7A2}" srcOrd="1" destOrd="0" parTransId="{A326B859-A5EF-43DA-8D56-C6560ECA27C9}" sibTransId="{4B011AC8-EAB3-41E9-8458-BBCE700FB590}"/>
    <dgm:cxn modelId="{645484D0-EDF2-4C15-9349-1B5A1AC9475F}" srcId="{D0819CBA-755E-4BC9-8D31-E1F636CA98F5}" destId="{44B920E1-6B20-4F87-86DC-B160EEAB8A6D}" srcOrd="2" destOrd="0" parTransId="{40E2AA5A-AD46-4606-8D00-C2CC72EE7B61}" sibTransId="{87E5849E-33DD-486E-9BB2-B5FE34531370}"/>
    <dgm:cxn modelId="{E5486A20-5579-4E3A-BB4C-C995E2AC8346}" type="presOf" srcId="{44B920E1-6B20-4F87-86DC-B160EEAB8A6D}" destId="{E1D20F82-2F51-4470-95AE-312D5711CEDE}" srcOrd="0" destOrd="2" presId="urn:microsoft.com/office/officeart/2005/8/layout/vList5"/>
    <dgm:cxn modelId="{F7A36CD3-BE42-4D87-B166-9D5A4BB3AD0D}" type="presParOf" srcId="{095ABFEA-B3E3-4C50-9876-4DF34BF4D568}" destId="{A9EF187C-EDE0-4DD1-932A-54DB965B2F66}" srcOrd="0" destOrd="0" presId="urn:microsoft.com/office/officeart/2005/8/layout/vList5"/>
    <dgm:cxn modelId="{5A530A7D-C5C0-4E2D-ADAD-18C39DCE9F9E}" type="presParOf" srcId="{A9EF187C-EDE0-4DD1-932A-54DB965B2F66}" destId="{D052FFF6-96DC-4D4B-8324-0B8BC0D4785B}" srcOrd="0" destOrd="0" presId="urn:microsoft.com/office/officeart/2005/8/layout/vList5"/>
    <dgm:cxn modelId="{AF689525-0C2A-4B93-B89F-D24150632E37}" type="presParOf" srcId="{A9EF187C-EDE0-4DD1-932A-54DB965B2F66}" destId="{810E8033-D5F0-4693-8FC0-9B296B5B3CAA}" srcOrd="1" destOrd="0" presId="urn:microsoft.com/office/officeart/2005/8/layout/vList5"/>
    <dgm:cxn modelId="{AD0D2136-53D2-4E93-9E12-40BA1B752E2B}" type="presParOf" srcId="{095ABFEA-B3E3-4C50-9876-4DF34BF4D568}" destId="{1B195972-72E4-4BB2-9D2C-DBAE3121128F}" srcOrd="1" destOrd="0" presId="urn:microsoft.com/office/officeart/2005/8/layout/vList5"/>
    <dgm:cxn modelId="{0C6A9609-EE35-4E96-B07E-B9E419201D98}" type="presParOf" srcId="{095ABFEA-B3E3-4C50-9876-4DF34BF4D568}" destId="{7C23A855-8F45-4089-AA8C-245BB461AD6E}" srcOrd="2" destOrd="0" presId="urn:microsoft.com/office/officeart/2005/8/layout/vList5"/>
    <dgm:cxn modelId="{016D9573-B5AA-4798-938D-3CBD394C6F2F}" type="presParOf" srcId="{7C23A855-8F45-4089-AA8C-245BB461AD6E}" destId="{B909ACD3-B512-47B4-A2F9-937D60D41B19}" srcOrd="0" destOrd="0" presId="urn:microsoft.com/office/officeart/2005/8/layout/vList5"/>
    <dgm:cxn modelId="{EF9FF6ED-DA90-498A-91DF-1753C2A73158}" type="presParOf" srcId="{7C23A855-8F45-4089-AA8C-245BB461AD6E}" destId="{1607614B-E002-430B-AC7A-E44658FE8EDB}" srcOrd="1" destOrd="0" presId="urn:microsoft.com/office/officeart/2005/8/layout/vList5"/>
    <dgm:cxn modelId="{03B5C387-ADE9-441C-A654-7DB0B094F413}" type="presParOf" srcId="{095ABFEA-B3E3-4C50-9876-4DF34BF4D568}" destId="{932A4B62-81C4-43C2-92F4-9972CF2812EA}" srcOrd="3" destOrd="0" presId="urn:microsoft.com/office/officeart/2005/8/layout/vList5"/>
    <dgm:cxn modelId="{DF1720DC-1350-415F-9EE3-0F6125660A7B}" type="presParOf" srcId="{095ABFEA-B3E3-4C50-9876-4DF34BF4D568}" destId="{FD7B141A-92BE-4E75-A7E8-022B836C3690}" srcOrd="4" destOrd="0" presId="urn:microsoft.com/office/officeart/2005/8/layout/vList5"/>
    <dgm:cxn modelId="{5645B267-4F34-4AB1-924A-3C1DB10BE3DA}" type="presParOf" srcId="{FD7B141A-92BE-4E75-A7E8-022B836C3690}" destId="{04C009B3-AC2D-4CAF-B738-F4B8A46285C2}" srcOrd="0" destOrd="0" presId="urn:microsoft.com/office/officeart/2005/8/layout/vList5"/>
    <dgm:cxn modelId="{9F6AA560-3A92-4F0A-BB71-BFFD2FED24AF}" type="presParOf" srcId="{FD7B141A-92BE-4E75-A7E8-022B836C3690}" destId="{E1D20F82-2F51-4470-95AE-312D5711CE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CFD554-736E-4EB6-8C99-ECA1FA2B84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48374CE-2B44-4861-89B3-7C43410938F8}">
      <dgm:prSet phldrT="[Tekst]"/>
      <dgm:spPr/>
      <dgm:t>
        <a:bodyPr/>
        <a:lstStyle/>
        <a:p>
          <a:r>
            <a:rPr lang="pl-PL" dirty="0" err="1" smtClean="0"/>
            <a:t>Ideas</a:t>
          </a:r>
          <a:r>
            <a:rPr lang="pl-PL" dirty="0" smtClean="0"/>
            <a:t>, </a:t>
          </a:r>
          <a:r>
            <a:rPr lang="pl-PL" dirty="0" err="1" smtClean="0"/>
            <a:t>Research</a:t>
          </a:r>
          <a:r>
            <a:rPr lang="pl-PL" dirty="0" smtClean="0"/>
            <a:t> </a:t>
          </a:r>
          <a:r>
            <a:rPr lang="pl-PL" dirty="0" err="1" smtClean="0"/>
            <a:t>proposals</a:t>
          </a:r>
          <a:endParaRPr lang="pl-PL" dirty="0"/>
        </a:p>
      </dgm:t>
    </dgm:pt>
    <dgm:pt modelId="{25E0E046-0C47-4EB0-A96D-04BA35F915B5}" type="parTrans" cxnId="{52A6483F-B5C4-4B18-AEEA-BFAFC183B82F}">
      <dgm:prSet/>
      <dgm:spPr/>
      <dgm:t>
        <a:bodyPr/>
        <a:lstStyle/>
        <a:p>
          <a:endParaRPr lang="pl-PL"/>
        </a:p>
      </dgm:t>
    </dgm:pt>
    <dgm:pt modelId="{58E74A83-0FBF-4AD7-8114-BE3C40B5A948}" type="sibTrans" cxnId="{52A6483F-B5C4-4B18-AEEA-BFAFC183B82F}">
      <dgm:prSet/>
      <dgm:spPr/>
      <dgm:t>
        <a:bodyPr/>
        <a:lstStyle/>
        <a:p>
          <a:endParaRPr lang="pl-PL"/>
        </a:p>
      </dgm:t>
    </dgm:pt>
    <dgm:pt modelId="{B581EBB1-98F6-4DA4-83F3-92C2DA611DEA}">
      <dgm:prSet phldrT="[Tekst]"/>
      <dgm:spPr/>
      <dgm:t>
        <a:bodyPr/>
        <a:lstStyle/>
        <a:p>
          <a:r>
            <a:rPr lang="pl-PL" dirty="0" err="1" smtClean="0"/>
            <a:t>Research</a:t>
          </a:r>
          <a:r>
            <a:rPr lang="pl-PL" dirty="0" smtClean="0"/>
            <a:t> </a:t>
          </a:r>
          <a:r>
            <a:rPr lang="pl-PL" dirty="0" err="1" smtClean="0"/>
            <a:t>grants</a:t>
          </a:r>
          <a:r>
            <a:rPr lang="pl-PL" dirty="0" smtClean="0"/>
            <a:t> </a:t>
          </a:r>
          <a:r>
            <a:rPr lang="pl-PL" dirty="0" err="1" smtClean="0"/>
            <a:t>application</a:t>
          </a:r>
          <a:endParaRPr lang="pl-PL" dirty="0"/>
        </a:p>
      </dgm:t>
    </dgm:pt>
    <dgm:pt modelId="{0E18FF13-FDAF-45A1-A00E-80FC3FB3BBF1}" type="parTrans" cxnId="{73818737-6809-4BF8-99B7-4B2645AE8BD0}">
      <dgm:prSet/>
      <dgm:spPr/>
      <dgm:t>
        <a:bodyPr/>
        <a:lstStyle/>
        <a:p>
          <a:endParaRPr lang="pl-PL"/>
        </a:p>
      </dgm:t>
    </dgm:pt>
    <dgm:pt modelId="{D1EADB57-8BA1-4CA2-BCAB-C29BDAD2858A}" type="sibTrans" cxnId="{73818737-6809-4BF8-99B7-4B2645AE8BD0}">
      <dgm:prSet/>
      <dgm:spPr/>
      <dgm:t>
        <a:bodyPr/>
        <a:lstStyle/>
        <a:p>
          <a:endParaRPr lang="pl-PL"/>
        </a:p>
      </dgm:t>
    </dgm:pt>
    <dgm:pt modelId="{DBA8B9C0-49C1-4628-BAE7-DFA5EE2EA5B2}">
      <dgm:prSet phldrT="[Tekst]"/>
      <dgm:spPr/>
      <dgm:t>
        <a:bodyPr/>
        <a:lstStyle/>
        <a:p>
          <a:r>
            <a:rPr lang="pl-PL" dirty="0" err="1" smtClean="0"/>
            <a:t>Projects</a:t>
          </a:r>
          <a:endParaRPr lang="pl-PL" dirty="0" smtClean="0"/>
        </a:p>
      </dgm:t>
    </dgm:pt>
    <dgm:pt modelId="{8509518F-D664-44E1-8167-539145281C95}" type="parTrans" cxnId="{53B25DCE-953F-4E34-A781-48178CC5752B}">
      <dgm:prSet/>
      <dgm:spPr/>
      <dgm:t>
        <a:bodyPr/>
        <a:lstStyle/>
        <a:p>
          <a:endParaRPr lang="pl-PL"/>
        </a:p>
      </dgm:t>
    </dgm:pt>
    <dgm:pt modelId="{CAE11BE8-E224-45A1-8E39-484CFB6A1211}" type="sibTrans" cxnId="{53B25DCE-953F-4E34-A781-48178CC5752B}">
      <dgm:prSet/>
      <dgm:spPr/>
      <dgm:t>
        <a:bodyPr/>
        <a:lstStyle/>
        <a:p>
          <a:endParaRPr lang="pl-PL"/>
        </a:p>
      </dgm:t>
    </dgm:pt>
    <dgm:pt modelId="{C17A3222-D7C1-439C-9434-1CD7122D6153}">
      <dgm:prSet phldrT="[Tekst]"/>
      <dgm:spPr/>
      <dgm:t>
        <a:bodyPr/>
        <a:lstStyle/>
        <a:p>
          <a:r>
            <a:rPr lang="pl-PL" dirty="0" smtClean="0"/>
            <a:t>Publications, </a:t>
          </a:r>
          <a:r>
            <a:rPr lang="pl-PL" dirty="0" err="1" smtClean="0"/>
            <a:t>Patents</a:t>
          </a:r>
          <a:endParaRPr lang="pl-PL" dirty="0" smtClean="0"/>
        </a:p>
      </dgm:t>
    </dgm:pt>
    <dgm:pt modelId="{F533A3D3-CDFC-41EA-91A5-2E99178A78FA}" type="parTrans" cxnId="{C5C8D688-BCA1-4439-AAFB-BFCDD849C1A6}">
      <dgm:prSet/>
      <dgm:spPr/>
      <dgm:t>
        <a:bodyPr/>
        <a:lstStyle/>
        <a:p>
          <a:endParaRPr lang="pl-PL"/>
        </a:p>
      </dgm:t>
    </dgm:pt>
    <dgm:pt modelId="{1AA90D69-0B7D-4F4E-9088-6393E2AD8F3E}" type="sibTrans" cxnId="{C5C8D688-BCA1-4439-AAFB-BFCDD849C1A6}">
      <dgm:prSet/>
      <dgm:spPr/>
      <dgm:t>
        <a:bodyPr/>
        <a:lstStyle/>
        <a:p>
          <a:endParaRPr lang="pl-PL"/>
        </a:p>
      </dgm:t>
    </dgm:pt>
    <dgm:pt modelId="{187028C4-ED5E-4DA6-9825-39C9D55D76E6}">
      <dgm:prSet phldrT="[Tekst]"/>
      <dgm:spPr/>
      <dgm:t>
        <a:bodyPr/>
        <a:lstStyle/>
        <a:p>
          <a:r>
            <a:rPr lang="pl-PL" dirty="0" err="1" smtClean="0"/>
            <a:t>Implementations</a:t>
          </a:r>
          <a:r>
            <a:rPr lang="pl-PL" dirty="0" smtClean="0"/>
            <a:t> and </a:t>
          </a:r>
          <a:r>
            <a:rPr lang="pl-PL" dirty="0" err="1" smtClean="0"/>
            <a:t>practical</a:t>
          </a:r>
          <a:r>
            <a:rPr lang="pl-PL" dirty="0" smtClean="0"/>
            <a:t> </a:t>
          </a:r>
          <a:r>
            <a:rPr lang="pl-PL" dirty="0" err="1" smtClean="0"/>
            <a:t>results</a:t>
          </a:r>
          <a:endParaRPr lang="pl-PL" dirty="0" smtClean="0"/>
        </a:p>
      </dgm:t>
    </dgm:pt>
    <dgm:pt modelId="{09011CB8-42CD-4865-9A82-B309965AE2E0}" type="parTrans" cxnId="{37C148A6-A8BA-47DC-8E3D-B5831E883ADA}">
      <dgm:prSet/>
      <dgm:spPr/>
      <dgm:t>
        <a:bodyPr/>
        <a:lstStyle/>
        <a:p>
          <a:endParaRPr lang="pl-PL"/>
        </a:p>
      </dgm:t>
    </dgm:pt>
    <dgm:pt modelId="{6520F6CD-BC40-471F-A014-CE6CD85ABCDD}" type="sibTrans" cxnId="{37C148A6-A8BA-47DC-8E3D-B5831E883ADA}">
      <dgm:prSet/>
      <dgm:spPr/>
      <dgm:t>
        <a:bodyPr/>
        <a:lstStyle/>
        <a:p>
          <a:endParaRPr lang="pl-PL"/>
        </a:p>
      </dgm:t>
    </dgm:pt>
    <dgm:pt modelId="{104653EE-D7BE-4A35-BB9B-239019836374}" type="pres">
      <dgm:prSet presAssocID="{A6CFD554-736E-4EB6-8C99-ECA1FA2B84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2868070C-0BFB-44DA-BFE8-9639A013ED62}" type="pres">
      <dgm:prSet presAssocID="{A6CFD554-736E-4EB6-8C99-ECA1FA2B8400}" presName="Name1" presStyleCnt="0"/>
      <dgm:spPr/>
    </dgm:pt>
    <dgm:pt modelId="{6FD99034-3432-42F2-809B-C905D3C9C9C1}" type="pres">
      <dgm:prSet presAssocID="{A6CFD554-736E-4EB6-8C99-ECA1FA2B8400}" presName="cycle" presStyleCnt="0"/>
      <dgm:spPr/>
    </dgm:pt>
    <dgm:pt modelId="{ACE6638B-39A6-4F24-8845-D2D45B07EC06}" type="pres">
      <dgm:prSet presAssocID="{A6CFD554-736E-4EB6-8C99-ECA1FA2B8400}" presName="srcNode" presStyleLbl="node1" presStyleIdx="0" presStyleCnt="5"/>
      <dgm:spPr/>
    </dgm:pt>
    <dgm:pt modelId="{5F6B702E-F6D3-4D48-B4D8-1267A3901D6C}" type="pres">
      <dgm:prSet presAssocID="{A6CFD554-736E-4EB6-8C99-ECA1FA2B8400}" presName="conn" presStyleLbl="parChTrans1D2" presStyleIdx="0" presStyleCnt="1"/>
      <dgm:spPr/>
      <dgm:t>
        <a:bodyPr/>
        <a:lstStyle/>
        <a:p>
          <a:endParaRPr lang="pl-PL"/>
        </a:p>
      </dgm:t>
    </dgm:pt>
    <dgm:pt modelId="{CBEE1171-D124-4F87-9BA1-D40E7187B902}" type="pres">
      <dgm:prSet presAssocID="{A6CFD554-736E-4EB6-8C99-ECA1FA2B8400}" presName="extraNode" presStyleLbl="node1" presStyleIdx="0" presStyleCnt="5"/>
      <dgm:spPr/>
    </dgm:pt>
    <dgm:pt modelId="{351AC099-F722-40A3-911D-6068B29E0C53}" type="pres">
      <dgm:prSet presAssocID="{A6CFD554-736E-4EB6-8C99-ECA1FA2B8400}" presName="dstNode" presStyleLbl="node1" presStyleIdx="0" presStyleCnt="5"/>
      <dgm:spPr/>
    </dgm:pt>
    <dgm:pt modelId="{1635F066-130B-4D76-89A9-68CADC095AAE}" type="pres">
      <dgm:prSet presAssocID="{A48374CE-2B44-4861-89B3-7C43410938F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1135BF-04FE-479A-AD70-1654AA5F82AB}" type="pres">
      <dgm:prSet presAssocID="{A48374CE-2B44-4861-89B3-7C43410938F8}" presName="accent_1" presStyleCnt="0"/>
      <dgm:spPr/>
    </dgm:pt>
    <dgm:pt modelId="{B331D2AC-20B4-4BD5-B791-BE488F59C881}" type="pres">
      <dgm:prSet presAssocID="{A48374CE-2B44-4861-89B3-7C43410938F8}" presName="accentRepeatNode" presStyleLbl="solidFgAcc1" presStyleIdx="0" presStyleCnt="5"/>
      <dgm:spPr/>
    </dgm:pt>
    <dgm:pt modelId="{E63FD356-52E8-4037-9D4D-7DCAADFD1D3A}" type="pres">
      <dgm:prSet presAssocID="{B581EBB1-98F6-4DA4-83F3-92C2DA611DE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E9CBD6-8F26-44C7-AE63-C76130AC7D39}" type="pres">
      <dgm:prSet presAssocID="{B581EBB1-98F6-4DA4-83F3-92C2DA611DEA}" presName="accent_2" presStyleCnt="0"/>
      <dgm:spPr/>
    </dgm:pt>
    <dgm:pt modelId="{AC5C9224-FD66-419E-9B5B-40590ED2B612}" type="pres">
      <dgm:prSet presAssocID="{B581EBB1-98F6-4DA4-83F3-92C2DA611DEA}" presName="accentRepeatNode" presStyleLbl="solidFgAcc1" presStyleIdx="1" presStyleCnt="5"/>
      <dgm:spPr/>
    </dgm:pt>
    <dgm:pt modelId="{430E2AA1-7876-4659-8DF7-A7E60F3F709B}" type="pres">
      <dgm:prSet presAssocID="{DBA8B9C0-49C1-4628-BAE7-DFA5EE2EA5B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F6552A-D91D-4D3A-9046-68E83EC7409E}" type="pres">
      <dgm:prSet presAssocID="{DBA8B9C0-49C1-4628-BAE7-DFA5EE2EA5B2}" presName="accent_3" presStyleCnt="0"/>
      <dgm:spPr/>
    </dgm:pt>
    <dgm:pt modelId="{0A7ED50A-82BD-4D1A-9423-FD6B400B2CA0}" type="pres">
      <dgm:prSet presAssocID="{DBA8B9C0-49C1-4628-BAE7-DFA5EE2EA5B2}" presName="accentRepeatNode" presStyleLbl="solidFgAcc1" presStyleIdx="2" presStyleCnt="5"/>
      <dgm:spPr/>
    </dgm:pt>
    <dgm:pt modelId="{A8980834-EB6D-42A8-AD0C-DB7CBCF19D65}" type="pres">
      <dgm:prSet presAssocID="{C17A3222-D7C1-439C-9434-1CD7122D615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7B293F-2E08-4CE3-984A-8337097FD361}" type="pres">
      <dgm:prSet presAssocID="{C17A3222-D7C1-439C-9434-1CD7122D6153}" presName="accent_4" presStyleCnt="0"/>
      <dgm:spPr/>
    </dgm:pt>
    <dgm:pt modelId="{A43F9E78-29FC-4BD8-B008-00C31E97A6A7}" type="pres">
      <dgm:prSet presAssocID="{C17A3222-D7C1-439C-9434-1CD7122D6153}" presName="accentRepeatNode" presStyleLbl="solidFgAcc1" presStyleIdx="3" presStyleCnt="5"/>
      <dgm:spPr/>
    </dgm:pt>
    <dgm:pt modelId="{9A827E2A-9219-4792-A119-8A24BF5263A4}" type="pres">
      <dgm:prSet presAssocID="{187028C4-ED5E-4DA6-9825-39C9D55D76E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8333D5-5428-416B-AAE7-2627859FCE91}" type="pres">
      <dgm:prSet presAssocID="{187028C4-ED5E-4DA6-9825-39C9D55D76E6}" presName="accent_5" presStyleCnt="0"/>
      <dgm:spPr/>
    </dgm:pt>
    <dgm:pt modelId="{2C1EED31-1F5B-4B12-A53A-9BE6106C2BBE}" type="pres">
      <dgm:prSet presAssocID="{187028C4-ED5E-4DA6-9825-39C9D55D76E6}" presName="accentRepeatNode" presStyleLbl="solidFgAcc1" presStyleIdx="4" presStyleCnt="5"/>
      <dgm:spPr/>
    </dgm:pt>
  </dgm:ptLst>
  <dgm:cxnLst>
    <dgm:cxn modelId="{C5C8D688-BCA1-4439-AAFB-BFCDD849C1A6}" srcId="{A6CFD554-736E-4EB6-8C99-ECA1FA2B8400}" destId="{C17A3222-D7C1-439C-9434-1CD7122D6153}" srcOrd="3" destOrd="0" parTransId="{F533A3D3-CDFC-41EA-91A5-2E99178A78FA}" sibTransId="{1AA90D69-0B7D-4F4E-9088-6393E2AD8F3E}"/>
    <dgm:cxn modelId="{37C148A6-A8BA-47DC-8E3D-B5831E883ADA}" srcId="{A6CFD554-736E-4EB6-8C99-ECA1FA2B8400}" destId="{187028C4-ED5E-4DA6-9825-39C9D55D76E6}" srcOrd="4" destOrd="0" parTransId="{09011CB8-42CD-4865-9A82-B309965AE2E0}" sibTransId="{6520F6CD-BC40-471F-A014-CE6CD85ABCDD}"/>
    <dgm:cxn modelId="{BD73332F-4B5C-49F6-8EEC-7B2DE083FEC2}" type="presOf" srcId="{C17A3222-D7C1-439C-9434-1CD7122D6153}" destId="{A8980834-EB6D-42A8-AD0C-DB7CBCF19D65}" srcOrd="0" destOrd="0" presId="urn:microsoft.com/office/officeart/2008/layout/VerticalCurvedList"/>
    <dgm:cxn modelId="{52A6483F-B5C4-4B18-AEEA-BFAFC183B82F}" srcId="{A6CFD554-736E-4EB6-8C99-ECA1FA2B8400}" destId="{A48374CE-2B44-4861-89B3-7C43410938F8}" srcOrd="0" destOrd="0" parTransId="{25E0E046-0C47-4EB0-A96D-04BA35F915B5}" sibTransId="{58E74A83-0FBF-4AD7-8114-BE3C40B5A948}"/>
    <dgm:cxn modelId="{B5471AF2-E424-46BA-9711-215AC8CBC1B7}" type="presOf" srcId="{187028C4-ED5E-4DA6-9825-39C9D55D76E6}" destId="{9A827E2A-9219-4792-A119-8A24BF5263A4}" srcOrd="0" destOrd="0" presId="urn:microsoft.com/office/officeart/2008/layout/VerticalCurvedList"/>
    <dgm:cxn modelId="{5AB24B30-7ADD-4CD1-8E0B-D4DBB6A5770E}" type="presOf" srcId="{A6CFD554-736E-4EB6-8C99-ECA1FA2B8400}" destId="{104653EE-D7BE-4A35-BB9B-239019836374}" srcOrd="0" destOrd="0" presId="urn:microsoft.com/office/officeart/2008/layout/VerticalCurvedList"/>
    <dgm:cxn modelId="{BE46FF8A-E79B-401D-8D7C-683B4480330F}" type="presOf" srcId="{B581EBB1-98F6-4DA4-83F3-92C2DA611DEA}" destId="{E63FD356-52E8-4037-9D4D-7DCAADFD1D3A}" srcOrd="0" destOrd="0" presId="urn:microsoft.com/office/officeart/2008/layout/VerticalCurvedList"/>
    <dgm:cxn modelId="{53B25DCE-953F-4E34-A781-48178CC5752B}" srcId="{A6CFD554-736E-4EB6-8C99-ECA1FA2B8400}" destId="{DBA8B9C0-49C1-4628-BAE7-DFA5EE2EA5B2}" srcOrd="2" destOrd="0" parTransId="{8509518F-D664-44E1-8167-539145281C95}" sibTransId="{CAE11BE8-E224-45A1-8E39-484CFB6A1211}"/>
    <dgm:cxn modelId="{73818737-6809-4BF8-99B7-4B2645AE8BD0}" srcId="{A6CFD554-736E-4EB6-8C99-ECA1FA2B8400}" destId="{B581EBB1-98F6-4DA4-83F3-92C2DA611DEA}" srcOrd="1" destOrd="0" parTransId="{0E18FF13-FDAF-45A1-A00E-80FC3FB3BBF1}" sibTransId="{D1EADB57-8BA1-4CA2-BCAB-C29BDAD2858A}"/>
    <dgm:cxn modelId="{1A1019DD-341A-4961-92AC-A390AD94D64E}" type="presOf" srcId="{A48374CE-2B44-4861-89B3-7C43410938F8}" destId="{1635F066-130B-4D76-89A9-68CADC095AAE}" srcOrd="0" destOrd="0" presId="urn:microsoft.com/office/officeart/2008/layout/VerticalCurvedList"/>
    <dgm:cxn modelId="{BB8D9489-7FEE-4F07-A464-D3874887BCC4}" type="presOf" srcId="{58E74A83-0FBF-4AD7-8114-BE3C40B5A948}" destId="{5F6B702E-F6D3-4D48-B4D8-1267A3901D6C}" srcOrd="0" destOrd="0" presId="urn:microsoft.com/office/officeart/2008/layout/VerticalCurvedList"/>
    <dgm:cxn modelId="{4D7F01E3-7F1E-4539-A365-F9AEFB1A2D7A}" type="presOf" srcId="{DBA8B9C0-49C1-4628-BAE7-DFA5EE2EA5B2}" destId="{430E2AA1-7876-4659-8DF7-A7E60F3F709B}" srcOrd="0" destOrd="0" presId="urn:microsoft.com/office/officeart/2008/layout/VerticalCurvedList"/>
    <dgm:cxn modelId="{A0B41A65-2923-484A-8793-8D01D4FB27C2}" type="presParOf" srcId="{104653EE-D7BE-4A35-BB9B-239019836374}" destId="{2868070C-0BFB-44DA-BFE8-9639A013ED62}" srcOrd="0" destOrd="0" presId="urn:microsoft.com/office/officeart/2008/layout/VerticalCurvedList"/>
    <dgm:cxn modelId="{9DAE1CF6-56F2-4EF6-90D4-5C60F90002DC}" type="presParOf" srcId="{2868070C-0BFB-44DA-BFE8-9639A013ED62}" destId="{6FD99034-3432-42F2-809B-C905D3C9C9C1}" srcOrd="0" destOrd="0" presId="urn:microsoft.com/office/officeart/2008/layout/VerticalCurvedList"/>
    <dgm:cxn modelId="{ABF3D0B4-3838-4833-9C84-3D112AAD1F36}" type="presParOf" srcId="{6FD99034-3432-42F2-809B-C905D3C9C9C1}" destId="{ACE6638B-39A6-4F24-8845-D2D45B07EC06}" srcOrd="0" destOrd="0" presId="urn:microsoft.com/office/officeart/2008/layout/VerticalCurvedList"/>
    <dgm:cxn modelId="{6F18EC83-8E61-4AE5-B7CD-4BCB22C64FCE}" type="presParOf" srcId="{6FD99034-3432-42F2-809B-C905D3C9C9C1}" destId="{5F6B702E-F6D3-4D48-B4D8-1267A3901D6C}" srcOrd="1" destOrd="0" presId="urn:microsoft.com/office/officeart/2008/layout/VerticalCurvedList"/>
    <dgm:cxn modelId="{4367E146-3B74-4C84-A28C-FD86755DE10D}" type="presParOf" srcId="{6FD99034-3432-42F2-809B-C905D3C9C9C1}" destId="{CBEE1171-D124-4F87-9BA1-D40E7187B902}" srcOrd="2" destOrd="0" presId="urn:microsoft.com/office/officeart/2008/layout/VerticalCurvedList"/>
    <dgm:cxn modelId="{6AB26327-78EC-4AED-A7F4-134D020E00E6}" type="presParOf" srcId="{6FD99034-3432-42F2-809B-C905D3C9C9C1}" destId="{351AC099-F722-40A3-911D-6068B29E0C53}" srcOrd="3" destOrd="0" presId="urn:microsoft.com/office/officeart/2008/layout/VerticalCurvedList"/>
    <dgm:cxn modelId="{80A7F181-23D3-4D03-A0AC-B69750DEF07E}" type="presParOf" srcId="{2868070C-0BFB-44DA-BFE8-9639A013ED62}" destId="{1635F066-130B-4D76-89A9-68CADC095AAE}" srcOrd="1" destOrd="0" presId="urn:microsoft.com/office/officeart/2008/layout/VerticalCurvedList"/>
    <dgm:cxn modelId="{FE90B6F7-CD93-423F-9E23-B65577E1F698}" type="presParOf" srcId="{2868070C-0BFB-44DA-BFE8-9639A013ED62}" destId="{5A1135BF-04FE-479A-AD70-1654AA5F82AB}" srcOrd="2" destOrd="0" presId="urn:microsoft.com/office/officeart/2008/layout/VerticalCurvedList"/>
    <dgm:cxn modelId="{93171847-2C6C-484C-A924-F790278F32F6}" type="presParOf" srcId="{5A1135BF-04FE-479A-AD70-1654AA5F82AB}" destId="{B331D2AC-20B4-4BD5-B791-BE488F59C881}" srcOrd="0" destOrd="0" presId="urn:microsoft.com/office/officeart/2008/layout/VerticalCurvedList"/>
    <dgm:cxn modelId="{79084B3A-C065-4E96-9B7E-21252D4012EF}" type="presParOf" srcId="{2868070C-0BFB-44DA-BFE8-9639A013ED62}" destId="{E63FD356-52E8-4037-9D4D-7DCAADFD1D3A}" srcOrd="3" destOrd="0" presId="urn:microsoft.com/office/officeart/2008/layout/VerticalCurvedList"/>
    <dgm:cxn modelId="{7D9C6A50-8908-4E4D-80A3-CE692D9B3B16}" type="presParOf" srcId="{2868070C-0BFB-44DA-BFE8-9639A013ED62}" destId="{54E9CBD6-8F26-44C7-AE63-C76130AC7D39}" srcOrd="4" destOrd="0" presId="urn:microsoft.com/office/officeart/2008/layout/VerticalCurvedList"/>
    <dgm:cxn modelId="{B48E24B5-87D9-488C-9EE3-FCD7F4896640}" type="presParOf" srcId="{54E9CBD6-8F26-44C7-AE63-C76130AC7D39}" destId="{AC5C9224-FD66-419E-9B5B-40590ED2B612}" srcOrd="0" destOrd="0" presId="urn:microsoft.com/office/officeart/2008/layout/VerticalCurvedList"/>
    <dgm:cxn modelId="{AC360584-1C70-4B6E-ADDE-FC52B2FDDD05}" type="presParOf" srcId="{2868070C-0BFB-44DA-BFE8-9639A013ED62}" destId="{430E2AA1-7876-4659-8DF7-A7E60F3F709B}" srcOrd="5" destOrd="0" presId="urn:microsoft.com/office/officeart/2008/layout/VerticalCurvedList"/>
    <dgm:cxn modelId="{8D868387-2403-406E-90C9-5A2092ED4490}" type="presParOf" srcId="{2868070C-0BFB-44DA-BFE8-9639A013ED62}" destId="{0EF6552A-D91D-4D3A-9046-68E83EC7409E}" srcOrd="6" destOrd="0" presId="urn:microsoft.com/office/officeart/2008/layout/VerticalCurvedList"/>
    <dgm:cxn modelId="{3D9ADA3A-C316-4427-B32C-2157F73922A7}" type="presParOf" srcId="{0EF6552A-D91D-4D3A-9046-68E83EC7409E}" destId="{0A7ED50A-82BD-4D1A-9423-FD6B400B2CA0}" srcOrd="0" destOrd="0" presId="urn:microsoft.com/office/officeart/2008/layout/VerticalCurvedList"/>
    <dgm:cxn modelId="{8BDD3242-5E2C-4651-B414-9595B6A98D8B}" type="presParOf" srcId="{2868070C-0BFB-44DA-BFE8-9639A013ED62}" destId="{A8980834-EB6D-42A8-AD0C-DB7CBCF19D65}" srcOrd="7" destOrd="0" presId="urn:microsoft.com/office/officeart/2008/layout/VerticalCurvedList"/>
    <dgm:cxn modelId="{E19304AE-7D16-4DB3-ACB9-9F74F060229D}" type="presParOf" srcId="{2868070C-0BFB-44DA-BFE8-9639A013ED62}" destId="{877B293F-2E08-4CE3-984A-8337097FD361}" srcOrd="8" destOrd="0" presId="urn:microsoft.com/office/officeart/2008/layout/VerticalCurvedList"/>
    <dgm:cxn modelId="{8A87D8FD-42B6-49D6-AC45-EABC3A17B9F1}" type="presParOf" srcId="{877B293F-2E08-4CE3-984A-8337097FD361}" destId="{A43F9E78-29FC-4BD8-B008-00C31E97A6A7}" srcOrd="0" destOrd="0" presId="urn:microsoft.com/office/officeart/2008/layout/VerticalCurvedList"/>
    <dgm:cxn modelId="{8B31529E-861F-4F3B-818C-BC7F1D8E9DE5}" type="presParOf" srcId="{2868070C-0BFB-44DA-BFE8-9639A013ED62}" destId="{9A827E2A-9219-4792-A119-8A24BF5263A4}" srcOrd="9" destOrd="0" presId="urn:microsoft.com/office/officeart/2008/layout/VerticalCurvedList"/>
    <dgm:cxn modelId="{FE13D58B-B3C1-40C7-BD19-BBF62B2139A1}" type="presParOf" srcId="{2868070C-0BFB-44DA-BFE8-9639A013ED62}" destId="{558333D5-5428-416B-AAE7-2627859FCE91}" srcOrd="10" destOrd="0" presId="urn:microsoft.com/office/officeart/2008/layout/VerticalCurvedList"/>
    <dgm:cxn modelId="{D46AD745-7250-4361-BEF4-811AEE7F0DF3}" type="presParOf" srcId="{558333D5-5428-416B-AAE7-2627859FCE91}" destId="{2C1EED31-1F5B-4B12-A53A-9BE6106C2B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253BCA-B94B-4D60-A0E2-6BF8152A3BE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79AA0FB-47B0-4C5B-99C8-15B927F12401}">
      <dgm:prSet phldrT="[Tekst]"/>
      <dgm:spPr/>
      <dgm:t>
        <a:bodyPr/>
        <a:lstStyle/>
        <a:p>
          <a:r>
            <a:rPr lang="pl-PL" dirty="0" err="1" smtClean="0"/>
            <a:t>zdelegowanie</a:t>
          </a:r>
          <a:endParaRPr lang="pl-PL" dirty="0"/>
        </a:p>
      </dgm:t>
    </dgm:pt>
    <dgm:pt modelId="{DC99BF7C-F8CC-48F9-B75D-D5547DE28C9B}" type="parTrans" cxnId="{B3A7A091-F030-4F74-9BE5-C97A283A6B40}">
      <dgm:prSet/>
      <dgm:spPr/>
      <dgm:t>
        <a:bodyPr/>
        <a:lstStyle/>
        <a:p>
          <a:endParaRPr lang="pl-PL"/>
        </a:p>
      </dgm:t>
    </dgm:pt>
    <dgm:pt modelId="{06EEE251-CF19-4A50-8513-004D1C844F66}" type="sibTrans" cxnId="{B3A7A091-F030-4F74-9BE5-C97A283A6B40}">
      <dgm:prSet/>
      <dgm:spPr/>
      <dgm:t>
        <a:bodyPr/>
        <a:lstStyle/>
        <a:p>
          <a:endParaRPr lang="pl-PL"/>
        </a:p>
      </dgm:t>
    </dgm:pt>
    <dgm:pt modelId="{9B4DC137-FB26-4E55-A1F9-5445E0933D84}">
      <dgm:prSet phldrT="[Tekst]"/>
      <dgm:spPr/>
      <dgm:t>
        <a:bodyPr/>
        <a:lstStyle/>
        <a:p>
          <a:r>
            <a:rPr lang="pl-PL" dirty="0" smtClean="0"/>
            <a:t>weryfikacja</a:t>
          </a:r>
          <a:endParaRPr lang="pl-PL" dirty="0"/>
        </a:p>
      </dgm:t>
    </dgm:pt>
    <dgm:pt modelId="{8EA6F0D8-45BC-4EF0-9281-879E2DB32326}" type="parTrans" cxnId="{6F483C59-3B3E-4498-A248-D8D9965DECD0}">
      <dgm:prSet/>
      <dgm:spPr/>
      <dgm:t>
        <a:bodyPr/>
        <a:lstStyle/>
        <a:p>
          <a:endParaRPr lang="pl-PL"/>
        </a:p>
      </dgm:t>
    </dgm:pt>
    <dgm:pt modelId="{3BF9A8EC-1EB5-4615-8BDC-DE12BF5D0E65}" type="sibTrans" cxnId="{6F483C59-3B3E-4498-A248-D8D9965DECD0}">
      <dgm:prSet/>
      <dgm:spPr/>
      <dgm:t>
        <a:bodyPr/>
        <a:lstStyle/>
        <a:p>
          <a:endParaRPr lang="pl-PL"/>
        </a:p>
      </dgm:t>
    </dgm:pt>
    <dgm:pt modelId="{11BC00EA-F88C-431B-B09C-D8C567F024FE}" type="pres">
      <dgm:prSet presAssocID="{20253BCA-B94B-4D60-A0E2-6BF8152A3BE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A17DE9D7-F603-4558-A153-07DC7139EE80}" type="pres">
      <dgm:prSet presAssocID="{679AA0FB-47B0-4C5B-99C8-15B927F12401}" presName="chaos" presStyleCnt="0"/>
      <dgm:spPr/>
    </dgm:pt>
    <dgm:pt modelId="{E14DA9CB-EBCE-4E14-B0D3-6E66A333987F}" type="pres">
      <dgm:prSet presAssocID="{679AA0FB-47B0-4C5B-99C8-15B927F12401}" presName="parTx1" presStyleLbl="revTx" presStyleIdx="0" presStyleCnt="1"/>
      <dgm:spPr/>
      <dgm:t>
        <a:bodyPr/>
        <a:lstStyle/>
        <a:p>
          <a:endParaRPr lang="pl-PL"/>
        </a:p>
      </dgm:t>
    </dgm:pt>
    <dgm:pt modelId="{9B4FD55D-5772-48A1-8712-1C95810CC71A}" type="pres">
      <dgm:prSet presAssocID="{679AA0FB-47B0-4C5B-99C8-15B927F12401}" presName="c1" presStyleLbl="node1" presStyleIdx="0" presStyleCnt="19"/>
      <dgm:spPr/>
    </dgm:pt>
    <dgm:pt modelId="{D363D373-1D35-46D8-90FE-9D4AB8BB8BA9}" type="pres">
      <dgm:prSet presAssocID="{679AA0FB-47B0-4C5B-99C8-15B927F12401}" presName="c2" presStyleLbl="node1" presStyleIdx="1" presStyleCnt="19"/>
      <dgm:spPr/>
    </dgm:pt>
    <dgm:pt modelId="{7FC0FE05-5EFF-4A42-84E9-C89D4A6CA53F}" type="pres">
      <dgm:prSet presAssocID="{679AA0FB-47B0-4C5B-99C8-15B927F12401}" presName="c3" presStyleLbl="node1" presStyleIdx="2" presStyleCnt="19"/>
      <dgm:spPr/>
    </dgm:pt>
    <dgm:pt modelId="{D25DF11F-6EE3-41FE-9B27-CB6809B1CACE}" type="pres">
      <dgm:prSet presAssocID="{679AA0FB-47B0-4C5B-99C8-15B927F12401}" presName="c4" presStyleLbl="node1" presStyleIdx="3" presStyleCnt="19"/>
      <dgm:spPr/>
    </dgm:pt>
    <dgm:pt modelId="{1F31F2F6-F339-42BD-AE14-75634CAF23D8}" type="pres">
      <dgm:prSet presAssocID="{679AA0FB-47B0-4C5B-99C8-15B927F12401}" presName="c5" presStyleLbl="node1" presStyleIdx="4" presStyleCnt="19"/>
      <dgm:spPr/>
    </dgm:pt>
    <dgm:pt modelId="{5CDF45CA-92BB-41FE-9792-7C7EBEF0EB5B}" type="pres">
      <dgm:prSet presAssocID="{679AA0FB-47B0-4C5B-99C8-15B927F12401}" presName="c6" presStyleLbl="node1" presStyleIdx="5" presStyleCnt="19"/>
      <dgm:spPr/>
    </dgm:pt>
    <dgm:pt modelId="{F7F939FF-55DB-4093-98BE-DB846F457DCA}" type="pres">
      <dgm:prSet presAssocID="{679AA0FB-47B0-4C5B-99C8-15B927F12401}" presName="c7" presStyleLbl="node1" presStyleIdx="6" presStyleCnt="19"/>
      <dgm:spPr/>
    </dgm:pt>
    <dgm:pt modelId="{A063A9B4-9355-4796-9771-4DDC71F7DA8F}" type="pres">
      <dgm:prSet presAssocID="{679AA0FB-47B0-4C5B-99C8-15B927F12401}" presName="c8" presStyleLbl="node1" presStyleIdx="7" presStyleCnt="19"/>
      <dgm:spPr/>
    </dgm:pt>
    <dgm:pt modelId="{2CCAC32F-397B-4901-A218-0C389EC87574}" type="pres">
      <dgm:prSet presAssocID="{679AA0FB-47B0-4C5B-99C8-15B927F12401}" presName="c9" presStyleLbl="node1" presStyleIdx="8" presStyleCnt="19"/>
      <dgm:spPr/>
    </dgm:pt>
    <dgm:pt modelId="{ED9F335D-AE3B-441B-B6BD-4EAECA9914A1}" type="pres">
      <dgm:prSet presAssocID="{679AA0FB-47B0-4C5B-99C8-15B927F12401}" presName="c10" presStyleLbl="node1" presStyleIdx="9" presStyleCnt="19"/>
      <dgm:spPr/>
    </dgm:pt>
    <dgm:pt modelId="{00DB2D8C-8C00-4951-A478-F7332A621D0D}" type="pres">
      <dgm:prSet presAssocID="{679AA0FB-47B0-4C5B-99C8-15B927F12401}" presName="c11" presStyleLbl="node1" presStyleIdx="10" presStyleCnt="19"/>
      <dgm:spPr/>
    </dgm:pt>
    <dgm:pt modelId="{722707D6-704D-44C0-AB47-7849D677EF07}" type="pres">
      <dgm:prSet presAssocID="{679AA0FB-47B0-4C5B-99C8-15B927F12401}" presName="c12" presStyleLbl="node1" presStyleIdx="11" presStyleCnt="19"/>
      <dgm:spPr/>
    </dgm:pt>
    <dgm:pt modelId="{998DBC14-9F6C-4B1D-8E5E-32F67F05ECBF}" type="pres">
      <dgm:prSet presAssocID="{679AA0FB-47B0-4C5B-99C8-15B927F12401}" presName="c13" presStyleLbl="node1" presStyleIdx="12" presStyleCnt="19"/>
      <dgm:spPr/>
    </dgm:pt>
    <dgm:pt modelId="{FC48C878-838E-40AD-A6BB-EC3671113914}" type="pres">
      <dgm:prSet presAssocID="{679AA0FB-47B0-4C5B-99C8-15B927F12401}" presName="c14" presStyleLbl="node1" presStyleIdx="13" presStyleCnt="19"/>
      <dgm:spPr/>
    </dgm:pt>
    <dgm:pt modelId="{3CFC6C11-66FF-4627-A3EF-A4F92F806964}" type="pres">
      <dgm:prSet presAssocID="{679AA0FB-47B0-4C5B-99C8-15B927F12401}" presName="c15" presStyleLbl="node1" presStyleIdx="14" presStyleCnt="19"/>
      <dgm:spPr/>
    </dgm:pt>
    <dgm:pt modelId="{E83195D0-C0E1-4F2B-90FA-E74FCED97495}" type="pres">
      <dgm:prSet presAssocID="{679AA0FB-47B0-4C5B-99C8-15B927F12401}" presName="c16" presStyleLbl="node1" presStyleIdx="15" presStyleCnt="19"/>
      <dgm:spPr/>
    </dgm:pt>
    <dgm:pt modelId="{D8EEEBCF-70DF-4F0E-97F0-D73957057AD8}" type="pres">
      <dgm:prSet presAssocID="{679AA0FB-47B0-4C5B-99C8-15B927F12401}" presName="c17" presStyleLbl="node1" presStyleIdx="16" presStyleCnt="19"/>
      <dgm:spPr/>
    </dgm:pt>
    <dgm:pt modelId="{21CB4AB5-82DA-4711-97A8-618EDE7A5DE3}" type="pres">
      <dgm:prSet presAssocID="{679AA0FB-47B0-4C5B-99C8-15B927F12401}" presName="c18" presStyleLbl="node1" presStyleIdx="17" presStyleCnt="19"/>
      <dgm:spPr/>
    </dgm:pt>
    <dgm:pt modelId="{C32027F2-FA50-4003-8FAB-9BB53CA1EED9}" type="pres">
      <dgm:prSet presAssocID="{06EEE251-CF19-4A50-8513-004D1C844F66}" presName="chevronComposite1" presStyleCnt="0"/>
      <dgm:spPr/>
    </dgm:pt>
    <dgm:pt modelId="{2A963201-BD28-40D8-A7AF-42260941276C}" type="pres">
      <dgm:prSet presAssocID="{06EEE251-CF19-4A50-8513-004D1C844F66}" presName="chevron1" presStyleLbl="sibTrans2D1" presStyleIdx="0" presStyleCnt="2"/>
      <dgm:spPr/>
    </dgm:pt>
    <dgm:pt modelId="{19709206-5146-42E3-85E2-26CCAA57E366}" type="pres">
      <dgm:prSet presAssocID="{06EEE251-CF19-4A50-8513-004D1C844F66}" presName="spChevron1" presStyleCnt="0"/>
      <dgm:spPr/>
    </dgm:pt>
    <dgm:pt modelId="{4FB4260E-088D-4BD9-88F0-B67A5ED08804}" type="pres">
      <dgm:prSet presAssocID="{06EEE251-CF19-4A50-8513-004D1C844F66}" presName="overlap" presStyleCnt="0"/>
      <dgm:spPr/>
    </dgm:pt>
    <dgm:pt modelId="{11ED5A08-4EBA-4DC4-88D3-456327B02DE9}" type="pres">
      <dgm:prSet presAssocID="{06EEE251-CF19-4A50-8513-004D1C844F66}" presName="chevronComposite2" presStyleCnt="0"/>
      <dgm:spPr/>
    </dgm:pt>
    <dgm:pt modelId="{29BDEC4F-1731-457E-B74C-82E819DBB424}" type="pres">
      <dgm:prSet presAssocID="{06EEE251-CF19-4A50-8513-004D1C844F66}" presName="chevron2" presStyleLbl="sibTrans2D1" presStyleIdx="1" presStyleCnt="2"/>
      <dgm:spPr/>
    </dgm:pt>
    <dgm:pt modelId="{37A66FB8-2FC5-45EB-A00E-DCDC62212202}" type="pres">
      <dgm:prSet presAssocID="{06EEE251-CF19-4A50-8513-004D1C844F66}" presName="spChevron2" presStyleCnt="0"/>
      <dgm:spPr/>
    </dgm:pt>
    <dgm:pt modelId="{CF90736A-5771-411A-ABB3-61692857FE6E}" type="pres">
      <dgm:prSet presAssocID="{9B4DC137-FB26-4E55-A1F9-5445E0933D84}" presName="last" presStyleCnt="0"/>
      <dgm:spPr/>
    </dgm:pt>
    <dgm:pt modelId="{04E295E5-9B3F-42B6-9046-C82EAF20F524}" type="pres">
      <dgm:prSet presAssocID="{9B4DC137-FB26-4E55-A1F9-5445E0933D84}" presName="circleTx" presStyleLbl="node1" presStyleIdx="18" presStyleCnt="19"/>
      <dgm:spPr/>
      <dgm:t>
        <a:bodyPr/>
        <a:lstStyle/>
        <a:p>
          <a:endParaRPr lang="pl-PL"/>
        </a:p>
      </dgm:t>
    </dgm:pt>
    <dgm:pt modelId="{3247B91B-FA26-4E51-A3FF-071AAB30500E}" type="pres">
      <dgm:prSet presAssocID="{9B4DC137-FB26-4E55-A1F9-5445E0933D84}" presName="spN" presStyleCnt="0"/>
      <dgm:spPr/>
    </dgm:pt>
  </dgm:ptLst>
  <dgm:cxnLst>
    <dgm:cxn modelId="{2189DB9E-20B3-463F-8CBB-E750FACF668F}" type="presOf" srcId="{679AA0FB-47B0-4C5B-99C8-15B927F12401}" destId="{E14DA9CB-EBCE-4E14-B0D3-6E66A333987F}" srcOrd="0" destOrd="0" presId="urn:microsoft.com/office/officeart/2009/3/layout/RandomtoResultProcess"/>
    <dgm:cxn modelId="{B3A7A091-F030-4F74-9BE5-C97A283A6B40}" srcId="{20253BCA-B94B-4D60-A0E2-6BF8152A3BEE}" destId="{679AA0FB-47B0-4C5B-99C8-15B927F12401}" srcOrd="0" destOrd="0" parTransId="{DC99BF7C-F8CC-48F9-B75D-D5547DE28C9B}" sibTransId="{06EEE251-CF19-4A50-8513-004D1C844F66}"/>
    <dgm:cxn modelId="{6F483C59-3B3E-4498-A248-D8D9965DECD0}" srcId="{20253BCA-B94B-4D60-A0E2-6BF8152A3BEE}" destId="{9B4DC137-FB26-4E55-A1F9-5445E0933D84}" srcOrd="1" destOrd="0" parTransId="{8EA6F0D8-45BC-4EF0-9281-879E2DB32326}" sibTransId="{3BF9A8EC-1EB5-4615-8BDC-DE12BF5D0E65}"/>
    <dgm:cxn modelId="{DA310443-EFF9-4C0B-ACCF-93AB04355F31}" type="presOf" srcId="{9B4DC137-FB26-4E55-A1F9-5445E0933D84}" destId="{04E295E5-9B3F-42B6-9046-C82EAF20F524}" srcOrd="0" destOrd="0" presId="urn:microsoft.com/office/officeart/2009/3/layout/RandomtoResultProcess"/>
    <dgm:cxn modelId="{47B32925-A9EF-41CC-8490-D68EE4B0E168}" type="presOf" srcId="{20253BCA-B94B-4D60-A0E2-6BF8152A3BEE}" destId="{11BC00EA-F88C-431B-B09C-D8C567F024FE}" srcOrd="0" destOrd="0" presId="urn:microsoft.com/office/officeart/2009/3/layout/RandomtoResultProcess"/>
    <dgm:cxn modelId="{969532B4-CDDF-4D1F-BBC2-57BB5A6F3C2A}" type="presParOf" srcId="{11BC00EA-F88C-431B-B09C-D8C567F024FE}" destId="{A17DE9D7-F603-4558-A153-07DC7139EE80}" srcOrd="0" destOrd="0" presId="urn:microsoft.com/office/officeart/2009/3/layout/RandomtoResultProcess"/>
    <dgm:cxn modelId="{77E1DFA7-01E7-4A0D-90DF-1F7C79A393D8}" type="presParOf" srcId="{A17DE9D7-F603-4558-A153-07DC7139EE80}" destId="{E14DA9CB-EBCE-4E14-B0D3-6E66A333987F}" srcOrd="0" destOrd="0" presId="urn:microsoft.com/office/officeart/2009/3/layout/RandomtoResultProcess"/>
    <dgm:cxn modelId="{1BD37998-DFA7-4EC9-8C97-7BD0AAA8C47C}" type="presParOf" srcId="{A17DE9D7-F603-4558-A153-07DC7139EE80}" destId="{9B4FD55D-5772-48A1-8712-1C95810CC71A}" srcOrd="1" destOrd="0" presId="urn:microsoft.com/office/officeart/2009/3/layout/RandomtoResultProcess"/>
    <dgm:cxn modelId="{D871E0D3-46D7-481C-A535-B4F1078AA106}" type="presParOf" srcId="{A17DE9D7-F603-4558-A153-07DC7139EE80}" destId="{D363D373-1D35-46D8-90FE-9D4AB8BB8BA9}" srcOrd="2" destOrd="0" presId="urn:microsoft.com/office/officeart/2009/3/layout/RandomtoResultProcess"/>
    <dgm:cxn modelId="{68AF6B00-5A5D-4EA4-8E0F-F0123A438474}" type="presParOf" srcId="{A17DE9D7-F603-4558-A153-07DC7139EE80}" destId="{7FC0FE05-5EFF-4A42-84E9-C89D4A6CA53F}" srcOrd="3" destOrd="0" presId="urn:microsoft.com/office/officeart/2009/3/layout/RandomtoResultProcess"/>
    <dgm:cxn modelId="{EC23B10A-FC86-459A-856D-957214E4A902}" type="presParOf" srcId="{A17DE9D7-F603-4558-A153-07DC7139EE80}" destId="{D25DF11F-6EE3-41FE-9B27-CB6809B1CACE}" srcOrd="4" destOrd="0" presId="urn:microsoft.com/office/officeart/2009/3/layout/RandomtoResultProcess"/>
    <dgm:cxn modelId="{6B70F3AB-9854-43DD-B763-844ED417F2B8}" type="presParOf" srcId="{A17DE9D7-F603-4558-A153-07DC7139EE80}" destId="{1F31F2F6-F339-42BD-AE14-75634CAF23D8}" srcOrd="5" destOrd="0" presId="urn:microsoft.com/office/officeart/2009/3/layout/RandomtoResultProcess"/>
    <dgm:cxn modelId="{90B40E19-07F7-45AC-A3CA-E05A2AB513C5}" type="presParOf" srcId="{A17DE9D7-F603-4558-A153-07DC7139EE80}" destId="{5CDF45CA-92BB-41FE-9792-7C7EBEF0EB5B}" srcOrd="6" destOrd="0" presId="urn:microsoft.com/office/officeart/2009/3/layout/RandomtoResultProcess"/>
    <dgm:cxn modelId="{C0B7F8A0-E9F7-41AB-90C8-BA1D70279858}" type="presParOf" srcId="{A17DE9D7-F603-4558-A153-07DC7139EE80}" destId="{F7F939FF-55DB-4093-98BE-DB846F457DCA}" srcOrd="7" destOrd="0" presId="urn:microsoft.com/office/officeart/2009/3/layout/RandomtoResultProcess"/>
    <dgm:cxn modelId="{D7B3D633-AE64-4BE1-8508-F551F9BDDE66}" type="presParOf" srcId="{A17DE9D7-F603-4558-A153-07DC7139EE80}" destId="{A063A9B4-9355-4796-9771-4DDC71F7DA8F}" srcOrd="8" destOrd="0" presId="urn:microsoft.com/office/officeart/2009/3/layout/RandomtoResultProcess"/>
    <dgm:cxn modelId="{7601C022-BE4E-495A-A680-B69AA844DD4D}" type="presParOf" srcId="{A17DE9D7-F603-4558-A153-07DC7139EE80}" destId="{2CCAC32F-397B-4901-A218-0C389EC87574}" srcOrd="9" destOrd="0" presId="urn:microsoft.com/office/officeart/2009/3/layout/RandomtoResultProcess"/>
    <dgm:cxn modelId="{9E19DEF8-FAB0-4F51-8074-C356BEA168EC}" type="presParOf" srcId="{A17DE9D7-F603-4558-A153-07DC7139EE80}" destId="{ED9F335D-AE3B-441B-B6BD-4EAECA9914A1}" srcOrd="10" destOrd="0" presId="urn:microsoft.com/office/officeart/2009/3/layout/RandomtoResultProcess"/>
    <dgm:cxn modelId="{1DA543A8-B7BD-44C6-8362-6EB34A5FEC04}" type="presParOf" srcId="{A17DE9D7-F603-4558-A153-07DC7139EE80}" destId="{00DB2D8C-8C00-4951-A478-F7332A621D0D}" srcOrd="11" destOrd="0" presId="urn:microsoft.com/office/officeart/2009/3/layout/RandomtoResultProcess"/>
    <dgm:cxn modelId="{4495470C-DA37-4269-BC9B-A65D538BB972}" type="presParOf" srcId="{A17DE9D7-F603-4558-A153-07DC7139EE80}" destId="{722707D6-704D-44C0-AB47-7849D677EF07}" srcOrd="12" destOrd="0" presId="urn:microsoft.com/office/officeart/2009/3/layout/RandomtoResultProcess"/>
    <dgm:cxn modelId="{14744F94-0089-4016-80B0-70BD07B530A6}" type="presParOf" srcId="{A17DE9D7-F603-4558-A153-07DC7139EE80}" destId="{998DBC14-9F6C-4B1D-8E5E-32F67F05ECBF}" srcOrd="13" destOrd="0" presId="urn:microsoft.com/office/officeart/2009/3/layout/RandomtoResultProcess"/>
    <dgm:cxn modelId="{AE70DB98-FF08-4DF7-89FB-6B0CA1EE4619}" type="presParOf" srcId="{A17DE9D7-F603-4558-A153-07DC7139EE80}" destId="{FC48C878-838E-40AD-A6BB-EC3671113914}" srcOrd="14" destOrd="0" presId="urn:microsoft.com/office/officeart/2009/3/layout/RandomtoResultProcess"/>
    <dgm:cxn modelId="{0E192CE7-EF97-4140-A1D6-7C9B2A8118B1}" type="presParOf" srcId="{A17DE9D7-F603-4558-A153-07DC7139EE80}" destId="{3CFC6C11-66FF-4627-A3EF-A4F92F806964}" srcOrd="15" destOrd="0" presId="urn:microsoft.com/office/officeart/2009/3/layout/RandomtoResultProcess"/>
    <dgm:cxn modelId="{E0CA03ED-0E88-476A-9F48-53DA8FFE0A4B}" type="presParOf" srcId="{A17DE9D7-F603-4558-A153-07DC7139EE80}" destId="{E83195D0-C0E1-4F2B-90FA-E74FCED97495}" srcOrd="16" destOrd="0" presId="urn:microsoft.com/office/officeart/2009/3/layout/RandomtoResultProcess"/>
    <dgm:cxn modelId="{B7441329-BA10-4D0A-B72D-D911CEC5F844}" type="presParOf" srcId="{A17DE9D7-F603-4558-A153-07DC7139EE80}" destId="{D8EEEBCF-70DF-4F0E-97F0-D73957057AD8}" srcOrd="17" destOrd="0" presId="urn:microsoft.com/office/officeart/2009/3/layout/RandomtoResultProcess"/>
    <dgm:cxn modelId="{970AD704-F7AF-4ED1-93AA-8E983D2A9D13}" type="presParOf" srcId="{A17DE9D7-F603-4558-A153-07DC7139EE80}" destId="{21CB4AB5-82DA-4711-97A8-618EDE7A5DE3}" srcOrd="18" destOrd="0" presId="urn:microsoft.com/office/officeart/2009/3/layout/RandomtoResultProcess"/>
    <dgm:cxn modelId="{50C5BD42-3ACA-4E6C-BDB7-47239BBED458}" type="presParOf" srcId="{11BC00EA-F88C-431B-B09C-D8C567F024FE}" destId="{C32027F2-FA50-4003-8FAB-9BB53CA1EED9}" srcOrd="1" destOrd="0" presId="urn:microsoft.com/office/officeart/2009/3/layout/RandomtoResultProcess"/>
    <dgm:cxn modelId="{8F54BE21-FDE7-49AE-A142-C959413617E6}" type="presParOf" srcId="{C32027F2-FA50-4003-8FAB-9BB53CA1EED9}" destId="{2A963201-BD28-40D8-A7AF-42260941276C}" srcOrd="0" destOrd="0" presId="urn:microsoft.com/office/officeart/2009/3/layout/RandomtoResultProcess"/>
    <dgm:cxn modelId="{B7D44294-B8CD-4A4E-8B65-30967934D331}" type="presParOf" srcId="{C32027F2-FA50-4003-8FAB-9BB53CA1EED9}" destId="{19709206-5146-42E3-85E2-26CCAA57E366}" srcOrd="1" destOrd="0" presId="urn:microsoft.com/office/officeart/2009/3/layout/RandomtoResultProcess"/>
    <dgm:cxn modelId="{A8158431-F6F9-415F-9D58-43292DA0E176}" type="presParOf" srcId="{11BC00EA-F88C-431B-B09C-D8C567F024FE}" destId="{4FB4260E-088D-4BD9-88F0-B67A5ED08804}" srcOrd="2" destOrd="0" presId="urn:microsoft.com/office/officeart/2009/3/layout/RandomtoResultProcess"/>
    <dgm:cxn modelId="{ACD8A29D-7AA7-4ABB-A880-4076F6D82B33}" type="presParOf" srcId="{11BC00EA-F88C-431B-B09C-D8C567F024FE}" destId="{11ED5A08-4EBA-4DC4-88D3-456327B02DE9}" srcOrd="3" destOrd="0" presId="urn:microsoft.com/office/officeart/2009/3/layout/RandomtoResultProcess"/>
    <dgm:cxn modelId="{DC63E569-B4EF-417E-A328-7C3FB9AB5F5E}" type="presParOf" srcId="{11ED5A08-4EBA-4DC4-88D3-456327B02DE9}" destId="{29BDEC4F-1731-457E-B74C-82E819DBB424}" srcOrd="0" destOrd="0" presId="urn:microsoft.com/office/officeart/2009/3/layout/RandomtoResultProcess"/>
    <dgm:cxn modelId="{59890EC0-24E0-411D-AE5D-A5F9B16C7300}" type="presParOf" srcId="{11ED5A08-4EBA-4DC4-88D3-456327B02DE9}" destId="{37A66FB8-2FC5-45EB-A00E-DCDC62212202}" srcOrd="1" destOrd="0" presId="urn:microsoft.com/office/officeart/2009/3/layout/RandomtoResultProcess"/>
    <dgm:cxn modelId="{8839B22A-7C19-4B18-A395-BEEA8799911A}" type="presParOf" srcId="{11BC00EA-F88C-431B-B09C-D8C567F024FE}" destId="{CF90736A-5771-411A-ABB3-61692857FE6E}" srcOrd="4" destOrd="0" presId="urn:microsoft.com/office/officeart/2009/3/layout/RandomtoResultProcess"/>
    <dgm:cxn modelId="{932991C8-59D2-45AF-AB1C-030CDC369A9E}" type="presParOf" srcId="{CF90736A-5771-411A-ABB3-61692857FE6E}" destId="{04E295E5-9B3F-42B6-9046-C82EAF20F524}" srcOrd="0" destOrd="0" presId="urn:microsoft.com/office/officeart/2009/3/layout/RandomtoResultProcess"/>
    <dgm:cxn modelId="{9B92043F-F6C1-462F-B13D-038D659BB95D}" type="presParOf" srcId="{CF90736A-5771-411A-ABB3-61692857FE6E}" destId="{3247B91B-FA26-4E51-A3FF-071AAB30500E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34D4B8-85B7-45C1-8B7A-ED56C10E3F6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13C5FD8-1572-4527-8CF0-0C8765891202}">
      <dgm:prSet phldrT="[Tekst]"/>
      <dgm:spPr/>
      <dgm:t>
        <a:bodyPr/>
        <a:lstStyle/>
        <a:p>
          <a:r>
            <a:rPr lang="pl-PL" dirty="0" smtClean="0"/>
            <a:t>Omega Native </a:t>
          </a:r>
          <a:r>
            <a:rPr lang="pl-PL" dirty="0" err="1" smtClean="0"/>
            <a:t>Ontology</a:t>
          </a:r>
          <a:endParaRPr lang="pl-PL" dirty="0"/>
        </a:p>
      </dgm:t>
    </dgm:pt>
    <dgm:pt modelId="{575448F7-937D-4114-9C87-35CFA3C1DD69}" type="parTrans" cxnId="{3D16E509-DF34-4E33-89F0-38D66CAEE4E4}">
      <dgm:prSet/>
      <dgm:spPr/>
      <dgm:t>
        <a:bodyPr/>
        <a:lstStyle/>
        <a:p>
          <a:endParaRPr lang="pl-PL"/>
        </a:p>
      </dgm:t>
    </dgm:pt>
    <dgm:pt modelId="{DC1A3609-C198-45E0-9095-8CD0DCEF1F73}" type="sibTrans" cxnId="{3D16E509-DF34-4E33-89F0-38D66CAEE4E4}">
      <dgm:prSet/>
      <dgm:spPr/>
      <dgm:t>
        <a:bodyPr/>
        <a:lstStyle/>
        <a:p>
          <a:endParaRPr lang="pl-PL"/>
        </a:p>
      </dgm:t>
    </dgm:pt>
    <dgm:pt modelId="{18AD1D0E-7391-45C5-B426-416B090D6B4F}">
      <dgm:prSet phldrT="[Tekst]"/>
      <dgm:spPr/>
      <dgm:t>
        <a:bodyPr/>
        <a:lstStyle/>
        <a:p>
          <a:r>
            <a:rPr lang="pl-PL" dirty="0" smtClean="0"/>
            <a:t>OAI-PMH</a:t>
          </a:r>
          <a:endParaRPr lang="pl-PL" dirty="0"/>
        </a:p>
      </dgm:t>
    </dgm:pt>
    <dgm:pt modelId="{9D927786-3F60-4999-B0D2-9EFB78029B0E}" type="parTrans" cxnId="{2181B87F-AAE8-4E8C-94B0-D0DB2FDBAE8A}">
      <dgm:prSet/>
      <dgm:spPr/>
      <dgm:t>
        <a:bodyPr/>
        <a:lstStyle/>
        <a:p>
          <a:endParaRPr lang="pl-PL"/>
        </a:p>
      </dgm:t>
    </dgm:pt>
    <dgm:pt modelId="{A5694429-DE96-490A-AE57-7934E660E636}" type="sibTrans" cxnId="{2181B87F-AAE8-4E8C-94B0-D0DB2FDBAE8A}">
      <dgm:prSet/>
      <dgm:spPr/>
      <dgm:t>
        <a:bodyPr/>
        <a:lstStyle/>
        <a:p>
          <a:endParaRPr lang="pl-PL"/>
        </a:p>
      </dgm:t>
    </dgm:pt>
    <dgm:pt modelId="{BE4D8358-4D73-4139-B222-404A171C5BDC}">
      <dgm:prSet phldrT="[Tekst]"/>
      <dgm:spPr/>
      <dgm:t>
        <a:bodyPr/>
        <a:lstStyle/>
        <a:p>
          <a:r>
            <a:rPr lang="pl-PL" dirty="0" smtClean="0"/>
            <a:t>CERIF</a:t>
          </a:r>
          <a:endParaRPr lang="pl-PL" dirty="0"/>
        </a:p>
      </dgm:t>
    </dgm:pt>
    <dgm:pt modelId="{815D85DD-03B0-47D5-BF1D-3D676FF60C08}" type="parTrans" cxnId="{202EC6E5-4614-4A84-9593-9C93C22B3206}">
      <dgm:prSet/>
      <dgm:spPr/>
      <dgm:t>
        <a:bodyPr/>
        <a:lstStyle/>
        <a:p>
          <a:endParaRPr lang="pl-PL"/>
        </a:p>
      </dgm:t>
    </dgm:pt>
    <dgm:pt modelId="{0095F4E1-32FF-41FF-8344-4884C149D5DB}" type="sibTrans" cxnId="{202EC6E5-4614-4A84-9593-9C93C22B3206}">
      <dgm:prSet/>
      <dgm:spPr/>
      <dgm:t>
        <a:bodyPr/>
        <a:lstStyle/>
        <a:p>
          <a:endParaRPr lang="pl-PL"/>
        </a:p>
      </dgm:t>
    </dgm:pt>
    <dgm:pt modelId="{9AFE8EE8-2C8A-41AA-A1F9-F58794F72BC3}">
      <dgm:prSet phldrT="[Tekst]"/>
      <dgm:spPr/>
      <dgm:t>
        <a:bodyPr/>
        <a:lstStyle/>
        <a:p>
          <a:r>
            <a:rPr lang="pl-PL" dirty="0" err="1" smtClean="0"/>
            <a:t>National</a:t>
          </a:r>
          <a:r>
            <a:rPr lang="pl-PL" dirty="0" smtClean="0"/>
            <a:t> Exchange </a:t>
          </a:r>
          <a:r>
            <a:rPr lang="pl-PL" dirty="0" err="1" smtClean="0"/>
            <a:t>formats</a:t>
          </a:r>
          <a:endParaRPr lang="pl-PL" dirty="0"/>
        </a:p>
      </dgm:t>
    </dgm:pt>
    <dgm:pt modelId="{DADFA468-D834-4266-92E3-A30FC0B15B3F}" type="parTrans" cxnId="{13DED8BF-B379-45FB-B74D-99205B724811}">
      <dgm:prSet/>
      <dgm:spPr/>
      <dgm:t>
        <a:bodyPr/>
        <a:lstStyle/>
        <a:p>
          <a:endParaRPr lang="pl-PL"/>
        </a:p>
      </dgm:t>
    </dgm:pt>
    <dgm:pt modelId="{16C2EEA9-0F07-477E-9349-3E02056021DD}" type="sibTrans" cxnId="{13DED8BF-B379-45FB-B74D-99205B724811}">
      <dgm:prSet/>
      <dgm:spPr/>
      <dgm:t>
        <a:bodyPr/>
        <a:lstStyle/>
        <a:p>
          <a:endParaRPr lang="pl-PL"/>
        </a:p>
      </dgm:t>
    </dgm:pt>
    <dgm:pt modelId="{596B5577-4DCD-402D-AFE1-E2579AA7D7B5}">
      <dgm:prSet phldrT="[Tekst]"/>
      <dgm:spPr/>
      <dgm:t>
        <a:bodyPr/>
        <a:lstStyle/>
        <a:p>
          <a:r>
            <a:rPr lang="pl-PL" dirty="0" smtClean="0"/>
            <a:t>….</a:t>
          </a:r>
          <a:endParaRPr lang="pl-PL" dirty="0"/>
        </a:p>
      </dgm:t>
    </dgm:pt>
    <dgm:pt modelId="{2928F347-3F86-4CB1-8F63-F6EBA07CB850}" type="parTrans" cxnId="{FE735957-86F8-4AE8-8541-4C57E53F39C0}">
      <dgm:prSet/>
      <dgm:spPr/>
      <dgm:t>
        <a:bodyPr/>
        <a:lstStyle/>
        <a:p>
          <a:endParaRPr lang="pl-PL"/>
        </a:p>
      </dgm:t>
    </dgm:pt>
    <dgm:pt modelId="{B69558A3-7DB6-4FD2-BE24-2E282C17748D}" type="sibTrans" cxnId="{FE735957-86F8-4AE8-8541-4C57E53F39C0}">
      <dgm:prSet/>
      <dgm:spPr/>
      <dgm:t>
        <a:bodyPr/>
        <a:lstStyle/>
        <a:p>
          <a:endParaRPr lang="pl-PL"/>
        </a:p>
      </dgm:t>
    </dgm:pt>
    <dgm:pt modelId="{98E2F816-DAAB-4E9C-99DD-A259A30644AF}" type="pres">
      <dgm:prSet presAssocID="{7434D4B8-85B7-45C1-8B7A-ED56C10E3F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AF79536-DC66-4D89-917A-646121096473}" type="pres">
      <dgm:prSet presAssocID="{113C5FD8-1572-4527-8CF0-0C8765891202}" presName="centerShape" presStyleLbl="node0" presStyleIdx="0" presStyleCnt="1"/>
      <dgm:spPr/>
      <dgm:t>
        <a:bodyPr/>
        <a:lstStyle/>
        <a:p>
          <a:endParaRPr lang="pl-PL"/>
        </a:p>
      </dgm:t>
    </dgm:pt>
    <dgm:pt modelId="{0E7E3237-4798-4FC0-BAF3-14FCF34C7A5B}" type="pres">
      <dgm:prSet presAssocID="{9D927786-3F60-4999-B0D2-9EFB78029B0E}" presName="parTrans" presStyleLbl="sibTrans2D1" presStyleIdx="0" presStyleCnt="4"/>
      <dgm:spPr/>
      <dgm:t>
        <a:bodyPr/>
        <a:lstStyle/>
        <a:p>
          <a:endParaRPr lang="pl-PL"/>
        </a:p>
      </dgm:t>
    </dgm:pt>
    <dgm:pt modelId="{495A899D-8CCB-491A-8C8A-4B20A1476C4C}" type="pres">
      <dgm:prSet presAssocID="{9D927786-3F60-4999-B0D2-9EFB78029B0E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01A0DC03-31C7-4A10-A11C-C1813F367E8D}" type="pres">
      <dgm:prSet presAssocID="{18AD1D0E-7391-45C5-B426-416B090D6B4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C8292D-8F9E-4345-A95C-BA7862E91D23}" type="pres">
      <dgm:prSet presAssocID="{815D85DD-03B0-47D5-BF1D-3D676FF60C08}" presName="parTrans" presStyleLbl="sibTrans2D1" presStyleIdx="1" presStyleCnt="4"/>
      <dgm:spPr/>
      <dgm:t>
        <a:bodyPr/>
        <a:lstStyle/>
        <a:p>
          <a:endParaRPr lang="pl-PL"/>
        </a:p>
      </dgm:t>
    </dgm:pt>
    <dgm:pt modelId="{9BCD93E7-BBE0-466D-BA6E-2B23ED8326E9}" type="pres">
      <dgm:prSet presAssocID="{815D85DD-03B0-47D5-BF1D-3D676FF60C08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EC4D789E-C309-46E0-9B12-DB40A1D21DE5}" type="pres">
      <dgm:prSet presAssocID="{BE4D8358-4D73-4139-B222-404A171C5B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0A133B-5A23-40C0-B855-5E172E82F671}" type="pres">
      <dgm:prSet presAssocID="{DADFA468-D834-4266-92E3-A30FC0B15B3F}" presName="parTrans" presStyleLbl="sibTrans2D1" presStyleIdx="2" presStyleCnt="4"/>
      <dgm:spPr/>
      <dgm:t>
        <a:bodyPr/>
        <a:lstStyle/>
        <a:p>
          <a:endParaRPr lang="pl-PL"/>
        </a:p>
      </dgm:t>
    </dgm:pt>
    <dgm:pt modelId="{7B923E4D-FB88-4B74-B62F-A04C03F8DE1C}" type="pres">
      <dgm:prSet presAssocID="{DADFA468-D834-4266-92E3-A30FC0B15B3F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D8B3EA42-6066-4D5E-9EBD-C465021B6A93}" type="pres">
      <dgm:prSet presAssocID="{9AFE8EE8-2C8A-41AA-A1F9-F58794F72B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A840C5-62F6-43F7-986E-57057039E032}" type="pres">
      <dgm:prSet presAssocID="{2928F347-3F86-4CB1-8F63-F6EBA07CB850}" presName="parTrans" presStyleLbl="sibTrans2D1" presStyleIdx="3" presStyleCnt="4"/>
      <dgm:spPr/>
      <dgm:t>
        <a:bodyPr/>
        <a:lstStyle/>
        <a:p>
          <a:endParaRPr lang="pl-PL"/>
        </a:p>
      </dgm:t>
    </dgm:pt>
    <dgm:pt modelId="{7528EBEB-B967-4F1A-A83F-692D9695B47A}" type="pres">
      <dgm:prSet presAssocID="{2928F347-3F86-4CB1-8F63-F6EBA07CB850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F0942A92-0375-4B4B-8FBA-281AF47456A0}" type="pres">
      <dgm:prSet presAssocID="{596B5577-4DCD-402D-AFE1-E2579AA7D7B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5169E2E-B30E-495D-AF0D-BED6426875CE}" type="presOf" srcId="{18AD1D0E-7391-45C5-B426-416B090D6B4F}" destId="{01A0DC03-31C7-4A10-A11C-C1813F367E8D}" srcOrd="0" destOrd="0" presId="urn:microsoft.com/office/officeart/2005/8/layout/radial5"/>
    <dgm:cxn modelId="{EE2C5B98-9481-4656-830B-FD3F196CFD3C}" type="presOf" srcId="{9D927786-3F60-4999-B0D2-9EFB78029B0E}" destId="{0E7E3237-4798-4FC0-BAF3-14FCF34C7A5B}" srcOrd="0" destOrd="0" presId="urn:microsoft.com/office/officeart/2005/8/layout/radial5"/>
    <dgm:cxn modelId="{2181B87F-AAE8-4E8C-94B0-D0DB2FDBAE8A}" srcId="{113C5FD8-1572-4527-8CF0-0C8765891202}" destId="{18AD1D0E-7391-45C5-B426-416B090D6B4F}" srcOrd="0" destOrd="0" parTransId="{9D927786-3F60-4999-B0D2-9EFB78029B0E}" sibTransId="{A5694429-DE96-490A-AE57-7934E660E636}"/>
    <dgm:cxn modelId="{3D16E509-DF34-4E33-89F0-38D66CAEE4E4}" srcId="{7434D4B8-85B7-45C1-8B7A-ED56C10E3F6F}" destId="{113C5FD8-1572-4527-8CF0-0C8765891202}" srcOrd="0" destOrd="0" parTransId="{575448F7-937D-4114-9C87-35CFA3C1DD69}" sibTransId="{DC1A3609-C198-45E0-9095-8CD0DCEF1F73}"/>
    <dgm:cxn modelId="{789667EB-0177-4A39-B3C7-ABE3C81DE4B9}" type="presOf" srcId="{7434D4B8-85B7-45C1-8B7A-ED56C10E3F6F}" destId="{98E2F816-DAAB-4E9C-99DD-A259A30644AF}" srcOrd="0" destOrd="0" presId="urn:microsoft.com/office/officeart/2005/8/layout/radial5"/>
    <dgm:cxn modelId="{FE735957-86F8-4AE8-8541-4C57E53F39C0}" srcId="{113C5FD8-1572-4527-8CF0-0C8765891202}" destId="{596B5577-4DCD-402D-AFE1-E2579AA7D7B5}" srcOrd="3" destOrd="0" parTransId="{2928F347-3F86-4CB1-8F63-F6EBA07CB850}" sibTransId="{B69558A3-7DB6-4FD2-BE24-2E282C17748D}"/>
    <dgm:cxn modelId="{695AC217-F085-462A-938A-23CBCFF165BA}" type="presOf" srcId="{815D85DD-03B0-47D5-BF1D-3D676FF60C08}" destId="{9BCD93E7-BBE0-466D-BA6E-2B23ED8326E9}" srcOrd="1" destOrd="0" presId="urn:microsoft.com/office/officeart/2005/8/layout/radial5"/>
    <dgm:cxn modelId="{E22582AE-DFB2-4B76-96EC-ED3CC435A7FB}" type="presOf" srcId="{596B5577-4DCD-402D-AFE1-E2579AA7D7B5}" destId="{F0942A92-0375-4B4B-8FBA-281AF47456A0}" srcOrd="0" destOrd="0" presId="urn:microsoft.com/office/officeart/2005/8/layout/radial5"/>
    <dgm:cxn modelId="{AC57B3C8-DFAD-4FF6-8D7D-E0BBC07F77DC}" type="presOf" srcId="{113C5FD8-1572-4527-8CF0-0C8765891202}" destId="{3AF79536-DC66-4D89-917A-646121096473}" srcOrd="0" destOrd="0" presId="urn:microsoft.com/office/officeart/2005/8/layout/radial5"/>
    <dgm:cxn modelId="{45DA9859-87D5-4B89-9300-0EA7A6527E23}" type="presOf" srcId="{815D85DD-03B0-47D5-BF1D-3D676FF60C08}" destId="{CCC8292D-8F9E-4345-A95C-BA7862E91D23}" srcOrd="0" destOrd="0" presId="urn:microsoft.com/office/officeart/2005/8/layout/radial5"/>
    <dgm:cxn modelId="{202EC6E5-4614-4A84-9593-9C93C22B3206}" srcId="{113C5FD8-1572-4527-8CF0-0C8765891202}" destId="{BE4D8358-4D73-4139-B222-404A171C5BDC}" srcOrd="1" destOrd="0" parTransId="{815D85DD-03B0-47D5-BF1D-3D676FF60C08}" sibTransId="{0095F4E1-32FF-41FF-8344-4884C149D5DB}"/>
    <dgm:cxn modelId="{601512E0-C87A-4B68-9D04-B3B944975A9A}" type="presOf" srcId="{2928F347-3F86-4CB1-8F63-F6EBA07CB850}" destId="{B1A840C5-62F6-43F7-986E-57057039E032}" srcOrd="0" destOrd="0" presId="urn:microsoft.com/office/officeart/2005/8/layout/radial5"/>
    <dgm:cxn modelId="{30A6ACAB-3379-457A-92BE-169AF6D03541}" type="presOf" srcId="{9D927786-3F60-4999-B0D2-9EFB78029B0E}" destId="{495A899D-8CCB-491A-8C8A-4B20A1476C4C}" srcOrd="1" destOrd="0" presId="urn:microsoft.com/office/officeart/2005/8/layout/radial5"/>
    <dgm:cxn modelId="{8A7D25B7-3C74-4BD2-897D-17352BCA7CF4}" type="presOf" srcId="{9AFE8EE8-2C8A-41AA-A1F9-F58794F72BC3}" destId="{D8B3EA42-6066-4D5E-9EBD-C465021B6A93}" srcOrd="0" destOrd="0" presId="urn:microsoft.com/office/officeart/2005/8/layout/radial5"/>
    <dgm:cxn modelId="{13DED8BF-B379-45FB-B74D-99205B724811}" srcId="{113C5FD8-1572-4527-8CF0-0C8765891202}" destId="{9AFE8EE8-2C8A-41AA-A1F9-F58794F72BC3}" srcOrd="2" destOrd="0" parTransId="{DADFA468-D834-4266-92E3-A30FC0B15B3F}" sibTransId="{16C2EEA9-0F07-477E-9349-3E02056021DD}"/>
    <dgm:cxn modelId="{51C6D184-F5A5-4D13-8747-7EF4443DFDD2}" type="presOf" srcId="{2928F347-3F86-4CB1-8F63-F6EBA07CB850}" destId="{7528EBEB-B967-4F1A-A83F-692D9695B47A}" srcOrd="1" destOrd="0" presId="urn:microsoft.com/office/officeart/2005/8/layout/radial5"/>
    <dgm:cxn modelId="{B791D660-FB2F-4B77-8737-A5F833398EA7}" type="presOf" srcId="{DADFA468-D834-4266-92E3-A30FC0B15B3F}" destId="{570A133B-5A23-40C0-B855-5E172E82F671}" srcOrd="0" destOrd="0" presId="urn:microsoft.com/office/officeart/2005/8/layout/radial5"/>
    <dgm:cxn modelId="{E5AD5B96-4A4B-40E0-AC31-707FBC0E4BE3}" type="presOf" srcId="{DADFA468-D834-4266-92E3-A30FC0B15B3F}" destId="{7B923E4D-FB88-4B74-B62F-A04C03F8DE1C}" srcOrd="1" destOrd="0" presId="urn:microsoft.com/office/officeart/2005/8/layout/radial5"/>
    <dgm:cxn modelId="{F7476751-90D7-4F00-B11F-2BB4AC199369}" type="presOf" srcId="{BE4D8358-4D73-4139-B222-404A171C5BDC}" destId="{EC4D789E-C309-46E0-9B12-DB40A1D21DE5}" srcOrd="0" destOrd="0" presId="urn:microsoft.com/office/officeart/2005/8/layout/radial5"/>
    <dgm:cxn modelId="{85F84A3D-2774-4AC9-B957-EF35CE81E544}" type="presParOf" srcId="{98E2F816-DAAB-4E9C-99DD-A259A30644AF}" destId="{3AF79536-DC66-4D89-917A-646121096473}" srcOrd="0" destOrd="0" presId="urn:microsoft.com/office/officeart/2005/8/layout/radial5"/>
    <dgm:cxn modelId="{9ADD9F6E-7A0B-48C5-A5A1-DFF7D5A3DF3F}" type="presParOf" srcId="{98E2F816-DAAB-4E9C-99DD-A259A30644AF}" destId="{0E7E3237-4798-4FC0-BAF3-14FCF34C7A5B}" srcOrd="1" destOrd="0" presId="urn:microsoft.com/office/officeart/2005/8/layout/radial5"/>
    <dgm:cxn modelId="{5CD5EBE0-267B-47C5-BD87-D3759947736E}" type="presParOf" srcId="{0E7E3237-4798-4FC0-BAF3-14FCF34C7A5B}" destId="{495A899D-8CCB-491A-8C8A-4B20A1476C4C}" srcOrd="0" destOrd="0" presId="urn:microsoft.com/office/officeart/2005/8/layout/radial5"/>
    <dgm:cxn modelId="{5B7FF1D3-CDC1-454E-B6BA-39E475CE38A8}" type="presParOf" srcId="{98E2F816-DAAB-4E9C-99DD-A259A30644AF}" destId="{01A0DC03-31C7-4A10-A11C-C1813F367E8D}" srcOrd="2" destOrd="0" presId="urn:microsoft.com/office/officeart/2005/8/layout/radial5"/>
    <dgm:cxn modelId="{033565F0-9511-48DB-A1E3-7CFDB982FBE6}" type="presParOf" srcId="{98E2F816-DAAB-4E9C-99DD-A259A30644AF}" destId="{CCC8292D-8F9E-4345-A95C-BA7862E91D23}" srcOrd="3" destOrd="0" presId="urn:microsoft.com/office/officeart/2005/8/layout/radial5"/>
    <dgm:cxn modelId="{48A1BF4D-99F2-4017-897B-2B170EAB46BA}" type="presParOf" srcId="{CCC8292D-8F9E-4345-A95C-BA7862E91D23}" destId="{9BCD93E7-BBE0-466D-BA6E-2B23ED8326E9}" srcOrd="0" destOrd="0" presId="urn:microsoft.com/office/officeart/2005/8/layout/radial5"/>
    <dgm:cxn modelId="{A9D8C317-2A13-4FCC-B4DC-AE8981D50173}" type="presParOf" srcId="{98E2F816-DAAB-4E9C-99DD-A259A30644AF}" destId="{EC4D789E-C309-46E0-9B12-DB40A1D21DE5}" srcOrd="4" destOrd="0" presId="urn:microsoft.com/office/officeart/2005/8/layout/radial5"/>
    <dgm:cxn modelId="{FF3A5976-3FC2-4E22-A407-E9C7AA0DCE0F}" type="presParOf" srcId="{98E2F816-DAAB-4E9C-99DD-A259A30644AF}" destId="{570A133B-5A23-40C0-B855-5E172E82F671}" srcOrd="5" destOrd="0" presId="urn:microsoft.com/office/officeart/2005/8/layout/radial5"/>
    <dgm:cxn modelId="{1E47EDB2-E84D-4F12-9F09-4801CE9820C4}" type="presParOf" srcId="{570A133B-5A23-40C0-B855-5E172E82F671}" destId="{7B923E4D-FB88-4B74-B62F-A04C03F8DE1C}" srcOrd="0" destOrd="0" presId="urn:microsoft.com/office/officeart/2005/8/layout/radial5"/>
    <dgm:cxn modelId="{B38D1C27-A462-4232-B4A0-A6C5CBD1A7AE}" type="presParOf" srcId="{98E2F816-DAAB-4E9C-99DD-A259A30644AF}" destId="{D8B3EA42-6066-4D5E-9EBD-C465021B6A93}" srcOrd="6" destOrd="0" presId="urn:microsoft.com/office/officeart/2005/8/layout/radial5"/>
    <dgm:cxn modelId="{2F46E7F2-362A-427B-ABC6-D794AC49FBF1}" type="presParOf" srcId="{98E2F816-DAAB-4E9C-99DD-A259A30644AF}" destId="{B1A840C5-62F6-43F7-986E-57057039E032}" srcOrd="7" destOrd="0" presId="urn:microsoft.com/office/officeart/2005/8/layout/radial5"/>
    <dgm:cxn modelId="{2D50A0E5-B0F2-41D6-81BA-93C25ED7D38D}" type="presParOf" srcId="{B1A840C5-62F6-43F7-986E-57057039E032}" destId="{7528EBEB-B967-4F1A-A83F-692D9695B47A}" srcOrd="0" destOrd="0" presId="urn:microsoft.com/office/officeart/2005/8/layout/radial5"/>
    <dgm:cxn modelId="{18644BEE-858F-4789-9038-712F05E6D5BA}" type="presParOf" srcId="{98E2F816-DAAB-4E9C-99DD-A259A30644AF}" destId="{F0942A92-0375-4B4B-8FBA-281AF47456A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AE93A-822C-420F-B859-77570C72DB8A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BD222-3AA2-497D-9313-E4228EC2A6A1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C052F-E535-4480-A354-10E4140BA33C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/>
            <a:t>Warsaw</a:t>
          </a:r>
          <a:r>
            <a:rPr lang="pl-PL" sz="1400" kern="1200" dirty="0" smtClean="0"/>
            <a:t> University of Technology Knowledge Base (CRIS)</a:t>
          </a:r>
          <a:endParaRPr lang="pl-PL" sz="1400" kern="1200" dirty="0"/>
        </a:p>
      </dsp:txBody>
      <dsp:txXfrm>
        <a:off x="1507845" y="3217959"/>
        <a:ext cx="1687279" cy="1308003"/>
      </dsp:txXfrm>
    </dsp:sp>
    <dsp:sp modelId="{76093F8C-7279-418A-86A1-2E3A183D776F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744BB-3E09-4DBD-8134-5BE278A4E0AD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Omega-PSIR as </a:t>
          </a:r>
          <a:r>
            <a:rPr lang="pl-PL" sz="1400" kern="1200" dirty="0" err="1" smtClean="0"/>
            <a:t>universal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widely-adopted</a:t>
          </a:r>
          <a:r>
            <a:rPr lang="pl-PL" sz="1400" kern="1200" dirty="0" smtClean="0"/>
            <a:t>  CRIS system</a:t>
          </a:r>
          <a:endParaRPr lang="pl-PL" sz="1400" kern="1200" dirty="0"/>
        </a:p>
      </dsp:txBody>
      <dsp:txXfrm>
        <a:off x="3245815" y="2063839"/>
        <a:ext cx="1737969" cy="2462123"/>
      </dsp:txXfrm>
    </dsp:sp>
    <dsp:sp modelId="{FC25C10B-4B73-4EB1-8D85-47E68896BB5F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A174F-2E71-419B-974A-FAA6BFFC5CFA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Network of Omega-</a:t>
          </a:r>
          <a:r>
            <a:rPr lang="pl-PL" sz="1400" kern="1200" dirty="0" err="1" smtClean="0"/>
            <a:t>Psir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installation</a:t>
          </a:r>
          <a:r>
            <a:rPr lang="pl-PL" sz="1400" kern="1200" dirty="0" smtClean="0"/>
            <a:t> forming </a:t>
          </a:r>
          <a:r>
            <a:rPr lang="pl-PL" sz="1400" kern="1200" dirty="0" err="1" smtClean="0"/>
            <a:t>Nation-wide</a:t>
          </a:r>
          <a:r>
            <a:rPr lang="pl-PL" sz="1400" kern="1200" dirty="0" smtClean="0"/>
            <a:t> CRIS</a:t>
          </a:r>
          <a:endParaRPr lang="pl-PL" sz="1400" kern="1200" dirty="0"/>
        </a:p>
      </dsp:txBody>
      <dsp:txXfrm>
        <a:off x="5309654" y="1380418"/>
        <a:ext cx="1737969" cy="3145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EDE77-C611-429F-A0F6-49DD520B789F}">
      <dsp:nvSpPr>
        <dsp:cNvPr id="0" name=""/>
        <dsp:cNvSpPr/>
      </dsp:nvSpPr>
      <dsp:spPr>
        <a:xfrm>
          <a:off x="2497" y="24486"/>
          <a:ext cx="2435400" cy="974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IR</a:t>
          </a:r>
          <a:endParaRPr lang="pl-PL" sz="3700" kern="1200" dirty="0"/>
        </a:p>
      </dsp:txBody>
      <dsp:txXfrm>
        <a:off x="2497" y="24486"/>
        <a:ext cx="2435400" cy="974160"/>
      </dsp:txXfrm>
    </dsp:sp>
    <dsp:sp modelId="{6EF9F362-21CE-47D3-8C8A-926BEAAEA51A}">
      <dsp:nvSpPr>
        <dsp:cNvPr id="0" name=""/>
        <dsp:cNvSpPr/>
      </dsp:nvSpPr>
      <dsp:spPr>
        <a:xfrm>
          <a:off x="2497" y="998647"/>
          <a:ext cx="2435400" cy="41615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Run by </a:t>
          </a:r>
          <a:r>
            <a:rPr lang="pl-PL" sz="1600" kern="1200" dirty="0" err="1" smtClean="0"/>
            <a:t>libraries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err="1" smtClean="0"/>
            <a:t>Long</a:t>
          </a:r>
          <a:r>
            <a:rPr lang="pl-PL" sz="1600" kern="1200" dirty="0" smtClean="0"/>
            <a:t>-term </a:t>
          </a:r>
          <a:r>
            <a:rPr lang="pl-PL" sz="1600" kern="1200" dirty="0" err="1" smtClean="0"/>
            <a:t>preservation</a:t>
          </a:r>
          <a:r>
            <a:rPr lang="pl-PL" sz="1600" b="1" kern="1200" dirty="0" smtClean="0"/>
            <a:t>	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err="1" smtClean="0"/>
            <a:t>Providing</a:t>
          </a:r>
          <a:r>
            <a:rPr lang="pl-PL" sz="1600" b="1" kern="1200" dirty="0" smtClean="0"/>
            <a:t> </a:t>
          </a:r>
          <a:r>
            <a:rPr lang="pl-PL" sz="1600" b="1" kern="1200" dirty="0" err="1" smtClean="0"/>
            <a:t>access</a:t>
          </a:r>
          <a:r>
            <a:rPr lang="pl-PL" sz="1600" b="1" kern="1200" dirty="0" smtClean="0"/>
            <a:t> t</a:t>
          </a:r>
          <a:r>
            <a:rPr lang="pl-PL" sz="1600" kern="1200" dirty="0" smtClean="0"/>
            <a:t>o </a:t>
          </a:r>
          <a:r>
            <a:rPr lang="pl-PL" sz="1600" kern="1200" dirty="0" err="1" smtClean="0"/>
            <a:t>full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text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Dublin </a:t>
          </a:r>
          <a:r>
            <a:rPr lang="pl-PL" sz="1600" kern="1200" dirty="0" err="1" smtClean="0"/>
            <a:t>Core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Limited to OA</a:t>
          </a:r>
          <a:endParaRPr lang="pl-P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err="1" smtClean="0"/>
            <a:t>Self-archiving</a:t>
          </a:r>
          <a:endParaRPr lang="pl-PL" sz="1600" b="1" kern="1200" dirty="0"/>
        </a:p>
      </dsp:txBody>
      <dsp:txXfrm>
        <a:off x="2497" y="998647"/>
        <a:ext cx="2435400" cy="4161586"/>
      </dsp:txXfrm>
    </dsp:sp>
    <dsp:sp modelId="{BAD5FEF6-C14F-431C-9FA2-AECD824FC07F}">
      <dsp:nvSpPr>
        <dsp:cNvPr id="0" name=""/>
        <dsp:cNvSpPr/>
      </dsp:nvSpPr>
      <dsp:spPr>
        <a:xfrm>
          <a:off x="2778854" y="24486"/>
          <a:ext cx="2435400" cy="974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CRIS</a:t>
          </a:r>
          <a:endParaRPr lang="pl-PL" sz="3700" kern="1200" dirty="0"/>
        </a:p>
      </dsp:txBody>
      <dsp:txXfrm>
        <a:off x="2778854" y="24486"/>
        <a:ext cx="2435400" cy="974160"/>
      </dsp:txXfrm>
    </dsp:sp>
    <dsp:sp modelId="{EEB3AA9B-BE1C-47CC-9B0D-7C57EAAA3658}">
      <dsp:nvSpPr>
        <dsp:cNvPr id="0" name=""/>
        <dsp:cNvSpPr/>
      </dsp:nvSpPr>
      <dsp:spPr>
        <a:xfrm>
          <a:off x="2778854" y="998647"/>
          <a:ext cx="2435400" cy="41615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Run by </a:t>
          </a:r>
          <a:r>
            <a:rPr lang="pl-PL" sz="1600" kern="1200" dirty="0" err="1" smtClean="0"/>
            <a:t>adminstration</a:t>
          </a:r>
          <a:endParaRPr lang="pl-PL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err="1" smtClean="0"/>
            <a:t>Covers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all</a:t>
          </a:r>
          <a:r>
            <a:rPr lang="pl-PL" sz="1600" kern="1200" dirty="0" smtClean="0"/>
            <a:t> the </a:t>
          </a:r>
          <a:r>
            <a:rPr lang="pl-PL" sz="1600" kern="1200" dirty="0" err="1" smtClean="0"/>
            <a:t>research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activities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err="1" smtClean="0"/>
            <a:t>Metadata</a:t>
          </a:r>
          <a:r>
            <a:rPr lang="pl-PL" sz="1600" kern="1200" dirty="0" smtClean="0"/>
            <a:t> (CERIF)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err="1" smtClean="0"/>
            <a:t>Rather</a:t>
          </a:r>
          <a:r>
            <a:rPr lang="pl-PL" sz="1600" b="1" kern="1200" dirty="0" smtClean="0"/>
            <a:t> </a:t>
          </a:r>
          <a:r>
            <a:rPr lang="pl-PL" sz="1600" b="1" kern="1200" dirty="0" err="1" smtClean="0"/>
            <a:t>bibliogr</a:t>
          </a:r>
          <a:r>
            <a:rPr lang="pl-PL" sz="1600" b="1" kern="1200" dirty="0" smtClean="0"/>
            <a:t>. </a:t>
          </a:r>
          <a:r>
            <a:rPr lang="pl-PL" sz="1600" b="1" kern="1200" dirty="0" err="1" smtClean="0"/>
            <a:t>description</a:t>
          </a:r>
          <a:endParaRPr lang="pl-P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Reporting</a:t>
          </a:r>
          <a:endParaRPr lang="pl-P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err="1" smtClean="0"/>
            <a:t>Research</a:t>
          </a:r>
          <a:r>
            <a:rPr lang="pl-PL" sz="1600" b="1" kern="1200" dirty="0" smtClean="0"/>
            <a:t> </a:t>
          </a:r>
          <a:r>
            <a:rPr lang="pl-PL" sz="1600" b="1" kern="1200" dirty="0" err="1" smtClean="0"/>
            <a:t>assessment</a:t>
          </a:r>
          <a:endParaRPr lang="pl-P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(</a:t>
          </a:r>
          <a:r>
            <a:rPr lang="pl-PL" sz="1600" b="1" kern="1200" dirty="0" err="1" smtClean="0"/>
            <a:t>e.g</a:t>
          </a:r>
          <a:r>
            <a:rPr lang="pl-PL" sz="1600" b="1" kern="1200" dirty="0" smtClean="0"/>
            <a:t>. IF  vs </a:t>
          </a:r>
          <a:r>
            <a:rPr lang="pl-PL" sz="1600" b="1" kern="1200" dirty="0" err="1" smtClean="0"/>
            <a:t>costs</a:t>
          </a:r>
          <a:r>
            <a:rPr lang="pl-PL" sz="1600" b="1" kern="1200" dirty="0" smtClean="0"/>
            <a:t>)</a:t>
          </a:r>
          <a:endParaRPr lang="pl-PL" sz="1600" b="1" kern="1200" dirty="0"/>
        </a:p>
      </dsp:txBody>
      <dsp:txXfrm>
        <a:off x="2778854" y="998647"/>
        <a:ext cx="2435400" cy="4161586"/>
      </dsp:txXfrm>
    </dsp:sp>
    <dsp:sp modelId="{147E7FB0-6CF1-4DEE-8276-ACD7D4D33DE4}">
      <dsp:nvSpPr>
        <dsp:cNvPr id="0" name=""/>
        <dsp:cNvSpPr/>
      </dsp:nvSpPr>
      <dsp:spPr>
        <a:xfrm>
          <a:off x="5555211" y="24486"/>
          <a:ext cx="2435400" cy="974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RPS</a:t>
          </a:r>
          <a:endParaRPr lang="pl-PL" sz="3700" kern="1200" dirty="0"/>
        </a:p>
      </dsp:txBody>
      <dsp:txXfrm>
        <a:off x="5555211" y="24486"/>
        <a:ext cx="2435400" cy="974160"/>
      </dsp:txXfrm>
    </dsp:sp>
    <dsp:sp modelId="{3ADC4C8D-3993-4CFE-AF21-7741278394E2}">
      <dsp:nvSpPr>
        <dsp:cNvPr id="0" name=""/>
        <dsp:cNvSpPr/>
      </dsp:nvSpPr>
      <dsp:spPr>
        <a:xfrm>
          <a:off x="5555211" y="998647"/>
          <a:ext cx="2435400" cy="41615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Run by </a:t>
          </a:r>
          <a:r>
            <a:rPr lang="pl-PL" sz="1600" kern="1200" dirty="0" err="1" smtClean="0"/>
            <a:t>scientists</a:t>
          </a:r>
          <a:endParaRPr lang="pl-PL" sz="2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err="1" smtClean="0"/>
            <a:t>Covers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all</a:t>
          </a:r>
          <a:r>
            <a:rPr lang="pl-PL" sz="1600" kern="1200" dirty="0" smtClean="0"/>
            <a:t> the </a:t>
          </a:r>
          <a:r>
            <a:rPr lang="pl-PL" sz="1600" kern="1200" dirty="0" err="1" smtClean="0"/>
            <a:t>research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activities</a:t>
          </a:r>
          <a:endParaRPr lang="pl-PL" sz="2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err="1" smtClean="0"/>
            <a:t>Building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profiles</a:t>
          </a:r>
          <a:endParaRPr lang="pl-PL" sz="2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err="1" smtClean="0"/>
            <a:t>Vizualizes</a:t>
          </a:r>
          <a:r>
            <a:rPr lang="pl-PL" sz="1600" b="1" kern="1200" dirty="0" smtClean="0"/>
            <a:t> the </a:t>
          </a:r>
          <a:r>
            <a:rPr lang="pl-PL" sz="1600" b="1" kern="1200" dirty="0" err="1" smtClean="0"/>
            <a:t>activities</a:t>
          </a:r>
          <a:r>
            <a:rPr lang="pl-PL" sz="1600" b="1" kern="1200" dirty="0" smtClean="0"/>
            <a:t> and </a:t>
          </a:r>
          <a:r>
            <a:rPr lang="pl-PL" sz="1600" b="1" kern="1200" dirty="0" err="1" smtClean="0"/>
            <a:t>cooperation</a:t>
          </a:r>
          <a:endParaRPr lang="pl-PL" sz="2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err="1" smtClean="0"/>
            <a:t>Social</a:t>
          </a:r>
          <a:r>
            <a:rPr lang="pl-PL" sz="1600" kern="1200" dirty="0" smtClean="0"/>
            <a:t> networks </a:t>
          </a:r>
          <a:r>
            <a:rPr lang="pl-PL" sz="1600" kern="1200" dirty="0" err="1" smtClean="0"/>
            <a:t>functions</a:t>
          </a:r>
          <a:endParaRPr lang="pl-PL" sz="2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No </a:t>
          </a:r>
          <a:r>
            <a:rPr lang="pl-PL" sz="1600" b="1" kern="1200" dirty="0" err="1" smtClean="0"/>
            <a:t>evaluation</a:t>
          </a:r>
          <a:endParaRPr lang="pl-PL" sz="16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600" kern="1200" dirty="0"/>
        </a:p>
      </dsp:txBody>
      <dsp:txXfrm>
        <a:off x="5555211" y="998647"/>
        <a:ext cx="2435400" cy="4161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E8033-D5F0-4693-8FC0-9B296B5B3CAA}">
      <dsp:nvSpPr>
        <dsp:cNvPr id="0" name=""/>
        <dsp:cNvSpPr/>
      </dsp:nvSpPr>
      <dsp:spPr>
        <a:xfrm rot="5400000">
          <a:off x="5036605" y="-1773988"/>
          <a:ext cx="1629516" cy="545329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Employees and units</a:t>
          </a:r>
          <a:endParaRPr lang="en-US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Publications, diplomas,  projects, report </a:t>
          </a:r>
          <a:r>
            <a:rPr lang="en-US" sz="2000" kern="1200" noProof="0" dirty="0" err="1" smtClean="0"/>
            <a:t>etc</a:t>
          </a:r>
          <a:r>
            <a:rPr lang="pl-PL" sz="2000" kern="1200" noProof="0" dirty="0" smtClean="0"/>
            <a:t>.</a:t>
          </a:r>
          <a:endParaRPr lang="en-US" sz="2000" kern="1200" noProof="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Including full-text</a:t>
          </a:r>
        </a:p>
      </dsp:txBody>
      <dsp:txXfrm rot="-5400000">
        <a:off x="3124717" y="217446"/>
        <a:ext cx="5373747" cy="1470424"/>
      </dsp:txXfrm>
    </dsp:sp>
    <dsp:sp modelId="{D052FFF6-96DC-4D4B-8324-0B8BC0D4785B}">
      <dsp:nvSpPr>
        <dsp:cNvPr id="0" name=""/>
        <dsp:cNvSpPr/>
      </dsp:nvSpPr>
      <dsp:spPr>
        <a:xfrm>
          <a:off x="0" y="3"/>
          <a:ext cx="3124716" cy="19041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Data Collection and </a:t>
          </a:r>
          <a:r>
            <a:rPr lang="en-US" sz="2800" kern="1200" noProof="0" dirty="0" err="1" smtClean="0"/>
            <a:t>Archivi</a:t>
          </a:r>
          <a:r>
            <a:rPr lang="pl-PL" sz="2800" kern="1200" noProof="0" dirty="0" err="1" smtClean="0"/>
            <a:t>ng</a:t>
          </a:r>
          <a:endParaRPr lang="en-US" sz="2800" kern="1200" noProof="0" dirty="0"/>
        </a:p>
      </dsp:txBody>
      <dsp:txXfrm>
        <a:off x="92954" y="92957"/>
        <a:ext cx="2938808" cy="1718255"/>
      </dsp:txXfrm>
    </dsp:sp>
    <dsp:sp modelId="{1607614B-E002-430B-AC7A-E44658FE8EDB}">
      <dsp:nvSpPr>
        <dsp:cNvPr id="0" name=""/>
        <dsp:cNvSpPr/>
      </dsp:nvSpPr>
      <dsp:spPr>
        <a:xfrm rot="5400000">
          <a:off x="5159726" y="86458"/>
          <a:ext cx="1348557" cy="54908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External systems exchange(national repository </a:t>
          </a:r>
          <a:r>
            <a:rPr lang="en-US" sz="2000" kern="1200" noProof="0" dirty="0" err="1" smtClean="0"/>
            <a:t>etc</a:t>
          </a:r>
          <a:r>
            <a:rPr lang="pl-PL" sz="2000" kern="1200" noProof="0" dirty="0" smtClean="0"/>
            <a:t>.</a:t>
          </a:r>
          <a:r>
            <a:rPr lang="en-US" sz="2000" kern="1200" noProof="0" dirty="0" smtClean="0"/>
            <a:t>)</a:t>
          </a:r>
          <a:endParaRPr lang="en-US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People/unit achievement exposition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Social networks</a:t>
          </a:r>
        </a:p>
      </dsp:txBody>
      <dsp:txXfrm rot="-5400000">
        <a:off x="3088591" y="2223425"/>
        <a:ext cx="5424997" cy="1216895"/>
      </dsp:txXfrm>
    </dsp:sp>
    <dsp:sp modelId="{B909ACD3-B512-47B4-A2F9-937D60D41B19}">
      <dsp:nvSpPr>
        <dsp:cNvPr id="0" name=""/>
        <dsp:cNvSpPr/>
      </dsp:nvSpPr>
      <dsp:spPr>
        <a:xfrm>
          <a:off x="0" y="1989024"/>
          <a:ext cx="3088591" cy="168569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Presentation and Sharing</a:t>
          </a:r>
          <a:endParaRPr lang="en-US" sz="2800" kern="1200" noProof="0" dirty="0"/>
        </a:p>
      </dsp:txBody>
      <dsp:txXfrm>
        <a:off x="82289" y="2071313"/>
        <a:ext cx="2924013" cy="1521119"/>
      </dsp:txXfrm>
    </dsp:sp>
    <dsp:sp modelId="{E1D20F82-2F51-4470-95AE-312D5711CEDE}">
      <dsp:nvSpPr>
        <dsp:cNvPr id="0" name=""/>
        <dsp:cNvSpPr/>
      </dsp:nvSpPr>
      <dsp:spPr>
        <a:xfrm rot="5400000">
          <a:off x="5159726" y="1856440"/>
          <a:ext cx="1348557" cy="549082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Employee evaluation</a:t>
          </a:r>
          <a:endParaRPr lang="en-US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Reports for University Authorities</a:t>
          </a:r>
          <a:endParaRPr lang="en-US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Reports for National Authorities</a:t>
          </a:r>
          <a:endParaRPr lang="en-US" sz="1800" kern="1200" noProof="0" dirty="0"/>
        </a:p>
      </dsp:txBody>
      <dsp:txXfrm rot="-5400000">
        <a:off x="3088591" y="3993407"/>
        <a:ext cx="5424997" cy="1216895"/>
      </dsp:txXfrm>
    </dsp:sp>
    <dsp:sp modelId="{04C009B3-AC2D-4CAF-B738-F4B8A46285C2}">
      <dsp:nvSpPr>
        <dsp:cNvPr id="0" name=""/>
        <dsp:cNvSpPr/>
      </dsp:nvSpPr>
      <dsp:spPr>
        <a:xfrm>
          <a:off x="0" y="3759006"/>
          <a:ext cx="3088591" cy="168569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Analytics and Reporting</a:t>
          </a:r>
          <a:endParaRPr lang="en-US" sz="2400" kern="1200" noProof="0" dirty="0"/>
        </a:p>
      </dsp:txBody>
      <dsp:txXfrm>
        <a:off x="82289" y="3841295"/>
        <a:ext cx="2924013" cy="1521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B702E-F6D3-4D48-B4D8-1267A3901D6C}">
      <dsp:nvSpPr>
        <dsp:cNvPr id="0" name=""/>
        <dsp:cNvSpPr/>
      </dsp:nvSpPr>
      <dsp:spPr>
        <a:xfrm>
          <a:off x="-5116991" y="-783865"/>
          <a:ext cx="6093692" cy="609369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5F066-130B-4D76-89A9-68CADC095AAE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 smtClean="0"/>
            <a:t>Ideas</a:t>
          </a:r>
          <a:r>
            <a:rPr lang="pl-PL" sz="2400" kern="1200" dirty="0" smtClean="0"/>
            <a:t>, </a:t>
          </a:r>
          <a:r>
            <a:rPr lang="pl-PL" sz="2400" kern="1200" dirty="0" err="1" smtClean="0"/>
            <a:t>Research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proposals</a:t>
          </a:r>
          <a:endParaRPr lang="pl-PL" sz="2400" kern="1200" dirty="0"/>
        </a:p>
      </dsp:txBody>
      <dsp:txXfrm>
        <a:off x="427226" y="282782"/>
        <a:ext cx="7739890" cy="565926"/>
      </dsp:txXfrm>
    </dsp:sp>
    <dsp:sp modelId="{B331D2AC-20B4-4BD5-B791-BE488F59C881}">
      <dsp:nvSpPr>
        <dsp:cNvPr id="0" name=""/>
        <dsp:cNvSpPr/>
      </dsp:nvSpPr>
      <dsp:spPr>
        <a:xfrm>
          <a:off x="73522" y="212041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FD356-52E8-4037-9D4D-7DCAADFD1D3A}">
      <dsp:nvSpPr>
        <dsp:cNvPr id="0" name=""/>
        <dsp:cNvSpPr/>
      </dsp:nvSpPr>
      <dsp:spPr>
        <a:xfrm>
          <a:off x="832752" y="1131399"/>
          <a:ext cx="7334364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 smtClean="0"/>
            <a:t>Research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grants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application</a:t>
          </a:r>
          <a:endParaRPr lang="pl-PL" sz="2400" kern="1200" dirty="0"/>
        </a:p>
      </dsp:txBody>
      <dsp:txXfrm>
        <a:off x="832752" y="1131399"/>
        <a:ext cx="7334364" cy="565926"/>
      </dsp:txXfrm>
    </dsp:sp>
    <dsp:sp modelId="{AC5C9224-FD66-419E-9B5B-40590ED2B612}">
      <dsp:nvSpPr>
        <dsp:cNvPr id="0" name=""/>
        <dsp:cNvSpPr/>
      </dsp:nvSpPr>
      <dsp:spPr>
        <a:xfrm>
          <a:off x="479048" y="1060659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E2AA1-7876-4659-8DF7-A7E60F3F709B}">
      <dsp:nvSpPr>
        <dsp:cNvPr id="0" name=""/>
        <dsp:cNvSpPr/>
      </dsp:nvSpPr>
      <dsp:spPr>
        <a:xfrm>
          <a:off x="957216" y="1980017"/>
          <a:ext cx="720990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 smtClean="0"/>
            <a:t>Projects</a:t>
          </a:r>
          <a:endParaRPr lang="pl-PL" sz="2400" kern="1200" dirty="0" smtClean="0"/>
        </a:p>
      </dsp:txBody>
      <dsp:txXfrm>
        <a:off x="957216" y="1980017"/>
        <a:ext cx="7209900" cy="565926"/>
      </dsp:txXfrm>
    </dsp:sp>
    <dsp:sp modelId="{0A7ED50A-82BD-4D1A-9423-FD6B400B2CA0}">
      <dsp:nvSpPr>
        <dsp:cNvPr id="0" name=""/>
        <dsp:cNvSpPr/>
      </dsp:nvSpPr>
      <dsp:spPr>
        <a:xfrm>
          <a:off x="603512" y="1909277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80834-EB6D-42A8-AD0C-DB7CBCF19D65}">
      <dsp:nvSpPr>
        <dsp:cNvPr id="0" name=""/>
        <dsp:cNvSpPr/>
      </dsp:nvSpPr>
      <dsp:spPr>
        <a:xfrm>
          <a:off x="832752" y="2828635"/>
          <a:ext cx="7334364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Publications, </a:t>
          </a:r>
          <a:r>
            <a:rPr lang="pl-PL" sz="2400" kern="1200" dirty="0" err="1" smtClean="0"/>
            <a:t>Patents</a:t>
          </a:r>
          <a:endParaRPr lang="pl-PL" sz="2400" kern="1200" dirty="0" smtClean="0"/>
        </a:p>
      </dsp:txBody>
      <dsp:txXfrm>
        <a:off x="832752" y="2828635"/>
        <a:ext cx="7334364" cy="565926"/>
      </dsp:txXfrm>
    </dsp:sp>
    <dsp:sp modelId="{A43F9E78-29FC-4BD8-B008-00C31E97A6A7}">
      <dsp:nvSpPr>
        <dsp:cNvPr id="0" name=""/>
        <dsp:cNvSpPr/>
      </dsp:nvSpPr>
      <dsp:spPr>
        <a:xfrm>
          <a:off x="479048" y="2757894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27E2A-9219-4792-A119-8A24BF5263A4}">
      <dsp:nvSpPr>
        <dsp:cNvPr id="0" name=""/>
        <dsp:cNvSpPr/>
      </dsp:nvSpPr>
      <dsp:spPr>
        <a:xfrm>
          <a:off x="427226" y="3677253"/>
          <a:ext cx="773989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 smtClean="0"/>
            <a:t>Implementations</a:t>
          </a:r>
          <a:r>
            <a:rPr lang="pl-PL" sz="2400" kern="1200" dirty="0" smtClean="0"/>
            <a:t> and </a:t>
          </a:r>
          <a:r>
            <a:rPr lang="pl-PL" sz="2400" kern="1200" dirty="0" err="1" smtClean="0"/>
            <a:t>practical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results</a:t>
          </a:r>
          <a:endParaRPr lang="pl-PL" sz="2400" kern="1200" dirty="0" smtClean="0"/>
        </a:p>
      </dsp:txBody>
      <dsp:txXfrm>
        <a:off x="427226" y="3677253"/>
        <a:ext cx="7739890" cy="565926"/>
      </dsp:txXfrm>
    </dsp:sp>
    <dsp:sp modelId="{2C1EED31-1F5B-4B12-A53A-9BE6106C2BBE}">
      <dsp:nvSpPr>
        <dsp:cNvPr id="0" name=""/>
        <dsp:cNvSpPr/>
      </dsp:nvSpPr>
      <dsp:spPr>
        <a:xfrm>
          <a:off x="73522" y="3606512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DA9CB-EBCE-4E14-B0D3-6E66A333987F}">
      <dsp:nvSpPr>
        <dsp:cNvPr id="0" name=""/>
        <dsp:cNvSpPr/>
      </dsp:nvSpPr>
      <dsp:spPr>
        <a:xfrm>
          <a:off x="52874" y="630979"/>
          <a:ext cx="791895" cy="26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kern="1200" dirty="0" err="1" smtClean="0"/>
            <a:t>zdelegowanie</a:t>
          </a:r>
          <a:endParaRPr lang="pl-PL" sz="600" kern="1200" dirty="0"/>
        </a:p>
      </dsp:txBody>
      <dsp:txXfrm>
        <a:off x="52874" y="630979"/>
        <a:ext cx="791895" cy="260965"/>
      </dsp:txXfrm>
    </dsp:sp>
    <dsp:sp modelId="{9B4FD55D-5772-48A1-8712-1C95810CC71A}">
      <dsp:nvSpPr>
        <dsp:cNvPr id="0" name=""/>
        <dsp:cNvSpPr/>
      </dsp:nvSpPr>
      <dsp:spPr>
        <a:xfrm>
          <a:off x="51974" y="551610"/>
          <a:ext cx="62991" cy="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3D373-1D35-46D8-90FE-9D4AB8BB8BA9}">
      <dsp:nvSpPr>
        <dsp:cNvPr id="0" name=""/>
        <dsp:cNvSpPr/>
      </dsp:nvSpPr>
      <dsp:spPr>
        <a:xfrm>
          <a:off x="96068" y="463421"/>
          <a:ext cx="62991" cy="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0FE05-5EFF-4A42-84E9-C89D4A6CA53F}">
      <dsp:nvSpPr>
        <dsp:cNvPr id="0" name=""/>
        <dsp:cNvSpPr/>
      </dsp:nvSpPr>
      <dsp:spPr>
        <a:xfrm>
          <a:off x="201894" y="481059"/>
          <a:ext cx="98986" cy="98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DF11F-6EE3-41FE-9B27-CB6809B1CACE}">
      <dsp:nvSpPr>
        <dsp:cNvPr id="0" name=""/>
        <dsp:cNvSpPr/>
      </dsp:nvSpPr>
      <dsp:spPr>
        <a:xfrm>
          <a:off x="290082" y="384052"/>
          <a:ext cx="62991" cy="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1F2F6-F339-42BD-AE14-75634CAF23D8}">
      <dsp:nvSpPr>
        <dsp:cNvPr id="0" name=""/>
        <dsp:cNvSpPr/>
      </dsp:nvSpPr>
      <dsp:spPr>
        <a:xfrm>
          <a:off x="404727" y="348776"/>
          <a:ext cx="62991" cy="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F45CA-92BB-41FE-9792-7C7EBEF0EB5B}">
      <dsp:nvSpPr>
        <dsp:cNvPr id="0" name=""/>
        <dsp:cNvSpPr/>
      </dsp:nvSpPr>
      <dsp:spPr>
        <a:xfrm>
          <a:off x="545829" y="410508"/>
          <a:ext cx="62991" cy="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939FF-55DB-4093-98BE-DB846F457DCA}">
      <dsp:nvSpPr>
        <dsp:cNvPr id="0" name=""/>
        <dsp:cNvSpPr/>
      </dsp:nvSpPr>
      <dsp:spPr>
        <a:xfrm>
          <a:off x="634017" y="454602"/>
          <a:ext cx="98986" cy="98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3A9B4-9355-4796-9771-4DDC71F7DA8F}">
      <dsp:nvSpPr>
        <dsp:cNvPr id="0" name=""/>
        <dsp:cNvSpPr/>
      </dsp:nvSpPr>
      <dsp:spPr>
        <a:xfrm>
          <a:off x="757481" y="551610"/>
          <a:ext cx="62991" cy="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AC32F-397B-4901-A218-0C389EC87574}">
      <dsp:nvSpPr>
        <dsp:cNvPr id="0" name=""/>
        <dsp:cNvSpPr/>
      </dsp:nvSpPr>
      <dsp:spPr>
        <a:xfrm>
          <a:off x="810394" y="648617"/>
          <a:ext cx="62991" cy="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F335D-AE3B-441B-B6BD-4EAECA9914A1}">
      <dsp:nvSpPr>
        <dsp:cNvPr id="0" name=""/>
        <dsp:cNvSpPr/>
      </dsp:nvSpPr>
      <dsp:spPr>
        <a:xfrm>
          <a:off x="351814" y="463421"/>
          <a:ext cx="161978" cy="161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B2D8C-8C00-4951-A478-F7332A621D0D}">
      <dsp:nvSpPr>
        <dsp:cNvPr id="0" name=""/>
        <dsp:cNvSpPr/>
      </dsp:nvSpPr>
      <dsp:spPr>
        <a:xfrm>
          <a:off x="7880" y="798537"/>
          <a:ext cx="62991" cy="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707D6-704D-44C0-AB47-7849D677EF07}">
      <dsp:nvSpPr>
        <dsp:cNvPr id="0" name=""/>
        <dsp:cNvSpPr/>
      </dsp:nvSpPr>
      <dsp:spPr>
        <a:xfrm>
          <a:off x="60793" y="877907"/>
          <a:ext cx="98986" cy="98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DBC14-9F6C-4B1D-8E5E-32F67F05ECBF}">
      <dsp:nvSpPr>
        <dsp:cNvPr id="0" name=""/>
        <dsp:cNvSpPr/>
      </dsp:nvSpPr>
      <dsp:spPr>
        <a:xfrm>
          <a:off x="193075" y="948457"/>
          <a:ext cx="143980" cy="143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8C878-838E-40AD-A6BB-EC3671113914}">
      <dsp:nvSpPr>
        <dsp:cNvPr id="0" name=""/>
        <dsp:cNvSpPr/>
      </dsp:nvSpPr>
      <dsp:spPr>
        <a:xfrm>
          <a:off x="378271" y="1063102"/>
          <a:ext cx="62991" cy="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C6C11-66FF-4627-A3EF-A4F92F806964}">
      <dsp:nvSpPr>
        <dsp:cNvPr id="0" name=""/>
        <dsp:cNvSpPr/>
      </dsp:nvSpPr>
      <dsp:spPr>
        <a:xfrm>
          <a:off x="413546" y="948457"/>
          <a:ext cx="98986" cy="98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195D0-C0E1-4F2B-90FA-E74FCED97495}">
      <dsp:nvSpPr>
        <dsp:cNvPr id="0" name=""/>
        <dsp:cNvSpPr/>
      </dsp:nvSpPr>
      <dsp:spPr>
        <a:xfrm>
          <a:off x="501734" y="1071921"/>
          <a:ext cx="62991" cy="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EEBCF-70DF-4F0E-97F0-D73957057AD8}">
      <dsp:nvSpPr>
        <dsp:cNvPr id="0" name=""/>
        <dsp:cNvSpPr/>
      </dsp:nvSpPr>
      <dsp:spPr>
        <a:xfrm>
          <a:off x="581104" y="930820"/>
          <a:ext cx="143980" cy="143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B4AB5-82DA-4711-97A8-618EDE7A5DE3}">
      <dsp:nvSpPr>
        <dsp:cNvPr id="0" name=""/>
        <dsp:cNvSpPr/>
      </dsp:nvSpPr>
      <dsp:spPr>
        <a:xfrm>
          <a:off x="775118" y="895544"/>
          <a:ext cx="98986" cy="98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63201-BD28-40D8-A7AF-42260941276C}">
      <dsp:nvSpPr>
        <dsp:cNvPr id="0" name=""/>
        <dsp:cNvSpPr/>
      </dsp:nvSpPr>
      <dsp:spPr>
        <a:xfrm>
          <a:off x="874105" y="480912"/>
          <a:ext cx="290710" cy="55499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DEC4F-1731-457E-B74C-82E819DBB424}">
      <dsp:nvSpPr>
        <dsp:cNvPr id="0" name=""/>
        <dsp:cNvSpPr/>
      </dsp:nvSpPr>
      <dsp:spPr>
        <a:xfrm>
          <a:off x="1111959" y="480912"/>
          <a:ext cx="290710" cy="55499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295E5-9B3F-42B6-9046-C82EAF20F524}">
      <dsp:nvSpPr>
        <dsp:cNvPr id="0" name=""/>
        <dsp:cNvSpPr/>
      </dsp:nvSpPr>
      <dsp:spPr>
        <a:xfrm>
          <a:off x="1434384" y="435046"/>
          <a:ext cx="673919" cy="673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kern="1200" dirty="0" smtClean="0"/>
            <a:t>weryfikacja</a:t>
          </a:r>
          <a:endParaRPr lang="pl-PL" sz="600" kern="1200" dirty="0"/>
        </a:p>
      </dsp:txBody>
      <dsp:txXfrm>
        <a:off x="1533077" y="533739"/>
        <a:ext cx="476533" cy="4765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79536-DC66-4D89-917A-646121096473}">
      <dsp:nvSpPr>
        <dsp:cNvPr id="0" name=""/>
        <dsp:cNvSpPr/>
      </dsp:nvSpPr>
      <dsp:spPr>
        <a:xfrm>
          <a:off x="3520082" y="1668263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Omega Native </a:t>
          </a:r>
          <a:r>
            <a:rPr lang="pl-PL" sz="1400" kern="1200" dirty="0" err="1" smtClean="0"/>
            <a:t>Ontology</a:t>
          </a:r>
          <a:endParaRPr lang="pl-PL" sz="1400" kern="1200" dirty="0"/>
        </a:p>
      </dsp:txBody>
      <dsp:txXfrm>
        <a:off x="3694271" y="1842452"/>
        <a:ext cx="841056" cy="841056"/>
      </dsp:txXfrm>
    </dsp:sp>
    <dsp:sp modelId="{0E7E3237-4798-4FC0-BAF3-14FCF34C7A5B}">
      <dsp:nvSpPr>
        <dsp:cNvPr id="0" name=""/>
        <dsp:cNvSpPr/>
      </dsp:nvSpPr>
      <dsp:spPr>
        <a:xfrm rot="16200000">
          <a:off x="3988740" y="123534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>
        <a:off x="4026558" y="1354046"/>
        <a:ext cx="176483" cy="242645"/>
      </dsp:txXfrm>
    </dsp:sp>
    <dsp:sp modelId="{01A0DC03-31C7-4A10-A11C-C1813F367E8D}">
      <dsp:nvSpPr>
        <dsp:cNvPr id="0" name=""/>
        <dsp:cNvSpPr/>
      </dsp:nvSpPr>
      <dsp:spPr>
        <a:xfrm>
          <a:off x="3520082" y="313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OAI-PMH</a:t>
          </a:r>
          <a:endParaRPr lang="pl-PL" sz="1300" kern="1200" dirty="0"/>
        </a:p>
      </dsp:txBody>
      <dsp:txXfrm>
        <a:off x="3694271" y="177323"/>
        <a:ext cx="841056" cy="841056"/>
      </dsp:txXfrm>
    </dsp:sp>
    <dsp:sp modelId="{CCC8292D-8F9E-4345-A95C-BA7862E91D23}">
      <dsp:nvSpPr>
        <dsp:cNvPr id="0" name=""/>
        <dsp:cNvSpPr/>
      </dsp:nvSpPr>
      <dsp:spPr>
        <a:xfrm>
          <a:off x="4814170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>
        <a:off x="4814170" y="2141658"/>
        <a:ext cx="176483" cy="242645"/>
      </dsp:txXfrm>
    </dsp:sp>
    <dsp:sp modelId="{EC4D789E-C309-46E0-9B12-DB40A1D21DE5}">
      <dsp:nvSpPr>
        <dsp:cNvPr id="0" name=""/>
        <dsp:cNvSpPr/>
      </dsp:nvSpPr>
      <dsp:spPr>
        <a:xfrm>
          <a:off x="5185212" y="1668263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CERIF</a:t>
          </a:r>
          <a:endParaRPr lang="pl-PL" sz="1300" kern="1200" dirty="0"/>
        </a:p>
      </dsp:txBody>
      <dsp:txXfrm>
        <a:off x="5359401" y="1842452"/>
        <a:ext cx="841056" cy="841056"/>
      </dsp:txXfrm>
    </dsp:sp>
    <dsp:sp modelId="{570A133B-5A23-40C0-B855-5E172E82F671}">
      <dsp:nvSpPr>
        <dsp:cNvPr id="0" name=""/>
        <dsp:cNvSpPr/>
      </dsp:nvSpPr>
      <dsp:spPr>
        <a:xfrm rot="5400000">
          <a:off x="3988740" y="2886206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>
        <a:off x="4026558" y="2929270"/>
        <a:ext cx="176483" cy="242645"/>
      </dsp:txXfrm>
    </dsp:sp>
    <dsp:sp modelId="{D8B3EA42-6066-4D5E-9EBD-C465021B6A93}">
      <dsp:nvSpPr>
        <dsp:cNvPr id="0" name=""/>
        <dsp:cNvSpPr/>
      </dsp:nvSpPr>
      <dsp:spPr>
        <a:xfrm>
          <a:off x="3520082" y="3333393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err="1" smtClean="0"/>
            <a:t>National</a:t>
          </a:r>
          <a:r>
            <a:rPr lang="pl-PL" sz="1300" kern="1200" dirty="0" smtClean="0"/>
            <a:t> Exchange </a:t>
          </a:r>
          <a:r>
            <a:rPr lang="pl-PL" sz="1300" kern="1200" dirty="0" err="1" smtClean="0"/>
            <a:t>formats</a:t>
          </a:r>
          <a:endParaRPr lang="pl-PL" sz="1300" kern="1200" dirty="0"/>
        </a:p>
      </dsp:txBody>
      <dsp:txXfrm>
        <a:off x="3694271" y="3507582"/>
        <a:ext cx="841056" cy="841056"/>
      </dsp:txXfrm>
    </dsp:sp>
    <dsp:sp modelId="{B1A840C5-62F6-43F7-986E-57057039E032}">
      <dsp:nvSpPr>
        <dsp:cNvPr id="0" name=""/>
        <dsp:cNvSpPr/>
      </dsp:nvSpPr>
      <dsp:spPr>
        <a:xfrm rot="10800000">
          <a:off x="3163311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 rot="10800000">
        <a:off x="3238946" y="2141658"/>
        <a:ext cx="176483" cy="242645"/>
      </dsp:txXfrm>
    </dsp:sp>
    <dsp:sp modelId="{F0942A92-0375-4B4B-8FBA-281AF47456A0}">
      <dsp:nvSpPr>
        <dsp:cNvPr id="0" name=""/>
        <dsp:cNvSpPr/>
      </dsp:nvSpPr>
      <dsp:spPr>
        <a:xfrm>
          <a:off x="1854953" y="1668263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….</a:t>
          </a:r>
          <a:endParaRPr lang="pl-PL" sz="1300" kern="1200" dirty="0"/>
        </a:p>
      </dsp:txBody>
      <dsp:txXfrm>
        <a:off x="2029142" y="1842452"/>
        <a:ext cx="841056" cy="841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9DBE6A-0AC0-4B74-92AE-2BB4321FFF86}" type="datetimeFigureOut">
              <a:rPr lang="pl-PL"/>
              <a:pPr>
                <a:defRPr/>
              </a:pPr>
              <a:t>21.11.2017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D3D677-4E7A-44D3-8235-507C6F7982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813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1D58ED5-1363-4D2D-9D3C-232F15F0355F}" type="datetimeFigureOut">
              <a:rPr lang="pl-PL"/>
              <a:pPr>
                <a:defRPr/>
              </a:pPr>
              <a:t>21.11.2017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FE06B9E-674A-4F92-8A6D-374D1CC56B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9220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Łącznik prostoliniow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56F58E0-E820-41CF-AC7F-DFC2B79C57BB}" type="datetime1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3760A45-091D-4BCF-8DB5-9BFA74A9F3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38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8F435-DA80-4D9C-9B78-7DE769691807}" type="datetime1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7576-36C7-4CFE-AE6F-D20B98F18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5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47927C-37DF-4355-80E6-CB95151125DD}" type="datetime1">
              <a:rPr lang="en-US"/>
              <a:pPr>
                <a:defRPr/>
              </a:pPr>
              <a:t>11/21/2017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2D7FB9-0550-439F-B2FC-D8BF22BDB1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944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DCDBE8-9321-41D9-ACBC-A4F0182825FF}" type="datetime1">
              <a:rPr lang="en-US"/>
              <a:pPr>
                <a:defRPr/>
              </a:pPr>
              <a:t>11/21/2017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C547C0-118D-43E3-8CE1-6C98C8D2F6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46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EC22-A440-4B51-B2F2-F858112A4B53}" type="datetime1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ECFF-BC1A-4CB2-B9D7-B7A3E1F8E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2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B05F7F-C13D-4539-947C-E454E12733D7}" type="datetime1">
              <a:rPr lang="en-US"/>
              <a:pPr>
                <a:defRPr/>
              </a:pPr>
              <a:t>11/21/2017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3CC674-66D0-4649-AD9A-F45C976A7D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402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26A6AA-7530-447C-A012-64E9F7966968}" type="datetime1">
              <a:rPr lang="en-US"/>
              <a:pPr>
                <a:defRPr/>
              </a:pPr>
              <a:t>11/21/2017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39028F-0996-40C5-955F-B71E0B3A20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499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415035-DADB-4A51-A401-E901DF9DEB55}" type="datetime1">
              <a:rPr lang="en-US"/>
              <a:pPr>
                <a:defRPr/>
              </a:pPr>
              <a:t>11/21/2017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B45FB4-A899-4D94-A494-1FFEC17E8F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286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4C4C2D-C1F1-485F-8453-CFFF7F95055C}" type="datetime1">
              <a:rPr lang="en-US"/>
              <a:pPr>
                <a:defRPr/>
              </a:pPr>
              <a:t>11/21/2017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17413A-99E8-4156-8C3D-9FAC42C020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521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2D78-5A8E-466F-BAC2-AA13BAE03698}" type="datetime1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353CA-F732-4855-A055-19706AEC6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1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19FBE9-BAD3-4B1D-B628-D3CA0C7006AD}" type="datetime1">
              <a:rPr lang="en-US"/>
              <a:pPr>
                <a:defRPr/>
              </a:pPr>
              <a:t>11/21/2017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E2EE19-F871-4500-9616-E7FC97AF35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253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ADC5C9-9370-47AC-9BDD-BA763B47341F}" type="datetime1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D3670F-FDA0-4FD0-B943-3688A59CE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4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FC8F3972-3DEE-4C94-B6C3-690CE0FD002D}" type="datetime1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EF3E4A76-17A2-453A-8145-10D8D06FC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3" r:id="rId2"/>
    <p:sldLayoutId id="2147484317" r:id="rId3"/>
    <p:sldLayoutId id="2147484318" r:id="rId4"/>
    <p:sldLayoutId id="2147484319" r:id="rId5"/>
    <p:sldLayoutId id="2147484320" r:id="rId6"/>
    <p:sldLayoutId id="2147484314" r:id="rId7"/>
    <p:sldLayoutId id="2147484321" r:id="rId8"/>
    <p:sldLayoutId id="2147484322" r:id="rId9"/>
    <p:sldLayoutId id="2147484315" r:id="rId10"/>
    <p:sldLayoutId id="2147484323" r:id="rId11"/>
    <p:sldLayoutId id="214748432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microsoft.com/office/2007/relationships/diagramDrawing" Target="../diagrams/drawing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27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26.png"/><Relationship Id="rId9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gif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3.jpeg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egapsir.io/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400" b="0" i="1" dirty="0">
                <a:effectLst/>
              </a:rPr>
              <a:t>OMEGA-PSIR: </a:t>
            </a:r>
            <a:r>
              <a:rPr lang="pl-PL" sz="2400" b="0" i="1" dirty="0" err="1">
                <a:effectLst/>
              </a:rPr>
              <a:t>Institutional</a:t>
            </a:r>
            <a:r>
              <a:rPr lang="pl-PL" sz="2400" b="0" i="1" dirty="0">
                <a:effectLst/>
              </a:rPr>
              <a:t> CRIS </a:t>
            </a:r>
            <a:r>
              <a:rPr lang="pl-PL" sz="2400" b="0" i="1" dirty="0" err="1">
                <a:effectLst/>
              </a:rPr>
              <a:t>at</a:t>
            </a:r>
            <a:r>
              <a:rPr lang="pl-PL" sz="2400" b="0" i="1" dirty="0">
                <a:effectLst/>
              </a:rPr>
              <a:t> </a:t>
            </a:r>
            <a:r>
              <a:rPr lang="pl-PL" sz="2400" b="0" i="1" dirty="0" err="1">
                <a:effectLst/>
              </a:rPr>
              <a:t>Polish</a:t>
            </a:r>
            <a:r>
              <a:rPr lang="pl-PL" sz="2400" b="0" i="1" dirty="0">
                <a:effectLst/>
              </a:rPr>
              <a:t> </a:t>
            </a:r>
            <a:r>
              <a:rPr lang="pl-PL" sz="2400" b="0" i="1" dirty="0" err="1">
                <a:effectLst/>
              </a:rPr>
              <a:t>Universities</a:t>
            </a:r>
            <a:endParaRPr lang="pl-PL" altLang="pl-PL" sz="2800" dirty="0" smtClean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>
              <a:latin typeface="Calibri" pitchFamily="34" charset="0"/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0"/>
            <a:ext cx="243681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2263" y="5521325"/>
            <a:ext cx="8570808" cy="16989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cap="small" dirty="0">
                <a:solidFill>
                  <a:schemeClr val="bg1"/>
                </a:solidFill>
              </a:rPr>
              <a:t>Henryk </a:t>
            </a:r>
            <a:r>
              <a:rPr lang="pl-PL" sz="2000" cap="small" dirty="0" smtClean="0">
                <a:solidFill>
                  <a:schemeClr val="bg1"/>
                </a:solidFill>
              </a:rPr>
              <a:t>Rybiński, Łukasz </a:t>
            </a:r>
            <a:r>
              <a:rPr lang="pl-PL" sz="2000" cap="small" dirty="0">
                <a:solidFill>
                  <a:schemeClr val="bg1"/>
                </a:solidFill>
              </a:rPr>
              <a:t>Skonieczny</a:t>
            </a:r>
            <a:r>
              <a:rPr lang="pl-PL" sz="2000" cap="small" dirty="0" smtClean="0">
                <a:solidFill>
                  <a:schemeClr val="bg1"/>
                </a:solidFill>
              </a:rPr>
              <a:t>, </a:t>
            </a:r>
            <a:r>
              <a:rPr lang="pl-PL" sz="2000" cap="small" dirty="0">
                <a:solidFill>
                  <a:schemeClr val="bg1"/>
                </a:solidFill>
              </a:rPr>
              <a:t>Jakub Koperwas</a:t>
            </a:r>
            <a:r>
              <a:rPr lang="pl-PL" sz="2000" cap="small" dirty="0" smtClean="0">
                <a:solidFill>
                  <a:schemeClr val="bg1"/>
                </a:solidFill>
              </a:rPr>
              <a:t>,  Wacław </a:t>
            </a:r>
            <a:r>
              <a:rPr lang="pl-PL" sz="2000" cap="small" dirty="0" err="1">
                <a:solidFill>
                  <a:schemeClr val="bg1"/>
                </a:solidFill>
              </a:rPr>
              <a:t>Struk</a:t>
            </a:r>
            <a:endParaRPr lang="pl-PL" sz="2000" cap="small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pl-PL" altLang="pl-PL" sz="2000" dirty="0">
                <a:solidFill>
                  <a:schemeClr val="bg1"/>
                </a:solidFill>
              </a:rPr>
              <a:t/>
            </a:r>
            <a:br>
              <a:rPr lang="pl-PL" altLang="pl-PL" sz="2000" dirty="0">
                <a:solidFill>
                  <a:schemeClr val="bg1"/>
                </a:solidFill>
              </a:rPr>
            </a:br>
            <a:endParaRPr lang="pl-PL" altLang="pl-PL" sz="2000" i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pl-PL" altLang="pl-PL" sz="1200" i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pl-PL" altLang="pl-PL" sz="700" i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pl-PL" altLang="pl-PL" sz="700" i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pl-PL" altLang="pl-PL" sz="700" i="1" dirty="0">
              <a:solidFill>
                <a:schemeClr val="bg1"/>
              </a:solidFill>
            </a:endParaRPr>
          </a:p>
          <a:p>
            <a:pPr>
              <a:defRPr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781300" y="494121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Bratislava</a:t>
            </a:r>
            <a:r>
              <a:rPr lang="pl-PL" dirty="0" smtClean="0"/>
              <a:t>, </a:t>
            </a:r>
            <a:r>
              <a:rPr lang="pl-PL" smtClean="0"/>
              <a:t>November </a:t>
            </a:r>
            <a:r>
              <a:rPr lang="pl-PL" dirty="0" smtClean="0"/>
              <a:t>2017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23367"/>
            <a:ext cx="55530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l-PL" dirty="0" smtClean="0"/>
              <a:t>Omega – </a:t>
            </a:r>
            <a:r>
              <a:rPr lang="pl-PL" dirty="0" err="1" smtClean="0"/>
              <a:t>Psir</a:t>
            </a:r>
            <a:r>
              <a:rPr lang="pl-PL" dirty="0" smtClean="0"/>
              <a:t> </a:t>
            </a:r>
            <a:r>
              <a:rPr lang="pl-PL" dirty="0" err="1" smtClean="0"/>
              <a:t>Users</a:t>
            </a: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2084623"/>
            <a:ext cx="26352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14" y="2107641"/>
            <a:ext cx="20859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70" y="2107641"/>
            <a:ext cx="17811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345" y="2107641"/>
            <a:ext cx="827088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060810"/>
            <a:ext cx="1247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2"/>
          <p:cNvSpPr txBox="1">
            <a:spLocks noChangeArrowheads="1"/>
          </p:cNvSpPr>
          <p:nvPr/>
        </p:nvSpPr>
        <p:spPr bwMode="auto">
          <a:xfrm>
            <a:off x="611450" y="3717040"/>
            <a:ext cx="45672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pl-PL" altLang="pl-PL" sz="2800" dirty="0" smtClean="0">
                <a:latin typeface="Arial" charset="0"/>
              </a:rPr>
              <a:t>16 </a:t>
            </a:r>
            <a:r>
              <a:rPr lang="pl-PL" altLang="pl-PL" sz="2800" dirty="0" err="1" smtClean="0">
                <a:latin typeface="Arial" charset="0"/>
              </a:rPr>
              <a:t>subscriptions</a:t>
            </a:r>
            <a:endParaRPr lang="pl-PL" altLang="pl-PL" sz="2800" dirty="0" smtClean="0">
              <a:latin typeface="Arial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pl-PL" altLang="pl-PL" sz="2800" dirty="0" err="1" smtClean="0">
                <a:latin typeface="Arial" charset="0"/>
              </a:rPr>
              <a:t>Users</a:t>
            </a:r>
            <a:r>
              <a:rPr lang="pl-PL" altLang="pl-PL" sz="2800" dirty="0" smtClean="0">
                <a:latin typeface="Arial" charset="0"/>
              </a:rPr>
              <a:t> </a:t>
            </a:r>
            <a:r>
              <a:rPr lang="pl-PL" altLang="pl-PL" sz="2800" dirty="0" err="1" smtClean="0">
                <a:latin typeface="Arial" charset="0"/>
              </a:rPr>
              <a:t>member</a:t>
            </a:r>
            <a:r>
              <a:rPr lang="pl-PL" altLang="pl-PL" sz="2800" dirty="0" smtClean="0">
                <a:latin typeface="Arial" charset="0"/>
              </a:rPr>
              <a:t> </a:t>
            </a:r>
            <a:r>
              <a:rPr lang="pl-PL" altLang="pl-PL" sz="2800" dirty="0" err="1" smtClean="0">
                <a:latin typeface="Arial" charset="0"/>
              </a:rPr>
              <a:t>group</a:t>
            </a:r>
            <a:endParaRPr lang="pl-PL" altLang="pl-PL" sz="2800" dirty="0" smtClean="0">
              <a:latin typeface="Arial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pl-PL" altLang="pl-PL" sz="2800" dirty="0" err="1" smtClean="0">
                <a:latin typeface="Arial" charset="0"/>
              </a:rPr>
              <a:t>Annual</a:t>
            </a:r>
            <a:r>
              <a:rPr lang="pl-PL" altLang="pl-PL" sz="2800" dirty="0" smtClean="0">
                <a:latin typeface="Arial" charset="0"/>
              </a:rPr>
              <a:t> </a:t>
            </a:r>
            <a:r>
              <a:rPr lang="pl-PL" altLang="pl-PL" sz="2800" dirty="0" err="1" smtClean="0">
                <a:latin typeface="Arial" charset="0"/>
              </a:rPr>
              <a:t>member</a:t>
            </a:r>
            <a:r>
              <a:rPr lang="pl-PL" altLang="pl-PL" sz="2800" dirty="0" smtClean="0">
                <a:latin typeface="Arial" charset="0"/>
              </a:rPr>
              <a:t> </a:t>
            </a:r>
            <a:r>
              <a:rPr lang="pl-PL" altLang="pl-PL" sz="2800" dirty="0" err="1" smtClean="0">
                <a:latin typeface="Arial" charset="0"/>
              </a:rPr>
              <a:t>meeting</a:t>
            </a:r>
            <a:endParaRPr lang="pl-PL" altLang="pl-PL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Milestones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0769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2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trike="sngStrike" dirty="0" smtClean="0"/>
              <a:t>Central</a:t>
            </a:r>
            <a:r>
              <a:rPr lang="pl-PL" dirty="0" smtClean="0"/>
              <a:t> </a:t>
            </a:r>
            <a:r>
              <a:rPr lang="pl-PL" dirty="0" err="1" smtClean="0"/>
              <a:t>Nation</a:t>
            </a:r>
            <a:r>
              <a:rPr lang="pl-PL" dirty="0" smtClean="0"/>
              <a:t> – </a:t>
            </a:r>
            <a:r>
              <a:rPr lang="pl-PL" dirty="0" err="1" smtClean="0"/>
              <a:t>wide</a:t>
            </a:r>
            <a:r>
              <a:rPr lang="pl-PL" dirty="0" smtClean="0"/>
              <a:t> CRIS</a:t>
            </a:r>
            <a:endParaRPr lang="en-US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2550"/>
            <a:ext cx="79248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1116013" y="1547813"/>
            <a:ext cx="6335712" cy="122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Integration platform</a:t>
            </a:r>
          </a:p>
        </p:txBody>
      </p:sp>
    </p:spTree>
    <p:extLst>
      <p:ext uri="{BB962C8B-B14F-4D97-AF65-F5344CB8AC3E}">
        <p14:creationId xmlns:p14="http://schemas.microsoft.com/office/powerpoint/2010/main" val="29023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err="1"/>
              <a:t>Bottom-up</a:t>
            </a:r>
            <a:r>
              <a:rPr lang="pl-PL" dirty="0"/>
              <a:t> </a:t>
            </a:r>
            <a:r>
              <a:rPr lang="pl-PL" dirty="0" err="1" smtClean="0"/>
              <a:t>approach</a:t>
            </a:r>
            <a:r>
              <a:rPr lang="pl-PL" dirty="0" smtClean="0"/>
              <a:t>: </a:t>
            </a:r>
            <a:r>
              <a:rPr lang="pl-PL" dirty="0" err="1" smtClean="0"/>
              <a:t>key</a:t>
            </a:r>
            <a:r>
              <a:rPr lang="pl-PL" dirty="0" smtClean="0"/>
              <a:t> to </a:t>
            </a:r>
            <a:r>
              <a:rPr lang="pl-PL" dirty="0" err="1" smtClean="0"/>
              <a:t>success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963988" y="1814513"/>
            <a:ext cx="2374900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Report for the </a:t>
            </a:r>
            <a:r>
              <a:rPr lang="pl-PL" dirty="0" err="1"/>
              <a:t>Ministry</a:t>
            </a:r>
            <a:endParaRPr lang="pl-PL" dirty="0"/>
          </a:p>
        </p:txBody>
      </p:sp>
      <p:sp>
        <p:nvSpPr>
          <p:cNvPr id="6" name="Strzałka w prawo 5"/>
          <p:cNvSpPr/>
          <p:nvPr/>
        </p:nvSpPr>
        <p:spPr>
          <a:xfrm rot="9032848">
            <a:off x="2892425" y="2820988"/>
            <a:ext cx="14652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3013" name="pole tekstowe 6"/>
          <p:cNvSpPr txBox="1">
            <a:spLocks noChangeArrowheads="1"/>
          </p:cNvSpPr>
          <p:nvPr/>
        </p:nvSpPr>
        <p:spPr bwMode="auto">
          <a:xfrm>
            <a:off x="3963988" y="3036888"/>
            <a:ext cx="219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>
                <a:latin typeface="Arial" charset="0"/>
              </a:rPr>
              <a:t>Recent publications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4024313" y="5254625"/>
            <a:ext cx="3355975" cy="1127125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employee</a:t>
            </a:r>
            <a:r>
              <a:rPr lang="pl-PL" dirty="0"/>
              <a:t> </a:t>
            </a:r>
            <a:r>
              <a:rPr lang="pl-PL" dirty="0" err="1"/>
              <a:t>assessment</a:t>
            </a:r>
            <a:endParaRPr lang="pl-PL" dirty="0"/>
          </a:p>
          <a:p>
            <a:pPr algn="ctr">
              <a:defRPr/>
            </a:pPr>
            <a:r>
              <a:rPr lang="pl-PL" dirty="0" err="1"/>
              <a:t>Habilitation</a:t>
            </a:r>
            <a:r>
              <a:rPr lang="pl-PL" dirty="0"/>
              <a:t> </a:t>
            </a:r>
            <a:r>
              <a:rPr lang="pl-PL" dirty="0" err="1"/>
              <a:t>application</a:t>
            </a:r>
            <a:endParaRPr lang="pl-PL" dirty="0"/>
          </a:p>
          <a:p>
            <a:pPr algn="ctr">
              <a:defRPr/>
            </a:pPr>
            <a:endParaRPr lang="pl-PL" dirty="0"/>
          </a:p>
        </p:txBody>
      </p:sp>
      <p:sp>
        <p:nvSpPr>
          <p:cNvPr id="9" name="Strzałka w prawo 8"/>
          <p:cNvSpPr/>
          <p:nvPr/>
        </p:nvSpPr>
        <p:spPr>
          <a:xfrm rot="11711550">
            <a:off x="3070225" y="4664075"/>
            <a:ext cx="1787525" cy="431800"/>
          </a:xfrm>
          <a:prstGeom prst="rightArrow">
            <a:avLst>
              <a:gd name="adj1" fmla="val 472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3016" name="pole tekstowe 9"/>
          <p:cNvSpPr txBox="1">
            <a:spLocks noChangeArrowheads="1"/>
          </p:cNvSpPr>
          <p:nvPr/>
        </p:nvSpPr>
        <p:spPr bwMode="auto">
          <a:xfrm>
            <a:off x="3625850" y="4125913"/>
            <a:ext cx="203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>
                <a:latin typeface="Arial" charset="0"/>
              </a:rPr>
              <a:t>Older publications</a:t>
            </a:r>
          </a:p>
        </p:txBody>
      </p:sp>
      <p:sp>
        <p:nvSpPr>
          <p:cNvPr id="3" name="Elipsa 2"/>
          <p:cNvSpPr/>
          <p:nvPr/>
        </p:nvSpPr>
        <p:spPr>
          <a:xfrm>
            <a:off x="-26988" y="2174875"/>
            <a:ext cx="3071813" cy="3960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3018" name="pole tekstowe 10"/>
          <p:cNvSpPr txBox="1">
            <a:spLocks noChangeArrowheads="1"/>
          </p:cNvSpPr>
          <p:nvPr/>
        </p:nvSpPr>
        <p:spPr bwMode="auto">
          <a:xfrm>
            <a:off x="1104900" y="5576888"/>
            <a:ext cx="596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>
                <a:latin typeface="Arial" charset="0"/>
              </a:rPr>
              <a:t>CRIS</a:t>
            </a:r>
          </a:p>
        </p:txBody>
      </p:sp>
      <p:sp>
        <p:nvSpPr>
          <p:cNvPr id="13" name="Elipsa 12"/>
          <p:cNvSpPr/>
          <p:nvPr/>
        </p:nvSpPr>
        <p:spPr>
          <a:xfrm>
            <a:off x="661988" y="3141663"/>
            <a:ext cx="1655762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IR</a:t>
            </a:r>
          </a:p>
          <a:p>
            <a:pPr algn="ctr">
              <a:defRPr/>
            </a:pPr>
            <a:r>
              <a:rPr lang="pl-PL" dirty="0"/>
              <a:t>(</a:t>
            </a:r>
            <a:r>
              <a:rPr lang="pl-PL" dirty="0" err="1"/>
              <a:t>full</a:t>
            </a:r>
            <a:r>
              <a:rPr lang="pl-PL" dirty="0"/>
              <a:t> </a:t>
            </a:r>
            <a:r>
              <a:rPr lang="pl-PL" dirty="0" err="1"/>
              <a:t>texts</a:t>
            </a:r>
            <a:r>
              <a:rPr lang="pl-PL" dirty="0"/>
              <a:t>)</a:t>
            </a:r>
          </a:p>
        </p:txBody>
      </p:sp>
      <p:sp>
        <p:nvSpPr>
          <p:cNvPr id="10" name="Objaśnienie liniowe 3 (brak obramowania) 9"/>
          <p:cNvSpPr/>
          <p:nvPr/>
        </p:nvSpPr>
        <p:spPr>
          <a:xfrm>
            <a:off x="6742113" y="2535238"/>
            <a:ext cx="2268537" cy="2497137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1004"/>
              <a:gd name="adj8" fmla="val -3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dirty="0"/>
              <a:t>Organization-</a:t>
            </a:r>
            <a:r>
              <a:rPr lang="pl-PL" dirty="0" err="1"/>
              <a:t>level</a:t>
            </a:r>
            <a:r>
              <a:rPr lang="pl-PL" dirty="0"/>
              <a:t> </a:t>
            </a:r>
            <a:r>
              <a:rPr lang="pl-PL" dirty="0" err="1" smtClean="0"/>
              <a:t>Legislation</a:t>
            </a:r>
            <a:r>
              <a:rPr lang="pl-PL" dirty="0" smtClean="0"/>
              <a:t> </a:t>
            </a: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Organization-</a:t>
            </a:r>
            <a:r>
              <a:rPr lang="pl-PL" dirty="0" err="1"/>
              <a:t>level</a:t>
            </a:r>
            <a:r>
              <a:rPr lang="pl-PL" dirty="0"/>
              <a:t> </a:t>
            </a:r>
            <a:r>
              <a:rPr lang="pl-PL" dirty="0" err="1"/>
              <a:t>adoption</a:t>
            </a: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Organization </a:t>
            </a:r>
            <a:r>
              <a:rPr lang="pl-PL" dirty="0" err="1"/>
              <a:t>culture</a:t>
            </a:r>
            <a:endParaRPr lang="pl-PL" dirty="0"/>
          </a:p>
        </p:txBody>
      </p:sp>
      <p:cxnSp>
        <p:nvCxnSpPr>
          <p:cNvPr id="14" name="Łącznik prostoliniowy 13"/>
          <p:cNvCxnSpPr/>
          <p:nvPr/>
        </p:nvCxnSpPr>
        <p:spPr>
          <a:xfrm flipH="1" flipV="1">
            <a:off x="6338888" y="2487613"/>
            <a:ext cx="19685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0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Architecture and Services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5420" y="3356990"/>
            <a:ext cx="6120850" cy="720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Integration platform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1400" y="4725180"/>
            <a:ext cx="1584220" cy="108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InstitutionalCRIS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555720" y="4725180"/>
            <a:ext cx="1584220" cy="108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InstitutionalCRIS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76070" y="4725180"/>
            <a:ext cx="1584220" cy="108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InstitutionalCRIS</a:t>
            </a:r>
            <a:endParaRPr lang="pl-PL" dirty="0"/>
          </a:p>
        </p:txBody>
      </p:sp>
      <p:sp>
        <p:nvSpPr>
          <p:cNvPr id="8" name="Strzałka w górę i w dół 7"/>
          <p:cNvSpPr/>
          <p:nvPr/>
        </p:nvSpPr>
        <p:spPr>
          <a:xfrm>
            <a:off x="683460" y="4221110"/>
            <a:ext cx="216030" cy="3600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górę i w dół 8"/>
          <p:cNvSpPr/>
          <p:nvPr/>
        </p:nvSpPr>
        <p:spPr>
          <a:xfrm>
            <a:off x="3275820" y="4221110"/>
            <a:ext cx="216030" cy="3600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górę i w dół 9"/>
          <p:cNvSpPr/>
          <p:nvPr/>
        </p:nvSpPr>
        <p:spPr>
          <a:xfrm>
            <a:off x="5652150" y="4221110"/>
            <a:ext cx="216030" cy="3600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6516270" y="3338426"/>
            <a:ext cx="27238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Authors</a:t>
            </a:r>
            <a:r>
              <a:rPr lang="pl-PL" dirty="0" smtClean="0"/>
              <a:t> Database</a:t>
            </a:r>
          </a:p>
          <a:p>
            <a:r>
              <a:rPr lang="pl-PL" dirty="0" err="1" smtClean="0"/>
              <a:t>Journals</a:t>
            </a:r>
            <a:r>
              <a:rPr lang="pl-PL" dirty="0" smtClean="0"/>
              <a:t> </a:t>
            </a:r>
            <a:r>
              <a:rPr lang="pl-PL" dirty="0" err="1" smtClean="0"/>
              <a:t>database</a:t>
            </a:r>
            <a:endParaRPr lang="pl-PL" dirty="0" smtClean="0"/>
          </a:p>
          <a:p>
            <a:r>
              <a:rPr lang="pl-PL" dirty="0" smtClean="0"/>
              <a:t>Data </a:t>
            </a:r>
            <a:r>
              <a:rPr lang="pl-PL" dirty="0" err="1" smtClean="0"/>
              <a:t>Curation</a:t>
            </a:r>
            <a:endParaRPr lang="pl-PL" dirty="0" smtClean="0"/>
          </a:p>
          <a:p>
            <a:r>
              <a:rPr lang="pl-PL" dirty="0" smtClean="0"/>
              <a:t>Cross- </a:t>
            </a:r>
            <a:r>
              <a:rPr lang="pl-PL" dirty="0" err="1" smtClean="0"/>
              <a:t>university</a:t>
            </a:r>
            <a:r>
              <a:rPr lang="pl-PL" dirty="0" smtClean="0"/>
              <a:t> </a:t>
            </a:r>
            <a:r>
              <a:rPr lang="pl-PL" dirty="0" err="1" smtClean="0"/>
              <a:t>sharing</a:t>
            </a:r>
            <a:endParaRPr lang="pl-PL" dirty="0" smtClean="0"/>
          </a:p>
          <a:p>
            <a:r>
              <a:rPr lang="pl-PL" dirty="0" smtClean="0"/>
              <a:t>Federated Identity</a:t>
            </a:r>
          </a:p>
          <a:p>
            <a:endParaRPr lang="pl-PL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395420" y="2348850"/>
            <a:ext cx="6120850" cy="504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Data </a:t>
            </a:r>
            <a:r>
              <a:rPr lang="pl-PL" dirty="0" err="1" smtClean="0"/>
              <a:t>Warehouse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2663735" y="1255138"/>
            <a:ext cx="1368190" cy="7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Nation</a:t>
            </a:r>
            <a:r>
              <a:rPr lang="pl-PL" dirty="0" smtClean="0"/>
              <a:t> – </a:t>
            </a:r>
            <a:r>
              <a:rPr lang="pl-PL" dirty="0" err="1" smtClean="0"/>
              <a:t>level</a:t>
            </a:r>
            <a:r>
              <a:rPr lang="pl-PL" dirty="0" smtClean="0"/>
              <a:t> CRIS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516270" y="1255138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Aggregated</a:t>
            </a:r>
            <a:r>
              <a:rPr lang="pl-PL" dirty="0" smtClean="0"/>
              <a:t> </a:t>
            </a:r>
            <a:r>
              <a:rPr lang="pl-PL" dirty="0" err="1" smtClean="0"/>
              <a:t>presentation</a:t>
            </a:r>
            <a:endParaRPr lang="pl-PL" dirty="0" smtClean="0"/>
          </a:p>
          <a:p>
            <a:r>
              <a:rPr lang="pl-PL" dirty="0" smtClean="0"/>
              <a:t>Federated </a:t>
            </a:r>
            <a:r>
              <a:rPr lang="pl-PL" dirty="0" err="1" smtClean="0"/>
              <a:t>search</a:t>
            </a:r>
            <a:endParaRPr lang="pl-PL" dirty="0" smtClean="0"/>
          </a:p>
          <a:p>
            <a:r>
              <a:rPr lang="pl-PL" dirty="0" err="1" smtClean="0"/>
              <a:t>Metrics</a:t>
            </a:r>
            <a:endParaRPr lang="pl-PL" dirty="0"/>
          </a:p>
        </p:txBody>
      </p:sp>
      <p:sp>
        <p:nvSpPr>
          <p:cNvPr id="15" name="Strzałka w górę i w dół 14"/>
          <p:cNvSpPr/>
          <p:nvPr/>
        </p:nvSpPr>
        <p:spPr>
          <a:xfrm>
            <a:off x="3269005" y="2922032"/>
            <a:ext cx="216030" cy="3600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3635870" y="609337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Not </a:t>
            </a:r>
            <a:r>
              <a:rPr lang="pl-PL" dirty="0" err="1" smtClean="0"/>
              <a:t>thrivial</a:t>
            </a:r>
            <a:r>
              <a:rPr lang="pl-PL" dirty="0" smtClean="0"/>
              <a:t> </a:t>
            </a:r>
            <a:r>
              <a:rPr lang="pl-PL" dirty="0" err="1" smtClean="0"/>
              <a:t>tasks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30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90236" y="1743259"/>
            <a:ext cx="7772400" cy="1829761"/>
          </a:xfrm>
        </p:spPr>
        <p:txBody>
          <a:bodyPr/>
          <a:lstStyle/>
          <a:p>
            <a:r>
              <a:rPr lang="pl-PL" dirty="0"/>
              <a:t>Omega-PSIR 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err="1" smtClean="0"/>
              <a:t>Key</a:t>
            </a:r>
            <a:r>
              <a:rPr lang="pl-PL" dirty="0" smtClean="0"/>
              <a:t> </a:t>
            </a:r>
            <a:r>
              <a:rPr lang="pl-PL" dirty="0" err="1" smtClean="0"/>
              <a:t>assumption</a:t>
            </a:r>
            <a:endParaRPr lang="pl-PL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44" y="1412720"/>
            <a:ext cx="4025756" cy="216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3300" dirty="0" err="1" smtClean="0"/>
              <a:t>Functionalities</a:t>
            </a:r>
            <a:r>
              <a:rPr lang="pl-PL" sz="3300" dirty="0" smtClean="0"/>
              <a:t> of IR, CRIS i RPS </a:t>
            </a:r>
            <a:br>
              <a:rPr lang="pl-PL" sz="3300" dirty="0" smtClean="0"/>
            </a:br>
            <a:r>
              <a:rPr lang="pl-PL" sz="3300" dirty="0" smtClean="0"/>
              <a:t>(</a:t>
            </a:r>
            <a:r>
              <a:rPr lang="pl-PL" sz="3300" dirty="0" err="1" smtClean="0"/>
              <a:t>at</a:t>
            </a:r>
            <a:r>
              <a:rPr lang="pl-PL" sz="3300" dirty="0" smtClean="0"/>
              <a:t> </a:t>
            </a:r>
            <a:r>
              <a:rPr lang="pl-PL" sz="3300" dirty="0" err="1" smtClean="0"/>
              <a:t>least</a:t>
            </a:r>
            <a:r>
              <a:rPr lang="pl-PL" sz="3300" dirty="0" smtClean="0"/>
              <a:t> in </a:t>
            </a:r>
            <a:r>
              <a:rPr lang="pl-PL" sz="3300" dirty="0" err="1" smtClean="0"/>
              <a:t>theory</a:t>
            </a:r>
            <a:r>
              <a:rPr lang="pl-PL" sz="3300" dirty="0" smtClean="0"/>
              <a:t>)</a:t>
            </a:r>
            <a:endParaRPr lang="pl-PL" sz="33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5522323"/>
              </p:ext>
            </p:extLst>
          </p:nvPr>
        </p:nvGraphicFramePr>
        <p:xfrm>
          <a:off x="485751" y="1196690"/>
          <a:ext cx="7993110" cy="518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40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42086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dirty="0" smtClean="0">
                <a:sym typeface="Symbol"/>
              </a:rPr>
              <a:t>-</a:t>
            </a:r>
            <a:r>
              <a:rPr lang="pl-PL" baseline="30000" dirty="0" smtClean="0">
                <a:sym typeface="Symbol"/>
              </a:rPr>
              <a:t>R = </a:t>
            </a:r>
            <a:r>
              <a:rPr lang="pl-PL" dirty="0" smtClean="0"/>
              <a:t>CRIS+IR +RPS</a:t>
            </a:r>
            <a:endParaRPr lang="pl-PL" dirty="0"/>
          </a:p>
        </p:txBody>
      </p:sp>
      <p:sp>
        <p:nvSpPr>
          <p:cNvPr id="22531" name="Symbol zastępczy tekstu 7"/>
          <p:cNvSpPr>
            <a:spLocks noGrp="1"/>
          </p:cNvSpPr>
          <p:nvPr>
            <p:ph type="body" idx="1"/>
          </p:nvPr>
        </p:nvSpPr>
        <p:spPr>
          <a:xfrm>
            <a:off x="395420" y="6021360"/>
            <a:ext cx="4067327" cy="762000"/>
          </a:xfrm>
          <a:ln>
            <a:headEnd/>
            <a:tailEnd/>
          </a:ln>
        </p:spPr>
        <p:txBody>
          <a:bodyPr/>
          <a:lstStyle/>
          <a:p>
            <a:r>
              <a:rPr lang="pl-PL" altLang="pl-PL" dirty="0" smtClean="0"/>
              <a:t>IR	</a:t>
            </a:r>
          </a:p>
        </p:txBody>
      </p:sp>
      <p:sp>
        <p:nvSpPr>
          <p:cNvPr id="22533" name="Symbol zastępczy tekstu 9"/>
          <p:cNvSpPr>
            <a:spLocks noGrp="1"/>
          </p:cNvSpPr>
          <p:nvPr>
            <p:ph type="body" sz="quarter" idx="3"/>
          </p:nvPr>
        </p:nvSpPr>
        <p:spPr>
          <a:xfrm>
            <a:off x="4644010" y="6021360"/>
            <a:ext cx="4041775" cy="762000"/>
          </a:xfrm>
          <a:ln>
            <a:headEnd/>
            <a:tailEnd/>
          </a:ln>
        </p:spPr>
        <p:txBody>
          <a:bodyPr/>
          <a:lstStyle/>
          <a:p>
            <a:r>
              <a:rPr lang="pl-PL" altLang="pl-PL" smtClean="0"/>
              <a:t>CRIS</a:t>
            </a:r>
          </a:p>
        </p:txBody>
      </p:sp>
      <p:sp>
        <p:nvSpPr>
          <p:cNvPr id="22535" name="Symbol zastępczy tekstu 7"/>
          <p:cNvSpPr txBox="1">
            <a:spLocks/>
          </p:cNvSpPr>
          <p:nvPr/>
        </p:nvSpPr>
        <p:spPr bwMode="auto">
          <a:xfrm>
            <a:off x="395420" y="5229250"/>
            <a:ext cx="8281150" cy="762000"/>
          </a:xfrm>
          <a:prstGeom prst="rect">
            <a:avLst/>
          </a:prstGeom>
          <a:solidFill>
            <a:srgbClr val="00B050"/>
          </a:solidFill>
          <a:ln w="9652">
            <a:solidFill>
              <a:schemeClr val="accent1"/>
            </a:solidFill>
            <a:miter lim="800000"/>
            <a:headEnd/>
            <a:tailEnd/>
          </a:ln>
        </p:spPr>
        <p:txBody>
          <a:bodyPr lIns="182880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Font typeface="Wingdings 3" pitchFamily="18" charset="2"/>
              <a:buNone/>
            </a:pPr>
            <a:r>
              <a:rPr lang="pl-PL" altLang="pl-PL" sz="2400" dirty="0" smtClean="0">
                <a:solidFill>
                  <a:schemeClr val="bg1"/>
                </a:solidFill>
              </a:rPr>
              <a:t>RPS</a:t>
            </a:r>
            <a:endParaRPr lang="pl-PL" altLang="pl-PL" sz="2400" dirty="0">
              <a:solidFill>
                <a:schemeClr val="bg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0" y="2420860"/>
            <a:ext cx="2490866" cy="133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8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OMEGA-PSIR - </a:t>
            </a:r>
            <a:r>
              <a:rPr lang="pl-PL" dirty="0" err="1" smtClean="0"/>
              <a:t>synergy</a:t>
            </a: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1476375" y="3141663"/>
            <a:ext cx="1655763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IR</a:t>
            </a:r>
          </a:p>
          <a:p>
            <a:pPr algn="ctr">
              <a:defRPr/>
            </a:pPr>
            <a:r>
              <a:rPr lang="pl-PL" dirty="0" smtClean="0"/>
              <a:t>(</a:t>
            </a:r>
            <a:r>
              <a:rPr lang="pl-PL" dirty="0" err="1" smtClean="0"/>
              <a:t>full</a:t>
            </a:r>
            <a:r>
              <a:rPr lang="pl-PL" dirty="0" smtClean="0"/>
              <a:t> </a:t>
            </a:r>
            <a:r>
              <a:rPr lang="pl-PL" dirty="0" err="1" smtClean="0"/>
              <a:t>texts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1097100" y="1485317"/>
            <a:ext cx="2374900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Open Access</a:t>
            </a:r>
            <a:endParaRPr lang="pl-PL" dirty="0"/>
          </a:p>
        </p:txBody>
      </p:sp>
      <p:sp>
        <p:nvSpPr>
          <p:cNvPr id="6" name="Strzałka w prawo 5"/>
          <p:cNvSpPr/>
          <p:nvPr/>
        </p:nvSpPr>
        <p:spPr>
          <a:xfrm rot="16200000">
            <a:off x="2016531" y="2507615"/>
            <a:ext cx="575449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9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OMEGA-PSIR - </a:t>
            </a:r>
            <a:r>
              <a:rPr lang="pl-PL" dirty="0" err="1" smtClean="0"/>
              <a:t>synergy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500563" y="1844675"/>
            <a:ext cx="2374900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Reporting</a:t>
            </a:r>
            <a:endParaRPr lang="pl-PL" dirty="0"/>
          </a:p>
        </p:txBody>
      </p:sp>
      <p:sp>
        <p:nvSpPr>
          <p:cNvPr id="27653" name="pole tekstowe 6"/>
          <p:cNvSpPr txBox="1">
            <a:spLocks noChangeArrowheads="1"/>
          </p:cNvSpPr>
          <p:nvPr/>
        </p:nvSpPr>
        <p:spPr bwMode="auto">
          <a:xfrm>
            <a:off x="4284663" y="2955925"/>
            <a:ext cx="2236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 dirty="0" err="1" smtClean="0">
                <a:latin typeface="Arial" charset="0"/>
              </a:rPr>
              <a:t>Current</a:t>
            </a:r>
            <a:r>
              <a:rPr lang="pl-PL" altLang="en-US" sz="1800" dirty="0" smtClean="0">
                <a:latin typeface="Arial" charset="0"/>
              </a:rPr>
              <a:t> </a:t>
            </a:r>
            <a:r>
              <a:rPr lang="pl-PL" altLang="en-US" sz="1800" dirty="0" err="1" smtClean="0">
                <a:latin typeface="Arial" charset="0"/>
              </a:rPr>
              <a:t>publications</a:t>
            </a:r>
            <a:endParaRPr lang="pl-PL" altLang="en-US" sz="1800" dirty="0">
              <a:latin typeface="Arial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-26988" y="2174875"/>
            <a:ext cx="3349626" cy="3960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1476375" y="3141663"/>
            <a:ext cx="1655763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IR</a:t>
            </a:r>
          </a:p>
          <a:p>
            <a:pPr algn="ctr">
              <a:defRPr/>
            </a:pPr>
            <a:r>
              <a:rPr lang="pl-PL" dirty="0" smtClean="0"/>
              <a:t>(</a:t>
            </a:r>
            <a:r>
              <a:rPr lang="pl-PL" dirty="0" err="1" smtClean="0"/>
              <a:t>full</a:t>
            </a:r>
            <a:r>
              <a:rPr lang="pl-PL" dirty="0" smtClean="0"/>
              <a:t> </a:t>
            </a:r>
            <a:r>
              <a:rPr lang="pl-PL" dirty="0" err="1" smtClean="0"/>
              <a:t>texts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4" name="Strzałka w prawo 13"/>
          <p:cNvSpPr/>
          <p:nvPr/>
        </p:nvSpPr>
        <p:spPr>
          <a:xfrm rot="18943397">
            <a:off x="3198813" y="2847975"/>
            <a:ext cx="146526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Strzałka w górę i w dół 3"/>
          <p:cNvSpPr/>
          <p:nvPr/>
        </p:nvSpPr>
        <p:spPr>
          <a:xfrm rot="1285585">
            <a:off x="1755653" y="4614300"/>
            <a:ext cx="304006" cy="6478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1203388" y="5373270"/>
            <a:ext cx="1080150" cy="76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1800" dirty="0" smtClean="0">
                <a:latin typeface="Arial" charset="0"/>
              </a:rPr>
              <a:t>CRIS</a:t>
            </a:r>
            <a:endParaRPr lang="en-US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1097100" y="1485317"/>
            <a:ext cx="2374900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Open Access</a:t>
            </a:r>
            <a:endParaRPr lang="pl-PL" dirty="0"/>
          </a:p>
        </p:txBody>
      </p:sp>
      <p:sp>
        <p:nvSpPr>
          <p:cNvPr id="17" name="Strzałka w prawo 16"/>
          <p:cNvSpPr/>
          <p:nvPr/>
        </p:nvSpPr>
        <p:spPr>
          <a:xfrm rot="16200000">
            <a:off x="2016531" y="2507615"/>
            <a:ext cx="575449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8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the  team from </a:t>
            </a:r>
            <a:r>
              <a:rPr lang="pl-PL" dirty="0" err="1" smtClean="0"/>
              <a:t>Institute</a:t>
            </a:r>
            <a:r>
              <a:rPr lang="pl-PL" dirty="0" smtClean="0"/>
              <a:t> of </a:t>
            </a:r>
            <a:r>
              <a:rPr lang="pl-PL" dirty="0" err="1"/>
              <a:t>C</a:t>
            </a:r>
            <a:r>
              <a:rPr lang="pl-PL" dirty="0" err="1" smtClean="0"/>
              <a:t>omputer</a:t>
            </a:r>
            <a:r>
              <a:rPr lang="pl-PL" dirty="0" smtClean="0"/>
              <a:t>  Science </a:t>
            </a:r>
            <a:r>
              <a:rPr lang="pl-PL" dirty="0" err="1" smtClean="0"/>
              <a:t>Warsaw</a:t>
            </a:r>
            <a:r>
              <a:rPr lang="pl-PL" dirty="0" smtClean="0"/>
              <a:t> University of Technology</a:t>
            </a:r>
          </a:p>
          <a:p>
            <a:endParaRPr lang="pl-PL" dirty="0" smtClean="0"/>
          </a:p>
          <a:p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developing open CRIS software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endParaRPr lang="pl-PL" dirty="0"/>
          </a:p>
          <a:p>
            <a:pPr lvl="1"/>
            <a:r>
              <a:rPr lang="pl-PL" dirty="0" err="1" smtClean="0"/>
              <a:t>free</a:t>
            </a:r>
            <a:r>
              <a:rPr lang="pl-PL" dirty="0" smtClean="0"/>
              <a:t>, </a:t>
            </a:r>
          </a:p>
          <a:p>
            <a:pPr lvl="1"/>
            <a:r>
              <a:rPr lang="pl-PL" dirty="0" smtClean="0"/>
              <a:t>open </a:t>
            </a:r>
          </a:p>
          <a:p>
            <a:pPr lvl="1"/>
            <a:r>
              <a:rPr lang="pl-PL" dirty="0" err="1" smtClean="0"/>
              <a:t>already</a:t>
            </a:r>
            <a:r>
              <a:rPr lang="pl-PL" dirty="0" smtClean="0"/>
              <a:t> </a:t>
            </a:r>
            <a:r>
              <a:rPr lang="pl-PL" dirty="0" err="1" smtClean="0"/>
              <a:t>eveluated</a:t>
            </a:r>
            <a:r>
              <a:rPr lang="pl-PL" dirty="0" smtClean="0"/>
              <a:t> </a:t>
            </a:r>
            <a:r>
              <a:rPr lang="pl-PL" dirty="0" smtClean="0"/>
              <a:t>in 16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universities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lvl="1"/>
            <a:r>
              <a:rPr lang="pl-PL" dirty="0" smtClean="0"/>
              <a:t> and was </a:t>
            </a:r>
            <a:r>
              <a:rPr lang="pl-PL" dirty="0" err="1" smtClean="0"/>
              <a:t>awarded</a:t>
            </a:r>
            <a:r>
              <a:rPr lang="pl-PL" dirty="0" smtClean="0"/>
              <a:t> in </a:t>
            </a:r>
            <a:r>
              <a:rPr lang="pl-PL" dirty="0" smtClean="0"/>
              <a:t>EUNIS’15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Who</a:t>
            </a:r>
            <a:r>
              <a:rPr lang="pl-PL" dirty="0" smtClean="0"/>
              <a:t> we </a:t>
            </a:r>
            <a:r>
              <a:rPr lang="pl-PL" dirty="0" err="1" smtClean="0"/>
              <a:t>are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33" y="5307508"/>
            <a:ext cx="1296179" cy="1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1" y="4437140"/>
            <a:ext cx="7952763" cy="8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80" y="2385848"/>
            <a:ext cx="2930253" cy="4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OMEGA-PSIR - </a:t>
            </a:r>
            <a:r>
              <a:rPr lang="pl-PL" dirty="0" err="1" smtClean="0"/>
              <a:t>synergy</a:t>
            </a:r>
            <a:endParaRPr lang="pl-PL" dirty="0"/>
          </a:p>
        </p:txBody>
      </p:sp>
      <p:sp>
        <p:nvSpPr>
          <p:cNvPr id="3" name="Elipsa 2"/>
          <p:cNvSpPr/>
          <p:nvPr/>
        </p:nvSpPr>
        <p:spPr>
          <a:xfrm>
            <a:off x="-26988" y="2174875"/>
            <a:ext cx="3349626" cy="3960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1476375" y="3141663"/>
            <a:ext cx="1655763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IR</a:t>
            </a:r>
            <a:endParaRPr lang="pl-PL" dirty="0"/>
          </a:p>
          <a:p>
            <a:pPr algn="ctr">
              <a:defRPr/>
            </a:pPr>
            <a:r>
              <a:rPr lang="pl-PL" dirty="0"/>
              <a:t>(</a:t>
            </a:r>
            <a:r>
              <a:rPr lang="pl-PL" dirty="0" err="1"/>
              <a:t>full</a:t>
            </a:r>
            <a:r>
              <a:rPr lang="pl-PL" dirty="0"/>
              <a:t> </a:t>
            </a:r>
            <a:r>
              <a:rPr lang="pl-PL" dirty="0" err="1"/>
              <a:t>texts</a:t>
            </a:r>
            <a:r>
              <a:rPr lang="pl-PL" dirty="0"/>
              <a:t>)</a:t>
            </a:r>
          </a:p>
        </p:txBody>
      </p:sp>
      <p:sp>
        <p:nvSpPr>
          <p:cNvPr id="14" name="Strzałka w prawo 13"/>
          <p:cNvSpPr/>
          <p:nvPr/>
        </p:nvSpPr>
        <p:spPr>
          <a:xfrm rot="18943397">
            <a:off x="3198813" y="2847975"/>
            <a:ext cx="146526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Strzałka w górę i w dół 3"/>
          <p:cNvSpPr/>
          <p:nvPr/>
        </p:nvSpPr>
        <p:spPr>
          <a:xfrm rot="1285585">
            <a:off x="1755653" y="4614300"/>
            <a:ext cx="304006" cy="6478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1203388" y="5373270"/>
            <a:ext cx="1080150" cy="76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1800" dirty="0" smtClean="0">
                <a:latin typeface="Arial" charset="0"/>
              </a:rPr>
              <a:t>CRIS</a:t>
            </a:r>
            <a:endParaRPr lang="en-US" dirty="0"/>
          </a:p>
        </p:txBody>
      </p:sp>
      <p:sp>
        <p:nvSpPr>
          <p:cNvPr id="18" name="Strzałka w prawo 17"/>
          <p:cNvSpPr/>
          <p:nvPr/>
        </p:nvSpPr>
        <p:spPr>
          <a:xfrm>
            <a:off x="3419840" y="4095750"/>
            <a:ext cx="1437910" cy="431800"/>
          </a:xfrm>
          <a:prstGeom prst="rightArrow">
            <a:avLst>
              <a:gd name="adj1" fmla="val 472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Prostokąt zaokrąglony 14"/>
          <p:cNvSpPr/>
          <p:nvPr/>
        </p:nvSpPr>
        <p:spPr>
          <a:xfrm>
            <a:off x="1097100" y="1485317"/>
            <a:ext cx="2374900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Open Access</a:t>
            </a:r>
          </a:p>
        </p:txBody>
      </p:sp>
      <p:sp>
        <p:nvSpPr>
          <p:cNvPr id="17" name="Strzałka w prawo 16"/>
          <p:cNvSpPr/>
          <p:nvPr/>
        </p:nvSpPr>
        <p:spPr>
          <a:xfrm rot="16200000">
            <a:off x="2016531" y="2507615"/>
            <a:ext cx="575449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4284663" y="2955925"/>
            <a:ext cx="2236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 dirty="0" err="1" smtClean="0">
                <a:latin typeface="Arial" charset="0"/>
              </a:rPr>
              <a:t>Current</a:t>
            </a:r>
            <a:r>
              <a:rPr lang="pl-PL" altLang="en-US" sz="1800" dirty="0" smtClean="0">
                <a:latin typeface="Arial" charset="0"/>
              </a:rPr>
              <a:t> </a:t>
            </a:r>
            <a:r>
              <a:rPr lang="pl-PL" altLang="en-US" sz="1800" dirty="0" err="1" smtClean="0">
                <a:latin typeface="Arial" charset="0"/>
              </a:rPr>
              <a:t>publications</a:t>
            </a:r>
            <a:endParaRPr lang="pl-PL" altLang="en-US" sz="1800" dirty="0">
              <a:latin typeface="Arial" charset="0"/>
            </a:endParaRPr>
          </a:p>
        </p:txBody>
      </p:sp>
      <p:sp>
        <p:nvSpPr>
          <p:cNvPr id="20" name="pole tekstowe 9"/>
          <p:cNvSpPr txBox="1">
            <a:spLocks noChangeArrowheads="1"/>
          </p:cNvSpPr>
          <p:nvPr/>
        </p:nvSpPr>
        <p:spPr bwMode="auto">
          <a:xfrm>
            <a:off x="4467176" y="3381601"/>
            <a:ext cx="2287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 dirty="0" err="1" smtClean="0">
                <a:latin typeface="Arial" charset="0"/>
              </a:rPr>
              <a:t>Archival</a:t>
            </a:r>
            <a:r>
              <a:rPr lang="pl-PL" altLang="en-US" sz="1800" dirty="0" smtClean="0">
                <a:latin typeface="Arial" charset="0"/>
              </a:rPr>
              <a:t> </a:t>
            </a:r>
            <a:r>
              <a:rPr lang="pl-PL" altLang="en-US" sz="1800" dirty="0" err="1" smtClean="0">
                <a:latin typeface="Arial" charset="0"/>
              </a:rPr>
              <a:t>publications</a:t>
            </a:r>
            <a:endParaRPr lang="pl-PL" altLang="en-US" sz="1800" dirty="0">
              <a:latin typeface="Arial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4500563" y="1844675"/>
            <a:ext cx="2374900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Reporting</a:t>
            </a:r>
            <a:endParaRPr lang="pl-PL" dirty="0"/>
          </a:p>
        </p:txBody>
      </p:sp>
      <p:sp>
        <p:nvSpPr>
          <p:cNvPr id="22" name="Prostokąt zaokrąglony 21"/>
          <p:cNvSpPr/>
          <p:nvPr/>
        </p:nvSpPr>
        <p:spPr>
          <a:xfrm>
            <a:off x="5076825" y="3898900"/>
            <a:ext cx="2592388" cy="8985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evaluation</a:t>
            </a:r>
            <a:r>
              <a:rPr lang="pl-PL" dirty="0" smtClean="0"/>
              <a:t> (</a:t>
            </a:r>
            <a:r>
              <a:rPr lang="pl-PL" dirty="0" err="1" smtClean="0"/>
              <a:t>promotion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99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OMEGA-PSIR - </a:t>
            </a:r>
            <a:r>
              <a:rPr lang="pl-PL" dirty="0" err="1" smtClean="0"/>
              <a:t>synergy</a:t>
            </a:r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5076825" y="3898900"/>
            <a:ext cx="2592388" cy="8985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evaluation</a:t>
            </a:r>
            <a:r>
              <a:rPr lang="pl-PL" dirty="0" smtClean="0"/>
              <a:t> (</a:t>
            </a:r>
            <a:r>
              <a:rPr lang="pl-PL" dirty="0" err="1" smtClean="0"/>
              <a:t>promotion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Elipsa 2"/>
          <p:cNvSpPr/>
          <p:nvPr/>
        </p:nvSpPr>
        <p:spPr>
          <a:xfrm>
            <a:off x="0" y="2162305"/>
            <a:ext cx="3349626" cy="3960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1476375" y="3141663"/>
            <a:ext cx="1655763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IR</a:t>
            </a:r>
          </a:p>
          <a:p>
            <a:pPr algn="ctr">
              <a:defRPr/>
            </a:pPr>
            <a:r>
              <a:rPr lang="pl-PL" dirty="0"/>
              <a:t>(</a:t>
            </a:r>
            <a:r>
              <a:rPr lang="pl-PL" dirty="0" err="1"/>
              <a:t>full</a:t>
            </a:r>
            <a:r>
              <a:rPr lang="pl-PL" dirty="0"/>
              <a:t> </a:t>
            </a:r>
            <a:r>
              <a:rPr lang="pl-PL" dirty="0" err="1"/>
              <a:t>texts</a:t>
            </a:r>
            <a:r>
              <a:rPr lang="pl-PL" dirty="0"/>
              <a:t>)</a:t>
            </a:r>
          </a:p>
        </p:txBody>
      </p:sp>
      <p:sp>
        <p:nvSpPr>
          <p:cNvPr id="14" name="Strzałka w prawo 13"/>
          <p:cNvSpPr/>
          <p:nvPr/>
        </p:nvSpPr>
        <p:spPr>
          <a:xfrm rot="18943397">
            <a:off x="3198813" y="2847975"/>
            <a:ext cx="146526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Strzałka w górę i w dół 3"/>
          <p:cNvSpPr/>
          <p:nvPr/>
        </p:nvSpPr>
        <p:spPr>
          <a:xfrm rot="1285585">
            <a:off x="1755653" y="4614300"/>
            <a:ext cx="304006" cy="6478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1203388" y="5373270"/>
            <a:ext cx="1080150" cy="76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1800" dirty="0" smtClean="0">
                <a:latin typeface="Arial" charset="0"/>
              </a:rPr>
              <a:t>CRIS</a:t>
            </a:r>
            <a:endParaRPr lang="en-US" dirty="0"/>
          </a:p>
        </p:txBody>
      </p:sp>
      <p:sp>
        <p:nvSpPr>
          <p:cNvPr id="18" name="Strzałka w prawo 17"/>
          <p:cNvSpPr/>
          <p:nvPr/>
        </p:nvSpPr>
        <p:spPr>
          <a:xfrm>
            <a:off x="3419840" y="4095750"/>
            <a:ext cx="1437910" cy="431800"/>
          </a:xfrm>
          <a:prstGeom prst="rightArrow">
            <a:avLst>
              <a:gd name="adj1" fmla="val 472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0" y="3797985"/>
            <a:ext cx="864925" cy="791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RPS</a:t>
            </a:r>
            <a:endParaRPr lang="en-US" dirty="0"/>
          </a:p>
        </p:txBody>
      </p:sp>
      <p:sp>
        <p:nvSpPr>
          <p:cNvPr id="15" name="Strzałka w górę i w dół 14"/>
          <p:cNvSpPr/>
          <p:nvPr/>
        </p:nvSpPr>
        <p:spPr>
          <a:xfrm rot="19031676">
            <a:off x="977004" y="4642511"/>
            <a:ext cx="304006" cy="75468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załka w górę i w dół 16"/>
          <p:cNvSpPr/>
          <p:nvPr/>
        </p:nvSpPr>
        <p:spPr>
          <a:xfrm rot="15061233">
            <a:off x="1030943" y="3747587"/>
            <a:ext cx="304006" cy="57541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rostokąt zaokrąglony 18"/>
          <p:cNvSpPr/>
          <p:nvPr/>
        </p:nvSpPr>
        <p:spPr>
          <a:xfrm>
            <a:off x="5076825" y="5589300"/>
            <a:ext cx="2592388" cy="10801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 smtClean="0"/>
              <a:t>Visualization</a:t>
            </a:r>
            <a:r>
              <a:rPr lang="pl-PL" dirty="0" smtClean="0"/>
              <a:t> of </a:t>
            </a:r>
            <a:r>
              <a:rPr lang="pl-PL" dirty="0" err="1" smtClean="0"/>
              <a:t>profiles</a:t>
            </a:r>
            <a:endParaRPr lang="pl-PL" dirty="0" smtClean="0"/>
          </a:p>
          <a:p>
            <a:pPr algn="ctr">
              <a:defRPr/>
            </a:pPr>
            <a:r>
              <a:rPr lang="pl-PL" dirty="0" err="1" smtClean="0"/>
              <a:t>Cooperation</a:t>
            </a:r>
            <a:endParaRPr lang="pl-PL" dirty="0" smtClean="0"/>
          </a:p>
          <a:p>
            <a:pPr algn="ctr">
              <a:defRPr/>
            </a:pPr>
            <a:r>
              <a:rPr lang="pl-PL" dirty="0" err="1" smtClean="0"/>
              <a:t>expert</a:t>
            </a:r>
            <a:r>
              <a:rPr lang="pl-PL" dirty="0" smtClean="0"/>
              <a:t>  </a:t>
            </a:r>
            <a:r>
              <a:rPr lang="pl-PL" dirty="0" err="1" smtClean="0"/>
              <a:t>search</a:t>
            </a:r>
            <a:endParaRPr lang="pl-PL" dirty="0"/>
          </a:p>
        </p:txBody>
      </p:sp>
      <p:sp>
        <p:nvSpPr>
          <p:cNvPr id="20" name="Strzałka w prawo 19"/>
          <p:cNvSpPr/>
          <p:nvPr/>
        </p:nvSpPr>
        <p:spPr>
          <a:xfrm rot="1745836">
            <a:off x="3187378" y="5070804"/>
            <a:ext cx="1835827" cy="431800"/>
          </a:xfrm>
          <a:prstGeom prst="rightArrow">
            <a:avLst>
              <a:gd name="adj1" fmla="val 472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Prostokąt zaokrąglony 20"/>
          <p:cNvSpPr/>
          <p:nvPr/>
        </p:nvSpPr>
        <p:spPr>
          <a:xfrm>
            <a:off x="1097100" y="1485317"/>
            <a:ext cx="2374900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Open Access</a:t>
            </a:r>
          </a:p>
        </p:txBody>
      </p:sp>
      <p:sp>
        <p:nvSpPr>
          <p:cNvPr id="22" name="Strzałka w prawo 21"/>
          <p:cNvSpPr/>
          <p:nvPr/>
        </p:nvSpPr>
        <p:spPr>
          <a:xfrm rot="16200000">
            <a:off x="2016531" y="2507615"/>
            <a:ext cx="575449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4284663" y="2955925"/>
            <a:ext cx="2236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 dirty="0" err="1" smtClean="0">
                <a:latin typeface="Arial" charset="0"/>
              </a:rPr>
              <a:t>Current</a:t>
            </a:r>
            <a:r>
              <a:rPr lang="pl-PL" altLang="en-US" sz="1800" dirty="0" smtClean="0">
                <a:latin typeface="Arial" charset="0"/>
              </a:rPr>
              <a:t> </a:t>
            </a:r>
            <a:r>
              <a:rPr lang="pl-PL" altLang="en-US" sz="1800" dirty="0" err="1" smtClean="0">
                <a:latin typeface="Arial" charset="0"/>
              </a:rPr>
              <a:t>publications</a:t>
            </a:r>
            <a:endParaRPr lang="pl-PL" altLang="en-US" sz="1800" dirty="0">
              <a:latin typeface="Arial" charset="0"/>
            </a:endParaRPr>
          </a:p>
        </p:txBody>
      </p:sp>
      <p:sp>
        <p:nvSpPr>
          <p:cNvPr id="24" name="pole tekstowe 9"/>
          <p:cNvSpPr txBox="1">
            <a:spLocks noChangeArrowheads="1"/>
          </p:cNvSpPr>
          <p:nvPr/>
        </p:nvSpPr>
        <p:spPr bwMode="auto">
          <a:xfrm>
            <a:off x="4467176" y="3381601"/>
            <a:ext cx="2287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 dirty="0" err="1" smtClean="0">
                <a:latin typeface="Arial" charset="0"/>
              </a:rPr>
              <a:t>Archival</a:t>
            </a:r>
            <a:r>
              <a:rPr lang="pl-PL" altLang="en-US" sz="1800" dirty="0" smtClean="0">
                <a:latin typeface="Arial" charset="0"/>
              </a:rPr>
              <a:t> </a:t>
            </a:r>
            <a:r>
              <a:rPr lang="pl-PL" altLang="en-US" sz="1800" dirty="0" err="1" smtClean="0">
                <a:latin typeface="Arial" charset="0"/>
              </a:rPr>
              <a:t>publications</a:t>
            </a:r>
            <a:endParaRPr lang="pl-PL" altLang="en-US" sz="1800" dirty="0">
              <a:latin typeface="Arial" charset="0"/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4500563" y="1844675"/>
            <a:ext cx="2374900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Reporting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89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412720"/>
          <a:ext cx="8579420" cy="544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dirty="0" err="1" smtClean="0"/>
              <a:t>Groups</a:t>
            </a:r>
            <a:r>
              <a:rPr lang="pl-PL" altLang="pl-PL" dirty="0" smtClean="0"/>
              <a:t> of </a:t>
            </a:r>
            <a:r>
              <a:rPr lang="pl-PL" altLang="pl-PL" dirty="0" err="1" smtClean="0"/>
              <a:t>features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04738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950" y="223838"/>
            <a:ext cx="1727200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Publication</a:t>
            </a:r>
            <a:r>
              <a:rPr lang="pl-PL" dirty="0"/>
              <a:t> 1</a:t>
            </a:r>
          </a:p>
        </p:txBody>
      </p:sp>
      <p:sp>
        <p:nvSpPr>
          <p:cNvPr id="5" name="Prostokąt 4"/>
          <p:cNvSpPr/>
          <p:nvPr/>
        </p:nvSpPr>
        <p:spPr>
          <a:xfrm>
            <a:off x="107950" y="1806575"/>
            <a:ext cx="1709738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Publication</a:t>
            </a:r>
            <a:r>
              <a:rPr lang="pl-PL" dirty="0"/>
              <a:t> 2</a:t>
            </a:r>
          </a:p>
        </p:txBody>
      </p:sp>
      <p:sp>
        <p:nvSpPr>
          <p:cNvPr id="6" name="Prostokąt 5"/>
          <p:cNvSpPr/>
          <p:nvPr/>
        </p:nvSpPr>
        <p:spPr>
          <a:xfrm>
            <a:off x="212725" y="5084763"/>
            <a:ext cx="1804988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Publication</a:t>
            </a:r>
            <a:r>
              <a:rPr lang="pl-PL" dirty="0"/>
              <a:t> 3</a:t>
            </a:r>
          </a:p>
        </p:txBody>
      </p:sp>
      <p:sp>
        <p:nvSpPr>
          <p:cNvPr id="7" name="Elipsa 6"/>
          <p:cNvSpPr/>
          <p:nvPr/>
        </p:nvSpPr>
        <p:spPr>
          <a:xfrm>
            <a:off x="2970213" y="655638"/>
            <a:ext cx="2322512" cy="115093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Researcher</a:t>
            </a:r>
            <a:r>
              <a:rPr lang="pl-PL" dirty="0"/>
              <a:t> 1</a:t>
            </a:r>
          </a:p>
        </p:txBody>
      </p:sp>
      <p:sp>
        <p:nvSpPr>
          <p:cNvPr id="8" name="Elipsa 7"/>
          <p:cNvSpPr/>
          <p:nvPr/>
        </p:nvSpPr>
        <p:spPr>
          <a:xfrm>
            <a:off x="3527425" y="5226050"/>
            <a:ext cx="2286000" cy="115093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Researcher</a:t>
            </a:r>
            <a:r>
              <a:rPr lang="pl-PL" dirty="0"/>
              <a:t> 2</a:t>
            </a:r>
          </a:p>
        </p:txBody>
      </p:sp>
      <p:cxnSp>
        <p:nvCxnSpPr>
          <p:cNvPr id="10" name="Łącznik prosty ze strzałką 9"/>
          <p:cNvCxnSpPr>
            <a:stCxn id="7" idx="2"/>
            <a:endCxn id="5" idx="3"/>
          </p:cNvCxnSpPr>
          <p:nvPr/>
        </p:nvCxnSpPr>
        <p:spPr>
          <a:xfrm flipH="1">
            <a:off x="1817688" y="1231900"/>
            <a:ext cx="1152525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>
            <a:stCxn id="7" idx="2"/>
            <a:endCxn id="4" idx="3"/>
          </p:cNvCxnSpPr>
          <p:nvPr/>
        </p:nvCxnSpPr>
        <p:spPr>
          <a:xfrm flipH="1" flipV="1">
            <a:off x="1835150" y="728663"/>
            <a:ext cx="1135063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8" idx="2"/>
            <a:endCxn id="6" idx="3"/>
          </p:cNvCxnSpPr>
          <p:nvPr/>
        </p:nvCxnSpPr>
        <p:spPr>
          <a:xfrm flipH="1" flipV="1">
            <a:off x="2017713" y="5589588"/>
            <a:ext cx="1509712" cy="212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4" name="pole tekstowe 21"/>
          <p:cNvSpPr txBox="1">
            <a:spLocks noChangeArrowheads="1"/>
          </p:cNvSpPr>
          <p:nvPr/>
        </p:nvSpPr>
        <p:spPr bwMode="auto">
          <a:xfrm>
            <a:off x="2230438" y="5268913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an author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009900" y="2747963"/>
            <a:ext cx="1525588" cy="9223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project</a:t>
            </a:r>
            <a:endParaRPr lang="pl-PL" dirty="0"/>
          </a:p>
        </p:txBody>
      </p:sp>
      <p:cxnSp>
        <p:nvCxnSpPr>
          <p:cNvPr id="28" name="Łącznik prosty ze strzałką 27"/>
          <p:cNvCxnSpPr>
            <a:stCxn id="6" idx="0"/>
            <a:endCxn id="25" idx="1"/>
          </p:cNvCxnSpPr>
          <p:nvPr/>
        </p:nvCxnSpPr>
        <p:spPr>
          <a:xfrm flipV="1">
            <a:off x="1114425" y="3209925"/>
            <a:ext cx="1895475" cy="1874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pole tekstowe 28"/>
          <p:cNvSpPr txBox="1">
            <a:spLocks noChangeArrowheads="1"/>
          </p:cNvSpPr>
          <p:nvPr/>
        </p:nvSpPr>
        <p:spPr bwMode="auto">
          <a:xfrm>
            <a:off x="395288" y="394652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a result of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6227763" y="3429000"/>
            <a:ext cx="1895475" cy="863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PhD</a:t>
            </a:r>
            <a:r>
              <a:rPr lang="pl-PL" dirty="0"/>
              <a:t> </a:t>
            </a:r>
            <a:r>
              <a:rPr lang="pl-PL" dirty="0" err="1"/>
              <a:t>Desideration</a:t>
            </a:r>
            <a:r>
              <a:rPr lang="pl-PL" dirty="0"/>
              <a:t> </a:t>
            </a:r>
          </a:p>
        </p:txBody>
      </p:sp>
      <p:cxnSp>
        <p:nvCxnSpPr>
          <p:cNvPr id="32" name="Łącznik prosty ze strzałką 31"/>
          <p:cNvCxnSpPr>
            <a:stCxn id="30" idx="2"/>
            <a:endCxn id="25" idx="3"/>
          </p:cNvCxnSpPr>
          <p:nvPr/>
        </p:nvCxnSpPr>
        <p:spPr>
          <a:xfrm flipH="1" flipV="1">
            <a:off x="4535488" y="3209925"/>
            <a:ext cx="2640012" cy="1082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stCxn id="7" idx="6"/>
          </p:cNvCxnSpPr>
          <p:nvPr/>
        </p:nvCxnSpPr>
        <p:spPr>
          <a:xfrm>
            <a:off x="5292725" y="1231900"/>
            <a:ext cx="1919288" cy="219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pole tekstowe 35"/>
          <p:cNvSpPr txBox="1">
            <a:spLocks noChangeArrowheads="1"/>
          </p:cNvSpPr>
          <p:nvPr/>
        </p:nvSpPr>
        <p:spPr bwMode="auto">
          <a:xfrm>
            <a:off x="5856288" y="21463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an author</a:t>
            </a:r>
          </a:p>
        </p:txBody>
      </p:sp>
      <p:cxnSp>
        <p:nvCxnSpPr>
          <p:cNvPr id="38" name="Łącznik prosty ze strzałką 37"/>
          <p:cNvCxnSpPr>
            <a:stCxn id="8" idx="6"/>
            <a:endCxn id="30" idx="1"/>
          </p:cNvCxnSpPr>
          <p:nvPr/>
        </p:nvCxnSpPr>
        <p:spPr>
          <a:xfrm flipV="1">
            <a:off x="5813425" y="3860800"/>
            <a:ext cx="414338" cy="1941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pole tekstowe 38"/>
          <p:cNvSpPr txBox="1">
            <a:spLocks noChangeArrowheads="1"/>
          </p:cNvSpPr>
          <p:nvPr/>
        </p:nvSpPr>
        <p:spPr bwMode="auto">
          <a:xfrm flipH="1">
            <a:off x="5699125" y="4760913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a supervisor</a:t>
            </a:r>
          </a:p>
        </p:txBody>
      </p:sp>
      <p:cxnSp>
        <p:nvCxnSpPr>
          <p:cNvPr id="50" name="Łącznik prosty ze strzałką 49"/>
          <p:cNvCxnSpPr>
            <a:stCxn id="25" idx="2"/>
            <a:endCxn id="8" idx="0"/>
          </p:cNvCxnSpPr>
          <p:nvPr/>
        </p:nvCxnSpPr>
        <p:spPr>
          <a:xfrm>
            <a:off x="3773488" y="3670300"/>
            <a:ext cx="896937" cy="155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5" name="pole tekstowe 50"/>
          <p:cNvSpPr txBox="1">
            <a:spLocks noChangeArrowheads="1"/>
          </p:cNvSpPr>
          <p:nvPr/>
        </p:nvSpPr>
        <p:spPr bwMode="auto">
          <a:xfrm>
            <a:off x="3657600" y="4316413"/>
            <a:ext cx="1262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a leader</a:t>
            </a:r>
          </a:p>
        </p:txBody>
      </p:sp>
      <p:cxnSp>
        <p:nvCxnSpPr>
          <p:cNvPr id="53" name="Łącznik prosty ze strzałką 52"/>
          <p:cNvCxnSpPr>
            <a:stCxn id="25" idx="0"/>
            <a:endCxn id="7" idx="4"/>
          </p:cNvCxnSpPr>
          <p:nvPr/>
        </p:nvCxnSpPr>
        <p:spPr>
          <a:xfrm flipV="1">
            <a:off x="3773488" y="1806575"/>
            <a:ext cx="357187" cy="941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pole tekstowe 53"/>
          <p:cNvSpPr txBox="1">
            <a:spLocks noChangeArrowheads="1"/>
          </p:cNvSpPr>
          <p:nvPr/>
        </p:nvSpPr>
        <p:spPr bwMode="auto">
          <a:xfrm>
            <a:off x="3230563" y="2098675"/>
            <a:ext cx="167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performer in</a:t>
            </a:r>
          </a:p>
        </p:txBody>
      </p:sp>
      <p:sp>
        <p:nvSpPr>
          <p:cNvPr id="55" name="Prostokąt 54"/>
          <p:cNvSpPr/>
          <p:nvPr/>
        </p:nvSpPr>
        <p:spPr>
          <a:xfrm>
            <a:off x="1835696" y="2747590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</a:t>
            </a:r>
          </a:p>
        </p:txBody>
      </p:sp>
      <p:sp>
        <p:nvSpPr>
          <p:cNvPr id="56" name="Strzałka w prawo 55"/>
          <p:cNvSpPr/>
          <p:nvPr/>
        </p:nvSpPr>
        <p:spPr>
          <a:xfrm>
            <a:off x="2516188" y="3027363"/>
            <a:ext cx="327025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8" name="Gwiazda 5-ramienna 57"/>
          <p:cNvSpPr/>
          <p:nvPr/>
        </p:nvSpPr>
        <p:spPr>
          <a:xfrm>
            <a:off x="7212013" y="260350"/>
            <a:ext cx="1752600" cy="1301750"/>
          </a:xfrm>
          <a:prstGeom prst="star5">
            <a:avLst>
              <a:gd name="adj" fmla="val 35609"/>
              <a:gd name="hf" fmla="val 105146"/>
              <a:gd name="vf" fmla="val 11055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TV interview</a:t>
            </a:r>
          </a:p>
        </p:txBody>
      </p:sp>
      <p:cxnSp>
        <p:nvCxnSpPr>
          <p:cNvPr id="60" name="Łącznik prosty ze strzałką 59"/>
          <p:cNvCxnSpPr>
            <a:stCxn id="7" idx="6"/>
          </p:cNvCxnSpPr>
          <p:nvPr/>
        </p:nvCxnSpPr>
        <p:spPr>
          <a:xfrm flipV="1">
            <a:off x="5292725" y="979488"/>
            <a:ext cx="2135188" cy="25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zaokrąglony 1"/>
          <p:cNvSpPr/>
          <p:nvPr/>
        </p:nvSpPr>
        <p:spPr>
          <a:xfrm>
            <a:off x="7427913" y="5226050"/>
            <a:ext cx="1392237" cy="5746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Metrics</a:t>
            </a:r>
            <a:endParaRPr lang="pl-PL" dirty="0"/>
          </a:p>
        </p:txBody>
      </p:sp>
      <p:sp>
        <p:nvSpPr>
          <p:cNvPr id="16413" name="pole tekstowe 35"/>
          <p:cNvSpPr txBox="1">
            <a:spLocks noChangeArrowheads="1"/>
          </p:cNvSpPr>
          <p:nvPr/>
        </p:nvSpPr>
        <p:spPr bwMode="auto">
          <a:xfrm>
            <a:off x="1389063" y="1235075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an author</a:t>
            </a:r>
          </a:p>
        </p:txBody>
      </p:sp>
      <p:sp>
        <p:nvSpPr>
          <p:cNvPr id="16414" name="pole tekstowe 28"/>
          <p:cNvSpPr txBox="1">
            <a:spLocks noChangeArrowheads="1"/>
          </p:cNvSpPr>
          <p:nvPr/>
        </p:nvSpPr>
        <p:spPr bwMode="auto">
          <a:xfrm>
            <a:off x="4645025" y="3244850"/>
            <a:ext cx="142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is a result of</a:t>
            </a:r>
          </a:p>
        </p:txBody>
      </p:sp>
    </p:spTree>
    <p:extLst>
      <p:ext uri="{BB962C8B-B14F-4D97-AF65-F5344CB8AC3E}">
        <p14:creationId xmlns:p14="http://schemas.microsoft.com/office/powerpoint/2010/main" val="14745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4400" dirty="0" smtClean="0"/>
              <a:t>Complete </a:t>
            </a:r>
            <a:r>
              <a:rPr lang="pl-PL" sz="4400" dirty="0" err="1" smtClean="0"/>
              <a:t>research</a:t>
            </a:r>
            <a:r>
              <a:rPr lang="pl-PL" sz="4400" dirty="0" smtClean="0"/>
              <a:t> </a:t>
            </a:r>
            <a:r>
              <a:rPr lang="pl-PL" sz="4400" dirty="0" err="1" smtClean="0"/>
              <a:t>lifecycle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6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Selected</a:t>
            </a:r>
            <a:r>
              <a:rPr lang="pl-PL" dirty="0" smtClean="0"/>
              <a:t> </a:t>
            </a:r>
            <a:r>
              <a:rPr lang="pl-PL" dirty="0" err="1" smtClean="0"/>
              <a:t>types</a:t>
            </a:r>
            <a:r>
              <a:rPr lang="pl-PL" dirty="0" smtClean="0"/>
              <a:t> &amp; </a:t>
            </a:r>
            <a:r>
              <a:rPr lang="pl-PL" dirty="0" err="1" smtClean="0"/>
              <a:t>functionalities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179388" y="5013325"/>
            <a:ext cx="3827462" cy="1354138"/>
          </a:xfrm>
        </p:spPr>
        <p:txBody>
          <a:bodyPr/>
          <a:lstStyle/>
          <a:p>
            <a:r>
              <a:rPr lang="pl-PL" altLang="pl-PL" smtClean="0"/>
              <a:t>Full texts</a:t>
            </a:r>
          </a:p>
          <a:p>
            <a:r>
              <a:rPr lang="pl-PL" altLang="pl-PL" smtClean="0"/>
              <a:t>Metadata</a:t>
            </a:r>
          </a:p>
        </p:txBody>
      </p:sp>
      <p:sp>
        <p:nvSpPr>
          <p:cNvPr id="22532" name="Symbol zastępczy zawartości 2"/>
          <p:cNvSpPr txBox="1">
            <a:spLocks/>
          </p:cNvSpPr>
          <p:nvPr/>
        </p:nvSpPr>
        <p:spPr bwMode="auto">
          <a:xfrm>
            <a:off x="2781300" y="5016500"/>
            <a:ext cx="382746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pl-PL" altLang="pl-PL"/>
              <a:t>Searching</a:t>
            </a:r>
          </a:p>
          <a:p>
            <a:r>
              <a:rPr lang="pl-PL" altLang="pl-PL"/>
              <a:t>Sharing </a:t>
            </a:r>
          </a:p>
        </p:txBody>
      </p:sp>
      <p:sp>
        <p:nvSpPr>
          <p:cNvPr id="22533" name="Symbol zastępczy zawartości 2"/>
          <p:cNvSpPr txBox="1">
            <a:spLocks/>
          </p:cNvSpPr>
          <p:nvPr/>
        </p:nvSpPr>
        <p:spPr bwMode="auto">
          <a:xfrm>
            <a:off x="5878513" y="5011738"/>
            <a:ext cx="38258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pl-PL" altLang="pl-PL"/>
              <a:t>Reporting</a:t>
            </a:r>
          </a:p>
          <a:p>
            <a:r>
              <a:rPr lang="pl-PL" altLang="pl-PL"/>
              <a:t>Evaluation</a:t>
            </a:r>
          </a:p>
        </p:txBody>
      </p:sp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17625"/>
            <a:ext cx="2384425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317625"/>
            <a:ext cx="1666875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23963"/>
            <a:ext cx="18732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4181475" y="6165380"/>
            <a:ext cx="2118765" cy="504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+</a:t>
            </a:r>
            <a:r>
              <a:rPr lang="pl-PL" dirty="0" err="1" smtClean="0"/>
              <a:t>Infrastructure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03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University </a:t>
            </a:r>
            <a:r>
              <a:rPr lang="pl-PL" dirty="0" err="1" smtClean="0"/>
              <a:t>Knowledgebase</a:t>
            </a:r>
            <a:r>
              <a:rPr lang="pl-PL" dirty="0" smtClean="0"/>
              <a:t> -QA</a:t>
            </a:r>
            <a:endParaRPr lang="pl-PL" dirty="0"/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107950" y="1196975"/>
            <a:ext cx="8856663" cy="4525963"/>
          </a:xfrm>
        </p:spPr>
        <p:txBody>
          <a:bodyPr/>
          <a:lstStyle/>
          <a:p>
            <a:r>
              <a:rPr lang="pl-PL" altLang="en-US" smtClean="0"/>
              <a:t>Who is a specialist in Data Mining</a:t>
            </a:r>
          </a:p>
          <a:p>
            <a:pPr lvl="1"/>
            <a:r>
              <a:rPr lang="pl-PL" altLang="en-US" smtClean="0"/>
              <a:t>What researchers, what teams, do they collaborate?</a:t>
            </a:r>
          </a:p>
          <a:p>
            <a:r>
              <a:rPr lang="pl-PL" altLang="en-US" smtClean="0"/>
              <a:t>What is my total citations number</a:t>
            </a:r>
          </a:p>
          <a:p>
            <a:r>
              <a:rPr lang="pl-PL" altLang="en-US" smtClean="0"/>
              <a:t>What project has the best funding to number of publications ratio. </a:t>
            </a:r>
          </a:p>
          <a:p>
            <a:r>
              <a:rPr lang="pl-PL" altLang="en-US" smtClean="0"/>
              <a:t>What are the key research areas in  our institute</a:t>
            </a:r>
          </a:p>
          <a:p>
            <a:r>
              <a:rPr lang="pl-PL" altLang="en-US" smtClean="0"/>
              <a:t>What institute performed best last year in terms of number of quality publications</a:t>
            </a:r>
          </a:p>
          <a:p>
            <a:r>
              <a:rPr lang="pl-PL" altLang="en-US" smtClean="0"/>
              <a:t>How the total university score acording to the Ministry would change if LNCS series score were vauled 5 points more</a:t>
            </a:r>
          </a:p>
        </p:txBody>
      </p:sp>
    </p:spTree>
    <p:extLst>
      <p:ext uri="{BB962C8B-B14F-4D97-AF65-F5344CB8AC3E}">
        <p14:creationId xmlns:p14="http://schemas.microsoft.com/office/powerpoint/2010/main" val="17499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113356"/>
            <a:ext cx="2520280" cy="116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1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Information-</a:t>
            </a:r>
            <a:r>
              <a:rPr lang="pl-PL" dirty="0" err="1" smtClean="0"/>
              <a:t>rich</a:t>
            </a:r>
            <a:r>
              <a:rPr lang="pl-PL" dirty="0" smtClean="0"/>
              <a:t> but </a:t>
            </a:r>
            <a:r>
              <a:rPr lang="pl-PL" dirty="0" err="1" smtClean="0"/>
              <a:t>Easy</a:t>
            </a:r>
            <a:r>
              <a:rPr lang="pl-PL" dirty="0" smtClean="0"/>
              <a:t> to </a:t>
            </a:r>
            <a:r>
              <a:rPr lang="pl-PL" dirty="0" err="1" smtClean="0"/>
              <a:t>Use</a:t>
            </a:r>
            <a:endParaRPr lang="pl-PL" dirty="0"/>
          </a:p>
        </p:txBody>
      </p:sp>
      <p:sp>
        <p:nvSpPr>
          <p:cNvPr id="4" name="Prostokąt ze ściętym rogiem 3"/>
          <p:cNvSpPr/>
          <p:nvPr/>
        </p:nvSpPr>
        <p:spPr>
          <a:xfrm>
            <a:off x="1115615" y="1113356"/>
            <a:ext cx="2033329" cy="112261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Complete, </a:t>
            </a:r>
            <a:r>
              <a:rPr lang="pl-PL" dirty="0" err="1" smtClean="0"/>
              <a:t>consistent</a:t>
            </a:r>
            <a:r>
              <a:rPr lang="pl-PL" dirty="0" smtClean="0"/>
              <a:t> </a:t>
            </a:r>
            <a:r>
              <a:rPr lang="pl-PL" dirty="0" err="1" smtClean="0"/>
              <a:t>Metadata</a:t>
            </a:r>
            <a:endParaRPr lang="pl-PL" dirty="0"/>
          </a:p>
        </p:txBody>
      </p:sp>
      <p:sp>
        <p:nvSpPr>
          <p:cNvPr id="5" name="Prostokąt ze ściętym rogiem 4"/>
          <p:cNvSpPr/>
          <p:nvPr/>
        </p:nvSpPr>
        <p:spPr>
          <a:xfrm>
            <a:off x="1109124" y="2492896"/>
            <a:ext cx="2016224" cy="86409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Classification</a:t>
            </a:r>
            <a:r>
              <a:rPr lang="pl-PL" dirty="0" smtClean="0"/>
              <a:t> of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output</a:t>
            </a:r>
            <a:endParaRPr lang="pl-PL" dirty="0"/>
          </a:p>
        </p:txBody>
      </p:sp>
      <p:sp>
        <p:nvSpPr>
          <p:cNvPr id="6" name="Prostokąt ze ściętym rogiem 5"/>
          <p:cNvSpPr/>
          <p:nvPr/>
        </p:nvSpPr>
        <p:spPr>
          <a:xfrm>
            <a:off x="1129475" y="3660034"/>
            <a:ext cx="2019470" cy="86409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Metrics</a:t>
            </a:r>
            <a:endParaRPr lang="pl-PL" dirty="0"/>
          </a:p>
        </p:txBody>
      </p:sp>
      <p:sp>
        <p:nvSpPr>
          <p:cNvPr id="7" name="Prostokąt ze ściętym rogiem 6"/>
          <p:cNvSpPr/>
          <p:nvPr/>
        </p:nvSpPr>
        <p:spPr>
          <a:xfrm>
            <a:off x="1129475" y="5769260"/>
            <a:ext cx="2019470" cy="9001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Financial Data</a:t>
            </a:r>
            <a:endParaRPr lang="pl-PL" dirty="0"/>
          </a:p>
        </p:txBody>
      </p:sp>
      <p:sp>
        <p:nvSpPr>
          <p:cNvPr id="8" name="Prostokąt ze ściętym rogiem 7"/>
          <p:cNvSpPr/>
          <p:nvPr/>
        </p:nvSpPr>
        <p:spPr>
          <a:xfrm>
            <a:off x="1181132" y="4797152"/>
            <a:ext cx="1872208" cy="79208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Full </a:t>
            </a:r>
            <a:r>
              <a:rPr lang="pl-PL" dirty="0" err="1" smtClean="0"/>
              <a:t>Texts</a:t>
            </a:r>
            <a:endParaRPr lang="pl-PL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871065"/>
            <a:ext cx="936104" cy="34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57117"/>
            <a:ext cx="1174245" cy="78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7180"/>
            <a:ext cx="1100421" cy="124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załka w prawo 2"/>
          <p:cNvSpPr/>
          <p:nvPr/>
        </p:nvSpPr>
        <p:spPr>
          <a:xfrm rot="10800000">
            <a:off x="3491880" y="1803917"/>
            <a:ext cx="10801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 rot="10800000">
            <a:off x="3491880" y="2896360"/>
            <a:ext cx="2520280" cy="45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 rot="9777461">
            <a:off x="3644280" y="3861048"/>
            <a:ext cx="10801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prawo 15"/>
          <p:cNvSpPr/>
          <p:nvPr/>
        </p:nvSpPr>
        <p:spPr>
          <a:xfrm rot="11581796">
            <a:off x="3675341" y="4324570"/>
            <a:ext cx="10801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prawo 16"/>
          <p:cNvSpPr/>
          <p:nvPr/>
        </p:nvSpPr>
        <p:spPr>
          <a:xfrm rot="10800000">
            <a:off x="3779912" y="5147477"/>
            <a:ext cx="10801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prawo 17"/>
          <p:cNvSpPr/>
          <p:nvPr/>
        </p:nvSpPr>
        <p:spPr>
          <a:xfrm rot="10800000">
            <a:off x="3684092" y="6173591"/>
            <a:ext cx="10801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63" y="4250968"/>
            <a:ext cx="1317914" cy="5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C:\Users\qba\AppData\Local\Microsoft\Windows\Temporary Internet Files\Content.IE5\XQLR4650\MP90044869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92" y="5803308"/>
            <a:ext cx="6254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24405257"/>
              </p:ext>
            </p:extLst>
          </p:nvPr>
        </p:nvGraphicFramePr>
        <p:xfrm>
          <a:off x="5966624" y="4524130"/>
          <a:ext cx="2147898" cy="148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903677"/>
            <a:ext cx="1018358" cy="91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4224151" y="241666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automatic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934692" y="3491728"/>
            <a:ext cx="17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Web of Science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32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51" y="4040188"/>
            <a:ext cx="2392362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7" y="3284980"/>
            <a:ext cx="19685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466"/>
            <a:ext cx="2170074" cy="82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1298575"/>
            <a:ext cx="199707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9" descr="C:\Users\qba\AppData\Local\Microsoft\Windows\Temporary Internet Files\Content.IE5\XQLR4650\MP90044869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4722813"/>
            <a:ext cx="12509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4700" y="188550"/>
            <a:ext cx="7683345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dirty="0" err="1" smtClean="0"/>
              <a:t>Interoperability</a:t>
            </a:r>
            <a:r>
              <a:rPr lang="pl-PL" dirty="0" smtClean="0"/>
              <a:t>, </a:t>
            </a:r>
            <a:r>
              <a:rPr lang="pl-PL" dirty="0" err="1" smtClean="0"/>
              <a:t>standards</a:t>
            </a:r>
            <a:endParaRPr lang="pl-PL" dirty="0"/>
          </a:p>
        </p:txBody>
      </p:sp>
      <p:pic>
        <p:nvPicPr>
          <p:cNvPr id="5940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721" y="5663630"/>
            <a:ext cx="36861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26" y="3588925"/>
            <a:ext cx="20558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" y="4149100"/>
            <a:ext cx="1746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044611" y="1590516"/>
            <a:ext cx="36630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 err="1" smtClean="0"/>
              <a:t>National</a:t>
            </a:r>
            <a:r>
              <a:rPr lang="pl-PL" sz="2600" dirty="0" smtClean="0"/>
              <a:t> </a:t>
            </a:r>
            <a:r>
              <a:rPr lang="pl-PL" sz="2600" dirty="0" smtClean="0"/>
              <a:t>„CRIS”</a:t>
            </a:r>
            <a:endParaRPr lang="en-US" sz="2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025827" y="2214245"/>
            <a:ext cx="45977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 smtClean="0"/>
              <a:t>University </a:t>
            </a:r>
            <a:r>
              <a:rPr lang="pl-PL" sz="2600" dirty="0" err="1" smtClean="0"/>
              <a:t>systems</a:t>
            </a:r>
            <a:r>
              <a:rPr lang="pl-PL" sz="2600" dirty="0" smtClean="0"/>
              <a:t> (</a:t>
            </a:r>
            <a:r>
              <a:rPr lang="pl-PL" sz="2600" dirty="0" err="1" smtClean="0"/>
              <a:t>e.g</a:t>
            </a:r>
            <a:r>
              <a:rPr lang="pl-PL" sz="2600" dirty="0" smtClean="0"/>
              <a:t>. SAP)</a:t>
            </a:r>
            <a:endParaRPr lang="en-US" sz="2600" dirty="0"/>
          </a:p>
        </p:txBody>
      </p:sp>
      <p:pic>
        <p:nvPicPr>
          <p:cNvPr id="2050" name="Picture 2" descr="SHERP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60" y="3143249"/>
            <a:ext cx="24193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enDOAR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86" y="4437140"/>
            <a:ext cx="300037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nalezione obrazy dla zapytania cer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19" y="5663630"/>
            <a:ext cx="1446875" cy="12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" y="1298575"/>
            <a:ext cx="1933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Znalezione obrazy dla zapytania sco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9" descr="Znalezione obrazy dla zapytania scop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11" descr="Znalezione obrazy dla zapytania scopu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7" name="Picture 13" descr="Znalezione obrazy dla zapytania scopu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7" y="548600"/>
            <a:ext cx="1542835" cy="4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145693" y="1898293"/>
            <a:ext cx="17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Web of Science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2314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49177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Standard - </a:t>
            </a:r>
            <a:r>
              <a:rPr lang="pl-PL" dirty="0" err="1" smtClean="0"/>
              <a:t>bridge</a:t>
            </a:r>
            <a:endParaRPr lang="pl-PL" dirty="0"/>
          </a:p>
        </p:txBody>
      </p:sp>
      <p:pic>
        <p:nvPicPr>
          <p:cNvPr id="5" name="Picture 2" descr="Znalezione obrazy dla zapytania cer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70" y="3356990"/>
            <a:ext cx="1016386" cy="8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30" y="1758594"/>
            <a:ext cx="936130" cy="66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3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440" y="1196690"/>
            <a:ext cx="8229600" cy="4525962"/>
          </a:xfrm>
        </p:spPr>
        <p:txBody>
          <a:bodyPr/>
          <a:lstStyle/>
          <a:p>
            <a:r>
              <a:rPr lang="pl-PL" dirty="0" err="1" smtClean="0"/>
              <a:t>History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vision</a:t>
            </a:r>
            <a:endParaRPr lang="pl-PL" dirty="0" smtClean="0"/>
          </a:p>
          <a:p>
            <a:pPr lvl="1"/>
            <a:r>
              <a:rPr lang="pl-PL" dirty="0" err="1" smtClean="0"/>
              <a:t>Legislation</a:t>
            </a:r>
            <a:r>
              <a:rPr lang="pl-PL" dirty="0" smtClean="0"/>
              <a:t> </a:t>
            </a:r>
            <a:r>
              <a:rPr lang="pl-PL" dirty="0" err="1" smtClean="0"/>
              <a:t>context</a:t>
            </a:r>
            <a:r>
              <a:rPr lang="pl-PL" dirty="0" smtClean="0"/>
              <a:t> </a:t>
            </a:r>
            <a:r>
              <a:rPr lang="pl-PL" dirty="0" smtClean="0"/>
              <a:t>in Poland</a:t>
            </a:r>
          </a:p>
          <a:p>
            <a:pPr lvl="1"/>
            <a:r>
              <a:rPr lang="pl-PL" dirty="0" smtClean="0"/>
              <a:t>CRIS </a:t>
            </a:r>
            <a:r>
              <a:rPr lang="pl-PL" dirty="0" err="1" smtClean="0"/>
              <a:t>systems</a:t>
            </a:r>
            <a:r>
              <a:rPr lang="pl-PL" dirty="0" smtClean="0"/>
              <a:t> </a:t>
            </a:r>
            <a:r>
              <a:rPr lang="pl-PL" dirty="0" err="1" smtClean="0"/>
              <a:t>adoption</a:t>
            </a:r>
            <a:r>
              <a:rPr lang="pl-PL" dirty="0" smtClean="0"/>
              <a:t> </a:t>
            </a:r>
            <a:r>
              <a:rPr lang="pl-PL" dirty="0" smtClean="0"/>
              <a:t>in Poland</a:t>
            </a:r>
            <a:endParaRPr lang="pl-PL" dirty="0" smtClean="0"/>
          </a:p>
          <a:p>
            <a:pPr lvl="1"/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vision</a:t>
            </a:r>
            <a:r>
              <a:rPr lang="pl-PL" dirty="0"/>
              <a:t> </a:t>
            </a:r>
            <a:r>
              <a:rPr lang="pl-PL" dirty="0" smtClean="0"/>
              <a:t>on </a:t>
            </a:r>
            <a:r>
              <a:rPr lang="pl-PL" dirty="0" err="1" smtClean="0"/>
              <a:t>nation-wide</a:t>
            </a:r>
            <a:r>
              <a:rPr lang="pl-PL" dirty="0" smtClean="0"/>
              <a:t> CRIS</a:t>
            </a:r>
          </a:p>
          <a:p>
            <a:r>
              <a:rPr lang="pl-PL" dirty="0" smtClean="0"/>
              <a:t>Omega-</a:t>
            </a:r>
            <a:r>
              <a:rPr lang="pl-PL" dirty="0" err="1" smtClean="0"/>
              <a:t>Psir</a:t>
            </a:r>
            <a:endParaRPr lang="pl-PL" dirty="0" smtClean="0"/>
          </a:p>
          <a:p>
            <a:pPr lvl="1"/>
            <a:r>
              <a:rPr lang="pl-PL" dirty="0" err="1" smtClean="0"/>
              <a:t>Key</a:t>
            </a:r>
            <a:r>
              <a:rPr lang="pl-PL" dirty="0" smtClean="0"/>
              <a:t> </a:t>
            </a:r>
            <a:r>
              <a:rPr lang="pl-PL" dirty="0" err="1" smtClean="0"/>
              <a:t>assumptions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System </a:t>
            </a:r>
            <a:r>
              <a:rPr lang="pl-PL" dirty="0" err="1" smtClean="0"/>
              <a:t>overview</a:t>
            </a:r>
            <a:endParaRPr lang="pl-PL" dirty="0" smtClean="0"/>
          </a:p>
          <a:p>
            <a:r>
              <a:rPr lang="pl-PL" dirty="0" err="1" smtClean="0"/>
              <a:t>Insights</a:t>
            </a:r>
            <a:r>
              <a:rPr lang="pl-PL" dirty="0" smtClean="0"/>
              <a:t> from Omega-</a:t>
            </a:r>
            <a:r>
              <a:rPr lang="pl-PL" dirty="0" err="1" smtClean="0"/>
              <a:t>Psir</a:t>
            </a:r>
            <a:r>
              <a:rPr lang="pl-PL" dirty="0" smtClean="0"/>
              <a:t> </a:t>
            </a:r>
            <a:r>
              <a:rPr lang="pl-PL" dirty="0" err="1" smtClean="0"/>
              <a:t>deployments</a:t>
            </a:r>
            <a:r>
              <a:rPr lang="pl-PL" dirty="0" smtClean="0"/>
              <a:t> (</a:t>
            </a: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left</a:t>
            </a:r>
            <a:r>
              <a:rPr lang="pl-PL" dirty="0" smtClean="0"/>
              <a:t>…)</a:t>
            </a:r>
          </a:p>
          <a:p>
            <a:pPr lvl="1"/>
            <a:r>
              <a:rPr lang="pl-PL" dirty="0" err="1" smtClean="0"/>
              <a:t>Keys</a:t>
            </a:r>
            <a:r>
              <a:rPr lang="pl-PL" dirty="0" smtClean="0"/>
              <a:t> to </a:t>
            </a:r>
            <a:r>
              <a:rPr lang="pl-PL" dirty="0" err="1" smtClean="0"/>
              <a:t>success</a:t>
            </a:r>
            <a:endParaRPr lang="pl-PL" dirty="0" smtClean="0"/>
          </a:p>
          <a:p>
            <a:pPr lvl="1"/>
            <a:r>
              <a:rPr lang="pl-PL" dirty="0" err="1" smtClean="0"/>
              <a:t>Key</a:t>
            </a:r>
            <a:r>
              <a:rPr lang="pl-PL" dirty="0" smtClean="0"/>
              <a:t> </a:t>
            </a:r>
            <a:r>
              <a:rPr lang="pl-PL" dirty="0" err="1" smtClean="0"/>
              <a:t>blockers</a:t>
            </a:r>
            <a:endParaRPr lang="pl-PL" dirty="0" smtClean="0"/>
          </a:p>
          <a:p>
            <a:pPr lvl="1"/>
            <a:r>
              <a:rPr lang="pl-PL" dirty="0" err="1" smtClean="0"/>
              <a:t>Key</a:t>
            </a:r>
            <a:r>
              <a:rPr lang="pl-PL" dirty="0" smtClean="0"/>
              <a:t> </a:t>
            </a:r>
            <a:r>
              <a:rPr lang="pl-PL" dirty="0" err="1" smtClean="0"/>
              <a:t>adaptation</a:t>
            </a:r>
            <a:r>
              <a:rPr lang="pl-PL" dirty="0" smtClean="0"/>
              <a:t> </a:t>
            </a:r>
            <a:r>
              <a:rPr lang="pl-PL" dirty="0" err="1" smtClean="0"/>
              <a:t>requests</a:t>
            </a:r>
            <a:r>
              <a:rPr lang="pl-PL" dirty="0" smtClean="0"/>
              <a:t> </a:t>
            </a:r>
          </a:p>
          <a:p>
            <a:pPr lvl="1"/>
            <a:r>
              <a:rPr lang="pl-PL" dirty="0" err="1" smtClean="0"/>
              <a:t>etc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9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dirty="0" err="1" smtClean="0"/>
              <a:t>Flexibility</a:t>
            </a:r>
            <a:endParaRPr lang="en-US" altLang="pl-PL" dirty="0" smtClean="0"/>
          </a:p>
        </p:txBody>
      </p:sp>
      <p:sp>
        <p:nvSpPr>
          <p:cNvPr id="2" name="Prostokąt 1"/>
          <p:cNvSpPr/>
          <p:nvPr/>
        </p:nvSpPr>
        <p:spPr>
          <a:xfrm>
            <a:off x="6609222" y="2033247"/>
            <a:ext cx="2448340" cy="6622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Security </a:t>
            </a:r>
            <a:r>
              <a:rPr lang="pl-PL" dirty="0" err="1" smtClean="0"/>
              <a:t>Rules</a:t>
            </a:r>
            <a:r>
              <a:rPr lang="pl-PL" dirty="0"/>
              <a:t>, Evaluation </a:t>
            </a:r>
            <a:r>
              <a:rPr lang="pl-PL" dirty="0" err="1"/>
              <a:t>Rules</a:t>
            </a:r>
            <a:r>
              <a:rPr lang="pl-PL" dirty="0"/>
              <a:t> …</a:t>
            </a:r>
          </a:p>
        </p:txBody>
      </p:sp>
      <p:sp>
        <p:nvSpPr>
          <p:cNvPr id="8" name="Prostokąt 7"/>
          <p:cNvSpPr/>
          <p:nvPr/>
        </p:nvSpPr>
        <p:spPr>
          <a:xfrm>
            <a:off x="6609222" y="1311113"/>
            <a:ext cx="2448340" cy="6622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Look</a:t>
            </a:r>
            <a:r>
              <a:rPr lang="pl-PL" dirty="0"/>
              <a:t> &amp; </a:t>
            </a:r>
            <a:r>
              <a:rPr lang="pl-PL" dirty="0" err="1"/>
              <a:t>Feel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623009" y="3667542"/>
            <a:ext cx="2448340" cy="6622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…</a:t>
            </a:r>
          </a:p>
        </p:txBody>
      </p:sp>
      <p:pic>
        <p:nvPicPr>
          <p:cNvPr id="4097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123950"/>
            <a:ext cx="583406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2913063"/>
            <a:ext cx="554355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609222" y="2852920"/>
            <a:ext cx="2448340" cy="6622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Reports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772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Extending</a:t>
            </a:r>
            <a:endParaRPr lang="en-US" dirty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61" y="1156330"/>
            <a:ext cx="5472760" cy="306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953937" y="4151014"/>
            <a:ext cx="81900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(</a:t>
            </a:r>
            <a:r>
              <a:rPr lang="pl-PL" sz="2400" dirty="0" err="1"/>
              <a:t>Almost</a:t>
            </a:r>
            <a:r>
              <a:rPr lang="pl-PL" sz="2400" dirty="0"/>
              <a:t>) </a:t>
            </a:r>
            <a:r>
              <a:rPr lang="pl-PL" sz="2400" dirty="0" err="1"/>
              <a:t>schemaless</a:t>
            </a:r>
            <a:r>
              <a:rPr lang="pl-PL" sz="2400" dirty="0"/>
              <a:t> </a:t>
            </a:r>
            <a:r>
              <a:rPr lang="pl-PL" sz="2400" dirty="0" err="1"/>
              <a:t>approach</a:t>
            </a:r>
            <a:endParaRPr lang="pl-PL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400" dirty="0" err="1"/>
              <a:t>Entities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defined</a:t>
            </a:r>
            <a:r>
              <a:rPr lang="pl-PL" sz="2400" dirty="0"/>
              <a:t> by </a:t>
            </a:r>
            <a:r>
              <a:rPr lang="pl-PL" sz="2400" dirty="0" err="1"/>
              <a:t>means</a:t>
            </a:r>
            <a:r>
              <a:rPr lang="pl-PL" sz="2400" dirty="0"/>
              <a:t> of XSD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400" dirty="0" err="1"/>
              <a:t>Based</a:t>
            </a:r>
            <a:r>
              <a:rPr lang="pl-PL" sz="2400" dirty="0"/>
              <a:t> on XSD the data </a:t>
            </a:r>
            <a:r>
              <a:rPr lang="pl-PL" sz="2400" dirty="0" err="1"/>
              <a:t>entry</a:t>
            </a:r>
            <a:r>
              <a:rPr lang="pl-PL" sz="2400" dirty="0"/>
              <a:t>/</a:t>
            </a:r>
            <a:r>
              <a:rPr lang="pl-PL" sz="2400" dirty="0" err="1"/>
              <a:t>search</a:t>
            </a:r>
            <a:r>
              <a:rPr lang="pl-PL" sz="2400" dirty="0"/>
              <a:t> </a:t>
            </a:r>
            <a:r>
              <a:rPr lang="pl-PL" sz="2400" dirty="0" err="1"/>
              <a:t>screens</a:t>
            </a:r>
            <a:r>
              <a:rPr lang="pl-PL" sz="2400" dirty="0"/>
              <a:t> </a:t>
            </a:r>
            <a:r>
              <a:rPr lang="pl-PL" sz="2400" dirty="0" err="1"/>
              <a:t>can</a:t>
            </a:r>
            <a:r>
              <a:rPr lang="pl-PL" sz="2400" dirty="0"/>
              <a:t> be </a:t>
            </a:r>
            <a:br>
              <a:rPr lang="pl-PL" sz="2400" dirty="0"/>
            </a:br>
            <a:r>
              <a:rPr lang="pl-PL" sz="2400" dirty="0" err="1" smtClean="0"/>
              <a:t>generated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/>
              <a:t>Defineable</a:t>
            </a:r>
            <a:r>
              <a:rPr lang="pl-PL" sz="2400" dirty="0"/>
              <a:t> </a:t>
            </a:r>
            <a:r>
              <a:rPr lang="pl-PL" sz="2400" dirty="0" err="1"/>
              <a:t>validation</a:t>
            </a:r>
            <a:r>
              <a:rPr lang="pl-PL" sz="2400" dirty="0"/>
              <a:t> </a:t>
            </a:r>
            <a:r>
              <a:rPr lang="pl-PL" sz="2400" dirty="0" err="1"/>
              <a:t>rules</a:t>
            </a:r>
            <a:r>
              <a:rPr lang="pl-PL" sz="2400" dirty="0"/>
              <a:t> for the data </a:t>
            </a:r>
            <a:r>
              <a:rPr lang="pl-PL" sz="2400" dirty="0" err="1"/>
              <a:t>entry</a:t>
            </a:r>
            <a:r>
              <a:rPr lang="pl-PL" sz="2400" dirty="0"/>
              <a:t> </a:t>
            </a:r>
            <a:r>
              <a:rPr lang="pl-PL" sz="2400" dirty="0" err="1"/>
              <a:t>worksheets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/>
              <a:t>Defineable</a:t>
            </a:r>
            <a:r>
              <a:rPr lang="pl-PL" sz="2400" dirty="0"/>
              <a:t> </a:t>
            </a:r>
            <a:r>
              <a:rPr lang="pl-PL" sz="2400" dirty="0" err="1"/>
              <a:t>output</a:t>
            </a:r>
            <a:r>
              <a:rPr lang="pl-PL" sz="2400" dirty="0"/>
              <a:t> </a:t>
            </a:r>
            <a:r>
              <a:rPr lang="pl-PL" sz="2400" dirty="0" err="1"/>
              <a:t>screens</a:t>
            </a:r>
            <a:r>
              <a:rPr lang="pl-PL" sz="2400" dirty="0"/>
              <a:t>, </a:t>
            </a:r>
            <a:r>
              <a:rPr lang="pl-PL" sz="2400" dirty="0" err="1"/>
              <a:t>including</a:t>
            </a:r>
            <a:r>
              <a:rPr lang="pl-PL" sz="2400" dirty="0"/>
              <a:t> </a:t>
            </a:r>
            <a:r>
              <a:rPr lang="pl-PL" sz="2400" dirty="0" err="1"/>
              <a:t>sorting</a:t>
            </a:r>
            <a:r>
              <a:rPr lang="pl-PL" sz="2400" dirty="0"/>
              <a:t> </a:t>
            </a:r>
            <a:r>
              <a:rPr lang="pl-PL" sz="2400" dirty="0" err="1"/>
              <a:t>rules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89525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Omega-PSIR </a:t>
            </a:r>
            <a:endParaRPr lang="pl-PL" dirty="0"/>
          </a:p>
        </p:txBody>
      </p:sp>
      <p:sp>
        <p:nvSpPr>
          <p:cNvPr id="36867" name="Podtytuł 5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pl-PL" altLang="pl-PL" dirty="0" err="1" smtClean="0"/>
              <a:t>Some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screens</a:t>
            </a: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15900"/>
            <a:ext cx="738187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5264150"/>
            <a:ext cx="5743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pl-PL" dirty="0" smtClean="0"/>
              <a:t>Data </a:t>
            </a:r>
            <a:r>
              <a:rPr lang="pl-PL" dirty="0" err="1" smtClean="0"/>
              <a:t>Entry</a:t>
            </a:r>
            <a:endParaRPr lang="pl-PL" dirty="0"/>
          </a:p>
        </p:txBody>
      </p:sp>
      <p:pic>
        <p:nvPicPr>
          <p:cNvPr id="23557" name="Picture 3" descr="C:\Users\lskoniec\Downloads\repo\import-duplic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2193925"/>
            <a:ext cx="56927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185738"/>
            <a:ext cx="40576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trzałka w prawo 6"/>
          <p:cNvSpPr/>
          <p:nvPr/>
        </p:nvSpPr>
        <p:spPr>
          <a:xfrm rot="20725729">
            <a:off x="2905125" y="736600"/>
            <a:ext cx="1863725" cy="325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6059488"/>
            <a:ext cx="863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081213"/>
            <a:ext cx="936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0100" y="0"/>
            <a:ext cx="8229600" cy="11430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pl-PL" dirty="0" smtClean="0"/>
              <a:t>Project</a:t>
            </a:r>
            <a:endParaRPr lang="pl-PL" dirty="0"/>
          </a:p>
        </p:txBody>
      </p:sp>
      <p:sp>
        <p:nvSpPr>
          <p:cNvPr id="5" name="Objaśnienie liniowe 2 4"/>
          <p:cNvSpPr/>
          <p:nvPr/>
        </p:nvSpPr>
        <p:spPr>
          <a:xfrm>
            <a:off x="6877050" y="331788"/>
            <a:ext cx="1800225" cy="936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248"/>
              <a:gd name="adj6" fmla="val -259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People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68413"/>
            <a:ext cx="69627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4308475"/>
            <a:ext cx="70675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aśnienie liniowe 2 7"/>
          <p:cNvSpPr/>
          <p:nvPr/>
        </p:nvSpPr>
        <p:spPr>
          <a:xfrm>
            <a:off x="7627938" y="3319463"/>
            <a:ext cx="1441450" cy="9350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9248"/>
              <a:gd name="adj6" fmla="val -278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39678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pl-PL" dirty="0" smtClean="0"/>
              <a:t>Project</a:t>
            </a:r>
            <a:endParaRPr lang="pl-PL" dirty="0"/>
          </a:p>
        </p:txBody>
      </p: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31900"/>
            <a:ext cx="69342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aśnienie liniowe 2 6"/>
          <p:cNvSpPr/>
          <p:nvPr/>
        </p:nvSpPr>
        <p:spPr>
          <a:xfrm>
            <a:off x="7185025" y="4652963"/>
            <a:ext cx="1708150" cy="936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2582"/>
              <a:gd name="adj6" fmla="val -410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Publications</a:t>
            </a:r>
          </a:p>
        </p:txBody>
      </p:sp>
      <p:sp>
        <p:nvSpPr>
          <p:cNvPr id="8" name="Objaśnienie liniowe 2 7"/>
          <p:cNvSpPr/>
          <p:nvPr/>
        </p:nvSpPr>
        <p:spPr>
          <a:xfrm>
            <a:off x="6359525" y="188913"/>
            <a:ext cx="2533650" cy="7191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9125"/>
              <a:gd name="adj6" fmla="val 18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Files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39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76216" y="157163"/>
            <a:ext cx="7372364" cy="1143000"/>
          </a:xfrm>
        </p:spPr>
        <p:txBody>
          <a:bodyPr/>
          <a:lstStyle/>
          <a:p>
            <a:pPr>
              <a:defRPr/>
            </a:pPr>
            <a:r>
              <a:rPr lang="pl-PL" sz="4000" dirty="0" err="1" smtClean="0"/>
              <a:t>Expert</a:t>
            </a:r>
            <a:r>
              <a:rPr lang="pl-PL" sz="4000" dirty="0" smtClean="0"/>
              <a:t> </a:t>
            </a:r>
            <a:r>
              <a:rPr lang="pl-PL" sz="4000" dirty="0" err="1" smtClean="0"/>
              <a:t>search</a:t>
            </a:r>
            <a:r>
              <a:rPr lang="pl-PL" sz="4000" dirty="0" smtClean="0"/>
              <a:t> step 1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52886"/>
            <a:ext cx="7197515" cy="557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460" y="6317605"/>
            <a:ext cx="5694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More</a:t>
            </a:r>
            <a:r>
              <a:rPr lang="pl-PL" sz="2400" dirty="0" smtClean="0"/>
              <a:t> </a:t>
            </a:r>
            <a:r>
              <a:rPr lang="pl-PL" sz="2400" dirty="0" err="1" smtClean="0"/>
              <a:t>than</a:t>
            </a:r>
            <a:r>
              <a:rPr lang="pl-PL" sz="2400" dirty="0" smtClean="0"/>
              <a:t> </a:t>
            </a:r>
            <a:r>
              <a:rPr lang="pl-PL" sz="2400" dirty="0" err="1" smtClean="0"/>
              <a:t>metadata</a:t>
            </a:r>
            <a:r>
              <a:rPr lang="pl-PL" sz="2400" dirty="0" smtClean="0"/>
              <a:t> and </a:t>
            </a:r>
            <a:r>
              <a:rPr lang="pl-PL" sz="2400" dirty="0" err="1" smtClean="0"/>
              <a:t>full</a:t>
            </a:r>
            <a:r>
              <a:rPr lang="pl-PL" sz="2400" dirty="0" smtClean="0"/>
              <a:t> </a:t>
            </a:r>
            <a:r>
              <a:rPr lang="pl-PL" sz="2400" dirty="0" err="1" smtClean="0"/>
              <a:t>text</a:t>
            </a:r>
            <a:r>
              <a:rPr lang="pl-PL" sz="2400" dirty="0" smtClean="0"/>
              <a:t> </a:t>
            </a:r>
            <a:r>
              <a:rPr lang="pl-PL" sz="2400" dirty="0" err="1" smtClean="0"/>
              <a:t>search</a:t>
            </a:r>
            <a:r>
              <a:rPr lang="pl-PL" sz="2400" dirty="0" smtClean="0"/>
              <a:t>!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76216" y="157163"/>
            <a:ext cx="7372364" cy="1143000"/>
          </a:xfrm>
        </p:spPr>
        <p:txBody>
          <a:bodyPr/>
          <a:lstStyle/>
          <a:p>
            <a:pPr>
              <a:defRPr/>
            </a:pPr>
            <a:r>
              <a:rPr lang="pl-PL" sz="4000" dirty="0" err="1" smtClean="0"/>
              <a:t>Expert</a:t>
            </a:r>
            <a:r>
              <a:rPr lang="pl-PL" sz="4000" dirty="0" smtClean="0"/>
              <a:t> </a:t>
            </a:r>
            <a:r>
              <a:rPr lang="pl-PL" sz="4000" dirty="0" err="1" smtClean="0"/>
              <a:t>search</a:t>
            </a:r>
            <a:r>
              <a:rPr lang="pl-PL" sz="4000" dirty="0" smtClean="0"/>
              <a:t> step 2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6" y="978883"/>
            <a:ext cx="9373275" cy="587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76216" y="157163"/>
            <a:ext cx="7372364" cy="1143000"/>
          </a:xfrm>
        </p:spPr>
        <p:txBody>
          <a:bodyPr/>
          <a:lstStyle/>
          <a:p>
            <a:pPr>
              <a:defRPr/>
            </a:pPr>
            <a:r>
              <a:rPr lang="pl-PL" sz="4000" dirty="0" err="1" smtClean="0"/>
              <a:t>Expert</a:t>
            </a:r>
            <a:r>
              <a:rPr lang="pl-PL" sz="4000" dirty="0" smtClean="0"/>
              <a:t> </a:t>
            </a:r>
            <a:r>
              <a:rPr lang="pl-PL" sz="4000" dirty="0" err="1" smtClean="0"/>
              <a:t>search</a:t>
            </a:r>
            <a:r>
              <a:rPr lang="pl-PL" sz="4000" dirty="0" smtClean="0"/>
              <a:t> step 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00"/>
            <a:ext cx="9083868" cy="49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50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Researcher</a:t>
            </a:r>
            <a:endParaRPr lang="pl-PL" dirty="0"/>
          </a:p>
        </p:txBody>
      </p:sp>
      <p:sp>
        <p:nvSpPr>
          <p:cNvPr id="4710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52" y="1340710"/>
            <a:ext cx="8771504" cy="501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History</a:t>
            </a:r>
            <a:r>
              <a:rPr lang="pl-PL" dirty="0" smtClean="0"/>
              <a:t> and </a:t>
            </a:r>
            <a:r>
              <a:rPr lang="pl-PL" dirty="0" err="1" smtClean="0"/>
              <a:t>vision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1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0" y="404580"/>
            <a:ext cx="8463120" cy="570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" y="980660"/>
            <a:ext cx="8911507" cy="489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188550"/>
            <a:ext cx="9420225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5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within</a:t>
            </a:r>
            <a:r>
              <a:rPr lang="pl-PL" dirty="0" smtClean="0"/>
              <a:t> a unit (</a:t>
            </a:r>
            <a:r>
              <a:rPr lang="pl-PL" dirty="0" err="1" smtClean="0"/>
              <a:t>teams</a:t>
            </a:r>
            <a:r>
              <a:rPr lang="pl-PL" smtClean="0"/>
              <a:t>)</a:t>
            </a:r>
            <a:endParaRPr lang="pl-PL" dirty="0"/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697038"/>
            <a:ext cx="4757737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9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8950418" cy="412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Reports</a:t>
            </a:r>
            <a:endParaRPr lang="pl-P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1214997"/>
            <a:ext cx="8645541" cy="49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90" y="514350"/>
            <a:ext cx="383857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 err="1" smtClean="0"/>
              <a:t>Based</a:t>
            </a:r>
            <a:r>
              <a:rPr lang="pl-PL" altLang="pl-PL" dirty="0" smtClean="0"/>
              <a:t> on the </a:t>
            </a:r>
            <a:r>
              <a:rPr lang="pl-PL" altLang="pl-PL" dirty="0" err="1" smtClean="0"/>
              <a:t>bibliographic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description</a:t>
            </a:r>
            <a:endParaRPr lang="pl-PL" altLang="pl-PL" dirty="0" smtClean="0"/>
          </a:p>
          <a:p>
            <a:r>
              <a:rPr lang="pl-PL" altLang="pl-PL" dirty="0" err="1" smtClean="0"/>
              <a:t>According</a:t>
            </a:r>
            <a:r>
              <a:rPr lang="pl-PL" altLang="pl-PL" dirty="0" smtClean="0"/>
              <a:t> to the </a:t>
            </a:r>
            <a:r>
              <a:rPr lang="pl-PL" altLang="pl-PL" dirty="0" err="1" smtClean="0"/>
              <a:t>defineable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rules</a:t>
            </a:r>
            <a:endParaRPr lang="pl-PL" altLang="pl-PL" dirty="0" smtClean="0"/>
          </a:p>
          <a:p>
            <a:r>
              <a:rPr lang="pl-PL" altLang="pl-PL" dirty="0" err="1" smtClean="0"/>
              <a:t>Rules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simulation</a:t>
            </a:r>
            <a:endParaRPr lang="pl-PL" altLang="pl-PL" dirty="0" smtClean="0"/>
          </a:p>
          <a:p>
            <a:endParaRPr lang="pl-PL" altLang="pl-PL" dirty="0" smtClean="0"/>
          </a:p>
          <a:p>
            <a:endParaRPr lang="pl-PL" alt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dirty="0" smtClean="0"/>
              <a:t>Automatic </a:t>
            </a:r>
            <a:br>
              <a:rPr lang="pl-PL" altLang="pl-PL" dirty="0" smtClean="0"/>
            </a:br>
            <a:r>
              <a:rPr lang="pl-PL" altLang="pl-PL" dirty="0" err="1" smtClean="0"/>
              <a:t>scoring</a:t>
            </a:r>
            <a:r>
              <a:rPr lang="pl-PL" altLang="pl-PL" dirty="0" smtClean="0"/>
              <a:t> of the </a:t>
            </a:r>
            <a:r>
              <a:rPr lang="pl-PL" altLang="pl-PL" dirty="0" err="1" smtClean="0"/>
              <a:t>publication</a:t>
            </a:r>
            <a:endParaRPr lang="pl-PL" dirty="0"/>
          </a:p>
        </p:txBody>
      </p:sp>
      <p:pic>
        <p:nvPicPr>
          <p:cNvPr id="55300" name="Picture 2" descr="C:\Users\lskoniec\Downloads\repo\articl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84538"/>
            <a:ext cx="51816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dirty="0" err="1" smtClean="0"/>
              <a:t>Bibliometry</a:t>
            </a:r>
            <a:endParaRPr lang="pl-PL" dirty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58938"/>
            <a:ext cx="89884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Statistics</a:t>
            </a:r>
            <a:r>
              <a:rPr lang="pl-PL" dirty="0" smtClean="0"/>
              <a:t> of a unit</a:t>
            </a: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0" y="1196690"/>
            <a:ext cx="8225965" cy="538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dirty="0" err="1" smtClean="0"/>
              <a:t>Reports</a:t>
            </a:r>
            <a:r>
              <a:rPr lang="pl-PL" dirty="0" smtClean="0"/>
              <a:t> on </a:t>
            </a:r>
            <a:r>
              <a:rPr lang="pl-PL" dirty="0" err="1" smtClean="0"/>
              <a:t>projects</a:t>
            </a:r>
            <a:endParaRPr lang="pl-PL" dirty="0"/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894080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30980" y="2585047"/>
            <a:ext cx="8229600" cy="3370210"/>
          </a:xfrm>
        </p:spPr>
        <p:txBody>
          <a:bodyPr/>
          <a:lstStyle/>
          <a:p>
            <a:r>
              <a:rPr lang="pl-PL" dirty="0" smtClean="0"/>
              <a:t>Central System run by </a:t>
            </a:r>
            <a:r>
              <a:rPr lang="pl-PL" dirty="0" err="1" smtClean="0"/>
              <a:t>Goverment</a:t>
            </a:r>
            <a:endParaRPr lang="pl-PL" dirty="0" smtClean="0"/>
          </a:p>
          <a:p>
            <a:r>
              <a:rPr lang="pl-PL" dirty="0" err="1" smtClean="0"/>
              <a:t>Collects</a:t>
            </a:r>
            <a:r>
              <a:rPr lang="pl-PL" dirty="0" smtClean="0"/>
              <a:t> data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scientific</a:t>
            </a:r>
            <a:r>
              <a:rPr lang="pl-PL" dirty="0" smtClean="0"/>
              <a:t> </a:t>
            </a:r>
            <a:r>
              <a:rPr lang="pl-PL" dirty="0" err="1" smtClean="0"/>
              <a:t>outcome</a:t>
            </a:r>
            <a:r>
              <a:rPr lang="pl-PL" dirty="0" smtClean="0"/>
              <a:t> (</a:t>
            </a:r>
            <a:r>
              <a:rPr lang="pl-PL" dirty="0" err="1" smtClean="0"/>
              <a:t>publications</a:t>
            </a:r>
            <a:r>
              <a:rPr lang="pl-PL" dirty="0" smtClean="0"/>
              <a:t> </a:t>
            </a:r>
            <a:r>
              <a:rPr lang="pl-PL" dirty="0" err="1" smtClean="0"/>
              <a:t>etc</a:t>
            </a:r>
            <a:r>
              <a:rPr lang="pl-PL" dirty="0" smtClean="0"/>
              <a:t>)</a:t>
            </a:r>
          </a:p>
          <a:p>
            <a:r>
              <a:rPr lang="pl-PL" dirty="0" smtClean="0"/>
              <a:t>…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0375" y="110468"/>
            <a:ext cx="8229600" cy="1143000"/>
          </a:xfrm>
        </p:spPr>
        <p:txBody>
          <a:bodyPr/>
          <a:lstStyle/>
          <a:p>
            <a:r>
              <a:rPr lang="pl-PL" dirty="0" err="1" smtClean="0"/>
              <a:t>Legislation</a:t>
            </a:r>
            <a:r>
              <a:rPr lang="pl-PL" dirty="0" smtClean="0"/>
              <a:t> </a:t>
            </a:r>
            <a:r>
              <a:rPr lang="pl-PL" dirty="0" err="1" smtClean="0"/>
              <a:t>Context</a:t>
            </a:r>
            <a:r>
              <a:rPr lang="pl-PL" dirty="0" smtClean="0"/>
              <a:t> in Poland</a:t>
            </a:r>
            <a:endParaRPr lang="pl-PL" dirty="0"/>
          </a:p>
        </p:txBody>
      </p:sp>
      <p:sp>
        <p:nvSpPr>
          <p:cNvPr id="4" name="AutoShape 2" descr="Znalezione obrazy dla zapytania polon nau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polon nau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Znalezione obrazy dla zapytania polon nau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11" y="980660"/>
            <a:ext cx="4464620" cy="14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Insights</a:t>
            </a:r>
            <a:endParaRPr lang="pl-PL" dirty="0"/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If</a:t>
            </a:r>
            <a:r>
              <a:rPr lang="pl-PL" dirty="0" smtClean="0"/>
              <a:t> we </a:t>
            </a:r>
            <a:r>
              <a:rPr lang="pl-PL" dirty="0" err="1" smtClean="0"/>
              <a:t>still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74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Organization-</a:t>
            </a:r>
            <a:r>
              <a:rPr lang="pl-PL" dirty="0" err="1" smtClean="0"/>
              <a:t>level</a:t>
            </a:r>
            <a:r>
              <a:rPr lang="pl-PL" dirty="0" smtClean="0"/>
              <a:t>  </a:t>
            </a:r>
            <a:r>
              <a:rPr lang="pl-PL" dirty="0" err="1" smtClean="0"/>
              <a:t>legal</a:t>
            </a:r>
            <a:r>
              <a:rPr lang="pl-PL" dirty="0" smtClean="0"/>
              <a:t> </a:t>
            </a:r>
            <a:r>
              <a:rPr lang="pl-PL" dirty="0" err="1" smtClean="0"/>
              <a:t>regulations</a:t>
            </a:r>
            <a:endParaRPr lang="pl-PL" dirty="0" smtClean="0"/>
          </a:p>
          <a:p>
            <a:r>
              <a:rPr lang="pl-PL" dirty="0" err="1" smtClean="0"/>
              <a:t>Employee</a:t>
            </a:r>
            <a:r>
              <a:rPr lang="pl-PL" dirty="0" smtClean="0"/>
              <a:t>/ </a:t>
            </a:r>
            <a:r>
              <a:rPr lang="pl-PL" dirty="0" err="1" smtClean="0"/>
              <a:t>Researchers</a:t>
            </a:r>
            <a:r>
              <a:rPr lang="pl-PL" dirty="0" smtClean="0"/>
              <a:t> </a:t>
            </a:r>
            <a:r>
              <a:rPr lang="pl-PL" dirty="0" err="1" smtClean="0"/>
              <a:t>involvment</a:t>
            </a:r>
            <a:endParaRPr lang="pl-PL" dirty="0" smtClean="0"/>
          </a:p>
          <a:p>
            <a:r>
              <a:rPr lang="pl-PL" dirty="0" err="1" smtClean="0"/>
              <a:t>Building</a:t>
            </a:r>
            <a:r>
              <a:rPr lang="pl-PL" dirty="0" smtClean="0"/>
              <a:t> open science </a:t>
            </a:r>
            <a:r>
              <a:rPr lang="pl-PL" dirty="0" err="1" smtClean="0"/>
              <a:t>culture</a:t>
            </a:r>
            <a:r>
              <a:rPr lang="pl-PL" dirty="0" smtClean="0"/>
              <a:t> on the University</a:t>
            </a:r>
          </a:p>
          <a:p>
            <a:r>
              <a:rPr lang="pl-PL" dirty="0" smtClean="0"/>
              <a:t>Direct </a:t>
            </a:r>
            <a:r>
              <a:rPr lang="pl-PL" dirty="0" err="1" smtClean="0"/>
              <a:t>benefits</a:t>
            </a:r>
            <a:r>
              <a:rPr lang="pl-PL" dirty="0" smtClean="0"/>
              <a:t> to </a:t>
            </a:r>
            <a:r>
              <a:rPr lang="pl-PL" dirty="0" err="1" smtClean="0"/>
              <a:t>users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Key</a:t>
            </a:r>
            <a:r>
              <a:rPr lang="pl-PL" dirty="0" smtClean="0"/>
              <a:t> </a:t>
            </a:r>
            <a:r>
              <a:rPr lang="pl-PL" dirty="0" err="1" smtClean="0"/>
              <a:t>points</a:t>
            </a:r>
            <a:r>
              <a:rPr lang="pl-PL" dirty="0" smtClean="0"/>
              <a:t> of </a:t>
            </a:r>
            <a:r>
              <a:rPr lang="pl-PL" dirty="0" err="1" smtClean="0"/>
              <a:t>succesful</a:t>
            </a:r>
            <a:r>
              <a:rPr lang="pl-PL" dirty="0" smtClean="0"/>
              <a:t> </a:t>
            </a:r>
            <a:r>
              <a:rPr lang="pl-PL" dirty="0" err="1" smtClean="0"/>
              <a:t>deployment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93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 err="1" smtClean="0"/>
              <a:t>Registering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all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research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output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including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full-texts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is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obligatory</a:t>
            </a:r>
            <a:endParaRPr lang="pl-PL" altLang="pl-PL" dirty="0" smtClean="0"/>
          </a:p>
          <a:p>
            <a:r>
              <a:rPr lang="pl-PL" altLang="pl-PL" dirty="0" err="1" smtClean="0"/>
              <a:t>All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evaluation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or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applications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must</a:t>
            </a:r>
            <a:r>
              <a:rPr lang="pl-PL" altLang="pl-PL" dirty="0" smtClean="0"/>
              <a:t> be </a:t>
            </a:r>
            <a:r>
              <a:rPr lang="pl-PL" altLang="pl-PL" dirty="0" err="1" smtClean="0"/>
              <a:t>generated</a:t>
            </a:r>
            <a:r>
              <a:rPr lang="pl-PL" altLang="pl-PL" dirty="0" smtClean="0"/>
              <a:t> from the system (</a:t>
            </a:r>
            <a:r>
              <a:rPr lang="pl-PL" altLang="pl-PL" dirty="0" err="1" smtClean="0"/>
              <a:t>ie</a:t>
            </a:r>
            <a:r>
              <a:rPr lang="pl-PL" altLang="pl-PL" dirty="0" smtClean="0"/>
              <a:t>. </a:t>
            </a:r>
            <a:r>
              <a:rPr lang="pl-PL" altLang="pl-PL" dirty="0" err="1" smtClean="0"/>
              <a:t>Habilitation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application</a:t>
            </a:r>
            <a:r>
              <a:rPr lang="pl-PL" altLang="pl-PL" dirty="0" smtClean="0"/>
              <a:t>, interim </a:t>
            </a:r>
            <a:r>
              <a:rPr lang="pl-PL" altLang="pl-PL" dirty="0" err="1" smtClean="0"/>
              <a:t>evaluation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etc</a:t>
            </a:r>
            <a:r>
              <a:rPr lang="pl-PL" altLang="pl-PL" dirty="0"/>
              <a:t>)</a:t>
            </a:r>
            <a:endParaRPr lang="pl-PL" altLang="pl-PL" dirty="0" smtClean="0"/>
          </a:p>
          <a:p>
            <a:r>
              <a:rPr lang="pl-PL" altLang="pl-PL" dirty="0" smtClean="0"/>
              <a:t>Export to the </a:t>
            </a:r>
            <a:r>
              <a:rPr lang="pl-PL" altLang="pl-PL" dirty="0" err="1" smtClean="0"/>
              <a:t>Ministry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is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done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basing</a:t>
            </a:r>
            <a:r>
              <a:rPr lang="pl-PL" altLang="pl-PL" dirty="0" smtClean="0"/>
              <a:t> on the data </a:t>
            </a:r>
            <a:r>
              <a:rPr lang="pl-PL" altLang="pl-PL" dirty="0" err="1" smtClean="0"/>
              <a:t>stored</a:t>
            </a:r>
            <a:r>
              <a:rPr lang="pl-PL" altLang="pl-PL" dirty="0" smtClean="0"/>
              <a:t> in the system</a:t>
            </a:r>
            <a:endParaRPr lang="pl-PL" altLang="pl-PL" dirty="0" smtClean="0"/>
          </a:p>
          <a:p>
            <a:endParaRPr lang="pl-PL" altLang="pl-PL" dirty="0" smtClean="0"/>
          </a:p>
          <a:p>
            <a:endParaRPr lang="pl-PL" alt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Internal</a:t>
            </a:r>
            <a:r>
              <a:rPr lang="pl-PL" dirty="0" smtClean="0"/>
              <a:t> </a:t>
            </a:r>
            <a:r>
              <a:rPr lang="pl-PL" dirty="0" err="1" smtClean="0"/>
              <a:t>regulations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03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Heterogenous</a:t>
            </a:r>
            <a:r>
              <a:rPr lang="pl-PL" dirty="0"/>
              <a:t> data </a:t>
            </a:r>
            <a:r>
              <a:rPr lang="pl-PL" dirty="0" err="1"/>
              <a:t>sources</a:t>
            </a:r>
            <a:endParaRPr lang="pl-PL" dirty="0"/>
          </a:p>
          <a:p>
            <a:r>
              <a:rPr lang="pl-PL" dirty="0" smtClean="0"/>
              <a:t>Integration </a:t>
            </a:r>
            <a:r>
              <a:rPr lang="pl-PL" dirty="0"/>
              <a:t>with </a:t>
            </a:r>
            <a:r>
              <a:rPr lang="pl-PL" dirty="0" err="1"/>
              <a:t>Internal</a:t>
            </a:r>
            <a:r>
              <a:rPr lang="pl-PL" dirty="0"/>
              <a:t> </a:t>
            </a:r>
            <a:r>
              <a:rPr lang="pl-PL" dirty="0" err="1" smtClean="0"/>
              <a:t>systems</a:t>
            </a:r>
            <a:endParaRPr lang="pl-PL" dirty="0" smtClean="0"/>
          </a:p>
          <a:p>
            <a:r>
              <a:rPr lang="pl-PL" dirty="0" err="1"/>
              <a:t>Multiple</a:t>
            </a:r>
            <a:r>
              <a:rPr lang="pl-PL" dirty="0"/>
              <a:t> </a:t>
            </a:r>
            <a:r>
              <a:rPr lang="pl-PL" dirty="0" err="1"/>
              <a:t>systems</a:t>
            </a:r>
            <a:r>
              <a:rPr lang="pl-PL" dirty="0"/>
              <a:t> </a:t>
            </a:r>
            <a:r>
              <a:rPr lang="pl-PL" dirty="0" err="1"/>
              <a:t>running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 smtClean="0"/>
              <a:t>once</a:t>
            </a:r>
            <a:endParaRPr lang="pl-PL" dirty="0" smtClean="0"/>
          </a:p>
          <a:p>
            <a:r>
              <a:rPr lang="pl-PL" dirty="0" smtClean="0"/>
              <a:t>Adaptation to </a:t>
            </a:r>
            <a:r>
              <a:rPr lang="pl-PL" dirty="0" err="1" smtClean="0"/>
              <a:t>Organizational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endParaRPr lang="pl-PL" dirty="0"/>
          </a:p>
          <a:p>
            <a:r>
              <a:rPr lang="pl-PL" dirty="0" err="1" smtClean="0"/>
              <a:t>Legal</a:t>
            </a:r>
            <a:r>
              <a:rPr lang="pl-PL" dirty="0" smtClean="0"/>
              <a:t> </a:t>
            </a:r>
            <a:r>
              <a:rPr lang="pl-PL" dirty="0" err="1"/>
              <a:t>adaptations</a:t>
            </a:r>
            <a:r>
              <a:rPr lang="pl-PL" dirty="0"/>
              <a:t> and </a:t>
            </a:r>
            <a:r>
              <a:rPr lang="pl-PL" dirty="0" err="1" smtClean="0"/>
              <a:t>chasing</a:t>
            </a:r>
            <a:r>
              <a:rPr lang="pl-PL" dirty="0" smtClean="0"/>
              <a:t> the </a:t>
            </a:r>
            <a:r>
              <a:rPr lang="pl-PL" dirty="0" err="1" smtClean="0"/>
              <a:t>changes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Key</a:t>
            </a:r>
            <a:r>
              <a:rPr lang="pl-PL" dirty="0" smtClean="0"/>
              <a:t> </a:t>
            </a:r>
            <a:r>
              <a:rPr lang="pl-PL" dirty="0" err="1" smtClean="0"/>
              <a:t>deployment</a:t>
            </a:r>
            <a:r>
              <a:rPr lang="pl-PL" dirty="0" smtClean="0"/>
              <a:t> </a:t>
            </a:r>
            <a:r>
              <a:rPr lang="pl-PL" dirty="0" err="1" smtClean="0"/>
              <a:t>challenges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4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New Data </a:t>
            </a:r>
            <a:r>
              <a:rPr lang="pl-PL" dirty="0" err="1"/>
              <a:t>Types</a:t>
            </a:r>
            <a:endParaRPr lang="pl-PL" dirty="0"/>
          </a:p>
          <a:p>
            <a:r>
              <a:rPr lang="pl-PL" dirty="0" err="1"/>
              <a:t>Custom</a:t>
            </a:r>
            <a:r>
              <a:rPr lang="pl-PL" dirty="0"/>
              <a:t> </a:t>
            </a:r>
            <a:r>
              <a:rPr lang="pl-PL" dirty="0" err="1"/>
              <a:t>Look</a:t>
            </a:r>
            <a:r>
              <a:rPr lang="pl-PL" dirty="0"/>
              <a:t> for </a:t>
            </a:r>
            <a:r>
              <a:rPr lang="pl-PL" dirty="0" err="1"/>
              <a:t>Faculties</a:t>
            </a:r>
            <a:endParaRPr lang="pl-PL" dirty="0"/>
          </a:p>
          <a:p>
            <a:r>
              <a:rPr lang="pl-PL" dirty="0" err="1"/>
              <a:t>Custom</a:t>
            </a:r>
            <a:r>
              <a:rPr lang="pl-PL" dirty="0"/>
              <a:t> Evaluation of </a:t>
            </a:r>
            <a:r>
              <a:rPr lang="pl-PL" dirty="0" err="1"/>
              <a:t>Employees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 err="1" smtClean="0"/>
              <a:t>Reports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Key</a:t>
            </a:r>
            <a:r>
              <a:rPr lang="pl-PL" dirty="0" smtClean="0"/>
              <a:t> </a:t>
            </a:r>
            <a:r>
              <a:rPr lang="pl-PL" dirty="0" err="1" smtClean="0"/>
              <a:t>adaptaion</a:t>
            </a:r>
            <a:r>
              <a:rPr lang="pl-PL" dirty="0" smtClean="0"/>
              <a:t> </a:t>
            </a:r>
            <a:r>
              <a:rPr lang="pl-PL" dirty="0" err="1" smtClean="0"/>
              <a:t>requests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66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Organizational</a:t>
            </a:r>
            <a:r>
              <a:rPr lang="pl-PL" dirty="0"/>
              <a:t> </a:t>
            </a:r>
            <a:r>
              <a:rPr lang="pl-PL" dirty="0" smtClean="0"/>
              <a:t>(im)</a:t>
            </a:r>
            <a:r>
              <a:rPr lang="pl-PL" dirty="0" err="1" smtClean="0"/>
              <a:t>maturity</a:t>
            </a:r>
            <a:endParaRPr lang="pl-PL" dirty="0" smtClean="0"/>
          </a:p>
          <a:p>
            <a:r>
              <a:rPr lang="pl-PL" dirty="0" smtClean="0"/>
              <a:t>IT Operations </a:t>
            </a:r>
            <a:r>
              <a:rPr lang="pl-PL" dirty="0" err="1" smtClean="0"/>
              <a:t>departaments</a:t>
            </a:r>
            <a:r>
              <a:rPr lang="pl-PL" dirty="0" smtClean="0"/>
              <a:t> not </a:t>
            </a:r>
            <a:r>
              <a:rPr lang="pl-PL" dirty="0" err="1" smtClean="0"/>
              <a:t>always</a:t>
            </a:r>
            <a:r>
              <a:rPr lang="pl-PL" dirty="0" smtClean="0"/>
              <a:t> </a:t>
            </a:r>
            <a:r>
              <a:rPr lang="pl-PL" dirty="0" err="1" smtClean="0"/>
              <a:t>prepared</a:t>
            </a:r>
            <a:r>
              <a:rPr lang="pl-PL" dirty="0" smtClean="0"/>
              <a:t> to host </a:t>
            </a:r>
            <a:r>
              <a:rPr lang="pl-PL" dirty="0" err="1" smtClean="0"/>
              <a:t>complex</a:t>
            </a:r>
            <a:r>
              <a:rPr lang="pl-PL" dirty="0" smtClean="0"/>
              <a:t> </a:t>
            </a:r>
            <a:r>
              <a:rPr lang="pl-PL" dirty="0" err="1" smtClean="0"/>
              <a:t>solution</a:t>
            </a:r>
            <a:r>
              <a:rPr lang="pl-PL" dirty="0" smtClean="0"/>
              <a:t> and the same </a:t>
            </a:r>
            <a:r>
              <a:rPr lang="pl-PL" dirty="0" err="1" smtClean="0"/>
              <a:t>time</a:t>
            </a:r>
            <a:r>
              <a:rPr lang="pl-PL" dirty="0" smtClean="0"/>
              <a:t> no </a:t>
            </a:r>
            <a:r>
              <a:rPr lang="pl-PL" dirty="0" err="1" smtClean="0"/>
              <a:t>will</a:t>
            </a:r>
            <a:r>
              <a:rPr lang="pl-PL" dirty="0" smtClean="0"/>
              <a:t> for </a:t>
            </a:r>
            <a:r>
              <a:rPr lang="pl-PL" dirty="0" err="1" smtClean="0"/>
              <a:t>cloud</a:t>
            </a:r>
            <a:r>
              <a:rPr lang="pl-PL" dirty="0" smtClean="0"/>
              <a:t> </a:t>
            </a:r>
            <a:r>
              <a:rPr lang="pl-PL" dirty="0" err="1" smtClean="0"/>
              <a:t>solution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Key</a:t>
            </a:r>
            <a:r>
              <a:rPr lang="pl-PL" dirty="0" smtClean="0"/>
              <a:t> </a:t>
            </a:r>
            <a:r>
              <a:rPr lang="pl-PL" dirty="0" err="1" smtClean="0"/>
              <a:t>blockers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65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qba\AppData\Local\Microsoft\Windows\Temporary Internet Files\Content.IE5\YA7YHKX0\MC9002875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95288"/>
            <a:ext cx="981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C:\Users\qba\AppData\Local\Microsoft\Windows\Temporary Internet Files\Content.IE5\OPE7IGVN\MC9002525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96863"/>
            <a:ext cx="12096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C:\Users\qba\AppData\Local\Microsoft\Windows\Temporary Internet Files\Content.IE5\VJ09I9XQ\MC90022183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794125"/>
            <a:ext cx="16192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 descr="C:\Users\qba\AppData\Local\Microsoft\Windows\Temporary Internet Files\Content.IE5\XZ0XMZL1\MC9002121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14763"/>
            <a:ext cx="170021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51438"/>
            <a:ext cx="109696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pole tekstowe 5"/>
          <p:cNvSpPr txBox="1">
            <a:spLocks noChangeArrowheads="1"/>
          </p:cNvSpPr>
          <p:nvPr/>
        </p:nvSpPr>
        <p:spPr bwMode="auto">
          <a:xfrm>
            <a:off x="638175" y="1876425"/>
            <a:ext cx="149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1800">
                <a:latin typeface="Arial" charset="0"/>
              </a:rPr>
              <a:t>Researchers</a:t>
            </a:r>
          </a:p>
        </p:txBody>
      </p:sp>
      <p:sp>
        <p:nvSpPr>
          <p:cNvPr id="34824" name="pole tekstowe 6"/>
          <p:cNvSpPr txBox="1">
            <a:spLocks noChangeArrowheads="1"/>
          </p:cNvSpPr>
          <p:nvPr/>
        </p:nvSpPr>
        <p:spPr bwMode="auto">
          <a:xfrm>
            <a:off x="561975" y="5592763"/>
            <a:ext cx="1646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Administration</a:t>
            </a:r>
          </a:p>
        </p:txBody>
      </p:sp>
      <p:sp>
        <p:nvSpPr>
          <p:cNvPr id="34825" name="pole tekstowe 16"/>
          <p:cNvSpPr txBox="1">
            <a:spLocks noChangeArrowheads="1"/>
          </p:cNvSpPr>
          <p:nvPr/>
        </p:nvSpPr>
        <p:spPr bwMode="auto">
          <a:xfrm>
            <a:off x="6907213" y="1922463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1800">
                <a:latin typeface="Arial" charset="0"/>
              </a:rPr>
              <a:t>Librarians</a:t>
            </a:r>
          </a:p>
        </p:txBody>
      </p:sp>
      <p:sp>
        <p:nvSpPr>
          <p:cNvPr id="34826" name="pole tekstowe 7"/>
          <p:cNvSpPr txBox="1">
            <a:spLocks noChangeArrowheads="1"/>
          </p:cNvSpPr>
          <p:nvPr/>
        </p:nvSpPr>
        <p:spPr bwMode="auto">
          <a:xfrm>
            <a:off x="6356350" y="5451475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Management</a:t>
            </a:r>
          </a:p>
        </p:txBody>
      </p:sp>
      <p:sp>
        <p:nvSpPr>
          <p:cNvPr id="34827" name="pole tekstowe 8"/>
          <p:cNvSpPr txBox="1">
            <a:spLocks noChangeArrowheads="1"/>
          </p:cNvSpPr>
          <p:nvPr/>
        </p:nvSpPr>
        <p:spPr bwMode="auto">
          <a:xfrm>
            <a:off x="4284663" y="6356350"/>
            <a:ext cx="367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1800">
                <a:latin typeface="Arial" charset="0"/>
              </a:rPr>
              <a:t>The University as whole institution</a:t>
            </a:r>
          </a:p>
        </p:txBody>
      </p:sp>
      <p:pic>
        <p:nvPicPr>
          <p:cNvPr id="34828" name="Picture 15" descr="C:\ELKA\REPO\BGPW\images\librarian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373063"/>
            <a:ext cx="11128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054225" y="2708275"/>
            <a:ext cx="5124450" cy="83343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altLang="pl-PL" sz="3200" dirty="0" err="1" smtClean="0"/>
              <a:t>Key</a:t>
            </a:r>
            <a:r>
              <a:rPr lang="pl-PL" altLang="pl-PL" sz="3200" dirty="0" smtClean="0"/>
              <a:t> </a:t>
            </a:r>
            <a:r>
              <a:rPr lang="pl-PL" altLang="pl-PL" sz="3200" dirty="0" err="1" smtClean="0"/>
              <a:t>beneficieries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0146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dirty="0" smtClean="0"/>
              <a:t>The End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www.omegapsir.io</a:t>
            </a:r>
            <a:endParaRPr lang="pl-PL" dirty="0" smtClean="0"/>
          </a:p>
          <a:p>
            <a:r>
              <a:rPr lang="pl-PL" dirty="0" smtClean="0"/>
              <a:t>www.repo.bg.pw.edu.pl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84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400" y="1340710"/>
            <a:ext cx="8641200" cy="4968690"/>
          </a:xfrm>
        </p:spPr>
        <p:txBody>
          <a:bodyPr/>
          <a:lstStyle/>
          <a:p>
            <a:pPr marL="109537" indent="0">
              <a:buNone/>
            </a:pPr>
            <a:r>
              <a:rPr lang="en-US" sz="2000" cap="small" dirty="0" err="1"/>
              <a:t>Koperwas</a:t>
            </a:r>
            <a:r>
              <a:rPr lang="en-US" sz="2000" cap="small" dirty="0"/>
              <a:t>, J.J., </a:t>
            </a:r>
            <a:r>
              <a:rPr lang="en-US" sz="2000" cap="small" dirty="0" err="1"/>
              <a:t>Skonieczny</a:t>
            </a:r>
            <a:r>
              <a:rPr lang="en-US" sz="2000" cap="small" dirty="0"/>
              <a:t>, Ł., </a:t>
            </a:r>
            <a:r>
              <a:rPr lang="en-US" sz="2000" cap="small" dirty="0" err="1"/>
              <a:t>Kozłowski</a:t>
            </a:r>
            <a:r>
              <a:rPr lang="en-US" sz="2000" cap="small" dirty="0"/>
              <a:t>, M., </a:t>
            </a:r>
            <a:r>
              <a:rPr lang="en-US" sz="2000" cap="small" dirty="0" err="1"/>
              <a:t>Andruszkiewicz</a:t>
            </a:r>
            <a:r>
              <a:rPr lang="en-US" sz="2000" cap="small" dirty="0"/>
              <a:t>, P., Rybiński, H., and </a:t>
            </a:r>
            <a:r>
              <a:rPr lang="en-US" sz="2000" cap="small" dirty="0" err="1"/>
              <a:t>Struk</a:t>
            </a:r>
            <a:r>
              <a:rPr lang="en-US" sz="2000" cap="small" dirty="0"/>
              <a:t>, W.</a:t>
            </a:r>
            <a:r>
              <a:rPr lang="en-US" sz="2000" dirty="0"/>
              <a:t> 2014. AI Platform for Building University Research Knowledge Base. </a:t>
            </a:r>
            <a:r>
              <a:rPr lang="en-US" sz="2000" i="1" dirty="0"/>
              <a:t>Foundations of Intelligent Systems. Proceedings</a:t>
            </a:r>
            <a:r>
              <a:rPr lang="en-US" sz="2000" dirty="0"/>
              <a:t>, </a:t>
            </a:r>
            <a:r>
              <a:rPr lang="en-US" sz="2000" dirty="0" smtClean="0"/>
              <a:t>Springer, </a:t>
            </a:r>
            <a:r>
              <a:rPr lang="en-US" sz="2000" dirty="0"/>
              <a:t>405–414.</a:t>
            </a:r>
          </a:p>
          <a:p>
            <a:pPr marL="109537" indent="0">
              <a:buNone/>
            </a:pPr>
            <a:r>
              <a:rPr lang="en-US" sz="2000" cap="small" dirty="0" err="1"/>
              <a:t>Koperwas</a:t>
            </a:r>
            <a:r>
              <a:rPr lang="en-US" sz="2000" cap="small" dirty="0"/>
              <a:t>, J.J., </a:t>
            </a:r>
            <a:r>
              <a:rPr lang="en-US" sz="2000" cap="small" dirty="0" err="1"/>
              <a:t>Skonieczny</a:t>
            </a:r>
            <a:r>
              <a:rPr lang="en-US" sz="2000" cap="small" dirty="0"/>
              <a:t>, Ł., </a:t>
            </a:r>
            <a:r>
              <a:rPr lang="en-US" sz="2000" cap="small" dirty="0" err="1"/>
              <a:t>Kozłowski</a:t>
            </a:r>
            <a:r>
              <a:rPr lang="en-US" sz="2000" cap="small" dirty="0"/>
              <a:t>, M., </a:t>
            </a:r>
            <a:r>
              <a:rPr lang="en-US" sz="2000" cap="small" dirty="0" err="1"/>
              <a:t>Andruszkiewicz</a:t>
            </a:r>
            <a:r>
              <a:rPr lang="en-US" sz="2000" cap="small" dirty="0"/>
              <a:t>, P., Rybiński, H., and </a:t>
            </a:r>
            <a:r>
              <a:rPr lang="en-US" sz="2000" cap="small" dirty="0" err="1"/>
              <a:t>Struk</a:t>
            </a:r>
            <a:r>
              <a:rPr lang="en-US" sz="2000" cap="small" dirty="0"/>
              <a:t>, W.</a:t>
            </a:r>
            <a:r>
              <a:rPr lang="en-US" sz="2000" dirty="0"/>
              <a:t> 2016. Intelligent information processing for building university knowledge base. </a:t>
            </a:r>
            <a:r>
              <a:rPr lang="en-US" sz="2000" i="1" dirty="0" err="1" smtClean="0"/>
              <a:t>Journ</a:t>
            </a:r>
            <a:r>
              <a:rPr lang="pl-PL" sz="2000" i="1" dirty="0" smtClean="0"/>
              <a:t>.</a:t>
            </a:r>
            <a:r>
              <a:rPr lang="en-US" sz="2000" i="1" dirty="0" err="1" smtClean="0"/>
              <a:t>Intell</a:t>
            </a:r>
            <a:r>
              <a:rPr lang="pl-PL" sz="2000" i="1" dirty="0" smtClean="0"/>
              <a:t>. </a:t>
            </a:r>
            <a:r>
              <a:rPr lang="en-US" sz="2000" i="1" dirty="0" err="1" smtClean="0"/>
              <a:t>Inf</a:t>
            </a:r>
            <a:r>
              <a:rPr lang="pl-PL" sz="2000" i="1" dirty="0" smtClean="0"/>
              <a:t>. </a:t>
            </a:r>
            <a:r>
              <a:rPr lang="en-US" sz="2000" i="1" dirty="0" err="1" smtClean="0"/>
              <a:t>Syst</a:t>
            </a:r>
            <a:r>
              <a:rPr lang="pl-PL" sz="2000" i="1" dirty="0" smtClean="0"/>
              <a:t>.</a:t>
            </a:r>
            <a:r>
              <a:rPr lang="en-US" sz="2000" i="1" dirty="0" smtClean="0"/>
              <a:t> </a:t>
            </a:r>
            <a:r>
              <a:rPr lang="en-US" sz="2000" dirty="0"/>
              <a:t> </a:t>
            </a:r>
          </a:p>
          <a:p>
            <a:pPr marL="109537" indent="0">
              <a:buNone/>
            </a:pPr>
            <a:r>
              <a:rPr lang="en-US" sz="2000" cap="small" dirty="0" err="1"/>
              <a:t>Koperwas</a:t>
            </a:r>
            <a:r>
              <a:rPr lang="en-US" sz="2000" cap="small" dirty="0"/>
              <a:t>, J.J., </a:t>
            </a:r>
            <a:r>
              <a:rPr lang="en-US" sz="2000" cap="small" dirty="0" err="1"/>
              <a:t>Skonieczny</a:t>
            </a:r>
            <a:r>
              <a:rPr lang="en-US" sz="2000" cap="small" dirty="0"/>
              <a:t>, Ł., Rybiński, H., and </a:t>
            </a:r>
            <a:r>
              <a:rPr lang="en-US" sz="2000" cap="small" dirty="0" err="1"/>
              <a:t>Struk</a:t>
            </a:r>
            <a:r>
              <a:rPr lang="en-US" sz="2000" cap="small" dirty="0"/>
              <a:t>, W.</a:t>
            </a:r>
            <a:r>
              <a:rPr lang="en-US" sz="2000" dirty="0"/>
              <a:t> 2013. Development of a University Knowledge Base. In: R. Bembenik, Ł. </a:t>
            </a:r>
            <a:r>
              <a:rPr lang="en-US" sz="2000" dirty="0" err="1"/>
              <a:t>Skonieczny</a:t>
            </a:r>
            <a:r>
              <a:rPr lang="en-US" sz="2000" dirty="0"/>
              <a:t>, H. Rybiński, M. </a:t>
            </a:r>
            <a:r>
              <a:rPr lang="en-US" sz="2000" dirty="0" err="1"/>
              <a:t>Kryszkiewicz</a:t>
            </a:r>
            <a:r>
              <a:rPr lang="en-US" sz="2000" dirty="0"/>
              <a:t> and M. </a:t>
            </a:r>
            <a:r>
              <a:rPr lang="en-US" sz="2000" dirty="0" err="1"/>
              <a:t>Niezgódka</a:t>
            </a:r>
            <a:r>
              <a:rPr lang="en-US" sz="2000" dirty="0"/>
              <a:t>, eds., </a:t>
            </a:r>
            <a:r>
              <a:rPr lang="en-US" sz="2000" i="1" dirty="0"/>
              <a:t>Intelligent Tools for Building a Scientific Information Platform: Advanced Architectures and Solutions</a:t>
            </a:r>
            <a:r>
              <a:rPr lang="en-US" sz="2000" dirty="0"/>
              <a:t>. Springer-</a:t>
            </a:r>
            <a:r>
              <a:rPr lang="en-US" sz="2000" dirty="0" err="1"/>
              <a:t>Verlag</a:t>
            </a:r>
            <a:r>
              <a:rPr lang="en-US" sz="2000" dirty="0"/>
              <a:t> Berlin Heidelberg, 97–110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400" y="1481138"/>
            <a:ext cx="86412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2000" cap="small" dirty="0" smtClean="0"/>
              <a:t>Rybiński</a:t>
            </a:r>
            <a:r>
              <a:rPr lang="en-US" sz="2000" cap="small" dirty="0"/>
              <a:t>, H., </a:t>
            </a:r>
            <a:r>
              <a:rPr lang="en-US" sz="2000" cap="small" dirty="0" err="1"/>
              <a:t>Koperwas</a:t>
            </a:r>
            <a:r>
              <a:rPr lang="en-US" sz="2000" cap="small" dirty="0"/>
              <a:t>, J.J., and </a:t>
            </a:r>
            <a:r>
              <a:rPr lang="en-US" sz="2000" cap="small" dirty="0" err="1"/>
              <a:t>Skonieczny</a:t>
            </a:r>
            <a:r>
              <a:rPr lang="en-US" sz="2000" cap="small" dirty="0"/>
              <a:t>, Ł.</a:t>
            </a:r>
            <a:r>
              <a:rPr lang="en-US" sz="2000" dirty="0"/>
              <a:t> 2015. </a:t>
            </a:r>
            <a:r>
              <a:rPr lang="en-US" sz="2000" i="1" dirty="0"/>
              <a:t>Omega-PSIR – A Solution For Implementing University Research Knowledge Base</a:t>
            </a:r>
            <a:r>
              <a:rPr lang="en-US" sz="2000" dirty="0"/>
              <a:t>. .</a:t>
            </a:r>
          </a:p>
          <a:p>
            <a:pPr marL="109537" indent="0">
              <a:buNone/>
            </a:pPr>
            <a:r>
              <a:rPr lang="en-US" sz="2000" cap="small" dirty="0"/>
              <a:t>Rybiński, H., </a:t>
            </a:r>
            <a:r>
              <a:rPr lang="en-US" sz="2000" cap="small" dirty="0" err="1"/>
              <a:t>Koperwas</a:t>
            </a:r>
            <a:r>
              <a:rPr lang="en-US" sz="2000" cap="small" dirty="0"/>
              <a:t>, J.J., </a:t>
            </a:r>
            <a:r>
              <a:rPr lang="en-US" sz="2000" cap="small" dirty="0" err="1"/>
              <a:t>Skonieczny</a:t>
            </a:r>
            <a:r>
              <a:rPr lang="en-US" sz="2000" cap="small" dirty="0"/>
              <a:t>, Ł., </a:t>
            </a:r>
            <a:r>
              <a:rPr lang="en-US" sz="2000" cap="small" dirty="0" err="1"/>
              <a:t>Kozłowski</a:t>
            </a:r>
            <a:r>
              <a:rPr lang="en-US" sz="2000" cap="small" dirty="0"/>
              <a:t>, M., and </a:t>
            </a:r>
            <a:r>
              <a:rPr lang="en-US" sz="2000" cap="small" dirty="0" err="1"/>
              <a:t>Struk</a:t>
            </a:r>
            <a:r>
              <a:rPr lang="en-US" sz="2000" cap="small" dirty="0"/>
              <a:t>, W.</a:t>
            </a:r>
            <a:r>
              <a:rPr lang="en-US" sz="2000" dirty="0"/>
              <a:t> 2013. OMEGA-PSIR: From the Repository to the Research Knowledge Base of Warsaw University of Technology. </a:t>
            </a:r>
            <a:r>
              <a:rPr lang="en-US" sz="2000" i="1" dirty="0"/>
              <a:t>Foundations of Management</a:t>
            </a:r>
            <a:r>
              <a:rPr lang="en-US" sz="2000" dirty="0"/>
              <a:t> </a:t>
            </a:r>
            <a:r>
              <a:rPr lang="en-US" sz="2000" i="1" dirty="0"/>
              <a:t>5</a:t>
            </a:r>
            <a:r>
              <a:rPr lang="en-US" sz="2000" dirty="0"/>
              <a:t>, 1, 53–68.</a:t>
            </a:r>
          </a:p>
          <a:p>
            <a:pPr marL="109537" indent="0">
              <a:buNone/>
            </a:pPr>
            <a:r>
              <a:rPr lang="en-US" sz="2000" cap="small" dirty="0"/>
              <a:t>Rybiński, H., </a:t>
            </a:r>
            <a:r>
              <a:rPr lang="en-US" sz="2000" cap="small" dirty="0" err="1"/>
              <a:t>Skonieczny</a:t>
            </a:r>
            <a:r>
              <a:rPr lang="en-US" sz="2000" cap="small" dirty="0"/>
              <a:t>, Ł., </a:t>
            </a:r>
            <a:r>
              <a:rPr lang="en-US" sz="2000" cap="small" dirty="0" err="1"/>
              <a:t>Koperwas</a:t>
            </a:r>
            <a:r>
              <a:rPr lang="en-US" sz="2000" cap="small" dirty="0"/>
              <a:t>, J.J., </a:t>
            </a:r>
            <a:r>
              <a:rPr lang="en-US" sz="2000" cap="small" dirty="0" err="1"/>
              <a:t>Struk</a:t>
            </a:r>
            <a:r>
              <a:rPr lang="en-US" sz="2000" cap="small" dirty="0"/>
              <a:t>, W., </a:t>
            </a:r>
            <a:r>
              <a:rPr lang="en-US" sz="2000" cap="small" dirty="0" err="1"/>
              <a:t>Stępniak</a:t>
            </a:r>
            <a:r>
              <a:rPr lang="en-US" sz="2000" cap="small" dirty="0"/>
              <a:t>, J., and </a:t>
            </a:r>
            <a:r>
              <a:rPr lang="en-US" sz="2000" cap="small" dirty="0" err="1"/>
              <a:t>Kubrak</a:t>
            </a:r>
            <a:r>
              <a:rPr lang="en-US" sz="2000" cap="small" dirty="0"/>
              <a:t>, W.</a:t>
            </a:r>
            <a:r>
              <a:rPr lang="en-US" sz="2000" dirty="0"/>
              <a:t> 2017. Integrating IR with CRIS – a novel researcher-centric approach. </a:t>
            </a:r>
            <a:r>
              <a:rPr lang="en-US" sz="2000" i="1" dirty="0"/>
              <a:t>Program-Electronic Library and Information Systems</a:t>
            </a:r>
            <a:r>
              <a:rPr lang="en-US" sz="2000" dirty="0"/>
              <a:t> </a:t>
            </a:r>
            <a:r>
              <a:rPr lang="en-US" sz="2000" i="1" dirty="0"/>
              <a:t>51</a:t>
            </a:r>
            <a:r>
              <a:rPr lang="en-US" sz="2000" dirty="0"/>
              <a:t>, 3, 298–321.</a:t>
            </a:r>
          </a:p>
          <a:p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93904" y="2121613"/>
            <a:ext cx="8229600" cy="3370210"/>
          </a:xfrm>
        </p:spPr>
        <p:txBody>
          <a:bodyPr/>
          <a:lstStyle/>
          <a:p>
            <a:r>
              <a:rPr lang="pl-PL" dirty="0" smtClean="0"/>
              <a:t>…</a:t>
            </a:r>
          </a:p>
          <a:p>
            <a:r>
              <a:rPr lang="pl-PL" dirty="0" err="1" smtClean="0"/>
              <a:t>Collects</a:t>
            </a:r>
            <a:r>
              <a:rPr lang="pl-PL" dirty="0" smtClean="0"/>
              <a:t> </a:t>
            </a:r>
            <a:r>
              <a:rPr lang="pl-PL" dirty="0" err="1"/>
              <a:t>only</a:t>
            </a:r>
            <a:r>
              <a:rPr lang="pl-PL" dirty="0"/>
              <a:t> the data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interested</a:t>
            </a:r>
            <a:r>
              <a:rPr lang="pl-PL" dirty="0"/>
              <a:t> in</a:t>
            </a:r>
          </a:p>
          <a:p>
            <a:r>
              <a:rPr lang="pl-PL" dirty="0" err="1"/>
              <a:t>Harvests</a:t>
            </a:r>
            <a:r>
              <a:rPr lang="pl-PL" dirty="0"/>
              <a:t> data in </a:t>
            </a:r>
            <a:r>
              <a:rPr lang="pl-PL" dirty="0" err="1"/>
              <a:t>it’s</a:t>
            </a:r>
            <a:r>
              <a:rPr lang="pl-PL" dirty="0"/>
              <a:t> </a:t>
            </a:r>
            <a:r>
              <a:rPr lang="pl-PL" dirty="0" err="1"/>
              <a:t>own</a:t>
            </a:r>
            <a:r>
              <a:rPr lang="pl-PL" dirty="0"/>
              <a:t> format</a:t>
            </a:r>
          </a:p>
          <a:p>
            <a:r>
              <a:rPr lang="pl-PL" dirty="0" err="1"/>
              <a:t>Doesnt</a:t>
            </a:r>
            <a:r>
              <a:rPr lang="pl-PL" dirty="0"/>
              <a:t> </a:t>
            </a:r>
            <a:r>
              <a:rPr lang="pl-PL" dirty="0" err="1"/>
              <a:t>care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universities</a:t>
            </a:r>
            <a:r>
              <a:rPr lang="pl-PL" dirty="0"/>
              <a:t> </a:t>
            </a:r>
            <a:r>
              <a:rPr lang="pl-PL" dirty="0" err="1"/>
              <a:t>needs</a:t>
            </a:r>
            <a:endParaRPr lang="pl-PL" dirty="0"/>
          </a:p>
          <a:p>
            <a:r>
              <a:rPr lang="pl-PL" dirty="0"/>
              <a:t>It </a:t>
            </a:r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purpose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to </a:t>
            </a:r>
            <a:r>
              <a:rPr lang="pl-PL" dirty="0" err="1"/>
              <a:t>evaluate</a:t>
            </a:r>
            <a:r>
              <a:rPr lang="pl-PL" dirty="0"/>
              <a:t> </a:t>
            </a:r>
            <a:r>
              <a:rPr lang="pl-PL" dirty="0" err="1"/>
              <a:t>Universities</a:t>
            </a:r>
            <a:r>
              <a:rPr lang="pl-PL" dirty="0"/>
              <a:t> and </a:t>
            </a:r>
            <a:r>
              <a:rPr lang="pl-PL" dirty="0" err="1"/>
              <a:t>decide</a:t>
            </a:r>
            <a:r>
              <a:rPr lang="pl-PL" dirty="0"/>
              <a:t> </a:t>
            </a:r>
            <a:r>
              <a:rPr lang="pl-PL" dirty="0" smtClean="0"/>
              <a:t>on</a:t>
            </a:r>
          </a:p>
          <a:p>
            <a:endParaRPr lang="pl-PL" dirty="0" smtClean="0"/>
          </a:p>
          <a:p>
            <a:r>
              <a:rPr lang="pl-PL" dirty="0" smtClean="0"/>
              <a:t>The </a:t>
            </a:r>
            <a:r>
              <a:rPr lang="pl-PL" dirty="0" err="1" smtClean="0"/>
              <a:t>evaluation</a:t>
            </a:r>
            <a:r>
              <a:rPr lang="pl-PL" dirty="0" smtClean="0"/>
              <a:t> </a:t>
            </a:r>
            <a:r>
              <a:rPr lang="pl-PL" dirty="0" err="1" smtClean="0"/>
              <a:t>criterias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the </a:t>
            </a:r>
            <a:r>
              <a:rPr lang="pl-PL" dirty="0" err="1" smtClean="0"/>
              <a:t>subject</a:t>
            </a:r>
            <a:r>
              <a:rPr lang="pl-PL" dirty="0" smtClean="0"/>
              <a:t> of </a:t>
            </a:r>
            <a:r>
              <a:rPr lang="pl-PL" dirty="0" err="1" smtClean="0"/>
              <a:t>constant</a:t>
            </a:r>
            <a:r>
              <a:rPr lang="pl-PL" dirty="0" smtClean="0"/>
              <a:t> </a:t>
            </a:r>
            <a:r>
              <a:rPr lang="pl-PL" dirty="0" err="1" smtClean="0"/>
              <a:t>chage</a:t>
            </a:r>
            <a:r>
              <a:rPr lang="pl-PL" dirty="0" smtClean="0"/>
              <a:t> (</a:t>
            </a:r>
            <a:r>
              <a:rPr lang="pl-PL" dirty="0" err="1" smtClean="0"/>
              <a:t>even</a:t>
            </a:r>
            <a:r>
              <a:rPr lang="pl-PL" dirty="0" smtClean="0"/>
              <a:t> </a:t>
            </a:r>
            <a:r>
              <a:rPr lang="pl-PL" dirty="0" err="1" smtClean="0"/>
              <a:t>backwards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Also</a:t>
            </a:r>
            <a:r>
              <a:rPr lang="pl-PL" dirty="0" smtClean="0"/>
              <a:t> format and API </a:t>
            </a:r>
            <a:r>
              <a:rPr lang="pl-PL" dirty="0" err="1" smtClean="0"/>
              <a:t>chages</a:t>
            </a:r>
            <a:r>
              <a:rPr lang="pl-PL" dirty="0" smtClean="0"/>
              <a:t> from </a:t>
            </a:r>
            <a:r>
              <a:rPr lang="pl-PL" dirty="0" err="1" smtClean="0"/>
              <a:t>time</a:t>
            </a:r>
            <a:r>
              <a:rPr lang="pl-PL" dirty="0" smtClean="0"/>
              <a:t> to </a:t>
            </a:r>
            <a:r>
              <a:rPr lang="pl-PL" dirty="0" err="1" smtClean="0"/>
              <a:t>time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0375" y="110468"/>
            <a:ext cx="8229600" cy="1143000"/>
          </a:xfrm>
        </p:spPr>
        <p:txBody>
          <a:bodyPr/>
          <a:lstStyle/>
          <a:p>
            <a:r>
              <a:rPr lang="pl-PL" dirty="0" err="1" smtClean="0"/>
              <a:t>Legislation</a:t>
            </a:r>
            <a:r>
              <a:rPr lang="pl-PL" dirty="0" smtClean="0"/>
              <a:t> </a:t>
            </a:r>
            <a:r>
              <a:rPr lang="pl-PL" dirty="0" err="1" smtClean="0"/>
              <a:t>Context</a:t>
            </a:r>
            <a:r>
              <a:rPr lang="pl-PL" dirty="0" smtClean="0"/>
              <a:t> in Poland</a:t>
            </a:r>
            <a:endParaRPr lang="pl-PL" dirty="0"/>
          </a:p>
        </p:txBody>
      </p:sp>
      <p:sp>
        <p:nvSpPr>
          <p:cNvPr id="4" name="AutoShape 2" descr="Znalezione obrazy dla zapytania polon nau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polon nau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Znalezione obrazy dla zapytania polon nau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11" y="980660"/>
            <a:ext cx="4464620" cy="14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Qba\AppData\Local\Microsoft\Windows\INetCache\IE\C2BGU5Q2\17121923990_ba6b3b8fe6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70" y="4471425"/>
            <a:ext cx="1060875" cy="68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 and a </a:t>
            </a:r>
            <a:r>
              <a:rPr lang="pl-PL" dirty="0" err="1"/>
              <a:t>solution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95666" y="1526205"/>
            <a:ext cx="2736380" cy="72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Problem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148080" y="1486369"/>
            <a:ext cx="3096430" cy="108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Complicated</a:t>
            </a:r>
            <a:r>
              <a:rPr lang="pl-PL" dirty="0" smtClean="0"/>
              <a:t> error-</a:t>
            </a:r>
            <a:r>
              <a:rPr lang="pl-PL" dirty="0" err="1" smtClean="0"/>
              <a:t>prone</a:t>
            </a:r>
            <a:r>
              <a:rPr lang="pl-PL" dirty="0" smtClean="0"/>
              <a:t> </a:t>
            </a:r>
            <a:r>
              <a:rPr lang="pl-PL" dirty="0" err="1" smtClean="0"/>
              <a:t>reporting</a:t>
            </a:r>
            <a:r>
              <a:rPr lang="pl-PL" dirty="0" smtClean="0"/>
              <a:t> with </a:t>
            </a:r>
            <a:r>
              <a:rPr lang="pl-PL" dirty="0" err="1" smtClean="0"/>
              <a:t>direct</a:t>
            </a:r>
            <a:r>
              <a:rPr lang="pl-PL" dirty="0" smtClean="0"/>
              <a:t> </a:t>
            </a:r>
            <a:r>
              <a:rPr lang="pl-PL" dirty="0" err="1" smtClean="0"/>
              <a:t>impact</a:t>
            </a:r>
            <a:r>
              <a:rPr lang="pl-PL" dirty="0" smtClean="0"/>
              <a:t> on </a:t>
            </a:r>
            <a:r>
              <a:rPr lang="pl-PL" dirty="0" err="1" smtClean="0"/>
              <a:t>funding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95666" y="2780910"/>
            <a:ext cx="2736380" cy="720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Solution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328105" y="2780910"/>
            <a:ext cx="2736380" cy="720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OMEGA-PSIR CRIS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804758" y="5013220"/>
            <a:ext cx="2736380" cy="720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Side</a:t>
            </a:r>
            <a:r>
              <a:rPr lang="pl-PL" dirty="0" smtClean="0"/>
              <a:t> </a:t>
            </a:r>
            <a:r>
              <a:rPr lang="pl-PL" dirty="0" err="1" smtClean="0"/>
              <a:t>effects</a:t>
            </a:r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328105" y="3717040"/>
            <a:ext cx="2916405" cy="2880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publications</a:t>
            </a:r>
            <a:r>
              <a:rPr lang="pl-PL" dirty="0" smtClean="0"/>
              <a:t> in Open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Better</a:t>
            </a:r>
            <a:r>
              <a:rPr lang="pl-PL" dirty="0" smtClean="0"/>
              <a:t> </a:t>
            </a:r>
            <a:r>
              <a:rPr lang="pl-PL" dirty="0" err="1" smtClean="0"/>
              <a:t>visibility</a:t>
            </a:r>
            <a:r>
              <a:rPr lang="pl-PL" dirty="0" smtClean="0"/>
              <a:t> of </a:t>
            </a:r>
            <a:r>
              <a:rPr lang="pl-PL" dirty="0" err="1" smtClean="0"/>
              <a:t>researchers</a:t>
            </a:r>
            <a:r>
              <a:rPr lang="pl-PL" dirty="0" smtClean="0"/>
              <a:t> and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Valuable</a:t>
            </a:r>
            <a:r>
              <a:rPr lang="pl-PL" dirty="0" smtClean="0"/>
              <a:t> </a:t>
            </a:r>
            <a:r>
              <a:rPr lang="pl-PL" dirty="0" err="1" smtClean="0"/>
              <a:t>insights</a:t>
            </a:r>
            <a:r>
              <a:rPr lang="pl-PL" dirty="0" smtClean="0"/>
              <a:t> for University </a:t>
            </a:r>
            <a:r>
              <a:rPr lang="pl-PL" dirty="0" err="1" smtClean="0"/>
              <a:t>Managers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Databases </a:t>
            </a:r>
            <a:r>
              <a:rPr lang="pl-PL" dirty="0" err="1" smtClean="0"/>
              <a:t>consolidation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Many </a:t>
            </a:r>
            <a:r>
              <a:rPr lang="pl-PL" dirty="0" err="1" smtClean="0"/>
              <a:t>more</a:t>
            </a:r>
            <a:r>
              <a:rPr lang="pl-PL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0869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2085469" y="120650"/>
            <a:ext cx="742098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dirty="0" smtClean="0"/>
              <a:t>On </a:t>
            </a:r>
            <a:r>
              <a:rPr lang="pl-PL" altLang="pl-PL" dirty="0" err="1" smtClean="0"/>
              <a:t>our</a:t>
            </a:r>
            <a:r>
              <a:rPr lang="pl-PL" altLang="pl-PL" dirty="0" smtClean="0"/>
              <a:t> </a:t>
            </a:r>
            <a:r>
              <a:rPr lang="en-US" altLang="pl-PL" dirty="0" smtClean="0"/>
              <a:t>way to Omega-PSIR</a:t>
            </a:r>
          </a:p>
        </p:txBody>
      </p:sp>
      <p:sp>
        <p:nvSpPr>
          <p:cNvPr id="6" name="Strzałka w lewo i w górę 5"/>
          <p:cNvSpPr/>
          <p:nvPr/>
        </p:nvSpPr>
        <p:spPr>
          <a:xfrm rot="5400000">
            <a:off x="2430463" y="26988"/>
            <a:ext cx="4932362" cy="7561262"/>
          </a:xfrm>
          <a:prstGeom prst="leftUpArrow">
            <a:avLst>
              <a:gd name="adj1" fmla="val 6988"/>
              <a:gd name="adj2" fmla="val 9561"/>
              <a:gd name="adj3" fmla="val 18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1628775"/>
            <a:ext cx="18780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62388"/>
            <a:ext cx="13525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93663" y="5043488"/>
            <a:ext cx="1538287" cy="3698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l-PL" dirty="0"/>
              <a:t>Publications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93663" y="4129088"/>
            <a:ext cx="1239837" cy="3698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l-PL" dirty="0" err="1"/>
              <a:t>Diplomas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27000" y="3259138"/>
            <a:ext cx="1069975" cy="3698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l-PL" dirty="0" err="1"/>
              <a:t>Projects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80975" y="2452688"/>
            <a:ext cx="1001713" cy="3698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l-PL" dirty="0" err="1"/>
              <a:t>Patents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5088" y="1479550"/>
            <a:ext cx="1203325" cy="3698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l-PL" dirty="0" err="1"/>
              <a:t>Activities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80975" y="692150"/>
            <a:ext cx="1816100" cy="3698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l-PL" dirty="0"/>
              <a:t>Technologies..</a:t>
            </a:r>
          </a:p>
        </p:txBody>
      </p:sp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2836863" y="6130925"/>
            <a:ext cx="139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600">
                <a:latin typeface="Arial" charset="0"/>
              </a:rPr>
              <a:t>Users</a:t>
            </a:r>
          </a:p>
        </p:txBody>
      </p:sp>
      <p:sp>
        <p:nvSpPr>
          <p:cNvPr id="37901" name="pole tekstowe 16"/>
          <p:cNvSpPr txBox="1">
            <a:spLocks noChangeArrowheads="1"/>
          </p:cNvSpPr>
          <p:nvPr/>
        </p:nvSpPr>
        <p:spPr bwMode="auto">
          <a:xfrm>
            <a:off x="6969125" y="6276975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Version 1.20</a:t>
            </a:r>
          </a:p>
        </p:txBody>
      </p:sp>
      <p:sp>
        <p:nvSpPr>
          <p:cNvPr id="37902" name="pole tekstowe 19"/>
          <p:cNvSpPr txBox="1">
            <a:spLocks noChangeArrowheads="1"/>
          </p:cNvSpPr>
          <p:nvPr/>
        </p:nvSpPr>
        <p:spPr bwMode="auto">
          <a:xfrm>
            <a:off x="474663" y="6351588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charset="0"/>
              </a:rPr>
              <a:t>Version  0.1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4570413"/>
            <a:ext cx="7112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05125"/>
            <a:ext cx="39719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3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zawartości 2"/>
          <p:cNvSpPr>
            <a:spLocks noGrp="1"/>
          </p:cNvSpPr>
          <p:nvPr>
            <p:ph idx="1"/>
          </p:nvPr>
        </p:nvSpPr>
        <p:spPr>
          <a:xfrm>
            <a:off x="1277938" y="1341438"/>
            <a:ext cx="8229600" cy="4525962"/>
          </a:xfrm>
        </p:spPr>
        <p:txBody>
          <a:bodyPr/>
          <a:lstStyle/>
          <a:p>
            <a:pPr eaLnBrk="1" hangingPunct="1"/>
            <a:endParaRPr lang="pl-PL" altLang="pl-PL" dirty="0" smtClean="0"/>
          </a:p>
          <a:p>
            <a:pPr eaLnBrk="1" hangingPunct="1"/>
            <a:r>
              <a:rPr lang="pl-PL" altLang="pl-PL" sz="2000" dirty="0" smtClean="0"/>
              <a:t>6 </a:t>
            </a:r>
            <a:r>
              <a:rPr lang="en-US" altLang="pl-PL" sz="2000" dirty="0" smtClean="0"/>
              <a:t>year of system exploitation</a:t>
            </a:r>
          </a:p>
          <a:p>
            <a:pPr eaLnBrk="1" hangingPunct="1"/>
            <a:r>
              <a:rPr lang="en-US" altLang="pl-PL" sz="2000" dirty="0" smtClean="0"/>
              <a:t>148 units of WUT</a:t>
            </a:r>
          </a:p>
          <a:p>
            <a:pPr eaLnBrk="1" hangingPunct="1"/>
            <a:r>
              <a:rPr lang="en-US" altLang="pl-PL" sz="2000" dirty="0" smtClean="0"/>
              <a:t>195 administration users </a:t>
            </a:r>
          </a:p>
          <a:p>
            <a:pPr eaLnBrk="1" hangingPunct="1"/>
            <a:r>
              <a:rPr lang="en-US" altLang="pl-PL" sz="2000" dirty="0" smtClean="0"/>
              <a:t>We evaluate employees</a:t>
            </a:r>
          </a:p>
          <a:p>
            <a:pPr eaLnBrk="1" hangingPunct="1"/>
            <a:r>
              <a:rPr lang="en-US" altLang="pl-PL" sz="2000" dirty="0" smtClean="0"/>
              <a:t>We report to Polish Ministry</a:t>
            </a:r>
          </a:p>
          <a:p>
            <a:pPr eaLnBrk="1" hangingPunct="1"/>
            <a:r>
              <a:rPr lang="en-US" altLang="pl-PL" sz="2000" dirty="0" smtClean="0"/>
              <a:t>We „generate” documents for habilitation  and many other..</a:t>
            </a:r>
          </a:p>
        </p:txBody>
      </p:sp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WUT Knowledge Base</a:t>
            </a:r>
            <a:br>
              <a:rPr lang="en-US" sz="4000" dirty="0" smtClean="0"/>
            </a:br>
            <a:r>
              <a:rPr lang="en-US" altLang="pl-PL" dirty="0" smtClean="0"/>
              <a:t>– facts</a:t>
            </a:r>
          </a:p>
        </p:txBody>
      </p:sp>
      <p:pic>
        <p:nvPicPr>
          <p:cNvPr id="3891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109696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73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43166</TotalTime>
  <Words>1083</Words>
  <Application>Microsoft Office PowerPoint</Application>
  <PresentationFormat>Pokaz na ekranie (4:3)</PresentationFormat>
  <Paragraphs>325</Paragraphs>
  <Slides>59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0" baseType="lpstr">
      <vt:lpstr>Hol</vt:lpstr>
      <vt:lpstr>OMEGA-PSIR: Institutional CRIS at Polish Universities</vt:lpstr>
      <vt:lpstr>Who we are?</vt:lpstr>
      <vt:lpstr>Agenda</vt:lpstr>
      <vt:lpstr>History and vision</vt:lpstr>
      <vt:lpstr>Legislation Context in Poland</vt:lpstr>
      <vt:lpstr>Legislation Context in Poland</vt:lpstr>
      <vt:lpstr>Problem and a solution</vt:lpstr>
      <vt:lpstr>On our way to Omega-PSIR</vt:lpstr>
      <vt:lpstr>WUT Knowledge Base – facts</vt:lpstr>
      <vt:lpstr>Omega – Psir Users</vt:lpstr>
      <vt:lpstr>Milestones</vt:lpstr>
      <vt:lpstr>Central Nation – wide CRIS</vt:lpstr>
      <vt:lpstr>Bottom-up approach: key to success</vt:lpstr>
      <vt:lpstr>Architecture and Services</vt:lpstr>
      <vt:lpstr>Omega-PSIR </vt:lpstr>
      <vt:lpstr>Functionalities of IR, CRIS i RPS  (at least in theory)</vt:lpstr>
      <vt:lpstr>-R = CRIS+IR +RPS</vt:lpstr>
      <vt:lpstr>OMEGA-PSIR - synergy</vt:lpstr>
      <vt:lpstr>OMEGA-PSIR - synergy</vt:lpstr>
      <vt:lpstr>OMEGA-PSIR - synergy</vt:lpstr>
      <vt:lpstr>OMEGA-PSIR - synergy</vt:lpstr>
      <vt:lpstr>Groups of features</vt:lpstr>
      <vt:lpstr>Prezentacja programu PowerPoint</vt:lpstr>
      <vt:lpstr>Complete research lifecycle</vt:lpstr>
      <vt:lpstr>Selected types &amp; functionalities </vt:lpstr>
      <vt:lpstr>University Knowledgebase -QA</vt:lpstr>
      <vt:lpstr>Information-rich but Easy to Use</vt:lpstr>
      <vt:lpstr>Interoperability, standards</vt:lpstr>
      <vt:lpstr>Standard - bridge</vt:lpstr>
      <vt:lpstr>Flexibility</vt:lpstr>
      <vt:lpstr>Extending</vt:lpstr>
      <vt:lpstr>Omega-PSIR </vt:lpstr>
      <vt:lpstr>Data Entry</vt:lpstr>
      <vt:lpstr>Project</vt:lpstr>
      <vt:lpstr>Project</vt:lpstr>
      <vt:lpstr>Expert search step 1</vt:lpstr>
      <vt:lpstr>Expert search step 2</vt:lpstr>
      <vt:lpstr>Expert search step 3</vt:lpstr>
      <vt:lpstr>Researcher</vt:lpstr>
      <vt:lpstr>Prezentacja programu PowerPoint</vt:lpstr>
      <vt:lpstr>Prezentacja programu PowerPoint</vt:lpstr>
      <vt:lpstr>Prezentacja programu PowerPoint</vt:lpstr>
      <vt:lpstr>Cooperation within a unit (teams)</vt:lpstr>
      <vt:lpstr>Prezentacja programu PowerPoint</vt:lpstr>
      <vt:lpstr>Reports</vt:lpstr>
      <vt:lpstr>Automatic  scoring of the publication</vt:lpstr>
      <vt:lpstr>Bibliometry</vt:lpstr>
      <vt:lpstr>Statistics of a unit</vt:lpstr>
      <vt:lpstr>Reports on projects</vt:lpstr>
      <vt:lpstr>Insights</vt:lpstr>
      <vt:lpstr>Key points of succesful deployment</vt:lpstr>
      <vt:lpstr>Internal regulations</vt:lpstr>
      <vt:lpstr>Key deployment challenges</vt:lpstr>
      <vt:lpstr>Key adaptaion requests</vt:lpstr>
      <vt:lpstr>Key blockers</vt:lpstr>
      <vt:lpstr>Prezentacja programu PowerPoint</vt:lpstr>
      <vt:lpstr>The End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Zadanie Badawcze</dc:title>
  <dc:creator>asiennicki</dc:creator>
  <cp:lastModifiedBy>Użytkownik systemu Windows</cp:lastModifiedBy>
  <cp:revision>676</cp:revision>
  <cp:lastPrinted>2013-05-17T11:03:15Z</cp:lastPrinted>
  <dcterms:created xsi:type="dcterms:W3CDTF">2010-09-08T07:14:32Z</dcterms:created>
  <dcterms:modified xsi:type="dcterms:W3CDTF">2017-11-21T16:44:08Z</dcterms:modified>
</cp:coreProperties>
</file>