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0" r:id="rId4"/>
  </p:sldMasterIdLst>
  <p:notesMasterIdLst>
    <p:notesMasterId r:id="rId31"/>
  </p:notesMasterIdLst>
  <p:sldIdLst>
    <p:sldId id="257" r:id="rId5"/>
    <p:sldId id="258" r:id="rId6"/>
    <p:sldId id="260" r:id="rId7"/>
    <p:sldId id="273" r:id="rId8"/>
    <p:sldId id="272" r:id="rId9"/>
    <p:sldId id="262" r:id="rId10"/>
    <p:sldId id="274" r:id="rId11"/>
    <p:sldId id="275" r:id="rId12"/>
    <p:sldId id="264" r:id="rId13"/>
    <p:sldId id="265" r:id="rId14"/>
    <p:sldId id="266" r:id="rId15"/>
    <p:sldId id="267" r:id="rId16"/>
    <p:sldId id="268" r:id="rId17"/>
    <p:sldId id="269" r:id="rId18"/>
    <p:sldId id="278" r:id="rId19"/>
    <p:sldId id="277" r:id="rId20"/>
    <p:sldId id="279" r:id="rId21"/>
    <p:sldId id="280" r:id="rId22"/>
    <p:sldId id="281" r:id="rId23"/>
    <p:sldId id="288" r:id="rId24"/>
    <p:sldId id="285" r:id="rId25"/>
    <p:sldId id="287" r:id="rId26"/>
    <p:sldId id="286" r:id="rId27"/>
    <p:sldId id="282" r:id="rId28"/>
    <p:sldId id="290" r:id="rId29"/>
    <p:sldId id="289" r:id="rId30"/>
  </p:sldIdLst>
  <p:sldSz cx="9144000" cy="6858000" type="screen4x3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4CD154-9624-45FE-AF52-C626EEE95BB2}">
          <p14:sldIdLst>
            <p14:sldId id="257"/>
            <p14:sldId id="258"/>
            <p14:sldId id="260"/>
            <p14:sldId id="273"/>
            <p14:sldId id="272"/>
            <p14:sldId id="262"/>
            <p14:sldId id="274"/>
            <p14:sldId id="275"/>
            <p14:sldId id="264"/>
            <p14:sldId id="265"/>
            <p14:sldId id="266"/>
            <p14:sldId id="267"/>
            <p14:sldId id="268"/>
            <p14:sldId id="269"/>
          </p14:sldIdLst>
        </p14:section>
        <p14:section name="Motivation" id="{097B126F-9EEF-4AFE-A7F5-3A03AEA6BF92}">
          <p14:sldIdLst>
            <p14:sldId id="278"/>
            <p14:sldId id="277"/>
            <p14:sldId id="279"/>
            <p14:sldId id="280"/>
            <p14:sldId id="281"/>
            <p14:sldId id="288"/>
            <p14:sldId id="285"/>
            <p14:sldId id="287"/>
            <p14:sldId id="286"/>
            <p14:sldId id="282"/>
            <p14:sldId id="290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ão Mendes Moreira" initials="JM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78" autoAdjust="0"/>
  </p:normalViewPr>
  <p:slideViewPr>
    <p:cSldViewPr>
      <p:cViewPr varScale="1">
        <p:scale>
          <a:sx n="48" d="100"/>
          <a:sy n="48" d="100"/>
        </p:scale>
        <p:origin x="72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6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E7197B-B88F-442B-AF9C-C69CD2C18B6D}" type="doc">
      <dgm:prSet loTypeId="urn:microsoft.com/office/officeart/2005/8/layout/pyramid4" loCatId="pyramid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0409B2B4-8860-461C-A1EF-B8436344165D}">
      <dgm:prSet phldrT="[Text]" custT="1"/>
      <dgm:spPr/>
      <dgm:t>
        <a:bodyPr/>
        <a:lstStyle/>
        <a:p>
          <a:r>
            <a:rPr lang="en-US" sz="2400" b="1" noProof="0" dirty="0" smtClean="0"/>
            <a:t>Regulatory framework</a:t>
          </a:r>
          <a:endParaRPr lang="en-US" sz="2400" b="1" noProof="0" dirty="0"/>
        </a:p>
      </dgm:t>
    </dgm:pt>
    <dgm:pt modelId="{AE9FD52A-C2E5-4CB4-B58E-30A14C4B7CA0}" type="parTrans" cxnId="{F00BA860-561E-4690-9830-74FD67A63D34}">
      <dgm:prSet/>
      <dgm:spPr/>
      <dgm:t>
        <a:bodyPr/>
        <a:lstStyle/>
        <a:p>
          <a:endParaRPr lang="pt-PT"/>
        </a:p>
      </dgm:t>
    </dgm:pt>
    <dgm:pt modelId="{B5DD19F7-39A0-4A76-BF24-3251B1AB7854}" type="sibTrans" cxnId="{F00BA860-561E-4690-9830-74FD67A63D34}">
      <dgm:prSet/>
      <dgm:spPr/>
      <dgm:t>
        <a:bodyPr/>
        <a:lstStyle/>
        <a:p>
          <a:endParaRPr lang="pt-PT"/>
        </a:p>
      </dgm:t>
    </dgm:pt>
    <dgm:pt modelId="{EAA4265C-C8F4-44B2-9F94-FDC646CE94A4}">
      <dgm:prSet phldrT="[Text]" custT="1"/>
      <dgm:spPr/>
      <dgm:t>
        <a:bodyPr/>
        <a:lstStyle/>
        <a:p>
          <a:r>
            <a:rPr lang="en-US" sz="2000" noProof="0" dirty="0" smtClean="0"/>
            <a:t>Adapt external systems</a:t>
          </a:r>
          <a:endParaRPr lang="en-US" sz="2000" noProof="0" dirty="0"/>
        </a:p>
      </dgm:t>
    </dgm:pt>
    <dgm:pt modelId="{AEA72BD1-37BB-44CA-9DDD-85E8E7DC08D9}" type="parTrans" cxnId="{37F64078-8994-4DC7-A87F-0DEACD68EC58}">
      <dgm:prSet/>
      <dgm:spPr/>
      <dgm:t>
        <a:bodyPr/>
        <a:lstStyle/>
        <a:p>
          <a:endParaRPr lang="pt-PT"/>
        </a:p>
      </dgm:t>
    </dgm:pt>
    <dgm:pt modelId="{DA1402B8-8425-4EA9-A10C-8AA767AD666D}" type="sibTrans" cxnId="{37F64078-8994-4DC7-A87F-0DEACD68EC58}">
      <dgm:prSet/>
      <dgm:spPr/>
      <dgm:t>
        <a:bodyPr/>
        <a:lstStyle/>
        <a:p>
          <a:endParaRPr lang="pt-PT"/>
        </a:p>
      </dgm:t>
    </dgm:pt>
    <dgm:pt modelId="{CF678DE5-40E6-4E5B-9980-DC1178459036}">
      <dgm:prSet phldrT="[Text]" custT="1"/>
      <dgm:spPr/>
      <dgm:t>
        <a:bodyPr/>
        <a:lstStyle/>
        <a:p>
          <a:r>
            <a:rPr lang="en-US" sz="2000" noProof="0" dirty="0" smtClean="0"/>
            <a:t>Adapt FCT systems</a:t>
          </a:r>
          <a:endParaRPr lang="en-US" sz="2000" noProof="0" dirty="0"/>
        </a:p>
      </dgm:t>
    </dgm:pt>
    <dgm:pt modelId="{0F0C8EDF-CCD2-40E7-AD37-1E6DB769228A}" type="parTrans" cxnId="{F93C7E3E-A6DA-4C9A-92EC-2603EF963ED1}">
      <dgm:prSet/>
      <dgm:spPr/>
      <dgm:t>
        <a:bodyPr/>
        <a:lstStyle/>
        <a:p>
          <a:endParaRPr lang="pt-PT"/>
        </a:p>
      </dgm:t>
    </dgm:pt>
    <dgm:pt modelId="{D4520D4F-8626-4BCC-BBA6-AA4964C132C2}" type="sibTrans" cxnId="{F93C7E3E-A6DA-4C9A-92EC-2603EF963ED1}">
      <dgm:prSet/>
      <dgm:spPr/>
      <dgm:t>
        <a:bodyPr/>
        <a:lstStyle/>
        <a:p>
          <a:endParaRPr lang="pt-PT"/>
        </a:p>
      </dgm:t>
    </dgm:pt>
    <dgm:pt modelId="{C9348DDE-1B2B-4EF3-85B4-B2BA54332D78}">
      <dgm:prSet phldrT="[Text]" custT="1"/>
      <dgm:spPr/>
      <dgm:t>
        <a:bodyPr/>
        <a:lstStyle/>
        <a:p>
          <a:r>
            <a:rPr lang="en-US" sz="2000" noProof="0" dirty="0" smtClean="0"/>
            <a:t>Communication dissemination and training</a:t>
          </a:r>
          <a:endParaRPr lang="en-US" sz="2000" noProof="0" dirty="0"/>
        </a:p>
      </dgm:t>
    </dgm:pt>
    <dgm:pt modelId="{BFC7D885-5413-4DE1-872A-BE840807D323}" type="parTrans" cxnId="{5EFDB096-8C73-437B-87FE-FE2EC21518C6}">
      <dgm:prSet/>
      <dgm:spPr/>
      <dgm:t>
        <a:bodyPr/>
        <a:lstStyle/>
        <a:p>
          <a:endParaRPr lang="pt-PT"/>
        </a:p>
      </dgm:t>
    </dgm:pt>
    <dgm:pt modelId="{924E7ECF-58CC-4792-9BC1-9B48E894D85E}" type="sibTrans" cxnId="{5EFDB096-8C73-437B-87FE-FE2EC21518C6}">
      <dgm:prSet/>
      <dgm:spPr/>
      <dgm:t>
        <a:bodyPr/>
        <a:lstStyle/>
        <a:p>
          <a:endParaRPr lang="pt-PT"/>
        </a:p>
      </dgm:t>
    </dgm:pt>
    <dgm:pt modelId="{FF4C1DB9-9F47-49D8-8389-372FED44FCA7}" type="pres">
      <dgm:prSet presAssocID="{80E7197B-B88F-442B-AF9C-C69CD2C18B6D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2D1BDB65-1A13-40B7-8FDA-CD0CC9E4A2A3}" type="pres">
      <dgm:prSet presAssocID="{80E7197B-B88F-442B-AF9C-C69CD2C18B6D}" presName="triangle1" presStyleLbl="node1" presStyleIdx="0" presStyleCnt="4" custScaleX="13333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D8F9B59-DDD4-484B-AA12-EDD5903BE4B6}" type="pres">
      <dgm:prSet presAssocID="{80E7197B-B88F-442B-AF9C-C69CD2C18B6D}" presName="triangle2" presStyleLbl="node1" presStyleIdx="1" presStyleCnt="4" custScaleX="133333" custLinFactNeighborX="-16662" custLinFactNeighborY="75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9E647A2-21DD-4202-8626-B88B93032DB9}" type="pres">
      <dgm:prSet presAssocID="{80E7197B-B88F-442B-AF9C-C69CD2C18B6D}" presName="triangle3" presStyleLbl="node1" presStyleIdx="2" presStyleCnt="4" custScaleX="13333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B87C273-3EFC-490C-9E5F-3D152E53A139}" type="pres">
      <dgm:prSet presAssocID="{80E7197B-B88F-442B-AF9C-C69CD2C18B6D}" presName="triangle4" presStyleLbl="node1" presStyleIdx="3" presStyleCnt="4" custScaleX="133333" custLinFactNeighborX="16686" custLinFactNeighborY="75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062A877-EA3C-40E2-854E-4049E942FEF9}" type="presOf" srcId="{80E7197B-B88F-442B-AF9C-C69CD2C18B6D}" destId="{FF4C1DB9-9F47-49D8-8389-372FED44FCA7}" srcOrd="0" destOrd="0" presId="urn:microsoft.com/office/officeart/2005/8/layout/pyramid4"/>
    <dgm:cxn modelId="{37F64078-8994-4DC7-A87F-0DEACD68EC58}" srcId="{80E7197B-B88F-442B-AF9C-C69CD2C18B6D}" destId="{EAA4265C-C8F4-44B2-9F94-FDC646CE94A4}" srcOrd="3" destOrd="0" parTransId="{AEA72BD1-37BB-44CA-9DDD-85E8E7DC08D9}" sibTransId="{DA1402B8-8425-4EA9-A10C-8AA767AD666D}"/>
    <dgm:cxn modelId="{65A2FD81-6016-415F-A67B-56E11F028178}" type="presOf" srcId="{CF678DE5-40E6-4E5B-9980-DC1178459036}" destId="{9D8F9B59-DDD4-484B-AA12-EDD5903BE4B6}" srcOrd="0" destOrd="0" presId="urn:microsoft.com/office/officeart/2005/8/layout/pyramid4"/>
    <dgm:cxn modelId="{8C079C65-B653-4456-883C-4CCF2406E597}" type="presOf" srcId="{EAA4265C-C8F4-44B2-9F94-FDC646CE94A4}" destId="{2B87C273-3EFC-490C-9E5F-3D152E53A139}" srcOrd="0" destOrd="0" presId="urn:microsoft.com/office/officeart/2005/8/layout/pyramid4"/>
    <dgm:cxn modelId="{F00BA860-561E-4690-9830-74FD67A63D34}" srcId="{80E7197B-B88F-442B-AF9C-C69CD2C18B6D}" destId="{0409B2B4-8860-461C-A1EF-B8436344165D}" srcOrd="2" destOrd="0" parTransId="{AE9FD52A-C2E5-4CB4-B58E-30A14C4B7CA0}" sibTransId="{B5DD19F7-39A0-4A76-BF24-3251B1AB7854}"/>
    <dgm:cxn modelId="{A37B8B1B-F28A-4966-A7DD-6C4CB023C5C0}" type="presOf" srcId="{C9348DDE-1B2B-4EF3-85B4-B2BA54332D78}" destId="{2D1BDB65-1A13-40B7-8FDA-CD0CC9E4A2A3}" srcOrd="0" destOrd="0" presId="urn:microsoft.com/office/officeart/2005/8/layout/pyramid4"/>
    <dgm:cxn modelId="{6B47066B-E2A0-47DF-8D27-8AB56DAE9308}" type="presOf" srcId="{0409B2B4-8860-461C-A1EF-B8436344165D}" destId="{F9E647A2-21DD-4202-8626-B88B93032DB9}" srcOrd="0" destOrd="0" presId="urn:microsoft.com/office/officeart/2005/8/layout/pyramid4"/>
    <dgm:cxn modelId="{5EFDB096-8C73-437B-87FE-FE2EC21518C6}" srcId="{80E7197B-B88F-442B-AF9C-C69CD2C18B6D}" destId="{C9348DDE-1B2B-4EF3-85B4-B2BA54332D78}" srcOrd="0" destOrd="0" parTransId="{BFC7D885-5413-4DE1-872A-BE840807D323}" sibTransId="{924E7ECF-58CC-4792-9BC1-9B48E894D85E}"/>
    <dgm:cxn modelId="{F93C7E3E-A6DA-4C9A-92EC-2603EF963ED1}" srcId="{80E7197B-B88F-442B-AF9C-C69CD2C18B6D}" destId="{CF678DE5-40E6-4E5B-9980-DC1178459036}" srcOrd="1" destOrd="0" parTransId="{0F0C8EDF-CCD2-40E7-AD37-1E6DB769228A}" sibTransId="{D4520D4F-8626-4BCC-BBA6-AA4964C132C2}"/>
    <dgm:cxn modelId="{5EA11EEF-FAE6-4F18-8796-D777C2FFA5FE}" type="presParOf" srcId="{FF4C1DB9-9F47-49D8-8389-372FED44FCA7}" destId="{2D1BDB65-1A13-40B7-8FDA-CD0CC9E4A2A3}" srcOrd="0" destOrd="0" presId="urn:microsoft.com/office/officeart/2005/8/layout/pyramid4"/>
    <dgm:cxn modelId="{C33E51FB-5BE4-43EF-BC7E-12316E21F2D5}" type="presParOf" srcId="{FF4C1DB9-9F47-49D8-8389-372FED44FCA7}" destId="{9D8F9B59-DDD4-484B-AA12-EDD5903BE4B6}" srcOrd="1" destOrd="0" presId="urn:microsoft.com/office/officeart/2005/8/layout/pyramid4"/>
    <dgm:cxn modelId="{2A7CC6A9-7398-4314-9BA9-06E3A72BD919}" type="presParOf" srcId="{FF4C1DB9-9F47-49D8-8389-372FED44FCA7}" destId="{F9E647A2-21DD-4202-8626-B88B93032DB9}" srcOrd="2" destOrd="0" presId="urn:microsoft.com/office/officeart/2005/8/layout/pyramid4"/>
    <dgm:cxn modelId="{97C3FB53-4B8D-4DA7-AAF8-03DFE43879D6}" type="presParOf" srcId="{FF4C1DB9-9F47-49D8-8389-372FED44FCA7}" destId="{2B87C273-3EFC-490C-9E5F-3D152E53A139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DC32DC-F75C-4E1C-9F04-2F2B5C668B06}" type="doc">
      <dgm:prSet loTypeId="urn:microsoft.com/office/officeart/2005/8/layout/hierarchy4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PT"/>
        </a:p>
      </dgm:t>
    </dgm:pt>
    <dgm:pt modelId="{BACD9873-1335-4924-ADEA-3454C2ADF1F5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CRIS – Current Research Information Systems</a:t>
          </a:r>
          <a:endParaRPr lang="en-US" sz="2800" dirty="0">
            <a:solidFill>
              <a:schemeClr val="bg1"/>
            </a:solidFill>
          </a:endParaRPr>
        </a:p>
      </dgm:t>
    </dgm:pt>
    <dgm:pt modelId="{C115E153-B3D6-49DA-B4FB-A0D269287563}" type="parTrans" cxnId="{50DC6B21-A323-4647-9D1F-4FF0DEB7398F}">
      <dgm:prSet/>
      <dgm:spPr/>
      <dgm:t>
        <a:bodyPr/>
        <a:lstStyle/>
        <a:p>
          <a:endParaRPr lang="pt-PT"/>
        </a:p>
      </dgm:t>
    </dgm:pt>
    <dgm:pt modelId="{4CC04EC2-2980-4D81-ADAC-E5ADEAD843A9}" type="sibTrans" cxnId="{50DC6B21-A323-4647-9D1F-4FF0DEB7398F}">
      <dgm:prSet/>
      <dgm:spPr/>
      <dgm:t>
        <a:bodyPr/>
        <a:lstStyle/>
        <a:p>
          <a:endParaRPr lang="pt-PT"/>
        </a:p>
      </dgm:t>
    </dgm:pt>
    <dgm:pt modelId="{BD50E346-F933-44F6-B31C-5C1B97542C3C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Academic expertise</a:t>
          </a:r>
          <a:endParaRPr lang="en-US" sz="2000" dirty="0">
            <a:solidFill>
              <a:schemeClr val="bg1"/>
            </a:solidFill>
          </a:endParaRPr>
        </a:p>
      </dgm:t>
    </dgm:pt>
    <dgm:pt modelId="{03266D1E-F4A6-4680-93D5-C32C723DDF94}" type="parTrans" cxnId="{9174FD19-A320-4F31-90B0-B4185DE60C5C}">
      <dgm:prSet/>
      <dgm:spPr/>
      <dgm:t>
        <a:bodyPr/>
        <a:lstStyle/>
        <a:p>
          <a:endParaRPr lang="pt-PT"/>
        </a:p>
      </dgm:t>
    </dgm:pt>
    <dgm:pt modelId="{E21F75A1-8E77-45EC-92E4-7BC949C5A225}" type="sibTrans" cxnId="{9174FD19-A320-4F31-90B0-B4185DE60C5C}">
      <dgm:prSet/>
      <dgm:spPr/>
      <dgm:t>
        <a:bodyPr/>
        <a:lstStyle/>
        <a:p>
          <a:endParaRPr lang="pt-PT"/>
        </a:p>
      </dgm:t>
    </dgm:pt>
    <dgm:pt modelId="{D8696F32-7ECE-4592-B30D-54BFBD3E48CB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Research news</a:t>
          </a:r>
          <a:endParaRPr lang="en-US" sz="2000" dirty="0">
            <a:solidFill>
              <a:schemeClr val="bg1"/>
            </a:solidFill>
          </a:endParaRPr>
        </a:p>
      </dgm:t>
    </dgm:pt>
    <dgm:pt modelId="{D7EAAB16-0B94-4BC3-AC2B-18FB7BD4FE86}" type="parTrans" cxnId="{9A67ED51-01CE-4248-B253-4A7A0A83165D}">
      <dgm:prSet/>
      <dgm:spPr/>
      <dgm:t>
        <a:bodyPr/>
        <a:lstStyle/>
        <a:p>
          <a:endParaRPr lang="pt-PT"/>
        </a:p>
      </dgm:t>
    </dgm:pt>
    <dgm:pt modelId="{5A9B3D5A-418E-41F9-B1C0-5E9325D8D204}" type="sibTrans" cxnId="{9A67ED51-01CE-4248-B253-4A7A0A83165D}">
      <dgm:prSet/>
      <dgm:spPr/>
      <dgm:t>
        <a:bodyPr/>
        <a:lstStyle/>
        <a:p>
          <a:endParaRPr lang="pt-PT"/>
        </a:p>
      </dgm:t>
    </dgm:pt>
    <dgm:pt modelId="{F0356CF4-F052-42BE-9F39-7695BCCA43D4}">
      <dgm:prSet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Funding database</a:t>
          </a:r>
          <a:endParaRPr lang="en-US" sz="2000" dirty="0">
            <a:solidFill>
              <a:schemeClr val="bg1"/>
            </a:solidFill>
          </a:endParaRPr>
        </a:p>
      </dgm:t>
    </dgm:pt>
    <dgm:pt modelId="{E2794C69-D255-4653-89B7-D8FB9E82CE02}" type="parTrans" cxnId="{269FD1B7-5F3C-49B0-8A47-8EA36A18B724}">
      <dgm:prSet/>
      <dgm:spPr/>
      <dgm:t>
        <a:bodyPr/>
        <a:lstStyle/>
        <a:p>
          <a:endParaRPr lang="pt-PT"/>
        </a:p>
      </dgm:t>
    </dgm:pt>
    <dgm:pt modelId="{D48007CE-C62F-477D-B4AE-422793975C1C}" type="sibTrans" cxnId="{269FD1B7-5F3C-49B0-8A47-8EA36A18B724}">
      <dgm:prSet/>
      <dgm:spPr/>
      <dgm:t>
        <a:bodyPr/>
        <a:lstStyle/>
        <a:p>
          <a:endParaRPr lang="pt-PT"/>
        </a:p>
      </dgm:t>
    </dgm:pt>
    <dgm:pt modelId="{2FC3624C-E3C3-44A5-91C2-98BF1FA9F68E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Outcomes / outputs</a:t>
          </a:r>
          <a:endParaRPr lang="en-US" sz="2000" dirty="0">
            <a:solidFill>
              <a:schemeClr val="bg1"/>
            </a:solidFill>
          </a:endParaRPr>
        </a:p>
      </dgm:t>
    </dgm:pt>
    <dgm:pt modelId="{0B02D0B0-03C6-469D-B5F2-7AA751D810D8}" type="parTrans" cxnId="{CA6E3392-D423-4763-B5A6-886780C97F76}">
      <dgm:prSet/>
      <dgm:spPr/>
      <dgm:t>
        <a:bodyPr/>
        <a:lstStyle/>
        <a:p>
          <a:endParaRPr lang="pt-PT"/>
        </a:p>
      </dgm:t>
    </dgm:pt>
    <dgm:pt modelId="{DFA52660-E84E-4975-93D1-6EA5532DE408}" type="sibTrans" cxnId="{CA6E3392-D423-4763-B5A6-886780C97F76}">
      <dgm:prSet/>
      <dgm:spPr/>
      <dgm:t>
        <a:bodyPr/>
        <a:lstStyle/>
        <a:p>
          <a:endParaRPr lang="pt-PT"/>
        </a:p>
      </dgm:t>
    </dgm:pt>
    <dgm:pt modelId="{99406078-E38F-41D9-9CF4-8702F13F49C4}">
      <dgm:prSet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Organizations database</a:t>
          </a:r>
          <a:endParaRPr lang="en-US" sz="2000" dirty="0">
            <a:solidFill>
              <a:schemeClr val="bg1"/>
            </a:solidFill>
          </a:endParaRPr>
        </a:p>
      </dgm:t>
    </dgm:pt>
    <dgm:pt modelId="{0C10C84B-181A-491C-80A6-EDE5C287D382}" type="parTrans" cxnId="{B86135FD-4AD4-4F59-B9B4-21203814EEA2}">
      <dgm:prSet/>
      <dgm:spPr/>
      <dgm:t>
        <a:bodyPr/>
        <a:lstStyle/>
        <a:p>
          <a:endParaRPr lang="pt-PT"/>
        </a:p>
      </dgm:t>
    </dgm:pt>
    <dgm:pt modelId="{3507D059-8762-41B6-A6EA-01CFE37BF055}" type="sibTrans" cxnId="{B86135FD-4AD4-4F59-B9B4-21203814EEA2}">
      <dgm:prSet/>
      <dgm:spPr/>
      <dgm:t>
        <a:bodyPr/>
        <a:lstStyle/>
        <a:p>
          <a:endParaRPr lang="pt-PT"/>
        </a:p>
      </dgm:t>
    </dgm:pt>
    <dgm:pt modelId="{8E8150EF-030E-464B-9AF4-0EEF9701F153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Scientific</a:t>
          </a:r>
          <a:r>
            <a:rPr lang="en-US" sz="2000" dirty="0" smtClean="0">
              <a:solidFill>
                <a:schemeClr val="bg1"/>
              </a:solidFill>
            </a:rPr>
            <a:t> equipment</a:t>
          </a:r>
          <a:endParaRPr lang="en-US" sz="2000" dirty="0">
            <a:solidFill>
              <a:schemeClr val="bg1"/>
            </a:solidFill>
          </a:endParaRPr>
        </a:p>
      </dgm:t>
    </dgm:pt>
    <dgm:pt modelId="{17DC2388-70EB-4F8A-AFDF-5F78D7F2E07C}" type="parTrans" cxnId="{0F40116E-6C36-4067-AF8B-CD3FAEC45265}">
      <dgm:prSet/>
      <dgm:spPr/>
      <dgm:t>
        <a:bodyPr/>
        <a:lstStyle/>
        <a:p>
          <a:endParaRPr lang="pt-PT"/>
        </a:p>
      </dgm:t>
    </dgm:pt>
    <dgm:pt modelId="{681B63F1-D8B8-40D7-85BB-681AD1C8C647}" type="sibTrans" cxnId="{0F40116E-6C36-4067-AF8B-CD3FAEC45265}">
      <dgm:prSet/>
      <dgm:spPr/>
      <dgm:t>
        <a:bodyPr/>
        <a:lstStyle/>
        <a:p>
          <a:endParaRPr lang="pt-PT"/>
        </a:p>
      </dgm:t>
    </dgm:pt>
    <dgm:pt modelId="{208837E9-23E2-44AC-9C0A-093734983BBC}">
      <dgm:prSet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Grant management</a:t>
          </a:r>
          <a:endParaRPr lang="en-US" sz="2000" dirty="0">
            <a:solidFill>
              <a:schemeClr val="bg1"/>
            </a:solidFill>
          </a:endParaRPr>
        </a:p>
      </dgm:t>
    </dgm:pt>
    <dgm:pt modelId="{991D0BDF-6A3F-44A2-982A-746FF866DA8A}" type="parTrans" cxnId="{FAE17EA2-4C81-4CA9-AF83-5BB1CD12D599}">
      <dgm:prSet/>
      <dgm:spPr/>
      <dgm:t>
        <a:bodyPr/>
        <a:lstStyle/>
        <a:p>
          <a:endParaRPr lang="pt-PT"/>
        </a:p>
      </dgm:t>
    </dgm:pt>
    <dgm:pt modelId="{EE865993-85F0-4D16-B05A-0BB660604105}" type="sibTrans" cxnId="{FAE17EA2-4C81-4CA9-AF83-5BB1CD12D599}">
      <dgm:prSet/>
      <dgm:spPr/>
      <dgm:t>
        <a:bodyPr/>
        <a:lstStyle/>
        <a:p>
          <a:endParaRPr lang="pt-PT"/>
        </a:p>
      </dgm:t>
    </dgm:pt>
    <dgm:pt modelId="{27F97B70-53D5-4E0D-96A7-5FA0F22E8B91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Research ethics</a:t>
          </a:r>
          <a:endParaRPr lang="en-US" sz="2000" noProof="0" dirty="0">
            <a:solidFill>
              <a:schemeClr val="bg1"/>
            </a:solidFill>
          </a:endParaRPr>
        </a:p>
      </dgm:t>
    </dgm:pt>
    <dgm:pt modelId="{E157EE16-CE6F-48F7-88F8-A66A28608CD3}" type="parTrans" cxnId="{EC40F067-FF1B-4C0C-9B54-2F1ED96516DA}">
      <dgm:prSet/>
      <dgm:spPr/>
      <dgm:t>
        <a:bodyPr/>
        <a:lstStyle/>
        <a:p>
          <a:endParaRPr lang="pt-PT"/>
        </a:p>
      </dgm:t>
    </dgm:pt>
    <dgm:pt modelId="{6468E507-8158-45FA-A994-B3B744313DFF}" type="sibTrans" cxnId="{EC40F067-FF1B-4C0C-9B54-2F1ED96516DA}">
      <dgm:prSet/>
      <dgm:spPr/>
      <dgm:t>
        <a:bodyPr/>
        <a:lstStyle/>
        <a:p>
          <a:endParaRPr lang="pt-PT"/>
        </a:p>
      </dgm:t>
    </dgm:pt>
    <dgm:pt modelId="{599FBB8D-B8CC-4F4A-8956-9B013B61800D}">
      <dgm:prSet custT="1"/>
      <dgm:spPr/>
      <dgm:t>
        <a:bodyPr/>
        <a:lstStyle/>
        <a:p>
          <a:r>
            <a:rPr lang="en-US" sz="2000" dirty="0" smtClean="0">
              <a:solidFill>
                <a:schemeClr val="bg1"/>
              </a:solidFill>
            </a:rPr>
            <a:t>Research portal</a:t>
          </a:r>
          <a:endParaRPr lang="en-US" sz="2000" dirty="0">
            <a:solidFill>
              <a:schemeClr val="bg1"/>
            </a:solidFill>
          </a:endParaRPr>
        </a:p>
      </dgm:t>
    </dgm:pt>
    <dgm:pt modelId="{37D1C95E-7EE3-4246-8C18-019C75BB7821}" type="parTrans" cxnId="{5CF2897C-3760-49E4-84CC-58070021265D}">
      <dgm:prSet/>
      <dgm:spPr/>
      <dgm:t>
        <a:bodyPr/>
        <a:lstStyle/>
        <a:p>
          <a:endParaRPr lang="pt-PT"/>
        </a:p>
      </dgm:t>
    </dgm:pt>
    <dgm:pt modelId="{CCD15A82-390C-45A2-AD86-143A611639EF}" type="sibTrans" cxnId="{5CF2897C-3760-49E4-84CC-58070021265D}">
      <dgm:prSet/>
      <dgm:spPr/>
      <dgm:t>
        <a:bodyPr/>
        <a:lstStyle/>
        <a:p>
          <a:endParaRPr lang="pt-PT"/>
        </a:p>
      </dgm:t>
    </dgm:pt>
    <dgm:pt modelId="{2A12EE96-E930-4935-A5FD-F79E1BCC5F40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Indicators</a:t>
          </a:r>
          <a:endParaRPr lang="en-US" sz="2000" noProof="0" dirty="0">
            <a:solidFill>
              <a:schemeClr val="bg1"/>
            </a:solidFill>
          </a:endParaRPr>
        </a:p>
      </dgm:t>
    </dgm:pt>
    <dgm:pt modelId="{30044816-E901-4DF1-8829-E11EEF169E5F}" type="parTrans" cxnId="{979D149E-34F3-4D55-945F-AEDE4F7D6195}">
      <dgm:prSet/>
      <dgm:spPr/>
      <dgm:t>
        <a:bodyPr/>
        <a:lstStyle/>
        <a:p>
          <a:endParaRPr lang="pt-PT"/>
        </a:p>
      </dgm:t>
    </dgm:pt>
    <dgm:pt modelId="{035004A5-4248-47CF-BC2F-035C3DFF9720}" type="sibTrans" cxnId="{979D149E-34F3-4D55-945F-AEDE4F7D6195}">
      <dgm:prSet/>
      <dgm:spPr/>
      <dgm:t>
        <a:bodyPr/>
        <a:lstStyle/>
        <a:p>
          <a:endParaRPr lang="pt-PT"/>
        </a:p>
      </dgm:t>
    </dgm:pt>
    <dgm:pt modelId="{7A50FEFD-C236-40F1-A398-C226798C4761}" type="pres">
      <dgm:prSet presAssocID="{C9DC32DC-F75C-4E1C-9F04-2F2B5C668B0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5349B722-2E2E-424E-9C76-08D24A83216F}" type="pres">
      <dgm:prSet presAssocID="{BACD9873-1335-4924-ADEA-3454C2ADF1F5}" presName="vertOne" presStyleCnt="0"/>
      <dgm:spPr/>
      <dgm:t>
        <a:bodyPr/>
        <a:lstStyle/>
        <a:p>
          <a:endParaRPr lang="pt-PT"/>
        </a:p>
      </dgm:t>
    </dgm:pt>
    <dgm:pt modelId="{005EFE1A-5AE2-471A-9EC9-40297F0C3FFD}" type="pres">
      <dgm:prSet presAssocID="{BACD9873-1335-4924-ADEA-3454C2ADF1F5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1A98128-4C7B-4221-B188-DBF8D89DC278}" type="pres">
      <dgm:prSet presAssocID="{BACD9873-1335-4924-ADEA-3454C2ADF1F5}" presName="parTransOne" presStyleCnt="0"/>
      <dgm:spPr/>
      <dgm:t>
        <a:bodyPr/>
        <a:lstStyle/>
        <a:p>
          <a:endParaRPr lang="pt-PT"/>
        </a:p>
      </dgm:t>
    </dgm:pt>
    <dgm:pt modelId="{72BF66A5-55B4-4900-940A-FA2DB4B2596B}" type="pres">
      <dgm:prSet presAssocID="{BACD9873-1335-4924-ADEA-3454C2ADF1F5}" presName="horzOne" presStyleCnt="0"/>
      <dgm:spPr/>
      <dgm:t>
        <a:bodyPr/>
        <a:lstStyle/>
        <a:p>
          <a:endParaRPr lang="pt-PT"/>
        </a:p>
      </dgm:t>
    </dgm:pt>
    <dgm:pt modelId="{7AAA8A35-1AD0-4B53-8106-477C7D839339}" type="pres">
      <dgm:prSet presAssocID="{BD50E346-F933-44F6-B31C-5C1B97542C3C}" presName="vertTwo" presStyleCnt="0"/>
      <dgm:spPr/>
      <dgm:t>
        <a:bodyPr/>
        <a:lstStyle/>
        <a:p>
          <a:endParaRPr lang="pt-PT"/>
        </a:p>
      </dgm:t>
    </dgm:pt>
    <dgm:pt modelId="{CAA747DF-3745-4F33-8CD9-E3E5D09814E6}" type="pres">
      <dgm:prSet presAssocID="{BD50E346-F933-44F6-B31C-5C1B97542C3C}" presName="txTwo" presStyleLbl="node2" presStyleIdx="0" presStyleCnt="4" custLinFactNeighborX="-485" custLinFactNeighborY="-3923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6BEECA2-1AA6-45E8-9DF9-67943632912F}" type="pres">
      <dgm:prSet presAssocID="{BD50E346-F933-44F6-B31C-5C1B97542C3C}" presName="parTransTwo" presStyleCnt="0"/>
      <dgm:spPr/>
      <dgm:t>
        <a:bodyPr/>
        <a:lstStyle/>
        <a:p>
          <a:endParaRPr lang="pt-PT"/>
        </a:p>
      </dgm:t>
    </dgm:pt>
    <dgm:pt modelId="{32B50C9C-4841-49FA-B418-0C241DE6881C}" type="pres">
      <dgm:prSet presAssocID="{BD50E346-F933-44F6-B31C-5C1B97542C3C}" presName="horzTwo" presStyleCnt="0"/>
      <dgm:spPr/>
      <dgm:t>
        <a:bodyPr/>
        <a:lstStyle/>
        <a:p>
          <a:endParaRPr lang="pt-PT"/>
        </a:p>
      </dgm:t>
    </dgm:pt>
    <dgm:pt modelId="{2481F97D-C04B-48A8-B93E-84573D0224CC}" type="pres">
      <dgm:prSet presAssocID="{99406078-E38F-41D9-9CF4-8702F13F49C4}" presName="vertThree" presStyleCnt="0"/>
      <dgm:spPr/>
      <dgm:t>
        <a:bodyPr/>
        <a:lstStyle/>
        <a:p>
          <a:endParaRPr lang="pt-PT"/>
        </a:p>
      </dgm:t>
    </dgm:pt>
    <dgm:pt modelId="{CC35A79F-E422-4F5B-BA30-0B3F67090B8E}" type="pres">
      <dgm:prSet presAssocID="{99406078-E38F-41D9-9CF4-8702F13F49C4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75EE45F9-0BDF-453D-9AAA-57B9E397DCF1}" type="pres">
      <dgm:prSet presAssocID="{99406078-E38F-41D9-9CF4-8702F13F49C4}" presName="parTransThree" presStyleCnt="0"/>
      <dgm:spPr/>
      <dgm:t>
        <a:bodyPr/>
        <a:lstStyle/>
        <a:p>
          <a:endParaRPr lang="pt-PT"/>
        </a:p>
      </dgm:t>
    </dgm:pt>
    <dgm:pt modelId="{90003D33-9560-4871-A898-E4FF42DAB588}" type="pres">
      <dgm:prSet presAssocID="{99406078-E38F-41D9-9CF4-8702F13F49C4}" presName="horzThree" presStyleCnt="0"/>
      <dgm:spPr/>
      <dgm:t>
        <a:bodyPr/>
        <a:lstStyle/>
        <a:p>
          <a:endParaRPr lang="pt-PT"/>
        </a:p>
      </dgm:t>
    </dgm:pt>
    <dgm:pt modelId="{07197F33-0C0F-45C4-854B-507C646E2389}" type="pres">
      <dgm:prSet presAssocID="{8E8150EF-030E-464B-9AF4-0EEF9701F153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4AC595E-8B1A-4304-A2D3-6E102162E8B9}" type="pres">
      <dgm:prSet presAssocID="{8E8150EF-030E-464B-9AF4-0EEF9701F153}" presName="txFour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F5F53D3-E38C-461E-AF46-9810A69E6969}" type="pres">
      <dgm:prSet presAssocID="{8E8150EF-030E-464B-9AF4-0EEF9701F153}" presName="parTransFour" presStyleCnt="0"/>
      <dgm:spPr/>
      <dgm:t>
        <a:bodyPr/>
        <a:lstStyle/>
        <a:p>
          <a:endParaRPr lang="pt-PT"/>
        </a:p>
      </dgm:t>
    </dgm:pt>
    <dgm:pt modelId="{857AC66B-C8AD-4FA9-B1FB-771271496037}" type="pres">
      <dgm:prSet presAssocID="{8E8150EF-030E-464B-9AF4-0EEF9701F153}" presName="horzFour" presStyleCnt="0"/>
      <dgm:spPr/>
      <dgm:t>
        <a:bodyPr/>
        <a:lstStyle/>
        <a:p>
          <a:endParaRPr lang="pt-PT"/>
        </a:p>
      </dgm:t>
    </dgm:pt>
    <dgm:pt modelId="{13073446-0F84-46CB-BD51-21EF41C39E89}" type="pres">
      <dgm:prSet presAssocID="{2A12EE96-E930-4935-A5FD-F79E1BCC5F40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17F62AC-04BB-49E8-BB77-01EB79FD6B7F}" type="pres">
      <dgm:prSet presAssocID="{2A12EE96-E930-4935-A5FD-F79E1BCC5F40}" presName="txFour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2E9777B-0352-44D5-AADE-B32BA65ED91D}" type="pres">
      <dgm:prSet presAssocID="{2A12EE96-E930-4935-A5FD-F79E1BCC5F40}" presName="horzFour" presStyleCnt="0"/>
      <dgm:spPr/>
      <dgm:t>
        <a:bodyPr/>
        <a:lstStyle/>
        <a:p>
          <a:endParaRPr lang="pt-PT"/>
        </a:p>
      </dgm:t>
    </dgm:pt>
    <dgm:pt modelId="{B84F1162-45AE-48F6-B506-D262E12A581A}" type="pres">
      <dgm:prSet presAssocID="{E21F75A1-8E77-45EC-92E4-7BC949C5A225}" presName="sibSpaceTwo" presStyleCnt="0"/>
      <dgm:spPr/>
      <dgm:t>
        <a:bodyPr/>
        <a:lstStyle/>
        <a:p>
          <a:endParaRPr lang="pt-PT"/>
        </a:p>
      </dgm:t>
    </dgm:pt>
    <dgm:pt modelId="{E600BD98-6320-415A-A7E4-C822BA499F2F}" type="pres">
      <dgm:prSet presAssocID="{F0356CF4-F052-42BE-9F39-7695BCCA43D4}" presName="vertTwo" presStyleCnt="0"/>
      <dgm:spPr/>
      <dgm:t>
        <a:bodyPr/>
        <a:lstStyle/>
        <a:p>
          <a:endParaRPr lang="pt-PT"/>
        </a:p>
      </dgm:t>
    </dgm:pt>
    <dgm:pt modelId="{E4DEAF28-296A-4B29-8736-D97C954BEBA0}" type="pres">
      <dgm:prSet presAssocID="{F0356CF4-F052-42BE-9F39-7695BCCA43D4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EE285F2-6C82-4D78-8249-2C971BF366E6}" type="pres">
      <dgm:prSet presAssocID="{F0356CF4-F052-42BE-9F39-7695BCCA43D4}" presName="parTransTwo" presStyleCnt="0"/>
      <dgm:spPr/>
      <dgm:t>
        <a:bodyPr/>
        <a:lstStyle/>
        <a:p>
          <a:endParaRPr lang="pt-PT"/>
        </a:p>
      </dgm:t>
    </dgm:pt>
    <dgm:pt modelId="{68CD6B16-E146-4992-A8E6-FAD92368011B}" type="pres">
      <dgm:prSet presAssocID="{F0356CF4-F052-42BE-9F39-7695BCCA43D4}" presName="horzTwo" presStyleCnt="0"/>
      <dgm:spPr/>
      <dgm:t>
        <a:bodyPr/>
        <a:lstStyle/>
        <a:p>
          <a:endParaRPr lang="pt-PT"/>
        </a:p>
      </dgm:t>
    </dgm:pt>
    <dgm:pt modelId="{A4086BF6-82EB-4E18-87EE-70C4F613BFA1}" type="pres">
      <dgm:prSet presAssocID="{208837E9-23E2-44AC-9C0A-093734983BBC}" presName="vertThree" presStyleCnt="0"/>
      <dgm:spPr/>
      <dgm:t>
        <a:bodyPr/>
        <a:lstStyle/>
        <a:p>
          <a:endParaRPr lang="pt-PT"/>
        </a:p>
      </dgm:t>
    </dgm:pt>
    <dgm:pt modelId="{3ECF6498-979F-4CCD-9289-66327A15B881}" type="pres">
      <dgm:prSet presAssocID="{208837E9-23E2-44AC-9C0A-093734983BBC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FD91632-E341-4103-9D3D-3F954F78C717}" type="pres">
      <dgm:prSet presAssocID="{208837E9-23E2-44AC-9C0A-093734983BBC}" presName="horzThree" presStyleCnt="0"/>
      <dgm:spPr/>
      <dgm:t>
        <a:bodyPr/>
        <a:lstStyle/>
        <a:p>
          <a:endParaRPr lang="pt-PT"/>
        </a:p>
      </dgm:t>
    </dgm:pt>
    <dgm:pt modelId="{43619BE0-B2AB-4715-9858-4BAB74DB23EE}" type="pres">
      <dgm:prSet presAssocID="{D48007CE-C62F-477D-B4AE-422793975C1C}" presName="sibSpaceTwo" presStyleCnt="0"/>
      <dgm:spPr/>
      <dgm:t>
        <a:bodyPr/>
        <a:lstStyle/>
        <a:p>
          <a:endParaRPr lang="pt-PT"/>
        </a:p>
      </dgm:t>
    </dgm:pt>
    <dgm:pt modelId="{9F724344-F1D9-4B18-8762-74983516B10C}" type="pres">
      <dgm:prSet presAssocID="{2FC3624C-E3C3-44A5-91C2-98BF1FA9F68E}" presName="vertTwo" presStyleCnt="0"/>
      <dgm:spPr/>
      <dgm:t>
        <a:bodyPr/>
        <a:lstStyle/>
        <a:p>
          <a:endParaRPr lang="pt-PT"/>
        </a:p>
      </dgm:t>
    </dgm:pt>
    <dgm:pt modelId="{ABB51790-7EE8-40D3-A9F7-AEC36C55DC2D}" type="pres">
      <dgm:prSet presAssocID="{2FC3624C-E3C3-44A5-91C2-98BF1FA9F68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70D848B3-C0BE-4872-A6D9-C4B7ABA4D742}" type="pres">
      <dgm:prSet presAssocID="{2FC3624C-E3C3-44A5-91C2-98BF1FA9F68E}" presName="horzTwo" presStyleCnt="0"/>
      <dgm:spPr/>
      <dgm:t>
        <a:bodyPr/>
        <a:lstStyle/>
        <a:p>
          <a:endParaRPr lang="pt-PT"/>
        </a:p>
      </dgm:t>
    </dgm:pt>
    <dgm:pt modelId="{AA6A85C5-8815-4B77-9383-1B8771FADC72}" type="pres">
      <dgm:prSet presAssocID="{DFA52660-E84E-4975-93D1-6EA5532DE408}" presName="sibSpaceTwo" presStyleCnt="0"/>
      <dgm:spPr/>
      <dgm:t>
        <a:bodyPr/>
        <a:lstStyle/>
        <a:p>
          <a:endParaRPr lang="pt-PT"/>
        </a:p>
      </dgm:t>
    </dgm:pt>
    <dgm:pt modelId="{524CA30E-B2C6-4F78-A0F9-697C270917D4}" type="pres">
      <dgm:prSet presAssocID="{D8696F32-7ECE-4592-B30D-54BFBD3E48CB}" presName="vertTwo" presStyleCnt="0"/>
      <dgm:spPr/>
      <dgm:t>
        <a:bodyPr/>
        <a:lstStyle/>
        <a:p>
          <a:endParaRPr lang="pt-PT"/>
        </a:p>
      </dgm:t>
    </dgm:pt>
    <dgm:pt modelId="{CE6FF970-6C70-46D1-89CE-F2C1BF825DB9}" type="pres">
      <dgm:prSet presAssocID="{D8696F32-7ECE-4592-B30D-54BFBD3E48C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6DBFD64-37C2-49D2-A30F-783C80DF9A76}" type="pres">
      <dgm:prSet presAssocID="{D8696F32-7ECE-4592-B30D-54BFBD3E48CB}" presName="parTransTwo" presStyleCnt="0"/>
      <dgm:spPr/>
      <dgm:t>
        <a:bodyPr/>
        <a:lstStyle/>
        <a:p>
          <a:endParaRPr lang="pt-PT"/>
        </a:p>
      </dgm:t>
    </dgm:pt>
    <dgm:pt modelId="{4E0E7536-A94B-4DA7-812B-3704D521F48B}" type="pres">
      <dgm:prSet presAssocID="{D8696F32-7ECE-4592-B30D-54BFBD3E48CB}" presName="horzTwo" presStyleCnt="0"/>
      <dgm:spPr/>
      <dgm:t>
        <a:bodyPr/>
        <a:lstStyle/>
        <a:p>
          <a:endParaRPr lang="pt-PT"/>
        </a:p>
      </dgm:t>
    </dgm:pt>
    <dgm:pt modelId="{6D5C52BD-17FC-48BA-97BB-9252CB6AF0FD}" type="pres">
      <dgm:prSet presAssocID="{27F97B70-53D5-4E0D-96A7-5FA0F22E8B91}" presName="vertThree" presStyleCnt="0"/>
      <dgm:spPr/>
      <dgm:t>
        <a:bodyPr/>
        <a:lstStyle/>
        <a:p>
          <a:endParaRPr lang="pt-PT"/>
        </a:p>
      </dgm:t>
    </dgm:pt>
    <dgm:pt modelId="{DDAB6412-7BCF-4777-8DF6-C85553561C14}" type="pres">
      <dgm:prSet presAssocID="{27F97B70-53D5-4E0D-96A7-5FA0F22E8B91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A94C645-F7E6-4AA2-8190-BC4BEC5F1B54}" type="pres">
      <dgm:prSet presAssocID="{27F97B70-53D5-4E0D-96A7-5FA0F22E8B91}" presName="parTransThree" presStyleCnt="0"/>
      <dgm:spPr/>
      <dgm:t>
        <a:bodyPr/>
        <a:lstStyle/>
        <a:p>
          <a:endParaRPr lang="pt-PT"/>
        </a:p>
      </dgm:t>
    </dgm:pt>
    <dgm:pt modelId="{65B86576-CFD7-499C-A39E-496BB236D095}" type="pres">
      <dgm:prSet presAssocID="{27F97B70-53D5-4E0D-96A7-5FA0F22E8B91}" presName="horzThree" presStyleCnt="0"/>
      <dgm:spPr/>
      <dgm:t>
        <a:bodyPr/>
        <a:lstStyle/>
        <a:p>
          <a:endParaRPr lang="pt-PT"/>
        </a:p>
      </dgm:t>
    </dgm:pt>
    <dgm:pt modelId="{B5A15E6C-2D48-4834-8C4A-E9653D39DC7F}" type="pres">
      <dgm:prSet presAssocID="{599FBB8D-B8CC-4F4A-8956-9B013B61800D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6E686D8-5953-4C9D-B3F8-F70B029D5121}" type="pres">
      <dgm:prSet presAssocID="{599FBB8D-B8CC-4F4A-8956-9B013B61800D}" presName="txFour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C70C514-1242-4F62-8702-0BB9DCEE47AF}" type="pres">
      <dgm:prSet presAssocID="{599FBB8D-B8CC-4F4A-8956-9B013B61800D}" presName="horzFour" presStyleCnt="0"/>
      <dgm:spPr/>
      <dgm:t>
        <a:bodyPr/>
        <a:lstStyle/>
        <a:p>
          <a:endParaRPr lang="pt-PT"/>
        </a:p>
      </dgm:t>
    </dgm:pt>
  </dgm:ptLst>
  <dgm:cxnLst>
    <dgm:cxn modelId="{000DBE0C-2A1D-4637-ADCD-262638794423}" type="presOf" srcId="{2FC3624C-E3C3-44A5-91C2-98BF1FA9F68E}" destId="{ABB51790-7EE8-40D3-A9F7-AEC36C55DC2D}" srcOrd="0" destOrd="0" presId="urn:microsoft.com/office/officeart/2005/8/layout/hierarchy4"/>
    <dgm:cxn modelId="{50DC6B21-A323-4647-9D1F-4FF0DEB7398F}" srcId="{C9DC32DC-F75C-4E1C-9F04-2F2B5C668B06}" destId="{BACD9873-1335-4924-ADEA-3454C2ADF1F5}" srcOrd="0" destOrd="0" parTransId="{C115E153-B3D6-49DA-B4FB-A0D269287563}" sibTransId="{4CC04EC2-2980-4D81-ADAC-E5ADEAD843A9}"/>
    <dgm:cxn modelId="{FAE17EA2-4C81-4CA9-AF83-5BB1CD12D599}" srcId="{F0356CF4-F052-42BE-9F39-7695BCCA43D4}" destId="{208837E9-23E2-44AC-9C0A-093734983BBC}" srcOrd="0" destOrd="0" parTransId="{991D0BDF-6A3F-44A2-982A-746FF866DA8A}" sibTransId="{EE865993-85F0-4D16-B05A-0BB660604105}"/>
    <dgm:cxn modelId="{9573420B-0E33-404A-8E05-9EA6814D0F93}" type="presOf" srcId="{599FBB8D-B8CC-4F4A-8956-9B013B61800D}" destId="{96E686D8-5953-4C9D-B3F8-F70B029D5121}" srcOrd="0" destOrd="0" presId="urn:microsoft.com/office/officeart/2005/8/layout/hierarchy4"/>
    <dgm:cxn modelId="{9A67ED51-01CE-4248-B253-4A7A0A83165D}" srcId="{BACD9873-1335-4924-ADEA-3454C2ADF1F5}" destId="{D8696F32-7ECE-4592-B30D-54BFBD3E48CB}" srcOrd="3" destOrd="0" parTransId="{D7EAAB16-0B94-4BC3-AC2B-18FB7BD4FE86}" sibTransId="{5A9B3D5A-418E-41F9-B1C0-5E9325D8D204}"/>
    <dgm:cxn modelId="{5B2D6DE2-9C2D-44FF-9E3F-99908011C1EC}" type="presOf" srcId="{208837E9-23E2-44AC-9C0A-093734983BBC}" destId="{3ECF6498-979F-4CCD-9289-66327A15B881}" srcOrd="0" destOrd="0" presId="urn:microsoft.com/office/officeart/2005/8/layout/hierarchy4"/>
    <dgm:cxn modelId="{EC40F067-FF1B-4C0C-9B54-2F1ED96516DA}" srcId="{D8696F32-7ECE-4592-B30D-54BFBD3E48CB}" destId="{27F97B70-53D5-4E0D-96A7-5FA0F22E8B91}" srcOrd="0" destOrd="0" parTransId="{E157EE16-CE6F-48F7-88F8-A66A28608CD3}" sibTransId="{6468E507-8158-45FA-A994-B3B744313DFF}"/>
    <dgm:cxn modelId="{5CF2897C-3760-49E4-84CC-58070021265D}" srcId="{27F97B70-53D5-4E0D-96A7-5FA0F22E8B91}" destId="{599FBB8D-B8CC-4F4A-8956-9B013B61800D}" srcOrd="0" destOrd="0" parTransId="{37D1C95E-7EE3-4246-8C18-019C75BB7821}" sibTransId="{CCD15A82-390C-45A2-AD86-143A611639EF}"/>
    <dgm:cxn modelId="{A4B3E4A3-98B2-40EF-B422-1D42A519299B}" type="presOf" srcId="{2A12EE96-E930-4935-A5FD-F79E1BCC5F40}" destId="{117F62AC-04BB-49E8-BB77-01EB79FD6B7F}" srcOrd="0" destOrd="0" presId="urn:microsoft.com/office/officeart/2005/8/layout/hierarchy4"/>
    <dgm:cxn modelId="{9174FD19-A320-4F31-90B0-B4185DE60C5C}" srcId="{BACD9873-1335-4924-ADEA-3454C2ADF1F5}" destId="{BD50E346-F933-44F6-B31C-5C1B97542C3C}" srcOrd="0" destOrd="0" parTransId="{03266D1E-F4A6-4680-93D5-C32C723DDF94}" sibTransId="{E21F75A1-8E77-45EC-92E4-7BC949C5A225}"/>
    <dgm:cxn modelId="{A0F08426-4F8C-453A-8F49-95147D91C090}" type="presOf" srcId="{8E8150EF-030E-464B-9AF4-0EEF9701F153}" destId="{34AC595E-8B1A-4304-A2D3-6E102162E8B9}" srcOrd="0" destOrd="0" presId="urn:microsoft.com/office/officeart/2005/8/layout/hierarchy4"/>
    <dgm:cxn modelId="{269FD1B7-5F3C-49B0-8A47-8EA36A18B724}" srcId="{BACD9873-1335-4924-ADEA-3454C2ADF1F5}" destId="{F0356CF4-F052-42BE-9F39-7695BCCA43D4}" srcOrd="1" destOrd="0" parTransId="{E2794C69-D255-4653-89B7-D8FB9E82CE02}" sibTransId="{D48007CE-C62F-477D-B4AE-422793975C1C}"/>
    <dgm:cxn modelId="{547CCBE8-CC64-4A3D-8174-5A4BA71BAED2}" type="presOf" srcId="{C9DC32DC-F75C-4E1C-9F04-2F2B5C668B06}" destId="{7A50FEFD-C236-40F1-A398-C226798C4761}" srcOrd="0" destOrd="0" presId="urn:microsoft.com/office/officeart/2005/8/layout/hierarchy4"/>
    <dgm:cxn modelId="{28AC9291-B64D-4385-A2A0-A5D523E2D28D}" type="presOf" srcId="{BD50E346-F933-44F6-B31C-5C1B97542C3C}" destId="{CAA747DF-3745-4F33-8CD9-E3E5D09814E6}" srcOrd="0" destOrd="0" presId="urn:microsoft.com/office/officeart/2005/8/layout/hierarchy4"/>
    <dgm:cxn modelId="{826FB949-A449-42A1-9F5C-7212C0698AA5}" type="presOf" srcId="{D8696F32-7ECE-4592-B30D-54BFBD3E48CB}" destId="{CE6FF970-6C70-46D1-89CE-F2C1BF825DB9}" srcOrd="0" destOrd="0" presId="urn:microsoft.com/office/officeart/2005/8/layout/hierarchy4"/>
    <dgm:cxn modelId="{979D149E-34F3-4D55-945F-AEDE4F7D6195}" srcId="{8E8150EF-030E-464B-9AF4-0EEF9701F153}" destId="{2A12EE96-E930-4935-A5FD-F79E1BCC5F40}" srcOrd="0" destOrd="0" parTransId="{30044816-E901-4DF1-8829-E11EEF169E5F}" sibTransId="{035004A5-4248-47CF-BC2F-035C3DFF9720}"/>
    <dgm:cxn modelId="{2D4613C1-3455-4843-8A7A-B16A88E56E53}" type="presOf" srcId="{27F97B70-53D5-4E0D-96A7-5FA0F22E8B91}" destId="{DDAB6412-7BCF-4777-8DF6-C85553561C14}" srcOrd="0" destOrd="0" presId="urn:microsoft.com/office/officeart/2005/8/layout/hierarchy4"/>
    <dgm:cxn modelId="{561D0168-8258-4E7F-AB6F-18887D1AFA71}" type="presOf" srcId="{BACD9873-1335-4924-ADEA-3454C2ADF1F5}" destId="{005EFE1A-5AE2-471A-9EC9-40297F0C3FFD}" srcOrd="0" destOrd="0" presId="urn:microsoft.com/office/officeart/2005/8/layout/hierarchy4"/>
    <dgm:cxn modelId="{5A92C9D5-EFF1-4AC7-BC31-7DA1B9624955}" type="presOf" srcId="{99406078-E38F-41D9-9CF4-8702F13F49C4}" destId="{CC35A79F-E422-4F5B-BA30-0B3F67090B8E}" srcOrd="0" destOrd="0" presId="urn:microsoft.com/office/officeart/2005/8/layout/hierarchy4"/>
    <dgm:cxn modelId="{63743715-29EC-43BA-8E2B-7D4BB3027E2D}" type="presOf" srcId="{F0356CF4-F052-42BE-9F39-7695BCCA43D4}" destId="{E4DEAF28-296A-4B29-8736-D97C954BEBA0}" srcOrd="0" destOrd="0" presId="urn:microsoft.com/office/officeart/2005/8/layout/hierarchy4"/>
    <dgm:cxn modelId="{CA6E3392-D423-4763-B5A6-886780C97F76}" srcId="{BACD9873-1335-4924-ADEA-3454C2ADF1F5}" destId="{2FC3624C-E3C3-44A5-91C2-98BF1FA9F68E}" srcOrd="2" destOrd="0" parTransId="{0B02D0B0-03C6-469D-B5F2-7AA751D810D8}" sibTransId="{DFA52660-E84E-4975-93D1-6EA5532DE408}"/>
    <dgm:cxn modelId="{B86135FD-4AD4-4F59-B9B4-21203814EEA2}" srcId="{BD50E346-F933-44F6-B31C-5C1B97542C3C}" destId="{99406078-E38F-41D9-9CF4-8702F13F49C4}" srcOrd="0" destOrd="0" parTransId="{0C10C84B-181A-491C-80A6-EDE5C287D382}" sibTransId="{3507D059-8762-41B6-A6EA-01CFE37BF055}"/>
    <dgm:cxn modelId="{0F40116E-6C36-4067-AF8B-CD3FAEC45265}" srcId="{99406078-E38F-41D9-9CF4-8702F13F49C4}" destId="{8E8150EF-030E-464B-9AF4-0EEF9701F153}" srcOrd="0" destOrd="0" parTransId="{17DC2388-70EB-4F8A-AFDF-5F78D7F2E07C}" sibTransId="{681B63F1-D8B8-40D7-85BB-681AD1C8C647}"/>
    <dgm:cxn modelId="{35EE8A3B-50E3-4B6F-A613-6A3B13321E89}" type="presParOf" srcId="{7A50FEFD-C236-40F1-A398-C226798C4761}" destId="{5349B722-2E2E-424E-9C76-08D24A83216F}" srcOrd="0" destOrd="0" presId="urn:microsoft.com/office/officeart/2005/8/layout/hierarchy4"/>
    <dgm:cxn modelId="{0542ED74-41B2-4446-81BC-DB281EB2EEF5}" type="presParOf" srcId="{5349B722-2E2E-424E-9C76-08D24A83216F}" destId="{005EFE1A-5AE2-471A-9EC9-40297F0C3FFD}" srcOrd="0" destOrd="0" presId="urn:microsoft.com/office/officeart/2005/8/layout/hierarchy4"/>
    <dgm:cxn modelId="{04EEDEAE-2DA6-4C53-B025-C5127ED1005F}" type="presParOf" srcId="{5349B722-2E2E-424E-9C76-08D24A83216F}" destId="{31A98128-4C7B-4221-B188-DBF8D89DC278}" srcOrd="1" destOrd="0" presId="urn:microsoft.com/office/officeart/2005/8/layout/hierarchy4"/>
    <dgm:cxn modelId="{E70A1D6E-CAC4-45AD-AF8D-8E0F5DD9BF98}" type="presParOf" srcId="{5349B722-2E2E-424E-9C76-08D24A83216F}" destId="{72BF66A5-55B4-4900-940A-FA2DB4B2596B}" srcOrd="2" destOrd="0" presId="urn:microsoft.com/office/officeart/2005/8/layout/hierarchy4"/>
    <dgm:cxn modelId="{B339C506-1DF9-4DBE-908B-A9145F270E85}" type="presParOf" srcId="{72BF66A5-55B4-4900-940A-FA2DB4B2596B}" destId="{7AAA8A35-1AD0-4B53-8106-477C7D839339}" srcOrd="0" destOrd="0" presId="urn:microsoft.com/office/officeart/2005/8/layout/hierarchy4"/>
    <dgm:cxn modelId="{5A90A7B3-8E78-41AC-B67D-F4CA01E81C67}" type="presParOf" srcId="{7AAA8A35-1AD0-4B53-8106-477C7D839339}" destId="{CAA747DF-3745-4F33-8CD9-E3E5D09814E6}" srcOrd="0" destOrd="0" presId="urn:microsoft.com/office/officeart/2005/8/layout/hierarchy4"/>
    <dgm:cxn modelId="{2279FA29-8205-40B2-98F6-D480B5A20309}" type="presParOf" srcId="{7AAA8A35-1AD0-4B53-8106-477C7D839339}" destId="{06BEECA2-1AA6-45E8-9DF9-67943632912F}" srcOrd="1" destOrd="0" presId="urn:microsoft.com/office/officeart/2005/8/layout/hierarchy4"/>
    <dgm:cxn modelId="{7F037A36-8C5C-475A-BFDA-80C3080FB4A2}" type="presParOf" srcId="{7AAA8A35-1AD0-4B53-8106-477C7D839339}" destId="{32B50C9C-4841-49FA-B418-0C241DE6881C}" srcOrd="2" destOrd="0" presId="urn:microsoft.com/office/officeart/2005/8/layout/hierarchy4"/>
    <dgm:cxn modelId="{4010247D-C0C4-464E-B7B4-64A195C69196}" type="presParOf" srcId="{32B50C9C-4841-49FA-B418-0C241DE6881C}" destId="{2481F97D-C04B-48A8-B93E-84573D0224CC}" srcOrd="0" destOrd="0" presId="urn:microsoft.com/office/officeart/2005/8/layout/hierarchy4"/>
    <dgm:cxn modelId="{AE3A47FB-F547-4CF6-8D63-8AEF1D3EBCB4}" type="presParOf" srcId="{2481F97D-C04B-48A8-B93E-84573D0224CC}" destId="{CC35A79F-E422-4F5B-BA30-0B3F67090B8E}" srcOrd="0" destOrd="0" presId="urn:microsoft.com/office/officeart/2005/8/layout/hierarchy4"/>
    <dgm:cxn modelId="{FCBE779B-239D-4BC9-8972-43669346D1ED}" type="presParOf" srcId="{2481F97D-C04B-48A8-B93E-84573D0224CC}" destId="{75EE45F9-0BDF-453D-9AAA-57B9E397DCF1}" srcOrd="1" destOrd="0" presId="urn:microsoft.com/office/officeart/2005/8/layout/hierarchy4"/>
    <dgm:cxn modelId="{CD5288DF-0E7B-4AE0-99DB-E156F433D34E}" type="presParOf" srcId="{2481F97D-C04B-48A8-B93E-84573D0224CC}" destId="{90003D33-9560-4871-A898-E4FF42DAB588}" srcOrd="2" destOrd="0" presId="urn:microsoft.com/office/officeart/2005/8/layout/hierarchy4"/>
    <dgm:cxn modelId="{EAB5CA56-B60C-43A3-B0EF-C6E362EB65BC}" type="presParOf" srcId="{90003D33-9560-4871-A898-E4FF42DAB588}" destId="{07197F33-0C0F-45C4-854B-507C646E2389}" srcOrd="0" destOrd="0" presId="urn:microsoft.com/office/officeart/2005/8/layout/hierarchy4"/>
    <dgm:cxn modelId="{B9EC2D64-9722-4DF6-88E7-55EAB6DA9F20}" type="presParOf" srcId="{07197F33-0C0F-45C4-854B-507C646E2389}" destId="{34AC595E-8B1A-4304-A2D3-6E102162E8B9}" srcOrd="0" destOrd="0" presId="urn:microsoft.com/office/officeart/2005/8/layout/hierarchy4"/>
    <dgm:cxn modelId="{0F649A68-89D1-4A35-AA61-3844B6A4C193}" type="presParOf" srcId="{07197F33-0C0F-45C4-854B-507C646E2389}" destId="{5F5F53D3-E38C-461E-AF46-9810A69E6969}" srcOrd="1" destOrd="0" presId="urn:microsoft.com/office/officeart/2005/8/layout/hierarchy4"/>
    <dgm:cxn modelId="{64F9FFD1-8EAC-4A00-A174-9B1CA1B88C7E}" type="presParOf" srcId="{07197F33-0C0F-45C4-854B-507C646E2389}" destId="{857AC66B-C8AD-4FA9-B1FB-771271496037}" srcOrd="2" destOrd="0" presId="urn:microsoft.com/office/officeart/2005/8/layout/hierarchy4"/>
    <dgm:cxn modelId="{61EF4F32-C55F-4486-81AF-6F2F8A44FB2B}" type="presParOf" srcId="{857AC66B-C8AD-4FA9-B1FB-771271496037}" destId="{13073446-0F84-46CB-BD51-21EF41C39E89}" srcOrd="0" destOrd="0" presId="urn:microsoft.com/office/officeart/2005/8/layout/hierarchy4"/>
    <dgm:cxn modelId="{FEBF2D7D-B053-403B-BDB4-E5E6A8D4AFA9}" type="presParOf" srcId="{13073446-0F84-46CB-BD51-21EF41C39E89}" destId="{117F62AC-04BB-49E8-BB77-01EB79FD6B7F}" srcOrd="0" destOrd="0" presId="urn:microsoft.com/office/officeart/2005/8/layout/hierarchy4"/>
    <dgm:cxn modelId="{B7F34548-2806-45BC-AB6A-3611F8FF8993}" type="presParOf" srcId="{13073446-0F84-46CB-BD51-21EF41C39E89}" destId="{D2E9777B-0352-44D5-AADE-B32BA65ED91D}" srcOrd="1" destOrd="0" presId="urn:microsoft.com/office/officeart/2005/8/layout/hierarchy4"/>
    <dgm:cxn modelId="{C99CAC83-01BE-4C84-9626-E993EEEDC68F}" type="presParOf" srcId="{72BF66A5-55B4-4900-940A-FA2DB4B2596B}" destId="{B84F1162-45AE-48F6-B506-D262E12A581A}" srcOrd="1" destOrd="0" presId="urn:microsoft.com/office/officeart/2005/8/layout/hierarchy4"/>
    <dgm:cxn modelId="{9AA568C8-0334-4FB5-8433-33668C3AACF0}" type="presParOf" srcId="{72BF66A5-55B4-4900-940A-FA2DB4B2596B}" destId="{E600BD98-6320-415A-A7E4-C822BA499F2F}" srcOrd="2" destOrd="0" presId="urn:microsoft.com/office/officeart/2005/8/layout/hierarchy4"/>
    <dgm:cxn modelId="{D29256C3-E1BC-4155-8946-AE70D267A2F4}" type="presParOf" srcId="{E600BD98-6320-415A-A7E4-C822BA499F2F}" destId="{E4DEAF28-296A-4B29-8736-D97C954BEBA0}" srcOrd="0" destOrd="0" presId="urn:microsoft.com/office/officeart/2005/8/layout/hierarchy4"/>
    <dgm:cxn modelId="{1B53F8E5-F5B6-4988-B07D-6062AB0A0B49}" type="presParOf" srcId="{E600BD98-6320-415A-A7E4-C822BA499F2F}" destId="{AEE285F2-6C82-4D78-8249-2C971BF366E6}" srcOrd="1" destOrd="0" presId="urn:microsoft.com/office/officeart/2005/8/layout/hierarchy4"/>
    <dgm:cxn modelId="{92F6BE1B-42F1-4928-BD9A-09AB29A2D01F}" type="presParOf" srcId="{E600BD98-6320-415A-A7E4-C822BA499F2F}" destId="{68CD6B16-E146-4992-A8E6-FAD92368011B}" srcOrd="2" destOrd="0" presId="urn:microsoft.com/office/officeart/2005/8/layout/hierarchy4"/>
    <dgm:cxn modelId="{4D75EE86-AD15-44FC-A35F-866CB64488C5}" type="presParOf" srcId="{68CD6B16-E146-4992-A8E6-FAD92368011B}" destId="{A4086BF6-82EB-4E18-87EE-70C4F613BFA1}" srcOrd="0" destOrd="0" presId="urn:microsoft.com/office/officeart/2005/8/layout/hierarchy4"/>
    <dgm:cxn modelId="{396237E6-A6D9-4524-9FC2-93A52F96D7EA}" type="presParOf" srcId="{A4086BF6-82EB-4E18-87EE-70C4F613BFA1}" destId="{3ECF6498-979F-4CCD-9289-66327A15B881}" srcOrd="0" destOrd="0" presId="urn:microsoft.com/office/officeart/2005/8/layout/hierarchy4"/>
    <dgm:cxn modelId="{D16C3CA0-55BB-44E4-8115-0CB239BCC1FE}" type="presParOf" srcId="{A4086BF6-82EB-4E18-87EE-70C4F613BFA1}" destId="{6FD91632-E341-4103-9D3D-3F954F78C717}" srcOrd="1" destOrd="0" presId="urn:microsoft.com/office/officeart/2005/8/layout/hierarchy4"/>
    <dgm:cxn modelId="{25978B65-C8CF-478E-B37B-762D0137819E}" type="presParOf" srcId="{72BF66A5-55B4-4900-940A-FA2DB4B2596B}" destId="{43619BE0-B2AB-4715-9858-4BAB74DB23EE}" srcOrd="3" destOrd="0" presId="urn:microsoft.com/office/officeart/2005/8/layout/hierarchy4"/>
    <dgm:cxn modelId="{DC5A19AB-2722-4CC9-9074-47EF57FA8608}" type="presParOf" srcId="{72BF66A5-55B4-4900-940A-FA2DB4B2596B}" destId="{9F724344-F1D9-4B18-8762-74983516B10C}" srcOrd="4" destOrd="0" presId="urn:microsoft.com/office/officeart/2005/8/layout/hierarchy4"/>
    <dgm:cxn modelId="{6671883C-DC46-4786-85A4-731E96E7B2B2}" type="presParOf" srcId="{9F724344-F1D9-4B18-8762-74983516B10C}" destId="{ABB51790-7EE8-40D3-A9F7-AEC36C55DC2D}" srcOrd="0" destOrd="0" presId="urn:microsoft.com/office/officeart/2005/8/layout/hierarchy4"/>
    <dgm:cxn modelId="{8BF3AE3E-786B-42CE-9CCB-FEBCFAE0054D}" type="presParOf" srcId="{9F724344-F1D9-4B18-8762-74983516B10C}" destId="{70D848B3-C0BE-4872-A6D9-C4B7ABA4D742}" srcOrd="1" destOrd="0" presId="urn:microsoft.com/office/officeart/2005/8/layout/hierarchy4"/>
    <dgm:cxn modelId="{654A7374-770E-46CD-AA50-1AEC650E4D92}" type="presParOf" srcId="{72BF66A5-55B4-4900-940A-FA2DB4B2596B}" destId="{AA6A85C5-8815-4B77-9383-1B8771FADC72}" srcOrd="5" destOrd="0" presId="urn:microsoft.com/office/officeart/2005/8/layout/hierarchy4"/>
    <dgm:cxn modelId="{53006CA2-BA5C-41CA-84A4-1E7F1B676FD8}" type="presParOf" srcId="{72BF66A5-55B4-4900-940A-FA2DB4B2596B}" destId="{524CA30E-B2C6-4F78-A0F9-697C270917D4}" srcOrd="6" destOrd="0" presId="urn:microsoft.com/office/officeart/2005/8/layout/hierarchy4"/>
    <dgm:cxn modelId="{251E9BAC-68E2-4C43-A779-87470F2941CD}" type="presParOf" srcId="{524CA30E-B2C6-4F78-A0F9-697C270917D4}" destId="{CE6FF970-6C70-46D1-89CE-F2C1BF825DB9}" srcOrd="0" destOrd="0" presId="urn:microsoft.com/office/officeart/2005/8/layout/hierarchy4"/>
    <dgm:cxn modelId="{3E91C974-443B-4668-9135-5B3EEB4F8CFC}" type="presParOf" srcId="{524CA30E-B2C6-4F78-A0F9-697C270917D4}" destId="{86DBFD64-37C2-49D2-A30F-783C80DF9A76}" srcOrd="1" destOrd="0" presId="urn:microsoft.com/office/officeart/2005/8/layout/hierarchy4"/>
    <dgm:cxn modelId="{961E3C5C-4C41-43B6-B98D-C1FEA05E05B7}" type="presParOf" srcId="{524CA30E-B2C6-4F78-A0F9-697C270917D4}" destId="{4E0E7536-A94B-4DA7-812B-3704D521F48B}" srcOrd="2" destOrd="0" presId="urn:microsoft.com/office/officeart/2005/8/layout/hierarchy4"/>
    <dgm:cxn modelId="{BEEC8F11-DB3D-4ED9-A5DB-81D9A628BAF3}" type="presParOf" srcId="{4E0E7536-A94B-4DA7-812B-3704D521F48B}" destId="{6D5C52BD-17FC-48BA-97BB-9252CB6AF0FD}" srcOrd="0" destOrd="0" presId="urn:microsoft.com/office/officeart/2005/8/layout/hierarchy4"/>
    <dgm:cxn modelId="{3C9A3FB9-7230-4722-9B75-0B9BDED6BA99}" type="presParOf" srcId="{6D5C52BD-17FC-48BA-97BB-9252CB6AF0FD}" destId="{DDAB6412-7BCF-4777-8DF6-C85553561C14}" srcOrd="0" destOrd="0" presId="urn:microsoft.com/office/officeart/2005/8/layout/hierarchy4"/>
    <dgm:cxn modelId="{FE47943C-04AF-44F9-9DF8-8CBFB1729AC9}" type="presParOf" srcId="{6D5C52BD-17FC-48BA-97BB-9252CB6AF0FD}" destId="{9A94C645-F7E6-4AA2-8190-BC4BEC5F1B54}" srcOrd="1" destOrd="0" presId="urn:microsoft.com/office/officeart/2005/8/layout/hierarchy4"/>
    <dgm:cxn modelId="{ECC5473D-1387-4D18-A8F9-502C0149FFC6}" type="presParOf" srcId="{6D5C52BD-17FC-48BA-97BB-9252CB6AF0FD}" destId="{65B86576-CFD7-499C-A39E-496BB236D095}" srcOrd="2" destOrd="0" presId="urn:microsoft.com/office/officeart/2005/8/layout/hierarchy4"/>
    <dgm:cxn modelId="{EAFC4FF0-5CDB-4C79-B8E8-1BCF025F80D6}" type="presParOf" srcId="{65B86576-CFD7-499C-A39E-496BB236D095}" destId="{B5A15E6C-2D48-4834-8C4A-E9653D39DC7F}" srcOrd="0" destOrd="0" presId="urn:microsoft.com/office/officeart/2005/8/layout/hierarchy4"/>
    <dgm:cxn modelId="{04E8CF0E-B443-4F3F-B02D-1DD1F207E9E8}" type="presParOf" srcId="{B5A15E6C-2D48-4834-8C4A-E9653D39DC7F}" destId="{96E686D8-5953-4C9D-B3F8-F70B029D5121}" srcOrd="0" destOrd="0" presId="urn:microsoft.com/office/officeart/2005/8/layout/hierarchy4"/>
    <dgm:cxn modelId="{AAF747D7-2A0A-4B70-B69F-4126A3760D5D}" type="presParOf" srcId="{B5A15E6C-2D48-4834-8C4A-E9653D39DC7F}" destId="{6C70C514-1242-4F62-8702-0BB9DCEE47A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4B730E-8963-44D6-915D-0A1461F062C1}" type="doc">
      <dgm:prSet loTypeId="urn:microsoft.com/office/officeart/2005/8/layout/hierarchy4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1C24C175-BDB1-4DE8-84E0-3676057E19DF}">
      <dgm:prSet phldrT="[Text]"/>
      <dgm:spPr/>
      <dgm:t>
        <a:bodyPr/>
        <a:lstStyle/>
        <a:p>
          <a:r>
            <a:rPr lang="pt-PT" noProof="0" dirty="0" err="1" smtClean="0"/>
            <a:t>Hoteed</a:t>
          </a:r>
          <a:r>
            <a:rPr lang="pt-PT" noProof="0" dirty="0" smtClean="0"/>
            <a:t> </a:t>
          </a:r>
          <a:r>
            <a:rPr lang="pt-PT" noProof="0" dirty="0" err="1" smtClean="0"/>
            <a:t>IRs</a:t>
          </a:r>
          <a:endParaRPr lang="pt-PT" noProof="0" dirty="0" smtClean="0"/>
        </a:p>
        <a:p>
          <a:r>
            <a:rPr lang="pt-PT" noProof="0" dirty="0" smtClean="0"/>
            <a:t>(SARI)</a:t>
          </a:r>
        </a:p>
      </dgm:t>
    </dgm:pt>
    <dgm:pt modelId="{D60A5940-507D-4C42-9209-2E8633279F72}" type="parTrans" cxnId="{78AE5871-AB9C-4479-A5B8-120B009C2774}">
      <dgm:prSet/>
      <dgm:spPr/>
      <dgm:t>
        <a:bodyPr/>
        <a:lstStyle/>
        <a:p>
          <a:endParaRPr lang="en-US"/>
        </a:p>
      </dgm:t>
    </dgm:pt>
    <dgm:pt modelId="{CDF2C947-90A7-48E5-9324-73D067754441}" type="sibTrans" cxnId="{78AE5871-AB9C-4479-A5B8-120B009C2774}">
      <dgm:prSet/>
      <dgm:spPr/>
      <dgm:t>
        <a:bodyPr/>
        <a:lstStyle/>
        <a:p>
          <a:endParaRPr lang="en-US"/>
        </a:p>
      </dgm:t>
    </dgm:pt>
    <dgm:pt modelId="{5AB615C9-0708-49CA-A3D2-F4DC1B011CD3}">
      <dgm:prSet phldrT="[Text]"/>
      <dgm:spPr/>
      <dgm:t>
        <a:bodyPr/>
        <a:lstStyle/>
        <a:p>
          <a:r>
            <a:rPr lang="pt-PT" noProof="0" dirty="0" smtClean="0"/>
            <a:t>Data</a:t>
          </a:r>
          <a:endParaRPr lang="pt-PT" noProof="0" dirty="0" smtClean="0"/>
        </a:p>
        <a:p>
          <a:r>
            <a:rPr lang="pt-PT" noProof="0" dirty="0" smtClean="0"/>
            <a:t>(SARDC)</a:t>
          </a:r>
          <a:endParaRPr lang="pt-PT" noProof="0" dirty="0"/>
        </a:p>
      </dgm:t>
    </dgm:pt>
    <dgm:pt modelId="{65244E39-F65B-48AC-98CD-271D6E219896}" type="parTrans" cxnId="{71DFFA19-A05F-4112-8349-C82EDFDEBEAB}">
      <dgm:prSet/>
      <dgm:spPr/>
      <dgm:t>
        <a:bodyPr/>
        <a:lstStyle/>
        <a:p>
          <a:endParaRPr lang="en-US"/>
        </a:p>
      </dgm:t>
    </dgm:pt>
    <dgm:pt modelId="{4B0D1DA1-36CB-46EE-9E97-7F6A7B473F27}" type="sibTrans" cxnId="{71DFFA19-A05F-4112-8349-C82EDFDEBEAB}">
      <dgm:prSet/>
      <dgm:spPr/>
      <dgm:t>
        <a:bodyPr/>
        <a:lstStyle/>
        <a:p>
          <a:endParaRPr lang="en-US"/>
        </a:p>
      </dgm:t>
    </dgm:pt>
    <dgm:pt modelId="{607208A8-2C5F-45A6-B3A9-AA847BB69564}">
      <dgm:prSet phldrT="[Text]"/>
      <dgm:spPr/>
      <dgm:t>
        <a:bodyPr/>
        <a:lstStyle/>
        <a:p>
          <a:r>
            <a:rPr lang="pt-PT" noProof="0" dirty="0" err="1" smtClean="0"/>
            <a:t>Journals</a:t>
          </a:r>
          <a:endParaRPr lang="pt-PT" noProof="0" dirty="0" smtClean="0"/>
        </a:p>
        <a:p>
          <a:r>
            <a:rPr lang="pt-PT" noProof="0" dirty="0" smtClean="0"/>
            <a:t>(SARC)</a:t>
          </a:r>
          <a:endParaRPr lang="pt-PT" noProof="0" dirty="0"/>
        </a:p>
      </dgm:t>
    </dgm:pt>
    <dgm:pt modelId="{D34DCB34-8A2E-4A66-ACED-627A71F7FE42}" type="parTrans" cxnId="{035B9F96-0DEF-4D6A-AD62-AA87DBE47387}">
      <dgm:prSet/>
      <dgm:spPr/>
      <dgm:t>
        <a:bodyPr/>
        <a:lstStyle/>
        <a:p>
          <a:endParaRPr lang="en-US"/>
        </a:p>
      </dgm:t>
    </dgm:pt>
    <dgm:pt modelId="{67E41C97-2A0D-4C78-ACED-85C811ACAD28}" type="sibTrans" cxnId="{035B9F96-0DEF-4D6A-AD62-AA87DBE47387}">
      <dgm:prSet/>
      <dgm:spPr/>
      <dgm:t>
        <a:bodyPr/>
        <a:lstStyle/>
        <a:p>
          <a:endParaRPr lang="en-US"/>
        </a:p>
      </dgm:t>
    </dgm:pt>
    <dgm:pt modelId="{1784A2B5-6742-4F0A-899E-32FB34EC9B2C}">
      <dgm:prSet phldrT="[Text]" custT="1"/>
      <dgm:spPr/>
      <dgm:t>
        <a:bodyPr/>
        <a:lstStyle/>
        <a:p>
          <a:r>
            <a:rPr lang="pt-PT" sz="3200" noProof="0" dirty="0" smtClean="0"/>
            <a:t>RCAAP Portal </a:t>
          </a:r>
          <a:endParaRPr lang="pt-PT" sz="3200" noProof="0" dirty="0"/>
        </a:p>
      </dgm:t>
    </dgm:pt>
    <dgm:pt modelId="{50FE2ACB-B292-4D4B-A06D-11A4BE6F657C}" type="parTrans" cxnId="{72BBE1DE-B6AC-4E0F-8EF9-6E8A40DDB3A3}">
      <dgm:prSet/>
      <dgm:spPr/>
      <dgm:t>
        <a:bodyPr/>
        <a:lstStyle/>
        <a:p>
          <a:endParaRPr lang="en-US"/>
        </a:p>
      </dgm:t>
    </dgm:pt>
    <dgm:pt modelId="{E4AFBA46-62B1-4FBD-A925-E2CFAFAC9AA9}" type="sibTrans" cxnId="{72BBE1DE-B6AC-4E0F-8EF9-6E8A40DDB3A3}">
      <dgm:prSet/>
      <dgm:spPr/>
      <dgm:t>
        <a:bodyPr/>
        <a:lstStyle/>
        <a:p>
          <a:endParaRPr lang="en-US"/>
        </a:p>
      </dgm:t>
    </dgm:pt>
    <dgm:pt modelId="{01684F1E-F927-4529-830D-112CFD2A87AD}">
      <dgm:prSet phldrT="[Text]"/>
      <dgm:spPr/>
      <dgm:t>
        <a:bodyPr/>
        <a:lstStyle/>
        <a:p>
          <a:r>
            <a:rPr lang="pt-PT" noProof="0" dirty="0" err="1" smtClean="0"/>
            <a:t>Directory</a:t>
          </a:r>
          <a:endParaRPr lang="pt-PT" noProof="0" dirty="0"/>
        </a:p>
      </dgm:t>
    </dgm:pt>
    <dgm:pt modelId="{C744D51B-7B10-4A11-8526-64BCFDECFF8C}" type="parTrans" cxnId="{7E6BA7DE-8B0E-4CB6-9A9B-18F1B0E34061}">
      <dgm:prSet/>
      <dgm:spPr/>
      <dgm:t>
        <a:bodyPr/>
        <a:lstStyle/>
        <a:p>
          <a:endParaRPr lang="en-US"/>
        </a:p>
      </dgm:t>
    </dgm:pt>
    <dgm:pt modelId="{77273986-98B6-4D2A-9FA8-C4F19D2401A9}" type="sibTrans" cxnId="{7E6BA7DE-8B0E-4CB6-9A9B-18F1B0E34061}">
      <dgm:prSet/>
      <dgm:spPr/>
      <dgm:t>
        <a:bodyPr/>
        <a:lstStyle/>
        <a:p>
          <a:endParaRPr lang="en-US"/>
        </a:p>
      </dgm:t>
    </dgm:pt>
    <dgm:pt modelId="{FDBAC6C6-95F6-4957-A763-491F05238E72}">
      <dgm:prSet phldrT="[Text]"/>
      <dgm:spPr/>
      <dgm:t>
        <a:bodyPr/>
        <a:lstStyle/>
        <a:p>
          <a:r>
            <a:rPr lang="pt-PT" noProof="0" dirty="0" err="1" smtClean="0"/>
            <a:t>Shared</a:t>
          </a:r>
          <a:r>
            <a:rPr lang="pt-PT" noProof="0" dirty="0" smtClean="0"/>
            <a:t> </a:t>
          </a:r>
          <a:r>
            <a:rPr lang="pt-PT" noProof="0" dirty="0" err="1" smtClean="0"/>
            <a:t>Repositories</a:t>
          </a:r>
          <a:endParaRPr lang="pt-PT" noProof="0" dirty="0" smtClean="0"/>
        </a:p>
        <a:p>
          <a:endParaRPr lang="pt-PT" noProof="0" dirty="0"/>
        </a:p>
      </dgm:t>
    </dgm:pt>
    <dgm:pt modelId="{A3EEB214-426D-445D-9D73-E63E6F1539CC}" type="parTrans" cxnId="{051247BD-B493-47C9-9679-18296913A165}">
      <dgm:prSet/>
      <dgm:spPr/>
      <dgm:t>
        <a:bodyPr/>
        <a:lstStyle/>
        <a:p>
          <a:endParaRPr lang="en-US"/>
        </a:p>
      </dgm:t>
    </dgm:pt>
    <dgm:pt modelId="{EACE7470-2CE7-400C-8003-F430478060E1}" type="sibTrans" cxnId="{051247BD-B493-47C9-9679-18296913A165}">
      <dgm:prSet/>
      <dgm:spPr/>
      <dgm:t>
        <a:bodyPr/>
        <a:lstStyle/>
        <a:p>
          <a:endParaRPr lang="en-US"/>
        </a:p>
      </dgm:t>
    </dgm:pt>
    <dgm:pt modelId="{C14EBD82-2066-482C-8EF5-B228879505ED}">
      <dgm:prSet phldrT="[Text]"/>
      <dgm:spPr/>
      <dgm:t>
        <a:bodyPr/>
        <a:lstStyle/>
        <a:p>
          <a:r>
            <a:rPr lang="pt-PT" noProof="0" dirty="0" err="1" smtClean="0"/>
            <a:t>Stats</a:t>
          </a:r>
          <a:endParaRPr lang="pt-PT" noProof="0" dirty="0" smtClean="0"/>
        </a:p>
        <a:p>
          <a:r>
            <a:rPr lang="pt-PT" noProof="0" dirty="0" smtClean="0"/>
            <a:t>(SCEUR)</a:t>
          </a:r>
          <a:endParaRPr lang="pt-PT" noProof="0" dirty="0"/>
        </a:p>
      </dgm:t>
    </dgm:pt>
    <dgm:pt modelId="{EDD5806D-356C-4200-9C31-7AB0C9FA1D2E}" type="parTrans" cxnId="{A278A22C-5DEB-4959-98D1-03763EE21B04}">
      <dgm:prSet/>
      <dgm:spPr/>
      <dgm:t>
        <a:bodyPr/>
        <a:lstStyle/>
        <a:p>
          <a:endParaRPr lang="en-US"/>
        </a:p>
      </dgm:t>
    </dgm:pt>
    <dgm:pt modelId="{795F7EA1-EB06-4B4A-BA45-3A5D4BDE9D19}" type="sibTrans" cxnId="{A278A22C-5DEB-4959-98D1-03763EE21B04}">
      <dgm:prSet/>
      <dgm:spPr/>
      <dgm:t>
        <a:bodyPr/>
        <a:lstStyle/>
        <a:p>
          <a:endParaRPr lang="en-US"/>
        </a:p>
      </dgm:t>
    </dgm:pt>
    <dgm:pt modelId="{3F6A97BD-6149-44D5-9B25-DF76DDD30DF8}" type="pres">
      <dgm:prSet presAssocID="{2D4B730E-8963-44D6-915D-0A1461F062C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F67250C-A7AB-4BFD-A70C-E6F4A120D287}" type="pres">
      <dgm:prSet presAssocID="{1784A2B5-6742-4F0A-899E-32FB34EC9B2C}" presName="vertOne" presStyleCnt="0"/>
      <dgm:spPr/>
      <dgm:t>
        <a:bodyPr/>
        <a:lstStyle/>
        <a:p>
          <a:endParaRPr lang="pt-PT"/>
        </a:p>
      </dgm:t>
    </dgm:pt>
    <dgm:pt modelId="{851339A9-14A1-46EC-8DA3-C32378E8D5B1}" type="pres">
      <dgm:prSet presAssocID="{1784A2B5-6742-4F0A-899E-32FB34EC9B2C}" presName="txOne" presStyleLbl="node0" presStyleIdx="0" presStyleCnt="2" custLinFactNeighborX="-61" custLinFactNeighborY="-2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AEE480-3C8A-4121-99FA-B56B52601188}" type="pres">
      <dgm:prSet presAssocID="{1784A2B5-6742-4F0A-899E-32FB34EC9B2C}" presName="parTransOne" presStyleCnt="0"/>
      <dgm:spPr/>
      <dgm:t>
        <a:bodyPr/>
        <a:lstStyle/>
        <a:p>
          <a:endParaRPr lang="pt-PT"/>
        </a:p>
      </dgm:t>
    </dgm:pt>
    <dgm:pt modelId="{71DF8D30-D57C-4AF9-9865-E413D1B379F2}" type="pres">
      <dgm:prSet presAssocID="{1784A2B5-6742-4F0A-899E-32FB34EC9B2C}" presName="horzOne" presStyleCnt="0"/>
      <dgm:spPr/>
      <dgm:t>
        <a:bodyPr/>
        <a:lstStyle/>
        <a:p>
          <a:endParaRPr lang="pt-PT"/>
        </a:p>
      </dgm:t>
    </dgm:pt>
    <dgm:pt modelId="{9C15082D-7A5F-4F2D-ADD4-00EA7D13A7BF}" type="pres">
      <dgm:prSet presAssocID="{1C24C175-BDB1-4DE8-84E0-3676057E19DF}" presName="vertTwo" presStyleCnt="0"/>
      <dgm:spPr/>
      <dgm:t>
        <a:bodyPr/>
        <a:lstStyle/>
        <a:p>
          <a:endParaRPr lang="pt-PT"/>
        </a:p>
      </dgm:t>
    </dgm:pt>
    <dgm:pt modelId="{727177E0-4B6F-4E18-8199-8FCFC26B4CD2}" type="pres">
      <dgm:prSet presAssocID="{1C24C175-BDB1-4DE8-84E0-3676057E19DF}" presName="txTwo" presStyleLbl="node2" presStyleIdx="0" presStyleCnt="5" custLinFactNeighborY="34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8330FF-CD5C-455B-AF2F-73F566B0C9A1}" type="pres">
      <dgm:prSet presAssocID="{1C24C175-BDB1-4DE8-84E0-3676057E19DF}" presName="horzTwo" presStyleCnt="0"/>
      <dgm:spPr/>
      <dgm:t>
        <a:bodyPr/>
        <a:lstStyle/>
        <a:p>
          <a:endParaRPr lang="pt-PT"/>
        </a:p>
      </dgm:t>
    </dgm:pt>
    <dgm:pt modelId="{DF3AF444-EA5E-4801-BC0E-9BDEDF15C5F7}" type="pres">
      <dgm:prSet presAssocID="{CDF2C947-90A7-48E5-9324-73D067754441}" presName="sibSpaceTwo" presStyleCnt="0"/>
      <dgm:spPr/>
      <dgm:t>
        <a:bodyPr/>
        <a:lstStyle/>
        <a:p>
          <a:endParaRPr lang="pt-PT"/>
        </a:p>
      </dgm:t>
    </dgm:pt>
    <dgm:pt modelId="{16FF0D4A-70B0-4996-8694-773363CE6F0C}" type="pres">
      <dgm:prSet presAssocID="{5AB615C9-0708-49CA-A3D2-F4DC1B011CD3}" presName="vertTwo" presStyleCnt="0"/>
      <dgm:spPr/>
      <dgm:t>
        <a:bodyPr/>
        <a:lstStyle/>
        <a:p>
          <a:endParaRPr lang="pt-PT"/>
        </a:p>
      </dgm:t>
    </dgm:pt>
    <dgm:pt modelId="{D110029A-9C16-4157-ACEA-336DC16C9778}" type="pres">
      <dgm:prSet presAssocID="{5AB615C9-0708-49CA-A3D2-F4DC1B011CD3}" presName="txTwo" presStyleLbl="node2" presStyleIdx="1" presStyleCnt="5" custLinFactNeighborY="33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511687-83FC-4157-8F18-13B2C10D9782}" type="pres">
      <dgm:prSet presAssocID="{5AB615C9-0708-49CA-A3D2-F4DC1B011CD3}" presName="horzTwo" presStyleCnt="0"/>
      <dgm:spPr/>
      <dgm:t>
        <a:bodyPr/>
        <a:lstStyle/>
        <a:p>
          <a:endParaRPr lang="pt-PT"/>
        </a:p>
      </dgm:t>
    </dgm:pt>
    <dgm:pt modelId="{9D3C2EF9-EE98-4585-917A-4C157BADF71B}" type="pres">
      <dgm:prSet presAssocID="{4B0D1DA1-36CB-46EE-9E97-7F6A7B473F27}" presName="sibSpaceTwo" presStyleCnt="0"/>
      <dgm:spPr/>
      <dgm:t>
        <a:bodyPr/>
        <a:lstStyle/>
        <a:p>
          <a:endParaRPr lang="pt-PT"/>
        </a:p>
      </dgm:t>
    </dgm:pt>
    <dgm:pt modelId="{6F97264A-8335-4D27-AA18-33DA5EA7140A}" type="pres">
      <dgm:prSet presAssocID="{607208A8-2C5F-45A6-B3A9-AA847BB69564}" presName="vertTwo" presStyleCnt="0"/>
      <dgm:spPr/>
      <dgm:t>
        <a:bodyPr/>
        <a:lstStyle/>
        <a:p>
          <a:endParaRPr lang="pt-PT"/>
        </a:p>
      </dgm:t>
    </dgm:pt>
    <dgm:pt modelId="{1C1481AC-B585-40C3-ADEB-01DA1B97F03E}" type="pres">
      <dgm:prSet presAssocID="{607208A8-2C5F-45A6-B3A9-AA847BB69564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D00015-8C44-45BE-85E1-BA687392FAA4}" type="pres">
      <dgm:prSet presAssocID="{607208A8-2C5F-45A6-B3A9-AA847BB69564}" presName="horzTwo" presStyleCnt="0"/>
      <dgm:spPr/>
      <dgm:t>
        <a:bodyPr/>
        <a:lstStyle/>
        <a:p>
          <a:endParaRPr lang="pt-PT"/>
        </a:p>
      </dgm:t>
    </dgm:pt>
    <dgm:pt modelId="{332FCE33-4AE4-46FF-87D4-5C8DFBFE7DD0}" type="pres">
      <dgm:prSet presAssocID="{67E41C97-2A0D-4C78-ACED-85C811ACAD28}" presName="sibSpaceTwo" presStyleCnt="0"/>
      <dgm:spPr/>
      <dgm:t>
        <a:bodyPr/>
        <a:lstStyle/>
        <a:p>
          <a:endParaRPr lang="pt-PT"/>
        </a:p>
      </dgm:t>
    </dgm:pt>
    <dgm:pt modelId="{833E24A0-E849-4465-A355-492B2F66EFE6}" type="pres">
      <dgm:prSet presAssocID="{FDBAC6C6-95F6-4957-A763-491F05238E72}" presName="vertTwo" presStyleCnt="0"/>
      <dgm:spPr/>
      <dgm:t>
        <a:bodyPr/>
        <a:lstStyle/>
        <a:p>
          <a:endParaRPr lang="pt-PT"/>
        </a:p>
      </dgm:t>
    </dgm:pt>
    <dgm:pt modelId="{53D0CEB0-BA08-4101-9EE9-E4DAD976D810}" type="pres">
      <dgm:prSet presAssocID="{FDBAC6C6-95F6-4957-A763-491F05238E72}" presName="txTwo" presStyleLbl="node2" presStyleIdx="3" presStyleCnt="5" custLinFactNeighborX="-1562" custLinFactNeighborY="15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74D54D-DF75-4336-AA55-C2DF56340C45}" type="pres">
      <dgm:prSet presAssocID="{FDBAC6C6-95F6-4957-A763-491F05238E72}" presName="horzTwo" presStyleCnt="0"/>
      <dgm:spPr/>
      <dgm:t>
        <a:bodyPr/>
        <a:lstStyle/>
        <a:p>
          <a:endParaRPr lang="pt-PT"/>
        </a:p>
      </dgm:t>
    </dgm:pt>
    <dgm:pt modelId="{39C01B62-9BE1-412E-B715-869957EE1601}" type="pres">
      <dgm:prSet presAssocID="{E4AFBA46-62B1-4FBD-A925-E2CFAFAC9AA9}" presName="sibSpaceOne" presStyleCnt="0"/>
      <dgm:spPr/>
      <dgm:t>
        <a:bodyPr/>
        <a:lstStyle/>
        <a:p>
          <a:endParaRPr lang="pt-PT"/>
        </a:p>
      </dgm:t>
    </dgm:pt>
    <dgm:pt modelId="{982991C0-AF62-4D3E-AF6E-848E1D6022D5}" type="pres">
      <dgm:prSet presAssocID="{01684F1E-F927-4529-830D-112CFD2A87AD}" presName="vertOne" presStyleCnt="0"/>
      <dgm:spPr/>
      <dgm:t>
        <a:bodyPr/>
        <a:lstStyle/>
        <a:p>
          <a:endParaRPr lang="pt-PT"/>
        </a:p>
      </dgm:t>
    </dgm:pt>
    <dgm:pt modelId="{A1FF5E4D-C1C3-4C8C-8402-7E1689A53DCA}" type="pres">
      <dgm:prSet presAssocID="{01684F1E-F927-4529-830D-112CFD2A87AD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B70014-B617-4852-8937-7AF2C1122098}" type="pres">
      <dgm:prSet presAssocID="{01684F1E-F927-4529-830D-112CFD2A87AD}" presName="parTransOne" presStyleCnt="0"/>
      <dgm:spPr/>
      <dgm:t>
        <a:bodyPr/>
        <a:lstStyle/>
        <a:p>
          <a:endParaRPr lang="pt-PT"/>
        </a:p>
      </dgm:t>
    </dgm:pt>
    <dgm:pt modelId="{E8D8FF85-063A-47EF-A5EB-EC2DD0103161}" type="pres">
      <dgm:prSet presAssocID="{01684F1E-F927-4529-830D-112CFD2A87AD}" presName="horzOne" presStyleCnt="0"/>
      <dgm:spPr/>
      <dgm:t>
        <a:bodyPr/>
        <a:lstStyle/>
        <a:p>
          <a:endParaRPr lang="pt-PT"/>
        </a:p>
      </dgm:t>
    </dgm:pt>
    <dgm:pt modelId="{5847D91D-339C-4899-890F-3E66150EF841}" type="pres">
      <dgm:prSet presAssocID="{C14EBD82-2066-482C-8EF5-B228879505ED}" presName="vertTwo" presStyleCnt="0"/>
      <dgm:spPr/>
      <dgm:t>
        <a:bodyPr/>
        <a:lstStyle/>
        <a:p>
          <a:endParaRPr lang="pt-PT"/>
        </a:p>
      </dgm:t>
    </dgm:pt>
    <dgm:pt modelId="{C56F91A2-4851-4EF9-AD26-1359F447CF73}" type="pres">
      <dgm:prSet presAssocID="{C14EBD82-2066-482C-8EF5-B228879505ED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2910E0-9116-4A78-A274-D3D26F39AFC8}" type="pres">
      <dgm:prSet presAssocID="{C14EBD82-2066-482C-8EF5-B228879505ED}" presName="horzTwo" presStyleCnt="0"/>
      <dgm:spPr/>
      <dgm:t>
        <a:bodyPr/>
        <a:lstStyle/>
        <a:p>
          <a:endParaRPr lang="pt-PT"/>
        </a:p>
      </dgm:t>
    </dgm:pt>
  </dgm:ptLst>
  <dgm:cxnLst>
    <dgm:cxn modelId="{035B9F96-0DEF-4D6A-AD62-AA87DBE47387}" srcId="{1784A2B5-6742-4F0A-899E-32FB34EC9B2C}" destId="{607208A8-2C5F-45A6-B3A9-AA847BB69564}" srcOrd="2" destOrd="0" parTransId="{D34DCB34-8A2E-4A66-ACED-627A71F7FE42}" sibTransId="{67E41C97-2A0D-4C78-ACED-85C811ACAD28}"/>
    <dgm:cxn modelId="{E7DB3E47-C347-42E0-8FD0-74C551EBC536}" type="presOf" srcId="{1C24C175-BDB1-4DE8-84E0-3676057E19DF}" destId="{727177E0-4B6F-4E18-8199-8FCFC26B4CD2}" srcOrd="0" destOrd="0" presId="urn:microsoft.com/office/officeart/2005/8/layout/hierarchy4"/>
    <dgm:cxn modelId="{AE12514E-BD26-4C2B-BD4E-AF3FBE2B0666}" type="presOf" srcId="{1784A2B5-6742-4F0A-899E-32FB34EC9B2C}" destId="{851339A9-14A1-46EC-8DA3-C32378E8D5B1}" srcOrd="0" destOrd="0" presId="urn:microsoft.com/office/officeart/2005/8/layout/hierarchy4"/>
    <dgm:cxn modelId="{7A6A9B69-815D-46B5-8D92-9EA3A682DB23}" type="presOf" srcId="{607208A8-2C5F-45A6-B3A9-AA847BB69564}" destId="{1C1481AC-B585-40C3-ADEB-01DA1B97F03E}" srcOrd="0" destOrd="0" presId="urn:microsoft.com/office/officeart/2005/8/layout/hierarchy4"/>
    <dgm:cxn modelId="{78AE5871-AB9C-4479-A5B8-120B009C2774}" srcId="{1784A2B5-6742-4F0A-899E-32FB34EC9B2C}" destId="{1C24C175-BDB1-4DE8-84E0-3676057E19DF}" srcOrd="0" destOrd="0" parTransId="{D60A5940-507D-4C42-9209-2E8633279F72}" sibTransId="{CDF2C947-90A7-48E5-9324-73D067754441}"/>
    <dgm:cxn modelId="{09BC60AF-7FE4-47CF-A15C-9F13DD3B37BD}" type="presOf" srcId="{5AB615C9-0708-49CA-A3D2-F4DC1B011CD3}" destId="{D110029A-9C16-4157-ACEA-336DC16C9778}" srcOrd="0" destOrd="0" presId="urn:microsoft.com/office/officeart/2005/8/layout/hierarchy4"/>
    <dgm:cxn modelId="{A278A22C-5DEB-4959-98D1-03763EE21B04}" srcId="{01684F1E-F927-4529-830D-112CFD2A87AD}" destId="{C14EBD82-2066-482C-8EF5-B228879505ED}" srcOrd="0" destOrd="0" parTransId="{EDD5806D-356C-4200-9C31-7AB0C9FA1D2E}" sibTransId="{795F7EA1-EB06-4B4A-BA45-3A5D4BDE9D19}"/>
    <dgm:cxn modelId="{71DFFA19-A05F-4112-8349-C82EDFDEBEAB}" srcId="{1784A2B5-6742-4F0A-899E-32FB34EC9B2C}" destId="{5AB615C9-0708-49CA-A3D2-F4DC1B011CD3}" srcOrd="1" destOrd="0" parTransId="{65244E39-F65B-48AC-98CD-271D6E219896}" sibTransId="{4B0D1DA1-36CB-46EE-9E97-7F6A7B473F27}"/>
    <dgm:cxn modelId="{F7476A84-48D0-478D-BE4E-FD7CF52C41F9}" type="presOf" srcId="{FDBAC6C6-95F6-4957-A763-491F05238E72}" destId="{53D0CEB0-BA08-4101-9EE9-E4DAD976D810}" srcOrd="0" destOrd="0" presId="urn:microsoft.com/office/officeart/2005/8/layout/hierarchy4"/>
    <dgm:cxn modelId="{051247BD-B493-47C9-9679-18296913A165}" srcId="{1784A2B5-6742-4F0A-899E-32FB34EC9B2C}" destId="{FDBAC6C6-95F6-4957-A763-491F05238E72}" srcOrd="3" destOrd="0" parTransId="{A3EEB214-426D-445D-9D73-E63E6F1539CC}" sibTransId="{EACE7470-2CE7-400C-8003-F430478060E1}"/>
    <dgm:cxn modelId="{72BBE1DE-B6AC-4E0F-8EF9-6E8A40DDB3A3}" srcId="{2D4B730E-8963-44D6-915D-0A1461F062C1}" destId="{1784A2B5-6742-4F0A-899E-32FB34EC9B2C}" srcOrd="0" destOrd="0" parTransId="{50FE2ACB-B292-4D4B-A06D-11A4BE6F657C}" sibTransId="{E4AFBA46-62B1-4FBD-A925-E2CFAFAC9AA9}"/>
    <dgm:cxn modelId="{7E6BA7DE-8B0E-4CB6-9A9B-18F1B0E34061}" srcId="{2D4B730E-8963-44D6-915D-0A1461F062C1}" destId="{01684F1E-F927-4529-830D-112CFD2A87AD}" srcOrd="1" destOrd="0" parTransId="{C744D51B-7B10-4A11-8526-64BCFDECFF8C}" sibTransId="{77273986-98B6-4D2A-9FA8-C4F19D2401A9}"/>
    <dgm:cxn modelId="{6609FFFE-5D3E-42DE-BFEE-1F80EC6A0FE1}" type="presOf" srcId="{C14EBD82-2066-482C-8EF5-B228879505ED}" destId="{C56F91A2-4851-4EF9-AD26-1359F447CF73}" srcOrd="0" destOrd="0" presId="urn:microsoft.com/office/officeart/2005/8/layout/hierarchy4"/>
    <dgm:cxn modelId="{D0980245-DFF9-4DF9-BD1D-5FA7F60B1E98}" type="presOf" srcId="{01684F1E-F927-4529-830D-112CFD2A87AD}" destId="{A1FF5E4D-C1C3-4C8C-8402-7E1689A53DCA}" srcOrd="0" destOrd="0" presId="urn:microsoft.com/office/officeart/2005/8/layout/hierarchy4"/>
    <dgm:cxn modelId="{BDF537FD-4C3A-41F4-80FB-7A74577962C9}" type="presOf" srcId="{2D4B730E-8963-44D6-915D-0A1461F062C1}" destId="{3F6A97BD-6149-44D5-9B25-DF76DDD30DF8}" srcOrd="0" destOrd="0" presId="urn:microsoft.com/office/officeart/2005/8/layout/hierarchy4"/>
    <dgm:cxn modelId="{AD79A26B-8A79-455A-A6CD-C62A3EE6E12F}" type="presParOf" srcId="{3F6A97BD-6149-44D5-9B25-DF76DDD30DF8}" destId="{2F67250C-A7AB-4BFD-A70C-E6F4A120D287}" srcOrd="0" destOrd="0" presId="urn:microsoft.com/office/officeart/2005/8/layout/hierarchy4"/>
    <dgm:cxn modelId="{DD8312B3-A806-4E1F-8088-F339500474C0}" type="presParOf" srcId="{2F67250C-A7AB-4BFD-A70C-E6F4A120D287}" destId="{851339A9-14A1-46EC-8DA3-C32378E8D5B1}" srcOrd="0" destOrd="0" presId="urn:microsoft.com/office/officeart/2005/8/layout/hierarchy4"/>
    <dgm:cxn modelId="{9BAEB805-D837-438E-ACD1-41FBFB47E520}" type="presParOf" srcId="{2F67250C-A7AB-4BFD-A70C-E6F4A120D287}" destId="{1EAEE480-3C8A-4121-99FA-B56B52601188}" srcOrd="1" destOrd="0" presId="urn:microsoft.com/office/officeart/2005/8/layout/hierarchy4"/>
    <dgm:cxn modelId="{E67D75BB-52C0-4E78-AF9B-8BD478CAD291}" type="presParOf" srcId="{2F67250C-A7AB-4BFD-A70C-E6F4A120D287}" destId="{71DF8D30-D57C-4AF9-9865-E413D1B379F2}" srcOrd="2" destOrd="0" presId="urn:microsoft.com/office/officeart/2005/8/layout/hierarchy4"/>
    <dgm:cxn modelId="{C2E87FA9-771C-4A46-80E9-157F0F977FE2}" type="presParOf" srcId="{71DF8D30-D57C-4AF9-9865-E413D1B379F2}" destId="{9C15082D-7A5F-4F2D-ADD4-00EA7D13A7BF}" srcOrd="0" destOrd="0" presId="urn:microsoft.com/office/officeart/2005/8/layout/hierarchy4"/>
    <dgm:cxn modelId="{2EF79551-E36E-47C9-89D2-FE37383517DA}" type="presParOf" srcId="{9C15082D-7A5F-4F2D-ADD4-00EA7D13A7BF}" destId="{727177E0-4B6F-4E18-8199-8FCFC26B4CD2}" srcOrd="0" destOrd="0" presId="urn:microsoft.com/office/officeart/2005/8/layout/hierarchy4"/>
    <dgm:cxn modelId="{FDD84FBB-6082-40F1-8734-852FC99AC5B8}" type="presParOf" srcId="{9C15082D-7A5F-4F2D-ADD4-00EA7D13A7BF}" destId="{C08330FF-CD5C-455B-AF2F-73F566B0C9A1}" srcOrd="1" destOrd="0" presId="urn:microsoft.com/office/officeart/2005/8/layout/hierarchy4"/>
    <dgm:cxn modelId="{F10B82AF-102C-435E-B3E1-42C452D44AC9}" type="presParOf" srcId="{71DF8D30-D57C-4AF9-9865-E413D1B379F2}" destId="{DF3AF444-EA5E-4801-BC0E-9BDEDF15C5F7}" srcOrd="1" destOrd="0" presId="urn:microsoft.com/office/officeart/2005/8/layout/hierarchy4"/>
    <dgm:cxn modelId="{35F43403-7676-45C4-88C3-F16E76CC59FF}" type="presParOf" srcId="{71DF8D30-D57C-4AF9-9865-E413D1B379F2}" destId="{16FF0D4A-70B0-4996-8694-773363CE6F0C}" srcOrd="2" destOrd="0" presId="urn:microsoft.com/office/officeart/2005/8/layout/hierarchy4"/>
    <dgm:cxn modelId="{E11D3ADF-FC4D-4036-9836-4A3BE6FD0046}" type="presParOf" srcId="{16FF0D4A-70B0-4996-8694-773363CE6F0C}" destId="{D110029A-9C16-4157-ACEA-336DC16C9778}" srcOrd="0" destOrd="0" presId="urn:microsoft.com/office/officeart/2005/8/layout/hierarchy4"/>
    <dgm:cxn modelId="{BECCFF0B-D8CA-497D-B383-1F6CDFCF1F25}" type="presParOf" srcId="{16FF0D4A-70B0-4996-8694-773363CE6F0C}" destId="{54511687-83FC-4157-8F18-13B2C10D9782}" srcOrd="1" destOrd="0" presId="urn:microsoft.com/office/officeart/2005/8/layout/hierarchy4"/>
    <dgm:cxn modelId="{E29116CE-EFC0-4231-B792-BDEF571207B7}" type="presParOf" srcId="{71DF8D30-D57C-4AF9-9865-E413D1B379F2}" destId="{9D3C2EF9-EE98-4585-917A-4C157BADF71B}" srcOrd="3" destOrd="0" presId="urn:microsoft.com/office/officeart/2005/8/layout/hierarchy4"/>
    <dgm:cxn modelId="{18F52615-1CCC-475D-82A2-74248DCD5BB8}" type="presParOf" srcId="{71DF8D30-D57C-4AF9-9865-E413D1B379F2}" destId="{6F97264A-8335-4D27-AA18-33DA5EA7140A}" srcOrd="4" destOrd="0" presId="urn:microsoft.com/office/officeart/2005/8/layout/hierarchy4"/>
    <dgm:cxn modelId="{80DC7409-942B-414F-BB2B-9D6F276A681D}" type="presParOf" srcId="{6F97264A-8335-4D27-AA18-33DA5EA7140A}" destId="{1C1481AC-B585-40C3-ADEB-01DA1B97F03E}" srcOrd="0" destOrd="0" presId="urn:microsoft.com/office/officeart/2005/8/layout/hierarchy4"/>
    <dgm:cxn modelId="{0E74EAEA-1E86-419F-99D7-06A952F73942}" type="presParOf" srcId="{6F97264A-8335-4D27-AA18-33DA5EA7140A}" destId="{43D00015-8C44-45BE-85E1-BA687392FAA4}" srcOrd="1" destOrd="0" presId="urn:microsoft.com/office/officeart/2005/8/layout/hierarchy4"/>
    <dgm:cxn modelId="{9F48840C-B070-4D15-A8BA-17851C841E78}" type="presParOf" srcId="{71DF8D30-D57C-4AF9-9865-E413D1B379F2}" destId="{332FCE33-4AE4-46FF-87D4-5C8DFBFE7DD0}" srcOrd="5" destOrd="0" presId="urn:microsoft.com/office/officeart/2005/8/layout/hierarchy4"/>
    <dgm:cxn modelId="{5EE933C5-E6B6-4741-97A4-56ECEB2F3A51}" type="presParOf" srcId="{71DF8D30-D57C-4AF9-9865-E413D1B379F2}" destId="{833E24A0-E849-4465-A355-492B2F66EFE6}" srcOrd="6" destOrd="0" presId="urn:microsoft.com/office/officeart/2005/8/layout/hierarchy4"/>
    <dgm:cxn modelId="{3701AC09-31D1-49F5-B0BD-E97DA060D051}" type="presParOf" srcId="{833E24A0-E849-4465-A355-492B2F66EFE6}" destId="{53D0CEB0-BA08-4101-9EE9-E4DAD976D810}" srcOrd="0" destOrd="0" presId="urn:microsoft.com/office/officeart/2005/8/layout/hierarchy4"/>
    <dgm:cxn modelId="{88CEC49A-02B6-4A41-9CAB-D08AFF88FB04}" type="presParOf" srcId="{833E24A0-E849-4465-A355-492B2F66EFE6}" destId="{CF74D54D-DF75-4336-AA55-C2DF56340C45}" srcOrd="1" destOrd="0" presId="urn:microsoft.com/office/officeart/2005/8/layout/hierarchy4"/>
    <dgm:cxn modelId="{34963246-CBC5-45BC-8539-D31859FA8FF4}" type="presParOf" srcId="{3F6A97BD-6149-44D5-9B25-DF76DDD30DF8}" destId="{39C01B62-9BE1-412E-B715-869957EE1601}" srcOrd="1" destOrd="0" presId="urn:microsoft.com/office/officeart/2005/8/layout/hierarchy4"/>
    <dgm:cxn modelId="{666C232A-D2A9-47EF-BE16-C3DA625B0E8D}" type="presParOf" srcId="{3F6A97BD-6149-44D5-9B25-DF76DDD30DF8}" destId="{982991C0-AF62-4D3E-AF6E-848E1D6022D5}" srcOrd="2" destOrd="0" presId="urn:microsoft.com/office/officeart/2005/8/layout/hierarchy4"/>
    <dgm:cxn modelId="{3A73D431-3226-4922-993F-58B826BE371D}" type="presParOf" srcId="{982991C0-AF62-4D3E-AF6E-848E1D6022D5}" destId="{A1FF5E4D-C1C3-4C8C-8402-7E1689A53DCA}" srcOrd="0" destOrd="0" presId="urn:microsoft.com/office/officeart/2005/8/layout/hierarchy4"/>
    <dgm:cxn modelId="{EA53374D-C0C7-4228-BDAF-4A1296275A55}" type="presParOf" srcId="{982991C0-AF62-4D3E-AF6E-848E1D6022D5}" destId="{4BB70014-B617-4852-8937-7AF2C1122098}" srcOrd="1" destOrd="0" presId="urn:microsoft.com/office/officeart/2005/8/layout/hierarchy4"/>
    <dgm:cxn modelId="{58E07DBF-DCAA-4273-B2E0-5D1BA0F8E8B9}" type="presParOf" srcId="{982991C0-AF62-4D3E-AF6E-848E1D6022D5}" destId="{E8D8FF85-063A-47EF-A5EB-EC2DD0103161}" srcOrd="2" destOrd="0" presId="urn:microsoft.com/office/officeart/2005/8/layout/hierarchy4"/>
    <dgm:cxn modelId="{01E022C3-E970-47CC-84AC-543CED0DF997}" type="presParOf" srcId="{E8D8FF85-063A-47EF-A5EB-EC2DD0103161}" destId="{5847D91D-339C-4899-890F-3E66150EF841}" srcOrd="0" destOrd="0" presId="urn:microsoft.com/office/officeart/2005/8/layout/hierarchy4"/>
    <dgm:cxn modelId="{A33373C3-1AD1-418A-ADB5-F8AB8AD5BC3A}" type="presParOf" srcId="{5847D91D-339C-4899-890F-3E66150EF841}" destId="{C56F91A2-4851-4EF9-AD26-1359F447CF73}" srcOrd="0" destOrd="0" presId="urn:microsoft.com/office/officeart/2005/8/layout/hierarchy4"/>
    <dgm:cxn modelId="{E613EE32-687B-49FA-BD64-F4C14078E8CF}" type="presParOf" srcId="{5847D91D-339C-4899-890F-3E66150EF841}" destId="{3E2910E0-9116-4A78-A274-D3D26F39AFC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DC32DC-F75C-4E1C-9F04-2F2B5C668B06}" type="doc">
      <dgm:prSet loTypeId="urn:microsoft.com/office/officeart/2005/8/layout/hierarchy4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PT"/>
        </a:p>
      </dgm:t>
    </dgm:pt>
    <dgm:pt modelId="{BACD9873-1335-4924-ADEA-3454C2ADF1F5}">
      <dgm:prSet phldrT="[Text]" custT="1"/>
      <dgm:spPr/>
      <dgm:t>
        <a:bodyPr/>
        <a:lstStyle/>
        <a:p>
          <a:r>
            <a:rPr lang="pt-PT" sz="2800" dirty="0" smtClean="0">
              <a:solidFill>
                <a:schemeClr val="bg1"/>
              </a:solidFill>
            </a:rPr>
            <a:t>PTCRIS</a:t>
          </a:r>
          <a:endParaRPr lang="pt-PT" sz="2800" dirty="0">
            <a:solidFill>
              <a:schemeClr val="bg1"/>
            </a:solidFill>
          </a:endParaRPr>
        </a:p>
      </dgm:t>
    </dgm:pt>
    <dgm:pt modelId="{C115E153-B3D6-49DA-B4FB-A0D269287563}" type="parTrans" cxnId="{50DC6B21-A323-4647-9D1F-4FF0DEB7398F}">
      <dgm:prSet/>
      <dgm:spPr/>
      <dgm:t>
        <a:bodyPr/>
        <a:lstStyle/>
        <a:p>
          <a:endParaRPr lang="pt-PT"/>
        </a:p>
      </dgm:t>
    </dgm:pt>
    <dgm:pt modelId="{4CC04EC2-2980-4D81-ADAC-E5ADEAD843A9}" type="sibTrans" cxnId="{50DC6B21-A323-4647-9D1F-4FF0DEB7398F}">
      <dgm:prSet/>
      <dgm:spPr/>
      <dgm:t>
        <a:bodyPr/>
        <a:lstStyle/>
        <a:p>
          <a:endParaRPr lang="pt-PT"/>
        </a:p>
      </dgm:t>
    </dgm:pt>
    <dgm:pt modelId="{D8696F32-7ECE-4592-B30D-54BFBD3E48CB}">
      <dgm:prSet phldrT="[Text]" custT="1"/>
      <dgm:spPr/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Research news</a:t>
          </a:r>
          <a:endParaRPr lang="pt-PT" sz="2000" dirty="0">
            <a:solidFill>
              <a:schemeClr val="bg1"/>
            </a:solidFill>
          </a:endParaRPr>
        </a:p>
      </dgm:t>
    </dgm:pt>
    <dgm:pt modelId="{D7EAAB16-0B94-4BC3-AC2B-18FB7BD4FE86}" type="parTrans" cxnId="{9A67ED51-01CE-4248-B253-4A7A0A83165D}">
      <dgm:prSet/>
      <dgm:spPr/>
      <dgm:t>
        <a:bodyPr/>
        <a:lstStyle/>
        <a:p>
          <a:endParaRPr lang="pt-PT"/>
        </a:p>
      </dgm:t>
    </dgm:pt>
    <dgm:pt modelId="{5A9B3D5A-418E-41F9-B1C0-5E9325D8D204}" type="sibTrans" cxnId="{9A67ED51-01CE-4248-B253-4A7A0A83165D}">
      <dgm:prSet/>
      <dgm:spPr/>
      <dgm:t>
        <a:bodyPr/>
        <a:lstStyle/>
        <a:p>
          <a:endParaRPr lang="pt-PT"/>
        </a:p>
      </dgm:t>
    </dgm:pt>
    <dgm:pt modelId="{F0356CF4-F052-42BE-9F39-7695BCCA43D4}">
      <dgm:prSet custT="1"/>
      <dgm:spPr/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Funding </a:t>
          </a:r>
          <a:r>
            <a:rPr lang="pt-PT" sz="2000" dirty="0" err="1" smtClean="0">
              <a:solidFill>
                <a:schemeClr val="bg1"/>
              </a:solidFill>
            </a:rPr>
            <a:t>database</a:t>
          </a:r>
          <a:endParaRPr lang="pt-PT" sz="2000" dirty="0">
            <a:solidFill>
              <a:schemeClr val="bg1"/>
            </a:solidFill>
          </a:endParaRPr>
        </a:p>
      </dgm:t>
    </dgm:pt>
    <dgm:pt modelId="{E2794C69-D255-4653-89B7-D8FB9E82CE02}" type="parTrans" cxnId="{269FD1B7-5F3C-49B0-8A47-8EA36A18B724}">
      <dgm:prSet/>
      <dgm:spPr/>
      <dgm:t>
        <a:bodyPr/>
        <a:lstStyle/>
        <a:p>
          <a:endParaRPr lang="pt-PT"/>
        </a:p>
      </dgm:t>
    </dgm:pt>
    <dgm:pt modelId="{D48007CE-C62F-477D-B4AE-422793975C1C}" type="sibTrans" cxnId="{269FD1B7-5F3C-49B0-8A47-8EA36A18B724}">
      <dgm:prSet/>
      <dgm:spPr/>
      <dgm:t>
        <a:bodyPr/>
        <a:lstStyle/>
        <a:p>
          <a:endParaRPr lang="pt-PT"/>
        </a:p>
      </dgm:t>
    </dgm:pt>
    <dgm:pt modelId="{2FC3624C-E3C3-44A5-91C2-98BF1FA9F68E}">
      <dgm:prSet custT="1"/>
      <dgm:spPr/>
      <dgm:t>
        <a:bodyPr/>
        <a:lstStyle/>
        <a:p>
          <a:r>
            <a:rPr lang="pt-PT" sz="2000" dirty="0" err="1" smtClean="0">
              <a:solidFill>
                <a:schemeClr val="bg1"/>
              </a:solidFill>
            </a:rPr>
            <a:t>Outcomes</a:t>
          </a:r>
          <a:r>
            <a:rPr lang="pt-PT" sz="2000" dirty="0" smtClean="0">
              <a:solidFill>
                <a:schemeClr val="bg1"/>
              </a:solidFill>
            </a:rPr>
            <a:t> / outputs</a:t>
          </a:r>
        </a:p>
        <a:p>
          <a:r>
            <a:rPr lang="pt-PT" sz="2000" dirty="0" smtClean="0">
              <a:solidFill>
                <a:schemeClr val="bg1"/>
              </a:solidFill>
            </a:rPr>
            <a:t>(RCAAP)</a:t>
          </a:r>
          <a:endParaRPr lang="pt-PT" sz="2000" dirty="0">
            <a:solidFill>
              <a:schemeClr val="bg1"/>
            </a:solidFill>
          </a:endParaRPr>
        </a:p>
      </dgm:t>
    </dgm:pt>
    <dgm:pt modelId="{0B02D0B0-03C6-469D-B5F2-7AA751D810D8}" type="parTrans" cxnId="{CA6E3392-D423-4763-B5A6-886780C97F76}">
      <dgm:prSet/>
      <dgm:spPr/>
      <dgm:t>
        <a:bodyPr/>
        <a:lstStyle/>
        <a:p>
          <a:endParaRPr lang="pt-PT"/>
        </a:p>
      </dgm:t>
    </dgm:pt>
    <dgm:pt modelId="{DFA52660-E84E-4975-93D1-6EA5532DE408}" type="sibTrans" cxnId="{CA6E3392-D423-4763-B5A6-886780C97F76}">
      <dgm:prSet/>
      <dgm:spPr/>
      <dgm:t>
        <a:bodyPr/>
        <a:lstStyle/>
        <a:p>
          <a:endParaRPr lang="pt-PT"/>
        </a:p>
      </dgm:t>
    </dgm:pt>
    <dgm:pt modelId="{99406078-E38F-41D9-9CF4-8702F13F49C4}">
      <dgm:prSet custT="1"/>
      <dgm:spPr/>
      <dgm:t>
        <a:bodyPr/>
        <a:lstStyle/>
        <a:p>
          <a:r>
            <a:rPr lang="pt-PT" sz="2000" dirty="0" err="1" smtClean="0">
              <a:solidFill>
                <a:schemeClr val="bg1"/>
              </a:solidFill>
            </a:rPr>
            <a:t>Org</a:t>
          </a:r>
          <a:r>
            <a:rPr lang="pt-PT" sz="2000" dirty="0" smtClean="0">
              <a:solidFill>
                <a:schemeClr val="bg1"/>
              </a:solidFill>
            </a:rPr>
            <a:t>. database</a:t>
          </a:r>
          <a:endParaRPr lang="pt-PT" sz="2000" dirty="0">
            <a:solidFill>
              <a:schemeClr val="bg1"/>
            </a:solidFill>
          </a:endParaRPr>
        </a:p>
      </dgm:t>
    </dgm:pt>
    <dgm:pt modelId="{0C10C84B-181A-491C-80A6-EDE5C287D382}" type="parTrans" cxnId="{B86135FD-4AD4-4F59-B9B4-21203814EEA2}">
      <dgm:prSet/>
      <dgm:spPr/>
      <dgm:t>
        <a:bodyPr/>
        <a:lstStyle/>
        <a:p>
          <a:endParaRPr lang="pt-PT"/>
        </a:p>
      </dgm:t>
    </dgm:pt>
    <dgm:pt modelId="{3507D059-8762-41B6-A6EA-01CFE37BF055}" type="sibTrans" cxnId="{B86135FD-4AD4-4F59-B9B4-21203814EEA2}">
      <dgm:prSet/>
      <dgm:spPr/>
      <dgm:t>
        <a:bodyPr/>
        <a:lstStyle/>
        <a:p>
          <a:endParaRPr lang="pt-PT"/>
        </a:p>
      </dgm:t>
    </dgm:pt>
    <dgm:pt modelId="{8E8150EF-030E-464B-9AF4-0EEF9701F153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Scientific</a:t>
          </a:r>
          <a:r>
            <a:rPr lang="pt-PT" sz="2000" dirty="0" smtClean="0">
              <a:solidFill>
                <a:schemeClr val="bg1"/>
              </a:solidFill>
            </a:rPr>
            <a:t> equipment</a:t>
          </a:r>
          <a:endParaRPr lang="pt-PT" sz="2000" dirty="0">
            <a:solidFill>
              <a:schemeClr val="bg1"/>
            </a:solidFill>
          </a:endParaRPr>
        </a:p>
      </dgm:t>
    </dgm:pt>
    <dgm:pt modelId="{17DC2388-70EB-4F8A-AFDF-5F78D7F2E07C}" type="parTrans" cxnId="{0F40116E-6C36-4067-AF8B-CD3FAEC45265}">
      <dgm:prSet/>
      <dgm:spPr/>
      <dgm:t>
        <a:bodyPr/>
        <a:lstStyle/>
        <a:p>
          <a:endParaRPr lang="pt-PT"/>
        </a:p>
      </dgm:t>
    </dgm:pt>
    <dgm:pt modelId="{681B63F1-D8B8-40D7-85BB-681AD1C8C647}" type="sibTrans" cxnId="{0F40116E-6C36-4067-AF8B-CD3FAEC45265}">
      <dgm:prSet/>
      <dgm:spPr/>
      <dgm:t>
        <a:bodyPr/>
        <a:lstStyle/>
        <a:p>
          <a:endParaRPr lang="pt-PT"/>
        </a:p>
      </dgm:t>
    </dgm:pt>
    <dgm:pt modelId="{208837E9-23E2-44AC-9C0A-093734983BBC}">
      <dgm:prSet custT="1"/>
      <dgm:spPr/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Grant </a:t>
          </a:r>
          <a:r>
            <a:rPr lang="pt-PT" sz="2000" dirty="0" err="1" smtClean="0">
              <a:solidFill>
                <a:schemeClr val="bg1"/>
              </a:solidFill>
            </a:rPr>
            <a:t>mng</a:t>
          </a:r>
          <a:endParaRPr lang="pt-PT" sz="2000" dirty="0">
            <a:solidFill>
              <a:schemeClr val="bg1"/>
            </a:solidFill>
          </a:endParaRPr>
        </a:p>
      </dgm:t>
    </dgm:pt>
    <dgm:pt modelId="{991D0BDF-6A3F-44A2-982A-746FF866DA8A}" type="parTrans" cxnId="{FAE17EA2-4C81-4CA9-AF83-5BB1CD12D599}">
      <dgm:prSet/>
      <dgm:spPr/>
      <dgm:t>
        <a:bodyPr/>
        <a:lstStyle/>
        <a:p>
          <a:endParaRPr lang="pt-PT"/>
        </a:p>
      </dgm:t>
    </dgm:pt>
    <dgm:pt modelId="{EE865993-85F0-4D16-B05A-0BB660604105}" type="sibTrans" cxnId="{FAE17EA2-4C81-4CA9-AF83-5BB1CD12D599}">
      <dgm:prSet/>
      <dgm:spPr/>
      <dgm:t>
        <a:bodyPr/>
        <a:lstStyle/>
        <a:p>
          <a:endParaRPr lang="pt-PT"/>
        </a:p>
      </dgm:t>
    </dgm:pt>
    <dgm:pt modelId="{27F97B70-53D5-4E0D-96A7-5FA0F22E8B91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Research ethics</a:t>
          </a:r>
          <a:endParaRPr lang="en-US" sz="2000" noProof="0" dirty="0">
            <a:solidFill>
              <a:schemeClr val="bg1"/>
            </a:solidFill>
          </a:endParaRPr>
        </a:p>
      </dgm:t>
    </dgm:pt>
    <dgm:pt modelId="{E157EE16-CE6F-48F7-88F8-A66A28608CD3}" type="parTrans" cxnId="{EC40F067-FF1B-4C0C-9B54-2F1ED96516DA}">
      <dgm:prSet/>
      <dgm:spPr/>
      <dgm:t>
        <a:bodyPr/>
        <a:lstStyle/>
        <a:p>
          <a:endParaRPr lang="pt-PT"/>
        </a:p>
      </dgm:t>
    </dgm:pt>
    <dgm:pt modelId="{6468E507-8158-45FA-A994-B3B744313DFF}" type="sibTrans" cxnId="{EC40F067-FF1B-4C0C-9B54-2F1ED96516DA}">
      <dgm:prSet/>
      <dgm:spPr/>
      <dgm:t>
        <a:bodyPr/>
        <a:lstStyle/>
        <a:p>
          <a:endParaRPr lang="pt-PT"/>
        </a:p>
      </dgm:t>
    </dgm:pt>
    <dgm:pt modelId="{599FBB8D-B8CC-4F4A-8956-9B013B61800D}">
      <dgm:prSet custT="1"/>
      <dgm:spPr/>
      <dgm:t>
        <a:bodyPr/>
        <a:lstStyle/>
        <a:p>
          <a:r>
            <a:rPr lang="pt-PT" sz="2000" smtClean="0">
              <a:solidFill>
                <a:schemeClr val="bg1"/>
              </a:solidFill>
            </a:rPr>
            <a:t>Research </a:t>
          </a:r>
          <a:r>
            <a:rPr lang="pt-PT" sz="2000" dirty="0" smtClean="0">
              <a:solidFill>
                <a:schemeClr val="bg1"/>
              </a:solidFill>
            </a:rPr>
            <a:t>portal</a:t>
          </a:r>
          <a:endParaRPr lang="pt-PT" sz="2000" dirty="0">
            <a:solidFill>
              <a:schemeClr val="bg1"/>
            </a:solidFill>
          </a:endParaRPr>
        </a:p>
      </dgm:t>
    </dgm:pt>
    <dgm:pt modelId="{37D1C95E-7EE3-4246-8C18-019C75BB7821}" type="parTrans" cxnId="{5CF2897C-3760-49E4-84CC-58070021265D}">
      <dgm:prSet/>
      <dgm:spPr/>
      <dgm:t>
        <a:bodyPr/>
        <a:lstStyle/>
        <a:p>
          <a:endParaRPr lang="pt-PT"/>
        </a:p>
      </dgm:t>
    </dgm:pt>
    <dgm:pt modelId="{CCD15A82-390C-45A2-AD86-143A611639EF}" type="sibTrans" cxnId="{5CF2897C-3760-49E4-84CC-58070021265D}">
      <dgm:prSet/>
      <dgm:spPr/>
      <dgm:t>
        <a:bodyPr/>
        <a:lstStyle/>
        <a:p>
          <a:endParaRPr lang="pt-PT"/>
        </a:p>
      </dgm:t>
    </dgm:pt>
    <dgm:pt modelId="{2A12EE96-E930-4935-A5FD-F79E1BCC5F40}">
      <dgm:prSet custT="1"/>
      <dgm:spPr/>
      <dgm:t>
        <a:bodyPr/>
        <a:lstStyle/>
        <a:p>
          <a:r>
            <a:rPr lang="en-US" sz="2000" noProof="0" dirty="0" smtClean="0">
              <a:solidFill>
                <a:schemeClr val="bg1"/>
              </a:solidFill>
            </a:rPr>
            <a:t>Statistics</a:t>
          </a:r>
          <a:endParaRPr lang="en-US" sz="2000" noProof="0" dirty="0">
            <a:solidFill>
              <a:schemeClr val="bg1"/>
            </a:solidFill>
          </a:endParaRPr>
        </a:p>
      </dgm:t>
    </dgm:pt>
    <dgm:pt modelId="{30044816-E901-4DF1-8829-E11EEF169E5F}" type="parTrans" cxnId="{979D149E-34F3-4D55-945F-AEDE4F7D6195}">
      <dgm:prSet/>
      <dgm:spPr/>
      <dgm:t>
        <a:bodyPr/>
        <a:lstStyle/>
        <a:p>
          <a:endParaRPr lang="pt-PT"/>
        </a:p>
      </dgm:t>
    </dgm:pt>
    <dgm:pt modelId="{035004A5-4248-47CF-BC2F-035C3DFF9720}" type="sibTrans" cxnId="{979D149E-34F3-4D55-945F-AEDE4F7D6195}">
      <dgm:prSet/>
      <dgm:spPr/>
      <dgm:t>
        <a:bodyPr/>
        <a:lstStyle/>
        <a:p>
          <a:endParaRPr lang="pt-PT"/>
        </a:p>
      </dgm:t>
    </dgm:pt>
    <dgm:pt modelId="{BD50E346-F933-44F6-B31C-5C1B97542C3C}">
      <dgm:prSet phldrT="[Text]" custT="1"/>
      <dgm:spPr/>
      <dgm:t>
        <a:bodyPr/>
        <a:lstStyle/>
        <a:p>
          <a:r>
            <a:rPr lang="pt-PT" sz="2000" dirty="0" err="1" smtClean="0">
              <a:solidFill>
                <a:schemeClr val="bg1"/>
              </a:solidFill>
            </a:rPr>
            <a:t>Academic</a:t>
          </a:r>
          <a:r>
            <a:rPr lang="pt-PT" sz="2000" dirty="0" smtClean="0">
              <a:solidFill>
                <a:schemeClr val="bg1"/>
              </a:solidFill>
            </a:rPr>
            <a:t> expertise</a:t>
          </a:r>
          <a:endParaRPr lang="pt-PT" sz="2000" dirty="0">
            <a:solidFill>
              <a:schemeClr val="bg1"/>
            </a:solidFill>
          </a:endParaRPr>
        </a:p>
      </dgm:t>
    </dgm:pt>
    <dgm:pt modelId="{E21F75A1-8E77-45EC-92E4-7BC949C5A225}" type="sibTrans" cxnId="{9174FD19-A320-4F31-90B0-B4185DE60C5C}">
      <dgm:prSet/>
      <dgm:spPr/>
      <dgm:t>
        <a:bodyPr/>
        <a:lstStyle/>
        <a:p>
          <a:endParaRPr lang="pt-PT"/>
        </a:p>
      </dgm:t>
    </dgm:pt>
    <dgm:pt modelId="{03266D1E-F4A6-4680-93D5-C32C723DDF94}" type="parTrans" cxnId="{9174FD19-A320-4F31-90B0-B4185DE60C5C}">
      <dgm:prSet/>
      <dgm:spPr/>
      <dgm:t>
        <a:bodyPr/>
        <a:lstStyle/>
        <a:p>
          <a:endParaRPr lang="pt-PT"/>
        </a:p>
      </dgm:t>
    </dgm:pt>
    <dgm:pt modelId="{949CA5C8-60AE-4AB4-A239-BF8A27F1DAFE}">
      <dgm:prSet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RI</a:t>
          </a:r>
        </a:p>
        <a:p>
          <a:r>
            <a:rPr lang="pt-PT" sz="2000" dirty="0" smtClean="0">
              <a:solidFill>
                <a:schemeClr val="bg1"/>
              </a:solidFill>
            </a:rPr>
            <a:t>(</a:t>
          </a:r>
          <a:r>
            <a:rPr lang="pt-PT" sz="2000" dirty="0" err="1" smtClean="0">
              <a:solidFill>
                <a:schemeClr val="bg1"/>
              </a:solidFill>
            </a:rPr>
            <a:t>Dspace</a:t>
          </a:r>
          <a:r>
            <a:rPr lang="pt-PT" sz="2000" dirty="0" smtClean="0">
              <a:solidFill>
                <a:schemeClr val="bg1"/>
              </a:solidFill>
            </a:rPr>
            <a:t>)</a:t>
          </a:r>
          <a:endParaRPr lang="pt-PT" sz="2000" dirty="0">
            <a:solidFill>
              <a:schemeClr val="bg1"/>
            </a:solidFill>
          </a:endParaRPr>
        </a:p>
      </dgm:t>
    </dgm:pt>
    <dgm:pt modelId="{A190DC8C-3C53-41CB-9F50-DC4E219C5C0D}" type="parTrans" cxnId="{77596D38-3003-4671-A7DC-192C990BCCA2}">
      <dgm:prSet/>
      <dgm:spPr/>
      <dgm:t>
        <a:bodyPr/>
        <a:lstStyle/>
        <a:p>
          <a:endParaRPr lang="pt-PT"/>
        </a:p>
      </dgm:t>
    </dgm:pt>
    <dgm:pt modelId="{C33EF55C-6645-4712-A41F-8691064217D3}" type="sibTrans" cxnId="{77596D38-3003-4671-A7DC-192C990BCCA2}">
      <dgm:prSet/>
      <dgm:spPr/>
      <dgm:t>
        <a:bodyPr/>
        <a:lstStyle/>
        <a:p>
          <a:endParaRPr lang="pt-PT"/>
        </a:p>
      </dgm:t>
    </dgm:pt>
    <dgm:pt modelId="{BE0A235E-7404-4FAB-A1E3-F80B8BBFE5B3}">
      <dgm:prSet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Revistas</a:t>
          </a:r>
        </a:p>
        <a:p>
          <a:r>
            <a:rPr lang="pt-PT" sz="2000" dirty="0" smtClean="0">
              <a:solidFill>
                <a:schemeClr val="bg1"/>
              </a:solidFill>
            </a:rPr>
            <a:t>(OJS)</a:t>
          </a:r>
          <a:endParaRPr lang="pt-PT" sz="2000" dirty="0">
            <a:solidFill>
              <a:schemeClr val="bg1"/>
            </a:solidFill>
          </a:endParaRPr>
        </a:p>
      </dgm:t>
    </dgm:pt>
    <dgm:pt modelId="{AC6B2788-B8D1-4638-83EF-EEFE88F1A376}" type="parTrans" cxnId="{F32F5F86-0663-4E3C-BF08-9FAA24064FAF}">
      <dgm:prSet/>
      <dgm:spPr/>
      <dgm:t>
        <a:bodyPr/>
        <a:lstStyle/>
        <a:p>
          <a:endParaRPr lang="pt-PT"/>
        </a:p>
      </dgm:t>
    </dgm:pt>
    <dgm:pt modelId="{F4BB3646-5162-42D6-A96F-8F0744CD1DDD}" type="sibTrans" cxnId="{F32F5F86-0663-4E3C-BF08-9FAA24064FAF}">
      <dgm:prSet/>
      <dgm:spPr/>
      <dgm:t>
        <a:bodyPr/>
        <a:lstStyle/>
        <a:p>
          <a:endParaRPr lang="pt-PT"/>
        </a:p>
      </dgm:t>
    </dgm:pt>
    <dgm:pt modelId="{C6095939-8B1C-4DAD-8EBD-3012A00852DD}">
      <dgm:prSet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pt-PT" sz="2000" dirty="0" smtClean="0">
              <a:solidFill>
                <a:schemeClr val="bg1"/>
              </a:solidFill>
            </a:rPr>
            <a:t>Dados científicos</a:t>
          </a:r>
        </a:p>
        <a:p>
          <a:r>
            <a:rPr lang="pt-PT" sz="2000" dirty="0" smtClean="0">
              <a:solidFill>
                <a:schemeClr val="bg1"/>
              </a:solidFill>
            </a:rPr>
            <a:t>(CKAN)</a:t>
          </a:r>
          <a:endParaRPr lang="pt-PT" sz="2000" dirty="0">
            <a:solidFill>
              <a:schemeClr val="bg1"/>
            </a:solidFill>
          </a:endParaRPr>
        </a:p>
      </dgm:t>
    </dgm:pt>
    <dgm:pt modelId="{9F9AC02A-5F28-4456-B3E3-CE503314B640}" type="parTrans" cxnId="{C437E6B7-1075-4C07-9A69-1AB28A52EC9C}">
      <dgm:prSet/>
      <dgm:spPr/>
      <dgm:t>
        <a:bodyPr/>
        <a:lstStyle/>
        <a:p>
          <a:endParaRPr lang="pt-PT"/>
        </a:p>
      </dgm:t>
    </dgm:pt>
    <dgm:pt modelId="{BD4D9CB0-BF93-4D79-8AF7-965A3A072F09}" type="sibTrans" cxnId="{C437E6B7-1075-4C07-9A69-1AB28A52EC9C}">
      <dgm:prSet/>
      <dgm:spPr/>
      <dgm:t>
        <a:bodyPr/>
        <a:lstStyle/>
        <a:p>
          <a:endParaRPr lang="pt-PT"/>
        </a:p>
      </dgm:t>
    </dgm:pt>
    <dgm:pt modelId="{7A50FEFD-C236-40F1-A398-C226798C4761}" type="pres">
      <dgm:prSet presAssocID="{C9DC32DC-F75C-4E1C-9F04-2F2B5C668B0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5349B722-2E2E-424E-9C76-08D24A83216F}" type="pres">
      <dgm:prSet presAssocID="{BACD9873-1335-4924-ADEA-3454C2ADF1F5}" presName="vertOne" presStyleCnt="0"/>
      <dgm:spPr/>
      <dgm:t>
        <a:bodyPr/>
        <a:lstStyle/>
        <a:p>
          <a:endParaRPr lang="pt-PT"/>
        </a:p>
      </dgm:t>
    </dgm:pt>
    <dgm:pt modelId="{005EFE1A-5AE2-471A-9EC9-40297F0C3FFD}" type="pres">
      <dgm:prSet presAssocID="{BACD9873-1335-4924-ADEA-3454C2ADF1F5}" presName="txOne" presStyleLbl="node0" presStyleIdx="0" presStyleCnt="1" custLinFactNeighborY="-83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1A98128-4C7B-4221-B188-DBF8D89DC278}" type="pres">
      <dgm:prSet presAssocID="{BACD9873-1335-4924-ADEA-3454C2ADF1F5}" presName="parTransOne" presStyleCnt="0"/>
      <dgm:spPr/>
      <dgm:t>
        <a:bodyPr/>
        <a:lstStyle/>
        <a:p>
          <a:endParaRPr lang="pt-PT"/>
        </a:p>
      </dgm:t>
    </dgm:pt>
    <dgm:pt modelId="{72BF66A5-55B4-4900-940A-FA2DB4B2596B}" type="pres">
      <dgm:prSet presAssocID="{BACD9873-1335-4924-ADEA-3454C2ADF1F5}" presName="horzOne" presStyleCnt="0"/>
      <dgm:spPr/>
      <dgm:t>
        <a:bodyPr/>
        <a:lstStyle/>
        <a:p>
          <a:endParaRPr lang="pt-PT"/>
        </a:p>
      </dgm:t>
    </dgm:pt>
    <dgm:pt modelId="{7AAA8A35-1AD0-4B53-8106-477C7D839339}" type="pres">
      <dgm:prSet presAssocID="{BD50E346-F933-44F6-B31C-5C1B97542C3C}" presName="vertTwo" presStyleCnt="0"/>
      <dgm:spPr/>
      <dgm:t>
        <a:bodyPr/>
        <a:lstStyle/>
        <a:p>
          <a:endParaRPr lang="pt-PT"/>
        </a:p>
      </dgm:t>
    </dgm:pt>
    <dgm:pt modelId="{CAA747DF-3745-4F33-8CD9-E3E5D09814E6}" type="pres">
      <dgm:prSet presAssocID="{BD50E346-F933-44F6-B31C-5C1B97542C3C}" presName="txTwo" presStyleLbl="node2" presStyleIdx="0" presStyleCnt="4" custLinFactNeighborX="-485" custLinFactNeighborY="-3923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6BEECA2-1AA6-45E8-9DF9-67943632912F}" type="pres">
      <dgm:prSet presAssocID="{BD50E346-F933-44F6-B31C-5C1B97542C3C}" presName="parTransTwo" presStyleCnt="0"/>
      <dgm:spPr/>
      <dgm:t>
        <a:bodyPr/>
        <a:lstStyle/>
        <a:p>
          <a:endParaRPr lang="pt-PT"/>
        </a:p>
      </dgm:t>
    </dgm:pt>
    <dgm:pt modelId="{32B50C9C-4841-49FA-B418-0C241DE6881C}" type="pres">
      <dgm:prSet presAssocID="{BD50E346-F933-44F6-B31C-5C1B97542C3C}" presName="horzTwo" presStyleCnt="0"/>
      <dgm:spPr/>
      <dgm:t>
        <a:bodyPr/>
        <a:lstStyle/>
        <a:p>
          <a:endParaRPr lang="pt-PT"/>
        </a:p>
      </dgm:t>
    </dgm:pt>
    <dgm:pt modelId="{2481F97D-C04B-48A8-B93E-84573D0224CC}" type="pres">
      <dgm:prSet presAssocID="{99406078-E38F-41D9-9CF4-8702F13F49C4}" presName="vertThree" presStyleCnt="0"/>
      <dgm:spPr/>
      <dgm:t>
        <a:bodyPr/>
        <a:lstStyle/>
        <a:p>
          <a:endParaRPr lang="pt-PT"/>
        </a:p>
      </dgm:t>
    </dgm:pt>
    <dgm:pt modelId="{CC35A79F-E422-4F5B-BA30-0B3F67090B8E}" type="pres">
      <dgm:prSet presAssocID="{99406078-E38F-41D9-9CF4-8702F13F49C4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75EE45F9-0BDF-453D-9AAA-57B9E397DCF1}" type="pres">
      <dgm:prSet presAssocID="{99406078-E38F-41D9-9CF4-8702F13F49C4}" presName="parTransThree" presStyleCnt="0"/>
      <dgm:spPr/>
      <dgm:t>
        <a:bodyPr/>
        <a:lstStyle/>
        <a:p>
          <a:endParaRPr lang="pt-PT"/>
        </a:p>
      </dgm:t>
    </dgm:pt>
    <dgm:pt modelId="{90003D33-9560-4871-A898-E4FF42DAB588}" type="pres">
      <dgm:prSet presAssocID="{99406078-E38F-41D9-9CF4-8702F13F49C4}" presName="horzThree" presStyleCnt="0"/>
      <dgm:spPr/>
      <dgm:t>
        <a:bodyPr/>
        <a:lstStyle/>
        <a:p>
          <a:endParaRPr lang="pt-PT"/>
        </a:p>
      </dgm:t>
    </dgm:pt>
    <dgm:pt modelId="{07197F33-0C0F-45C4-854B-507C646E2389}" type="pres">
      <dgm:prSet presAssocID="{8E8150EF-030E-464B-9AF4-0EEF9701F153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4AC595E-8B1A-4304-A2D3-6E102162E8B9}" type="pres">
      <dgm:prSet presAssocID="{8E8150EF-030E-464B-9AF4-0EEF9701F153}" presName="txFour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F5F53D3-E38C-461E-AF46-9810A69E6969}" type="pres">
      <dgm:prSet presAssocID="{8E8150EF-030E-464B-9AF4-0EEF9701F153}" presName="parTransFour" presStyleCnt="0"/>
      <dgm:spPr/>
      <dgm:t>
        <a:bodyPr/>
        <a:lstStyle/>
        <a:p>
          <a:endParaRPr lang="pt-PT"/>
        </a:p>
      </dgm:t>
    </dgm:pt>
    <dgm:pt modelId="{857AC66B-C8AD-4FA9-B1FB-771271496037}" type="pres">
      <dgm:prSet presAssocID="{8E8150EF-030E-464B-9AF4-0EEF9701F153}" presName="horzFour" presStyleCnt="0"/>
      <dgm:spPr/>
      <dgm:t>
        <a:bodyPr/>
        <a:lstStyle/>
        <a:p>
          <a:endParaRPr lang="pt-PT"/>
        </a:p>
      </dgm:t>
    </dgm:pt>
    <dgm:pt modelId="{13073446-0F84-46CB-BD51-21EF41C39E89}" type="pres">
      <dgm:prSet presAssocID="{2A12EE96-E930-4935-A5FD-F79E1BCC5F40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17F62AC-04BB-49E8-BB77-01EB79FD6B7F}" type="pres">
      <dgm:prSet presAssocID="{2A12EE96-E930-4935-A5FD-F79E1BCC5F40}" presName="txFour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2E9777B-0352-44D5-AADE-B32BA65ED91D}" type="pres">
      <dgm:prSet presAssocID="{2A12EE96-E930-4935-A5FD-F79E1BCC5F40}" presName="horzFour" presStyleCnt="0"/>
      <dgm:spPr/>
      <dgm:t>
        <a:bodyPr/>
        <a:lstStyle/>
        <a:p>
          <a:endParaRPr lang="pt-PT"/>
        </a:p>
      </dgm:t>
    </dgm:pt>
    <dgm:pt modelId="{B84F1162-45AE-48F6-B506-D262E12A581A}" type="pres">
      <dgm:prSet presAssocID="{E21F75A1-8E77-45EC-92E4-7BC949C5A225}" presName="sibSpaceTwo" presStyleCnt="0"/>
      <dgm:spPr/>
      <dgm:t>
        <a:bodyPr/>
        <a:lstStyle/>
        <a:p>
          <a:endParaRPr lang="pt-PT"/>
        </a:p>
      </dgm:t>
    </dgm:pt>
    <dgm:pt modelId="{E600BD98-6320-415A-A7E4-C822BA499F2F}" type="pres">
      <dgm:prSet presAssocID="{F0356CF4-F052-42BE-9F39-7695BCCA43D4}" presName="vertTwo" presStyleCnt="0"/>
      <dgm:spPr/>
      <dgm:t>
        <a:bodyPr/>
        <a:lstStyle/>
        <a:p>
          <a:endParaRPr lang="pt-PT"/>
        </a:p>
      </dgm:t>
    </dgm:pt>
    <dgm:pt modelId="{E4DEAF28-296A-4B29-8736-D97C954BEBA0}" type="pres">
      <dgm:prSet presAssocID="{F0356CF4-F052-42BE-9F39-7695BCCA43D4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EE285F2-6C82-4D78-8249-2C971BF366E6}" type="pres">
      <dgm:prSet presAssocID="{F0356CF4-F052-42BE-9F39-7695BCCA43D4}" presName="parTransTwo" presStyleCnt="0"/>
      <dgm:spPr/>
      <dgm:t>
        <a:bodyPr/>
        <a:lstStyle/>
        <a:p>
          <a:endParaRPr lang="pt-PT"/>
        </a:p>
      </dgm:t>
    </dgm:pt>
    <dgm:pt modelId="{68CD6B16-E146-4992-A8E6-FAD92368011B}" type="pres">
      <dgm:prSet presAssocID="{F0356CF4-F052-42BE-9F39-7695BCCA43D4}" presName="horzTwo" presStyleCnt="0"/>
      <dgm:spPr/>
      <dgm:t>
        <a:bodyPr/>
        <a:lstStyle/>
        <a:p>
          <a:endParaRPr lang="pt-PT"/>
        </a:p>
      </dgm:t>
    </dgm:pt>
    <dgm:pt modelId="{A4086BF6-82EB-4E18-87EE-70C4F613BFA1}" type="pres">
      <dgm:prSet presAssocID="{208837E9-23E2-44AC-9C0A-093734983BBC}" presName="vertThree" presStyleCnt="0"/>
      <dgm:spPr/>
      <dgm:t>
        <a:bodyPr/>
        <a:lstStyle/>
        <a:p>
          <a:endParaRPr lang="pt-PT"/>
        </a:p>
      </dgm:t>
    </dgm:pt>
    <dgm:pt modelId="{3ECF6498-979F-4CCD-9289-66327A15B881}" type="pres">
      <dgm:prSet presAssocID="{208837E9-23E2-44AC-9C0A-093734983BBC}" presName="txThre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FD91632-E341-4103-9D3D-3F954F78C717}" type="pres">
      <dgm:prSet presAssocID="{208837E9-23E2-44AC-9C0A-093734983BBC}" presName="horzThree" presStyleCnt="0"/>
      <dgm:spPr/>
      <dgm:t>
        <a:bodyPr/>
        <a:lstStyle/>
        <a:p>
          <a:endParaRPr lang="pt-PT"/>
        </a:p>
      </dgm:t>
    </dgm:pt>
    <dgm:pt modelId="{43619BE0-B2AB-4715-9858-4BAB74DB23EE}" type="pres">
      <dgm:prSet presAssocID="{D48007CE-C62F-477D-B4AE-422793975C1C}" presName="sibSpaceTwo" presStyleCnt="0"/>
      <dgm:spPr/>
      <dgm:t>
        <a:bodyPr/>
        <a:lstStyle/>
        <a:p>
          <a:endParaRPr lang="pt-PT"/>
        </a:p>
      </dgm:t>
    </dgm:pt>
    <dgm:pt modelId="{9F724344-F1D9-4B18-8762-74983516B10C}" type="pres">
      <dgm:prSet presAssocID="{2FC3624C-E3C3-44A5-91C2-98BF1FA9F68E}" presName="vertTwo" presStyleCnt="0"/>
      <dgm:spPr/>
      <dgm:t>
        <a:bodyPr/>
        <a:lstStyle/>
        <a:p>
          <a:endParaRPr lang="pt-PT"/>
        </a:p>
      </dgm:t>
    </dgm:pt>
    <dgm:pt modelId="{ABB51790-7EE8-40D3-A9F7-AEC36C55DC2D}" type="pres">
      <dgm:prSet presAssocID="{2FC3624C-E3C3-44A5-91C2-98BF1FA9F68E}" presName="txTwo" presStyleLbl="node2" presStyleIdx="2" presStyleCnt="4" custScaleX="9783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A99E9B9-42EF-49E1-9CE2-7874D8266BF6}" type="pres">
      <dgm:prSet presAssocID="{2FC3624C-E3C3-44A5-91C2-98BF1FA9F68E}" presName="parTransTwo" presStyleCnt="0"/>
      <dgm:spPr/>
    </dgm:pt>
    <dgm:pt modelId="{70D848B3-C0BE-4872-A6D9-C4B7ABA4D742}" type="pres">
      <dgm:prSet presAssocID="{2FC3624C-E3C3-44A5-91C2-98BF1FA9F68E}" presName="horzTwo" presStyleCnt="0"/>
      <dgm:spPr/>
      <dgm:t>
        <a:bodyPr/>
        <a:lstStyle/>
        <a:p>
          <a:endParaRPr lang="pt-PT"/>
        </a:p>
      </dgm:t>
    </dgm:pt>
    <dgm:pt modelId="{1AAD5200-9349-4AB0-B58B-40F364964578}" type="pres">
      <dgm:prSet presAssocID="{949CA5C8-60AE-4AB4-A239-BF8A27F1DAFE}" presName="vertThree" presStyleCnt="0"/>
      <dgm:spPr/>
    </dgm:pt>
    <dgm:pt modelId="{94CEEC32-BCF2-4712-BFD8-2EE7BB64CDE0}" type="pres">
      <dgm:prSet presAssocID="{949CA5C8-60AE-4AB4-A239-BF8A27F1DAFE}" presName="txThree" presStyleLbl="node3" presStyleIdx="2" presStyleCnt="6" custScaleX="89157" custScaleY="14934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5924067-4AD5-44C2-84E3-665CC27A0A43}" type="pres">
      <dgm:prSet presAssocID="{949CA5C8-60AE-4AB4-A239-BF8A27F1DAFE}" presName="horzThree" presStyleCnt="0"/>
      <dgm:spPr/>
    </dgm:pt>
    <dgm:pt modelId="{D813629D-0268-4CF2-987D-3FD732E07CAB}" type="pres">
      <dgm:prSet presAssocID="{C33EF55C-6645-4712-A41F-8691064217D3}" presName="sibSpaceThree" presStyleCnt="0"/>
      <dgm:spPr/>
    </dgm:pt>
    <dgm:pt modelId="{E9BCA9B2-2956-423E-85E5-A8DFDE57AF23}" type="pres">
      <dgm:prSet presAssocID="{BE0A235E-7404-4FAB-A1E3-F80B8BBFE5B3}" presName="vertThree" presStyleCnt="0"/>
      <dgm:spPr/>
    </dgm:pt>
    <dgm:pt modelId="{87E3A158-C2FB-4D95-B507-9BF3D1D5864D}" type="pres">
      <dgm:prSet presAssocID="{BE0A235E-7404-4FAB-A1E3-F80B8BBFE5B3}" presName="txThree" presStyleLbl="node3" presStyleIdx="3" presStyleCnt="6" custScaleX="92462" custScaleY="14934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264DEAF-E182-4402-BD9A-58E47C00DA75}" type="pres">
      <dgm:prSet presAssocID="{BE0A235E-7404-4FAB-A1E3-F80B8BBFE5B3}" presName="horzThree" presStyleCnt="0"/>
      <dgm:spPr/>
    </dgm:pt>
    <dgm:pt modelId="{C64DE832-2BD5-476F-BB75-F2B771B0120B}" type="pres">
      <dgm:prSet presAssocID="{F4BB3646-5162-42D6-A96F-8F0744CD1DDD}" presName="sibSpaceThree" presStyleCnt="0"/>
      <dgm:spPr/>
    </dgm:pt>
    <dgm:pt modelId="{F972F4BD-21EE-44E9-82D2-005ABBBB4DC4}" type="pres">
      <dgm:prSet presAssocID="{C6095939-8B1C-4DAD-8EBD-3012A00852DD}" presName="vertThree" presStyleCnt="0"/>
      <dgm:spPr/>
    </dgm:pt>
    <dgm:pt modelId="{A487BD85-5798-490C-9FB2-81C037E8A2A5}" type="pres">
      <dgm:prSet presAssocID="{C6095939-8B1C-4DAD-8EBD-3012A00852DD}" presName="txThree" presStyleLbl="node3" presStyleIdx="4" presStyleCnt="6" custScaleX="92462" custScaleY="14934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EA74E38-7451-40CE-A9B9-C498A22B18C5}" type="pres">
      <dgm:prSet presAssocID="{C6095939-8B1C-4DAD-8EBD-3012A00852DD}" presName="horzThree" presStyleCnt="0"/>
      <dgm:spPr/>
    </dgm:pt>
    <dgm:pt modelId="{AA6A85C5-8815-4B77-9383-1B8771FADC72}" type="pres">
      <dgm:prSet presAssocID="{DFA52660-E84E-4975-93D1-6EA5532DE408}" presName="sibSpaceTwo" presStyleCnt="0"/>
      <dgm:spPr/>
      <dgm:t>
        <a:bodyPr/>
        <a:lstStyle/>
        <a:p>
          <a:endParaRPr lang="pt-PT"/>
        </a:p>
      </dgm:t>
    </dgm:pt>
    <dgm:pt modelId="{524CA30E-B2C6-4F78-A0F9-697C270917D4}" type="pres">
      <dgm:prSet presAssocID="{D8696F32-7ECE-4592-B30D-54BFBD3E48CB}" presName="vertTwo" presStyleCnt="0"/>
      <dgm:spPr/>
      <dgm:t>
        <a:bodyPr/>
        <a:lstStyle/>
        <a:p>
          <a:endParaRPr lang="pt-PT"/>
        </a:p>
      </dgm:t>
    </dgm:pt>
    <dgm:pt modelId="{CE6FF970-6C70-46D1-89CE-F2C1BF825DB9}" type="pres">
      <dgm:prSet presAssocID="{D8696F32-7ECE-4592-B30D-54BFBD3E48C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6DBFD64-37C2-49D2-A30F-783C80DF9A76}" type="pres">
      <dgm:prSet presAssocID="{D8696F32-7ECE-4592-B30D-54BFBD3E48CB}" presName="parTransTwo" presStyleCnt="0"/>
      <dgm:spPr/>
      <dgm:t>
        <a:bodyPr/>
        <a:lstStyle/>
        <a:p>
          <a:endParaRPr lang="pt-PT"/>
        </a:p>
      </dgm:t>
    </dgm:pt>
    <dgm:pt modelId="{4E0E7536-A94B-4DA7-812B-3704D521F48B}" type="pres">
      <dgm:prSet presAssocID="{D8696F32-7ECE-4592-B30D-54BFBD3E48CB}" presName="horzTwo" presStyleCnt="0"/>
      <dgm:spPr/>
      <dgm:t>
        <a:bodyPr/>
        <a:lstStyle/>
        <a:p>
          <a:endParaRPr lang="pt-PT"/>
        </a:p>
      </dgm:t>
    </dgm:pt>
    <dgm:pt modelId="{6D5C52BD-17FC-48BA-97BB-9252CB6AF0FD}" type="pres">
      <dgm:prSet presAssocID="{27F97B70-53D5-4E0D-96A7-5FA0F22E8B91}" presName="vertThree" presStyleCnt="0"/>
      <dgm:spPr/>
      <dgm:t>
        <a:bodyPr/>
        <a:lstStyle/>
        <a:p>
          <a:endParaRPr lang="pt-PT"/>
        </a:p>
      </dgm:t>
    </dgm:pt>
    <dgm:pt modelId="{DDAB6412-7BCF-4777-8DF6-C85553561C14}" type="pres">
      <dgm:prSet presAssocID="{27F97B70-53D5-4E0D-96A7-5FA0F22E8B91}" presName="txThre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A94C645-F7E6-4AA2-8190-BC4BEC5F1B54}" type="pres">
      <dgm:prSet presAssocID="{27F97B70-53D5-4E0D-96A7-5FA0F22E8B91}" presName="parTransThree" presStyleCnt="0"/>
      <dgm:spPr/>
      <dgm:t>
        <a:bodyPr/>
        <a:lstStyle/>
        <a:p>
          <a:endParaRPr lang="pt-PT"/>
        </a:p>
      </dgm:t>
    </dgm:pt>
    <dgm:pt modelId="{65B86576-CFD7-499C-A39E-496BB236D095}" type="pres">
      <dgm:prSet presAssocID="{27F97B70-53D5-4E0D-96A7-5FA0F22E8B91}" presName="horzThree" presStyleCnt="0"/>
      <dgm:spPr/>
      <dgm:t>
        <a:bodyPr/>
        <a:lstStyle/>
        <a:p>
          <a:endParaRPr lang="pt-PT"/>
        </a:p>
      </dgm:t>
    </dgm:pt>
    <dgm:pt modelId="{B5A15E6C-2D48-4834-8C4A-E9653D39DC7F}" type="pres">
      <dgm:prSet presAssocID="{599FBB8D-B8CC-4F4A-8956-9B013B61800D}" presName="vertFour" presStyleCnt="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6E686D8-5953-4C9D-B3F8-F70B029D5121}" type="pres">
      <dgm:prSet presAssocID="{599FBB8D-B8CC-4F4A-8956-9B013B61800D}" presName="txFour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C70C514-1242-4F62-8702-0BB9DCEE47AF}" type="pres">
      <dgm:prSet presAssocID="{599FBB8D-B8CC-4F4A-8956-9B013B61800D}" presName="horzFour" presStyleCnt="0"/>
      <dgm:spPr/>
      <dgm:t>
        <a:bodyPr/>
        <a:lstStyle/>
        <a:p>
          <a:endParaRPr lang="pt-PT"/>
        </a:p>
      </dgm:t>
    </dgm:pt>
  </dgm:ptLst>
  <dgm:cxnLst>
    <dgm:cxn modelId="{0F986100-F728-48C2-91E5-8DD12C523C5C}" type="presOf" srcId="{BE0A235E-7404-4FAB-A1E3-F80B8BBFE5B3}" destId="{87E3A158-C2FB-4D95-B507-9BF3D1D5864D}" srcOrd="0" destOrd="0" presId="urn:microsoft.com/office/officeart/2005/8/layout/hierarchy4"/>
    <dgm:cxn modelId="{722BD18B-EB73-4EC4-BA2D-EC48B583C398}" type="presOf" srcId="{F0356CF4-F052-42BE-9F39-7695BCCA43D4}" destId="{E4DEAF28-296A-4B29-8736-D97C954BEBA0}" srcOrd="0" destOrd="0" presId="urn:microsoft.com/office/officeart/2005/8/layout/hierarchy4"/>
    <dgm:cxn modelId="{FAE17EA2-4C81-4CA9-AF83-5BB1CD12D599}" srcId="{F0356CF4-F052-42BE-9F39-7695BCCA43D4}" destId="{208837E9-23E2-44AC-9C0A-093734983BBC}" srcOrd="0" destOrd="0" parTransId="{991D0BDF-6A3F-44A2-982A-746FF866DA8A}" sibTransId="{EE865993-85F0-4D16-B05A-0BB660604105}"/>
    <dgm:cxn modelId="{50DC6B21-A323-4647-9D1F-4FF0DEB7398F}" srcId="{C9DC32DC-F75C-4E1C-9F04-2F2B5C668B06}" destId="{BACD9873-1335-4924-ADEA-3454C2ADF1F5}" srcOrd="0" destOrd="0" parTransId="{C115E153-B3D6-49DA-B4FB-A0D269287563}" sibTransId="{4CC04EC2-2980-4D81-ADAC-E5ADEAD843A9}"/>
    <dgm:cxn modelId="{9A67ED51-01CE-4248-B253-4A7A0A83165D}" srcId="{BACD9873-1335-4924-ADEA-3454C2ADF1F5}" destId="{D8696F32-7ECE-4592-B30D-54BFBD3E48CB}" srcOrd="3" destOrd="0" parTransId="{D7EAAB16-0B94-4BC3-AC2B-18FB7BD4FE86}" sibTransId="{5A9B3D5A-418E-41F9-B1C0-5E9325D8D204}"/>
    <dgm:cxn modelId="{F32F5F86-0663-4E3C-BF08-9FAA24064FAF}" srcId="{2FC3624C-E3C3-44A5-91C2-98BF1FA9F68E}" destId="{BE0A235E-7404-4FAB-A1E3-F80B8BBFE5B3}" srcOrd="1" destOrd="0" parTransId="{AC6B2788-B8D1-4638-83EF-EEFE88F1A376}" sibTransId="{F4BB3646-5162-42D6-A96F-8F0744CD1DDD}"/>
    <dgm:cxn modelId="{EC40F067-FF1B-4C0C-9B54-2F1ED96516DA}" srcId="{D8696F32-7ECE-4592-B30D-54BFBD3E48CB}" destId="{27F97B70-53D5-4E0D-96A7-5FA0F22E8B91}" srcOrd="0" destOrd="0" parTransId="{E157EE16-CE6F-48F7-88F8-A66A28608CD3}" sibTransId="{6468E507-8158-45FA-A994-B3B744313DFF}"/>
    <dgm:cxn modelId="{54661E2E-3E16-478B-85F4-32C3D7975D5B}" type="presOf" srcId="{BD50E346-F933-44F6-B31C-5C1B97542C3C}" destId="{CAA747DF-3745-4F33-8CD9-E3E5D09814E6}" srcOrd="0" destOrd="0" presId="urn:microsoft.com/office/officeart/2005/8/layout/hierarchy4"/>
    <dgm:cxn modelId="{C437E6B7-1075-4C07-9A69-1AB28A52EC9C}" srcId="{2FC3624C-E3C3-44A5-91C2-98BF1FA9F68E}" destId="{C6095939-8B1C-4DAD-8EBD-3012A00852DD}" srcOrd="2" destOrd="0" parTransId="{9F9AC02A-5F28-4456-B3E3-CE503314B640}" sibTransId="{BD4D9CB0-BF93-4D79-8AF7-965A3A072F09}"/>
    <dgm:cxn modelId="{58315A04-6FEE-45D3-9FF4-CF2005C8CD98}" type="presOf" srcId="{C9DC32DC-F75C-4E1C-9F04-2F2B5C668B06}" destId="{7A50FEFD-C236-40F1-A398-C226798C4761}" srcOrd="0" destOrd="0" presId="urn:microsoft.com/office/officeart/2005/8/layout/hierarchy4"/>
    <dgm:cxn modelId="{5CF2897C-3760-49E4-84CC-58070021265D}" srcId="{27F97B70-53D5-4E0D-96A7-5FA0F22E8B91}" destId="{599FBB8D-B8CC-4F4A-8956-9B013B61800D}" srcOrd="0" destOrd="0" parTransId="{37D1C95E-7EE3-4246-8C18-019C75BB7821}" sibTransId="{CCD15A82-390C-45A2-AD86-143A611639EF}"/>
    <dgm:cxn modelId="{A2604ADC-04EC-426A-B841-222192FA1494}" type="presOf" srcId="{D8696F32-7ECE-4592-B30D-54BFBD3E48CB}" destId="{CE6FF970-6C70-46D1-89CE-F2C1BF825DB9}" srcOrd="0" destOrd="0" presId="urn:microsoft.com/office/officeart/2005/8/layout/hierarchy4"/>
    <dgm:cxn modelId="{8A63761A-038C-4A4D-AC0B-BE84E9F3104D}" type="presOf" srcId="{99406078-E38F-41D9-9CF4-8702F13F49C4}" destId="{CC35A79F-E422-4F5B-BA30-0B3F67090B8E}" srcOrd="0" destOrd="0" presId="urn:microsoft.com/office/officeart/2005/8/layout/hierarchy4"/>
    <dgm:cxn modelId="{CA725542-D2E6-45CC-8C30-D31A96DDF08A}" type="presOf" srcId="{599FBB8D-B8CC-4F4A-8956-9B013B61800D}" destId="{96E686D8-5953-4C9D-B3F8-F70B029D5121}" srcOrd="0" destOrd="0" presId="urn:microsoft.com/office/officeart/2005/8/layout/hierarchy4"/>
    <dgm:cxn modelId="{77596D38-3003-4671-A7DC-192C990BCCA2}" srcId="{2FC3624C-E3C3-44A5-91C2-98BF1FA9F68E}" destId="{949CA5C8-60AE-4AB4-A239-BF8A27F1DAFE}" srcOrd="0" destOrd="0" parTransId="{A190DC8C-3C53-41CB-9F50-DC4E219C5C0D}" sibTransId="{C33EF55C-6645-4712-A41F-8691064217D3}"/>
    <dgm:cxn modelId="{9174FD19-A320-4F31-90B0-B4185DE60C5C}" srcId="{BACD9873-1335-4924-ADEA-3454C2ADF1F5}" destId="{BD50E346-F933-44F6-B31C-5C1B97542C3C}" srcOrd="0" destOrd="0" parTransId="{03266D1E-F4A6-4680-93D5-C32C723DDF94}" sibTransId="{E21F75A1-8E77-45EC-92E4-7BC949C5A225}"/>
    <dgm:cxn modelId="{686F64AA-6A38-4403-83A0-BD8983997DFF}" type="presOf" srcId="{2FC3624C-E3C3-44A5-91C2-98BF1FA9F68E}" destId="{ABB51790-7EE8-40D3-A9F7-AEC36C55DC2D}" srcOrd="0" destOrd="0" presId="urn:microsoft.com/office/officeart/2005/8/layout/hierarchy4"/>
    <dgm:cxn modelId="{269FD1B7-5F3C-49B0-8A47-8EA36A18B724}" srcId="{BACD9873-1335-4924-ADEA-3454C2ADF1F5}" destId="{F0356CF4-F052-42BE-9F39-7695BCCA43D4}" srcOrd="1" destOrd="0" parTransId="{E2794C69-D255-4653-89B7-D8FB9E82CE02}" sibTransId="{D48007CE-C62F-477D-B4AE-422793975C1C}"/>
    <dgm:cxn modelId="{47553312-49B5-476F-A400-8D67EFF0C52F}" type="presOf" srcId="{C6095939-8B1C-4DAD-8EBD-3012A00852DD}" destId="{A487BD85-5798-490C-9FB2-81C037E8A2A5}" srcOrd="0" destOrd="0" presId="urn:microsoft.com/office/officeart/2005/8/layout/hierarchy4"/>
    <dgm:cxn modelId="{979D149E-34F3-4D55-945F-AEDE4F7D6195}" srcId="{8E8150EF-030E-464B-9AF4-0EEF9701F153}" destId="{2A12EE96-E930-4935-A5FD-F79E1BCC5F40}" srcOrd="0" destOrd="0" parTransId="{30044816-E901-4DF1-8829-E11EEF169E5F}" sibTransId="{035004A5-4248-47CF-BC2F-035C3DFF9720}"/>
    <dgm:cxn modelId="{47DE0BFA-07CE-4A09-BE0D-EB2F317C9688}" type="presOf" srcId="{BACD9873-1335-4924-ADEA-3454C2ADF1F5}" destId="{005EFE1A-5AE2-471A-9EC9-40297F0C3FFD}" srcOrd="0" destOrd="0" presId="urn:microsoft.com/office/officeart/2005/8/layout/hierarchy4"/>
    <dgm:cxn modelId="{9D5FDE65-9114-49B9-9CC2-F921E954196D}" type="presOf" srcId="{2A12EE96-E930-4935-A5FD-F79E1BCC5F40}" destId="{117F62AC-04BB-49E8-BB77-01EB79FD6B7F}" srcOrd="0" destOrd="0" presId="urn:microsoft.com/office/officeart/2005/8/layout/hierarchy4"/>
    <dgm:cxn modelId="{07309724-0DE3-4C67-88F1-9E77E252E9DD}" type="presOf" srcId="{27F97B70-53D5-4E0D-96A7-5FA0F22E8B91}" destId="{DDAB6412-7BCF-4777-8DF6-C85553561C14}" srcOrd="0" destOrd="0" presId="urn:microsoft.com/office/officeart/2005/8/layout/hierarchy4"/>
    <dgm:cxn modelId="{16A55806-7EC6-47F9-821A-C11A9182B0D2}" type="presOf" srcId="{8E8150EF-030E-464B-9AF4-0EEF9701F153}" destId="{34AC595E-8B1A-4304-A2D3-6E102162E8B9}" srcOrd="0" destOrd="0" presId="urn:microsoft.com/office/officeart/2005/8/layout/hierarchy4"/>
    <dgm:cxn modelId="{EE3D1863-3A02-43F5-A536-AA30429A53A8}" type="presOf" srcId="{208837E9-23E2-44AC-9C0A-093734983BBC}" destId="{3ECF6498-979F-4CCD-9289-66327A15B881}" srcOrd="0" destOrd="0" presId="urn:microsoft.com/office/officeart/2005/8/layout/hierarchy4"/>
    <dgm:cxn modelId="{CA6E3392-D423-4763-B5A6-886780C97F76}" srcId="{BACD9873-1335-4924-ADEA-3454C2ADF1F5}" destId="{2FC3624C-E3C3-44A5-91C2-98BF1FA9F68E}" srcOrd="2" destOrd="0" parTransId="{0B02D0B0-03C6-469D-B5F2-7AA751D810D8}" sibTransId="{DFA52660-E84E-4975-93D1-6EA5532DE408}"/>
    <dgm:cxn modelId="{AF369D78-BE87-456D-A172-226C802B32EC}" type="presOf" srcId="{949CA5C8-60AE-4AB4-A239-BF8A27F1DAFE}" destId="{94CEEC32-BCF2-4712-BFD8-2EE7BB64CDE0}" srcOrd="0" destOrd="0" presId="urn:microsoft.com/office/officeart/2005/8/layout/hierarchy4"/>
    <dgm:cxn modelId="{B86135FD-4AD4-4F59-B9B4-21203814EEA2}" srcId="{BD50E346-F933-44F6-B31C-5C1B97542C3C}" destId="{99406078-E38F-41D9-9CF4-8702F13F49C4}" srcOrd="0" destOrd="0" parTransId="{0C10C84B-181A-491C-80A6-EDE5C287D382}" sibTransId="{3507D059-8762-41B6-A6EA-01CFE37BF055}"/>
    <dgm:cxn modelId="{0F40116E-6C36-4067-AF8B-CD3FAEC45265}" srcId="{99406078-E38F-41D9-9CF4-8702F13F49C4}" destId="{8E8150EF-030E-464B-9AF4-0EEF9701F153}" srcOrd="0" destOrd="0" parTransId="{17DC2388-70EB-4F8A-AFDF-5F78D7F2E07C}" sibTransId="{681B63F1-D8B8-40D7-85BB-681AD1C8C647}"/>
    <dgm:cxn modelId="{799045BE-597A-4B49-8639-75C233C1CC88}" type="presParOf" srcId="{7A50FEFD-C236-40F1-A398-C226798C4761}" destId="{5349B722-2E2E-424E-9C76-08D24A83216F}" srcOrd="0" destOrd="0" presId="urn:microsoft.com/office/officeart/2005/8/layout/hierarchy4"/>
    <dgm:cxn modelId="{885C0D80-B608-4DE5-BB53-69BBF8849539}" type="presParOf" srcId="{5349B722-2E2E-424E-9C76-08D24A83216F}" destId="{005EFE1A-5AE2-471A-9EC9-40297F0C3FFD}" srcOrd="0" destOrd="0" presId="urn:microsoft.com/office/officeart/2005/8/layout/hierarchy4"/>
    <dgm:cxn modelId="{2C59631C-FF50-4EEE-BE22-D44D2DE605A0}" type="presParOf" srcId="{5349B722-2E2E-424E-9C76-08D24A83216F}" destId="{31A98128-4C7B-4221-B188-DBF8D89DC278}" srcOrd="1" destOrd="0" presId="urn:microsoft.com/office/officeart/2005/8/layout/hierarchy4"/>
    <dgm:cxn modelId="{C260CD89-5957-4C94-A318-3F00651805C0}" type="presParOf" srcId="{5349B722-2E2E-424E-9C76-08D24A83216F}" destId="{72BF66A5-55B4-4900-940A-FA2DB4B2596B}" srcOrd="2" destOrd="0" presId="urn:microsoft.com/office/officeart/2005/8/layout/hierarchy4"/>
    <dgm:cxn modelId="{120D164B-9AEB-4FF8-BBD7-15BC7E4317B6}" type="presParOf" srcId="{72BF66A5-55B4-4900-940A-FA2DB4B2596B}" destId="{7AAA8A35-1AD0-4B53-8106-477C7D839339}" srcOrd="0" destOrd="0" presId="urn:microsoft.com/office/officeart/2005/8/layout/hierarchy4"/>
    <dgm:cxn modelId="{B7499E07-AFDF-401F-9435-1719D37994AB}" type="presParOf" srcId="{7AAA8A35-1AD0-4B53-8106-477C7D839339}" destId="{CAA747DF-3745-4F33-8CD9-E3E5D09814E6}" srcOrd="0" destOrd="0" presId="urn:microsoft.com/office/officeart/2005/8/layout/hierarchy4"/>
    <dgm:cxn modelId="{78CBE812-819C-4FED-942F-72E9386A67C1}" type="presParOf" srcId="{7AAA8A35-1AD0-4B53-8106-477C7D839339}" destId="{06BEECA2-1AA6-45E8-9DF9-67943632912F}" srcOrd="1" destOrd="0" presId="urn:microsoft.com/office/officeart/2005/8/layout/hierarchy4"/>
    <dgm:cxn modelId="{BD93952A-B71C-438D-913B-9DCFB056713F}" type="presParOf" srcId="{7AAA8A35-1AD0-4B53-8106-477C7D839339}" destId="{32B50C9C-4841-49FA-B418-0C241DE6881C}" srcOrd="2" destOrd="0" presId="urn:microsoft.com/office/officeart/2005/8/layout/hierarchy4"/>
    <dgm:cxn modelId="{25E90038-6507-45E8-B8EB-78895C446E16}" type="presParOf" srcId="{32B50C9C-4841-49FA-B418-0C241DE6881C}" destId="{2481F97D-C04B-48A8-B93E-84573D0224CC}" srcOrd="0" destOrd="0" presId="urn:microsoft.com/office/officeart/2005/8/layout/hierarchy4"/>
    <dgm:cxn modelId="{E63C6BF1-53C7-4B05-BC14-65207CF0886E}" type="presParOf" srcId="{2481F97D-C04B-48A8-B93E-84573D0224CC}" destId="{CC35A79F-E422-4F5B-BA30-0B3F67090B8E}" srcOrd="0" destOrd="0" presId="urn:microsoft.com/office/officeart/2005/8/layout/hierarchy4"/>
    <dgm:cxn modelId="{004A95AB-829B-4AC0-8B0C-46A27699923A}" type="presParOf" srcId="{2481F97D-C04B-48A8-B93E-84573D0224CC}" destId="{75EE45F9-0BDF-453D-9AAA-57B9E397DCF1}" srcOrd="1" destOrd="0" presId="urn:microsoft.com/office/officeart/2005/8/layout/hierarchy4"/>
    <dgm:cxn modelId="{47B8EFF4-702F-4847-A353-F42BB6AD462B}" type="presParOf" srcId="{2481F97D-C04B-48A8-B93E-84573D0224CC}" destId="{90003D33-9560-4871-A898-E4FF42DAB588}" srcOrd="2" destOrd="0" presId="urn:microsoft.com/office/officeart/2005/8/layout/hierarchy4"/>
    <dgm:cxn modelId="{0E519877-734F-4B6C-A971-B4612458928A}" type="presParOf" srcId="{90003D33-9560-4871-A898-E4FF42DAB588}" destId="{07197F33-0C0F-45C4-854B-507C646E2389}" srcOrd="0" destOrd="0" presId="urn:microsoft.com/office/officeart/2005/8/layout/hierarchy4"/>
    <dgm:cxn modelId="{69BC9193-4FF9-4173-8AE5-4A3DC8C88307}" type="presParOf" srcId="{07197F33-0C0F-45C4-854B-507C646E2389}" destId="{34AC595E-8B1A-4304-A2D3-6E102162E8B9}" srcOrd="0" destOrd="0" presId="urn:microsoft.com/office/officeart/2005/8/layout/hierarchy4"/>
    <dgm:cxn modelId="{8DDA5D03-4AD3-4827-9722-87B175FED6B5}" type="presParOf" srcId="{07197F33-0C0F-45C4-854B-507C646E2389}" destId="{5F5F53D3-E38C-461E-AF46-9810A69E6969}" srcOrd="1" destOrd="0" presId="urn:microsoft.com/office/officeart/2005/8/layout/hierarchy4"/>
    <dgm:cxn modelId="{48E409ED-6F17-4EB8-A4B7-CCA277370A4E}" type="presParOf" srcId="{07197F33-0C0F-45C4-854B-507C646E2389}" destId="{857AC66B-C8AD-4FA9-B1FB-771271496037}" srcOrd="2" destOrd="0" presId="urn:microsoft.com/office/officeart/2005/8/layout/hierarchy4"/>
    <dgm:cxn modelId="{7836977F-A60B-4F6D-A6BB-05AE002F2BF6}" type="presParOf" srcId="{857AC66B-C8AD-4FA9-B1FB-771271496037}" destId="{13073446-0F84-46CB-BD51-21EF41C39E89}" srcOrd="0" destOrd="0" presId="urn:microsoft.com/office/officeart/2005/8/layout/hierarchy4"/>
    <dgm:cxn modelId="{503D8BA4-ACB2-4104-B7F1-7CAB7E8F8ABF}" type="presParOf" srcId="{13073446-0F84-46CB-BD51-21EF41C39E89}" destId="{117F62AC-04BB-49E8-BB77-01EB79FD6B7F}" srcOrd="0" destOrd="0" presId="urn:microsoft.com/office/officeart/2005/8/layout/hierarchy4"/>
    <dgm:cxn modelId="{5706737F-4C49-449F-B91F-B42D23A32238}" type="presParOf" srcId="{13073446-0F84-46CB-BD51-21EF41C39E89}" destId="{D2E9777B-0352-44D5-AADE-B32BA65ED91D}" srcOrd="1" destOrd="0" presId="urn:microsoft.com/office/officeart/2005/8/layout/hierarchy4"/>
    <dgm:cxn modelId="{52662B57-3828-43FF-90CF-F1C35C959BA2}" type="presParOf" srcId="{72BF66A5-55B4-4900-940A-FA2DB4B2596B}" destId="{B84F1162-45AE-48F6-B506-D262E12A581A}" srcOrd="1" destOrd="0" presId="urn:microsoft.com/office/officeart/2005/8/layout/hierarchy4"/>
    <dgm:cxn modelId="{E28267E8-4779-4062-8EFF-AEC079C0221B}" type="presParOf" srcId="{72BF66A5-55B4-4900-940A-FA2DB4B2596B}" destId="{E600BD98-6320-415A-A7E4-C822BA499F2F}" srcOrd="2" destOrd="0" presId="urn:microsoft.com/office/officeart/2005/8/layout/hierarchy4"/>
    <dgm:cxn modelId="{CECBC55E-1894-467C-9239-5303BB134D1A}" type="presParOf" srcId="{E600BD98-6320-415A-A7E4-C822BA499F2F}" destId="{E4DEAF28-296A-4B29-8736-D97C954BEBA0}" srcOrd="0" destOrd="0" presId="urn:microsoft.com/office/officeart/2005/8/layout/hierarchy4"/>
    <dgm:cxn modelId="{9244062C-A216-41AD-AE35-FE1B9F98E6D9}" type="presParOf" srcId="{E600BD98-6320-415A-A7E4-C822BA499F2F}" destId="{AEE285F2-6C82-4D78-8249-2C971BF366E6}" srcOrd="1" destOrd="0" presId="urn:microsoft.com/office/officeart/2005/8/layout/hierarchy4"/>
    <dgm:cxn modelId="{9B906034-E367-4F3B-BF39-89433A60079F}" type="presParOf" srcId="{E600BD98-6320-415A-A7E4-C822BA499F2F}" destId="{68CD6B16-E146-4992-A8E6-FAD92368011B}" srcOrd="2" destOrd="0" presId="urn:microsoft.com/office/officeart/2005/8/layout/hierarchy4"/>
    <dgm:cxn modelId="{EBF1EF55-5766-4979-A56A-BFD34770CE07}" type="presParOf" srcId="{68CD6B16-E146-4992-A8E6-FAD92368011B}" destId="{A4086BF6-82EB-4E18-87EE-70C4F613BFA1}" srcOrd="0" destOrd="0" presId="urn:microsoft.com/office/officeart/2005/8/layout/hierarchy4"/>
    <dgm:cxn modelId="{5D787B6C-1747-492C-B4B2-D53007A464BE}" type="presParOf" srcId="{A4086BF6-82EB-4E18-87EE-70C4F613BFA1}" destId="{3ECF6498-979F-4CCD-9289-66327A15B881}" srcOrd="0" destOrd="0" presId="urn:microsoft.com/office/officeart/2005/8/layout/hierarchy4"/>
    <dgm:cxn modelId="{D21C6F29-6A17-4AEC-B974-61DC01529EFC}" type="presParOf" srcId="{A4086BF6-82EB-4E18-87EE-70C4F613BFA1}" destId="{6FD91632-E341-4103-9D3D-3F954F78C717}" srcOrd="1" destOrd="0" presId="urn:microsoft.com/office/officeart/2005/8/layout/hierarchy4"/>
    <dgm:cxn modelId="{B699CDDA-E109-436C-B102-5CAE3D258651}" type="presParOf" srcId="{72BF66A5-55B4-4900-940A-FA2DB4B2596B}" destId="{43619BE0-B2AB-4715-9858-4BAB74DB23EE}" srcOrd="3" destOrd="0" presId="urn:microsoft.com/office/officeart/2005/8/layout/hierarchy4"/>
    <dgm:cxn modelId="{EBD5BD89-0EE5-4153-9F57-9B242BC8C2A8}" type="presParOf" srcId="{72BF66A5-55B4-4900-940A-FA2DB4B2596B}" destId="{9F724344-F1D9-4B18-8762-74983516B10C}" srcOrd="4" destOrd="0" presId="urn:microsoft.com/office/officeart/2005/8/layout/hierarchy4"/>
    <dgm:cxn modelId="{063A6044-0909-4A2F-B603-37EE708455EA}" type="presParOf" srcId="{9F724344-F1D9-4B18-8762-74983516B10C}" destId="{ABB51790-7EE8-40D3-A9F7-AEC36C55DC2D}" srcOrd="0" destOrd="0" presId="urn:microsoft.com/office/officeart/2005/8/layout/hierarchy4"/>
    <dgm:cxn modelId="{0C660A02-1975-4FBE-9644-9A8FC73FF43A}" type="presParOf" srcId="{9F724344-F1D9-4B18-8762-74983516B10C}" destId="{0A99E9B9-42EF-49E1-9CE2-7874D8266BF6}" srcOrd="1" destOrd="0" presId="urn:microsoft.com/office/officeart/2005/8/layout/hierarchy4"/>
    <dgm:cxn modelId="{F9DEF294-93E8-48E9-8B96-3A6E7D2EEC9E}" type="presParOf" srcId="{9F724344-F1D9-4B18-8762-74983516B10C}" destId="{70D848B3-C0BE-4872-A6D9-C4B7ABA4D742}" srcOrd="2" destOrd="0" presId="urn:microsoft.com/office/officeart/2005/8/layout/hierarchy4"/>
    <dgm:cxn modelId="{F1E7EAC0-0951-4CFB-B2EB-ADF576900539}" type="presParOf" srcId="{70D848B3-C0BE-4872-A6D9-C4B7ABA4D742}" destId="{1AAD5200-9349-4AB0-B58B-40F364964578}" srcOrd="0" destOrd="0" presId="urn:microsoft.com/office/officeart/2005/8/layout/hierarchy4"/>
    <dgm:cxn modelId="{A41DCDC9-BC49-44F4-BC93-8E0928227AC6}" type="presParOf" srcId="{1AAD5200-9349-4AB0-B58B-40F364964578}" destId="{94CEEC32-BCF2-4712-BFD8-2EE7BB64CDE0}" srcOrd="0" destOrd="0" presId="urn:microsoft.com/office/officeart/2005/8/layout/hierarchy4"/>
    <dgm:cxn modelId="{A0D04C3A-8460-4E90-B0DB-1E3DE8FCCEDF}" type="presParOf" srcId="{1AAD5200-9349-4AB0-B58B-40F364964578}" destId="{25924067-4AD5-44C2-84E3-665CC27A0A43}" srcOrd="1" destOrd="0" presId="urn:microsoft.com/office/officeart/2005/8/layout/hierarchy4"/>
    <dgm:cxn modelId="{0F739AC1-8DBD-43A3-B6AC-4CAE0C661178}" type="presParOf" srcId="{70D848B3-C0BE-4872-A6D9-C4B7ABA4D742}" destId="{D813629D-0268-4CF2-987D-3FD732E07CAB}" srcOrd="1" destOrd="0" presId="urn:microsoft.com/office/officeart/2005/8/layout/hierarchy4"/>
    <dgm:cxn modelId="{3D10FC02-1DD0-414D-8354-D3FD744CF101}" type="presParOf" srcId="{70D848B3-C0BE-4872-A6D9-C4B7ABA4D742}" destId="{E9BCA9B2-2956-423E-85E5-A8DFDE57AF23}" srcOrd="2" destOrd="0" presId="urn:microsoft.com/office/officeart/2005/8/layout/hierarchy4"/>
    <dgm:cxn modelId="{31212C45-506D-44E6-864C-F7675A0A8B03}" type="presParOf" srcId="{E9BCA9B2-2956-423E-85E5-A8DFDE57AF23}" destId="{87E3A158-C2FB-4D95-B507-9BF3D1D5864D}" srcOrd="0" destOrd="0" presId="urn:microsoft.com/office/officeart/2005/8/layout/hierarchy4"/>
    <dgm:cxn modelId="{BEF35E00-DC14-4064-A6CE-DD7E30325E79}" type="presParOf" srcId="{E9BCA9B2-2956-423E-85E5-A8DFDE57AF23}" destId="{4264DEAF-E182-4402-BD9A-58E47C00DA75}" srcOrd="1" destOrd="0" presId="urn:microsoft.com/office/officeart/2005/8/layout/hierarchy4"/>
    <dgm:cxn modelId="{2D374D81-0DC3-4F8D-A965-16B40A5AC017}" type="presParOf" srcId="{70D848B3-C0BE-4872-A6D9-C4B7ABA4D742}" destId="{C64DE832-2BD5-476F-BB75-F2B771B0120B}" srcOrd="3" destOrd="0" presId="urn:microsoft.com/office/officeart/2005/8/layout/hierarchy4"/>
    <dgm:cxn modelId="{DA72F440-9974-403A-B012-0555980E635A}" type="presParOf" srcId="{70D848B3-C0BE-4872-A6D9-C4B7ABA4D742}" destId="{F972F4BD-21EE-44E9-82D2-005ABBBB4DC4}" srcOrd="4" destOrd="0" presId="urn:microsoft.com/office/officeart/2005/8/layout/hierarchy4"/>
    <dgm:cxn modelId="{94B2FF63-BAFB-4240-9091-4976CE56F1BC}" type="presParOf" srcId="{F972F4BD-21EE-44E9-82D2-005ABBBB4DC4}" destId="{A487BD85-5798-490C-9FB2-81C037E8A2A5}" srcOrd="0" destOrd="0" presId="urn:microsoft.com/office/officeart/2005/8/layout/hierarchy4"/>
    <dgm:cxn modelId="{896AFB2A-F688-467E-92A9-666AC5D018DD}" type="presParOf" srcId="{F972F4BD-21EE-44E9-82D2-005ABBBB4DC4}" destId="{3EA74E38-7451-40CE-A9B9-C498A22B18C5}" srcOrd="1" destOrd="0" presId="urn:microsoft.com/office/officeart/2005/8/layout/hierarchy4"/>
    <dgm:cxn modelId="{67220530-4645-4156-9008-2A59EFDB999B}" type="presParOf" srcId="{72BF66A5-55B4-4900-940A-FA2DB4B2596B}" destId="{AA6A85C5-8815-4B77-9383-1B8771FADC72}" srcOrd="5" destOrd="0" presId="urn:microsoft.com/office/officeart/2005/8/layout/hierarchy4"/>
    <dgm:cxn modelId="{465066D1-A01B-4F54-BFBA-EAE3246C5F48}" type="presParOf" srcId="{72BF66A5-55B4-4900-940A-FA2DB4B2596B}" destId="{524CA30E-B2C6-4F78-A0F9-697C270917D4}" srcOrd="6" destOrd="0" presId="urn:microsoft.com/office/officeart/2005/8/layout/hierarchy4"/>
    <dgm:cxn modelId="{98C13108-B816-466F-8F2C-4CF37802F15A}" type="presParOf" srcId="{524CA30E-B2C6-4F78-A0F9-697C270917D4}" destId="{CE6FF970-6C70-46D1-89CE-F2C1BF825DB9}" srcOrd="0" destOrd="0" presId="urn:microsoft.com/office/officeart/2005/8/layout/hierarchy4"/>
    <dgm:cxn modelId="{310054AB-C59D-4715-BBB2-D087F83D44A2}" type="presParOf" srcId="{524CA30E-B2C6-4F78-A0F9-697C270917D4}" destId="{86DBFD64-37C2-49D2-A30F-783C80DF9A76}" srcOrd="1" destOrd="0" presId="urn:microsoft.com/office/officeart/2005/8/layout/hierarchy4"/>
    <dgm:cxn modelId="{1813CA09-0472-4C5B-B0E2-FF671ABA472B}" type="presParOf" srcId="{524CA30E-B2C6-4F78-A0F9-697C270917D4}" destId="{4E0E7536-A94B-4DA7-812B-3704D521F48B}" srcOrd="2" destOrd="0" presId="urn:microsoft.com/office/officeart/2005/8/layout/hierarchy4"/>
    <dgm:cxn modelId="{09B258CF-A919-4BB9-BB24-D7F85AED728C}" type="presParOf" srcId="{4E0E7536-A94B-4DA7-812B-3704D521F48B}" destId="{6D5C52BD-17FC-48BA-97BB-9252CB6AF0FD}" srcOrd="0" destOrd="0" presId="urn:microsoft.com/office/officeart/2005/8/layout/hierarchy4"/>
    <dgm:cxn modelId="{4F6CAC12-6349-47F9-9257-6376656ADCFE}" type="presParOf" srcId="{6D5C52BD-17FC-48BA-97BB-9252CB6AF0FD}" destId="{DDAB6412-7BCF-4777-8DF6-C85553561C14}" srcOrd="0" destOrd="0" presId="urn:microsoft.com/office/officeart/2005/8/layout/hierarchy4"/>
    <dgm:cxn modelId="{4EE42AAB-1297-4A5D-A422-9EBFD30DAED5}" type="presParOf" srcId="{6D5C52BD-17FC-48BA-97BB-9252CB6AF0FD}" destId="{9A94C645-F7E6-4AA2-8190-BC4BEC5F1B54}" srcOrd="1" destOrd="0" presId="urn:microsoft.com/office/officeart/2005/8/layout/hierarchy4"/>
    <dgm:cxn modelId="{5D8E4C2C-07FA-497C-8155-FFEB35FB73C3}" type="presParOf" srcId="{6D5C52BD-17FC-48BA-97BB-9252CB6AF0FD}" destId="{65B86576-CFD7-499C-A39E-496BB236D095}" srcOrd="2" destOrd="0" presId="urn:microsoft.com/office/officeart/2005/8/layout/hierarchy4"/>
    <dgm:cxn modelId="{FB643BA9-2C92-4A2F-B8C5-4BC972767B7F}" type="presParOf" srcId="{65B86576-CFD7-499C-A39E-496BB236D095}" destId="{B5A15E6C-2D48-4834-8C4A-E9653D39DC7F}" srcOrd="0" destOrd="0" presId="urn:microsoft.com/office/officeart/2005/8/layout/hierarchy4"/>
    <dgm:cxn modelId="{705AA7BA-E9B3-44D9-8665-65AFC0D281AB}" type="presParOf" srcId="{B5A15E6C-2D48-4834-8C4A-E9653D39DC7F}" destId="{96E686D8-5953-4C9D-B3F8-F70B029D5121}" srcOrd="0" destOrd="0" presId="urn:microsoft.com/office/officeart/2005/8/layout/hierarchy4"/>
    <dgm:cxn modelId="{B34BFAF7-1149-4696-81DB-29B5430E81D7}" type="presParOf" srcId="{B5A15E6C-2D48-4834-8C4A-E9653D39DC7F}" destId="{6C70C514-1242-4F62-8702-0BB9DCEE47A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630D5E-EBCF-46F0-9C27-91242C94FA4E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DD350551-CCB6-40B6-A99E-FFE70675F7E5}">
      <dgm:prSet phldrT="[Text]" custT="1"/>
      <dgm:spPr/>
      <dgm:t>
        <a:bodyPr/>
        <a:lstStyle/>
        <a:p>
          <a:r>
            <a:rPr lang="en-US" sz="3200" noProof="0" dirty="0" smtClean="0"/>
            <a:t>Prep</a:t>
          </a:r>
          <a:endParaRPr lang="en-US" sz="3200" noProof="0" dirty="0"/>
        </a:p>
      </dgm:t>
    </dgm:pt>
    <dgm:pt modelId="{221B5934-3E44-4022-8347-8298B6F1095E}" type="parTrans" cxnId="{124D4D2E-820D-4B77-96FA-5107F02BAF91}">
      <dgm:prSet/>
      <dgm:spPr/>
      <dgm:t>
        <a:bodyPr/>
        <a:lstStyle/>
        <a:p>
          <a:endParaRPr lang="pt-PT"/>
        </a:p>
      </dgm:t>
    </dgm:pt>
    <dgm:pt modelId="{2D9E4C78-1FCD-42E5-855D-A18A19560902}" type="sibTrans" cxnId="{124D4D2E-820D-4B77-96FA-5107F02BAF91}">
      <dgm:prSet/>
      <dgm:spPr/>
      <dgm:t>
        <a:bodyPr/>
        <a:lstStyle/>
        <a:p>
          <a:endParaRPr lang="pt-PT"/>
        </a:p>
      </dgm:t>
    </dgm:pt>
    <dgm:pt modelId="{809A76E8-0645-4567-BD8B-D0A29C756239}">
      <dgm:prSet phldrT="[Text]" custT="1"/>
      <dgm:spPr/>
      <dgm:t>
        <a:bodyPr/>
        <a:lstStyle/>
        <a:p>
          <a:r>
            <a:rPr lang="en-US" sz="1800" noProof="0" dirty="0" err="1" smtClean="0"/>
            <a:t>DSpaceCRIS</a:t>
          </a:r>
          <a:r>
            <a:rPr lang="en-US" sz="1800" noProof="0" dirty="0" smtClean="0"/>
            <a:t> master instance</a:t>
          </a:r>
          <a:endParaRPr lang="en-US" sz="1800" noProof="0" dirty="0"/>
        </a:p>
      </dgm:t>
    </dgm:pt>
    <dgm:pt modelId="{0CB2B3A9-067E-4131-9875-2E04B5327846}" type="parTrans" cxnId="{0AD09822-12CF-4D39-BB13-9E6BE127F6A0}">
      <dgm:prSet/>
      <dgm:spPr/>
      <dgm:t>
        <a:bodyPr/>
        <a:lstStyle/>
        <a:p>
          <a:endParaRPr lang="pt-PT"/>
        </a:p>
      </dgm:t>
    </dgm:pt>
    <dgm:pt modelId="{71905FAD-02A8-43C2-B332-2BFB9EBE85E8}" type="sibTrans" cxnId="{0AD09822-12CF-4D39-BB13-9E6BE127F6A0}">
      <dgm:prSet/>
      <dgm:spPr/>
      <dgm:t>
        <a:bodyPr/>
        <a:lstStyle/>
        <a:p>
          <a:endParaRPr lang="pt-PT"/>
        </a:p>
      </dgm:t>
    </dgm:pt>
    <dgm:pt modelId="{5FBD0F50-7F6A-44CF-956D-C3F0D9E6D76A}">
      <dgm:prSet phldrT="[Text]" custT="1"/>
      <dgm:spPr/>
      <dgm:t>
        <a:bodyPr/>
        <a:lstStyle/>
        <a:p>
          <a:r>
            <a:rPr lang="en-US" sz="1800" noProof="0" dirty="0" smtClean="0"/>
            <a:t>Client form</a:t>
          </a:r>
          <a:endParaRPr lang="en-US" sz="1800" noProof="0" dirty="0"/>
        </a:p>
      </dgm:t>
    </dgm:pt>
    <dgm:pt modelId="{6E1BA793-1472-4476-83CE-AA28147FD11C}" type="parTrans" cxnId="{06B880B1-82B4-42B2-B868-84190583F452}">
      <dgm:prSet/>
      <dgm:spPr/>
      <dgm:t>
        <a:bodyPr/>
        <a:lstStyle/>
        <a:p>
          <a:endParaRPr lang="pt-PT"/>
        </a:p>
      </dgm:t>
    </dgm:pt>
    <dgm:pt modelId="{84640CD5-14E5-4328-A682-A6FD2087693C}" type="sibTrans" cxnId="{06B880B1-82B4-42B2-B868-84190583F452}">
      <dgm:prSet/>
      <dgm:spPr/>
      <dgm:t>
        <a:bodyPr/>
        <a:lstStyle/>
        <a:p>
          <a:endParaRPr lang="pt-PT"/>
        </a:p>
      </dgm:t>
    </dgm:pt>
    <dgm:pt modelId="{BFD82D41-FB2F-4344-B71C-17EF91D247A4}">
      <dgm:prSet phldrT="[Text]" custT="1"/>
      <dgm:spPr/>
      <dgm:t>
        <a:bodyPr/>
        <a:lstStyle/>
        <a:p>
          <a:r>
            <a:rPr lang="en-US" sz="3200" noProof="0" dirty="0" smtClean="0"/>
            <a:t>Kick-off</a:t>
          </a:r>
          <a:endParaRPr lang="en-US" sz="3200" noProof="0" dirty="0"/>
        </a:p>
      </dgm:t>
    </dgm:pt>
    <dgm:pt modelId="{FDAFE98A-5166-4CA7-8195-3AA05582C3C9}" type="parTrans" cxnId="{A2212E63-B189-42E6-B015-CF3E540F19D9}">
      <dgm:prSet/>
      <dgm:spPr/>
      <dgm:t>
        <a:bodyPr/>
        <a:lstStyle/>
        <a:p>
          <a:endParaRPr lang="pt-PT"/>
        </a:p>
      </dgm:t>
    </dgm:pt>
    <dgm:pt modelId="{7736685A-A4F3-466E-A66A-8418A7E18A52}" type="sibTrans" cxnId="{A2212E63-B189-42E6-B015-CF3E540F19D9}">
      <dgm:prSet/>
      <dgm:spPr/>
      <dgm:t>
        <a:bodyPr/>
        <a:lstStyle/>
        <a:p>
          <a:endParaRPr lang="pt-PT"/>
        </a:p>
      </dgm:t>
    </dgm:pt>
    <dgm:pt modelId="{720117D6-3347-4337-A7C5-92129606EF1C}">
      <dgm:prSet phldrT="[Text]" custT="1"/>
      <dgm:spPr/>
      <dgm:t>
        <a:bodyPr/>
        <a:lstStyle/>
        <a:p>
          <a:r>
            <a:rPr lang="en-US" sz="1800" noProof="0" dirty="0" smtClean="0"/>
            <a:t>Goals and expectations</a:t>
          </a:r>
          <a:endParaRPr lang="en-US" sz="1800" noProof="0" dirty="0"/>
        </a:p>
      </dgm:t>
    </dgm:pt>
    <dgm:pt modelId="{B76E95BA-C0C7-44DA-BD67-D44D10E7B695}" type="parTrans" cxnId="{059741C0-5FE2-453C-B4CA-62DB1FE3A068}">
      <dgm:prSet/>
      <dgm:spPr/>
      <dgm:t>
        <a:bodyPr/>
        <a:lstStyle/>
        <a:p>
          <a:endParaRPr lang="pt-PT"/>
        </a:p>
      </dgm:t>
    </dgm:pt>
    <dgm:pt modelId="{8B7E1293-481B-4C99-980A-2466BAA8BDC1}" type="sibTrans" cxnId="{059741C0-5FE2-453C-B4CA-62DB1FE3A068}">
      <dgm:prSet/>
      <dgm:spPr/>
      <dgm:t>
        <a:bodyPr/>
        <a:lstStyle/>
        <a:p>
          <a:endParaRPr lang="pt-PT"/>
        </a:p>
      </dgm:t>
    </dgm:pt>
    <dgm:pt modelId="{C310D5FE-B49A-49A8-B7EA-04E966F4736C}">
      <dgm:prSet phldrT="[Text]" custT="1"/>
      <dgm:spPr/>
      <dgm:t>
        <a:bodyPr/>
        <a:lstStyle/>
        <a:p>
          <a:r>
            <a:rPr lang="en-US" sz="1800" noProof="0" dirty="0" smtClean="0"/>
            <a:t>Team</a:t>
          </a:r>
          <a:endParaRPr lang="en-US" sz="1800" noProof="0" dirty="0"/>
        </a:p>
      </dgm:t>
    </dgm:pt>
    <dgm:pt modelId="{01E69BAE-BB0E-443A-8F6F-645D76390C78}" type="parTrans" cxnId="{7265077E-31E3-4158-95AA-CD49C3B7F62B}">
      <dgm:prSet/>
      <dgm:spPr/>
      <dgm:t>
        <a:bodyPr/>
        <a:lstStyle/>
        <a:p>
          <a:endParaRPr lang="pt-PT"/>
        </a:p>
      </dgm:t>
    </dgm:pt>
    <dgm:pt modelId="{FA24E6F2-3184-4472-AE0A-328514BBDFB6}" type="sibTrans" cxnId="{7265077E-31E3-4158-95AA-CD49C3B7F62B}">
      <dgm:prSet/>
      <dgm:spPr/>
      <dgm:t>
        <a:bodyPr/>
        <a:lstStyle/>
        <a:p>
          <a:endParaRPr lang="pt-PT"/>
        </a:p>
      </dgm:t>
    </dgm:pt>
    <dgm:pt modelId="{8AA3F30F-1C3C-4ACE-9E20-DAF659FF00F2}">
      <dgm:prSet phldrT="[Text]" custT="1"/>
      <dgm:spPr/>
      <dgm:t>
        <a:bodyPr/>
        <a:lstStyle/>
        <a:p>
          <a:r>
            <a:rPr lang="en-US" sz="3200" noProof="0" dirty="0" smtClean="0"/>
            <a:t>Entities stage 1</a:t>
          </a:r>
          <a:endParaRPr lang="en-US" sz="3200" noProof="0" dirty="0"/>
        </a:p>
      </dgm:t>
    </dgm:pt>
    <dgm:pt modelId="{C6E7F364-2438-4290-A764-7370CB36E1E0}" type="parTrans" cxnId="{87970B3C-9F16-4F7B-89F0-38A7CC044FAB}">
      <dgm:prSet/>
      <dgm:spPr/>
      <dgm:t>
        <a:bodyPr/>
        <a:lstStyle/>
        <a:p>
          <a:endParaRPr lang="pt-PT"/>
        </a:p>
      </dgm:t>
    </dgm:pt>
    <dgm:pt modelId="{418F3B1F-2483-4568-88D0-49E36B7A71C3}" type="sibTrans" cxnId="{87970B3C-9F16-4F7B-89F0-38A7CC044FAB}">
      <dgm:prSet/>
      <dgm:spPr/>
      <dgm:t>
        <a:bodyPr/>
        <a:lstStyle/>
        <a:p>
          <a:endParaRPr lang="pt-PT"/>
        </a:p>
      </dgm:t>
    </dgm:pt>
    <dgm:pt modelId="{DC7C9A91-4D26-493E-8694-A4CC27AAAC9F}">
      <dgm:prSet phldrT="[Text]" custT="1"/>
      <dgm:spPr/>
      <dgm:t>
        <a:bodyPr/>
        <a:lstStyle/>
        <a:p>
          <a:r>
            <a:rPr lang="en-US" sz="3200" noProof="0" dirty="0" smtClean="0"/>
            <a:t>Entities stage 2</a:t>
          </a:r>
          <a:endParaRPr lang="en-US" sz="3200" noProof="0" dirty="0"/>
        </a:p>
      </dgm:t>
    </dgm:pt>
    <dgm:pt modelId="{4D041E8D-32CD-4A5D-BB33-52ED1D87363D}" type="parTrans" cxnId="{F9986E5B-7690-4EC5-B9FA-CD51093D021E}">
      <dgm:prSet/>
      <dgm:spPr/>
      <dgm:t>
        <a:bodyPr/>
        <a:lstStyle/>
        <a:p>
          <a:endParaRPr lang="pt-PT"/>
        </a:p>
      </dgm:t>
    </dgm:pt>
    <dgm:pt modelId="{E9B34DB1-B222-498D-B0E1-196A9685904F}" type="sibTrans" cxnId="{F9986E5B-7690-4EC5-B9FA-CD51093D021E}">
      <dgm:prSet/>
      <dgm:spPr/>
      <dgm:t>
        <a:bodyPr/>
        <a:lstStyle/>
        <a:p>
          <a:endParaRPr lang="pt-PT"/>
        </a:p>
      </dgm:t>
    </dgm:pt>
    <dgm:pt modelId="{020AF64C-786D-43B6-A943-8AC4D2440428}">
      <dgm:prSet phldrT="[Text]" custT="1"/>
      <dgm:spPr/>
      <dgm:t>
        <a:bodyPr/>
        <a:lstStyle/>
        <a:p>
          <a:r>
            <a:rPr lang="en-US" sz="3200" noProof="0" dirty="0" smtClean="0"/>
            <a:t>Report</a:t>
          </a:r>
          <a:endParaRPr lang="en-US" sz="3200" noProof="0" dirty="0"/>
        </a:p>
      </dgm:t>
    </dgm:pt>
    <dgm:pt modelId="{0F27CB42-58AB-4D9A-A228-E91184D1C19B}" type="parTrans" cxnId="{2B04B81D-0625-452B-AD86-2DDBA5DF1548}">
      <dgm:prSet/>
      <dgm:spPr/>
      <dgm:t>
        <a:bodyPr/>
        <a:lstStyle/>
        <a:p>
          <a:endParaRPr lang="pt-PT"/>
        </a:p>
      </dgm:t>
    </dgm:pt>
    <dgm:pt modelId="{2E75F8AA-5680-4166-9581-9A080B22EBB4}" type="sibTrans" cxnId="{2B04B81D-0625-452B-AD86-2DDBA5DF1548}">
      <dgm:prSet/>
      <dgm:spPr/>
      <dgm:t>
        <a:bodyPr/>
        <a:lstStyle/>
        <a:p>
          <a:endParaRPr lang="pt-PT"/>
        </a:p>
      </dgm:t>
    </dgm:pt>
    <dgm:pt modelId="{14EF0FA6-944D-4016-82C5-E43F21E8A014}">
      <dgm:prSet phldrT="[Text]" custT="1"/>
      <dgm:spPr/>
      <dgm:t>
        <a:bodyPr/>
        <a:lstStyle/>
        <a:p>
          <a:r>
            <a:rPr lang="en-US" sz="1800" noProof="0" dirty="0" smtClean="0"/>
            <a:t>Tools</a:t>
          </a:r>
          <a:endParaRPr lang="en-US" sz="1800" noProof="0" dirty="0"/>
        </a:p>
      </dgm:t>
    </dgm:pt>
    <dgm:pt modelId="{23B5F17B-1AE5-459A-8904-9DC66EC56A6D}" type="parTrans" cxnId="{5022F5A5-EE87-4314-B1E4-F5CA7A9A40B5}">
      <dgm:prSet/>
      <dgm:spPr/>
      <dgm:t>
        <a:bodyPr/>
        <a:lstStyle/>
        <a:p>
          <a:endParaRPr lang="pt-PT"/>
        </a:p>
      </dgm:t>
    </dgm:pt>
    <dgm:pt modelId="{7EA6E054-BFF8-47BF-86ED-F0248C3FE30D}" type="sibTrans" cxnId="{5022F5A5-EE87-4314-B1E4-F5CA7A9A40B5}">
      <dgm:prSet/>
      <dgm:spPr/>
      <dgm:t>
        <a:bodyPr/>
        <a:lstStyle/>
        <a:p>
          <a:endParaRPr lang="pt-PT"/>
        </a:p>
      </dgm:t>
    </dgm:pt>
    <dgm:pt modelId="{E63C4E70-3AC9-42E3-B988-094A4F658CA8}">
      <dgm:prSet phldrT="[Text]" custT="1"/>
      <dgm:spPr/>
      <dgm:t>
        <a:bodyPr/>
        <a:lstStyle/>
        <a:p>
          <a:r>
            <a:rPr lang="en-US" sz="1800" noProof="0" dirty="0" smtClean="0"/>
            <a:t>Publications</a:t>
          </a:r>
        </a:p>
      </dgm:t>
    </dgm:pt>
    <dgm:pt modelId="{7969C805-BAE1-40CA-805F-46D5502A5F72}" type="parTrans" cxnId="{C57EAEEB-CE4C-4B75-8A4D-065816F3A7F5}">
      <dgm:prSet/>
      <dgm:spPr/>
      <dgm:t>
        <a:bodyPr/>
        <a:lstStyle/>
        <a:p>
          <a:endParaRPr lang="pt-PT"/>
        </a:p>
      </dgm:t>
    </dgm:pt>
    <dgm:pt modelId="{984E0920-B0F4-4E0A-87A6-B432EB184AD8}" type="sibTrans" cxnId="{C57EAEEB-CE4C-4B75-8A4D-065816F3A7F5}">
      <dgm:prSet/>
      <dgm:spPr/>
      <dgm:t>
        <a:bodyPr/>
        <a:lstStyle/>
        <a:p>
          <a:endParaRPr lang="pt-PT"/>
        </a:p>
      </dgm:t>
    </dgm:pt>
    <dgm:pt modelId="{CDA4400A-C445-421F-A11D-911EC071986F}">
      <dgm:prSet phldrT="[Text]" custT="1"/>
      <dgm:spPr/>
      <dgm:t>
        <a:bodyPr/>
        <a:lstStyle/>
        <a:p>
          <a:r>
            <a:rPr lang="en-US" sz="1800" noProof="0" dirty="0" smtClean="0"/>
            <a:t>Persons</a:t>
          </a:r>
        </a:p>
      </dgm:t>
    </dgm:pt>
    <dgm:pt modelId="{1A46ACCA-2980-4C29-8D8C-7240CFE6595D}" type="parTrans" cxnId="{4F9ED1C3-1A2D-4438-8311-6EE0B065E11B}">
      <dgm:prSet/>
      <dgm:spPr/>
      <dgm:t>
        <a:bodyPr/>
        <a:lstStyle/>
        <a:p>
          <a:endParaRPr lang="pt-PT"/>
        </a:p>
      </dgm:t>
    </dgm:pt>
    <dgm:pt modelId="{D552AB6E-6977-4B6B-A4FA-58153CF0FD54}" type="sibTrans" cxnId="{4F9ED1C3-1A2D-4438-8311-6EE0B065E11B}">
      <dgm:prSet/>
      <dgm:spPr/>
      <dgm:t>
        <a:bodyPr/>
        <a:lstStyle/>
        <a:p>
          <a:endParaRPr lang="pt-PT"/>
        </a:p>
      </dgm:t>
    </dgm:pt>
    <dgm:pt modelId="{22816C96-1527-4BC9-9298-C0524C0927F2}">
      <dgm:prSet phldrT="[Text]" custT="1"/>
      <dgm:spPr/>
      <dgm:t>
        <a:bodyPr/>
        <a:lstStyle/>
        <a:p>
          <a:r>
            <a:rPr lang="en-US" sz="1800" noProof="0" dirty="0" smtClean="0"/>
            <a:t>Organizations</a:t>
          </a:r>
        </a:p>
      </dgm:t>
    </dgm:pt>
    <dgm:pt modelId="{083647F0-B4BA-4969-879F-CA625940A442}" type="parTrans" cxnId="{51FA13A3-5FC1-4383-9C86-EFAB4BAB569D}">
      <dgm:prSet/>
      <dgm:spPr/>
      <dgm:t>
        <a:bodyPr/>
        <a:lstStyle/>
        <a:p>
          <a:endParaRPr lang="pt-PT"/>
        </a:p>
      </dgm:t>
    </dgm:pt>
    <dgm:pt modelId="{FFD34C22-F2DA-42A4-9DE8-937581962649}" type="sibTrans" cxnId="{51FA13A3-5FC1-4383-9C86-EFAB4BAB569D}">
      <dgm:prSet/>
      <dgm:spPr/>
      <dgm:t>
        <a:bodyPr/>
        <a:lstStyle/>
        <a:p>
          <a:endParaRPr lang="pt-PT"/>
        </a:p>
      </dgm:t>
    </dgm:pt>
    <dgm:pt modelId="{216FE4D2-7E3B-48DB-B310-D34F4DAD41C4}">
      <dgm:prSet phldrT="[Text]" custT="1"/>
      <dgm:spPr/>
      <dgm:t>
        <a:bodyPr/>
        <a:lstStyle/>
        <a:p>
          <a:r>
            <a:rPr lang="en-US" sz="1800" noProof="0" dirty="0" smtClean="0"/>
            <a:t>Projects</a:t>
          </a:r>
        </a:p>
      </dgm:t>
    </dgm:pt>
    <dgm:pt modelId="{3D03F055-AF28-4BAF-A288-4CB7F36E8530}" type="parTrans" cxnId="{88DBFAC4-984C-4FAF-89DE-132BCE78C99F}">
      <dgm:prSet/>
      <dgm:spPr/>
      <dgm:t>
        <a:bodyPr/>
        <a:lstStyle/>
        <a:p>
          <a:endParaRPr lang="pt-PT"/>
        </a:p>
      </dgm:t>
    </dgm:pt>
    <dgm:pt modelId="{91915BFC-7162-4073-9119-1BAD795319A8}" type="sibTrans" cxnId="{88DBFAC4-984C-4FAF-89DE-132BCE78C99F}">
      <dgm:prSet/>
      <dgm:spPr/>
      <dgm:t>
        <a:bodyPr/>
        <a:lstStyle/>
        <a:p>
          <a:endParaRPr lang="pt-PT"/>
        </a:p>
      </dgm:t>
    </dgm:pt>
    <dgm:pt modelId="{116F0B11-BEC7-401C-8AB8-BCBF185B90F1}">
      <dgm:prSet phldrT="[Text]" custT="1"/>
      <dgm:spPr/>
      <dgm:t>
        <a:bodyPr/>
        <a:lstStyle/>
        <a:p>
          <a:r>
            <a:rPr lang="en-US" sz="1800" noProof="0" dirty="0" smtClean="0"/>
            <a:t>Events</a:t>
          </a:r>
          <a:endParaRPr lang="en-US" sz="1800" noProof="0" dirty="0"/>
        </a:p>
      </dgm:t>
    </dgm:pt>
    <dgm:pt modelId="{1238414E-75CA-4DC8-8133-716FE4AC8663}" type="parTrans" cxnId="{A5F9D406-B93D-4C7D-AD00-137856450141}">
      <dgm:prSet/>
      <dgm:spPr/>
      <dgm:t>
        <a:bodyPr/>
        <a:lstStyle/>
        <a:p>
          <a:endParaRPr lang="pt-PT"/>
        </a:p>
      </dgm:t>
    </dgm:pt>
    <dgm:pt modelId="{DE0BDE98-4EA2-4401-BEC0-40D4BAF8E57B}" type="sibTrans" cxnId="{A5F9D406-B93D-4C7D-AD00-137856450141}">
      <dgm:prSet/>
      <dgm:spPr/>
      <dgm:t>
        <a:bodyPr/>
        <a:lstStyle/>
        <a:p>
          <a:endParaRPr lang="pt-PT"/>
        </a:p>
      </dgm:t>
    </dgm:pt>
    <dgm:pt modelId="{9EAE9EE0-F3B0-4A1A-A73B-8881C2F8B21C}">
      <dgm:prSet phldrT="[Text]" custT="1"/>
      <dgm:spPr/>
      <dgm:t>
        <a:bodyPr/>
        <a:lstStyle/>
        <a:p>
          <a:r>
            <a:rPr lang="en-US" sz="1800" noProof="0" dirty="0" smtClean="0"/>
            <a:t>Journals</a:t>
          </a:r>
          <a:endParaRPr lang="en-US" sz="1800" noProof="0" dirty="0"/>
        </a:p>
      </dgm:t>
    </dgm:pt>
    <dgm:pt modelId="{5ABF0D97-5047-498A-94EE-0D99B43BAA63}" type="parTrans" cxnId="{DF14CD0F-A8DE-4BA2-AD1A-BEED85BB8206}">
      <dgm:prSet/>
      <dgm:spPr/>
      <dgm:t>
        <a:bodyPr/>
        <a:lstStyle/>
        <a:p>
          <a:endParaRPr lang="pt-PT"/>
        </a:p>
      </dgm:t>
    </dgm:pt>
    <dgm:pt modelId="{1D238576-74B0-46F2-AFDE-9349F947E13C}" type="sibTrans" cxnId="{DF14CD0F-A8DE-4BA2-AD1A-BEED85BB8206}">
      <dgm:prSet/>
      <dgm:spPr/>
      <dgm:t>
        <a:bodyPr/>
        <a:lstStyle/>
        <a:p>
          <a:endParaRPr lang="pt-PT"/>
        </a:p>
      </dgm:t>
    </dgm:pt>
    <dgm:pt modelId="{3A0161CC-ED8F-4E0C-A0B6-1CC064106CB9}">
      <dgm:prSet phldrT="[Text]" custT="1"/>
      <dgm:spPr/>
      <dgm:t>
        <a:bodyPr/>
        <a:lstStyle/>
        <a:p>
          <a:r>
            <a:rPr lang="en-US" sz="1800" noProof="0" dirty="0" smtClean="0"/>
            <a:t>Others</a:t>
          </a:r>
          <a:endParaRPr lang="en-US" sz="1800" noProof="0" dirty="0"/>
        </a:p>
      </dgm:t>
    </dgm:pt>
    <dgm:pt modelId="{54F616EC-3EE7-446C-B565-EDD574D3CDC8}" type="parTrans" cxnId="{0F581593-4C12-4FB5-992E-A322E4D7D759}">
      <dgm:prSet/>
      <dgm:spPr/>
      <dgm:t>
        <a:bodyPr/>
        <a:lstStyle/>
        <a:p>
          <a:endParaRPr lang="pt-PT"/>
        </a:p>
      </dgm:t>
    </dgm:pt>
    <dgm:pt modelId="{82E93C46-519C-44DF-B39A-F363C390C77C}" type="sibTrans" cxnId="{0F581593-4C12-4FB5-992E-A322E4D7D759}">
      <dgm:prSet/>
      <dgm:spPr/>
      <dgm:t>
        <a:bodyPr/>
        <a:lstStyle/>
        <a:p>
          <a:endParaRPr lang="pt-PT"/>
        </a:p>
      </dgm:t>
    </dgm:pt>
    <dgm:pt modelId="{54741503-3C45-43A2-ACCC-BC5097EEAEAA}">
      <dgm:prSet phldrT="[Text]" custT="1"/>
      <dgm:spPr/>
      <dgm:t>
        <a:bodyPr/>
        <a:lstStyle/>
        <a:p>
          <a:r>
            <a:rPr lang="en-US" sz="1800" noProof="0" dirty="0" smtClean="0"/>
            <a:t>Project scope</a:t>
          </a:r>
          <a:endParaRPr lang="en-US" sz="1800" noProof="0" dirty="0"/>
        </a:p>
      </dgm:t>
    </dgm:pt>
    <dgm:pt modelId="{8B238EE5-FEF1-4B9A-B1C0-C47403FE9C20}" type="parTrans" cxnId="{27A6E00A-6967-4A9B-88AC-29C543495AEA}">
      <dgm:prSet/>
      <dgm:spPr/>
      <dgm:t>
        <a:bodyPr/>
        <a:lstStyle/>
        <a:p>
          <a:endParaRPr lang="pt-PT"/>
        </a:p>
      </dgm:t>
    </dgm:pt>
    <dgm:pt modelId="{82B50864-596C-4BE0-AD57-8D1F4E435BCB}" type="sibTrans" cxnId="{27A6E00A-6967-4A9B-88AC-29C543495AEA}">
      <dgm:prSet/>
      <dgm:spPr/>
      <dgm:t>
        <a:bodyPr/>
        <a:lstStyle/>
        <a:p>
          <a:endParaRPr lang="pt-PT"/>
        </a:p>
      </dgm:t>
    </dgm:pt>
    <dgm:pt modelId="{EFA04CDA-33A4-4A06-B8A2-34CBC2E47ECD}" type="pres">
      <dgm:prSet presAssocID="{A8630D5E-EBCF-46F0-9C27-91242C94FA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96A8B866-71B4-4BD3-B2EF-4ECD25E744D4}" type="pres">
      <dgm:prSet presAssocID="{DD350551-CCB6-40B6-A99E-FFE70675F7E5}" presName="vertFlow" presStyleCnt="0"/>
      <dgm:spPr/>
    </dgm:pt>
    <dgm:pt modelId="{F4C4B28F-DB03-4656-B566-5555EC8892A0}" type="pres">
      <dgm:prSet presAssocID="{DD350551-CCB6-40B6-A99E-FFE70675F7E5}" presName="header" presStyleLbl="node1" presStyleIdx="0" presStyleCnt="5" custScaleY="215099"/>
      <dgm:spPr/>
      <dgm:t>
        <a:bodyPr/>
        <a:lstStyle/>
        <a:p>
          <a:endParaRPr lang="pt-PT"/>
        </a:p>
      </dgm:t>
    </dgm:pt>
    <dgm:pt modelId="{47C9A086-4142-4ED4-9602-041F8F2204ED}" type="pres">
      <dgm:prSet presAssocID="{0CB2B3A9-067E-4131-9875-2E04B5327846}" presName="parTrans" presStyleLbl="sibTrans2D1" presStyleIdx="0" presStyleCnt="13"/>
      <dgm:spPr/>
      <dgm:t>
        <a:bodyPr/>
        <a:lstStyle/>
        <a:p>
          <a:endParaRPr lang="pt-PT"/>
        </a:p>
      </dgm:t>
    </dgm:pt>
    <dgm:pt modelId="{E25E852A-53BC-4864-849A-72B79407A5CA}" type="pres">
      <dgm:prSet presAssocID="{809A76E8-0645-4567-BD8B-D0A29C756239}" presName="child" presStyleLbl="alignAccFollowNode1" presStyleIdx="0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9F35CEA-5FF3-4D89-A32D-85309252F991}" type="pres">
      <dgm:prSet presAssocID="{71905FAD-02A8-43C2-B332-2BFB9EBE85E8}" presName="sibTrans" presStyleLbl="sibTrans2D1" presStyleIdx="1" presStyleCnt="13"/>
      <dgm:spPr/>
      <dgm:t>
        <a:bodyPr/>
        <a:lstStyle/>
        <a:p>
          <a:endParaRPr lang="pt-PT"/>
        </a:p>
      </dgm:t>
    </dgm:pt>
    <dgm:pt modelId="{F39738EF-7D81-4646-A2CD-87504F5143D1}" type="pres">
      <dgm:prSet presAssocID="{14EF0FA6-944D-4016-82C5-E43F21E8A014}" presName="child" presStyleLbl="alignAccFollowNode1" presStyleIdx="1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A9EDAD5-F860-4596-8151-C6D1B31F485A}" type="pres">
      <dgm:prSet presAssocID="{7EA6E054-BFF8-47BF-86ED-F0248C3FE30D}" presName="sibTrans" presStyleLbl="sibTrans2D1" presStyleIdx="2" presStyleCnt="13"/>
      <dgm:spPr/>
      <dgm:t>
        <a:bodyPr/>
        <a:lstStyle/>
        <a:p>
          <a:endParaRPr lang="pt-PT"/>
        </a:p>
      </dgm:t>
    </dgm:pt>
    <dgm:pt modelId="{839C42BD-9FCC-40DB-96CE-597870484011}" type="pres">
      <dgm:prSet presAssocID="{5FBD0F50-7F6A-44CF-956D-C3F0D9E6D76A}" presName="child" presStyleLbl="alignAccFollowNode1" presStyleIdx="2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67D6A85-A70A-4C5A-BB1C-62A00C2E6715}" type="pres">
      <dgm:prSet presAssocID="{DD350551-CCB6-40B6-A99E-FFE70675F7E5}" presName="hSp" presStyleCnt="0"/>
      <dgm:spPr/>
    </dgm:pt>
    <dgm:pt modelId="{EDAF154F-CE72-4E69-B30E-43904707F008}" type="pres">
      <dgm:prSet presAssocID="{BFD82D41-FB2F-4344-B71C-17EF91D247A4}" presName="vertFlow" presStyleCnt="0"/>
      <dgm:spPr/>
    </dgm:pt>
    <dgm:pt modelId="{CCC3A9BD-9573-4A71-A84B-F3C3ABF4C989}" type="pres">
      <dgm:prSet presAssocID="{BFD82D41-FB2F-4344-B71C-17EF91D247A4}" presName="header" presStyleLbl="node1" presStyleIdx="1" presStyleCnt="5" custScaleY="215099"/>
      <dgm:spPr/>
      <dgm:t>
        <a:bodyPr/>
        <a:lstStyle/>
        <a:p>
          <a:endParaRPr lang="pt-PT"/>
        </a:p>
      </dgm:t>
    </dgm:pt>
    <dgm:pt modelId="{0833B6A1-E686-40C5-A662-2E356B949123}" type="pres">
      <dgm:prSet presAssocID="{B76E95BA-C0C7-44DA-BD67-D44D10E7B695}" presName="parTrans" presStyleLbl="sibTrans2D1" presStyleIdx="3" presStyleCnt="13"/>
      <dgm:spPr/>
      <dgm:t>
        <a:bodyPr/>
        <a:lstStyle/>
        <a:p>
          <a:endParaRPr lang="pt-PT"/>
        </a:p>
      </dgm:t>
    </dgm:pt>
    <dgm:pt modelId="{15AA8FA2-699B-4DA4-BF1D-9889C6F0CE43}" type="pres">
      <dgm:prSet presAssocID="{720117D6-3347-4337-A7C5-92129606EF1C}" presName="child" presStyleLbl="alignAccFollowNode1" presStyleIdx="3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A42A7EE-9DB4-4B01-880F-7ED2FF257A04}" type="pres">
      <dgm:prSet presAssocID="{8B7E1293-481B-4C99-980A-2466BAA8BDC1}" presName="sibTrans" presStyleLbl="sibTrans2D1" presStyleIdx="4" presStyleCnt="13"/>
      <dgm:spPr/>
      <dgm:t>
        <a:bodyPr/>
        <a:lstStyle/>
        <a:p>
          <a:endParaRPr lang="pt-PT"/>
        </a:p>
      </dgm:t>
    </dgm:pt>
    <dgm:pt modelId="{76CF3245-9D75-4E27-9A5A-3497E315B378}" type="pres">
      <dgm:prSet presAssocID="{54741503-3C45-43A2-ACCC-BC5097EEAEAA}" presName="child" presStyleLbl="alignAccFollowNode1" presStyleIdx="4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0C593EA-1C94-451C-AB01-4A47AB91A12D}" type="pres">
      <dgm:prSet presAssocID="{82B50864-596C-4BE0-AD57-8D1F4E435BCB}" presName="sibTrans" presStyleLbl="sibTrans2D1" presStyleIdx="5" presStyleCnt="13"/>
      <dgm:spPr/>
      <dgm:t>
        <a:bodyPr/>
        <a:lstStyle/>
        <a:p>
          <a:endParaRPr lang="pt-PT"/>
        </a:p>
      </dgm:t>
    </dgm:pt>
    <dgm:pt modelId="{6B0F2628-2810-4AC2-B894-5B9059940A77}" type="pres">
      <dgm:prSet presAssocID="{C310D5FE-B49A-49A8-B7EA-04E966F4736C}" presName="child" presStyleLbl="alignAccFollowNode1" presStyleIdx="5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4E96986-FEC8-4824-9AD0-B30263199CB7}" type="pres">
      <dgm:prSet presAssocID="{BFD82D41-FB2F-4344-B71C-17EF91D247A4}" presName="hSp" presStyleCnt="0"/>
      <dgm:spPr/>
    </dgm:pt>
    <dgm:pt modelId="{9C9B697D-77D5-44D6-8180-91A76C3337A7}" type="pres">
      <dgm:prSet presAssocID="{8AA3F30F-1C3C-4ACE-9E20-DAF659FF00F2}" presName="vertFlow" presStyleCnt="0"/>
      <dgm:spPr/>
    </dgm:pt>
    <dgm:pt modelId="{538D53C2-27AF-466B-8090-E129AB454A9C}" type="pres">
      <dgm:prSet presAssocID="{8AA3F30F-1C3C-4ACE-9E20-DAF659FF00F2}" presName="header" presStyleLbl="node1" presStyleIdx="2" presStyleCnt="5" custScaleY="215099"/>
      <dgm:spPr/>
      <dgm:t>
        <a:bodyPr/>
        <a:lstStyle/>
        <a:p>
          <a:endParaRPr lang="pt-PT"/>
        </a:p>
      </dgm:t>
    </dgm:pt>
    <dgm:pt modelId="{EDD811F5-F9CA-4D5C-8678-F907168F6DE0}" type="pres">
      <dgm:prSet presAssocID="{7969C805-BAE1-40CA-805F-46D5502A5F72}" presName="parTrans" presStyleLbl="sibTrans2D1" presStyleIdx="6" presStyleCnt="13"/>
      <dgm:spPr/>
      <dgm:t>
        <a:bodyPr/>
        <a:lstStyle/>
        <a:p>
          <a:endParaRPr lang="pt-PT"/>
        </a:p>
      </dgm:t>
    </dgm:pt>
    <dgm:pt modelId="{C090FE7C-72C7-4F03-89FA-CB0D420B7293}" type="pres">
      <dgm:prSet presAssocID="{E63C4E70-3AC9-42E3-B988-094A4F658CA8}" presName="child" presStyleLbl="alignAccFollowNode1" presStyleIdx="6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3268468-A311-4ECB-B551-5BDB4FAC643F}" type="pres">
      <dgm:prSet presAssocID="{984E0920-B0F4-4E0A-87A6-B432EB184AD8}" presName="sibTrans" presStyleLbl="sibTrans2D1" presStyleIdx="7" presStyleCnt="13"/>
      <dgm:spPr/>
      <dgm:t>
        <a:bodyPr/>
        <a:lstStyle/>
        <a:p>
          <a:endParaRPr lang="pt-PT"/>
        </a:p>
      </dgm:t>
    </dgm:pt>
    <dgm:pt modelId="{0E4BDBBE-BF46-451A-A936-F94F6CFEBF6F}" type="pres">
      <dgm:prSet presAssocID="{CDA4400A-C445-421F-A11D-911EC071986F}" presName="child" presStyleLbl="alignAccFollowNode1" presStyleIdx="7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E4CD982-6A54-4463-A786-3E724B3DF576}" type="pres">
      <dgm:prSet presAssocID="{D552AB6E-6977-4B6B-A4FA-58153CF0FD54}" presName="sibTrans" presStyleLbl="sibTrans2D1" presStyleIdx="8" presStyleCnt="13"/>
      <dgm:spPr/>
      <dgm:t>
        <a:bodyPr/>
        <a:lstStyle/>
        <a:p>
          <a:endParaRPr lang="pt-PT"/>
        </a:p>
      </dgm:t>
    </dgm:pt>
    <dgm:pt modelId="{519B3681-1E6C-47FD-8061-AC766E948A18}" type="pres">
      <dgm:prSet presAssocID="{22816C96-1527-4BC9-9298-C0524C0927F2}" presName="child" presStyleLbl="alignAccFollowNode1" presStyleIdx="8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40560CA-8514-44C5-A4C3-96C80297A74C}" type="pres">
      <dgm:prSet presAssocID="{FFD34C22-F2DA-42A4-9DE8-937581962649}" presName="sibTrans" presStyleLbl="sibTrans2D1" presStyleIdx="9" presStyleCnt="13"/>
      <dgm:spPr/>
      <dgm:t>
        <a:bodyPr/>
        <a:lstStyle/>
        <a:p>
          <a:endParaRPr lang="pt-PT"/>
        </a:p>
      </dgm:t>
    </dgm:pt>
    <dgm:pt modelId="{54104A7B-9E3F-43D6-A546-A9C40B50DD71}" type="pres">
      <dgm:prSet presAssocID="{216FE4D2-7E3B-48DB-B310-D34F4DAD41C4}" presName="child" presStyleLbl="alignAccFollowNode1" presStyleIdx="9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02CE571-72FA-4F77-B1E7-B3029576A7B6}" type="pres">
      <dgm:prSet presAssocID="{8AA3F30F-1C3C-4ACE-9E20-DAF659FF00F2}" presName="hSp" presStyleCnt="0"/>
      <dgm:spPr/>
    </dgm:pt>
    <dgm:pt modelId="{B4B84963-966D-460A-8240-4BBFD2091C30}" type="pres">
      <dgm:prSet presAssocID="{DC7C9A91-4D26-493E-8694-A4CC27AAAC9F}" presName="vertFlow" presStyleCnt="0"/>
      <dgm:spPr/>
    </dgm:pt>
    <dgm:pt modelId="{7B91D49C-C986-4B40-8072-363EA988986E}" type="pres">
      <dgm:prSet presAssocID="{DC7C9A91-4D26-493E-8694-A4CC27AAAC9F}" presName="header" presStyleLbl="node1" presStyleIdx="3" presStyleCnt="5" custScaleY="215099"/>
      <dgm:spPr/>
      <dgm:t>
        <a:bodyPr/>
        <a:lstStyle/>
        <a:p>
          <a:endParaRPr lang="pt-PT"/>
        </a:p>
      </dgm:t>
    </dgm:pt>
    <dgm:pt modelId="{90453B28-FF06-4C8D-9A39-7C0B29F35A20}" type="pres">
      <dgm:prSet presAssocID="{1238414E-75CA-4DC8-8133-716FE4AC8663}" presName="parTrans" presStyleLbl="sibTrans2D1" presStyleIdx="10" presStyleCnt="13"/>
      <dgm:spPr/>
      <dgm:t>
        <a:bodyPr/>
        <a:lstStyle/>
        <a:p>
          <a:endParaRPr lang="pt-PT"/>
        </a:p>
      </dgm:t>
    </dgm:pt>
    <dgm:pt modelId="{986DFF58-02D6-4535-9E93-8D132AF3244A}" type="pres">
      <dgm:prSet presAssocID="{116F0B11-BEC7-401C-8AB8-BCBF185B90F1}" presName="child" presStyleLbl="alignAccFollowNode1" presStyleIdx="10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72F9F52-1372-4455-9287-14F7656CA2FC}" type="pres">
      <dgm:prSet presAssocID="{DE0BDE98-4EA2-4401-BEC0-40D4BAF8E57B}" presName="sibTrans" presStyleLbl="sibTrans2D1" presStyleIdx="11" presStyleCnt="13"/>
      <dgm:spPr/>
      <dgm:t>
        <a:bodyPr/>
        <a:lstStyle/>
        <a:p>
          <a:endParaRPr lang="pt-PT"/>
        </a:p>
      </dgm:t>
    </dgm:pt>
    <dgm:pt modelId="{B3E8B121-A4D3-4C7B-BC51-58960E21CE91}" type="pres">
      <dgm:prSet presAssocID="{9EAE9EE0-F3B0-4A1A-A73B-8881C2F8B21C}" presName="child" presStyleLbl="alignAccFollowNode1" presStyleIdx="11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21788CF-137A-42F1-93DD-5445CE94E4DE}" type="pres">
      <dgm:prSet presAssocID="{1D238576-74B0-46F2-AFDE-9349F947E13C}" presName="sibTrans" presStyleLbl="sibTrans2D1" presStyleIdx="12" presStyleCnt="13"/>
      <dgm:spPr/>
      <dgm:t>
        <a:bodyPr/>
        <a:lstStyle/>
        <a:p>
          <a:endParaRPr lang="pt-PT"/>
        </a:p>
      </dgm:t>
    </dgm:pt>
    <dgm:pt modelId="{BF133A8E-9F2D-48B6-BE9F-563228471C2C}" type="pres">
      <dgm:prSet presAssocID="{3A0161CC-ED8F-4E0C-A0B6-1CC064106CB9}" presName="child" presStyleLbl="alignAccFollowNode1" presStyleIdx="12" presStyleCnt="13" custScaleY="21509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D2E30E6-0E42-4B3F-9E85-02C8F625C11E}" type="pres">
      <dgm:prSet presAssocID="{DC7C9A91-4D26-493E-8694-A4CC27AAAC9F}" presName="hSp" presStyleCnt="0"/>
      <dgm:spPr/>
    </dgm:pt>
    <dgm:pt modelId="{C62F08FB-DA4E-43A6-8F8F-DF958D0B5290}" type="pres">
      <dgm:prSet presAssocID="{020AF64C-786D-43B6-A943-8AC4D2440428}" presName="vertFlow" presStyleCnt="0"/>
      <dgm:spPr/>
    </dgm:pt>
    <dgm:pt modelId="{BABBE69C-D2F2-434E-8A7F-C33E77A714A9}" type="pres">
      <dgm:prSet presAssocID="{020AF64C-786D-43B6-A943-8AC4D2440428}" presName="header" presStyleLbl="node1" presStyleIdx="4" presStyleCnt="5" custScaleY="215099"/>
      <dgm:spPr/>
      <dgm:t>
        <a:bodyPr/>
        <a:lstStyle/>
        <a:p>
          <a:endParaRPr lang="pt-PT"/>
        </a:p>
      </dgm:t>
    </dgm:pt>
  </dgm:ptLst>
  <dgm:cxnLst>
    <dgm:cxn modelId="{6E8435C5-8B45-4590-AD44-B3BE5205C6BC}" type="presOf" srcId="{14EF0FA6-944D-4016-82C5-E43F21E8A014}" destId="{F39738EF-7D81-4646-A2CD-87504F5143D1}" srcOrd="0" destOrd="0" presId="urn:microsoft.com/office/officeart/2005/8/layout/lProcess1"/>
    <dgm:cxn modelId="{DF14CD0F-A8DE-4BA2-AD1A-BEED85BB8206}" srcId="{DC7C9A91-4D26-493E-8694-A4CC27AAAC9F}" destId="{9EAE9EE0-F3B0-4A1A-A73B-8881C2F8B21C}" srcOrd="1" destOrd="0" parTransId="{5ABF0D97-5047-498A-94EE-0D99B43BAA63}" sibTransId="{1D238576-74B0-46F2-AFDE-9349F947E13C}"/>
    <dgm:cxn modelId="{B098A49A-5C3B-4AD1-937C-B1529B7CBA31}" type="presOf" srcId="{C310D5FE-B49A-49A8-B7EA-04E966F4736C}" destId="{6B0F2628-2810-4AC2-B894-5B9059940A77}" srcOrd="0" destOrd="0" presId="urn:microsoft.com/office/officeart/2005/8/layout/lProcess1"/>
    <dgm:cxn modelId="{48B85B23-93C1-46D2-9F17-A6A3CE0FB7E6}" type="presOf" srcId="{020AF64C-786D-43B6-A943-8AC4D2440428}" destId="{BABBE69C-D2F2-434E-8A7F-C33E77A714A9}" srcOrd="0" destOrd="0" presId="urn:microsoft.com/office/officeart/2005/8/layout/lProcess1"/>
    <dgm:cxn modelId="{AE96B17C-8F13-443C-A6E7-689FBE25722D}" type="presOf" srcId="{E63C4E70-3AC9-42E3-B988-094A4F658CA8}" destId="{C090FE7C-72C7-4F03-89FA-CB0D420B7293}" srcOrd="0" destOrd="0" presId="urn:microsoft.com/office/officeart/2005/8/layout/lProcess1"/>
    <dgm:cxn modelId="{420FCEC3-77CC-499D-83A9-B0A2783E5650}" type="presOf" srcId="{54741503-3C45-43A2-ACCC-BC5097EEAEAA}" destId="{76CF3245-9D75-4E27-9A5A-3497E315B378}" srcOrd="0" destOrd="0" presId="urn:microsoft.com/office/officeart/2005/8/layout/lProcess1"/>
    <dgm:cxn modelId="{C98EA332-AC4B-4D38-832A-28C1708E29E2}" type="presOf" srcId="{984E0920-B0F4-4E0A-87A6-B432EB184AD8}" destId="{23268468-A311-4ECB-B551-5BDB4FAC643F}" srcOrd="0" destOrd="0" presId="urn:microsoft.com/office/officeart/2005/8/layout/lProcess1"/>
    <dgm:cxn modelId="{2B04B81D-0625-452B-AD86-2DDBA5DF1548}" srcId="{A8630D5E-EBCF-46F0-9C27-91242C94FA4E}" destId="{020AF64C-786D-43B6-A943-8AC4D2440428}" srcOrd="4" destOrd="0" parTransId="{0F27CB42-58AB-4D9A-A228-E91184D1C19B}" sibTransId="{2E75F8AA-5680-4166-9581-9A080B22EBB4}"/>
    <dgm:cxn modelId="{5022F5A5-EE87-4314-B1E4-F5CA7A9A40B5}" srcId="{DD350551-CCB6-40B6-A99E-FFE70675F7E5}" destId="{14EF0FA6-944D-4016-82C5-E43F21E8A014}" srcOrd="1" destOrd="0" parTransId="{23B5F17B-1AE5-459A-8904-9DC66EC56A6D}" sibTransId="{7EA6E054-BFF8-47BF-86ED-F0248C3FE30D}"/>
    <dgm:cxn modelId="{A5F9D406-B93D-4C7D-AD00-137856450141}" srcId="{DC7C9A91-4D26-493E-8694-A4CC27AAAC9F}" destId="{116F0B11-BEC7-401C-8AB8-BCBF185B90F1}" srcOrd="0" destOrd="0" parTransId="{1238414E-75CA-4DC8-8133-716FE4AC8663}" sibTransId="{DE0BDE98-4EA2-4401-BEC0-40D4BAF8E57B}"/>
    <dgm:cxn modelId="{4F9ED1C3-1A2D-4438-8311-6EE0B065E11B}" srcId="{8AA3F30F-1C3C-4ACE-9E20-DAF659FF00F2}" destId="{CDA4400A-C445-421F-A11D-911EC071986F}" srcOrd="1" destOrd="0" parTransId="{1A46ACCA-2980-4C29-8D8C-7240CFE6595D}" sibTransId="{D552AB6E-6977-4B6B-A4FA-58153CF0FD54}"/>
    <dgm:cxn modelId="{762985A2-EBBC-46EA-8802-E2DD2D7BC28C}" type="presOf" srcId="{8AA3F30F-1C3C-4ACE-9E20-DAF659FF00F2}" destId="{538D53C2-27AF-466B-8090-E129AB454A9C}" srcOrd="0" destOrd="0" presId="urn:microsoft.com/office/officeart/2005/8/layout/lProcess1"/>
    <dgm:cxn modelId="{0AD09822-12CF-4D39-BB13-9E6BE127F6A0}" srcId="{DD350551-CCB6-40B6-A99E-FFE70675F7E5}" destId="{809A76E8-0645-4567-BD8B-D0A29C756239}" srcOrd="0" destOrd="0" parTransId="{0CB2B3A9-067E-4131-9875-2E04B5327846}" sibTransId="{71905FAD-02A8-43C2-B332-2BFB9EBE85E8}"/>
    <dgm:cxn modelId="{9EA7B2EB-278C-4CA1-9EFF-8A342B25AFA8}" type="presOf" srcId="{0CB2B3A9-067E-4131-9875-2E04B5327846}" destId="{47C9A086-4142-4ED4-9602-041F8F2204ED}" srcOrd="0" destOrd="0" presId="urn:microsoft.com/office/officeart/2005/8/layout/lProcess1"/>
    <dgm:cxn modelId="{AA080ECF-03AC-455B-A6F5-CD4301916148}" type="presOf" srcId="{7969C805-BAE1-40CA-805F-46D5502A5F72}" destId="{EDD811F5-F9CA-4D5C-8678-F907168F6DE0}" srcOrd="0" destOrd="0" presId="urn:microsoft.com/office/officeart/2005/8/layout/lProcess1"/>
    <dgm:cxn modelId="{0559E06C-EDDA-44F6-8B3B-419E5AFFB7DF}" type="presOf" srcId="{BFD82D41-FB2F-4344-B71C-17EF91D247A4}" destId="{CCC3A9BD-9573-4A71-A84B-F3C3ABF4C989}" srcOrd="0" destOrd="0" presId="urn:microsoft.com/office/officeart/2005/8/layout/lProcess1"/>
    <dgm:cxn modelId="{612AB98E-5026-44F2-A1C0-3553E4BF653F}" type="presOf" srcId="{1D238576-74B0-46F2-AFDE-9349F947E13C}" destId="{321788CF-137A-42F1-93DD-5445CE94E4DE}" srcOrd="0" destOrd="0" presId="urn:microsoft.com/office/officeart/2005/8/layout/lProcess1"/>
    <dgm:cxn modelId="{F9986E5B-7690-4EC5-B9FA-CD51093D021E}" srcId="{A8630D5E-EBCF-46F0-9C27-91242C94FA4E}" destId="{DC7C9A91-4D26-493E-8694-A4CC27AAAC9F}" srcOrd="3" destOrd="0" parTransId="{4D041E8D-32CD-4A5D-BB33-52ED1D87363D}" sibTransId="{E9B34DB1-B222-498D-B0E1-196A9685904F}"/>
    <dgm:cxn modelId="{B88B50B4-A27E-4E15-BC2A-E6488B91955B}" type="presOf" srcId="{FFD34C22-F2DA-42A4-9DE8-937581962649}" destId="{040560CA-8514-44C5-A4C3-96C80297A74C}" srcOrd="0" destOrd="0" presId="urn:microsoft.com/office/officeart/2005/8/layout/lProcess1"/>
    <dgm:cxn modelId="{88DBFAC4-984C-4FAF-89DE-132BCE78C99F}" srcId="{8AA3F30F-1C3C-4ACE-9E20-DAF659FF00F2}" destId="{216FE4D2-7E3B-48DB-B310-D34F4DAD41C4}" srcOrd="3" destOrd="0" parTransId="{3D03F055-AF28-4BAF-A288-4CB7F36E8530}" sibTransId="{91915BFC-7162-4073-9119-1BAD795319A8}"/>
    <dgm:cxn modelId="{16674726-60D3-4800-AA1B-5A27D1BFC83D}" type="presOf" srcId="{82B50864-596C-4BE0-AD57-8D1F4E435BCB}" destId="{50C593EA-1C94-451C-AB01-4A47AB91A12D}" srcOrd="0" destOrd="0" presId="urn:microsoft.com/office/officeart/2005/8/layout/lProcess1"/>
    <dgm:cxn modelId="{1354F900-EA3E-43E1-99A2-E3EAD7DDC456}" type="presOf" srcId="{116F0B11-BEC7-401C-8AB8-BCBF185B90F1}" destId="{986DFF58-02D6-4535-9E93-8D132AF3244A}" srcOrd="0" destOrd="0" presId="urn:microsoft.com/office/officeart/2005/8/layout/lProcess1"/>
    <dgm:cxn modelId="{D263E284-92C8-457E-8D19-AE45546E2723}" type="presOf" srcId="{7EA6E054-BFF8-47BF-86ED-F0248C3FE30D}" destId="{0A9EDAD5-F860-4596-8151-C6D1B31F485A}" srcOrd="0" destOrd="0" presId="urn:microsoft.com/office/officeart/2005/8/layout/lProcess1"/>
    <dgm:cxn modelId="{124D4D2E-820D-4B77-96FA-5107F02BAF91}" srcId="{A8630D5E-EBCF-46F0-9C27-91242C94FA4E}" destId="{DD350551-CCB6-40B6-A99E-FFE70675F7E5}" srcOrd="0" destOrd="0" parTransId="{221B5934-3E44-4022-8347-8298B6F1095E}" sibTransId="{2D9E4C78-1FCD-42E5-855D-A18A19560902}"/>
    <dgm:cxn modelId="{AED74164-4EEE-41E8-B2F2-277C15B60EB7}" type="presOf" srcId="{1238414E-75CA-4DC8-8133-716FE4AC8663}" destId="{90453B28-FF06-4C8D-9A39-7C0B29F35A20}" srcOrd="0" destOrd="0" presId="urn:microsoft.com/office/officeart/2005/8/layout/lProcess1"/>
    <dgm:cxn modelId="{B499358C-5A85-4059-92D1-F49B4065D462}" type="presOf" srcId="{5FBD0F50-7F6A-44CF-956D-C3F0D9E6D76A}" destId="{839C42BD-9FCC-40DB-96CE-597870484011}" srcOrd="0" destOrd="0" presId="urn:microsoft.com/office/officeart/2005/8/layout/lProcess1"/>
    <dgm:cxn modelId="{F2D02CB2-A1DC-49C2-A749-9D90C1EDB9CF}" type="presOf" srcId="{B76E95BA-C0C7-44DA-BD67-D44D10E7B695}" destId="{0833B6A1-E686-40C5-A662-2E356B949123}" srcOrd="0" destOrd="0" presId="urn:microsoft.com/office/officeart/2005/8/layout/lProcess1"/>
    <dgm:cxn modelId="{0F581593-4C12-4FB5-992E-A322E4D7D759}" srcId="{DC7C9A91-4D26-493E-8694-A4CC27AAAC9F}" destId="{3A0161CC-ED8F-4E0C-A0B6-1CC064106CB9}" srcOrd="2" destOrd="0" parTransId="{54F616EC-3EE7-446C-B565-EDD574D3CDC8}" sibTransId="{82E93C46-519C-44DF-B39A-F363C390C77C}"/>
    <dgm:cxn modelId="{860E9368-980B-4489-A3C1-91B82B0FC429}" type="presOf" srcId="{DD350551-CCB6-40B6-A99E-FFE70675F7E5}" destId="{F4C4B28F-DB03-4656-B566-5555EC8892A0}" srcOrd="0" destOrd="0" presId="urn:microsoft.com/office/officeart/2005/8/layout/lProcess1"/>
    <dgm:cxn modelId="{B3AF9D24-39D7-4BC4-A9E6-F3EC8B47C27F}" type="presOf" srcId="{8B7E1293-481B-4C99-980A-2466BAA8BDC1}" destId="{4A42A7EE-9DB4-4B01-880F-7ED2FF257A04}" srcOrd="0" destOrd="0" presId="urn:microsoft.com/office/officeart/2005/8/layout/lProcess1"/>
    <dgm:cxn modelId="{92002D62-C7C4-4789-8FBE-8DDEBED858D4}" type="presOf" srcId="{720117D6-3347-4337-A7C5-92129606EF1C}" destId="{15AA8FA2-699B-4DA4-BF1D-9889C6F0CE43}" srcOrd="0" destOrd="0" presId="urn:microsoft.com/office/officeart/2005/8/layout/lProcess1"/>
    <dgm:cxn modelId="{49375E69-590C-4B90-B5EE-4DF3C0512926}" type="presOf" srcId="{216FE4D2-7E3B-48DB-B310-D34F4DAD41C4}" destId="{54104A7B-9E3F-43D6-A546-A9C40B50DD71}" srcOrd="0" destOrd="0" presId="urn:microsoft.com/office/officeart/2005/8/layout/lProcess1"/>
    <dgm:cxn modelId="{A844D4F4-2624-4E50-9700-3280E71A4BDF}" type="presOf" srcId="{DE0BDE98-4EA2-4401-BEC0-40D4BAF8E57B}" destId="{072F9F52-1372-4455-9287-14F7656CA2FC}" srcOrd="0" destOrd="0" presId="urn:microsoft.com/office/officeart/2005/8/layout/lProcess1"/>
    <dgm:cxn modelId="{A2212E63-B189-42E6-B015-CF3E540F19D9}" srcId="{A8630D5E-EBCF-46F0-9C27-91242C94FA4E}" destId="{BFD82D41-FB2F-4344-B71C-17EF91D247A4}" srcOrd="1" destOrd="0" parTransId="{FDAFE98A-5166-4CA7-8195-3AA05582C3C9}" sibTransId="{7736685A-A4F3-466E-A66A-8418A7E18A52}"/>
    <dgm:cxn modelId="{3EF70652-5514-4307-A7B5-3A3934A4EAF1}" type="presOf" srcId="{CDA4400A-C445-421F-A11D-911EC071986F}" destId="{0E4BDBBE-BF46-451A-A936-F94F6CFEBF6F}" srcOrd="0" destOrd="0" presId="urn:microsoft.com/office/officeart/2005/8/layout/lProcess1"/>
    <dgm:cxn modelId="{EC3E8F2A-5DE7-4753-A213-3B129EB94326}" type="presOf" srcId="{D552AB6E-6977-4B6B-A4FA-58153CF0FD54}" destId="{BE4CD982-6A54-4463-A786-3E724B3DF576}" srcOrd="0" destOrd="0" presId="urn:microsoft.com/office/officeart/2005/8/layout/lProcess1"/>
    <dgm:cxn modelId="{48D67512-23ED-492A-BF4A-43B0681C9D84}" type="presOf" srcId="{DC7C9A91-4D26-493E-8694-A4CC27AAAC9F}" destId="{7B91D49C-C986-4B40-8072-363EA988986E}" srcOrd="0" destOrd="0" presId="urn:microsoft.com/office/officeart/2005/8/layout/lProcess1"/>
    <dgm:cxn modelId="{27A6E00A-6967-4A9B-88AC-29C543495AEA}" srcId="{BFD82D41-FB2F-4344-B71C-17EF91D247A4}" destId="{54741503-3C45-43A2-ACCC-BC5097EEAEAA}" srcOrd="1" destOrd="0" parTransId="{8B238EE5-FEF1-4B9A-B1C0-C47403FE9C20}" sibTransId="{82B50864-596C-4BE0-AD57-8D1F4E435BCB}"/>
    <dgm:cxn modelId="{990D0C54-9902-479D-A0D8-A8433E54AFE3}" type="presOf" srcId="{71905FAD-02A8-43C2-B332-2BFB9EBE85E8}" destId="{C9F35CEA-5FF3-4D89-A32D-85309252F991}" srcOrd="0" destOrd="0" presId="urn:microsoft.com/office/officeart/2005/8/layout/lProcess1"/>
    <dgm:cxn modelId="{C57EAEEB-CE4C-4B75-8A4D-065816F3A7F5}" srcId="{8AA3F30F-1C3C-4ACE-9E20-DAF659FF00F2}" destId="{E63C4E70-3AC9-42E3-B988-094A4F658CA8}" srcOrd="0" destOrd="0" parTransId="{7969C805-BAE1-40CA-805F-46D5502A5F72}" sibTransId="{984E0920-B0F4-4E0A-87A6-B432EB184AD8}"/>
    <dgm:cxn modelId="{059741C0-5FE2-453C-B4CA-62DB1FE3A068}" srcId="{BFD82D41-FB2F-4344-B71C-17EF91D247A4}" destId="{720117D6-3347-4337-A7C5-92129606EF1C}" srcOrd="0" destOrd="0" parTransId="{B76E95BA-C0C7-44DA-BD67-D44D10E7B695}" sibTransId="{8B7E1293-481B-4C99-980A-2466BAA8BDC1}"/>
    <dgm:cxn modelId="{87970B3C-9F16-4F7B-89F0-38A7CC044FAB}" srcId="{A8630D5E-EBCF-46F0-9C27-91242C94FA4E}" destId="{8AA3F30F-1C3C-4ACE-9E20-DAF659FF00F2}" srcOrd="2" destOrd="0" parTransId="{C6E7F364-2438-4290-A764-7370CB36E1E0}" sibTransId="{418F3B1F-2483-4568-88D0-49E36B7A71C3}"/>
    <dgm:cxn modelId="{51FA13A3-5FC1-4383-9C86-EFAB4BAB569D}" srcId="{8AA3F30F-1C3C-4ACE-9E20-DAF659FF00F2}" destId="{22816C96-1527-4BC9-9298-C0524C0927F2}" srcOrd="2" destOrd="0" parTransId="{083647F0-B4BA-4969-879F-CA625940A442}" sibTransId="{FFD34C22-F2DA-42A4-9DE8-937581962649}"/>
    <dgm:cxn modelId="{06B880B1-82B4-42B2-B868-84190583F452}" srcId="{DD350551-CCB6-40B6-A99E-FFE70675F7E5}" destId="{5FBD0F50-7F6A-44CF-956D-C3F0D9E6D76A}" srcOrd="2" destOrd="0" parTransId="{6E1BA793-1472-4476-83CE-AA28147FD11C}" sibTransId="{84640CD5-14E5-4328-A682-A6FD2087693C}"/>
    <dgm:cxn modelId="{F875412F-D2D9-41EF-820B-4DDD1E2BF4FB}" type="presOf" srcId="{22816C96-1527-4BC9-9298-C0524C0927F2}" destId="{519B3681-1E6C-47FD-8061-AC766E948A18}" srcOrd="0" destOrd="0" presId="urn:microsoft.com/office/officeart/2005/8/layout/lProcess1"/>
    <dgm:cxn modelId="{B2338970-45C4-4C08-B811-4B6BE48F1AEA}" type="presOf" srcId="{809A76E8-0645-4567-BD8B-D0A29C756239}" destId="{E25E852A-53BC-4864-849A-72B79407A5CA}" srcOrd="0" destOrd="0" presId="urn:microsoft.com/office/officeart/2005/8/layout/lProcess1"/>
    <dgm:cxn modelId="{D32E6BB6-C075-4D08-BCC1-89998A37CD86}" type="presOf" srcId="{3A0161CC-ED8F-4E0C-A0B6-1CC064106CB9}" destId="{BF133A8E-9F2D-48B6-BE9F-563228471C2C}" srcOrd="0" destOrd="0" presId="urn:microsoft.com/office/officeart/2005/8/layout/lProcess1"/>
    <dgm:cxn modelId="{829F57D2-0D2E-4D22-8CF2-6554554197BF}" type="presOf" srcId="{A8630D5E-EBCF-46F0-9C27-91242C94FA4E}" destId="{EFA04CDA-33A4-4A06-B8A2-34CBC2E47ECD}" srcOrd="0" destOrd="0" presId="urn:microsoft.com/office/officeart/2005/8/layout/lProcess1"/>
    <dgm:cxn modelId="{7DBB91B2-5B1D-49DD-83E9-18541F09FC2F}" type="presOf" srcId="{9EAE9EE0-F3B0-4A1A-A73B-8881C2F8B21C}" destId="{B3E8B121-A4D3-4C7B-BC51-58960E21CE91}" srcOrd="0" destOrd="0" presId="urn:microsoft.com/office/officeart/2005/8/layout/lProcess1"/>
    <dgm:cxn modelId="{7265077E-31E3-4158-95AA-CD49C3B7F62B}" srcId="{BFD82D41-FB2F-4344-B71C-17EF91D247A4}" destId="{C310D5FE-B49A-49A8-B7EA-04E966F4736C}" srcOrd="2" destOrd="0" parTransId="{01E69BAE-BB0E-443A-8F6F-645D76390C78}" sibTransId="{FA24E6F2-3184-4472-AE0A-328514BBDFB6}"/>
    <dgm:cxn modelId="{4A458AE4-C0A7-4BF7-998A-9596DF924648}" type="presParOf" srcId="{EFA04CDA-33A4-4A06-B8A2-34CBC2E47ECD}" destId="{96A8B866-71B4-4BD3-B2EF-4ECD25E744D4}" srcOrd="0" destOrd="0" presId="urn:microsoft.com/office/officeart/2005/8/layout/lProcess1"/>
    <dgm:cxn modelId="{1D770E49-E04C-42F5-9326-D256A3C692F6}" type="presParOf" srcId="{96A8B866-71B4-4BD3-B2EF-4ECD25E744D4}" destId="{F4C4B28F-DB03-4656-B566-5555EC8892A0}" srcOrd="0" destOrd="0" presId="urn:microsoft.com/office/officeart/2005/8/layout/lProcess1"/>
    <dgm:cxn modelId="{FC0549A6-B126-4D3C-841A-66E776310C81}" type="presParOf" srcId="{96A8B866-71B4-4BD3-B2EF-4ECD25E744D4}" destId="{47C9A086-4142-4ED4-9602-041F8F2204ED}" srcOrd="1" destOrd="0" presId="urn:microsoft.com/office/officeart/2005/8/layout/lProcess1"/>
    <dgm:cxn modelId="{43EC6D71-C6B1-46B4-94A6-BD930F7ED90E}" type="presParOf" srcId="{96A8B866-71B4-4BD3-B2EF-4ECD25E744D4}" destId="{E25E852A-53BC-4864-849A-72B79407A5CA}" srcOrd="2" destOrd="0" presId="urn:microsoft.com/office/officeart/2005/8/layout/lProcess1"/>
    <dgm:cxn modelId="{5BBE4701-98BE-4FC8-BA34-3DFB7A21E51F}" type="presParOf" srcId="{96A8B866-71B4-4BD3-B2EF-4ECD25E744D4}" destId="{C9F35CEA-5FF3-4D89-A32D-85309252F991}" srcOrd="3" destOrd="0" presId="urn:microsoft.com/office/officeart/2005/8/layout/lProcess1"/>
    <dgm:cxn modelId="{7BD44FF6-AB1D-457B-816B-7F49C3BB5C4B}" type="presParOf" srcId="{96A8B866-71B4-4BD3-B2EF-4ECD25E744D4}" destId="{F39738EF-7D81-4646-A2CD-87504F5143D1}" srcOrd="4" destOrd="0" presId="urn:microsoft.com/office/officeart/2005/8/layout/lProcess1"/>
    <dgm:cxn modelId="{4BB300C6-4C12-4CB2-B687-94FD9F0694BF}" type="presParOf" srcId="{96A8B866-71B4-4BD3-B2EF-4ECD25E744D4}" destId="{0A9EDAD5-F860-4596-8151-C6D1B31F485A}" srcOrd="5" destOrd="0" presId="urn:microsoft.com/office/officeart/2005/8/layout/lProcess1"/>
    <dgm:cxn modelId="{95DEA9CD-4F09-4377-B936-2B0E7B523790}" type="presParOf" srcId="{96A8B866-71B4-4BD3-B2EF-4ECD25E744D4}" destId="{839C42BD-9FCC-40DB-96CE-597870484011}" srcOrd="6" destOrd="0" presId="urn:microsoft.com/office/officeart/2005/8/layout/lProcess1"/>
    <dgm:cxn modelId="{A02965CF-CA9D-4ECE-8E8F-B11A904F60F1}" type="presParOf" srcId="{EFA04CDA-33A4-4A06-B8A2-34CBC2E47ECD}" destId="{767D6A85-A70A-4C5A-BB1C-62A00C2E6715}" srcOrd="1" destOrd="0" presId="urn:microsoft.com/office/officeart/2005/8/layout/lProcess1"/>
    <dgm:cxn modelId="{531B9222-C644-48F4-B704-656738571166}" type="presParOf" srcId="{EFA04CDA-33A4-4A06-B8A2-34CBC2E47ECD}" destId="{EDAF154F-CE72-4E69-B30E-43904707F008}" srcOrd="2" destOrd="0" presId="urn:microsoft.com/office/officeart/2005/8/layout/lProcess1"/>
    <dgm:cxn modelId="{16DC345D-776D-402C-BE5D-AC87D96E688B}" type="presParOf" srcId="{EDAF154F-CE72-4E69-B30E-43904707F008}" destId="{CCC3A9BD-9573-4A71-A84B-F3C3ABF4C989}" srcOrd="0" destOrd="0" presId="urn:microsoft.com/office/officeart/2005/8/layout/lProcess1"/>
    <dgm:cxn modelId="{38FD8E44-C37B-488B-AAD6-9D51D7466B92}" type="presParOf" srcId="{EDAF154F-CE72-4E69-B30E-43904707F008}" destId="{0833B6A1-E686-40C5-A662-2E356B949123}" srcOrd="1" destOrd="0" presId="urn:microsoft.com/office/officeart/2005/8/layout/lProcess1"/>
    <dgm:cxn modelId="{FF4AE2B5-D33D-4333-B58B-FAC942289170}" type="presParOf" srcId="{EDAF154F-CE72-4E69-B30E-43904707F008}" destId="{15AA8FA2-699B-4DA4-BF1D-9889C6F0CE43}" srcOrd="2" destOrd="0" presId="urn:microsoft.com/office/officeart/2005/8/layout/lProcess1"/>
    <dgm:cxn modelId="{DE7AA0DB-269E-4480-BE5A-B274D0CD013D}" type="presParOf" srcId="{EDAF154F-CE72-4E69-B30E-43904707F008}" destId="{4A42A7EE-9DB4-4B01-880F-7ED2FF257A04}" srcOrd="3" destOrd="0" presId="urn:microsoft.com/office/officeart/2005/8/layout/lProcess1"/>
    <dgm:cxn modelId="{B51AA739-C690-4520-BA1F-93E1A813FDF5}" type="presParOf" srcId="{EDAF154F-CE72-4E69-B30E-43904707F008}" destId="{76CF3245-9D75-4E27-9A5A-3497E315B378}" srcOrd="4" destOrd="0" presId="urn:microsoft.com/office/officeart/2005/8/layout/lProcess1"/>
    <dgm:cxn modelId="{352C3DB0-CB66-4100-9CF9-A2A9E96A0AE3}" type="presParOf" srcId="{EDAF154F-CE72-4E69-B30E-43904707F008}" destId="{50C593EA-1C94-451C-AB01-4A47AB91A12D}" srcOrd="5" destOrd="0" presId="urn:microsoft.com/office/officeart/2005/8/layout/lProcess1"/>
    <dgm:cxn modelId="{597B0BC8-6DEE-4BD8-BDB6-0769E20B3B4B}" type="presParOf" srcId="{EDAF154F-CE72-4E69-B30E-43904707F008}" destId="{6B0F2628-2810-4AC2-B894-5B9059940A77}" srcOrd="6" destOrd="0" presId="urn:microsoft.com/office/officeart/2005/8/layout/lProcess1"/>
    <dgm:cxn modelId="{9616E85C-716F-4D79-8A83-7BE88627C777}" type="presParOf" srcId="{EFA04CDA-33A4-4A06-B8A2-34CBC2E47ECD}" destId="{B4E96986-FEC8-4824-9AD0-B30263199CB7}" srcOrd="3" destOrd="0" presId="urn:microsoft.com/office/officeart/2005/8/layout/lProcess1"/>
    <dgm:cxn modelId="{AA825B8C-DF59-430A-88CE-10300B609086}" type="presParOf" srcId="{EFA04CDA-33A4-4A06-B8A2-34CBC2E47ECD}" destId="{9C9B697D-77D5-44D6-8180-91A76C3337A7}" srcOrd="4" destOrd="0" presId="urn:microsoft.com/office/officeart/2005/8/layout/lProcess1"/>
    <dgm:cxn modelId="{A0D255D2-9256-496D-8DD2-FCCB3239F453}" type="presParOf" srcId="{9C9B697D-77D5-44D6-8180-91A76C3337A7}" destId="{538D53C2-27AF-466B-8090-E129AB454A9C}" srcOrd="0" destOrd="0" presId="urn:microsoft.com/office/officeart/2005/8/layout/lProcess1"/>
    <dgm:cxn modelId="{33718E2D-663E-4D47-AF20-D7074A4CA70F}" type="presParOf" srcId="{9C9B697D-77D5-44D6-8180-91A76C3337A7}" destId="{EDD811F5-F9CA-4D5C-8678-F907168F6DE0}" srcOrd="1" destOrd="0" presId="urn:microsoft.com/office/officeart/2005/8/layout/lProcess1"/>
    <dgm:cxn modelId="{702E8E61-4EB0-4A01-B105-7F13B931B29A}" type="presParOf" srcId="{9C9B697D-77D5-44D6-8180-91A76C3337A7}" destId="{C090FE7C-72C7-4F03-89FA-CB0D420B7293}" srcOrd="2" destOrd="0" presId="urn:microsoft.com/office/officeart/2005/8/layout/lProcess1"/>
    <dgm:cxn modelId="{F22A8166-A0D8-4E1C-ADB3-C6A864FF8CEC}" type="presParOf" srcId="{9C9B697D-77D5-44D6-8180-91A76C3337A7}" destId="{23268468-A311-4ECB-B551-5BDB4FAC643F}" srcOrd="3" destOrd="0" presId="urn:microsoft.com/office/officeart/2005/8/layout/lProcess1"/>
    <dgm:cxn modelId="{C69C1775-8000-4785-B618-180C5D831C97}" type="presParOf" srcId="{9C9B697D-77D5-44D6-8180-91A76C3337A7}" destId="{0E4BDBBE-BF46-451A-A936-F94F6CFEBF6F}" srcOrd="4" destOrd="0" presId="urn:microsoft.com/office/officeart/2005/8/layout/lProcess1"/>
    <dgm:cxn modelId="{804403A3-D604-4963-9117-88D7BB430E5F}" type="presParOf" srcId="{9C9B697D-77D5-44D6-8180-91A76C3337A7}" destId="{BE4CD982-6A54-4463-A786-3E724B3DF576}" srcOrd="5" destOrd="0" presId="urn:microsoft.com/office/officeart/2005/8/layout/lProcess1"/>
    <dgm:cxn modelId="{E60175D9-ED42-4C4F-8306-2D5FBBF657B2}" type="presParOf" srcId="{9C9B697D-77D5-44D6-8180-91A76C3337A7}" destId="{519B3681-1E6C-47FD-8061-AC766E948A18}" srcOrd="6" destOrd="0" presId="urn:microsoft.com/office/officeart/2005/8/layout/lProcess1"/>
    <dgm:cxn modelId="{C5498A58-34CE-4BAC-8679-F5626B2719CF}" type="presParOf" srcId="{9C9B697D-77D5-44D6-8180-91A76C3337A7}" destId="{040560CA-8514-44C5-A4C3-96C80297A74C}" srcOrd="7" destOrd="0" presId="urn:microsoft.com/office/officeart/2005/8/layout/lProcess1"/>
    <dgm:cxn modelId="{B540E0DC-7CC4-4540-8409-1768F04D1FE4}" type="presParOf" srcId="{9C9B697D-77D5-44D6-8180-91A76C3337A7}" destId="{54104A7B-9E3F-43D6-A546-A9C40B50DD71}" srcOrd="8" destOrd="0" presId="urn:microsoft.com/office/officeart/2005/8/layout/lProcess1"/>
    <dgm:cxn modelId="{C787AF0C-DA59-4BCE-8F4C-FE39D9A3E527}" type="presParOf" srcId="{EFA04CDA-33A4-4A06-B8A2-34CBC2E47ECD}" destId="{502CE571-72FA-4F77-B1E7-B3029576A7B6}" srcOrd="5" destOrd="0" presId="urn:microsoft.com/office/officeart/2005/8/layout/lProcess1"/>
    <dgm:cxn modelId="{A077DAE6-A3CA-4593-A0FE-E5A2C4A24B8E}" type="presParOf" srcId="{EFA04CDA-33A4-4A06-B8A2-34CBC2E47ECD}" destId="{B4B84963-966D-460A-8240-4BBFD2091C30}" srcOrd="6" destOrd="0" presId="urn:microsoft.com/office/officeart/2005/8/layout/lProcess1"/>
    <dgm:cxn modelId="{9116B5E9-24B3-4BC8-A2E6-8DB3CCE498C4}" type="presParOf" srcId="{B4B84963-966D-460A-8240-4BBFD2091C30}" destId="{7B91D49C-C986-4B40-8072-363EA988986E}" srcOrd="0" destOrd="0" presId="urn:microsoft.com/office/officeart/2005/8/layout/lProcess1"/>
    <dgm:cxn modelId="{9D5422C1-EE36-4E43-939A-F71C4DD9A024}" type="presParOf" srcId="{B4B84963-966D-460A-8240-4BBFD2091C30}" destId="{90453B28-FF06-4C8D-9A39-7C0B29F35A20}" srcOrd="1" destOrd="0" presId="urn:microsoft.com/office/officeart/2005/8/layout/lProcess1"/>
    <dgm:cxn modelId="{CC96AF19-792A-4BD0-B1F4-5ABF8E1253B6}" type="presParOf" srcId="{B4B84963-966D-460A-8240-4BBFD2091C30}" destId="{986DFF58-02D6-4535-9E93-8D132AF3244A}" srcOrd="2" destOrd="0" presId="urn:microsoft.com/office/officeart/2005/8/layout/lProcess1"/>
    <dgm:cxn modelId="{579A1A19-AA8D-449E-891E-4ED59A256C4F}" type="presParOf" srcId="{B4B84963-966D-460A-8240-4BBFD2091C30}" destId="{072F9F52-1372-4455-9287-14F7656CA2FC}" srcOrd="3" destOrd="0" presId="urn:microsoft.com/office/officeart/2005/8/layout/lProcess1"/>
    <dgm:cxn modelId="{580910B7-1659-4062-89CF-6B95D2AD7560}" type="presParOf" srcId="{B4B84963-966D-460A-8240-4BBFD2091C30}" destId="{B3E8B121-A4D3-4C7B-BC51-58960E21CE91}" srcOrd="4" destOrd="0" presId="urn:microsoft.com/office/officeart/2005/8/layout/lProcess1"/>
    <dgm:cxn modelId="{9D4AAFFF-2B1C-4207-9D0E-BBD4D3C90A6C}" type="presParOf" srcId="{B4B84963-966D-460A-8240-4BBFD2091C30}" destId="{321788CF-137A-42F1-93DD-5445CE94E4DE}" srcOrd="5" destOrd="0" presId="urn:microsoft.com/office/officeart/2005/8/layout/lProcess1"/>
    <dgm:cxn modelId="{AE41F708-90DA-45CA-A35D-6EBECE74E33E}" type="presParOf" srcId="{B4B84963-966D-460A-8240-4BBFD2091C30}" destId="{BF133A8E-9F2D-48B6-BE9F-563228471C2C}" srcOrd="6" destOrd="0" presId="urn:microsoft.com/office/officeart/2005/8/layout/lProcess1"/>
    <dgm:cxn modelId="{276D64CD-0BDD-40F8-8D1D-72CD78941A04}" type="presParOf" srcId="{EFA04CDA-33A4-4A06-B8A2-34CBC2E47ECD}" destId="{6D2E30E6-0E42-4B3F-9E85-02C8F625C11E}" srcOrd="7" destOrd="0" presId="urn:microsoft.com/office/officeart/2005/8/layout/lProcess1"/>
    <dgm:cxn modelId="{7ACA9AF1-95ED-4694-983E-264F48873BA3}" type="presParOf" srcId="{EFA04CDA-33A4-4A06-B8A2-34CBC2E47ECD}" destId="{C62F08FB-DA4E-43A6-8F8F-DF958D0B5290}" srcOrd="8" destOrd="0" presId="urn:microsoft.com/office/officeart/2005/8/layout/lProcess1"/>
    <dgm:cxn modelId="{978120DA-BE67-409B-9CF2-97C5E40657C4}" type="presParOf" srcId="{C62F08FB-DA4E-43A6-8F8F-DF958D0B5290}" destId="{BABBE69C-D2F2-434E-8A7F-C33E77A714A9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BDB65-1A13-40B7-8FDA-CD0CC9E4A2A3}">
      <dsp:nvSpPr>
        <dsp:cNvPr id="0" name=""/>
        <dsp:cNvSpPr/>
      </dsp:nvSpPr>
      <dsp:spPr>
        <a:xfrm>
          <a:off x="2723799" y="0"/>
          <a:ext cx="3696401" cy="27723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Communication dissemination and training</a:t>
          </a:r>
          <a:endParaRPr lang="en-US" sz="2000" kern="1200" noProof="0" dirty="0"/>
        </a:p>
      </dsp:txBody>
      <dsp:txXfrm>
        <a:off x="3647899" y="1386154"/>
        <a:ext cx="1848201" cy="1386154"/>
      </dsp:txXfrm>
    </dsp:sp>
    <dsp:sp modelId="{9D8F9B59-DDD4-484B-AA12-EDD5903BE4B6}">
      <dsp:nvSpPr>
        <dsp:cNvPr id="0" name=""/>
        <dsp:cNvSpPr/>
      </dsp:nvSpPr>
      <dsp:spPr>
        <a:xfrm>
          <a:off x="875723" y="2772308"/>
          <a:ext cx="3696401" cy="27723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Adapt FCT systems</a:t>
          </a:r>
          <a:endParaRPr lang="en-US" sz="2000" kern="1200" noProof="0" dirty="0"/>
        </a:p>
      </dsp:txBody>
      <dsp:txXfrm>
        <a:off x="1799823" y="4158462"/>
        <a:ext cx="1848201" cy="1386154"/>
      </dsp:txXfrm>
    </dsp:sp>
    <dsp:sp modelId="{F9E647A2-21DD-4202-8626-B88B93032DB9}">
      <dsp:nvSpPr>
        <dsp:cNvPr id="0" name=""/>
        <dsp:cNvSpPr/>
      </dsp:nvSpPr>
      <dsp:spPr>
        <a:xfrm rot="10800000">
          <a:off x="2723799" y="2772308"/>
          <a:ext cx="3696401" cy="27723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noProof="0" dirty="0" smtClean="0"/>
            <a:t>Regulatory framework</a:t>
          </a:r>
          <a:endParaRPr lang="en-US" sz="2400" b="1" kern="1200" noProof="0" dirty="0"/>
        </a:p>
      </dsp:txBody>
      <dsp:txXfrm rot="10800000">
        <a:off x="3647899" y="2772308"/>
        <a:ext cx="1848201" cy="1386154"/>
      </dsp:txXfrm>
    </dsp:sp>
    <dsp:sp modelId="{2B87C273-3EFC-490C-9E5F-3D152E53A139}">
      <dsp:nvSpPr>
        <dsp:cNvPr id="0" name=""/>
        <dsp:cNvSpPr/>
      </dsp:nvSpPr>
      <dsp:spPr>
        <a:xfrm>
          <a:off x="4572540" y="2772308"/>
          <a:ext cx="3696401" cy="27723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Adapt external systems</a:t>
          </a:r>
          <a:endParaRPr lang="en-US" sz="2000" kern="1200" noProof="0" dirty="0"/>
        </a:p>
      </dsp:txBody>
      <dsp:txXfrm>
        <a:off x="5496640" y="4158462"/>
        <a:ext cx="1848201" cy="1386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EFE1A-5AE2-471A-9EC9-40297F0C3FFD}">
      <dsp:nvSpPr>
        <dsp:cNvPr id="0" name=""/>
        <dsp:cNvSpPr/>
      </dsp:nvSpPr>
      <dsp:spPr>
        <a:xfrm>
          <a:off x="1350" y="124"/>
          <a:ext cx="8350227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CRIS – Current Research Information Systems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27995" y="26769"/>
        <a:ext cx="8296937" cy="856443"/>
      </dsp:txXfrm>
    </dsp:sp>
    <dsp:sp modelId="{CAA747DF-3745-4F33-8CD9-E3E5D09814E6}">
      <dsp:nvSpPr>
        <dsp:cNvPr id="0" name=""/>
        <dsp:cNvSpPr/>
      </dsp:nvSpPr>
      <dsp:spPr>
        <a:xfrm>
          <a:off x="0" y="962667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Academic expertise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6645" y="989312"/>
        <a:ext cx="1910545" cy="856443"/>
      </dsp:txXfrm>
    </dsp:sp>
    <dsp:sp modelId="{CC35A79F-E422-4F5B-BA30-0B3F67090B8E}">
      <dsp:nvSpPr>
        <dsp:cNvPr id="0" name=""/>
        <dsp:cNvSpPr/>
      </dsp:nvSpPr>
      <dsp:spPr>
        <a:xfrm>
          <a:off x="1350" y="199340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Organizations database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7995" y="2020050"/>
        <a:ext cx="1910545" cy="856443"/>
      </dsp:txXfrm>
    </dsp:sp>
    <dsp:sp modelId="{34AC595E-8B1A-4304-A2D3-6E102162E8B9}">
      <dsp:nvSpPr>
        <dsp:cNvPr id="0" name=""/>
        <dsp:cNvSpPr/>
      </dsp:nvSpPr>
      <dsp:spPr>
        <a:xfrm>
          <a:off x="1350" y="299004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Scientific</a:t>
          </a:r>
          <a:r>
            <a:rPr lang="en-US" sz="2000" kern="1200" dirty="0" smtClean="0">
              <a:solidFill>
                <a:schemeClr val="bg1"/>
              </a:solidFill>
            </a:rPr>
            <a:t> equipment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7995" y="3016690"/>
        <a:ext cx="1910545" cy="856443"/>
      </dsp:txXfrm>
    </dsp:sp>
    <dsp:sp modelId="{117F62AC-04BB-49E8-BB77-01EB79FD6B7F}">
      <dsp:nvSpPr>
        <dsp:cNvPr id="0" name=""/>
        <dsp:cNvSpPr/>
      </dsp:nvSpPr>
      <dsp:spPr>
        <a:xfrm>
          <a:off x="1350" y="398668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Indicators</a:t>
          </a:r>
          <a:endParaRPr lang="en-US" sz="2000" kern="1200" noProof="0" dirty="0">
            <a:solidFill>
              <a:schemeClr val="bg1"/>
            </a:solidFill>
          </a:endParaRPr>
        </a:p>
      </dsp:txBody>
      <dsp:txXfrm>
        <a:off x="27995" y="4013330"/>
        <a:ext cx="1910545" cy="856443"/>
      </dsp:txXfrm>
    </dsp:sp>
    <dsp:sp modelId="{E4DEAF28-296A-4B29-8736-D97C954BEBA0}">
      <dsp:nvSpPr>
        <dsp:cNvPr id="0" name=""/>
        <dsp:cNvSpPr/>
      </dsp:nvSpPr>
      <dsp:spPr>
        <a:xfrm>
          <a:off x="2130147" y="996764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Funding database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156792" y="1023409"/>
        <a:ext cx="1910545" cy="856443"/>
      </dsp:txXfrm>
    </dsp:sp>
    <dsp:sp modelId="{3ECF6498-979F-4CCD-9289-66327A15B881}">
      <dsp:nvSpPr>
        <dsp:cNvPr id="0" name=""/>
        <dsp:cNvSpPr/>
      </dsp:nvSpPr>
      <dsp:spPr>
        <a:xfrm>
          <a:off x="2130147" y="199340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Grant management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156792" y="2020050"/>
        <a:ext cx="1910545" cy="856443"/>
      </dsp:txXfrm>
    </dsp:sp>
    <dsp:sp modelId="{ABB51790-7EE8-40D3-A9F7-AEC36C55DC2D}">
      <dsp:nvSpPr>
        <dsp:cNvPr id="0" name=""/>
        <dsp:cNvSpPr/>
      </dsp:nvSpPr>
      <dsp:spPr>
        <a:xfrm>
          <a:off x="4258945" y="996764"/>
          <a:ext cx="1963835" cy="90973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Outcomes / outputs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285590" y="1023409"/>
        <a:ext cx="1910545" cy="856443"/>
      </dsp:txXfrm>
    </dsp:sp>
    <dsp:sp modelId="{CE6FF970-6C70-46D1-89CE-F2C1BF825DB9}">
      <dsp:nvSpPr>
        <dsp:cNvPr id="0" name=""/>
        <dsp:cNvSpPr/>
      </dsp:nvSpPr>
      <dsp:spPr>
        <a:xfrm>
          <a:off x="6387742" y="996764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Research news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6414387" y="1023409"/>
        <a:ext cx="1910545" cy="856443"/>
      </dsp:txXfrm>
    </dsp:sp>
    <dsp:sp modelId="{DDAB6412-7BCF-4777-8DF6-C85553561C14}">
      <dsp:nvSpPr>
        <dsp:cNvPr id="0" name=""/>
        <dsp:cNvSpPr/>
      </dsp:nvSpPr>
      <dsp:spPr>
        <a:xfrm>
          <a:off x="6387742" y="199340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Research ethics</a:t>
          </a:r>
          <a:endParaRPr lang="en-US" sz="2000" kern="1200" noProof="0" dirty="0">
            <a:solidFill>
              <a:schemeClr val="bg1"/>
            </a:solidFill>
          </a:endParaRPr>
        </a:p>
      </dsp:txBody>
      <dsp:txXfrm>
        <a:off x="6414387" y="2020050"/>
        <a:ext cx="1910545" cy="856443"/>
      </dsp:txXfrm>
    </dsp:sp>
    <dsp:sp modelId="{96E686D8-5953-4C9D-B3F8-F70B029D5121}">
      <dsp:nvSpPr>
        <dsp:cNvPr id="0" name=""/>
        <dsp:cNvSpPr/>
      </dsp:nvSpPr>
      <dsp:spPr>
        <a:xfrm>
          <a:off x="6387742" y="2990045"/>
          <a:ext cx="1963835" cy="909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Research portal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6414387" y="3016690"/>
        <a:ext cx="1910545" cy="8564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339A9-14A1-46EC-8DA3-C32378E8D5B1}">
      <dsp:nvSpPr>
        <dsp:cNvPr id="0" name=""/>
        <dsp:cNvSpPr/>
      </dsp:nvSpPr>
      <dsp:spPr>
        <a:xfrm>
          <a:off x="0" y="582"/>
          <a:ext cx="6546648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200" kern="1200" noProof="0" dirty="0" smtClean="0"/>
            <a:t>RCAAP Portal </a:t>
          </a:r>
          <a:endParaRPr lang="pt-PT" sz="3200" kern="1200" noProof="0" dirty="0"/>
        </a:p>
      </dsp:txBody>
      <dsp:txXfrm>
        <a:off x="58917" y="59499"/>
        <a:ext cx="6428814" cy="1893757"/>
      </dsp:txXfrm>
    </dsp:sp>
    <dsp:sp modelId="{727177E0-4B6F-4E18-8199-8FCFC26B4CD2}">
      <dsp:nvSpPr>
        <dsp:cNvPr id="0" name=""/>
        <dsp:cNvSpPr/>
      </dsp:nvSpPr>
      <dsp:spPr>
        <a:xfrm>
          <a:off x="3976" y="2235563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err="1" smtClean="0"/>
            <a:t>Hoteed</a:t>
          </a:r>
          <a:r>
            <a:rPr lang="pt-PT" sz="1800" kern="1200" noProof="0" dirty="0" smtClean="0"/>
            <a:t> </a:t>
          </a:r>
          <a:r>
            <a:rPr lang="pt-PT" sz="1800" kern="1200" noProof="0" dirty="0" err="1" smtClean="0"/>
            <a:t>IRs</a:t>
          </a:r>
          <a:endParaRPr lang="pt-PT" sz="18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smtClean="0"/>
            <a:t>(SARI)</a:t>
          </a:r>
        </a:p>
      </dsp:txBody>
      <dsp:txXfrm>
        <a:off x="49071" y="2280658"/>
        <a:ext cx="1449473" cy="1921401"/>
      </dsp:txXfrm>
    </dsp:sp>
    <dsp:sp modelId="{D110029A-9C16-4157-ACEA-336DC16C9778}">
      <dsp:nvSpPr>
        <dsp:cNvPr id="0" name=""/>
        <dsp:cNvSpPr/>
      </dsp:nvSpPr>
      <dsp:spPr>
        <a:xfrm>
          <a:off x="1672971" y="2235563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smtClean="0"/>
            <a:t>Data</a:t>
          </a:r>
          <a:endParaRPr lang="pt-PT" sz="18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smtClean="0"/>
            <a:t>(SARDC)</a:t>
          </a:r>
          <a:endParaRPr lang="pt-PT" sz="1800" kern="1200" noProof="0" dirty="0"/>
        </a:p>
      </dsp:txBody>
      <dsp:txXfrm>
        <a:off x="1718066" y="2280658"/>
        <a:ext cx="1449473" cy="1921401"/>
      </dsp:txXfrm>
    </dsp:sp>
    <dsp:sp modelId="{1C1481AC-B585-40C3-ADEB-01DA1B97F03E}">
      <dsp:nvSpPr>
        <dsp:cNvPr id="0" name=""/>
        <dsp:cNvSpPr/>
      </dsp:nvSpPr>
      <dsp:spPr>
        <a:xfrm>
          <a:off x="3341966" y="2234351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err="1" smtClean="0"/>
            <a:t>Journals</a:t>
          </a:r>
          <a:endParaRPr lang="pt-PT" sz="18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smtClean="0"/>
            <a:t>(SARC)</a:t>
          </a:r>
          <a:endParaRPr lang="pt-PT" sz="1800" kern="1200" noProof="0" dirty="0"/>
        </a:p>
      </dsp:txBody>
      <dsp:txXfrm>
        <a:off x="3387061" y="2279446"/>
        <a:ext cx="1449473" cy="1921401"/>
      </dsp:txXfrm>
    </dsp:sp>
    <dsp:sp modelId="{53D0CEB0-BA08-4101-9EE9-E4DAD976D810}">
      <dsp:nvSpPr>
        <dsp:cNvPr id="0" name=""/>
        <dsp:cNvSpPr/>
      </dsp:nvSpPr>
      <dsp:spPr>
        <a:xfrm>
          <a:off x="4986911" y="2235563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err="1" smtClean="0"/>
            <a:t>Shared</a:t>
          </a:r>
          <a:r>
            <a:rPr lang="pt-PT" sz="1800" kern="1200" noProof="0" dirty="0" smtClean="0"/>
            <a:t> </a:t>
          </a:r>
          <a:r>
            <a:rPr lang="pt-PT" sz="1800" kern="1200" noProof="0" dirty="0" err="1" smtClean="0"/>
            <a:t>Repositories</a:t>
          </a:r>
          <a:endParaRPr lang="pt-PT" sz="18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800" kern="1200" noProof="0" dirty="0"/>
        </a:p>
      </dsp:txBody>
      <dsp:txXfrm>
        <a:off x="5032006" y="2280658"/>
        <a:ext cx="1449473" cy="1921401"/>
      </dsp:txXfrm>
    </dsp:sp>
    <dsp:sp modelId="{A1FF5E4D-C1C3-4C8C-8402-7E1689A53DCA}">
      <dsp:nvSpPr>
        <dsp:cNvPr id="0" name=""/>
        <dsp:cNvSpPr/>
      </dsp:nvSpPr>
      <dsp:spPr>
        <a:xfrm>
          <a:off x="6809288" y="1211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noProof="0" dirty="0" err="1" smtClean="0"/>
            <a:t>Directory</a:t>
          </a:r>
          <a:endParaRPr lang="pt-PT" sz="2400" kern="1200" noProof="0" dirty="0"/>
        </a:p>
      </dsp:txBody>
      <dsp:txXfrm>
        <a:off x="6854383" y="46306"/>
        <a:ext cx="1449473" cy="1921401"/>
      </dsp:txXfrm>
    </dsp:sp>
    <dsp:sp modelId="{C56F91A2-4851-4EF9-AD26-1359F447CF73}">
      <dsp:nvSpPr>
        <dsp:cNvPr id="0" name=""/>
        <dsp:cNvSpPr/>
      </dsp:nvSpPr>
      <dsp:spPr>
        <a:xfrm>
          <a:off x="6809288" y="2234351"/>
          <a:ext cx="1539663" cy="2011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err="1" smtClean="0"/>
            <a:t>Stats</a:t>
          </a:r>
          <a:endParaRPr lang="pt-PT" sz="1800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noProof="0" dirty="0" smtClean="0"/>
            <a:t>(SCEUR)</a:t>
          </a:r>
          <a:endParaRPr lang="pt-PT" sz="1800" kern="1200" noProof="0" dirty="0"/>
        </a:p>
      </dsp:txBody>
      <dsp:txXfrm>
        <a:off x="6854383" y="2279446"/>
        <a:ext cx="1449473" cy="19214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EFE1A-5AE2-471A-9EC9-40297F0C3FFD}">
      <dsp:nvSpPr>
        <dsp:cNvPr id="0" name=""/>
        <dsp:cNvSpPr/>
      </dsp:nvSpPr>
      <dsp:spPr>
        <a:xfrm>
          <a:off x="2299" y="0"/>
          <a:ext cx="8348328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>
              <a:solidFill>
                <a:schemeClr val="bg1"/>
              </a:solidFill>
            </a:rPr>
            <a:t>PTCRIS</a:t>
          </a:r>
          <a:endParaRPr lang="pt-PT" sz="2800" kern="1200" dirty="0">
            <a:solidFill>
              <a:schemeClr val="bg1"/>
            </a:solidFill>
          </a:endParaRPr>
        </a:p>
      </dsp:txBody>
      <dsp:txXfrm>
        <a:off x="23482" y="21183"/>
        <a:ext cx="8305962" cy="680878"/>
      </dsp:txXfrm>
    </dsp:sp>
    <dsp:sp modelId="{CAA747DF-3745-4F33-8CD9-E3E5D09814E6}">
      <dsp:nvSpPr>
        <dsp:cNvPr id="0" name=""/>
        <dsp:cNvSpPr/>
      </dsp:nvSpPr>
      <dsp:spPr>
        <a:xfrm>
          <a:off x="9460" y="776417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err="1" smtClean="0">
              <a:solidFill>
                <a:schemeClr val="bg1"/>
              </a:solidFill>
            </a:rPr>
            <a:t>Academic</a:t>
          </a:r>
          <a:r>
            <a:rPr lang="pt-PT" sz="2000" kern="1200" dirty="0" smtClean="0">
              <a:solidFill>
                <a:schemeClr val="bg1"/>
              </a:solidFill>
            </a:rPr>
            <a:t> expertise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30643" y="797600"/>
        <a:ext cx="1329431" cy="680878"/>
      </dsp:txXfrm>
    </dsp:sp>
    <dsp:sp modelId="{CC35A79F-E422-4F5B-BA30-0B3F67090B8E}">
      <dsp:nvSpPr>
        <dsp:cNvPr id="0" name=""/>
        <dsp:cNvSpPr/>
      </dsp:nvSpPr>
      <dsp:spPr>
        <a:xfrm>
          <a:off x="16113" y="1618597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err="1" smtClean="0">
              <a:solidFill>
                <a:schemeClr val="bg1"/>
              </a:solidFill>
            </a:rPr>
            <a:t>Org</a:t>
          </a:r>
          <a:r>
            <a:rPr lang="pt-PT" sz="2000" kern="1200" dirty="0" smtClean="0">
              <a:solidFill>
                <a:schemeClr val="bg1"/>
              </a:solidFill>
            </a:rPr>
            <a:t>. database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37296" y="1639780"/>
        <a:ext cx="1329431" cy="680878"/>
      </dsp:txXfrm>
    </dsp:sp>
    <dsp:sp modelId="{34AC595E-8B1A-4304-A2D3-6E102162E8B9}">
      <dsp:nvSpPr>
        <dsp:cNvPr id="0" name=""/>
        <dsp:cNvSpPr/>
      </dsp:nvSpPr>
      <dsp:spPr>
        <a:xfrm>
          <a:off x="16113" y="2427263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Scientific</a:t>
          </a:r>
          <a:r>
            <a:rPr lang="pt-PT" sz="2000" kern="1200" dirty="0" smtClean="0">
              <a:solidFill>
                <a:schemeClr val="bg1"/>
              </a:solidFill>
            </a:rPr>
            <a:t> equipment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37296" y="2448446"/>
        <a:ext cx="1329431" cy="680878"/>
      </dsp:txXfrm>
    </dsp:sp>
    <dsp:sp modelId="{117F62AC-04BB-49E8-BB77-01EB79FD6B7F}">
      <dsp:nvSpPr>
        <dsp:cNvPr id="0" name=""/>
        <dsp:cNvSpPr/>
      </dsp:nvSpPr>
      <dsp:spPr>
        <a:xfrm>
          <a:off x="16113" y="3235930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Statistics</a:t>
          </a:r>
          <a:endParaRPr lang="en-US" sz="2000" kern="1200" noProof="0" dirty="0">
            <a:solidFill>
              <a:schemeClr val="bg1"/>
            </a:solidFill>
          </a:endParaRPr>
        </a:p>
      </dsp:txBody>
      <dsp:txXfrm>
        <a:off x="37296" y="3257113"/>
        <a:ext cx="1329431" cy="680878"/>
      </dsp:txXfrm>
    </dsp:sp>
    <dsp:sp modelId="{E4DEAF28-296A-4B29-8736-D97C954BEBA0}">
      <dsp:nvSpPr>
        <dsp:cNvPr id="0" name=""/>
        <dsp:cNvSpPr/>
      </dsp:nvSpPr>
      <dsp:spPr>
        <a:xfrm>
          <a:off x="1503029" y="809931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Funding </a:t>
          </a:r>
          <a:r>
            <a:rPr lang="pt-PT" sz="2000" kern="1200" dirty="0" err="1" smtClean="0">
              <a:solidFill>
                <a:schemeClr val="bg1"/>
              </a:solidFill>
            </a:rPr>
            <a:t>database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1524212" y="831114"/>
        <a:ext cx="1329431" cy="680878"/>
      </dsp:txXfrm>
    </dsp:sp>
    <dsp:sp modelId="{3ECF6498-979F-4CCD-9289-66327A15B881}">
      <dsp:nvSpPr>
        <dsp:cNvPr id="0" name=""/>
        <dsp:cNvSpPr/>
      </dsp:nvSpPr>
      <dsp:spPr>
        <a:xfrm>
          <a:off x="1503029" y="1618597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Grant </a:t>
          </a:r>
          <a:r>
            <a:rPr lang="pt-PT" sz="2000" kern="1200" dirty="0" err="1" smtClean="0">
              <a:solidFill>
                <a:schemeClr val="bg1"/>
              </a:solidFill>
            </a:rPr>
            <a:t>mng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1524212" y="1639780"/>
        <a:ext cx="1329431" cy="680878"/>
      </dsp:txXfrm>
    </dsp:sp>
    <dsp:sp modelId="{ABB51790-7EE8-40D3-A9F7-AEC36C55DC2D}">
      <dsp:nvSpPr>
        <dsp:cNvPr id="0" name=""/>
        <dsp:cNvSpPr/>
      </dsp:nvSpPr>
      <dsp:spPr>
        <a:xfrm>
          <a:off x="3024277" y="809931"/>
          <a:ext cx="3791288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err="1" smtClean="0">
              <a:solidFill>
                <a:schemeClr val="bg1"/>
              </a:solidFill>
            </a:rPr>
            <a:t>Outcomes</a:t>
          </a:r>
          <a:r>
            <a:rPr lang="pt-PT" sz="2000" kern="1200" dirty="0" smtClean="0">
              <a:solidFill>
                <a:schemeClr val="bg1"/>
              </a:solidFill>
            </a:rPr>
            <a:t> / outputs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(RCAAP)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3045460" y="831114"/>
        <a:ext cx="3748922" cy="680878"/>
      </dsp:txXfrm>
    </dsp:sp>
    <dsp:sp modelId="{94CEEC32-BCF2-4712-BFD8-2EE7BB64CDE0}">
      <dsp:nvSpPr>
        <dsp:cNvPr id="0" name=""/>
        <dsp:cNvSpPr/>
      </dsp:nvSpPr>
      <dsp:spPr>
        <a:xfrm>
          <a:off x="2989945" y="1618597"/>
          <a:ext cx="1218283" cy="108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RI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(</a:t>
          </a:r>
          <a:r>
            <a:rPr lang="pt-PT" sz="2000" kern="1200" dirty="0" err="1" smtClean="0">
              <a:solidFill>
                <a:schemeClr val="bg1"/>
              </a:solidFill>
            </a:rPr>
            <a:t>Dspace</a:t>
          </a:r>
          <a:r>
            <a:rPr lang="pt-PT" sz="2000" kern="1200" dirty="0" smtClean="0">
              <a:solidFill>
                <a:schemeClr val="bg1"/>
              </a:solidFill>
            </a:rPr>
            <a:t>)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3021581" y="1650233"/>
        <a:ext cx="1155011" cy="1016850"/>
      </dsp:txXfrm>
    </dsp:sp>
    <dsp:sp modelId="{87E3A158-C2FB-4D95-B507-9BF3D1D5864D}">
      <dsp:nvSpPr>
        <dsp:cNvPr id="0" name=""/>
        <dsp:cNvSpPr/>
      </dsp:nvSpPr>
      <dsp:spPr>
        <a:xfrm>
          <a:off x="4265619" y="1618597"/>
          <a:ext cx="1263444" cy="108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Revistas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(OJS)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4297255" y="1650233"/>
        <a:ext cx="1200172" cy="1016850"/>
      </dsp:txXfrm>
    </dsp:sp>
    <dsp:sp modelId="{A487BD85-5798-490C-9FB2-81C037E8A2A5}">
      <dsp:nvSpPr>
        <dsp:cNvPr id="0" name=""/>
        <dsp:cNvSpPr/>
      </dsp:nvSpPr>
      <dsp:spPr>
        <a:xfrm>
          <a:off x="5586454" y="1618597"/>
          <a:ext cx="1263444" cy="108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Dados científicos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(CKAN)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5618090" y="1650233"/>
        <a:ext cx="1200172" cy="1016850"/>
      </dsp:txXfrm>
    </dsp:sp>
    <dsp:sp modelId="{CE6FF970-6C70-46D1-89CE-F2C1BF825DB9}">
      <dsp:nvSpPr>
        <dsp:cNvPr id="0" name=""/>
        <dsp:cNvSpPr/>
      </dsp:nvSpPr>
      <dsp:spPr>
        <a:xfrm>
          <a:off x="6965016" y="809931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solidFill>
                <a:schemeClr val="bg1"/>
              </a:solidFill>
            </a:rPr>
            <a:t>Research news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6986199" y="831114"/>
        <a:ext cx="1329431" cy="680878"/>
      </dsp:txXfrm>
    </dsp:sp>
    <dsp:sp modelId="{DDAB6412-7BCF-4777-8DF6-C85553561C14}">
      <dsp:nvSpPr>
        <dsp:cNvPr id="0" name=""/>
        <dsp:cNvSpPr/>
      </dsp:nvSpPr>
      <dsp:spPr>
        <a:xfrm>
          <a:off x="6965016" y="1618597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solidFill>
                <a:schemeClr val="bg1"/>
              </a:solidFill>
            </a:rPr>
            <a:t>Research ethics</a:t>
          </a:r>
          <a:endParaRPr lang="en-US" sz="2000" kern="1200" noProof="0" dirty="0">
            <a:solidFill>
              <a:schemeClr val="bg1"/>
            </a:solidFill>
          </a:endParaRPr>
        </a:p>
      </dsp:txBody>
      <dsp:txXfrm>
        <a:off x="6986199" y="1639780"/>
        <a:ext cx="1329431" cy="680878"/>
      </dsp:txXfrm>
    </dsp:sp>
    <dsp:sp modelId="{96E686D8-5953-4C9D-B3F8-F70B029D5121}">
      <dsp:nvSpPr>
        <dsp:cNvPr id="0" name=""/>
        <dsp:cNvSpPr/>
      </dsp:nvSpPr>
      <dsp:spPr>
        <a:xfrm>
          <a:off x="6965016" y="2427263"/>
          <a:ext cx="1371797" cy="723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smtClean="0">
              <a:solidFill>
                <a:schemeClr val="bg1"/>
              </a:solidFill>
            </a:rPr>
            <a:t>Research </a:t>
          </a:r>
          <a:r>
            <a:rPr lang="pt-PT" sz="2000" kern="1200" dirty="0" smtClean="0">
              <a:solidFill>
                <a:schemeClr val="bg1"/>
              </a:solidFill>
            </a:rPr>
            <a:t>portal</a:t>
          </a:r>
          <a:endParaRPr lang="pt-PT" sz="2000" kern="1200" dirty="0">
            <a:solidFill>
              <a:schemeClr val="bg1"/>
            </a:solidFill>
          </a:endParaRPr>
        </a:p>
      </dsp:txBody>
      <dsp:txXfrm>
        <a:off x="6986199" y="2448446"/>
        <a:ext cx="1329431" cy="6808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4B28F-DB03-4656-B566-5555EC8892A0}">
      <dsp:nvSpPr>
        <dsp:cNvPr id="0" name=""/>
        <dsp:cNvSpPr/>
      </dsp:nvSpPr>
      <dsp:spPr>
        <a:xfrm>
          <a:off x="5442" y="201824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Prep</a:t>
          </a:r>
          <a:endParaRPr lang="en-US" sz="3200" kern="1200" noProof="0" dirty="0"/>
        </a:p>
      </dsp:txBody>
      <dsp:txXfrm>
        <a:off x="29479" y="225861"/>
        <a:ext cx="1478079" cy="772611"/>
      </dsp:txXfrm>
    </dsp:sp>
    <dsp:sp modelId="{47C9A086-4142-4ED4-9602-041F8F2204ED}">
      <dsp:nvSpPr>
        <dsp:cNvPr id="0" name=""/>
        <dsp:cNvSpPr/>
      </dsp:nvSpPr>
      <dsp:spPr>
        <a:xfrm rot="5400000">
          <a:off x="735135" y="1055894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E852A-53BC-4864-849A-72B79407A5CA}">
      <dsp:nvSpPr>
        <dsp:cNvPr id="0" name=""/>
        <dsp:cNvSpPr/>
      </dsp:nvSpPr>
      <dsp:spPr>
        <a:xfrm>
          <a:off x="5442" y="1156048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err="1" smtClean="0"/>
            <a:t>DSpaceCRIS</a:t>
          </a:r>
          <a:r>
            <a:rPr lang="en-US" sz="1800" kern="1200" noProof="0" dirty="0" smtClean="0"/>
            <a:t> master instance</a:t>
          </a:r>
          <a:endParaRPr lang="en-US" sz="1800" kern="1200" noProof="0" dirty="0"/>
        </a:p>
      </dsp:txBody>
      <dsp:txXfrm>
        <a:off x="29479" y="1180085"/>
        <a:ext cx="1478079" cy="772611"/>
      </dsp:txXfrm>
    </dsp:sp>
    <dsp:sp modelId="{C9F35CEA-5FF3-4D89-A32D-85309252F991}">
      <dsp:nvSpPr>
        <dsp:cNvPr id="0" name=""/>
        <dsp:cNvSpPr/>
      </dsp:nvSpPr>
      <dsp:spPr>
        <a:xfrm rot="5400000">
          <a:off x="735135" y="2010118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9738EF-7D81-4646-A2CD-87504F5143D1}">
      <dsp:nvSpPr>
        <dsp:cNvPr id="0" name=""/>
        <dsp:cNvSpPr/>
      </dsp:nvSpPr>
      <dsp:spPr>
        <a:xfrm>
          <a:off x="5442" y="2110272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Tools</a:t>
          </a:r>
          <a:endParaRPr lang="en-US" sz="1800" kern="1200" noProof="0" dirty="0"/>
        </a:p>
      </dsp:txBody>
      <dsp:txXfrm>
        <a:off x="29479" y="2134309"/>
        <a:ext cx="1478079" cy="772611"/>
      </dsp:txXfrm>
    </dsp:sp>
    <dsp:sp modelId="{0A9EDAD5-F860-4596-8151-C6D1B31F485A}">
      <dsp:nvSpPr>
        <dsp:cNvPr id="0" name=""/>
        <dsp:cNvSpPr/>
      </dsp:nvSpPr>
      <dsp:spPr>
        <a:xfrm rot="5400000">
          <a:off x="735135" y="2964342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C42BD-9FCC-40DB-96CE-597870484011}">
      <dsp:nvSpPr>
        <dsp:cNvPr id="0" name=""/>
        <dsp:cNvSpPr/>
      </dsp:nvSpPr>
      <dsp:spPr>
        <a:xfrm>
          <a:off x="5442" y="3064496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Client form</a:t>
          </a:r>
          <a:endParaRPr lang="en-US" sz="1800" kern="1200" noProof="0" dirty="0"/>
        </a:p>
      </dsp:txBody>
      <dsp:txXfrm>
        <a:off x="29479" y="3088533"/>
        <a:ext cx="1478079" cy="772611"/>
      </dsp:txXfrm>
    </dsp:sp>
    <dsp:sp modelId="{CCC3A9BD-9573-4A71-A84B-F3C3ABF4C989}">
      <dsp:nvSpPr>
        <dsp:cNvPr id="0" name=""/>
        <dsp:cNvSpPr/>
      </dsp:nvSpPr>
      <dsp:spPr>
        <a:xfrm>
          <a:off x="1745258" y="201824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Kick-off</a:t>
          </a:r>
          <a:endParaRPr lang="en-US" sz="3200" kern="1200" noProof="0" dirty="0"/>
        </a:p>
      </dsp:txBody>
      <dsp:txXfrm>
        <a:off x="1769295" y="225861"/>
        <a:ext cx="1478079" cy="772611"/>
      </dsp:txXfrm>
    </dsp:sp>
    <dsp:sp modelId="{0833B6A1-E686-40C5-A662-2E356B949123}">
      <dsp:nvSpPr>
        <dsp:cNvPr id="0" name=""/>
        <dsp:cNvSpPr/>
      </dsp:nvSpPr>
      <dsp:spPr>
        <a:xfrm rot="5400000">
          <a:off x="2474950" y="1055894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A8FA2-699B-4DA4-BF1D-9889C6F0CE43}">
      <dsp:nvSpPr>
        <dsp:cNvPr id="0" name=""/>
        <dsp:cNvSpPr/>
      </dsp:nvSpPr>
      <dsp:spPr>
        <a:xfrm>
          <a:off x="1745258" y="1156048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Goals and expectations</a:t>
          </a:r>
          <a:endParaRPr lang="en-US" sz="1800" kern="1200" noProof="0" dirty="0"/>
        </a:p>
      </dsp:txBody>
      <dsp:txXfrm>
        <a:off x="1769295" y="1180085"/>
        <a:ext cx="1478079" cy="772611"/>
      </dsp:txXfrm>
    </dsp:sp>
    <dsp:sp modelId="{4A42A7EE-9DB4-4B01-880F-7ED2FF257A04}">
      <dsp:nvSpPr>
        <dsp:cNvPr id="0" name=""/>
        <dsp:cNvSpPr/>
      </dsp:nvSpPr>
      <dsp:spPr>
        <a:xfrm rot="5400000">
          <a:off x="2474950" y="2010118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F3245-9D75-4E27-9A5A-3497E315B378}">
      <dsp:nvSpPr>
        <dsp:cNvPr id="0" name=""/>
        <dsp:cNvSpPr/>
      </dsp:nvSpPr>
      <dsp:spPr>
        <a:xfrm>
          <a:off x="1745258" y="2110272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Project scope</a:t>
          </a:r>
          <a:endParaRPr lang="en-US" sz="1800" kern="1200" noProof="0" dirty="0"/>
        </a:p>
      </dsp:txBody>
      <dsp:txXfrm>
        <a:off x="1769295" y="2134309"/>
        <a:ext cx="1478079" cy="772611"/>
      </dsp:txXfrm>
    </dsp:sp>
    <dsp:sp modelId="{50C593EA-1C94-451C-AB01-4A47AB91A12D}">
      <dsp:nvSpPr>
        <dsp:cNvPr id="0" name=""/>
        <dsp:cNvSpPr/>
      </dsp:nvSpPr>
      <dsp:spPr>
        <a:xfrm rot="5400000">
          <a:off x="2474950" y="2964342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F2628-2810-4AC2-B894-5B9059940A77}">
      <dsp:nvSpPr>
        <dsp:cNvPr id="0" name=""/>
        <dsp:cNvSpPr/>
      </dsp:nvSpPr>
      <dsp:spPr>
        <a:xfrm>
          <a:off x="1745258" y="3064496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Team</a:t>
          </a:r>
          <a:endParaRPr lang="en-US" sz="1800" kern="1200" noProof="0" dirty="0"/>
        </a:p>
      </dsp:txBody>
      <dsp:txXfrm>
        <a:off x="1769295" y="3088533"/>
        <a:ext cx="1478079" cy="772611"/>
      </dsp:txXfrm>
    </dsp:sp>
    <dsp:sp modelId="{538D53C2-27AF-466B-8090-E129AB454A9C}">
      <dsp:nvSpPr>
        <dsp:cNvPr id="0" name=""/>
        <dsp:cNvSpPr/>
      </dsp:nvSpPr>
      <dsp:spPr>
        <a:xfrm>
          <a:off x="3485073" y="201824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Entities stage 1</a:t>
          </a:r>
          <a:endParaRPr lang="en-US" sz="3200" kern="1200" noProof="0" dirty="0"/>
        </a:p>
      </dsp:txBody>
      <dsp:txXfrm>
        <a:off x="3509110" y="225861"/>
        <a:ext cx="1478079" cy="772611"/>
      </dsp:txXfrm>
    </dsp:sp>
    <dsp:sp modelId="{EDD811F5-F9CA-4D5C-8678-F907168F6DE0}">
      <dsp:nvSpPr>
        <dsp:cNvPr id="0" name=""/>
        <dsp:cNvSpPr/>
      </dsp:nvSpPr>
      <dsp:spPr>
        <a:xfrm rot="5400000">
          <a:off x="4214765" y="1055894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0FE7C-72C7-4F03-89FA-CB0D420B7293}">
      <dsp:nvSpPr>
        <dsp:cNvPr id="0" name=""/>
        <dsp:cNvSpPr/>
      </dsp:nvSpPr>
      <dsp:spPr>
        <a:xfrm>
          <a:off x="3485073" y="1156048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Publications</a:t>
          </a:r>
        </a:p>
      </dsp:txBody>
      <dsp:txXfrm>
        <a:off x="3509110" y="1180085"/>
        <a:ext cx="1478079" cy="772611"/>
      </dsp:txXfrm>
    </dsp:sp>
    <dsp:sp modelId="{23268468-A311-4ECB-B551-5BDB4FAC643F}">
      <dsp:nvSpPr>
        <dsp:cNvPr id="0" name=""/>
        <dsp:cNvSpPr/>
      </dsp:nvSpPr>
      <dsp:spPr>
        <a:xfrm rot="5400000">
          <a:off x="4214765" y="2010118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BDBBE-BF46-451A-A936-F94F6CFEBF6F}">
      <dsp:nvSpPr>
        <dsp:cNvPr id="0" name=""/>
        <dsp:cNvSpPr/>
      </dsp:nvSpPr>
      <dsp:spPr>
        <a:xfrm>
          <a:off x="3485073" y="2110272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Persons</a:t>
          </a:r>
        </a:p>
      </dsp:txBody>
      <dsp:txXfrm>
        <a:off x="3509110" y="2134309"/>
        <a:ext cx="1478079" cy="772611"/>
      </dsp:txXfrm>
    </dsp:sp>
    <dsp:sp modelId="{BE4CD982-6A54-4463-A786-3E724B3DF576}">
      <dsp:nvSpPr>
        <dsp:cNvPr id="0" name=""/>
        <dsp:cNvSpPr/>
      </dsp:nvSpPr>
      <dsp:spPr>
        <a:xfrm rot="5400000">
          <a:off x="4214765" y="2964342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B3681-1E6C-47FD-8061-AC766E948A18}">
      <dsp:nvSpPr>
        <dsp:cNvPr id="0" name=""/>
        <dsp:cNvSpPr/>
      </dsp:nvSpPr>
      <dsp:spPr>
        <a:xfrm>
          <a:off x="3485073" y="3064496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Organizations</a:t>
          </a:r>
        </a:p>
      </dsp:txBody>
      <dsp:txXfrm>
        <a:off x="3509110" y="3088533"/>
        <a:ext cx="1478079" cy="772611"/>
      </dsp:txXfrm>
    </dsp:sp>
    <dsp:sp modelId="{040560CA-8514-44C5-A4C3-96C80297A74C}">
      <dsp:nvSpPr>
        <dsp:cNvPr id="0" name=""/>
        <dsp:cNvSpPr/>
      </dsp:nvSpPr>
      <dsp:spPr>
        <a:xfrm rot="5400000">
          <a:off x="4214765" y="3918565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04A7B-9E3F-43D6-A546-A9C40B50DD71}">
      <dsp:nvSpPr>
        <dsp:cNvPr id="0" name=""/>
        <dsp:cNvSpPr/>
      </dsp:nvSpPr>
      <dsp:spPr>
        <a:xfrm>
          <a:off x="3485073" y="4018719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Projects</a:t>
          </a:r>
        </a:p>
      </dsp:txBody>
      <dsp:txXfrm>
        <a:off x="3509110" y="4042756"/>
        <a:ext cx="1478079" cy="772611"/>
      </dsp:txXfrm>
    </dsp:sp>
    <dsp:sp modelId="{7B91D49C-C986-4B40-8072-363EA988986E}">
      <dsp:nvSpPr>
        <dsp:cNvPr id="0" name=""/>
        <dsp:cNvSpPr/>
      </dsp:nvSpPr>
      <dsp:spPr>
        <a:xfrm>
          <a:off x="5224888" y="201824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Entities stage 2</a:t>
          </a:r>
          <a:endParaRPr lang="en-US" sz="3200" kern="1200" noProof="0" dirty="0"/>
        </a:p>
      </dsp:txBody>
      <dsp:txXfrm>
        <a:off x="5248925" y="225861"/>
        <a:ext cx="1478079" cy="772611"/>
      </dsp:txXfrm>
    </dsp:sp>
    <dsp:sp modelId="{90453B28-FF06-4C8D-9A39-7C0B29F35A20}">
      <dsp:nvSpPr>
        <dsp:cNvPr id="0" name=""/>
        <dsp:cNvSpPr/>
      </dsp:nvSpPr>
      <dsp:spPr>
        <a:xfrm rot="5400000">
          <a:off x="5954580" y="1055894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DFF58-02D6-4535-9E93-8D132AF3244A}">
      <dsp:nvSpPr>
        <dsp:cNvPr id="0" name=""/>
        <dsp:cNvSpPr/>
      </dsp:nvSpPr>
      <dsp:spPr>
        <a:xfrm>
          <a:off x="5224888" y="1156048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Events</a:t>
          </a:r>
          <a:endParaRPr lang="en-US" sz="1800" kern="1200" noProof="0" dirty="0"/>
        </a:p>
      </dsp:txBody>
      <dsp:txXfrm>
        <a:off x="5248925" y="1180085"/>
        <a:ext cx="1478079" cy="772611"/>
      </dsp:txXfrm>
    </dsp:sp>
    <dsp:sp modelId="{072F9F52-1372-4455-9287-14F7656CA2FC}">
      <dsp:nvSpPr>
        <dsp:cNvPr id="0" name=""/>
        <dsp:cNvSpPr/>
      </dsp:nvSpPr>
      <dsp:spPr>
        <a:xfrm rot="5400000">
          <a:off x="5954580" y="2010118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E8B121-A4D3-4C7B-BC51-58960E21CE91}">
      <dsp:nvSpPr>
        <dsp:cNvPr id="0" name=""/>
        <dsp:cNvSpPr/>
      </dsp:nvSpPr>
      <dsp:spPr>
        <a:xfrm>
          <a:off x="5224888" y="2110272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Journals</a:t>
          </a:r>
          <a:endParaRPr lang="en-US" sz="1800" kern="1200" noProof="0" dirty="0"/>
        </a:p>
      </dsp:txBody>
      <dsp:txXfrm>
        <a:off x="5248925" y="2134309"/>
        <a:ext cx="1478079" cy="772611"/>
      </dsp:txXfrm>
    </dsp:sp>
    <dsp:sp modelId="{321788CF-137A-42F1-93DD-5445CE94E4DE}">
      <dsp:nvSpPr>
        <dsp:cNvPr id="0" name=""/>
        <dsp:cNvSpPr/>
      </dsp:nvSpPr>
      <dsp:spPr>
        <a:xfrm rot="5400000">
          <a:off x="5954580" y="2964342"/>
          <a:ext cx="66769" cy="6676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33A8E-9F2D-48B6-BE9F-563228471C2C}">
      <dsp:nvSpPr>
        <dsp:cNvPr id="0" name=""/>
        <dsp:cNvSpPr/>
      </dsp:nvSpPr>
      <dsp:spPr>
        <a:xfrm>
          <a:off x="5224888" y="3064496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Others</a:t>
          </a:r>
          <a:endParaRPr lang="en-US" sz="1800" kern="1200" noProof="0" dirty="0"/>
        </a:p>
      </dsp:txBody>
      <dsp:txXfrm>
        <a:off x="5248925" y="3088533"/>
        <a:ext cx="1478079" cy="772611"/>
      </dsp:txXfrm>
    </dsp:sp>
    <dsp:sp modelId="{BABBE69C-D2F2-434E-8A7F-C33E77A714A9}">
      <dsp:nvSpPr>
        <dsp:cNvPr id="0" name=""/>
        <dsp:cNvSpPr/>
      </dsp:nvSpPr>
      <dsp:spPr>
        <a:xfrm>
          <a:off x="6964703" y="201824"/>
          <a:ext cx="1526153" cy="820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Report</a:t>
          </a:r>
          <a:endParaRPr lang="en-US" sz="3200" kern="1200" noProof="0" dirty="0"/>
        </a:p>
      </dsp:txBody>
      <dsp:txXfrm>
        <a:off x="6988740" y="225861"/>
        <a:ext cx="1478079" cy="772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9E9F0-CE45-4F2F-9D6B-975A69C5FE21}" type="datetimeFigureOut">
              <a:rPr lang="pt-PT" smtClean="0"/>
              <a:t>10-06-2016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31A50-F040-43BA-B49A-A72547F62BE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69663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31A50-F040-43BA-B49A-A72547F62BEB}" type="slidenum">
              <a:rPr lang="pt-PT" smtClean="0"/>
              <a:t>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34710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pt-PT" dirty="0" err="1" smtClean="0"/>
              <a:t>Apoiar</a:t>
            </a:r>
            <a:r>
              <a:rPr lang="en-GB" altLang="pt-PT" dirty="0" smtClean="0"/>
              <a:t> </a:t>
            </a:r>
            <a:r>
              <a:rPr lang="en-GB" altLang="pt-PT" b="1" dirty="0" err="1" smtClean="0"/>
              <a:t>os</a:t>
            </a:r>
            <a:r>
              <a:rPr lang="en-GB" altLang="pt-PT" b="1" dirty="0" smtClean="0"/>
              <a:t> </a:t>
            </a:r>
            <a:r>
              <a:rPr lang="en-GB" altLang="pt-PT" b="1" dirty="0" err="1" smtClean="0"/>
              <a:t>utilizadores</a:t>
            </a:r>
            <a:r>
              <a:rPr lang="en-GB" altLang="pt-PT" b="1" dirty="0" smtClean="0"/>
              <a:t> </a:t>
            </a:r>
            <a:r>
              <a:rPr lang="en-GB" altLang="pt-PT" b="1" dirty="0" err="1" smtClean="0"/>
              <a:t>na</a:t>
            </a:r>
            <a:r>
              <a:rPr lang="en-GB" altLang="pt-PT" b="1" dirty="0" smtClean="0"/>
              <a:t> </a:t>
            </a:r>
            <a:r>
              <a:rPr lang="en-GB" altLang="pt-PT" b="1" dirty="0" err="1" smtClean="0"/>
              <a:t>gestão</a:t>
            </a:r>
            <a:r>
              <a:rPr lang="en-GB" altLang="pt-PT" b="1" dirty="0" smtClean="0"/>
              <a:t>, reporting e </a:t>
            </a:r>
            <a:r>
              <a:rPr lang="en-GB" altLang="pt-PT" b="1" dirty="0" err="1" smtClean="0"/>
              <a:t>tomada</a:t>
            </a:r>
            <a:r>
              <a:rPr lang="en-GB" altLang="pt-PT" b="1" dirty="0" smtClean="0"/>
              <a:t> de </a:t>
            </a:r>
            <a:r>
              <a:rPr lang="en-GB" altLang="pt-PT" b="1" dirty="0" err="1" smtClean="0"/>
              <a:t>decisão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relativos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ao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processo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investigação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nas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atividades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desenvolvimento</a:t>
            </a:r>
            <a:r>
              <a:rPr lang="en-GB" altLang="pt-PT" dirty="0" smtClean="0"/>
              <a:t> de </a:t>
            </a:r>
            <a:r>
              <a:rPr lang="en-GB" altLang="pt-PT" b="1" dirty="0" err="1" smtClean="0"/>
              <a:t>programas</a:t>
            </a:r>
            <a:r>
              <a:rPr lang="en-GB" altLang="pt-PT" dirty="0" smtClean="0"/>
              <a:t>, </a:t>
            </a:r>
            <a:r>
              <a:rPr lang="en-GB" altLang="pt-PT" dirty="0" err="1" smtClean="0"/>
              <a:t>atribuição</a:t>
            </a:r>
            <a:r>
              <a:rPr lang="en-GB" altLang="pt-PT" dirty="0" smtClean="0"/>
              <a:t> de </a:t>
            </a:r>
            <a:r>
              <a:rPr lang="en-GB" altLang="pt-PT" b="1" dirty="0" err="1" smtClean="0"/>
              <a:t>financiamento</a:t>
            </a:r>
            <a:r>
              <a:rPr lang="en-GB" altLang="pt-PT" dirty="0" smtClean="0"/>
              <a:t>, </a:t>
            </a:r>
            <a:r>
              <a:rPr lang="en-GB" altLang="pt-PT" b="1" dirty="0" err="1" smtClean="0"/>
              <a:t>avaliação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projetos</a:t>
            </a:r>
            <a:r>
              <a:rPr lang="en-GB" altLang="pt-PT" dirty="0" smtClean="0"/>
              <a:t>, </a:t>
            </a:r>
            <a:r>
              <a:rPr lang="en-GB" altLang="pt-PT" b="1" dirty="0" err="1" smtClean="0"/>
              <a:t>execução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projetos</a:t>
            </a:r>
            <a:r>
              <a:rPr lang="en-GB" altLang="pt-PT" dirty="0" smtClean="0"/>
              <a:t>, </a:t>
            </a:r>
            <a:r>
              <a:rPr lang="en-GB" altLang="pt-PT" dirty="0" err="1" smtClean="0"/>
              <a:t>geração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resultados</a:t>
            </a:r>
            <a:r>
              <a:rPr lang="en-GB" altLang="pt-PT" dirty="0" smtClean="0"/>
              <a:t>, </a:t>
            </a:r>
            <a:r>
              <a:rPr lang="en-GB" altLang="pt-PT" b="1" dirty="0" err="1" smtClean="0"/>
              <a:t>avaliação</a:t>
            </a:r>
            <a:r>
              <a:rPr lang="en-GB" altLang="pt-PT" dirty="0" smtClean="0"/>
              <a:t> de </a:t>
            </a:r>
            <a:r>
              <a:rPr lang="en-GB" altLang="pt-PT" dirty="0" err="1" smtClean="0"/>
              <a:t>resultados</a:t>
            </a:r>
            <a:r>
              <a:rPr lang="en-GB" altLang="pt-PT" dirty="0" smtClean="0"/>
              <a:t> </a:t>
            </a:r>
            <a:r>
              <a:rPr lang="en-GB" altLang="pt-PT" dirty="0" err="1" smtClean="0"/>
              <a:t>ou</a:t>
            </a:r>
            <a:r>
              <a:rPr lang="en-GB" altLang="pt-PT" dirty="0" smtClean="0"/>
              <a:t> a </a:t>
            </a:r>
            <a:r>
              <a:rPr lang="en-GB" altLang="pt-PT" b="1" dirty="0" err="1" smtClean="0"/>
              <a:t>transferência</a:t>
            </a:r>
            <a:r>
              <a:rPr lang="en-GB" altLang="pt-PT" b="1" dirty="0" smtClean="0"/>
              <a:t> de </a:t>
            </a:r>
            <a:r>
              <a:rPr lang="en-GB" altLang="pt-PT" b="1" dirty="0" err="1" smtClean="0"/>
              <a:t>tecnologia</a:t>
            </a:r>
            <a:endParaRPr lang="en-US" altLang="pt-PT" b="1" dirty="0" smtClean="0"/>
          </a:p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B1D-085A-492D-A6AA-DA2542531ED2}" type="slidenum">
              <a:rPr lang="pt-PT" smtClean="0"/>
              <a:pPr/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70442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t-PT" sz="1200" dirty="0" smtClean="0"/>
              <a:t>Definir </a:t>
            </a:r>
            <a:r>
              <a:rPr lang="pt-PT" sz="1200" b="1" dirty="0" smtClean="0"/>
              <a:t>o quadro normativo </a:t>
            </a:r>
            <a:r>
              <a:rPr lang="pt-PT" sz="1200" dirty="0" smtClean="0"/>
              <a:t>a adotar pelos vários sistemas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1200" b="1" dirty="0" smtClean="0"/>
              <a:t>Coordenar</a:t>
            </a:r>
            <a:r>
              <a:rPr lang="pt-PT" sz="1200" dirty="0" smtClean="0"/>
              <a:t> a adaptação e integração dos </a:t>
            </a:r>
            <a:r>
              <a:rPr lang="pt-PT" sz="1200" b="1" dirty="0" smtClean="0"/>
              <a:t>sistemas da FCT</a:t>
            </a:r>
            <a:r>
              <a:rPr lang="pt-PT" sz="1200" dirty="0" smtClean="0"/>
              <a:t> de acordo com o quadro normativo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1200" b="1" dirty="0" smtClean="0"/>
              <a:t>Coordenar</a:t>
            </a:r>
            <a:r>
              <a:rPr lang="pt-PT" sz="1200" dirty="0" smtClean="0"/>
              <a:t> a integração dos </a:t>
            </a:r>
            <a:r>
              <a:rPr lang="pt-PT" sz="1200" b="1" dirty="0" smtClean="0"/>
              <a:t>sistemas externos</a:t>
            </a:r>
            <a:r>
              <a:rPr lang="pt-PT" sz="1200" dirty="0" smtClean="0"/>
              <a:t> à FCT (nacionais e internacionais) de acordo com o quadro normativo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1200" b="1" smtClean="0"/>
              <a:t>Apoiar</a:t>
            </a:r>
            <a:r>
              <a:rPr lang="pt-PT" sz="1200" smtClean="0"/>
              <a:t> e </a:t>
            </a:r>
            <a:r>
              <a:rPr lang="pt-PT" sz="1200" b="1" smtClean="0"/>
              <a:t>divulgar</a:t>
            </a:r>
            <a:r>
              <a:rPr lang="pt-PT" sz="1200" smtClean="0"/>
              <a:t> na </a:t>
            </a:r>
            <a:r>
              <a:rPr lang="pt-PT" sz="1200" b="1" smtClean="0"/>
              <a:t>comunidade</a:t>
            </a:r>
            <a:r>
              <a:rPr lang="pt-PT" sz="1200" smtClean="0"/>
              <a:t> a utilização dos sistemas do PTCRIS.</a:t>
            </a:r>
          </a:p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31A50-F040-43BA-B49A-A72547F62BEB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8916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PT" altLang="pt-PT" dirty="0" err="1" smtClean="0">
                <a:latin typeface="Arial" pitchFamily="34" charset="0"/>
              </a:rPr>
              <a:t>After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the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studies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and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surveys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we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were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able</a:t>
            </a:r>
            <a:r>
              <a:rPr lang="pt-PT" altLang="pt-PT" baseline="0" dirty="0" smtClean="0">
                <a:latin typeface="Arial" pitchFamily="34" charset="0"/>
              </a:rPr>
              <a:t> to </a:t>
            </a:r>
            <a:r>
              <a:rPr lang="pt-PT" altLang="pt-PT" baseline="0" dirty="0" err="1" smtClean="0">
                <a:latin typeface="Arial" pitchFamily="34" charset="0"/>
              </a:rPr>
              <a:t>identify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several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components</a:t>
            </a:r>
            <a:r>
              <a:rPr lang="pt-PT" altLang="pt-PT" baseline="0" dirty="0" smtClean="0">
                <a:latin typeface="Arial" pitchFamily="34" charset="0"/>
              </a:rPr>
              <a:t> </a:t>
            </a:r>
            <a:r>
              <a:rPr lang="pt-PT" altLang="pt-PT" baseline="0" dirty="0" err="1" smtClean="0">
                <a:latin typeface="Arial" pitchFamily="34" charset="0"/>
              </a:rPr>
              <a:t>of</a:t>
            </a:r>
            <a:r>
              <a:rPr lang="pt-PT" altLang="pt-PT" baseline="0" dirty="0" smtClean="0">
                <a:latin typeface="Arial" pitchFamily="34" charset="0"/>
              </a:rPr>
              <a:t> a </a:t>
            </a:r>
            <a:r>
              <a:rPr lang="pt-PT" altLang="pt-PT" baseline="0" dirty="0" err="1" smtClean="0">
                <a:latin typeface="Arial" pitchFamily="34" charset="0"/>
              </a:rPr>
              <a:t>national</a:t>
            </a:r>
            <a:r>
              <a:rPr lang="pt-PT" altLang="pt-PT" baseline="0" dirty="0" smtClean="0">
                <a:latin typeface="Arial" pitchFamily="34" charset="0"/>
              </a:rPr>
              <a:t> CRIS</a:t>
            </a:r>
          </a:p>
          <a:p>
            <a:endParaRPr lang="pt-PT" altLang="pt-PT" baseline="0" dirty="0" smtClean="0">
              <a:latin typeface="Arial" pitchFamily="34" charset="0"/>
            </a:endParaRPr>
          </a:p>
          <a:p>
            <a:endParaRPr lang="pt-PT" altLang="pt-PT" baseline="0" dirty="0" smtClean="0">
              <a:latin typeface="Arial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DF72E1-5236-425C-96DD-976450113316}" type="slidenum">
              <a:rPr lang="pt-PT" altLang="pt-PT" smtClean="0"/>
              <a:pPr eaLnBrk="1" hangingPunct="1">
                <a:spcBef>
                  <a:spcPct val="0"/>
                </a:spcBef>
              </a:pPr>
              <a:t>6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4149525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92763-42CA-46B1-A9EB-D3745143AD0E}" type="slidenum">
              <a:rPr lang="pt-PT" smtClean="0">
                <a:solidFill>
                  <a:srgbClr val="EEECE1"/>
                </a:solidFill>
              </a:rPr>
              <a:pPr/>
              <a:t>11</a:t>
            </a:fld>
            <a:endParaRPr lang="pt-PT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0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D07DF-BE90-4925-83FD-33125381857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PT" altLang="pt-PT" dirty="0" smtClean="0">
                <a:latin typeface="Arial" pitchFamily="34" charset="0"/>
              </a:rPr>
              <a:t>Isto porque passará a usar</a:t>
            </a:r>
            <a:r>
              <a:rPr lang="pt-PT" altLang="pt-PT" baseline="0" dirty="0" smtClean="0">
                <a:latin typeface="Arial" pitchFamily="34" charset="0"/>
              </a:rPr>
              <a:t> os identificadores e o modelo de interoperabilidade comum ao </a:t>
            </a:r>
            <a:r>
              <a:rPr lang="pt-PT" altLang="pt-PT" baseline="0" dirty="0" err="1" smtClean="0">
                <a:latin typeface="Arial" pitchFamily="34" charset="0"/>
              </a:rPr>
              <a:t>ecosistema</a:t>
            </a:r>
            <a:endParaRPr lang="pt-PT" altLang="pt-PT" dirty="0" smtClean="0">
              <a:latin typeface="Arial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DF72E1-5236-425C-96DD-976450113316}" type="slidenum">
              <a:rPr lang="pt-PT" altLang="pt-PT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16</a:t>
            </a:fld>
            <a:endParaRPr lang="pt-PT" altLang="pt-PT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24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780928"/>
            <a:ext cx="8208912" cy="10801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8208912" cy="1080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37567"/>
            <a:ext cx="3186107" cy="14401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A442-FF0A-47AF-B61D-CAB99922A1EB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3528" y="6309320"/>
            <a:ext cx="1584176" cy="5040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70496"/>
            <a:ext cx="4536504" cy="7426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4088" y="4972000"/>
            <a:ext cx="3312368" cy="59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0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97152"/>
            <a:ext cx="8496944" cy="566738"/>
          </a:xfrm>
        </p:spPr>
        <p:txBody>
          <a:bodyPr anchor="b"/>
          <a:lstStyle>
            <a:lvl1pPr algn="l">
              <a:defRPr sz="2000" b="1" spc="0"/>
            </a:lvl1pPr>
          </a:lstStyle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528" y="260648"/>
            <a:ext cx="8496944" cy="44669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t-P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5373216"/>
            <a:ext cx="8496944" cy="648072"/>
          </a:xfrm>
        </p:spPr>
        <p:txBody>
          <a:bodyPr/>
          <a:lstStyle>
            <a:lvl1pPr marL="0" indent="0">
              <a:buNone/>
              <a:defRPr sz="1400" spc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CBA5-9BE2-408F-BD14-15C1D99C94E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225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6839-6E43-4E1D-91F3-3FACB127A36F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1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274638"/>
            <a:ext cx="615347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6DF-D8AB-48C4-AAE5-B02C2535D2A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07950" y="2130426"/>
            <a:ext cx="4103688" cy="2235200"/>
          </a:xfrm>
        </p:spPr>
        <p:txBody>
          <a:bodyPr/>
          <a:lstStyle>
            <a:lvl1pPr>
              <a:defRPr sz="3500" b="1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do título</a:t>
            </a:r>
          </a:p>
        </p:txBody>
      </p:sp>
    </p:spTree>
    <p:extLst>
      <p:ext uri="{BB962C8B-B14F-4D97-AF65-F5344CB8AC3E}">
        <p14:creationId xmlns:p14="http://schemas.microsoft.com/office/powerpoint/2010/main" val="3763208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5119D2-9ACB-4F3A-B758-586184038A2D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0DB73F-670F-45AD-862D-8950BC744E8C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8497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4D23EE-3E8D-431E-9EA0-5D1564095E54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5A204-B841-4D33-989C-208BE59366DA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80018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2420939"/>
            <a:ext cx="4038600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2420939"/>
            <a:ext cx="4038600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7C981F-08C2-49F7-9C4C-EFDDED7FC2E8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0B7D76-CC4B-4B38-95AC-FC1B210E423B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9086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0068CD-DE09-40E5-A6EB-1D9B66D2BD81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88A9D2-B845-4C66-904A-E7ABF2E7C24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4510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A9866-A437-4AC9-99A6-E0E744FAF0A3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02C1D1-E16F-4110-9B95-D6153514D36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571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9727E5-0C2E-44C2-8646-EC2DA7F6575A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21EF9-1EB9-4FC7-9F1A-EB0993003C2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711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918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01407C-6B8D-4BB9-9D3C-694711648412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29ABC-B838-4B69-B0ED-4D7E2911490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66225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A15B9A-D21C-43E8-9F7A-45ADC9E86EE4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3F2240-E099-46BA-8A50-9839ECC96213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2122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FBEF29-A44F-4B39-BF00-27C7CCDECC9C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FDADBF-3438-4D92-B986-D37BE3EEB0D4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06873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341438"/>
            <a:ext cx="2057400" cy="4751387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41438"/>
            <a:ext cx="6019800" cy="475138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86A4A9-74C1-435D-B962-1C098B00BC05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864D8B-7E68-4867-ADD1-3699FFE4FB81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05517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07950" y="2130425"/>
            <a:ext cx="4103688" cy="2235200"/>
          </a:xfrm>
        </p:spPr>
        <p:txBody>
          <a:bodyPr/>
          <a:lstStyle>
            <a:lvl1pPr>
              <a:defRPr sz="2625" b="1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3422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8F094E-1DF6-4C60-A005-12452061D6E9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0DB73F-670F-45AD-862D-8950BC744E8C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29828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F2A482-6A08-4AFE-A591-53BF47228486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5A204-B841-4D33-989C-208BE59366DA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2474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2420940"/>
            <a:ext cx="4038600" cy="367188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2420940"/>
            <a:ext cx="4038600" cy="367188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37B0DA-0190-425C-B4EC-CA816B03680F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0B7D76-CC4B-4B38-95AC-FC1B210E423B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086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856ADC-08E5-42BB-847E-69E9BFD08272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88A9D2-B845-4C66-904A-E7ABF2E7C24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6604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317A5-6DD2-490D-BC8E-ECA23A88F99F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02C1D1-E16F-4110-9B95-D6153514D36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345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2852936"/>
            <a:ext cx="8352928" cy="1152128"/>
          </a:xfrm>
        </p:spPr>
        <p:txBody>
          <a:bodyPr anchor="t"/>
          <a:lstStyle>
            <a:lvl1pPr algn="ctr">
              <a:defRPr sz="4000" b="0" cap="none"/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4005064"/>
            <a:ext cx="8352928" cy="864096"/>
          </a:xfrm>
        </p:spPr>
        <p:txBody>
          <a:bodyPr anchor="b"/>
          <a:lstStyle>
            <a:lvl1pPr marL="0" indent="0" algn="ctr">
              <a:buNone/>
              <a:defRPr sz="2000" spc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37567"/>
            <a:ext cx="3186107" cy="14401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B7A3-FF2D-4E69-9D9E-5E222FD91DC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14818"/>
            <a:ext cx="3758975" cy="348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95" y="5158818"/>
            <a:ext cx="2602921" cy="4304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23528" y="6309320"/>
            <a:ext cx="1584176" cy="5040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56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5B8876-5D97-4175-9E75-AA3D06350FEB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21EF9-1EB9-4FC7-9F1A-EB0993003C2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87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A8FBE5-C478-455C-BCE2-2F1BDF5C5D99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29ABC-B838-4B69-B0ED-4D7E2911490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27147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 smtClean="0"/>
              <a:t>Drag picture to placeholder or click icon to add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7881C2-389B-4552-85C7-94A8B85C6AB0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3F2240-E099-46BA-8A50-9839ECC96213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41789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4D6FB2-EC16-480D-A061-CE4B6C7B01C0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FDADBF-3438-4D92-B986-D37BE3EEB0D4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917591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341438"/>
            <a:ext cx="2057400" cy="4751387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41438"/>
            <a:ext cx="6019800" cy="4751387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EE7865-0B08-4F5A-BF79-3C11C69AC14C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864D8B-7E68-4867-ADD1-3699FFE4FB81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87601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341440"/>
            <a:ext cx="7416800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940"/>
            <a:ext cx="4038600" cy="36718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420940"/>
            <a:ext cx="4038600" cy="36718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FBFAB-9B28-4120-A15B-F66094B96388}" type="datetime1">
              <a:rPr lang="pt-PT" smtClean="0">
                <a:solidFill>
                  <a:srgbClr val="FFFFFF"/>
                </a:solidFill>
              </a:r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5577F-A9ED-4E58-95EE-B0C534AB1F65}" type="slidenum">
              <a:rPr lang="pt-PT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490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07950" y="2130425"/>
            <a:ext cx="4103688" cy="2235200"/>
          </a:xfrm>
        </p:spPr>
        <p:txBody>
          <a:bodyPr/>
          <a:lstStyle>
            <a:lvl1pPr>
              <a:defRPr sz="2625" b="1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589975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718F7-2F0D-4DD0-9254-410EA152372D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0DB73F-670F-45AD-862D-8950BC744E8C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1488953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9714F5-599B-41B3-8036-E374301FDC2A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5A204-B841-4D33-989C-208BE59366DA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1584300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2420940"/>
            <a:ext cx="4038600" cy="367188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2420940"/>
            <a:ext cx="4038600" cy="367188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7DD62D-CD0C-4E39-B353-EE82AE063E98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0B7D76-CC4B-4B38-95AC-FC1B210E423B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1450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2852936"/>
            <a:ext cx="8352928" cy="1152128"/>
          </a:xfrm>
        </p:spPr>
        <p:txBody>
          <a:bodyPr anchor="t"/>
          <a:lstStyle>
            <a:lvl1pPr algn="ctr">
              <a:defRPr sz="4000" b="0" cap="none"/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4005064"/>
            <a:ext cx="8352928" cy="864096"/>
          </a:xfrm>
        </p:spPr>
        <p:txBody>
          <a:bodyPr anchor="b"/>
          <a:lstStyle>
            <a:lvl1pPr marL="0" indent="0" algn="ctr">
              <a:buNone/>
              <a:defRPr sz="2000" spc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77" y="1137567"/>
            <a:ext cx="3186107" cy="14401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28-13DD-4625-A951-9416FE6D2E09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14818"/>
            <a:ext cx="3758975" cy="348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95" y="5158818"/>
            <a:ext cx="2602921" cy="4304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23528" y="6309320"/>
            <a:ext cx="1584176" cy="5040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98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391E78-2372-4891-B234-9D80CE6255CE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88A9D2-B845-4C66-904A-E7ABF2E7C24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5712856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A3D9C4-EFF5-4CB2-AC39-8F9B92784DBB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02C1D1-E16F-4110-9B95-D6153514D36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16346765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BF0B37-77D8-4BC0-B5CA-04244DB09C9D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21EF9-1EB9-4FC7-9F1A-EB0993003C2D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8953644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9D3EC1-E69A-437C-8776-978D462A01C4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29ABC-B838-4B69-B0ED-4D7E29114905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33163823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 smtClean="0"/>
              <a:t>Drag picture to placeholder or click icon to add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D8D09E-A586-4D1E-9FAF-1CCCBE9423B5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3F2240-E099-46BA-8A50-9839ECC96213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18320195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35F288-DA18-4923-B70E-7932501E9A2D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FDADBF-3438-4D92-B986-D37BE3EEB0D4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37690374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341438"/>
            <a:ext cx="2057400" cy="4751387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41438"/>
            <a:ext cx="6019800" cy="4751387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FBBD9D-03C2-4DF0-9AD7-99143F5791BF}" type="datetime1">
              <a:rPr lang="pt-PT" smtClean="0">
                <a:solidFill>
                  <a:srgbClr val="FFFFFF"/>
                </a:solidFill>
              </a:rPr>
              <a:pPr/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864D8B-7E68-4867-ADD1-3699FFE4FB81}" type="slidenum">
              <a:rPr lang="pt-PT">
                <a:solidFill>
                  <a:srgbClr val="FFFFFF"/>
                </a:solidFill>
              </a:rPr>
              <a:pPr/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2673473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341440"/>
            <a:ext cx="7416800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940"/>
            <a:ext cx="4038600" cy="36718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420940"/>
            <a:ext cx="4038600" cy="36718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2D3B9-387B-4A76-949A-11CE6828647F}" type="datetime1">
              <a:rPr lang="pt-PT">
                <a:solidFill>
                  <a:srgbClr val="FFFFFF"/>
                </a:solidFill>
              </a:rPr>
              <a:pPr>
                <a:defRPr/>
              </a:pPr>
              <a:t>10-06-2016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5577F-A9ED-4E58-95EE-B0C534AB1F65}" type="slidenum">
              <a:rPr lang="pt-PT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t-PT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260169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172272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172272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0516C-83AD-4D64-90D1-0A736F783EE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46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68760"/>
            <a:ext cx="4172843" cy="792088"/>
          </a:xfrm>
        </p:spPr>
        <p:txBody>
          <a:bodyPr anchor="b"/>
          <a:lstStyle>
            <a:lvl1pPr marL="0" indent="0">
              <a:buNone/>
              <a:defRPr sz="2400" b="1" spc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132856"/>
            <a:ext cx="4173860" cy="39933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176464" cy="792088"/>
          </a:xfrm>
        </p:spPr>
        <p:txBody>
          <a:bodyPr anchor="b"/>
          <a:lstStyle>
            <a:lvl1pPr marL="0" indent="0">
              <a:buNone/>
              <a:defRPr sz="2400" b="1" spc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32856"/>
            <a:ext cx="4175447" cy="39933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F8D2-78EA-4E22-9F77-1BAA5DF48EEB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08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3260-63DD-44CE-A3EC-C7C6478ABBC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46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F760-06C0-41B8-A2A3-E457F400C53A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26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3050"/>
            <a:ext cx="3141985" cy="1355750"/>
          </a:xfrm>
        </p:spPr>
        <p:txBody>
          <a:bodyPr anchor="b"/>
          <a:lstStyle>
            <a:lvl1pPr algn="l">
              <a:defRPr sz="2000" b="1" spc="0"/>
            </a:lvl1pPr>
          </a:lstStyle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24542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1700808"/>
            <a:ext cx="3141985" cy="4425355"/>
          </a:xfrm>
        </p:spPr>
        <p:txBody>
          <a:bodyPr/>
          <a:lstStyle>
            <a:lvl1pPr marL="0" indent="0">
              <a:buNone/>
              <a:defRPr sz="1400" spc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565B-34FB-42B3-B4D1-D226D8C1EF8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55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7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59624"/>
            <a:ext cx="9144000" cy="598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0481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68760"/>
            <a:ext cx="8496944" cy="4680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346345"/>
            <a:ext cx="1296143" cy="41733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3904" y="6356350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</a:defRPr>
            </a:lvl1pPr>
          </a:lstStyle>
          <a:p>
            <a:fld id="{1788FC35-518D-43B3-9B5A-66EABCDA08B3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072" y="6356350"/>
            <a:ext cx="5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</a:defRPr>
            </a:lvl1pPr>
          </a:lstStyle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17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9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4000" i="0" kern="1200" spc="-15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 spc="-15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 spc="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0">
          <a:solidFill>
            <a:schemeClr val="tx1"/>
          </a:solidFill>
          <a:latin typeface="Dotum" panose="020B0600000101010101" pitchFamily="34" charset="-127"/>
          <a:ea typeface="Dotum" panose="020B0600000101010101" pitchFamily="34" charset="-127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41439"/>
            <a:ext cx="7416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20939"/>
            <a:ext cx="8229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524626"/>
            <a:ext cx="86518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CD86DC-1747-4327-9B4B-6B51ABDED9F8}" type="datetime1">
              <a:rPr lang="pt-PT" smtClean="0">
                <a:solidFill>
                  <a:srgbClr val="FFFFFF"/>
                </a:solidFill>
                <a:latin typeface="Arial" charset="0"/>
              </a:rPr>
              <a:t>10-06-2016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813" y="6524626"/>
            <a:ext cx="4318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247C0-3902-4FDA-908D-864A960C783F}" type="slidenum">
              <a:rPr lang="pt-PT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1913" y="6524626"/>
            <a:ext cx="69850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>
                <a:solidFill>
                  <a:srgbClr val="C0C0C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597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EA9B08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41440"/>
            <a:ext cx="7416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20940"/>
            <a:ext cx="8229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524625"/>
            <a:ext cx="86518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25AD28-339C-4C20-AC52-449C44E193AF}" type="datetime1">
              <a:rPr lang="pt-PT" smtClean="0">
                <a:solidFill>
                  <a:srgbClr val="FFFFFF"/>
                </a:solidFill>
                <a:latin typeface="Arial" charset="0"/>
              </a:rPr>
              <a:t>10-06-2016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813" y="6524625"/>
            <a:ext cx="4318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247C0-3902-4FDA-908D-864A960C783F}" type="slidenum">
              <a:rPr lang="pt-PT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1913" y="6524625"/>
            <a:ext cx="69850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rgbClr val="C0C0C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600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1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8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41440"/>
            <a:ext cx="7416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20940"/>
            <a:ext cx="8229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524625"/>
            <a:ext cx="86518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BA0B2C-91E1-4D2F-B9E6-A68FBE1558F8}" type="datetime1">
              <a:rPr lang="pt-PT" smtClean="0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10-06-2016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813" y="6524625"/>
            <a:ext cx="4318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247C0-3902-4FDA-908D-864A960C783F}" type="slidenum">
              <a:rPr lang="pt-PT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pt-PT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1913" y="6524625"/>
            <a:ext cx="69850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675" b="0">
                <a:solidFill>
                  <a:srgbClr val="C0C0C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/>
              <a:t>RCAAP - Repositório Cientifico de Acesso Aberto de Portugal</a:t>
            </a:r>
          </a:p>
        </p:txBody>
      </p:sp>
    </p:spTree>
    <p:extLst>
      <p:ext uri="{BB962C8B-B14F-4D97-AF65-F5344CB8AC3E}">
        <p14:creationId xmlns:p14="http://schemas.microsoft.com/office/powerpoint/2010/main" val="355622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EA9B08"/>
          </a:solidFill>
          <a:latin typeface="Trebuchet MS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21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8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0289CA"/>
        </a:buClr>
        <a:buFont typeface="Trebuchet MS" pitchFamily="34" charset="0"/>
        <a:buChar char="●"/>
        <a:defRPr sz="15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4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JooMoreira3/pt-criscasrairome16may2014v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fif"/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fif"/><Relationship Id="rId5" Type="http://schemas.openxmlformats.org/officeDocument/2006/relationships/image" Target="../media/image19.jpg"/><Relationship Id="rId4" Type="http://schemas.openxmlformats.org/officeDocument/2006/relationships/image" Target="../media/image18.jf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67544" y="2924944"/>
            <a:ext cx="8208912" cy="1080120"/>
          </a:xfrm>
        </p:spPr>
        <p:txBody>
          <a:bodyPr>
            <a:noAutofit/>
          </a:bodyPr>
          <a:lstStyle/>
          <a:p>
            <a:r>
              <a:rPr lang="en-US" sz="2400" dirty="0" smtClean="0"/>
              <a:t> </a:t>
            </a:r>
            <a:r>
              <a:rPr lang="en-US" sz="2400" dirty="0"/>
              <a:t>Integrating a national network of institutional repositories into the national/international research management ecosystem </a:t>
            </a:r>
            <a:endParaRPr lang="en-US" sz="2400" noProof="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8208912" cy="1080120"/>
          </a:xfrm>
        </p:spPr>
        <p:txBody>
          <a:bodyPr/>
          <a:lstStyle/>
          <a:p>
            <a:r>
              <a:rPr lang="en-US" sz="2400" noProof="0" dirty="0" smtClean="0"/>
              <a:t>João Mendes Moreira</a:t>
            </a:r>
          </a:p>
          <a:p>
            <a:r>
              <a:rPr lang="en-US" sz="1600" dirty="0" smtClean="0"/>
              <a:t>0000-0002-9081-2728</a:t>
            </a:r>
            <a:endParaRPr lang="en-US" sz="1600" noProof="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6364-355F-4406-B2B5-96EE83752964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orcid.org/sites/default/files/images/orcid_128x12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04" y="4316884"/>
            <a:ext cx="259159" cy="25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05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RCAAP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100" dirty="0" smtClean="0"/>
              <a:t>Increase the visibility, accessibility and dissemination of results of academic activity and scientific research Portuguese</a:t>
            </a:r>
            <a:br>
              <a:rPr lang="en-US" sz="2100" dirty="0" smtClean="0"/>
            </a:br>
            <a:endParaRPr lang="en-US" sz="2100" dirty="0" smtClean="0"/>
          </a:p>
          <a:p>
            <a:pPr lvl="0"/>
            <a:r>
              <a:rPr lang="en-US" sz="2100" dirty="0" smtClean="0"/>
              <a:t>Facilitate management and access to information on scientific production national</a:t>
            </a:r>
            <a:br>
              <a:rPr lang="en-US" sz="2100" dirty="0" smtClean="0"/>
            </a:br>
            <a:endParaRPr lang="en-US" sz="2100" dirty="0" smtClean="0"/>
          </a:p>
          <a:p>
            <a:pPr lvl="0"/>
            <a:r>
              <a:rPr lang="en-US" sz="2100" dirty="0" smtClean="0"/>
              <a:t>Portugal integrate a number of international initiatives</a:t>
            </a: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16-Sep-2015</a:t>
            </a:r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2</a:t>
            </a:r>
            <a:endParaRPr lang="pt-P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82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FCT | FCCN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General coordination and infrastructures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Minho's university</a:t>
            </a:r>
          </a:p>
          <a:p>
            <a:pPr marL="0" indent="0">
              <a:buNone/>
            </a:pPr>
            <a:r>
              <a:rPr lang="en-US" sz="1500" dirty="0" smtClean="0"/>
              <a:t>Scientific and Technical Coordination</a:t>
            </a:r>
          </a:p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16-Sep-2015</a:t>
            </a:r>
            <a:endParaRPr lang="pt-PT">
              <a:solidFill>
                <a:srgbClr val="FFFFFF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3</a:t>
            </a:r>
            <a:endParaRPr lang="pt-PT">
              <a:solidFill>
                <a:srgbClr val="FFFFFF"/>
              </a:solidFill>
            </a:endParaRPr>
          </a:p>
        </p:txBody>
      </p:sp>
      <p:pic>
        <p:nvPicPr>
          <p:cNvPr id="4" name="Picture 3" descr="universidade-do-Minh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476" y="3789040"/>
            <a:ext cx="1731804" cy="1350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b="28834"/>
          <a:stretch/>
        </p:blipFill>
        <p:spPr>
          <a:xfrm>
            <a:off x="5274079" y="2132856"/>
            <a:ext cx="2517671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2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PT" dirty="0" smtClean="0"/>
              <a:t>Electronic services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6194233"/>
              </p:ext>
            </p:extLst>
          </p:nvPr>
        </p:nvGraphicFramePr>
        <p:xfrm>
          <a:off x="395536" y="2062164"/>
          <a:ext cx="8352928" cy="4247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loud 9"/>
          <p:cNvSpPr/>
          <p:nvPr/>
        </p:nvSpPr>
        <p:spPr bwMode="auto">
          <a:xfrm>
            <a:off x="2627784" y="5815427"/>
            <a:ext cx="465312" cy="351383"/>
          </a:xfrm>
          <a:prstGeom prst="clou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808080"/>
              </a:solidFill>
              <a:latin typeface="Garamond" pitchFamily="2" charset="0"/>
            </a:endParaRPr>
          </a:p>
        </p:txBody>
      </p:sp>
      <p:sp>
        <p:nvSpPr>
          <p:cNvPr id="11" name="Cloud 10"/>
          <p:cNvSpPr/>
          <p:nvPr/>
        </p:nvSpPr>
        <p:spPr bwMode="auto">
          <a:xfrm>
            <a:off x="4231394" y="5815426"/>
            <a:ext cx="465312" cy="351383"/>
          </a:xfrm>
          <a:prstGeom prst="clou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808080"/>
              </a:solidFill>
              <a:latin typeface="Garamond" pitchFamily="2" charset="0"/>
            </a:endParaRPr>
          </a:p>
        </p:txBody>
      </p:sp>
      <p:sp>
        <p:nvSpPr>
          <p:cNvPr id="12" name="Cloud 11"/>
          <p:cNvSpPr/>
          <p:nvPr/>
        </p:nvSpPr>
        <p:spPr bwMode="auto">
          <a:xfrm>
            <a:off x="5835004" y="5815426"/>
            <a:ext cx="465312" cy="351383"/>
          </a:xfrm>
          <a:prstGeom prst="clou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808080"/>
              </a:solidFill>
              <a:latin typeface="Garamond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043608" y="4437112"/>
            <a:ext cx="324036" cy="216024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PT" sz="900" b="1">
              <a:solidFill>
                <a:srgbClr val="FFFFFF"/>
              </a:solidFill>
            </a:endParaRPr>
          </a:p>
        </p:txBody>
      </p:sp>
      <p:sp>
        <p:nvSpPr>
          <p:cNvPr id="13" name="Cloud 12"/>
          <p:cNvSpPr/>
          <p:nvPr/>
        </p:nvSpPr>
        <p:spPr bwMode="auto">
          <a:xfrm>
            <a:off x="902332" y="5816883"/>
            <a:ext cx="465312" cy="351383"/>
          </a:xfrm>
          <a:prstGeom prst="clou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808080"/>
              </a:solidFill>
              <a:latin typeface="Garamo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0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47 Institutional Repositories (28 </a:t>
            </a:r>
            <a:r>
              <a:rPr lang="en-US" dirty="0" smtClean="0"/>
              <a:t>hosted)</a:t>
            </a:r>
            <a:endParaRPr lang="en-US" dirty="0" smtClean="0"/>
          </a:p>
          <a:p>
            <a:r>
              <a:rPr lang="en-US" dirty="0" smtClean="0"/>
              <a:t>1 </a:t>
            </a:r>
            <a:r>
              <a:rPr lang="en-US" dirty="0" smtClean="0"/>
              <a:t>shared repository </a:t>
            </a:r>
            <a:r>
              <a:rPr lang="en-US" dirty="0" smtClean="0"/>
              <a:t>shared by 50 institutions</a:t>
            </a:r>
          </a:p>
          <a:p>
            <a:r>
              <a:rPr lang="en-US" dirty="0" smtClean="0"/>
              <a:t>44 journals (14 housed)</a:t>
            </a:r>
          </a:p>
          <a:p>
            <a:r>
              <a:rPr lang="en-US" dirty="0" smtClean="0"/>
              <a:t>1 million  documents </a:t>
            </a:r>
            <a:r>
              <a:rPr lang="en-US" dirty="0" smtClean="0"/>
              <a:t>(330K PT)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16-Sep-2015</a:t>
            </a:r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5</a:t>
            </a:r>
            <a:endParaRPr lang="pt-P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8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Recognition / Consolidation RCAAP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Legal support for the deposit of doctoral dissertations and master's theses (DL 115/2013 and Ordinance No. 285/2015).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Support compliance and monitoring of open access policy of the FCT.</a:t>
            </a:r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16-Sep-2015</a:t>
            </a:r>
            <a:endParaRPr lang="pt-PT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6</a:t>
            </a:r>
            <a:endParaRPr lang="pt-P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</a:t>
            </a:r>
            <a:r>
              <a:rPr lang="en-US" b="1" dirty="0" smtClean="0"/>
              <a:t>RCAAP services</a:t>
            </a:r>
            <a:r>
              <a:rPr lang="en-US" dirty="0" smtClean="0"/>
              <a:t>, namely institutional repositories, into PTCRIS ecosystem by adopting it’s </a:t>
            </a:r>
            <a:r>
              <a:rPr lang="en-US" b="1" dirty="0" smtClean="0"/>
              <a:t>regulatory framework</a:t>
            </a:r>
          </a:p>
          <a:p>
            <a:r>
              <a:rPr lang="en-US" dirty="0" smtClean="0"/>
              <a:t>Provide added value services to institution by extending functionalities on IRs (</a:t>
            </a:r>
            <a:r>
              <a:rPr lang="en-US" b="1" dirty="0" err="1" smtClean="0"/>
              <a:t>DSpaceCRIS</a:t>
            </a:r>
            <a:r>
              <a:rPr lang="en-US" b="1" dirty="0" smtClean="0"/>
              <a:t>=IR+CRIS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open source</a:t>
            </a:r>
            <a:r>
              <a:rPr lang="en-US" dirty="0" smtClean="0"/>
              <a:t> solution, </a:t>
            </a:r>
            <a:r>
              <a:rPr lang="en-US" b="1" dirty="0" smtClean="0"/>
              <a:t>non-disruptive and sustainable approach</a:t>
            </a:r>
            <a:endParaRPr lang="en-US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3260-63DD-44CE-A3EC-C7C6478ABBC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41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PT" dirty="0" smtClean="0"/>
              <a:t>Motivation: Goal 2: Comply with PTCRIS regulatory framework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10-Set-14</a:t>
            </a:r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235757443"/>
              </p:ext>
            </p:extLst>
          </p:nvPr>
        </p:nvGraphicFramePr>
        <p:xfrm>
          <a:off x="467544" y="1568822"/>
          <a:ext cx="835292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Picture 2" descr="https://encrypted-tbn0.gstatic.com/images?q=tbn:ANd9GcTEOhaj_Kr5ZOfiq1OkKPAYsMnvfQvwODq0Z1hzkxAAc4mmDzKjt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30" y="5421795"/>
            <a:ext cx="527484" cy="5274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encrypted-tbn1.gstatic.com/images?q=tbn:ANd9GcR0IZWH6iM8p8hM0X7ZunuoDV6_V_o8gloe_1mU5pOlyOQ9frgz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295" y="4449142"/>
            <a:ext cx="1089121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://www.eurocris.org/Uploads/Web%20pages/CERIF-1.5/cerif_logo-euroCRIS-websit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12" y="4478359"/>
            <a:ext cx="1027911" cy="861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921012"/>
            <a:ext cx="749765" cy="39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618" y="4492939"/>
            <a:ext cx="1358041" cy="3938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13519" y="5012225"/>
            <a:ext cx="130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PTCRISync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PT" dirty="0" smtClean="0"/>
              <a:t>Motivation: Goal 1: added value services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70B22F-0DC2-4672-A3FC-9929F100EE87}" type="datetime1">
              <a:rPr lang="pt-P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10-06-2016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96A777C2-FB1C-43F9-BFB7-11EF7E1FF780}" type="slidenum">
              <a:rPr lang="pt-P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8629650" y="6356350"/>
            <a:ext cx="5143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PT">
                <a:solidFill>
                  <a:prstClr val="black">
                    <a:tint val="75000"/>
                  </a:prstClr>
                </a:solidFill>
              </a:rPr>
              <a:t>Jornadas 2016 @ UAlg</a:t>
            </a:r>
          </a:p>
        </p:txBody>
      </p:sp>
      <p:sp>
        <p:nvSpPr>
          <p:cNvPr id="7" name="Plus 6"/>
          <p:cNvSpPr/>
          <p:nvPr/>
        </p:nvSpPr>
        <p:spPr>
          <a:xfrm>
            <a:off x="3211513" y="1822450"/>
            <a:ext cx="936625" cy="100806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048125" y="3163888"/>
            <a:ext cx="665163" cy="577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prstClr val="white"/>
              </a:solidFill>
            </a:endParaRPr>
          </a:p>
        </p:txBody>
      </p:sp>
      <p:pic>
        <p:nvPicPr>
          <p:cNvPr id="71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773238"/>
            <a:ext cx="35909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1611313"/>
            <a:ext cx="20764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009419" y="4005064"/>
            <a:ext cx="6912768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600" b="1" dirty="0">
                <a:ln w="24500" cmpd="dbl">
                  <a:solidFill>
                    <a:srgbClr val="4584D3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584D3">
                        <a:tint val="10000"/>
                        <a:satMod val="155000"/>
                      </a:srgbClr>
                    </a:gs>
                    <a:gs pos="60000">
                      <a:srgbClr val="4584D3">
                        <a:tint val="30000"/>
                        <a:satMod val="155000"/>
                      </a:srgbClr>
                    </a:gs>
                    <a:gs pos="100000">
                      <a:srgbClr val="4584D3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DSPACE CRIS</a:t>
            </a:r>
            <a:endParaRPr lang="en-US" sz="3200" b="1" dirty="0">
              <a:ln w="24500" cmpd="dbl">
                <a:solidFill>
                  <a:srgbClr val="4584D3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584D3">
                      <a:tint val="10000"/>
                      <a:satMod val="155000"/>
                    </a:srgbClr>
                  </a:gs>
                  <a:gs pos="60000">
                    <a:srgbClr val="4584D3">
                      <a:tint val="30000"/>
                      <a:satMod val="155000"/>
                    </a:srgbClr>
                  </a:gs>
                  <a:gs pos="100000">
                    <a:srgbClr val="4584D3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55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PT" dirty="0" smtClean="0"/>
              <a:t>Motivation: Goal 3: </a:t>
            </a:r>
            <a:r>
              <a:rPr lang="en-US" b="1" dirty="0" smtClean="0"/>
              <a:t>open source</a:t>
            </a:r>
            <a:r>
              <a:rPr lang="en-US" dirty="0" smtClean="0"/>
              <a:t> solution, </a:t>
            </a:r>
            <a:r>
              <a:rPr lang="en-US" b="1" dirty="0" smtClean="0"/>
              <a:t>non-disruptive and sustainable approach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DSpaceCRIS</a:t>
            </a:r>
            <a:r>
              <a:rPr lang="en-US" dirty="0" smtClean="0"/>
              <a:t> = Open </a:t>
            </a:r>
            <a:r>
              <a:rPr lang="en-US" dirty="0" smtClean="0"/>
              <a:t>Source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Non-disruptive = pilot with 3 institutions</a:t>
            </a:r>
          </a:p>
          <a:p>
            <a:endParaRPr lang="en-US" dirty="0" smtClean="0"/>
          </a:p>
          <a:p>
            <a:r>
              <a:rPr lang="en-US" dirty="0" smtClean="0"/>
              <a:t>Sustainable = </a:t>
            </a:r>
            <a:r>
              <a:rPr lang="en-US" dirty="0" smtClean="0"/>
              <a:t>CINECA + </a:t>
            </a:r>
            <a:r>
              <a:rPr lang="en-US" dirty="0" smtClean="0"/>
              <a:t>REX (configuration management and </a:t>
            </a:r>
            <a:r>
              <a:rPr lang="en-US" b="1" dirty="0" smtClean="0"/>
              <a:t>software deployment)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8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328532"/>
              </p:ext>
            </p:extLst>
          </p:nvPr>
        </p:nvGraphicFramePr>
        <p:xfrm>
          <a:off x="323850" y="908721"/>
          <a:ext cx="8496300" cy="504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 rot="10800000">
            <a:off x="4355976" y="5877272"/>
            <a:ext cx="504056" cy="5753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78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Outline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Background </a:t>
            </a:r>
          </a:p>
          <a:p>
            <a:r>
              <a:rPr lang="en-US" dirty="0" smtClean="0"/>
              <a:t>Goals and motivation</a:t>
            </a:r>
          </a:p>
          <a:p>
            <a:r>
              <a:rPr lang="en-US" noProof="0" dirty="0" smtClean="0"/>
              <a:t>Methodology</a:t>
            </a:r>
          </a:p>
          <a:p>
            <a:r>
              <a:rPr lang="en-US" dirty="0" smtClean="0"/>
              <a:t>Results</a:t>
            </a:r>
          </a:p>
          <a:p>
            <a:r>
              <a:rPr lang="en-US" noProof="0" dirty="0" smtClean="0"/>
              <a:t>Conclusions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1ABB-3C08-4F96-80A7-A0A34C00226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98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Participants</a:t>
            </a:r>
            <a:r>
              <a:rPr lang="pt-PT" dirty="0" smtClean="0"/>
              <a:t> (</a:t>
            </a:r>
            <a:r>
              <a:rPr lang="pt-PT" b="1" dirty="0" err="1" smtClean="0"/>
              <a:t>Pilot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Institution (Univ. </a:t>
            </a:r>
            <a:r>
              <a:rPr lang="en-US" dirty="0" err="1" smtClean="0"/>
              <a:t>Aberta</a:t>
            </a:r>
            <a:r>
              <a:rPr lang="en-US" dirty="0" smtClean="0"/>
              <a:t>, Univ. </a:t>
            </a:r>
            <a:r>
              <a:rPr lang="en-US" dirty="0" err="1" smtClean="0"/>
              <a:t>Alg</a:t>
            </a:r>
            <a:r>
              <a:rPr lang="en-US" dirty="0" smtClean="0"/>
              <a:t>, </a:t>
            </a:r>
            <a:r>
              <a:rPr lang="en-US" dirty="0" err="1" smtClean="0"/>
              <a:t>Egas</a:t>
            </a:r>
            <a:r>
              <a:rPr lang="en-US" dirty="0" smtClean="0"/>
              <a:t> Moniz)</a:t>
            </a:r>
            <a:endParaRPr lang="en-US" dirty="0"/>
          </a:p>
          <a:p>
            <a:pPr lvl="1"/>
            <a:r>
              <a:rPr lang="en-US" dirty="0" smtClean="0"/>
              <a:t>Project team</a:t>
            </a:r>
            <a:endParaRPr lang="en-US" dirty="0"/>
          </a:p>
          <a:p>
            <a:pPr lvl="1"/>
            <a:r>
              <a:rPr lang="en-US" dirty="0" smtClean="0"/>
              <a:t>Researchers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RCAAP (FCT|FCCN &amp; </a:t>
            </a:r>
            <a:r>
              <a:rPr lang="en-US" dirty="0" err="1" smtClean="0"/>
              <a:t>UMinho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Electronic services </a:t>
            </a:r>
            <a:r>
              <a:rPr lang="en-US" dirty="0" smtClean="0"/>
              <a:t>team</a:t>
            </a:r>
            <a:endParaRPr lang="en-US" dirty="0"/>
          </a:p>
          <a:p>
            <a:pPr lvl="1"/>
            <a:r>
              <a:rPr lang="en-US" dirty="0" smtClean="0"/>
              <a:t>Project </a:t>
            </a:r>
            <a:r>
              <a:rPr lang="en-US" dirty="0" smtClean="0"/>
              <a:t>team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91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676813"/>
              </p:ext>
            </p:extLst>
          </p:nvPr>
        </p:nvGraphicFramePr>
        <p:xfrm>
          <a:off x="395536" y="1091092"/>
          <a:ext cx="8363271" cy="452018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042792"/>
                <a:gridCol w="4320479"/>
              </a:tblGrid>
              <a:tr h="2827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Institution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RCAAP Team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3937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1 – Fill</a:t>
                      </a:r>
                      <a:r>
                        <a:rPr lang="en-US" sz="1800" baseline="0" noProof="0" dirty="0" smtClean="0">
                          <a:effectLst/>
                        </a:rPr>
                        <a:t> the form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1 – Installation,</a:t>
                      </a:r>
                      <a:r>
                        <a:rPr lang="en-US" sz="1800" baseline="0" noProof="0" dirty="0" smtClean="0">
                          <a:effectLst/>
                        </a:rPr>
                        <a:t> basic configuration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87826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2 – Entities</a:t>
                      </a:r>
                      <a:r>
                        <a:rPr lang="en-US" sz="1800" baseline="0" noProof="0" dirty="0" smtClean="0">
                          <a:effectLst/>
                        </a:rPr>
                        <a:t> (record selection)</a:t>
                      </a:r>
                      <a:endParaRPr lang="en-US" sz="1800" noProof="0" dirty="0" smtClean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0" dirty="0" smtClean="0">
                          <a:effectLst/>
                        </a:rPr>
                        <a:t>- authors– ORCID; - projects – </a:t>
                      </a:r>
                      <a:r>
                        <a:rPr lang="en-US" sz="1600" noProof="0" dirty="0" err="1" smtClean="0">
                          <a:effectLst/>
                        </a:rPr>
                        <a:t>OpenAIRE</a:t>
                      </a:r>
                      <a:r>
                        <a:rPr lang="en-US" sz="1600" noProof="0" dirty="0" smtClean="0">
                          <a:effectLst/>
                        </a:rPr>
                        <a:t>; - T&amp;D – RENATES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0" dirty="0" smtClean="0">
                          <a:effectLst/>
                        </a:rPr>
                        <a:t>- Organizations- ISNI; …</a:t>
                      </a:r>
                      <a:endParaRPr lang="en-US" sz="16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2 </a:t>
                      </a:r>
                      <a:r>
                        <a:rPr lang="en-US" sz="1800" noProof="0" dirty="0" smtClean="0">
                          <a:effectLst/>
                        </a:rPr>
                        <a:t>–Design / layout</a:t>
                      </a:r>
                      <a:endParaRPr lang="en-US" sz="1800" noProof="0" dirty="0" smtClean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 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514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3 – Tests</a:t>
                      </a:r>
                      <a:r>
                        <a:rPr lang="en-US" sz="1800" baseline="0" noProof="0" dirty="0" smtClean="0">
                          <a:effectLst/>
                        </a:rPr>
                        <a:t> &amp; system exploring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3 – Basic configurations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4 – Information validation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4 – Information import 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 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2474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FORMAÇÃO ONLINE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40498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5 – Information consolidation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5 - Support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24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6 – Tests</a:t>
                      </a:r>
                      <a:r>
                        <a:rPr lang="en-US" sz="1800" baseline="0" noProof="0" dirty="0" smtClean="0">
                          <a:effectLst/>
                        </a:rPr>
                        <a:t> with final users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6 - Corrections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52468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7 – Metrics and statistics</a:t>
                      </a:r>
                      <a:r>
                        <a:rPr lang="en-US" sz="1800" baseline="0" noProof="0" dirty="0" smtClean="0">
                          <a:effectLst/>
                        </a:rPr>
                        <a:t> analysis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7 – Security</a:t>
                      </a:r>
                      <a:r>
                        <a:rPr lang="en-US" sz="1800" baseline="0" noProof="0" dirty="0" smtClean="0">
                          <a:effectLst/>
                        </a:rPr>
                        <a:t> and load tests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  <a:tr h="24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Implementation report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Implementation report</a:t>
                      </a:r>
                      <a:endParaRPr lang="en-US" sz="1800" noProof="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32" marR="4533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414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(provisional)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IR and PTCRIS regulatory framework (in progress)</a:t>
            </a:r>
          </a:p>
          <a:p>
            <a:pPr lvl="1"/>
            <a:r>
              <a:rPr lang="en-US" b="1" smtClean="0"/>
              <a:t>ORCID (done)</a:t>
            </a:r>
          </a:p>
          <a:p>
            <a:pPr lvl="1"/>
            <a:r>
              <a:rPr lang="en-US" b="1" smtClean="0"/>
              <a:t>PTCRISync (done but work need to be done)</a:t>
            </a:r>
          </a:p>
          <a:p>
            <a:pPr lvl="1"/>
            <a:r>
              <a:rPr lang="en-US" b="1" smtClean="0"/>
              <a:t>OrgIds (not started)</a:t>
            </a:r>
          </a:p>
          <a:p>
            <a:pPr lvl="1"/>
            <a:r>
              <a:rPr lang="en-US" b="1" smtClean="0"/>
              <a:t>CERIF-XML (soon to be deliverer: Data provider, data harvester)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mtClean="0">
                <a:solidFill>
                  <a:srgbClr val="006600"/>
                </a:solidFill>
              </a:rPr>
              <a:t>Provide added value services to institution by extending functionalities on IRs (</a:t>
            </a:r>
            <a:r>
              <a:rPr lang="en-US" b="1" smtClean="0">
                <a:solidFill>
                  <a:srgbClr val="006600"/>
                </a:solidFill>
              </a:rPr>
              <a:t>DSpaceCRIS=IR+CRIS</a:t>
            </a:r>
            <a:r>
              <a:rPr lang="en-US" smtClean="0">
                <a:solidFill>
                  <a:srgbClr val="00660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smtClean="0">
                <a:solidFill>
                  <a:srgbClr val="006600"/>
                </a:solidFill>
              </a:rPr>
              <a:t>open source</a:t>
            </a:r>
            <a:r>
              <a:rPr lang="en-US" smtClean="0">
                <a:solidFill>
                  <a:srgbClr val="006600"/>
                </a:solidFill>
              </a:rPr>
              <a:t> solution, </a:t>
            </a:r>
            <a:r>
              <a:rPr lang="en-US" b="1" smtClean="0">
                <a:solidFill>
                  <a:srgbClr val="006600"/>
                </a:solidFill>
              </a:rPr>
              <a:t>non-disruptive and sustainable approach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617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Connecting entities with authority control (ORCID; Projects; ISNI; </a:t>
            </a:r>
            <a:r>
              <a:rPr lang="en-US" dirty="0" smtClean="0"/>
              <a:t>...) (in progress)</a:t>
            </a:r>
            <a:endParaRPr lang="en-US" dirty="0" smtClean="0"/>
          </a:p>
          <a:p>
            <a:r>
              <a:rPr lang="en-US" dirty="0" smtClean="0"/>
              <a:t>Export/import </a:t>
            </a:r>
            <a:r>
              <a:rPr lang="en-US" dirty="0" smtClean="0"/>
              <a:t>information in </a:t>
            </a:r>
            <a:r>
              <a:rPr lang="en-US" dirty="0" smtClean="0"/>
              <a:t>CERIF-XML (to be addressed </a:t>
            </a:r>
            <a:r>
              <a:rPr lang="en-US" dirty="0" smtClean="0"/>
              <a:t>by CINECA </a:t>
            </a:r>
            <a:r>
              <a:rPr lang="en-US" dirty="0" smtClean="0">
                <a:sym typeface="Wingdings" panose="05000000000000000000" pitchFamily="2" charset="2"/>
              </a:rPr>
              <a:t>)</a:t>
            </a:r>
            <a:endParaRPr lang="en-US" dirty="0" smtClean="0"/>
          </a:p>
          <a:p>
            <a:r>
              <a:rPr lang="en-US" dirty="0" smtClean="0"/>
              <a:t>Cultural change (CRIS-IR in </a:t>
            </a:r>
            <a:r>
              <a:rPr lang="en-US" dirty="0" smtClean="0"/>
              <a:t>research institution and researchers </a:t>
            </a:r>
            <a:r>
              <a:rPr lang="en-US" dirty="0" smtClean="0"/>
              <a:t>habits)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94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Work in progress</a:t>
            </a:r>
          </a:p>
          <a:p>
            <a:r>
              <a:rPr lang="en-US" dirty="0" smtClean="0"/>
              <a:t>Results achieved so far are positive</a:t>
            </a:r>
          </a:p>
          <a:p>
            <a:r>
              <a:rPr lang="en-US" dirty="0" smtClean="0"/>
              <a:t>Data quantity and quality will increase (DC vs CERIF)</a:t>
            </a:r>
          </a:p>
          <a:p>
            <a:r>
              <a:rPr lang="en-US" dirty="0" smtClean="0"/>
              <a:t>If </a:t>
            </a:r>
            <a:r>
              <a:rPr lang="en-US" dirty="0" smtClean="0"/>
              <a:t>successful this initiative can change the Portuguese landscape of CRIS (from very low to very high implementation)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148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933C-DC70-47F1-B248-1059ECB4FE6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814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700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Cooperation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power</a:t>
            </a:r>
            <a:r>
              <a:rPr lang="pt-PT" dirty="0" smtClean="0"/>
              <a:t>!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B7A3-FF2D-4E69-9D9E-5E222FD91DC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PT" noProof="0" dirty="0" smtClean="0"/>
              <a:t> Mission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2520280"/>
          </a:xfrm>
        </p:spPr>
        <p:txBody>
          <a:bodyPr/>
          <a:lstStyle/>
          <a:p>
            <a:pPr marL="0" indent="0" algn="just">
              <a:buNone/>
            </a:pPr>
            <a:r>
              <a:rPr lang="en-US" noProof="0" dirty="0" smtClean="0"/>
              <a:t>Ensure the </a:t>
            </a:r>
            <a:r>
              <a:rPr lang="en-US" b="1" noProof="0" dirty="0" smtClean="0"/>
              <a:t>creation</a:t>
            </a:r>
            <a:r>
              <a:rPr lang="en-US" noProof="0" dirty="0" smtClean="0"/>
              <a:t> and </a:t>
            </a:r>
            <a:r>
              <a:rPr lang="en-US" b="1" noProof="0" dirty="0" smtClean="0"/>
              <a:t>sustained</a:t>
            </a:r>
            <a:r>
              <a:rPr lang="en-US" noProof="0" dirty="0" smtClean="0"/>
              <a:t> development of </a:t>
            </a:r>
            <a:r>
              <a:rPr lang="en-US" b="1" noProof="0" dirty="0" smtClean="0"/>
              <a:t>national integrated information ecosystem </a:t>
            </a:r>
            <a:r>
              <a:rPr lang="en-US" noProof="0" dirty="0" smtClean="0"/>
              <a:t>(</a:t>
            </a:r>
            <a:r>
              <a:rPr lang="en-US" u="sng" noProof="0" dirty="0" smtClean="0">
                <a:hlinkClick r:id="rId3"/>
              </a:rPr>
              <a:t>PTCRIS</a:t>
            </a:r>
            <a:r>
              <a:rPr lang="en-US" noProof="0" dirty="0" smtClean="0"/>
              <a:t>) to </a:t>
            </a:r>
            <a:r>
              <a:rPr lang="en-US" b="1" noProof="0" dirty="0" smtClean="0"/>
              <a:t>support research management</a:t>
            </a:r>
            <a:endParaRPr lang="en-US" altLang="pt-PT" b="1" noProof="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68D0-4A67-42FC-99CD-22E2C294A18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3" y="1340768"/>
            <a:ext cx="318610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2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174995"/>
              </p:ext>
            </p:extLst>
          </p:nvPr>
        </p:nvGraphicFramePr>
        <p:xfrm>
          <a:off x="0" y="692696"/>
          <a:ext cx="91440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5A418-A183-4D26-90F5-8091242ECBF7}" type="datetime5">
              <a:rPr lang="pt-PT" smtClean="0">
                <a:solidFill>
                  <a:prstClr val="black">
                    <a:tint val="75000"/>
                  </a:prstClr>
                </a:solidFill>
              </a:rPr>
              <a:t>10-jun-16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1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Regulatory framework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0BFE4-FB03-474D-A888-33E2A25625ED}" type="datetime5">
              <a:rPr lang="pt-PT" smtClean="0">
                <a:solidFill>
                  <a:prstClr val="black">
                    <a:tint val="75000"/>
                  </a:prstClr>
                </a:solidFill>
              </a:rPr>
              <a:t>10-jun-16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lowchart: Magnetic Disk 4"/>
          <p:cNvSpPr/>
          <p:nvPr/>
        </p:nvSpPr>
        <p:spPr>
          <a:xfrm>
            <a:off x="467544" y="1700807"/>
            <a:ext cx="2952328" cy="3616369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5436096" y="1772816"/>
            <a:ext cx="2952328" cy="33123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15668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System A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64088" y="115260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System B</a:t>
            </a:r>
            <a:endParaRPr lang="en-US" sz="2000" b="1" dirty="0"/>
          </a:p>
        </p:txBody>
      </p:sp>
      <p:sp>
        <p:nvSpPr>
          <p:cNvPr id="10" name="Left-Right Arrow 9"/>
          <p:cNvSpPr/>
          <p:nvPr/>
        </p:nvSpPr>
        <p:spPr>
          <a:xfrm>
            <a:off x="3419872" y="3284984"/>
            <a:ext cx="2016224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55576" y="2985063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Identifiers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748989" y="3489119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748989" y="4029179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491880" y="3899282"/>
            <a:ext cx="515563" cy="663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API</a:t>
            </a:r>
            <a:endParaRPr lang="en-US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762291" y="4509120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Standards others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789421" y="2924944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Identifiers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5782834" y="3429000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782834" y="3969060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semanthics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796136" y="4449001"/>
            <a:ext cx="23762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Standards others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83695" y="3913419"/>
            <a:ext cx="515563" cy="663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API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4175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pt-PT" noProof="0" dirty="0" smtClean="0"/>
              <a:t>The ecosystem</a:t>
            </a:r>
          </a:p>
        </p:txBody>
      </p:sp>
      <p:pic>
        <p:nvPicPr>
          <p:cNvPr id="4608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101600"/>
            <a:ext cx="6350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880738182"/>
              </p:ext>
            </p:extLst>
          </p:nvPr>
        </p:nvGraphicFramePr>
        <p:xfrm>
          <a:off x="467544" y="1196752"/>
          <a:ext cx="835292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DFE0-88FE-4E99-9518-CDCD4DEF54B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t>10-06-2016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645783" y="3578726"/>
            <a:ext cx="5112245" cy="1434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86428" y="3645660"/>
            <a:ext cx="1933706" cy="1294926"/>
            <a:chOff x="5631098" y="3739067"/>
            <a:chExt cx="1933706" cy="1294926"/>
          </a:xfrm>
        </p:grpSpPr>
        <p:grpSp>
          <p:nvGrpSpPr>
            <p:cNvPr id="30" name="Group 29"/>
            <p:cNvGrpSpPr/>
            <p:nvPr/>
          </p:nvGrpSpPr>
          <p:grpSpPr>
            <a:xfrm>
              <a:off x="6089997" y="3739067"/>
              <a:ext cx="1011298" cy="1288361"/>
              <a:chOff x="6089997" y="3739067"/>
              <a:chExt cx="1011298" cy="1288361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6089997" y="3739067"/>
                <a:ext cx="1011298" cy="128836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7403" y="3786130"/>
                <a:ext cx="753893" cy="753893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5631098" y="4449218"/>
              <a:ext cx="19337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Recon </a:t>
              </a:r>
            </a:p>
            <a:p>
              <a:pPr algn="ctr"/>
              <a:r>
                <a:rPr lang="en-US" sz="1600" dirty="0" smtClean="0"/>
                <a:t>service</a:t>
              </a:r>
              <a:endParaRPr lang="en-US" sz="1600" dirty="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317381" y="3642830"/>
            <a:ext cx="1123131" cy="1285877"/>
            <a:chOff x="2217129" y="5352096"/>
            <a:chExt cx="1123131" cy="1285877"/>
          </a:xfrm>
        </p:grpSpPr>
        <p:sp>
          <p:nvSpPr>
            <p:cNvPr id="74" name="Rounded Rectangle 73"/>
            <p:cNvSpPr/>
            <p:nvPr/>
          </p:nvSpPr>
          <p:spPr>
            <a:xfrm>
              <a:off x="2217129" y="5352096"/>
              <a:ext cx="1123131" cy="12858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3753" y="5423449"/>
              <a:ext cx="979121" cy="885871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2332148" y="6196091"/>
              <a:ext cx="9207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DaaS</a:t>
              </a:r>
              <a:r>
                <a:rPr lang="en-US" dirty="0" smtClean="0"/>
                <a:t> v1</a:t>
              </a:r>
              <a:endParaRPr lang="en-US" dirty="0"/>
            </a:p>
          </p:txBody>
        </p:sp>
      </p:grpSp>
      <p:sp>
        <p:nvSpPr>
          <p:cNvPr id="6" name="Rounded Rectangle 5"/>
          <p:cNvSpPr/>
          <p:nvPr/>
        </p:nvSpPr>
        <p:spPr>
          <a:xfrm rot="5400000">
            <a:off x="4456588" y="-2250124"/>
            <a:ext cx="538078" cy="81215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99593" y="1585475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Fase</a:t>
            </a:r>
            <a:r>
              <a:rPr lang="en-US" sz="2000" b="1" dirty="0" smtClean="0">
                <a:solidFill>
                  <a:schemeClr val="bg1"/>
                </a:solidFill>
              </a:rPr>
              <a:t> 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5784" y="2281510"/>
            <a:ext cx="5119342" cy="12424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5784" y="2265743"/>
            <a:ext cx="107119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RF</a:t>
            </a:r>
            <a:endParaRPr lang="en-US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429" y="2367640"/>
            <a:ext cx="1018210" cy="315646"/>
          </a:xfrm>
          <a:prstGeom prst="rect">
            <a:avLst/>
          </a:prstGeom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484" y="3096974"/>
            <a:ext cx="749765" cy="39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IS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604" y="2738058"/>
            <a:ext cx="852837" cy="3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475960" y="2707353"/>
            <a:ext cx="123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PTCRISync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5784" y="3562959"/>
            <a:ext cx="107119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Services</a:t>
            </a:r>
            <a:endParaRPr lang="en-US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6892035" y="116632"/>
            <a:ext cx="20591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-Funding-</a:t>
            </a:r>
          </a:p>
          <a:p>
            <a:pPr algn="ctr"/>
            <a:r>
              <a:rPr lang="en-US" sz="2000" b="1" dirty="0" smtClean="0"/>
              <a:t>Seed funding</a:t>
            </a:r>
            <a:endParaRPr lang="en-US" sz="2000" b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7369680" y="2107671"/>
            <a:ext cx="1613598" cy="1200329"/>
            <a:chOff x="7598786" y="2107671"/>
            <a:chExt cx="1384491" cy="1200329"/>
          </a:xfrm>
        </p:grpSpPr>
        <p:sp>
          <p:nvSpPr>
            <p:cNvPr id="112" name="Left Brace 111"/>
            <p:cNvSpPr/>
            <p:nvPr/>
          </p:nvSpPr>
          <p:spPr>
            <a:xfrm>
              <a:off x="7598786" y="2127352"/>
              <a:ext cx="164504" cy="883968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793111" y="2107671"/>
              <a:ext cx="11901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 smtClean="0"/>
                <a:t>CV</a:t>
              </a:r>
            </a:p>
            <a:p>
              <a:r>
                <a:rPr lang="pt-PT" dirty="0" err="1" smtClean="0"/>
                <a:t>IRs</a:t>
              </a:r>
              <a:r>
                <a:rPr lang="pt-PT" dirty="0" smtClean="0"/>
                <a:t> (RCAAP)</a:t>
              </a:r>
            </a:p>
            <a:p>
              <a:r>
                <a:rPr lang="pt-PT" dirty="0" smtClean="0"/>
                <a:t>Grant </a:t>
              </a:r>
              <a:r>
                <a:rPr lang="pt-PT" dirty="0" err="1" smtClean="0"/>
                <a:t>Mng</a:t>
              </a:r>
              <a:endParaRPr lang="pt-PT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968688" y="2337751"/>
            <a:ext cx="1339616" cy="511241"/>
            <a:chOff x="5968688" y="2337751"/>
            <a:chExt cx="1584176" cy="511241"/>
          </a:xfrm>
        </p:grpSpPr>
        <p:sp>
          <p:nvSpPr>
            <p:cNvPr id="11" name="Pentagon 10"/>
            <p:cNvSpPr/>
            <p:nvPr/>
          </p:nvSpPr>
          <p:spPr>
            <a:xfrm>
              <a:off x="5968688" y="2337751"/>
              <a:ext cx="1584176" cy="46620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86921" y="2387327"/>
              <a:ext cx="13441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National IS</a:t>
              </a:r>
            </a:p>
            <a:p>
              <a:pPr algn="ctr"/>
              <a:endParaRPr lang="en-US" sz="800" b="1" dirty="0" smtClean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896679" y="3023670"/>
            <a:ext cx="1411625" cy="466209"/>
            <a:chOff x="5896679" y="3023670"/>
            <a:chExt cx="1656185" cy="466209"/>
          </a:xfrm>
        </p:grpSpPr>
        <p:sp>
          <p:nvSpPr>
            <p:cNvPr id="64" name="Pentagon 63"/>
            <p:cNvSpPr/>
            <p:nvPr/>
          </p:nvSpPr>
          <p:spPr>
            <a:xfrm>
              <a:off x="5968687" y="3023670"/>
              <a:ext cx="1584177" cy="46620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96679" y="3079317"/>
              <a:ext cx="1184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Local IS</a:t>
              </a:r>
              <a:endParaRPr lang="en-US" sz="1600" b="1" dirty="0"/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66" y="2733398"/>
            <a:ext cx="1358041" cy="393832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640075" y="3997789"/>
            <a:ext cx="1076903" cy="930919"/>
            <a:chOff x="851314" y="2640766"/>
            <a:chExt cx="1076903" cy="930919"/>
          </a:xfrm>
        </p:grpSpPr>
        <p:sp>
          <p:nvSpPr>
            <p:cNvPr id="68" name="Rounded Rectangle 67"/>
            <p:cNvSpPr/>
            <p:nvPr/>
          </p:nvSpPr>
          <p:spPr>
            <a:xfrm>
              <a:off x="867106" y="2640766"/>
              <a:ext cx="1044199" cy="9309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1314" y="2916087"/>
              <a:ext cx="10769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CV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540"/>
            <a:ext cx="8496944" cy="1048196"/>
          </a:xfrm>
        </p:spPr>
        <p:txBody>
          <a:bodyPr/>
          <a:lstStyle/>
          <a:p>
            <a:r>
              <a:rPr lang="en-US" dirty="0" smtClean="0"/>
              <a:t>Stage 0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4504777" y="4126854"/>
            <a:ext cx="1239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PTCRISync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(SaaS)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374612" y="3076685"/>
            <a:ext cx="1578860" cy="647573"/>
            <a:chOff x="7598786" y="3076685"/>
            <a:chExt cx="1354685" cy="647573"/>
          </a:xfrm>
        </p:grpSpPr>
        <p:sp>
          <p:nvSpPr>
            <p:cNvPr id="79" name="Left Brace 78"/>
            <p:cNvSpPr/>
            <p:nvPr/>
          </p:nvSpPr>
          <p:spPr>
            <a:xfrm>
              <a:off x="7598786" y="3076685"/>
              <a:ext cx="166839" cy="629218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795430" y="3077927"/>
              <a:ext cx="11580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CRIS 1</a:t>
              </a:r>
            </a:p>
            <a:p>
              <a:r>
                <a:rPr lang="en-US" dirty="0" smtClean="0"/>
                <a:t>CRIS 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305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8" grpId="0"/>
      <p:bldP spid="19" grpId="0" animBg="1"/>
      <p:bldP spid="12" grpId="0" animBg="1"/>
      <p:bldP spid="23" grpId="0"/>
      <p:bldP spid="25" grpId="0" animBg="1"/>
      <p:bldP spid="58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540"/>
            <a:ext cx="8496944" cy="1048196"/>
          </a:xfrm>
        </p:spPr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0BFE4-FB03-474D-A888-33E2A25625ED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10-Jun-16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E457BE-0D72-4F03-A84E-85977BACC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10258" y="2321186"/>
            <a:ext cx="5117073" cy="12424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910259" y="2305419"/>
            <a:ext cx="107119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RF</a:t>
            </a:r>
            <a:endParaRPr lang="en-US" b="1" dirty="0"/>
          </a:p>
        </p:txBody>
      </p:sp>
      <p:sp>
        <p:nvSpPr>
          <p:cNvPr id="41" name="Rectangle 40"/>
          <p:cNvSpPr/>
          <p:nvPr/>
        </p:nvSpPr>
        <p:spPr>
          <a:xfrm>
            <a:off x="910259" y="3690410"/>
            <a:ext cx="5131016" cy="1434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910259" y="3602635"/>
            <a:ext cx="107119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Services</a:t>
            </a:r>
            <a:endParaRPr lang="en-US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694" y="2568281"/>
            <a:ext cx="819443" cy="81944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092" y="3166156"/>
            <a:ext cx="1259655" cy="3653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6942242" y="133047"/>
            <a:ext cx="2059116" cy="791182"/>
            <a:chOff x="6942179" y="1707313"/>
            <a:chExt cx="2059116" cy="791182"/>
          </a:xfrm>
        </p:grpSpPr>
        <p:sp>
          <p:nvSpPr>
            <p:cNvPr id="91" name="TextBox 90"/>
            <p:cNvSpPr txBox="1"/>
            <p:nvPr/>
          </p:nvSpPr>
          <p:spPr>
            <a:xfrm>
              <a:off x="6942179" y="1707313"/>
              <a:ext cx="20591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 smtClean="0"/>
                <a:t>-Funding-</a:t>
              </a:r>
            </a:p>
          </p:txBody>
        </p:sp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026" y="2066042"/>
              <a:ext cx="1419422" cy="432453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960370" y="2654009"/>
            <a:ext cx="884017" cy="375720"/>
            <a:chOff x="1976402" y="3776125"/>
            <a:chExt cx="884017" cy="375720"/>
          </a:xfrm>
        </p:grpSpPr>
        <p:sp>
          <p:nvSpPr>
            <p:cNvPr id="99" name="Rounded Rectangle 98"/>
            <p:cNvSpPr/>
            <p:nvPr/>
          </p:nvSpPr>
          <p:spPr>
            <a:xfrm>
              <a:off x="1976402" y="3814033"/>
              <a:ext cx="865808" cy="3378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977426" y="3776125"/>
              <a:ext cx="882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Dgrees</a:t>
              </a:r>
              <a:r>
                <a:rPr lang="en-US" sz="1400" dirty="0" smtClean="0"/>
                <a:t> ID</a:t>
              </a:r>
              <a:endParaRPr lang="en-US" sz="14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50462" y="3744988"/>
            <a:ext cx="1933706" cy="1339319"/>
            <a:chOff x="4078454" y="5371601"/>
            <a:chExt cx="1933706" cy="1339319"/>
          </a:xfrm>
        </p:grpSpPr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8139" y="5681263"/>
              <a:ext cx="1235588" cy="1029657"/>
            </a:xfrm>
            <a:prstGeom prst="rect">
              <a:avLst/>
            </a:prstGeom>
          </p:spPr>
        </p:pic>
        <p:sp>
          <p:nvSpPr>
            <p:cNvPr id="106" name="TextBox 105"/>
            <p:cNvSpPr txBox="1"/>
            <p:nvPr/>
          </p:nvSpPr>
          <p:spPr>
            <a:xfrm>
              <a:off x="4078454" y="5371601"/>
              <a:ext cx="19337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Research Portal</a:t>
              </a:r>
              <a:endParaRPr lang="en-US" sz="16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4819024" y="2339202"/>
            <a:ext cx="1086889" cy="1218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897" y="2455121"/>
            <a:ext cx="1051255" cy="7874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86773" y="3079367"/>
            <a:ext cx="1029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Data protection</a:t>
            </a:r>
            <a:endParaRPr lang="en-US" sz="14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2656781" y="3725484"/>
            <a:ext cx="1123131" cy="1182548"/>
            <a:chOff x="2217129" y="5352097"/>
            <a:chExt cx="1123131" cy="1182548"/>
          </a:xfrm>
        </p:grpSpPr>
        <p:sp>
          <p:nvSpPr>
            <p:cNvPr id="18" name="Rounded Rectangle 17"/>
            <p:cNvSpPr/>
            <p:nvPr/>
          </p:nvSpPr>
          <p:spPr>
            <a:xfrm>
              <a:off x="2217129" y="5352097"/>
              <a:ext cx="1123131" cy="11825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3753" y="5423449"/>
              <a:ext cx="979121" cy="885871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2352390" y="6196091"/>
              <a:ext cx="8514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/>
                <a:t>DaaS</a:t>
              </a:r>
              <a:r>
                <a:rPr lang="en-US" sz="1600" dirty="0" smtClean="0"/>
                <a:t> v2</a:t>
              </a:r>
              <a:endParaRPr lang="en-US" sz="16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179926" y="2426052"/>
            <a:ext cx="1656185" cy="1152128"/>
            <a:chOff x="6107918" y="4052665"/>
            <a:chExt cx="1656185" cy="1152128"/>
          </a:xfrm>
        </p:grpSpPr>
        <p:sp>
          <p:nvSpPr>
            <p:cNvPr id="94" name="Pentagon 93"/>
            <p:cNvSpPr/>
            <p:nvPr/>
          </p:nvSpPr>
          <p:spPr>
            <a:xfrm>
              <a:off x="6179927" y="4052665"/>
              <a:ext cx="1584176" cy="46620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6198160" y="4102241"/>
              <a:ext cx="13441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National CRIS</a:t>
              </a:r>
            </a:p>
            <a:p>
              <a:pPr algn="ctr"/>
              <a:endParaRPr lang="en-US" sz="800" b="1" dirty="0" smtClean="0"/>
            </a:p>
          </p:txBody>
        </p:sp>
        <p:sp>
          <p:nvSpPr>
            <p:cNvPr id="97" name="Pentagon 96"/>
            <p:cNvSpPr/>
            <p:nvPr/>
          </p:nvSpPr>
          <p:spPr>
            <a:xfrm>
              <a:off x="6179926" y="4738584"/>
              <a:ext cx="1584177" cy="46620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07918" y="4794231"/>
              <a:ext cx="1184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Local CRIS</a:t>
              </a:r>
              <a:endParaRPr lang="en-US" sz="1600" b="1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66" y="4086245"/>
            <a:ext cx="1498528" cy="10285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66159" y="4051581"/>
            <a:ext cx="622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BI</a:t>
            </a:r>
            <a:endParaRPr lang="en-US" sz="1600" dirty="0"/>
          </a:p>
        </p:txBody>
      </p:sp>
      <p:sp>
        <p:nvSpPr>
          <p:cNvPr id="77" name="Rounded Rectangle 76"/>
          <p:cNvSpPr/>
          <p:nvPr/>
        </p:nvSpPr>
        <p:spPr>
          <a:xfrm rot="5400000">
            <a:off x="4456588" y="-2250124"/>
            <a:ext cx="538078" cy="81215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899593" y="1585475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Fase</a:t>
            </a:r>
            <a:r>
              <a:rPr lang="en-US" sz="2000" b="1" dirty="0" smtClean="0">
                <a:solidFill>
                  <a:schemeClr val="bg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0699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1" grpId="0" animBg="1"/>
      <p:bldP spid="42" grpId="0" animBg="1"/>
      <p:bldP spid="14" grpId="0"/>
      <p:bldP spid="13" grpId="0"/>
      <p:bldP spid="77" grpId="0" animBg="1"/>
      <p:bldP spid="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RCAAP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08.11.2015</a:t>
            </a:r>
            <a:endParaRPr lang="pt-PT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PT" smtClean="0"/>
              <a:t>RCAAP - Open Access Scientific Repository of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srgbClr val="FFFFFF"/>
                </a:solidFill>
              </a:rPr>
              <a:t>1</a:t>
            </a:r>
            <a:endParaRPr lang="pt-P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9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tcris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TCRIS-2016" id="{09A6F9C8-FFF6-4792-B61F-E69F6CAE698B}" vid="{CA5D149B-F946-4B4D-8784-72CE8B7944CB}"/>
    </a:ext>
  </a:extLst>
</a:theme>
</file>

<file path=ppt/theme/theme2.xml><?xml version="1.0" encoding="utf-8"?>
<a:theme xmlns:a="http://schemas.openxmlformats.org/drawingml/2006/main" name="RCAAP_TEMPLATE_06">
  <a:themeElements>
    <a:clrScheme name="RCAAP_TEMPLATE_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CAAP_TEMPLATE_06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CAAP_TEMPLATE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TCRIS-2016" id="{09A6F9C8-FFF6-4792-B61F-E69F6CAE698B}" vid="{65D6B724-9ED1-4470-A010-F787DA6A1181}"/>
    </a:ext>
  </a:extLst>
</a:theme>
</file>

<file path=ppt/theme/theme3.xml><?xml version="1.0" encoding="utf-8"?>
<a:theme xmlns:a="http://schemas.openxmlformats.org/drawingml/2006/main" name="Modelo_Apresentação_RCAAP_Powerpoint_2007">
  <a:themeElements>
    <a:clrScheme name="RCAAP_TEMPLATE_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CAAP_TEMPLATE_06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CAAP_TEMPLATE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TCRIS-2016" id="{09A6F9C8-FFF6-4792-B61F-E69F6CAE698B}" vid="{AF0827C3-4D21-49FE-B1D8-1732FBA8AF8C}"/>
    </a:ext>
  </a:extLst>
</a:theme>
</file>

<file path=ppt/theme/theme4.xml><?xml version="1.0" encoding="utf-8"?>
<a:theme xmlns:a="http://schemas.openxmlformats.org/drawingml/2006/main" name="1_Modelo_Apresentação_RCAAP_Powerpoint_2007">
  <a:themeElements>
    <a:clrScheme name="RCAAP_TEMPLATE_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CAAP_TEMPLATE_06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CAAP_TEMPLATE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AAP_TEMPLATE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CAAP_TEMPLATE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PTCRIS-2016</Template>
  <TotalTime>166</TotalTime>
  <Words>924</Words>
  <Application>Microsoft Office PowerPoint</Application>
  <PresentationFormat>On-screen Show (4:3)</PresentationFormat>
  <Paragraphs>271</Paragraphs>
  <Slides>26</Slides>
  <Notes>7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Dotum</vt:lpstr>
      <vt:lpstr>Arial</vt:lpstr>
      <vt:lpstr>Calibri</vt:lpstr>
      <vt:lpstr>Garamond</vt:lpstr>
      <vt:lpstr>Helvetica</vt:lpstr>
      <vt:lpstr>Times New Roman</vt:lpstr>
      <vt:lpstr>Trebuchet MS</vt:lpstr>
      <vt:lpstr>Wingdings</vt:lpstr>
      <vt:lpstr>ptcris5</vt:lpstr>
      <vt:lpstr>RCAAP_TEMPLATE_06</vt:lpstr>
      <vt:lpstr>Modelo_Apresentação_RCAAP_Powerpoint_2007</vt:lpstr>
      <vt:lpstr>1_Modelo_Apresentação_RCAAP_Powerpoint_2007</vt:lpstr>
      <vt:lpstr> Integrating a national network of institutional repositories into the national/international research management ecosystem </vt:lpstr>
      <vt:lpstr>Outline</vt:lpstr>
      <vt:lpstr> Mission</vt:lpstr>
      <vt:lpstr>Goals</vt:lpstr>
      <vt:lpstr>Regulatory framework</vt:lpstr>
      <vt:lpstr>The ecosystem</vt:lpstr>
      <vt:lpstr>Stage 0</vt:lpstr>
      <vt:lpstr>Stage 1</vt:lpstr>
      <vt:lpstr>The RCAAP</vt:lpstr>
      <vt:lpstr>Objectives of the RCAAP</vt:lpstr>
      <vt:lpstr>Management</vt:lpstr>
      <vt:lpstr>Electronic services</vt:lpstr>
      <vt:lpstr>Figures</vt:lpstr>
      <vt:lpstr>Recognition / Consolidation RCAAP</vt:lpstr>
      <vt:lpstr>Motivation</vt:lpstr>
      <vt:lpstr>Motivation: Goal 2: Comply with PTCRIS regulatory framework</vt:lpstr>
      <vt:lpstr>Motivation: Goal 1: added value services</vt:lpstr>
      <vt:lpstr>Motivation: Goal 3: open source solution, non-disruptive and sustainable approach</vt:lpstr>
      <vt:lpstr>Methodology</vt:lpstr>
      <vt:lpstr>Participants (Pilot)</vt:lpstr>
      <vt:lpstr>Tasks</vt:lpstr>
      <vt:lpstr>Results (provisional)</vt:lpstr>
      <vt:lpstr>Challenges</vt:lpstr>
      <vt:lpstr>Conclusions</vt:lpstr>
      <vt:lpstr>PowerPoint Presentation</vt:lpstr>
      <vt:lpstr>Cooperation is power!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João Moreira</dc:creator>
  <cp:keywords>PTCRIS;ORCID;CRIS;CERIF;funders;fundação para a ciência e a tecnologia;FCT</cp:keywords>
  <cp:lastModifiedBy>João Moreira</cp:lastModifiedBy>
  <cp:revision>18</cp:revision>
  <cp:lastPrinted>2016-04-06T11:10:42Z</cp:lastPrinted>
  <dcterms:created xsi:type="dcterms:W3CDTF">2016-06-04T17:26:05Z</dcterms:created>
  <dcterms:modified xsi:type="dcterms:W3CDTF">2016-06-10T07:30:33Z</dcterms:modified>
</cp:coreProperties>
</file>