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8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9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10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11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2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3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14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15.xml" ContentType="application/vnd.openxmlformats-officedocument.theme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theme/theme16.xml" ContentType="application/vnd.openxmlformats-officedocument.theme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theme/theme17.xml" ContentType="application/vnd.openxmlformats-officedocument.theme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8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theme/theme19.xml" ContentType="application/vnd.openxmlformats-officedocument.theme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theme/theme20.xml" ContentType="application/vnd.openxmlformats-officedocument.theme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theme/theme21.xml" ContentType="application/vnd.openxmlformats-officedocument.theme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theme/theme22.xml" ContentType="application/vnd.openxmlformats-officedocument.theme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theme/theme23.xml" ContentType="application/vnd.openxmlformats-officedocument.theme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theme/theme24.xml" ContentType="application/vnd.openxmlformats-officedocument.theme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theme/theme25.xml" ContentType="application/vnd.openxmlformats-officedocument.theme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theme/theme26.xml" ContentType="application/vnd.openxmlformats-officedocument.theme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theme/theme27.xml" ContentType="application/vnd.openxmlformats-officedocument.theme+xml"/>
  <Override PartName="/ppt/theme/theme28.xml" ContentType="application/vnd.openxmlformats-officedocument.theme+xml"/>
  <Override PartName="/ppt/theme/theme2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8" r:id="rId2"/>
    <p:sldMasterId id="2147483650" r:id="rId3"/>
    <p:sldMasterId id="2147483669" r:id="rId4"/>
    <p:sldMasterId id="2147483652" r:id="rId5"/>
    <p:sldMasterId id="2147483670" r:id="rId6"/>
    <p:sldMasterId id="2147483664" r:id="rId7"/>
    <p:sldMasterId id="2147483675" r:id="rId8"/>
    <p:sldMasterId id="2147483662" r:id="rId9"/>
    <p:sldMasterId id="2147483674" r:id="rId10"/>
    <p:sldMasterId id="2147483660" r:id="rId11"/>
    <p:sldMasterId id="2147483677" r:id="rId12"/>
    <p:sldMasterId id="2147483658" r:id="rId13"/>
    <p:sldMasterId id="2147483673" r:id="rId14"/>
    <p:sldMasterId id="2147483654" r:id="rId15"/>
    <p:sldMasterId id="2147483671" r:id="rId16"/>
    <p:sldMasterId id="2147483656" r:id="rId17"/>
    <p:sldMasterId id="2147483672" r:id="rId18"/>
    <p:sldMasterId id="2147483666" r:id="rId19"/>
    <p:sldMasterId id="2147483676" r:id="rId20"/>
    <p:sldMasterId id="2147485110" r:id="rId21"/>
    <p:sldMasterId id="2147485392" r:id="rId22"/>
    <p:sldMasterId id="2147485398" r:id="rId23"/>
    <p:sldMasterId id="2147485693" r:id="rId24"/>
    <p:sldMasterId id="2147485705" r:id="rId25"/>
    <p:sldMasterId id="2147486040" r:id="rId26"/>
    <p:sldMasterId id="2147486052" r:id="rId27"/>
  </p:sldMasterIdLst>
  <p:notesMasterIdLst>
    <p:notesMasterId r:id="rId66"/>
  </p:notesMasterIdLst>
  <p:handoutMasterIdLst>
    <p:handoutMasterId r:id="rId67"/>
  </p:handoutMasterIdLst>
  <p:sldIdLst>
    <p:sldId id="279" r:id="rId28"/>
    <p:sldId id="259" r:id="rId29"/>
    <p:sldId id="316" r:id="rId30"/>
    <p:sldId id="394" r:id="rId31"/>
    <p:sldId id="329" r:id="rId32"/>
    <p:sldId id="393" r:id="rId33"/>
    <p:sldId id="395" r:id="rId34"/>
    <p:sldId id="319" r:id="rId35"/>
    <p:sldId id="261" r:id="rId36"/>
    <p:sldId id="366" r:id="rId37"/>
    <p:sldId id="361" r:id="rId38"/>
    <p:sldId id="400" r:id="rId39"/>
    <p:sldId id="369" r:id="rId40"/>
    <p:sldId id="352" r:id="rId41"/>
    <p:sldId id="333" r:id="rId42"/>
    <p:sldId id="338" r:id="rId43"/>
    <p:sldId id="342" r:id="rId44"/>
    <p:sldId id="396" r:id="rId45"/>
    <p:sldId id="397" r:id="rId46"/>
    <p:sldId id="398" r:id="rId47"/>
    <p:sldId id="265" r:id="rId48"/>
    <p:sldId id="401" r:id="rId49"/>
    <p:sldId id="402" r:id="rId50"/>
    <p:sldId id="357" r:id="rId51"/>
    <p:sldId id="372" r:id="rId52"/>
    <p:sldId id="373" r:id="rId53"/>
    <p:sldId id="271" r:id="rId54"/>
    <p:sldId id="377" r:id="rId55"/>
    <p:sldId id="399" r:id="rId56"/>
    <p:sldId id="379" r:id="rId57"/>
    <p:sldId id="374" r:id="rId58"/>
    <p:sldId id="376" r:id="rId59"/>
    <p:sldId id="381" r:id="rId60"/>
    <p:sldId id="382" r:id="rId61"/>
    <p:sldId id="384" r:id="rId62"/>
    <p:sldId id="390" r:id="rId63"/>
    <p:sldId id="389" r:id="rId64"/>
    <p:sldId id="267" r:id="rId65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3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3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3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3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3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3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3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3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3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D8D6"/>
    <a:srgbClr val="842FFF"/>
    <a:srgbClr val="A594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7335" autoAdjust="0"/>
  </p:normalViewPr>
  <p:slideViewPr>
    <p:cSldViewPr>
      <p:cViewPr>
        <p:scale>
          <a:sx n="116" d="100"/>
          <a:sy n="116" d="100"/>
        </p:scale>
        <p:origin x="-1432" y="-80"/>
      </p:cViewPr>
      <p:guideLst>
        <p:guide orient="horz" pos="2160"/>
        <p:guide orient="horz" pos="935"/>
        <p:guide orient="horz" pos="3884"/>
        <p:guide pos="1066"/>
        <p:guide pos="295"/>
        <p:guide pos="54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33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4" Type="http://schemas.openxmlformats.org/officeDocument/2006/relationships/slideMaster" Target="slideMasters/slideMaster14.xml"/><Relationship Id="rId15" Type="http://schemas.openxmlformats.org/officeDocument/2006/relationships/slideMaster" Target="slideMasters/slideMaster15.xml"/><Relationship Id="rId16" Type="http://schemas.openxmlformats.org/officeDocument/2006/relationships/slideMaster" Target="slideMasters/slideMaster16.xml"/><Relationship Id="rId17" Type="http://schemas.openxmlformats.org/officeDocument/2006/relationships/slideMaster" Target="slideMasters/slideMaster17.xml"/><Relationship Id="rId18" Type="http://schemas.openxmlformats.org/officeDocument/2006/relationships/slideMaster" Target="slideMasters/slideMaster18.xml"/><Relationship Id="rId19" Type="http://schemas.openxmlformats.org/officeDocument/2006/relationships/slideMaster" Target="slideMasters/slideMaster19.xml"/><Relationship Id="rId63" Type="http://schemas.openxmlformats.org/officeDocument/2006/relationships/slide" Target="slides/slide36.xml"/><Relationship Id="rId64" Type="http://schemas.openxmlformats.org/officeDocument/2006/relationships/slide" Target="slides/slide37.xml"/><Relationship Id="rId65" Type="http://schemas.openxmlformats.org/officeDocument/2006/relationships/slide" Target="slides/slide38.xml"/><Relationship Id="rId66" Type="http://schemas.openxmlformats.org/officeDocument/2006/relationships/notesMaster" Target="notesMasters/notesMaster1.xml"/><Relationship Id="rId67" Type="http://schemas.openxmlformats.org/officeDocument/2006/relationships/handoutMaster" Target="handoutMasters/handoutMaster1.xml"/><Relationship Id="rId68" Type="http://schemas.openxmlformats.org/officeDocument/2006/relationships/printerSettings" Target="printerSettings/printerSettings1.bin"/><Relationship Id="rId69" Type="http://schemas.openxmlformats.org/officeDocument/2006/relationships/presProps" Target="presProps.xml"/><Relationship Id="rId50" Type="http://schemas.openxmlformats.org/officeDocument/2006/relationships/slide" Target="slides/slide23.xml"/><Relationship Id="rId51" Type="http://schemas.openxmlformats.org/officeDocument/2006/relationships/slide" Target="slides/slide24.xml"/><Relationship Id="rId52" Type="http://schemas.openxmlformats.org/officeDocument/2006/relationships/slide" Target="slides/slide25.xml"/><Relationship Id="rId53" Type="http://schemas.openxmlformats.org/officeDocument/2006/relationships/slide" Target="slides/slide26.xml"/><Relationship Id="rId54" Type="http://schemas.openxmlformats.org/officeDocument/2006/relationships/slide" Target="slides/slide27.xml"/><Relationship Id="rId55" Type="http://schemas.openxmlformats.org/officeDocument/2006/relationships/slide" Target="slides/slide28.xml"/><Relationship Id="rId56" Type="http://schemas.openxmlformats.org/officeDocument/2006/relationships/slide" Target="slides/slide29.xml"/><Relationship Id="rId57" Type="http://schemas.openxmlformats.org/officeDocument/2006/relationships/slide" Target="slides/slide30.xml"/><Relationship Id="rId58" Type="http://schemas.openxmlformats.org/officeDocument/2006/relationships/slide" Target="slides/slide31.xml"/><Relationship Id="rId59" Type="http://schemas.openxmlformats.org/officeDocument/2006/relationships/slide" Target="slides/slide32.xml"/><Relationship Id="rId40" Type="http://schemas.openxmlformats.org/officeDocument/2006/relationships/slide" Target="slides/slide13.xml"/><Relationship Id="rId41" Type="http://schemas.openxmlformats.org/officeDocument/2006/relationships/slide" Target="slides/slide14.xml"/><Relationship Id="rId42" Type="http://schemas.openxmlformats.org/officeDocument/2006/relationships/slide" Target="slides/slide15.xml"/><Relationship Id="rId43" Type="http://schemas.openxmlformats.org/officeDocument/2006/relationships/slide" Target="slides/slide16.xml"/><Relationship Id="rId44" Type="http://schemas.openxmlformats.org/officeDocument/2006/relationships/slide" Target="slides/slide17.xml"/><Relationship Id="rId45" Type="http://schemas.openxmlformats.org/officeDocument/2006/relationships/slide" Target="slides/slide18.xml"/><Relationship Id="rId46" Type="http://schemas.openxmlformats.org/officeDocument/2006/relationships/slide" Target="slides/slide19.xml"/><Relationship Id="rId47" Type="http://schemas.openxmlformats.org/officeDocument/2006/relationships/slide" Target="slides/slide20.xml"/><Relationship Id="rId48" Type="http://schemas.openxmlformats.org/officeDocument/2006/relationships/slide" Target="slides/slide21.xml"/><Relationship Id="rId4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Master" Target="slideMasters/slideMaster9.xml"/><Relationship Id="rId30" Type="http://schemas.openxmlformats.org/officeDocument/2006/relationships/slide" Target="slides/slide3.xml"/><Relationship Id="rId31" Type="http://schemas.openxmlformats.org/officeDocument/2006/relationships/slide" Target="slides/slide4.xml"/><Relationship Id="rId32" Type="http://schemas.openxmlformats.org/officeDocument/2006/relationships/slide" Target="slides/slide5.xml"/><Relationship Id="rId33" Type="http://schemas.openxmlformats.org/officeDocument/2006/relationships/slide" Target="slides/slide6.xml"/><Relationship Id="rId34" Type="http://schemas.openxmlformats.org/officeDocument/2006/relationships/slide" Target="slides/slide7.xml"/><Relationship Id="rId35" Type="http://schemas.openxmlformats.org/officeDocument/2006/relationships/slide" Target="slides/slide8.xml"/><Relationship Id="rId36" Type="http://schemas.openxmlformats.org/officeDocument/2006/relationships/slide" Target="slides/slide9.xml"/><Relationship Id="rId37" Type="http://schemas.openxmlformats.org/officeDocument/2006/relationships/slide" Target="slides/slide10.xml"/><Relationship Id="rId38" Type="http://schemas.openxmlformats.org/officeDocument/2006/relationships/slide" Target="slides/slide11.xml"/><Relationship Id="rId39" Type="http://schemas.openxmlformats.org/officeDocument/2006/relationships/slide" Target="slides/slide12.xml"/><Relationship Id="rId70" Type="http://schemas.openxmlformats.org/officeDocument/2006/relationships/viewProps" Target="viewProps.xml"/><Relationship Id="rId71" Type="http://schemas.openxmlformats.org/officeDocument/2006/relationships/theme" Target="theme/theme1.xml"/><Relationship Id="rId72" Type="http://schemas.openxmlformats.org/officeDocument/2006/relationships/tableStyles" Target="tableStyles.xml"/><Relationship Id="rId20" Type="http://schemas.openxmlformats.org/officeDocument/2006/relationships/slideMaster" Target="slideMasters/slideMaster20.xml"/><Relationship Id="rId21" Type="http://schemas.openxmlformats.org/officeDocument/2006/relationships/slideMaster" Target="slideMasters/slideMaster21.xml"/><Relationship Id="rId22" Type="http://schemas.openxmlformats.org/officeDocument/2006/relationships/slideMaster" Target="slideMasters/slideMaster22.xml"/><Relationship Id="rId23" Type="http://schemas.openxmlformats.org/officeDocument/2006/relationships/slideMaster" Target="slideMasters/slideMaster23.xml"/><Relationship Id="rId24" Type="http://schemas.openxmlformats.org/officeDocument/2006/relationships/slideMaster" Target="slideMasters/slideMaster24.xml"/><Relationship Id="rId25" Type="http://schemas.openxmlformats.org/officeDocument/2006/relationships/slideMaster" Target="slideMasters/slideMaster25.xml"/><Relationship Id="rId26" Type="http://schemas.openxmlformats.org/officeDocument/2006/relationships/slideMaster" Target="slideMasters/slideMaster26.xml"/><Relationship Id="rId27" Type="http://schemas.openxmlformats.org/officeDocument/2006/relationships/slideMaster" Target="slideMasters/slideMaster27.xml"/><Relationship Id="rId28" Type="http://schemas.openxmlformats.org/officeDocument/2006/relationships/slide" Target="slides/slide1.xml"/><Relationship Id="rId29" Type="http://schemas.openxmlformats.org/officeDocument/2006/relationships/slide" Target="slides/slide2.xml"/><Relationship Id="rId60" Type="http://schemas.openxmlformats.org/officeDocument/2006/relationships/slide" Target="slides/slide33.xml"/><Relationship Id="rId61" Type="http://schemas.openxmlformats.org/officeDocument/2006/relationships/slide" Target="slides/slide34.xml"/><Relationship Id="rId62" Type="http://schemas.openxmlformats.org/officeDocument/2006/relationships/slide" Target="slides/slide35.xml"/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Master" Target="slideMasters/slideMaster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D42D08-860B-4178-9FBE-B9C6719F0286}" type="doc">
      <dgm:prSet loTypeId="urn:microsoft.com/office/officeart/2005/8/layout/cycle6" loCatId="relationship" qsTypeId="urn:microsoft.com/office/officeart/2005/8/quickstyle/simple1" qsCatId="simple" csTypeId="urn:microsoft.com/office/officeart/2005/8/colors/accent3_1" csCatId="accent3" phldr="1"/>
      <dgm:spPr/>
    </dgm:pt>
    <dgm:pt modelId="{6B98AC26-A620-49E2-8CE5-25837DBFCD0A}">
      <dgm:prSet phldrT="[Texte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1200" b="0" noProof="0" dirty="0" smtClean="0">
              <a:latin typeface="Calibri" pitchFamily="34" charset="0"/>
              <a:ea typeface="Verdana" pitchFamily="34" charset="0"/>
              <a:cs typeface="Verdana" pitchFamily="34" charset="0"/>
            </a:rPr>
            <a:t>- A complete and reliable IS</a:t>
          </a:r>
        </a:p>
        <a:p>
          <a:r>
            <a:rPr lang="en-US" sz="1200" b="0" noProof="0" dirty="0" smtClean="0">
              <a:latin typeface="Calibri" pitchFamily="34" charset="0"/>
              <a:ea typeface="Verdana" pitchFamily="34" charset="0"/>
              <a:cs typeface="Verdana" pitchFamily="34" charset="0"/>
            </a:rPr>
            <a:t>- Consolidated data available</a:t>
          </a:r>
        </a:p>
        <a:p>
          <a:r>
            <a:rPr lang="en-US" sz="1200" b="0" noProof="0" dirty="0" smtClean="0">
              <a:latin typeface="Calibri" pitchFamily="34" charset="0"/>
              <a:ea typeface="Verdana" pitchFamily="34" charset="0"/>
              <a:cs typeface="Verdana" pitchFamily="34" charset="0"/>
            </a:rPr>
            <a:t>- Improved quality of information</a:t>
          </a:r>
          <a:endParaRPr lang="en-US" sz="1400" b="0" noProof="0" dirty="0"/>
        </a:p>
      </dgm:t>
    </dgm:pt>
    <dgm:pt modelId="{11349A8B-72E2-479E-8E19-CF32953E2E75}" type="parTrans" cxnId="{AAA160F1-D7A0-4EE0-8165-00BF8A049045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fr-FR" sz="1400" b="0"/>
        </a:p>
      </dgm:t>
    </dgm:pt>
    <dgm:pt modelId="{1A897AC9-FD44-4E4B-8334-3DE62FB8E4D6}" type="sibTrans" cxnId="{AAA160F1-D7A0-4EE0-8165-00BF8A049045}">
      <dgm:prSet/>
      <dgm:spPr>
        <a:ln>
          <a:solidFill>
            <a:srgbClr val="92D050"/>
          </a:solidFill>
        </a:ln>
      </dgm:spPr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fr-FR" sz="1400" b="0"/>
        </a:p>
      </dgm:t>
    </dgm:pt>
    <dgm:pt modelId="{54C28254-F720-48FA-95C6-9D7439EBFA8B}">
      <dgm:prSet phldrT="[Texte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1400" b="0" dirty="0" smtClean="0">
              <a:latin typeface="Calibri" pitchFamily="34" charset="0"/>
            </a:rPr>
            <a:t>- A decrease of project costs</a:t>
          </a:r>
          <a:endParaRPr lang="fr-FR" sz="1400" b="0" dirty="0" smtClean="0">
            <a:latin typeface="Calibri" pitchFamily="34" charset="0"/>
          </a:endParaRPr>
        </a:p>
        <a:p>
          <a:r>
            <a:rPr lang="en-US" sz="1400" b="0" dirty="0" smtClean="0">
              <a:latin typeface="Calibri" pitchFamily="34" charset="0"/>
            </a:rPr>
            <a:t>- The facilitation of existing and future common projects</a:t>
          </a:r>
          <a:endParaRPr lang="fr-FR" sz="1400" b="0" dirty="0" smtClean="0">
            <a:latin typeface="Calibri" pitchFamily="34" charset="0"/>
          </a:endParaRPr>
        </a:p>
        <a:p>
          <a:r>
            <a:rPr lang="en-US" sz="1400" b="0" dirty="0" smtClean="0">
              <a:latin typeface="Calibri" pitchFamily="34" charset="0"/>
            </a:rPr>
            <a:t>- The sharing of data</a:t>
          </a:r>
          <a:endParaRPr lang="fr-FR" sz="1400" b="0" dirty="0"/>
        </a:p>
      </dgm:t>
    </dgm:pt>
    <dgm:pt modelId="{57AF7442-AFCF-4B7C-A74B-498D6A71DEDD}" type="parTrans" cxnId="{2E48932C-8D5F-4512-B059-B3945AD72370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fr-FR" sz="1400" b="0"/>
        </a:p>
      </dgm:t>
    </dgm:pt>
    <dgm:pt modelId="{5BDCEAA1-8AA2-4F17-8268-C77D9968CEC2}" type="sibTrans" cxnId="{2E48932C-8D5F-4512-B059-B3945AD72370}">
      <dgm:prSet/>
      <dgm:spPr>
        <a:ln>
          <a:solidFill>
            <a:srgbClr val="92D050"/>
          </a:solidFill>
        </a:ln>
      </dgm:spPr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fr-FR" sz="1400" b="0"/>
        </a:p>
      </dgm:t>
    </dgm:pt>
    <dgm:pt modelId="{DA3C4F1C-FDE2-4FD6-B23D-5119119C44C9}">
      <dgm:prSet phldrT="[Texte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en-US" sz="1400" b="0" dirty="0" smtClean="0">
              <a:latin typeface="Calibri" pitchFamily="34" charset="0"/>
              <a:ea typeface="Verdana" pitchFamily="34" charset="0"/>
              <a:cs typeface="Verdana" pitchFamily="34" charset="0"/>
            </a:rPr>
            <a:t>A consolidated and shared common view of Data from combined units</a:t>
          </a:r>
          <a:endParaRPr lang="fr-FR" sz="1400" b="0" dirty="0"/>
        </a:p>
      </dgm:t>
    </dgm:pt>
    <dgm:pt modelId="{B65799C2-EB94-43C4-84E5-E54D7A599DCC}" type="parTrans" cxnId="{DA21F445-DB80-4786-B19D-D3AC2DF5BBC0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fr-FR" sz="1400" b="0"/>
        </a:p>
      </dgm:t>
    </dgm:pt>
    <dgm:pt modelId="{C7A69659-0372-4C8D-A5FD-F80A8AE8756F}" type="sibTrans" cxnId="{DA21F445-DB80-4786-B19D-D3AC2DF5BBC0}">
      <dgm:prSet/>
      <dgm:spPr>
        <a:ln>
          <a:solidFill>
            <a:srgbClr val="92D050"/>
          </a:solidFill>
        </a:ln>
      </dgm:spPr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fr-FR" sz="1400" b="0"/>
        </a:p>
      </dgm:t>
    </dgm:pt>
    <dgm:pt modelId="{2FED5F05-70FD-4F1F-BAF5-FAF7A6B827C5}" type="pres">
      <dgm:prSet presAssocID="{5CD42D08-860B-4178-9FBE-B9C6719F0286}" presName="cycle" presStyleCnt="0">
        <dgm:presLayoutVars>
          <dgm:dir/>
          <dgm:resizeHandles val="exact"/>
        </dgm:presLayoutVars>
      </dgm:prSet>
      <dgm:spPr/>
    </dgm:pt>
    <dgm:pt modelId="{DB15DAE1-2E14-4511-A6D8-4E922E9D36E8}" type="pres">
      <dgm:prSet presAssocID="{6B98AC26-A620-49E2-8CE5-25837DBFCD0A}" presName="node" presStyleLbl="node1" presStyleIdx="0" presStyleCnt="3" custScaleX="10865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00522B5-FF33-4A24-AC91-9FC9B82DE6FA}" type="pres">
      <dgm:prSet presAssocID="{6B98AC26-A620-49E2-8CE5-25837DBFCD0A}" presName="spNode" presStyleCnt="0"/>
      <dgm:spPr/>
    </dgm:pt>
    <dgm:pt modelId="{33EB2736-FDB2-44BD-95CF-DEEE57A04F5B}" type="pres">
      <dgm:prSet presAssocID="{1A897AC9-FD44-4E4B-8334-3DE62FB8E4D6}" presName="sibTrans" presStyleLbl="sibTrans1D1" presStyleIdx="0" presStyleCnt="3"/>
      <dgm:spPr/>
      <dgm:t>
        <a:bodyPr/>
        <a:lstStyle/>
        <a:p>
          <a:endParaRPr lang="fr-FR"/>
        </a:p>
      </dgm:t>
    </dgm:pt>
    <dgm:pt modelId="{F5A08346-8AC5-4A42-92E4-FE87BEB3EF99}" type="pres">
      <dgm:prSet presAssocID="{54C28254-F720-48FA-95C6-9D7439EBFA8B}" presName="node" presStyleLbl="node1" presStyleIdx="1" presStyleCnt="3" custScaleX="11442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66D26D1-18E2-4392-95BD-716427501231}" type="pres">
      <dgm:prSet presAssocID="{54C28254-F720-48FA-95C6-9D7439EBFA8B}" presName="spNode" presStyleCnt="0"/>
      <dgm:spPr/>
    </dgm:pt>
    <dgm:pt modelId="{B1C7FCC1-F5E3-4210-8A75-372F6BD581E3}" type="pres">
      <dgm:prSet presAssocID="{5BDCEAA1-8AA2-4F17-8268-C77D9968CEC2}" presName="sibTrans" presStyleLbl="sibTrans1D1" presStyleIdx="1" presStyleCnt="3"/>
      <dgm:spPr/>
      <dgm:t>
        <a:bodyPr/>
        <a:lstStyle/>
        <a:p>
          <a:endParaRPr lang="fr-FR"/>
        </a:p>
      </dgm:t>
    </dgm:pt>
    <dgm:pt modelId="{F2A2BC3A-A55A-4039-AE58-41588055312F}" type="pres">
      <dgm:prSet presAssocID="{DA3C4F1C-FDE2-4FD6-B23D-5119119C44C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42358A6-0D92-4BA8-B221-4051B8D41F52}" type="pres">
      <dgm:prSet presAssocID="{DA3C4F1C-FDE2-4FD6-B23D-5119119C44C9}" presName="spNode" presStyleCnt="0"/>
      <dgm:spPr/>
    </dgm:pt>
    <dgm:pt modelId="{E54C088C-A0BB-4562-B133-2F9595490A9C}" type="pres">
      <dgm:prSet presAssocID="{C7A69659-0372-4C8D-A5FD-F80A8AE8756F}" presName="sibTrans" presStyleLbl="sibTrans1D1" presStyleIdx="2" presStyleCnt="3"/>
      <dgm:spPr/>
      <dgm:t>
        <a:bodyPr/>
        <a:lstStyle/>
        <a:p>
          <a:endParaRPr lang="fr-FR"/>
        </a:p>
      </dgm:t>
    </dgm:pt>
  </dgm:ptLst>
  <dgm:cxnLst>
    <dgm:cxn modelId="{A23C0E15-4C69-6E4C-9BC7-69FB281ED001}" type="presOf" srcId="{54C28254-F720-48FA-95C6-9D7439EBFA8B}" destId="{F5A08346-8AC5-4A42-92E4-FE87BEB3EF99}" srcOrd="0" destOrd="0" presId="urn:microsoft.com/office/officeart/2005/8/layout/cycle6"/>
    <dgm:cxn modelId="{2E48932C-8D5F-4512-B059-B3945AD72370}" srcId="{5CD42D08-860B-4178-9FBE-B9C6719F0286}" destId="{54C28254-F720-48FA-95C6-9D7439EBFA8B}" srcOrd="1" destOrd="0" parTransId="{57AF7442-AFCF-4B7C-A74B-498D6A71DEDD}" sibTransId="{5BDCEAA1-8AA2-4F17-8268-C77D9968CEC2}"/>
    <dgm:cxn modelId="{7C6959FA-220B-1F44-8513-AE0FE95B3E06}" type="presOf" srcId="{5CD42D08-860B-4178-9FBE-B9C6719F0286}" destId="{2FED5F05-70FD-4F1F-BAF5-FAF7A6B827C5}" srcOrd="0" destOrd="0" presId="urn:microsoft.com/office/officeart/2005/8/layout/cycle6"/>
    <dgm:cxn modelId="{AAA160F1-D7A0-4EE0-8165-00BF8A049045}" srcId="{5CD42D08-860B-4178-9FBE-B9C6719F0286}" destId="{6B98AC26-A620-49E2-8CE5-25837DBFCD0A}" srcOrd="0" destOrd="0" parTransId="{11349A8B-72E2-479E-8E19-CF32953E2E75}" sibTransId="{1A897AC9-FD44-4E4B-8334-3DE62FB8E4D6}"/>
    <dgm:cxn modelId="{A8DFF192-DB80-AC48-BB73-48F79120E9E7}" type="presOf" srcId="{DA3C4F1C-FDE2-4FD6-B23D-5119119C44C9}" destId="{F2A2BC3A-A55A-4039-AE58-41588055312F}" srcOrd="0" destOrd="0" presId="urn:microsoft.com/office/officeart/2005/8/layout/cycle6"/>
    <dgm:cxn modelId="{39A0B1C8-2DBA-8C4A-AC4E-F3A00FD7A794}" type="presOf" srcId="{C7A69659-0372-4C8D-A5FD-F80A8AE8756F}" destId="{E54C088C-A0BB-4562-B133-2F9595490A9C}" srcOrd="0" destOrd="0" presId="urn:microsoft.com/office/officeart/2005/8/layout/cycle6"/>
    <dgm:cxn modelId="{FB50F817-533A-6A42-9DBC-D52486ABC7DB}" type="presOf" srcId="{5BDCEAA1-8AA2-4F17-8268-C77D9968CEC2}" destId="{B1C7FCC1-F5E3-4210-8A75-372F6BD581E3}" srcOrd="0" destOrd="0" presId="urn:microsoft.com/office/officeart/2005/8/layout/cycle6"/>
    <dgm:cxn modelId="{DA21F445-DB80-4786-B19D-D3AC2DF5BBC0}" srcId="{5CD42D08-860B-4178-9FBE-B9C6719F0286}" destId="{DA3C4F1C-FDE2-4FD6-B23D-5119119C44C9}" srcOrd="2" destOrd="0" parTransId="{B65799C2-EB94-43C4-84E5-E54D7A599DCC}" sibTransId="{C7A69659-0372-4C8D-A5FD-F80A8AE8756F}"/>
    <dgm:cxn modelId="{E9347551-8CBC-EF49-BF3C-DCEF6280A100}" type="presOf" srcId="{6B98AC26-A620-49E2-8CE5-25837DBFCD0A}" destId="{DB15DAE1-2E14-4511-A6D8-4E922E9D36E8}" srcOrd="0" destOrd="0" presId="urn:microsoft.com/office/officeart/2005/8/layout/cycle6"/>
    <dgm:cxn modelId="{FDAC058C-804C-DE44-B480-A8E716DEE3C8}" type="presOf" srcId="{1A897AC9-FD44-4E4B-8334-3DE62FB8E4D6}" destId="{33EB2736-FDB2-44BD-95CF-DEEE57A04F5B}" srcOrd="0" destOrd="0" presId="urn:microsoft.com/office/officeart/2005/8/layout/cycle6"/>
    <dgm:cxn modelId="{562A7A79-1B7F-C144-88B6-27C4D4670492}" type="presParOf" srcId="{2FED5F05-70FD-4F1F-BAF5-FAF7A6B827C5}" destId="{DB15DAE1-2E14-4511-A6D8-4E922E9D36E8}" srcOrd="0" destOrd="0" presId="urn:microsoft.com/office/officeart/2005/8/layout/cycle6"/>
    <dgm:cxn modelId="{999F9FBE-4429-9A4E-84AC-3F2CE8382D0B}" type="presParOf" srcId="{2FED5F05-70FD-4F1F-BAF5-FAF7A6B827C5}" destId="{A00522B5-FF33-4A24-AC91-9FC9B82DE6FA}" srcOrd="1" destOrd="0" presId="urn:microsoft.com/office/officeart/2005/8/layout/cycle6"/>
    <dgm:cxn modelId="{AE840063-6C47-0C46-88BE-CB5F63E0E221}" type="presParOf" srcId="{2FED5F05-70FD-4F1F-BAF5-FAF7A6B827C5}" destId="{33EB2736-FDB2-44BD-95CF-DEEE57A04F5B}" srcOrd="2" destOrd="0" presId="urn:microsoft.com/office/officeart/2005/8/layout/cycle6"/>
    <dgm:cxn modelId="{F13381F6-AB2F-2941-98E5-00824D2601AE}" type="presParOf" srcId="{2FED5F05-70FD-4F1F-BAF5-FAF7A6B827C5}" destId="{F5A08346-8AC5-4A42-92E4-FE87BEB3EF99}" srcOrd="3" destOrd="0" presId="urn:microsoft.com/office/officeart/2005/8/layout/cycle6"/>
    <dgm:cxn modelId="{D8614B01-2118-4E47-8A1A-22D05E728CE4}" type="presParOf" srcId="{2FED5F05-70FD-4F1F-BAF5-FAF7A6B827C5}" destId="{F66D26D1-18E2-4392-95BD-716427501231}" srcOrd="4" destOrd="0" presId="urn:microsoft.com/office/officeart/2005/8/layout/cycle6"/>
    <dgm:cxn modelId="{2D52A8BF-6DDD-7048-B3A7-D505595ED693}" type="presParOf" srcId="{2FED5F05-70FD-4F1F-BAF5-FAF7A6B827C5}" destId="{B1C7FCC1-F5E3-4210-8A75-372F6BD581E3}" srcOrd="5" destOrd="0" presId="urn:microsoft.com/office/officeart/2005/8/layout/cycle6"/>
    <dgm:cxn modelId="{2DF11A71-BC67-F042-8CAF-B1080BF8EC61}" type="presParOf" srcId="{2FED5F05-70FD-4F1F-BAF5-FAF7A6B827C5}" destId="{F2A2BC3A-A55A-4039-AE58-41588055312F}" srcOrd="6" destOrd="0" presId="urn:microsoft.com/office/officeart/2005/8/layout/cycle6"/>
    <dgm:cxn modelId="{5B06EE87-96ED-064C-8F4F-CCB19ADA3E9F}" type="presParOf" srcId="{2FED5F05-70FD-4F1F-BAF5-FAF7A6B827C5}" destId="{242358A6-0D92-4BA8-B221-4051B8D41F52}" srcOrd="7" destOrd="0" presId="urn:microsoft.com/office/officeart/2005/8/layout/cycle6"/>
    <dgm:cxn modelId="{8D8912EB-9B72-9241-AFA2-9D1B5D3CAC8B}" type="presParOf" srcId="{2FED5F05-70FD-4F1F-BAF5-FAF7A6B827C5}" destId="{E54C088C-A0BB-4562-B133-2F9595490A9C}" srcOrd="8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80502F9-BA9E-43B3-A1FB-C3784D5544C9}" type="doc">
      <dgm:prSet loTypeId="urn:microsoft.com/office/officeart/2005/8/layout/vList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fr-FR"/>
        </a:p>
      </dgm:t>
    </dgm:pt>
    <dgm:pt modelId="{1489B89B-AF3C-4165-8E8B-F6A4B6A41DF6}">
      <dgm:prSet phldrT="[Texte]" custT="1"/>
      <dgm:spPr/>
      <dgm:t>
        <a:bodyPr/>
        <a:lstStyle/>
        <a:p>
          <a:pPr marL="0" lvl="0" algn="ctr" defTabSz="914400" rtl="0" eaLnBrk="1" latinLnBrk="0" hangingPunct="1"/>
          <a:r>
            <a:rPr lang="en-US" sz="1200" kern="1200" dirty="0" smtClean="0">
              <a:solidFill>
                <a:schemeClr val="tx2"/>
              </a:solidFill>
              <a:latin typeface="+mn-lt"/>
              <a:ea typeface="+mn-ea"/>
              <a:cs typeface="+mn-cs"/>
            </a:rPr>
            <a:t>Avoid multiplication of costs and local solutions by offering the provision of shared reference data</a:t>
          </a:r>
          <a:endParaRPr lang="fr-FR" sz="1200" kern="1200" dirty="0">
            <a:solidFill>
              <a:schemeClr val="tx2"/>
            </a:solidFill>
            <a:latin typeface="+mn-lt"/>
            <a:ea typeface="+mn-ea"/>
            <a:cs typeface="+mn-cs"/>
          </a:endParaRPr>
        </a:p>
      </dgm:t>
    </dgm:pt>
    <dgm:pt modelId="{7A5ADBF1-8773-4FA1-9ED5-C3403014B35C}" type="parTrans" cxnId="{8D70CA78-C04C-4CF1-83A9-7C4DF830C94E}">
      <dgm:prSet/>
      <dgm:spPr/>
      <dgm:t>
        <a:bodyPr/>
        <a:lstStyle/>
        <a:p>
          <a:pPr algn="ctr"/>
          <a:endParaRPr lang="fr-FR" sz="1400"/>
        </a:p>
      </dgm:t>
    </dgm:pt>
    <dgm:pt modelId="{00191E8E-6021-4013-A99E-A84C9AA0E8E2}" type="sibTrans" cxnId="{8D70CA78-C04C-4CF1-83A9-7C4DF830C94E}">
      <dgm:prSet/>
      <dgm:spPr/>
      <dgm:t>
        <a:bodyPr/>
        <a:lstStyle/>
        <a:p>
          <a:pPr algn="ctr"/>
          <a:endParaRPr lang="fr-FR" sz="1400"/>
        </a:p>
      </dgm:t>
    </dgm:pt>
    <dgm:pt modelId="{90FA1635-2324-4E32-AD9B-5EF7763E1D77}">
      <dgm:prSet custT="1"/>
      <dgm:spPr/>
      <dgm:t>
        <a:bodyPr/>
        <a:lstStyle/>
        <a:p>
          <a:pPr marL="0" lvl="0" algn="ctr" defTabSz="914400" rtl="0" eaLnBrk="1" latinLnBrk="0" hangingPunct="1"/>
          <a:r>
            <a:rPr lang="en-US" sz="1200" kern="1200" dirty="0" smtClean="0">
              <a:solidFill>
                <a:schemeClr val="tx2"/>
              </a:solidFill>
              <a:latin typeface="+mn-lt"/>
              <a:ea typeface="+mn-ea"/>
              <a:cs typeface="+mn-cs"/>
            </a:rPr>
            <a:t>Allow the sharing of consistent and comprehensive information responding to the need for single entry of information in IS</a:t>
          </a:r>
          <a:endParaRPr lang="fr-FR" sz="1200" kern="1200" dirty="0">
            <a:solidFill>
              <a:schemeClr val="tx2"/>
            </a:solidFill>
            <a:latin typeface="+mn-lt"/>
            <a:ea typeface="+mn-ea"/>
            <a:cs typeface="+mn-cs"/>
          </a:endParaRPr>
        </a:p>
      </dgm:t>
    </dgm:pt>
    <dgm:pt modelId="{C0A2D2A5-199F-49E1-9983-36EF5683B0F0}" type="parTrans" cxnId="{EE4E1194-7F0D-4BD3-9C4F-3AB465D90D70}">
      <dgm:prSet/>
      <dgm:spPr/>
      <dgm:t>
        <a:bodyPr/>
        <a:lstStyle/>
        <a:p>
          <a:pPr algn="ctr"/>
          <a:endParaRPr lang="fr-FR" sz="1400"/>
        </a:p>
      </dgm:t>
    </dgm:pt>
    <dgm:pt modelId="{31AD692E-6620-4EC9-8C00-2B9406CB02F4}" type="sibTrans" cxnId="{EE4E1194-7F0D-4BD3-9C4F-3AB465D90D70}">
      <dgm:prSet/>
      <dgm:spPr/>
      <dgm:t>
        <a:bodyPr/>
        <a:lstStyle/>
        <a:p>
          <a:pPr algn="ctr"/>
          <a:endParaRPr lang="fr-FR" sz="1400"/>
        </a:p>
      </dgm:t>
    </dgm:pt>
    <dgm:pt modelId="{15003364-9253-4EFF-92E8-64C9E8C7F983}">
      <dgm:prSet custT="1"/>
      <dgm:spPr/>
      <dgm:t>
        <a:bodyPr/>
        <a:lstStyle/>
        <a:p>
          <a:pPr algn="ctr"/>
          <a:r>
            <a:rPr lang="en-US" sz="1200" dirty="0" smtClean="0">
              <a:solidFill>
                <a:schemeClr val="tx2"/>
              </a:solidFill>
            </a:rPr>
            <a:t>Facilitate interoperability between institutions avoiding often complex multilateral exchanges  data to implement</a:t>
          </a:r>
          <a:endParaRPr lang="fr-FR" sz="1200" dirty="0">
            <a:solidFill>
              <a:schemeClr val="tx2"/>
            </a:solidFill>
          </a:endParaRPr>
        </a:p>
      </dgm:t>
    </dgm:pt>
    <dgm:pt modelId="{A9444E57-5DA2-4D09-8B48-4E4C729BE55B}" type="parTrans" cxnId="{C426E0D7-57EF-4A0E-80B1-F587B14E8C75}">
      <dgm:prSet/>
      <dgm:spPr/>
      <dgm:t>
        <a:bodyPr/>
        <a:lstStyle/>
        <a:p>
          <a:pPr algn="ctr"/>
          <a:endParaRPr lang="fr-FR" sz="1400"/>
        </a:p>
      </dgm:t>
    </dgm:pt>
    <dgm:pt modelId="{5A4148F0-5A5E-48FD-9623-114AC251CA87}" type="sibTrans" cxnId="{C426E0D7-57EF-4A0E-80B1-F587B14E8C75}">
      <dgm:prSet/>
      <dgm:spPr/>
      <dgm:t>
        <a:bodyPr/>
        <a:lstStyle/>
        <a:p>
          <a:pPr algn="ctr"/>
          <a:endParaRPr lang="fr-FR" sz="1400"/>
        </a:p>
      </dgm:t>
    </dgm:pt>
    <dgm:pt modelId="{EF068E3E-F9A7-47A6-8149-87C900DCFE96}" type="pres">
      <dgm:prSet presAssocID="{F80502F9-BA9E-43B3-A1FB-C3784D5544C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B7E796C-2A17-4BB5-841E-12737C243D8D}" type="pres">
      <dgm:prSet presAssocID="{1489B89B-AF3C-4165-8E8B-F6A4B6A41DF6}" presName="parentText" presStyleLbl="node1" presStyleIdx="0" presStyleCnt="3" custLinFactY="202683" custLinFactNeighborY="300000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9C05554-F195-410A-951D-6F529A55E44D}" type="pres">
      <dgm:prSet presAssocID="{00191E8E-6021-4013-A99E-A84C9AA0E8E2}" presName="spacer" presStyleCnt="0"/>
      <dgm:spPr/>
    </dgm:pt>
    <dgm:pt modelId="{E43E9090-6FFE-4821-97DC-B14497181602}" type="pres">
      <dgm:prSet presAssocID="{90FA1635-2324-4E32-AD9B-5EF7763E1D77}" presName="parentText" presStyleLbl="node1" presStyleIdx="1" presStyleCnt="3" custLinFactY="-70122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5AC1ABA-065C-4D04-A02E-F2A55BBCB6FA}" type="pres">
      <dgm:prSet presAssocID="{31AD692E-6620-4EC9-8C00-2B9406CB02F4}" presName="spacer" presStyleCnt="0"/>
      <dgm:spPr/>
    </dgm:pt>
    <dgm:pt modelId="{FF847DEC-DAD4-4908-8951-8843FADAFB59}" type="pres">
      <dgm:prSet presAssocID="{15003364-9253-4EFF-92E8-64C9E8C7F983}" presName="parentText" presStyleLbl="node1" presStyleIdx="2" presStyleCnt="3" custLinFactY="-7898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D70CA78-C04C-4CF1-83A9-7C4DF830C94E}" srcId="{F80502F9-BA9E-43B3-A1FB-C3784D5544C9}" destId="{1489B89B-AF3C-4165-8E8B-F6A4B6A41DF6}" srcOrd="0" destOrd="0" parTransId="{7A5ADBF1-8773-4FA1-9ED5-C3403014B35C}" sibTransId="{00191E8E-6021-4013-A99E-A84C9AA0E8E2}"/>
    <dgm:cxn modelId="{4ADF54A2-BBD9-1146-AD21-788E0A98BCC1}" type="presOf" srcId="{F80502F9-BA9E-43B3-A1FB-C3784D5544C9}" destId="{EF068E3E-F9A7-47A6-8149-87C900DCFE96}" srcOrd="0" destOrd="0" presId="urn:microsoft.com/office/officeart/2005/8/layout/vList2"/>
    <dgm:cxn modelId="{FB86D409-3F2F-544F-833B-5C43699D6680}" type="presOf" srcId="{15003364-9253-4EFF-92E8-64C9E8C7F983}" destId="{FF847DEC-DAD4-4908-8951-8843FADAFB59}" srcOrd="0" destOrd="0" presId="urn:microsoft.com/office/officeart/2005/8/layout/vList2"/>
    <dgm:cxn modelId="{0407066D-FB79-1543-AB84-3754AB614E70}" type="presOf" srcId="{1489B89B-AF3C-4165-8E8B-F6A4B6A41DF6}" destId="{3B7E796C-2A17-4BB5-841E-12737C243D8D}" srcOrd="0" destOrd="0" presId="urn:microsoft.com/office/officeart/2005/8/layout/vList2"/>
    <dgm:cxn modelId="{EE4E1194-7F0D-4BD3-9C4F-3AB465D90D70}" srcId="{F80502F9-BA9E-43B3-A1FB-C3784D5544C9}" destId="{90FA1635-2324-4E32-AD9B-5EF7763E1D77}" srcOrd="1" destOrd="0" parTransId="{C0A2D2A5-199F-49E1-9983-36EF5683B0F0}" sibTransId="{31AD692E-6620-4EC9-8C00-2B9406CB02F4}"/>
    <dgm:cxn modelId="{C426E0D7-57EF-4A0E-80B1-F587B14E8C75}" srcId="{F80502F9-BA9E-43B3-A1FB-C3784D5544C9}" destId="{15003364-9253-4EFF-92E8-64C9E8C7F983}" srcOrd="2" destOrd="0" parTransId="{A9444E57-5DA2-4D09-8B48-4E4C729BE55B}" sibTransId="{5A4148F0-5A5E-48FD-9623-114AC251CA87}"/>
    <dgm:cxn modelId="{3B380909-EA6B-B845-96F4-8AB99E9FFEB1}" type="presOf" srcId="{90FA1635-2324-4E32-AD9B-5EF7763E1D77}" destId="{E43E9090-6FFE-4821-97DC-B14497181602}" srcOrd="0" destOrd="0" presId="urn:microsoft.com/office/officeart/2005/8/layout/vList2"/>
    <dgm:cxn modelId="{A860C589-E088-0943-88CB-9B7D22D350E7}" type="presParOf" srcId="{EF068E3E-F9A7-47A6-8149-87C900DCFE96}" destId="{3B7E796C-2A17-4BB5-841E-12737C243D8D}" srcOrd="0" destOrd="0" presId="urn:microsoft.com/office/officeart/2005/8/layout/vList2"/>
    <dgm:cxn modelId="{A16AD3CC-4181-9741-AE6E-71ECEF0AFB05}" type="presParOf" srcId="{EF068E3E-F9A7-47A6-8149-87C900DCFE96}" destId="{69C05554-F195-410A-951D-6F529A55E44D}" srcOrd="1" destOrd="0" presId="urn:microsoft.com/office/officeart/2005/8/layout/vList2"/>
    <dgm:cxn modelId="{72EE0D11-1FBD-CF47-BED6-A3090DF2AB00}" type="presParOf" srcId="{EF068E3E-F9A7-47A6-8149-87C900DCFE96}" destId="{E43E9090-6FFE-4821-97DC-B14497181602}" srcOrd="2" destOrd="0" presId="urn:microsoft.com/office/officeart/2005/8/layout/vList2"/>
    <dgm:cxn modelId="{9D25B28C-E308-7640-986A-36A44A41B7EB}" type="presParOf" srcId="{EF068E3E-F9A7-47A6-8149-87C900DCFE96}" destId="{55AC1ABA-065C-4D04-A02E-F2A55BBCB6FA}" srcOrd="3" destOrd="0" presId="urn:microsoft.com/office/officeart/2005/8/layout/vList2"/>
    <dgm:cxn modelId="{2E4245F0-16F3-0C41-B0FE-A786DD31F18B}" type="presParOf" srcId="{EF068E3E-F9A7-47A6-8149-87C900DCFE96}" destId="{FF847DEC-DAD4-4908-8951-8843FADAFB5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15DAE1-2E14-4511-A6D8-4E922E9D36E8}">
      <dsp:nvSpPr>
        <dsp:cNvPr id="0" name=""/>
        <dsp:cNvSpPr/>
      </dsp:nvSpPr>
      <dsp:spPr>
        <a:xfrm>
          <a:off x="1650008" y="1538"/>
          <a:ext cx="2355815" cy="1409343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kern="1200" noProof="0" dirty="0" smtClean="0">
              <a:latin typeface="Calibri" pitchFamily="34" charset="0"/>
              <a:ea typeface="Verdana" pitchFamily="34" charset="0"/>
              <a:cs typeface="Verdana" pitchFamily="34" charset="0"/>
            </a:rPr>
            <a:t>- A complete and reliable IS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kern="1200" noProof="0" dirty="0" smtClean="0">
              <a:latin typeface="Calibri" pitchFamily="34" charset="0"/>
              <a:ea typeface="Verdana" pitchFamily="34" charset="0"/>
              <a:cs typeface="Verdana" pitchFamily="34" charset="0"/>
            </a:rPr>
            <a:t>- Consolidated data available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kern="1200" noProof="0" dirty="0" smtClean="0">
              <a:latin typeface="Calibri" pitchFamily="34" charset="0"/>
              <a:ea typeface="Verdana" pitchFamily="34" charset="0"/>
              <a:cs typeface="Verdana" pitchFamily="34" charset="0"/>
            </a:rPr>
            <a:t>- Improved quality of information</a:t>
          </a:r>
          <a:endParaRPr lang="en-US" sz="1400" b="0" kern="1200" noProof="0" dirty="0"/>
        </a:p>
      </dsp:txBody>
      <dsp:txXfrm>
        <a:off x="1718806" y="70336"/>
        <a:ext cx="2218219" cy="1271747"/>
      </dsp:txXfrm>
    </dsp:sp>
    <dsp:sp modelId="{33EB2736-FDB2-44BD-95CF-DEEE57A04F5B}">
      <dsp:nvSpPr>
        <dsp:cNvPr id="0" name=""/>
        <dsp:cNvSpPr/>
      </dsp:nvSpPr>
      <dsp:spPr>
        <a:xfrm>
          <a:off x="950034" y="706210"/>
          <a:ext cx="3755762" cy="3755762"/>
        </a:xfrm>
        <a:custGeom>
          <a:avLst/>
          <a:gdLst/>
          <a:ahLst/>
          <a:cxnLst/>
          <a:rect l="0" t="0" r="0" b="0"/>
          <a:pathLst>
            <a:path>
              <a:moveTo>
                <a:pt x="3069984" y="426906"/>
              </a:moveTo>
              <a:arcTo wR="1877881" hR="1877881" stAng="18564367" swAng="3432118"/>
            </a:path>
          </a:pathLst>
        </a:custGeom>
        <a:noFill/>
        <a:ln w="635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A08346-8AC5-4A42-92E4-FE87BEB3EF99}">
      <dsp:nvSpPr>
        <dsp:cNvPr id="0" name=""/>
        <dsp:cNvSpPr/>
      </dsp:nvSpPr>
      <dsp:spPr>
        <a:xfrm>
          <a:off x="3213737" y="2818360"/>
          <a:ext cx="2480943" cy="1409343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kern="1200" dirty="0" smtClean="0">
              <a:latin typeface="Calibri" pitchFamily="34" charset="0"/>
            </a:rPr>
            <a:t>- A decrease of project costs</a:t>
          </a:r>
          <a:endParaRPr lang="fr-FR" sz="1400" b="0" kern="1200" dirty="0" smtClean="0">
            <a:latin typeface="Calibri" pitchFamily="34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kern="1200" dirty="0" smtClean="0">
              <a:latin typeface="Calibri" pitchFamily="34" charset="0"/>
            </a:rPr>
            <a:t>- The facilitation of existing and future common projects</a:t>
          </a:r>
          <a:endParaRPr lang="fr-FR" sz="1400" b="0" kern="1200" dirty="0" smtClean="0">
            <a:latin typeface="Calibri" pitchFamily="34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kern="1200" dirty="0" smtClean="0">
              <a:latin typeface="Calibri" pitchFamily="34" charset="0"/>
            </a:rPr>
            <a:t>- The sharing of data</a:t>
          </a:r>
          <a:endParaRPr lang="fr-FR" sz="1400" b="0" kern="1200" dirty="0"/>
        </a:p>
      </dsp:txBody>
      <dsp:txXfrm>
        <a:off x="3282535" y="2887158"/>
        <a:ext cx="2343347" cy="1271747"/>
      </dsp:txXfrm>
    </dsp:sp>
    <dsp:sp modelId="{B1C7FCC1-F5E3-4210-8A75-372F6BD581E3}">
      <dsp:nvSpPr>
        <dsp:cNvPr id="0" name=""/>
        <dsp:cNvSpPr/>
      </dsp:nvSpPr>
      <dsp:spPr>
        <a:xfrm>
          <a:off x="950034" y="706210"/>
          <a:ext cx="3755762" cy="3755762"/>
        </a:xfrm>
        <a:custGeom>
          <a:avLst/>
          <a:gdLst/>
          <a:ahLst/>
          <a:cxnLst/>
          <a:rect l="0" t="0" r="0" b="0"/>
          <a:pathLst>
            <a:path>
              <a:moveTo>
                <a:pt x="2770222" y="3530203"/>
              </a:moveTo>
              <a:arcTo wR="1877881" hR="1877881" stAng="3697717" swAng="3404566"/>
            </a:path>
          </a:pathLst>
        </a:custGeom>
        <a:noFill/>
        <a:ln w="635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A2BC3A-A55A-4039-AE58-41588055312F}">
      <dsp:nvSpPr>
        <dsp:cNvPr id="0" name=""/>
        <dsp:cNvSpPr/>
      </dsp:nvSpPr>
      <dsp:spPr>
        <a:xfrm>
          <a:off x="117512" y="2818360"/>
          <a:ext cx="2168220" cy="1409343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en-US" sz="1400" b="0" kern="1200" dirty="0" smtClean="0">
              <a:latin typeface="Calibri" pitchFamily="34" charset="0"/>
              <a:ea typeface="Verdana" pitchFamily="34" charset="0"/>
              <a:cs typeface="Verdana" pitchFamily="34" charset="0"/>
            </a:rPr>
            <a:t>A consolidated and shared common view of Data from combined units</a:t>
          </a:r>
          <a:endParaRPr lang="fr-FR" sz="1400" b="0" kern="1200" dirty="0"/>
        </a:p>
      </dsp:txBody>
      <dsp:txXfrm>
        <a:off x="186310" y="2887158"/>
        <a:ext cx="2030624" cy="1271747"/>
      </dsp:txXfrm>
    </dsp:sp>
    <dsp:sp modelId="{E54C088C-A0BB-4562-B133-2F9595490A9C}">
      <dsp:nvSpPr>
        <dsp:cNvPr id="0" name=""/>
        <dsp:cNvSpPr/>
      </dsp:nvSpPr>
      <dsp:spPr>
        <a:xfrm>
          <a:off x="950034" y="706210"/>
          <a:ext cx="3755762" cy="3755762"/>
        </a:xfrm>
        <a:custGeom>
          <a:avLst/>
          <a:gdLst/>
          <a:ahLst/>
          <a:cxnLst/>
          <a:rect l="0" t="0" r="0" b="0"/>
          <a:pathLst>
            <a:path>
              <a:moveTo>
                <a:pt x="12475" y="2093983"/>
              </a:moveTo>
              <a:arcTo wR="1877881" hR="1877881" stAng="10403515" swAng="3432118"/>
            </a:path>
          </a:pathLst>
        </a:custGeom>
        <a:noFill/>
        <a:ln w="635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7E796C-2A17-4BB5-841E-12737C243D8D}">
      <dsp:nvSpPr>
        <dsp:cNvPr id="0" name=""/>
        <dsp:cNvSpPr/>
      </dsp:nvSpPr>
      <dsp:spPr>
        <a:xfrm>
          <a:off x="0" y="3103680"/>
          <a:ext cx="2237337" cy="1216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tx2"/>
              </a:solidFill>
              <a:latin typeface="+mn-lt"/>
              <a:ea typeface="+mn-ea"/>
              <a:cs typeface="+mn-cs"/>
            </a:rPr>
            <a:t>Avoid multiplication of costs and local solutions by offering the provision of shared reference data</a:t>
          </a:r>
          <a:endParaRPr lang="fr-FR" sz="1200" kern="1200" dirty="0">
            <a:solidFill>
              <a:schemeClr val="tx2"/>
            </a:solidFill>
            <a:latin typeface="+mn-lt"/>
            <a:ea typeface="+mn-ea"/>
            <a:cs typeface="+mn-cs"/>
          </a:endParaRPr>
        </a:p>
      </dsp:txBody>
      <dsp:txXfrm>
        <a:off x="59399" y="3163079"/>
        <a:ext cx="2118539" cy="1098002"/>
      </dsp:txXfrm>
    </dsp:sp>
    <dsp:sp modelId="{E43E9090-6FFE-4821-97DC-B14497181602}">
      <dsp:nvSpPr>
        <dsp:cNvPr id="0" name=""/>
        <dsp:cNvSpPr/>
      </dsp:nvSpPr>
      <dsp:spPr>
        <a:xfrm>
          <a:off x="0" y="511395"/>
          <a:ext cx="2237337" cy="1216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tx2"/>
              </a:solidFill>
              <a:latin typeface="+mn-lt"/>
              <a:ea typeface="+mn-ea"/>
              <a:cs typeface="+mn-cs"/>
            </a:rPr>
            <a:t>Allow the sharing of consistent and comprehensive information responding to the need for single entry of information in IS</a:t>
          </a:r>
          <a:endParaRPr lang="fr-FR" sz="1200" kern="1200" dirty="0">
            <a:solidFill>
              <a:schemeClr val="tx2"/>
            </a:solidFill>
            <a:latin typeface="+mn-lt"/>
            <a:ea typeface="+mn-ea"/>
            <a:cs typeface="+mn-cs"/>
          </a:endParaRPr>
        </a:p>
      </dsp:txBody>
      <dsp:txXfrm>
        <a:off x="59399" y="570794"/>
        <a:ext cx="2118539" cy="1098002"/>
      </dsp:txXfrm>
    </dsp:sp>
    <dsp:sp modelId="{FF847DEC-DAD4-4908-8951-8843FADAFB59}">
      <dsp:nvSpPr>
        <dsp:cNvPr id="0" name=""/>
        <dsp:cNvSpPr/>
      </dsp:nvSpPr>
      <dsp:spPr>
        <a:xfrm>
          <a:off x="0" y="1807538"/>
          <a:ext cx="2237337" cy="1216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tx2"/>
              </a:solidFill>
            </a:rPr>
            <a:t>Facilitate interoperability between institutions avoiding often complex multilateral exchanges  data to implement</a:t>
          </a:r>
          <a:endParaRPr lang="fr-FR" sz="1200" kern="1200" dirty="0">
            <a:solidFill>
              <a:schemeClr val="tx2"/>
            </a:solidFill>
          </a:endParaRPr>
        </a:p>
      </dsp:txBody>
      <dsp:txXfrm>
        <a:off x="59399" y="1866937"/>
        <a:ext cx="2118539" cy="10980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emf"/><Relationship Id="rId2" Type="http://schemas.openxmlformats.org/officeDocument/2006/relationships/image" Target="../media/image6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4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4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4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9A7BF3CC-AE82-D34B-A7A6-1EC4D1038DE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710339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06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10DACB5E-7D6D-2D4E-9E7A-D21A5406187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788092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Hello, to </a:t>
            </a:r>
            <a:r>
              <a:rPr lang="fr-FR" dirty="0" err="1" smtClean="0"/>
              <a:t>introduce</a:t>
            </a:r>
            <a:r>
              <a:rPr lang="fr-FR" dirty="0" smtClean="0"/>
              <a:t> </a:t>
            </a:r>
            <a:r>
              <a:rPr lang="fr-FR" dirty="0" err="1" smtClean="0"/>
              <a:t>this</a:t>
            </a:r>
            <a:r>
              <a:rPr lang="fr-FR" dirty="0" smtClean="0"/>
              <a:t> French session </a:t>
            </a:r>
            <a:r>
              <a:rPr lang="fr-FR" dirty="0" err="1" smtClean="0"/>
              <a:t>which</a:t>
            </a:r>
            <a:r>
              <a:rPr lang="fr-FR" dirty="0" smtClean="0"/>
              <a:t> </a:t>
            </a:r>
            <a:r>
              <a:rPr lang="fr-FR" dirty="0" err="1" smtClean="0"/>
              <a:t>begin</a:t>
            </a:r>
            <a:r>
              <a:rPr lang="fr-FR" dirty="0" smtClean="0"/>
              <a:t> </a:t>
            </a:r>
            <a:r>
              <a:rPr lang="fr-FR" dirty="0" err="1" smtClean="0"/>
              <a:t>your</a:t>
            </a:r>
            <a:r>
              <a:rPr lang="fr-FR" dirty="0" smtClean="0"/>
              <a:t> </a:t>
            </a:r>
            <a:r>
              <a:rPr lang="fr-FR" dirty="0" err="1" smtClean="0"/>
              <a:t>annual</a:t>
            </a:r>
            <a:r>
              <a:rPr lang="fr-FR" dirty="0" smtClean="0"/>
              <a:t> </a:t>
            </a:r>
            <a:r>
              <a:rPr lang="fr-FR" dirty="0" err="1" smtClean="0"/>
              <a:t>seminar</a:t>
            </a:r>
            <a:r>
              <a:rPr lang="fr-FR" dirty="0" smtClean="0"/>
              <a:t> </a:t>
            </a:r>
            <a:r>
              <a:rPr lang="fr-FR" dirty="0" err="1" smtClean="0"/>
              <a:t>we</a:t>
            </a:r>
            <a:r>
              <a:rPr lang="fr-FR" dirty="0" smtClean="0"/>
              <a:t> are </a:t>
            </a:r>
            <a:r>
              <a:rPr lang="fr-FR" dirty="0" err="1" smtClean="0"/>
              <a:t>pleased</a:t>
            </a:r>
            <a:r>
              <a:rPr lang="fr-FR" dirty="0" smtClean="0"/>
              <a:t> to </a:t>
            </a:r>
            <a:r>
              <a:rPr lang="fr-FR" dirty="0" err="1" smtClean="0"/>
              <a:t>present</a:t>
            </a:r>
            <a:r>
              <a:rPr lang="fr-FR" dirty="0" smtClean="0"/>
              <a:t> </a:t>
            </a:r>
            <a:r>
              <a:rPr lang="fr-FR" dirty="0" err="1" smtClean="0"/>
              <a:t>you</a:t>
            </a:r>
            <a:r>
              <a:rPr lang="fr-FR" dirty="0" smtClean="0"/>
              <a:t> a quick </a:t>
            </a:r>
            <a:r>
              <a:rPr lang="fr-FR" dirty="0" err="1" smtClean="0"/>
              <a:t>overview</a:t>
            </a:r>
            <a:r>
              <a:rPr lang="fr-FR" dirty="0" smtClean="0"/>
              <a:t> of the </a:t>
            </a:r>
            <a:r>
              <a:rPr lang="fr-FR" dirty="0" err="1" smtClean="0"/>
              <a:t>research</a:t>
            </a:r>
            <a:r>
              <a:rPr lang="fr-FR" dirty="0" smtClean="0"/>
              <a:t> </a:t>
            </a:r>
            <a:r>
              <a:rPr lang="fr-FR" dirty="0" err="1" smtClean="0"/>
              <a:t>landscape</a:t>
            </a:r>
            <a:r>
              <a:rPr lang="fr-FR" dirty="0" smtClean="0"/>
              <a:t> in France and </a:t>
            </a:r>
            <a:r>
              <a:rPr lang="fr-FR" dirty="0" err="1" smtClean="0"/>
              <a:t>corresponding</a:t>
            </a:r>
            <a:r>
              <a:rPr lang="fr-FR" dirty="0" smtClean="0"/>
              <a:t> information system.</a:t>
            </a:r>
            <a:r>
              <a:rPr lang="fr-FR" baseline="0" dirty="0" smtClean="0"/>
              <a:t> I </a:t>
            </a:r>
            <a:r>
              <a:rPr lang="fr-FR" baseline="0" dirty="0" err="1" smtClean="0"/>
              <a:t>enjoy</a:t>
            </a:r>
            <a:r>
              <a:rPr lang="fr-FR" baseline="0" dirty="0" smtClean="0"/>
              <a:t> to </a:t>
            </a:r>
            <a:r>
              <a:rPr lang="fr-FR" baseline="0" dirty="0" err="1" smtClean="0"/>
              <a:t>share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this</a:t>
            </a:r>
            <a:r>
              <a:rPr lang="fr-FR" baseline="0" dirty="0" smtClean="0"/>
              <a:t> time in front of </a:t>
            </a:r>
            <a:r>
              <a:rPr lang="fr-FR" baseline="0" dirty="0" err="1" smtClean="0"/>
              <a:t>you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with</a:t>
            </a:r>
            <a:r>
              <a:rPr lang="fr-FR" baseline="0" dirty="0" smtClean="0"/>
              <a:t> Géraldine, an expert of </a:t>
            </a:r>
            <a:r>
              <a:rPr lang="fr-FR" baseline="0" dirty="0" err="1" smtClean="0"/>
              <a:t>research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statistical</a:t>
            </a:r>
            <a:r>
              <a:rPr lang="fr-FR" baseline="0" dirty="0" smtClean="0"/>
              <a:t> datas.</a:t>
            </a:r>
          </a:p>
          <a:p>
            <a:r>
              <a:rPr lang="fr-FR" baseline="0" dirty="0" smtClean="0"/>
              <a:t>I </a:t>
            </a:r>
            <a:r>
              <a:rPr lang="fr-FR" baseline="0" dirty="0" err="1" smtClean="0"/>
              <a:t>am</a:t>
            </a:r>
            <a:r>
              <a:rPr lang="fr-FR" baseline="0" dirty="0" smtClean="0"/>
              <a:t> I Pouliquen, and i </a:t>
            </a:r>
            <a:r>
              <a:rPr lang="fr-FR" baseline="0" dirty="0" err="1" smtClean="0"/>
              <a:t>am</a:t>
            </a:r>
            <a:r>
              <a:rPr lang="fr-FR" baseline="0" dirty="0" smtClean="0"/>
              <a:t> more </a:t>
            </a:r>
            <a:r>
              <a:rPr lang="fr-FR" baseline="0" dirty="0" err="1" smtClean="0"/>
              <a:t>involved</a:t>
            </a:r>
            <a:r>
              <a:rPr lang="fr-FR" baseline="0" dirty="0" smtClean="0"/>
              <a:t> in the information system part and </a:t>
            </a:r>
            <a:r>
              <a:rPr lang="fr-FR" baseline="0" dirty="0" err="1" smtClean="0"/>
              <a:t>especially</a:t>
            </a:r>
            <a:r>
              <a:rPr lang="fr-FR" baseline="0" dirty="0" smtClean="0"/>
              <a:t> in the </a:t>
            </a:r>
            <a:r>
              <a:rPr lang="fr-FR" baseline="0" dirty="0" err="1" smtClean="0"/>
              <a:t>interoperability</a:t>
            </a:r>
            <a:r>
              <a:rPr lang="fr-FR" baseline="0" dirty="0" smtClean="0"/>
              <a:t> of </a:t>
            </a:r>
            <a:r>
              <a:rPr lang="fr-FR" baseline="0" dirty="0" err="1" smtClean="0"/>
              <a:t>our</a:t>
            </a:r>
            <a:r>
              <a:rPr lang="fr-FR" baseline="0" dirty="0" smtClean="0"/>
              <a:t> informations system.</a:t>
            </a:r>
          </a:p>
          <a:p>
            <a:endParaRPr lang="fr-FR" baseline="0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I </a:t>
            </a:r>
            <a:r>
              <a:rPr lang="fr-FR" baseline="0" dirty="0" err="1" smtClean="0"/>
              <a:t>want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begin</a:t>
            </a:r>
            <a:r>
              <a:rPr lang="fr-FR" baseline="0" dirty="0" smtClean="0"/>
              <a:t> to </a:t>
            </a:r>
            <a:r>
              <a:rPr lang="fr-FR" baseline="0" dirty="0" err="1" smtClean="0"/>
              <a:t>thanks</a:t>
            </a:r>
            <a:r>
              <a:rPr lang="fr-FR" baseline="0" dirty="0" smtClean="0"/>
              <a:t> the </a:t>
            </a:r>
            <a:r>
              <a:rPr lang="fr-FR" baseline="0" dirty="0" err="1" smtClean="0"/>
              <a:t>organization</a:t>
            </a:r>
            <a:r>
              <a:rPr lang="fr-FR" baseline="0" dirty="0" smtClean="0"/>
              <a:t> of </a:t>
            </a:r>
            <a:r>
              <a:rPr lang="fr-FR" baseline="0" dirty="0" err="1" smtClean="0"/>
              <a:t>this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seminar</a:t>
            </a:r>
            <a:r>
              <a:rPr lang="fr-FR" baseline="0" dirty="0" smtClean="0"/>
              <a:t> to let us </a:t>
            </a:r>
            <a:r>
              <a:rPr lang="fr-FR" baseline="0" dirty="0" err="1" smtClean="0"/>
              <a:t>share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with</a:t>
            </a:r>
            <a:r>
              <a:rPr lang="fr-FR" baseline="0" dirty="0" smtClean="0"/>
              <a:t> </a:t>
            </a:r>
            <a:r>
              <a:rPr lang="fr-FR" baseline="0" dirty="0" err="1" smtClean="0"/>
              <a:t>you</a:t>
            </a:r>
            <a:r>
              <a:rPr lang="fr-FR" baseline="0" dirty="0" smtClean="0"/>
              <a:t> </a:t>
            </a:r>
            <a:r>
              <a:rPr lang="fr-FR" baseline="0" dirty="0" err="1" smtClean="0"/>
              <a:t>our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context</a:t>
            </a:r>
            <a:r>
              <a:rPr lang="fr-FR" baseline="0" dirty="0" smtClean="0"/>
              <a:t> about </a:t>
            </a:r>
            <a:r>
              <a:rPr lang="fr-FR" baseline="0" dirty="0" err="1" smtClean="0"/>
              <a:t>it</a:t>
            </a:r>
            <a:r>
              <a:rPr lang="fr-FR" baseline="0" dirty="0" smtClean="0"/>
              <a:t> and </a:t>
            </a:r>
            <a:r>
              <a:rPr lang="fr-FR" baseline="0" dirty="0" err="1" smtClean="0"/>
              <a:t>apologize</a:t>
            </a:r>
            <a:r>
              <a:rPr lang="fr-FR" baseline="0" dirty="0" smtClean="0"/>
              <a:t> me for </a:t>
            </a:r>
            <a:r>
              <a:rPr lang="fr-FR" baseline="0" dirty="0" err="1" smtClean="0"/>
              <a:t>my</a:t>
            </a:r>
            <a:r>
              <a:rPr lang="fr-FR" baseline="0" dirty="0" smtClean="0"/>
              <a:t> </a:t>
            </a:r>
            <a:r>
              <a:rPr lang="fr-FR" baseline="0" dirty="0" err="1" smtClean="0"/>
              <a:t>poor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english</a:t>
            </a:r>
            <a:r>
              <a:rPr lang="fr-FR" baseline="0" dirty="0" smtClean="0"/>
              <a:t>.</a:t>
            </a:r>
          </a:p>
          <a:p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DACB5E-7D6D-2D4E-9E7A-D21A5406187A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28209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42370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fr-FR" dirty="0"/>
              <a:t>So </a:t>
            </a:r>
            <a:r>
              <a:rPr lang="fr-FR" dirty="0" err="1"/>
              <a:t>we</a:t>
            </a:r>
            <a:r>
              <a:rPr lang="fr-FR" dirty="0"/>
              <a:t> are in the green part of </a:t>
            </a:r>
            <a:r>
              <a:rPr lang="fr-FR" dirty="0" err="1"/>
              <a:t>our</a:t>
            </a:r>
            <a:r>
              <a:rPr lang="fr-FR" dirty="0"/>
              <a:t> initial </a:t>
            </a:r>
            <a:r>
              <a:rPr lang="fr-FR" dirty="0" err="1"/>
              <a:t>diagram</a:t>
            </a:r>
            <a:r>
              <a:rPr lang="fr-FR" dirty="0"/>
              <a:t>. </a:t>
            </a:r>
            <a:endParaRPr lang="fr-FR" dirty="0" smtClean="0"/>
          </a:p>
          <a:p>
            <a:endParaRPr lang="fr-FR" dirty="0"/>
          </a:p>
          <a:p>
            <a:r>
              <a:rPr lang="fr-FR" dirty="0"/>
              <a:t>The staff </a:t>
            </a:r>
            <a:r>
              <a:rPr lang="fr-FR" dirty="0" err="1"/>
              <a:t>allocated</a:t>
            </a:r>
            <a:r>
              <a:rPr lang="fr-FR" dirty="0"/>
              <a:t> to public </a:t>
            </a:r>
            <a:r>
              <a:rPr lang="fr-FR" dirty="0" err="1"/>
              <a:t>research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in </a:t>
            </a:r>
            <a:r>
              <a:rPr lang="fr-FR" dirty="0" err="1"/>
              <a:t>universities</a:t>
            </a:r>
            <a:r>
              <a:rPr lang="fr-FR" dirty="0"/>
              <a:t>, in </a:t>
            </a:r>
            <a:r>
              <a:rPr lang="fr-FR" dirty="0" err="1"/>
              <a:t>research</a:t>
            </a:r>
            <a:r>
              <a:rPr lang="fr-FR" dirty="0"/>
              <a:t> bodies but </a:t>
            </a:r>
            <a:r>
              <a:rPr lang="fr-FR" dirty="0" err="1"/>
              <a:t>also</a:t>
            </a:r>
            <a:r>
              <a:rPr lang="fr-FR" dirty="0"/>
              <a:t> in PRES, </a:t>
            </a:r>
            <a:r>
              <a:rPr lang="fr-FR" dirty="0" err="1"/>
              <a:t>now</a:t>
            </a:r>
            <a:r>
              <a:rPr lang="fr-FR" dirty="0"/>
              <a:t> in COMUE, </a:t>
            </a:r>
            <a:r>
              <a:rPr lang="fr-FR" dirty="0" err="1"/>
              <a:t>high</a:t>
            </a:r>
            <a:r>
              <a:rPr lang="fr-FR" dirty="0"/>
              <a:t> </a:t>
            </a:r>
            <a:r>
              <a:rPr lang="fr-FR" dirty="0" err="1"/>
              <a:t>schools</a:t>
            </a:r>
            <a:r>
              <a:rPr lang="fr-FR" dirty="0"/>
              <a:t>, CHU, GIP….. </a:t>
            </a:r>
            <a:endParaRPr lang="fr-FR" dirty="0" smtClean="0"/>
          </a:p>
          <a:p>
            <a:endParaRPr lang="fr-FR" dirty="0"/>
          </a:p>
          <a:p>
            <a:r>
              <a:rPr lang="fr-FR" dirty="0" err="1"/>
              <a:t>Each</a:t>
            </a:r>
            <a:r>
              <a:rPr lang="fr-FR" dirty="0"/>
              <a:t> of the institutions or </a:t>
            </a:r>
            <a:r>
              <a:rPr lang="fr-FR" dirty="0" err="1"/>
              <a:t>organizations</a:t>
            </a:r>
            <a:r>
              <a:rPr lang="fr-FR" dirty="0"/>
              <a:t> </a:t>
            </a:r>
            <a:r>
              <a:rPr lang="fr-FR" dirty="0" err="1"/>
              <a:t>mentioned</a:t>
            </a:r>
            <a:r>
              <a:rPr lang="fr-FR" dirty="0"/>
              <a:t> </a:t>
            </a:r>
            <a:r>
              <a:rPr lang="fr-FR" dirty="0" err="1"/>
              <a:t>above</a:t>
            </a:r>
            <a:r>
              <a:rPr lang="fr-FR" dirty="0"/>
              <a:t> </a:t>
            </a:r>
            <a:r>
              <a:rPr lang="fr-FR" dirty="0" err="1"/>
              <a:t>actually</a:t>
            </a:r>
            <a:r>
              <a:rPr lang="fr-FR" dirty="0"/>
              <a:t> </a:t>
            </a:r>
            <a:r>
              <a:rPr lang="fr-FR" dirty="0" err="1"/>
              <a:t>implements</a:t>
            </a:r>
            <a:r>
              <a:rPr lang="fr-FR" dirty="0"/>
              <a:t> </a:t>
            </a:r>
            <a:r>
              <a:rPr lang="fr-FR" dirty="0" err="1"/>
              <a:t>its</a:t>
            </a:r>
            <a:r>
              <a:rPr lang="fr-FR" dirty="0"/>
              <a:t> </a:t>
            </a:r>
            <a:r>
              <a:rPr lang="fr-FR" dirty="0" err="1"/>
              <a:t>research</a:t>
            </a:r>
            <a:r>
              <a:rPr lang="fr-FR" dirty="0"/>
              <a:t> </a:t>
            </a:r>
            <a:r>
              <a:rPr lang="fr-FR" dirty="0" err="1"/>
              <a:t>activities</a:t>
            </a:r>
            <a:r>
              <a:rPr lang="fr-FR" dirty="0"/>
              <a:t> </a:t>
            </a:r>
            <a:r>
              <a:rPr lang="fr-FR" dirty="0" err="1"/>
              <a:t>through</a:t>
            </a:r>
            <a:r>
              <a:rPr lang="fr-FR" dirty="0"/>
              <a:t> "</a:t>
            </a:r>
            <a:r>
              <a:rPr lang="fr-FR" dirty="0" err="1"/>
              <a:t>research</a:t>
            </a:r>
            <a:r>
              <a:rPr lang="fr-FR" dirty="0"/>
              <a:t> </a:t>
            </a:r>
            <a:r>
              <a:rPr lang="fr-FR" dirty="0" smtClean="0"/>
              <a:t>structures or </a:t>
            </a:r>
            <a:r>
              <a:rPr lang="fr-FR" dirty="0" err="1" smtClean="0"/>
              <a:t>researc</a:t>
            </a:r>
            <a:r>
              <a:rPr lang="fr-FR" dirty="0" smtClean="0"/>
              <a:t> </a:t>
            </a:r>
            <a:r>
              <a:rPr lang="fr-FR" dirty="0" err="1" smtClean="0"/>
              <a:t>units</a:t>
            </a:r>
            <a:r>
              <a:rPr lang="fr-FR" dirty="0" smtClean="0"/>
              <a:t>" </a:t>
            </a:r>
            <a:r>
              <a:rPr lang="fr-FR" dirty="0" err="1"/>
              <a:t>at</a:t>
            </a:r>
            <a:r>
              <a:rPr lang="fr-FR" dirty="0"/>
              <a:t> </a:t>
            </a:r>
            <a:r>
              <a:rPr lang="fr-FR" dirty="0" err="1"/>
              <a:t>several</a:t>
            </a:r>
            <a:r>
              <a:rPr lang="fr-FR" dirty="0"/>
              <a:t> </a:t>
            </a:r>
            <a:r>
              <a:rPr lang="fr-FR" dirty="0" err="1"/>
              <a:t>levels</a:t>
            </a:r>
            <a:r>
              <a:rPr lang="fr-FR" dirty="0"/>
              <a:t>, </a:t>
            </a:r>
            <a:r>
              <a:rPr lang="fr-FR" dirty="0" err="1"/>
              <a:t>starting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internal</a:t>
            </a:r>
            <a:r>
              <a:rPr lang="fr-FR" dirty="0"/>
              <a:t> teams to more extensive </a:t>
            </a:r>
            <a:r>
              <a:rPr lang="fr-FR" dirty="0" err="1"/>
              <a:t>grouping</a:t>
            </a:r>
            <a:r>
              <a:rPr lang="fr-FR" dirty="0"/>
              <a:t>.</a:t>
            </a:r>
          </a:p>
          <a:p>
            <a:endParaRPr lang="fr-FR" dirty="0"/>
          </a:p>
        </p:txBody>
      </p:sp>
      <p:sp>
        <p:nvSpPr>
          <p:cNvPr id="442371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66FBF65-0E69-A64A-A603-A5D1148A04CC}" type="slidenum">
              <a:rPr lang="fr-FR" sz="1200">
                <a:cs typeface="Arial" charset="0"/>
              </a:rPr>
              <a:pPr eaLnBrk="1" hangingPunct="1"/>
              <a:t>10</a:t>
            </a:fld>
            <a:endParaRPr lang="fr-FR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43394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fr-FR" dirty="0" err="1"/>
              <a:t>Research</a:t>
            </a:r>
            <a:r>
              <a:rPr lang="fr-FR" dirty="0"/>
              <a:t> bodies </a:t>
            </a:r>
            <a:r>
              <a:rPr lang="fr-FR" dirty="0" err="1"/>
              <a:t>themselves</a:t>
            </a:r>
            <a:r>
              <a:rPr lang="fr-FR" dirty="0"/>
              <a:t> are </a:t>
            </a:r>
            <a:r>
              <a:rPr lang="fr-FR" dirty="0" err="1"/>
              <a:t>subdivided</a:t>
            </a:r>
            <a:r>
              <a:rPr lang="fr-FR" dirty="0"/>
              <a:t> </a:t>
            </a:r>
            <a:r>
              <a:rPr lang="fr-FR" dirty="0" err="1"/>
              <a:t>into</a:t>
            </a:r>
            <a:r>
              <a:rPr lang="fr-FR" dirty="0"/>
              <a:t> </a:t>
            </a:r>
            <a:r>
              <a:rPr lang="fr-FR" dirty="0" err="1"/>
              <a:t>Scientific</a:t>
            </a:r>
            <a:r>
              <a:rPr lang="fr-FR" dirty="0"/>
              <a:t> and </a:t>
            </a:r>
            <a:r>
              <a:rPr lang="fr-FR" dirty="0" err="1"/>
              <a:t>Technical</a:t>
            </a:r>
            <a:r>
              <a:rPr lang="fr-FR" dirty="0"/>
              <a:t> Public Establishments (EPST), </a:t>
            </a:r>
            <a:r>
              <a:rPr lang="en-US" dirty="0"/>
              <a:t>whose staff are state officers</a:t>
            </a:r>
            <a:r>
              <a:rPr lang="fr-FR" dirty="0"/>
              <a:t>, and </a:t>
            </a:r>
            <a:r>
              <a:rPr lang="fr-FR" dirty="0" err="1"/>
              <a:t>Industrial</a:t>
            </a:r>
            <a:r>
              <a:rPr lang="fr-FR" dirty="0"/>
              <a:t> and Commercial Public Establishments (EPIC), </a:t>
            </a:r>
            <a:r>
              <a:rPr lang="en-US" dirty="0"/>
              <a:t>whose staff are private </a:t>
            </a:r>
            <a:r>
              <a:rPr lang="en-US" dirty="0" smtClean="0"/>
              <a:t>employees.</a:t>
            </a:r>
          </a:p>
          <a:p>
            <a:endParaRPr lang="en-US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This coexistence between state officers and private employees complicates the functioning of organizations and the monitoring of resources and</a:t>
            </a:r>
            <a:r>
              <a:rPr lang="en-US" baseline="0" dirty="0" smtClean="0"/>
              <a:t> a</a:t>
            </a:r>
            <a:r>
              <a:rPr lang="en-US" dirty="0" smtClean="0"/>
              <a:t>ctivities</a:t>
            </a:r>
            <a:endParaRPr lang="fr-FR" dirty="0"/>
          </a:p>
        </p:txBody>
      </p:sp>
      <p:sp>
        <p:nvSpPr>
          <p:cNvPr id="443395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F9CFAEA-E969-A949-B569-2D5B001C7466}" type="slidenum">
              <a:rPr lang="fr-FR" sz="1200">
                <a:cs typeface="Arial" charset="0"/>
              </a:rPr>
              <a:pPr eaLnBrk="1" hangingPunct="1"/>
              <a:t>11</a:t>
            </a:fld>
            <a:endParaRPr lang="fr-FR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44418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fr-FR" dirty="0"/>
              <a:t>As </a:t>
            </a:r>
            <a:r>
              <a:rPr lang="fr-FR" dirty="0" err="1"/>
              <a:t>shown</a:t>
            </a:r>
            <a:r>
              <a:rPr lang="fr-FR" dirty="0"/>
              <a:t> in </a:t>
            </a:r>
            <a:r>
              <a:rPr lang="fr-FR" dirty="0" err="1"/>
              <a:t>this</a:t>
            </a:r>
            <a:r>
              <a:rPr lang="fr-FR" dirty="0"/>
              <a:t> </a:t>
            </a:r>
            <a:r>
              <a:rPr lang="fr-FR" dirty="0" err="1" smtClean="0"/>
              <a:t>timeline</a:t>
            </a:r>
            <a:r>
              <a:rPr lang="fr-FR" dirty="0" smtClean="0"/>
              <a:t>, </a:t>
            </a:r>
            <a:r>
              <a:rPr lang="fr-FR" dirty="0"/>
              <a:t>public </a:t>
            </a:r>
            <a:r>
              <a:rPr lang="fr-FR" dirty="0" err="1"/>
              <a:t>policy</a:t>
            </a:r>
            <a:r>
              <a:rPr lang="fr-FR" dirty="0"/>
              <a:t> over time </a:t>
            </a:r>
            <a:r>
              <a:rPr lang="fr-FR" dirty="0" err="1"/>
              <a:t>create</a:t>
            </a:r>
            <a:r>
              <a:rPr lang="fr-FR" dirty="0"/>
              <a:t> new structures. </a:t>
            </a:r>
            <a:endParaRPr lang="fr-FR" dirty="0" smtClean="0"/>
          </a:p>
          <a:p>
            <a:r>
              <a:rPr lang="fr-FR" dirty="0" err="1" smtClean="0"/>
              <a:t>Thus</a:t>
            </a:r>
            <a:r>
              <a:rPr lang="fr-FR" dirty="0"/>
              <a:t>, </a:t>
            </a:r>
            <a:r>
              <a:rPr lang="fr-FR" dirty="0" err="1"/>
              <a:t>under</a:t>
            </a:r>
            <a:r>
              <a:rPr lang="fr-FR" dirty="0"/>
              <a:t> the </a:t>
            </a:r>
            <a:r>
              <a:rPr lang="fr-FR" dirty="0" err="1"/>
              <a:t>aegis</a:t>
            </a:r>
            <a:r>
              <a:rPr lang="fr-FR" dirty="0"/>
              <a:t> of </a:t>
            </a:r>
            <a:r>
              <a:rPr lang="fr-FR" dirty="0" err="1"/>
              <a:t>European</a:t>
            </a:r>
            <a:r>
              <a:rPr lang="fr-FR" dirty="0"/>
              <a:t> </a:t>
            </a:r>
            <a:r>
              <a:rPr lang="fr-FR" dirty="0" err="1"/>
              <a:t>policies</a:t>
            </a:r>
            <a:r>
              <a:rPr lang="fr-FR" dirty="0"/>
              <a:t>, of French </a:t>
            </a:r>
            <a:r>
              <a:rPr lang="fr-FR" dirty="0" err="1"/>
              <a:t>policies</a:t>
            </a:r>
            <a:r>
              <a:rPr lang="fr-FR" dirty="0"/>
              <a:t> and </a:t>
            </a:r>
            <a:r>
              <a:rPr lang="fr-FR" dirty="0" err="1"/>
              <a:t>strategies</a:t>
            </a:r>
            <a:r>
              <a:rPr lang="fr-FR" dirty="0"/>
              <a:t>, </a:t>
            </a:r>
            <a:r>
              <a:rPr lang="fr-FR" dirty="0" err="1"/>
              <a:t>such</a:t>
            </a:r>
            <a:r>
              <a:rPr lang="fr-FR" dirty="0"/>
              <a:t> as SNRI </a:t>
            </a:r>
            <a:r>
              <a:rPr lang="fr-FR" dirty="0" err="1"/>
              <a:t>then</a:t>
            </a:r>
            <a:r>
              <a:rPr lang="fr-FR" dirty="0"/>
              <a:t> SNR, programs are set up: Future </a:t>
            </a:r>
            <a:r>
              <a:rPr lang="fr-FR" dirty="0" err="1"/>
              <a:t>Investment</a:t>
            </a:r>
            <a:r>
              <a:rPr lang="fr-FR" dirty="0"/>
              <a:t> Programs, IDEX, LABEX ....</a:t>
            </a:r>
            <a:br>
              <a:rPr lang="fr-FR" dirty="0"/>
            </a:br>
            <a:endParaRPr lang="fr-FR" dirty="0" smtClean="0"/>
          </a:p>
          <a:p>
            <a:r>
              <a:rPr lang="fr-FR" dirty="0" err="1" smtClean="0"/>
              <a:t>These</a:t>
            </a:r>
            <a:r>
              <a:rPr lang="fr-FR" dirty="0" smtClean="0"/>
              <a:t> </a:t>
            </a:r>
            <a:r>
              <a:rPr lang="fr-FR" dirty="0"/>
              <a:t>programs are </a:t>
            </a:r>
            <a:r>
              <a:rPr lang="fr-FR" dirty="0" err="1"/>
              <a:t>created</a:t>
            </a:r>
            <a:r>
              <a:rPr lang="fr-FR" dirty="0"/>
              <a:t> to </a:t>
            </a:r>
            <a:r>
              <a:rPr lang="fr-FR" dirty="0" err="1"/>
              <a:t>develop</a:t>
            </a:r>
            <a:r>
              <a:rPr lang="fr-FR" dirty="0"/>
              <a:t> actions to </a:t>
            </a:r>
            <a:r>
              <a:rPr lang="fr-FR" dirty="0" err="1"/>
              <a:t>implement</a:t>
            </a:r>
            <a:r>
              <a:rPr lang="fr-FR" dirty="0"/>
              <a:t> synergies and </a:t>
            </a:r>
            <a:r>
              <a:rPr lang="fr-FR" dirty="0" err="1"/>
              <a:t>increase</a:t>
            </a:r>
            <a:r>
              <a:rPr lang="fr-FR" dirty="0"/>
              <a:t> the </a:t>
            </a:r>
            <a:r>
              <a:rPr lang="fr-FR" dirty="0" err="1"/>
              <a:t>visibility</a:t>
            </a:r>
            <a:r>
              <a:rPr lang="fr-FR" dirty="0"/>
              <a:t> and </a:t>
            </a:r>
            <a:r>
              <a:rPr lang="fr-FR" dirty="0" err="1"/>
              <a:t>efficiency</a:t>
            </a:r>
            <a:r>
              <a:rPr lang="fr-FR" dirty="0"/>
              <a:t> French </a:t>
            </a:r>
            <a:r>
              <a:rPr lang="fr-FR" dirty="0" err="1"/>
              <a:t>research</a:t>
            </a:r>
            <a:r>
              <a:rPr lang="fr-FR" dirty="0"/>
              <a:t>. </a:t>
            </a:r>
            <a:endParaRPr lang="fr-FR" dirty="0" smtClean="0"/>
          </a:p>
          <a:p>
            <a:endParaRPr lang="fr-FR" dirty="0" smtClean="0"/>
          </a:p>
          <a:p>
            <a:r>
              <a:rPr lang="fr-FR" dirty="0" err="1" smtClean="0"/>
              <a:t>They</a:t>
            </a:r>
            <a:r>
              <a:rPr lang="fr-FR" dirty="0" smtClean="0"/>
              <a:t> </a:t>
            </a:r>
            <a:r>
              <a:rPr lang="fr-FR" dirty="0"/>
              <a:t>lead to the </a:t>
            </a:r>
            <a:r>
              <a:rPr lang="fr-FR" dirty="0" err="1"/>
              <a:t>creation</a:t>
            </a:r>
            <a:r>
              <a:rPr lang="fr-FR" dirty="0"/>
              <a:t> of structures </a:t>
            </a:r>
            <a:r>
              <a:rPr lang="fr-FR" dirty="0" err="1"/>
              <a:t>which</a:t>
            </a:r>
            <a:r>
              <a:rPr lang="fr-FR" dirty="0"/>
              <a:t> </a:t>
            </a:r>
            <a:r>
              <a:rPr lang="fr-FR" dirty="0" err="1"/>
              <a:t>succeed</a:t>
            </a:r>
            <a:r>
              <a:rPr lang="fr-FR" dirty="0"/>
              <a:t> or pile. </a:t>
            </a:r>
          </a:p>
          <a:p>
            <a:endParaRPr lang="fr-FR" dirty="0"/>
          </a:p>
        </p:txBody>
      </p:sp>
      <p:sp>
        <p:nvSpPr>
          <p:cNvPr id="444419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2585944-DB2E-9447-A28E-F27D982FF818}" type="slidenum">
              <a:rPr lang="fr-FR" sz="1200">
                <a:cs typeface="Arial" charset="0"/>
              </a:rPr>
              <a:pPr eaLnBrk="1" hangingPunct="1"/>
              <a:t>12</a:t>
            </a:fld>
            <a:endParaRPr lang="fr-FR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45442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On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this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slide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,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we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can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see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the types of structures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that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were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created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over time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with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their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dates of establishment: </a:t>
            </a:r>
          </a:p>
          <a:p>
            <a:endParaRPr lang="fr-FR" sz="1200" kern="1200" dirty="0" smtClean="0">
              <a:solidFill>
                <a:schemeClr val="tx1"/>
              </a:solidFill>
              <a:effectLst/>
              <a:latin typeface="Arial" charset="0"/>
              <a:ea typeface="ＭＳ Ｐゴシック" charset="0"/>
              <a:cs typeface="Arial" charset="0"/>
            </a:endParaRPr>
          </a:p>
          <a:p>
            <a:r>
              <a:rPr lang="fr-FR" dirty="0" err="1" smtClean="0"/>
              <a:t>From</a:t>
            </a:r>
            <a:r>
              <a:rPr lang="fr-FR" dirty="0" smtClean="0"/>
              <a:t> PRES </a:t>
            </a:r>
            <a:r>
              <a:rPr lang="fr-FR" dirty="0" err="1"/>
              <a:t>between</a:t>
            </a:r>
            <a:r>
              <a:rPr lang="fr-FR" dirty="0"/>
              <a:t> </a:t>
            </a:r>
            <a:r>
              <a:rPr lang="fr-FR" dirty="0" err="1" smtClean="0"/>
              <a:t>two</a:t>
            </a:r>
            <a:r>
              <a:rPr lang="fr-FR" dirty="0" smtClean="0"/>
              <a:t> </a:t>
            </a:r>
            <a:r>
              <a:rPr lang="fr-FR" dirty="0" err="1" smtClean="0"/>
              <a:t>tausend</a:t>
            </a:r>
            <a:r>
              <a:rPr lang="fr-FR" dirty="0" smtClean="0"/>
              <a:t> and six and </a:t>
            </a:r>
            <a:r>
              <a:rPr lang="fr-FR" dirty="0" err="1" smtClean="0"/>
              <a:t>twenty</a:t>
            </a:r>
            <a:r>
              <a:rPr lang="fr-FR" dirty="0" smtClean="0"/>
              <a:t> </a:t>
            </a:r>
            <a:r>
              <a:rPr lang="fr-FR" dirty="0" err="1" smtClean="0"/>
              <a:t>forteen</a:t>
            </a:r>
            <a:r>
              <a:rPr lang="fr-FR" dirty="0" smtClean="0"/>
              <a:t> </a:t>
            </a:r>
          </a:p>
          <a:p>
            <a:endParaRPr lang="fr-FR" dirty="0" smtClean="0"/>
          </a:p>
          <a:p>
            <a:r>
              <a:rPr lang="fr-FR" dirty="0" smtClean="0"/>
              <a:t>alliances </a:t>
            </a:r>
            <a:r>
              <a:rPr lang="fr-FR" dirty="0"/>
              <a:t>in 2009 2010, </a:t>
            </a:r>
            <a:endParaRPr lang="fr-FR" dirty="0" smtClean="0"/>
          </a:p>
          <a:p>
            <a:r>
              <a:rPr lang="fr-FR" dirty="0" smtClean="0"/>
              <a:t>IDEX </a:t>
            </a:r>
            <a:r>
              <a:rPr lang="fr-FR" dirty="0"/>
              <a:t>and </a:t>
            </a:r>
            <a:r>
              <a:rPr lang="fr-FR" dirty="0" err="1"/>
              <a:t>Labex</a:t>
            </a:r>
            <a:r>
              <a:rPr lang="fr-FR" dirty="0"/>
              <a:t> in 2011, 2012, 2015, </a:t>
            </a:r>
            <a:endParaRPr lang="fr-FR" dirty="0" smtClean="0"/>
          </a:p>
          <a:p>
            <a:r>
              <a:rPr lang="fr-FR" dirty="0" smtClean="0"/>
              <a:t>IRT</a:t>
            </a:r>
            <a:r>
              <a:rPr lang="fr-FR" dirty="0"/>
              <a:t>,IHU, SATT 2010 </a:t>
            </a:r>
            <a:endParaRPr lang="fr-FR" dirty="0" smtClean="0"/>
          </a:p>
          <a:p>
            <a:endParaRPr lang="fr-FR" dirty="0" smtClean="0"/>
          </a:p>
          <a:p>
            <a:r>
              <a:rPr lang="fr-FR" dirty="0" err="1" smtClean="0"/>
              <a:t>until</a:t>
            </a:r>
            <a:r>
              <a:rPr lang="fr-FR" dirty="0" smtClean="0"/>
              <a:t> </a:t>
            </a:r>
            <a:r>
              <a:rPr lang="fr-FR" dirty="0"/>
              <a:t>COMUE and I-SITES </a:t>
            </a:r>
            <a:r>
              <a:rPr lang="fr-FR" dirty="0" err="1"/>
              <a:t>today</a:t>
            </a:r>
            <a:r>
              <a:rPr lang="fr-FR" dirty="0"/>
              <a:t> ...</a:t>
            </a:r>
          </a:p>
          <a:p>
            <a:endParaRPr lang="fr-FR" dirty="0"/>
          </a:p>
        </p:txBody>
      </p:sp>
      <p:sp>
        <p:nvSpPr>
          <p:cNvPr id="445443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78DB367-419C-2248-BCE1-86ED1B782381}" type="slidenum">
              <a:rPr lang="fr-FR" sz="1200">
                <a:cs typeface="Arial" charset="0"/>
              </a:rPr>
              <a:pPr eaLnBrk="1" hangingPunct="1"/>
              <a:t>13</a:t>
            </a:fld>
            <a:endParaRPr lang="fr-FR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46466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Research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organizations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and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corresponding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agencies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are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listed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in the RNSR, </a:t>
            </a:r>
            <a:r>
              <a:rPr lang="fr-FR" dirty="0" smtClean="0"/>
              <a:t>national directory of </a:t>
            </a:r>
            <a:r>
              <a:rPr lang="fr-FR" dirty="0" err="1" smtClean="0"/>
              <a:t>research</a:t>
            </a:r>
            <a:r>
              <a:rPr lang="fr-FR" dirty="0" smtClean="0"/>
              <a:t> structures, 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thus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constituting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the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backbone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of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Research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Information System .</a:t>
            </a:r>
          </a:p>
          <a:p>
            <a:endParaRPr lang="fr-FR" sz="1200" kern="1200" dirty="0" smtClean="0">
              <a:solidFill>
                <a:schemeClr val="tx1"/>
              </a:solidFill>
              <a:effectLst/>
              <a:latin typeface="Arial" charset="0"/>
              <a:ea typeface="ＭＳ Ｐゴシック" charset="0"/>
              <a:cs typeface="Arial" charset="0"/>
            </a:endParaRPr>
          </a:p>
          <a:p>
            <a:r>
              <a:rPr lang="fr-FR" dirty="0" err="1" smtClean="0"/>
              <a:t>These</a:t>
            </a:r>
            <a:r>
              <a:rPr lang="fr-FR" dirty="0" smtClean="0"/>
              <a:t> </a:t>
            </a:r>
            <a:r>
              <a:rPr lang="fr-FR" dirty="0" err="1"/>
              <a:t>research</a:t>
            </a:r>
            <a:r>
              <a:rPr lang="fr-FR" dirty="0"/>
              <a:t> structures are about </a:t>
            </a:r>
            <a:r>
              <a:rPr lang="fr-FR" dirty="0" smtClean="0"/>
              <a:t>for </a:t>
            </a:r>
            <a:r>
              <a:rPr lang="fr-FR" dirty="0" err="1" smtClean="0"/>
              <a:t>tausend</a:t>
            </a:r>
            <a:r>
              <a:rPr lang="fr-FR" dirty="0" smtClean="0"/>
              <a:t> </a:t>
            </a:r>
            <a:r>
              <a:rPr lang="fr-FR" dirty="0"/>
              <a:t>out of </a:t>
            </a:r>
            <a:r>
              <a:rPr lang="fr-FR" dirty="0" err="1" smtClean="0"/>
              <a:t>two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hundred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fifty</a:t>
            </a:r>
            <a:r>
              <a:rPr lang="fr-FR" baseline="0" dirty="0" smtClean="0"/>
              <a:t> six </a:t>
            </a:r>
            <a:r>
              <a:rPr lang="fr-FR" dirty="0" smtClean="0"/>
              <a:t>institutions </a:t>
            </a:r>
            <a:r>
              <a:rPr lang="fr-FR" dirty="0"/>
              <a:t>(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at</a:t>
            </a:r>
            <a:r>
              <a:rPr lang="fr-FR" dirty="0"/>
              <a:t> least one active </a:t>
            </a:r>
            <a:r>
              <a:rPr lang="fr-FR" dirty="0" err="1"/>
              <a:t>research</a:t>
            </a:r>
            <a:r>
              <a:rPr lang="fr-FR" dirty="0"/>
              <a:t> structure). </a:t>
            </a:r>
          </a:p>
        </p:txBody>
      </p:sp>
      <p:sp>
        <p:nvSpPr>
          <p:cNvPr id="446467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BC9E215-873E-1D45-9D4C-97C7D7566D0A}" type="slidenum">
              <a:rPr lang="fr-FR" sz="1200">
                <a:cs typeface="Arial" charset="0"/>
              </a:rPr>
              <a:pPr eaLnBrk="1" hangingPunct="1"/>
              <a:t>14</a:t>
            </a:fld>
            <a:endParaRPr lang="fr-FR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47490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fr-FR" dirty="0" err="1"/>
              <a:t>Each</a:t>
            </a:r>
            <a:r>
              <a:rPr lang="fr-FR" dirty="0"/>
              <a:t> of the </a:t>
            </a:r>
            <a:r>
              <a:rPr lang="fr-FR" dirty="0" err="1"/>
              <a:t>research</a:t>
            </a:r>
            <a:r>
              <a:rPr lang="fr-FR" dirty="0"/>
              <a:t> institutions or </a:t>
            </a:r>
            <a:r>
              <a:rPr lang="fr-FR" dirty="0" err="1"/>
              <a:t>organizations</a:t>
            </a:r>
            <a:r>
              <a:rPr lang="fr-FR" dirty="0"/>
              <a:t> in </a:t>
            </a:r>
            <a:r>
              <a:rPr lang="fr-FR" dirty="0" err="1"/>
              <a:t>fact</a:t>
            </a:r>
            <a:r>
              <a:rPr lang="fr-FR" dirty="0"/>
              <a:t> </a:t>
            </a:r>
            <a:r>
              <a:rPr lang="fr-FR" dirty="0" err="1"/>
              <a:t>puts</a:t>
            </a:r>
            <a:r>
              <a:rPr lang="fr-FR" dirty="0"/>
              <a:t> out </a:t>
            </a:r>
            <a:r>
              <a:rPr lang="fr-FR" dirty="0" err="1"/>
              <a:t>its</a:t>
            </a:r>
            <a:r>
              <a:rPr lang="fr-FR" dirty="0"/>
              <a:t> </a:t>
            </a:r>
            <a:r>
              <a:rPr lang="fr-FR" dirty="0" err="1"/>
              <a:t>research</a:t>
            </a:r>
            <a:r>
              <a:rPr lang="fr-FR" dirty="0"/>
              <a:t> </a:t>
            </a:r>
            <a:r>
              <a:rPr lang="fr-FR" dirty="0" err="1"/>
              <a:t>activities</a:t>
            </a:r>
            <a:r>
              <a:rPr lang="fr-FR" dirty="0"/>
              <a:t> </a:t>
            </a:r>
            <a:r>
              <a:rPr lang="fr-FR" dirty="0" err="1"/>
              <a:t>through</a:t>
            </a:r>
            <a:r>
              <a:rPr lang="fr-FR" dirty="0"/>
              <a:t> "</a:t>
            </a:r>
            <a:r>
              <a:rPr lang="fr-FR" dirty="0" err="1"/>
              <a:t>research</a:t>
            </a:r>
            <a:r>
              <a:rPr lang="fr-FR" dirty="0"/>
              <a:t> </a:t>
            </a:r>
            <a:r>
              <a:rPr lang="fr-FR" dirty="0" smtClean="0"/>
              <a:t>structures or </a:t>
            </a:r>
            <a:r>
              <a:rPr lang="fr-FR" dirty="0" err="1" smtClean="0"/>
              <a:t>units</a:t>
            </a:r>
            <a:r>
              <a:rPr lang="fr-FR" dirty="0" smtClean="0"/>
              <a:t>" </a:t>
            </a:r>
            <a:r>
              <a:rPr lang="fr-FR" dirty="0" err="1"/>
              <a:t>at</a:t>
            </a:r>
            <a:r>
              <a:rPr lang="fr-FR" dirty="0"/>
              <a:t> </a:t>
            </a:r>
            <a:r>
              <a:rPr lang="fr-FR" dirty="0" err="1"/>
              <a:t>several</a:t>
            </a:r>
            <a:r>
              <a:rPr lang="fr-FR" dirty="0"/>
              <a:t> </a:t>
            </a:r>
            <a:r>
              <a:rPr lang="fr-FR" dirty="0" err="1"/>
              <a:t>levels</a:t>
            </a:r>
            <a:r>
              <a:rPr lang="fr-FR" dirty="0"/>
              <a:t>, </a:t>
            </a:r>
            <a:r>
              <a:rPr lang="fr-FR" dirty="0" err="1"/>
              <a:t>starting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internal</a:t>
            </a:r>
            <a:r>
              <a:rPr lang="fr-FR" dirty="0"/>
              <a:t> teams to more extensive </a:t>
            </a:r>
            <a:r>
              <a:rPr lang="fr-FR" dirty="0" err="1"/>
              <a:t>combinations</a:t>
            </a:r>
            <a:r>
              <a:rPr lang="fr-FR" dirty="0" smtClean="0"/>
              <a:t>.</a:t>
            </a:r>
          </a:p>
          <a:p>
            <a:endParaRPr lang="fr-FR" dirty="0"/>
          </a:p>
          <a:p>
            <a:r>
              <a:rPr lang="fr-FR" dirty="0"/>
              <a:t>This </a:t>
            </a:r>
            <a:r>
              <a:rPr lang="fr-FR" dirty="0" smtClean="0"/>
              <a:t>table, </a:t>
            </a:r>
            <a:r>
              <a:rPr lang="fr-FR" dirty="0" err="1"/>
              <a:t>currently</a:t>
            </a:r>
            <a:r>
              <a:rPr lang="fr-FR" dirty="0"/>
              <a:t> </a:t>
            </a:r>
            <a:r>
              <a:rPr lang="fr-FR" dirty="0" err="1"/>
              <a:t>under</a:t>
            </a:r>
            <a:r>
              <a:rPr lang="fr-FR" dirty="0"/>
              <a:t> </a:t>
            </a:r>
            <a:r>
              <a:rPr lang="fr-FR" dirty="0" err="1"/>
              <a:t>review</a:t>
            </a:r>
            <a:r>
              <a:rPr lang="fr-FR" dirty="0"/>
              <a:t>, shows the distribution of </a:t>
            </a:r>
            <a:r>
              <a:rPr lang="fr-FR" dirty="0" err="1"/>
              <a:t>research</a:t>
            </a:r>
            <a:r>
              <a:rPr lang="fr-FR" dirty="0"/>
              <a:t> structures in the </a:t>
            </a:r>
            <a:r>
              <a:rPr lang="fr-FR" dirty="0" err="1"/>
              <a:t>three</a:t>
            </a:r>
            <a:r>
              <a:rPr lang="fr-FR" dirty="0"/>
              <a:t> </a:t>
            </a:r>
            <a:r>
              <a:rPr lang="fr-FR" dirty="0" err="1"/>
              <a:t>levels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the </a:t>
            </a:r>
            <a:r>
              <a:rPr lang="fr-FR" dirty="0" err="1"/>
              <a:t>internal</a:t>
            </a:r>
            <a:r>
              <a:rPr lang="fr-FR" dirty="0"/>
              <a:t> team, </a:t>
            </a:r>
            <a:r>
              <a:rPr lang="fr-FR" dirty="0" err="1"/>
              <a:t>Level</a:t>
            </a:r>
            <a:r>
              <a:rPr lang="fr-FR" dirty="0"/>
              <a:t> 1, </a:t>
            </a:r>
            <a:r>
              <a:rPr lang="fr-FR" dirty="0" err="1"/>
              <a:t>comprising</a:t>
            </a:r>
            <a:r>
              <a:rPr lang="fr-FR" dirty="0"/>
              <a:t> 20 to 80 people, to the RTRA, </a:t>
            </a:r>
            <a:r>
              <a:rPr lang="fr-FR" dirty="0" err="1"/>
              <a:t>federations</a:t>
            </a:r>
            <a:r>
              <a:rPr lang="fr-FR" dirty="0"/>
              <a:t>, </a:t>
            </a:r>
            <a:r>
              <a:rPr lang="fr-FR" dirty="0" err="1"/>
              <a:t>departments</a:t>
            </a:r>
            <a:r>
              <a:rPr lang="fr-FR" dirty="0"/>
              <a:t> ... </a:t>
            </a:r>
            <a:r>
              <a:rPr lang="fr-FR" dirty="0" err="1"/>
              <a:t>involving</a:t>
            </a:r>
            <a:r>
              <a:rPr lang="fr-FR" dirty="0"/>
              <a:t> </a:t>
            </a:r>
            <a:r>
              <a:rPr lang="fr-FR" dirty="0" err="1"/>
              <a:t>several</a:t>
            </a:r>
            <a:r>
              <a:rPr lang="fr-FR" dirty="0"/>
              <a:t> teams or </a:t>
            </a:r>
            <a:r>
              <a:rPr lang="fr-FR" dirty="0" err="1"/>
              <a:t>laboratories</a:t>
            </a:r>
            <a:r>
              <a:rPr lang="fr-FR" dirty="0"/>
              <a:t> in </a:t>
            </a:r>
            <a:r>
              <a:rPr lang="fr-FR" dirty="0" err="1"/>
              <a:t>research</a:t>
            </a:r>
            <a:r>
              <a:rPr lang="fr-FR" dirty="0"/>
              <a:t> </a:t>
            </a:r>
            <a:r>
              <a:rPr lang="fr-FR" dirty="0" err="1"/>
              <a:t>themes</a:t>
            </a:r>
            <a:r>
              <a:rPr lang="fr-FR" dirty="0"/>
              <a:t>.</a:t>
            </a:r>
          </a:p>
          <a:p>
            <a:endParaRPr lang="fr-FR" dirty="0"/>
          </a:p>
        </p:txBody>
      </p:sp>
      <p:sp>
        <p:nvSpPr>
          <p:cNvPr id="447491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FA90031-9EF2-574C-98E2-F31178D37DF5}" type="slidenum">
              <a:rPr lang="fr-FR" sz="1200">
                <a:cs typeface="Arial" charset="0"/>
              </a:rPr>
              <a:pPr eaLnBrk="1" hangingPunct="1"/>
              <a:t>15</a:t>
            </a:fld>
            <a:endParaRPr lang="fr-FR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48514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fr-FR" dirty="0"/>
              <a:t>The pivot </a:t>
            </a:r>
            <a:r>
              <a:rPr lang="fr-FR" dirty="0" err="1"/>
              <a:t>level</a:t>
            </a:r>
            <a:r>
              <a:rPr lang="fr-FR" dirty="0"/>
              <a:t> of French </a:t>
            </a:r>
            <a:r>
              <a:rPr lang="fr-FR" dirty="0" err="1"/>
              <a:t>research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the </a:t>
            </a:r>
            <a:r>
              <a:rPr lang="fr-FR" dirty="0" err="1"/>
              <a:t>level</a:t>
            </a:r>
            <a:r>
              <a:rPr lang="fr-FR" dirty="0"/>
              <a:t> 2 “</a:t>
            </a:r>
            <a:r>
              <a:rPr lang="fr-FR" altLang="ja-JP" dirty="0" err="1"/>
              <a:t>research</a:t>
            </a:r>
            <a:r>
              <a:rPr lang="fr-FR" altLang="ja-JP" dirty="0"/>
              <a:t> </a:t>
            </a:r>
            <a:r>
              <a:rPr lang="fr-FR" altLang="ja-JP" dirty="0" err="1"/>
              <a:t>units</a:t>
            </a:r>
            <a:r>
              <a:rPr lang="fr-FR" dirty="0"/>
              <a:t>”</a:t>
            </a:r>
            <a:r>
              <a:rPr lang="fr-FR" altLang="ja-JP" dirty="0"/>
              <a:t>. </a:t>
            </a:r>
            <a:endParaRPr lang="fr-FR" altLang="ja-JP" dirty="0" smtClean="0"/>
          </a:p>
          <a:p>
            <a:r>
              <a:rPr lang="fr-FR" altLang="ja-JP" dirty="0" err="1" smtClean="0"/>
              <a:t>They</a:t>
            </a:r>
            <a:r>
              <a:rPr lang="fr-FR" altLang="ja-JP" dirty="0" smtClean="0"/>
              <a:t> </a:t>
            </a:r>
            <a:r>
              <a:rPr lang="fr-FR" altLang="ja-JP" dirty="0" err="1"/>
              <a:t>constitute</a:t>
            </a:r>
            <a:r>
              <a:rPr lang="fr-FR" altLang="ja-JP" dirty="0"/>
              <a:t> the </a:t>
            </a:r>
            <a:r>
              <a:rPr lang="fr-FR" altLang="ja-JP" dirty="0" err="1"/>
              <a:t>bulk</a:t>
            </a:r>
            <a:r>
              <a:rPr lang="fr-FR" altLang="ja-JP" dirty="0"/>
              <a:t> of the </a:t>
            </a:r>
            <a:r>
              <a:rPr lang="fr-FR" altLang="ja-JP" dirty="0" err="1"/>
              <a:t>research</a:t>
            </a:r>
            <a:r>
              <a:rPr lang="fr-FR" altLang="ja-JP" dirty="0"/>
              <a:t> structures </a:t>
            </a:r>
            <a:r>
              <a:rPr lang="fr-FR" altLang="ja-JP" dirty="0" err="1"/>
              <a:t>itself</a:t>
            </a:r>
            <a:r>
              <a:rPr lang="fr-FR" altLang="ja-JP" dirty="0"/>
              <a:t>. </a:t>
            </a:r>
            <a:endParaRPr lang="fr-FR" altLang="ja-JP" dirty="0" smtClean="0"/>
          </a:p>
          <a:p>
            <a:endParaRPr lang="fr-FR" altLang="ja-JP" dirty="0" smtClean="0"/>
          </a:p>
          <a:p>
            <a:r>
              <a:rPr lang="fr-FR" altLang="ja-JP" dirty="0" smtClean="0"/>
              <a:t>The </a:t>
            </a:r>
            <a:r>
              <a:rPr lang="fr-FR" altLang="ja-JP" dirty="0"/>
              <a:t>RNSR </a:t>
            </a:r>
            <a:r>
              <a:rPr lang="fr-FR" altLang="ja-JP" dirty="0" err="1"/>
              <a:t>lists</a:t>
            </a:r>
            <a:r>
              <a:rPr lang="fr-FR" altLang="ja-JP" dirty="0"/>
              <a:t> </a:t>
            </a:r>
            <a:r>
              <a:rPr lang="fr-FR" altLang="ja-JP" dirty="0" err="1" smtClean="0"/>
              <a:t>today</a:t>
            </a:r>
            <a:r>
              <a:rPr lang="fr-FR" altLang="ja-JP" dirty="0" smtClean="0"/>
              <a:t> </a:t>
            </a:r>
            <a:r>
              <a:rPr lang="fr-FR" altLang="ja-JP" dirty="0" err="1" smtClean="0"/>
              <a:t>three</a:t>
            </a:r>
            <a:r>
              <a:rPr lang="fr-FR" altLang="ja-JP" baseline="0" dirty="0" smtClean="0"/>
              <a:t> </a:t>
            </a:r>
            <a:r>
              <a:rPr lang="fr-FR" altLang="ja-JP" baseline="0" dirty="0" err="1" smtClean="0"/>
              <a:t>thousand</a:t>
            </a:r>
            <a:r>
              <a:rPr lang="fr-FR" altLang="ja-JP" baseline="0" dirty="0" smtClean="0"/>
              <a:t> </a:t>
            </a:r>
            <a:r>
              <a:rPr lang="fr-FR" altLang="ja-JP" baseline="0" dirty="0" err="1" smtClean="0"/>
              <a:t>eight</a:t>
            </a:r>
            <a:r>
              <a:rPr lang="fr-FR" altLang="ja-JP" baseline="0" dirty="0" smtClean="0"/>
              <a:t> </a:t>
            </a:r>
            <a:r>
              <a:rPr lang="fr-FR" altLang="ja-JP" baseline="0" dirty="0" err="1" smtClean="0"/>
              <a:t>hundred</a:t>
            </a:r>
            <a:r>
              <a:rPr lang="fr-FR" altLang="ja-JP" baseline="0" dirty="0" smtClean="0"/>
              <a:t> </a:t>
            </a:r>
            <a:r>
              <a:rPr lang="fr-FR" altLang="ja-JP" baseline="0" dirty="0" err="1" smtClean="0"/>
              <a:t>thirty</a:t>
            </a:r>
            <a:r>
              <a:rPr lang="fr-FR" altLang="ja-JP" baseline="0" dirty="0" smtClean="0"/>
              <a:t> </a:t>
            </a:r>
            <a:r>
              <a:rPr lang="fr-FR" altLang="ja-JP" baseline="0" dirty="0" err="1" smtClean="0"/>
              <a:t>eight</a:t>
            </a:r>
            <a:r>
              <a:rPr lang="fr-FR" altLang="ja-JP" baseline="0" dirty="0" smtClean="0"/>
              <a:t> </a:t>
            </a:r>
            <a:r>
              <a:rPr lang="fr-FR" altLang="ja-JP" dirty="0" smtClean="0"/>
              <a:t>structures </a:t>
            </a:r>
            <a:r>
              <a:rPr lang="fr-FR" altLang="ja-JP" dirty="0" err="1"/>
              <a:t>including</a:t>
            </a:r>
            <a:r>
              <a:rPr lang="fr-FR" altLang="ja-JP" dirty="0"/>
              <a:t> </a:t>
            </a:r>
            <a:r>
              <a:rPr lang="fr-FR" altLang="ja-JP" dirty="0" err="1" smtClean="0"/>
              <a:t>three</a:t>
            </a:r>
            <a:r>
              <a:rPr lang="fr-FR" altLang="ja-JP" dirty="0" smtClean="0"/>
              <a:t> </a:t>
            </a:r>
            <a:r>
              <a:rPr lang="fr-FR" altLang="ja-JP" dirty="0" err="1" smtClean="0"/>
              <a:t>thousand</a:t>
            </a:r>
            <a:r>
              <a:rPr lang="fr-FR" altLang="ja-JP" dirty="0" smtClean="0"/>
              <a:t> </a:t>
            </a:r>
            <a:r>
              <a:rPr lang="fr-FR" altLang="ja-JP" dirty="0" err="1" smtClean="0"/>
              <a:t>two</a:t>
            </a:r>
            <a:r>
              <a:rPr lang="fr-FR" altLang="ja-JP" dirty="0" smtClean="0"/>
              <a:t> </a:t>
            </a:r>
            <a:r>
              <a:rPr lang="fr-FR" altLang="ja-JP" dirty="0" err="1" smtClean="0"/>
              <a:t>hundred</a:t>
            </a:r>
            <a:r>
              <a:rPr lang="fr-FR" altLang="ja-JP" dirty="0" smtClean="0"/>
              <a:t> and </a:t>
            </a:r>
            <a:r>
              <a:rPr lang="fr-FR" altLang="ja-JP" dirty="0" err="1" smtClean="0"/>
              <a:t>seventy</a:t>
            </a:r>
            <a:r>
              <a:rPr lang="fr-FR" altLang="ja-JP" dirty="0" smtClean="0"/>
              <a:t> one</a:t>
            </a:r>
            <a:r>
              <a:rPr lang="fr-FR" altLang="ja-JP" baseline="0" dirty="0" smtClean="0"/>
              <a:t> </a:t>
            </a:r>
            <a:r>
              <a:rPr lang="fr-FR" altLang="ja-JP" dirty="0" smtClean="0"/>
              <a:t>structures </a:t>
            </a:r>
            <a:r>
              <a:rPr lang="fr-FR" altLang="ja-JP" dirty="0" err="1"/>
              <a:t>from</a:t>
            </a:r>
            <a:r>
              <a:rPr lang="fr-FR" altLang="ja-JP" dirty="0"/>
              <a:t> </a:t>
            </a:r>
            <a:r>
              <a:rPr lang="fr-FR" altLang="ja-JP" dirty="0" err="1"/>
              <a:t>level</a:t>
            </a:r>
            <a:r>
              <a:rPr lang="fr-FR" altLang="ja-JP" dirty="0"/>
              <a:t> 2.</a:t>
            </a:r>
          </a:p>
          <a:p>
            <a:endParaRPr lang="fr-FR" dirty="0"/>
          </a:p>
        </p:txBody>
      </p:sp>
      <p:sp>
        <p:nvSpPr>
          <p:cNvPr id="448515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DD6C44D-C46B-474C-8134-2C1DC5D491EF}" type="slidenum">
              <a:rPr lang="fr-FR" sz="1200">
                <a:cs typeface="Arial" charset="0"/>
              </a:rPr>
              <a:pPr eaLnBrk="1" hangingPunct="1"/>
              <a:t>16</a:t>
            </a:fld>
            <a:endParaRPr lang="fr-FR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49538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fr-FR" dirty="0" err="1"/>
              <a:t>Research</a:t>
            </a:r>
            <a:r>
              <a:rPr lang="fr-FR" dirty="0"/>
              <a:t> structures </a:t>
            </a:r>
            <a:r>
              <a:rPr lang="fr-FR" dirty="0" err="1"/>
              <a:t>can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 smtClean="0"/>
              <a:t>entities</a:t>
            </a:r>
            <a:r>
              <a:rPr lang="fr-FR" dirty="0" smtClean="0"/>
              <a:t> </a:t>
            </a:r>
            <a:r>
              <a:rPr lang="en-US" dirty="0" smtClean="0"/>
              <a:t>under the supervision of </a:t>
            </a:r>
            <a:r>
              <a:rPr lang="fr-FR" dirty="0" smtClean="0"/>
              <a:t>one </a:t>
            </a:r>
            <a:r>
              <a:rPr lang="fr-FR" dirty="0" err="1"/>
              <a:t>research</a:t>
            </a:r>
            <a:r>
              <a:rPr lang="fr-FR" dirty="0"/>
              <a:t> </a:t>
            </a:r>
            <a:r>
              <a:rPr lang="fr-FR" dirty="0" err="1"/>
              <a:t>organism</a:t>
            </a:r>
            <a:r>
              <a:rPr lang="fr-FR" dirty="0"/>
              <a:t>, but the </a:t>
            </a:r>
            <a:r>
              <a:rPr lang="fr-FR" dirty="0" err="1"/>
              <a:t>most</a:t>
            </a:r>
            <a:r>
              <a:rPr lang="fr-FR" dirty="0"/>
              <a:t> of </a:t>
            </a:r>
            <a:r>
              <a:rPr lang="fr-FR" dirty="0" err="1"/>
              <a:t>them</a:t>
            </a:r>
            <a:r>
              <a:rPr lang="fr-FR" dirty="0"/>
              <a:t> </a:t>
            </a:r>
            <a:r>
              <a:rPr lang="fr-FR" dirty="0" err="1"/>
              <a:t>depend</a:t>
            </a:r>
            <a:r>
              <a:rPr lang="fr-FR" dirty="0"/>
              <a:t> on </a:t>
            </a:r>
            <a:r>
              <a:rPr lang="fr-FR" dirty="0" err="1"/>
              <a:t>several</a:t>
            </a:r>
            <a:r>
              <a:rPr lang="fr-FR" dirty="0"/>
              <a:t> </a:t>
            </a:r>
            <a:r>
              <a:rPr lang="fr-FR" dirty="0" err="1"/>
              <a:t>organisms</a:t>
            </a:r>
            <a:r>
              <a:rPr lang="fr-FR" dirty="0"/>
              <a:t> </a:t>
            </a:r>
            <a:r>
              <a:rPr lang="fr-FR" dirty="0" err="1"/>
              <a:t>together</a:t>
            </a:r>
            <a:r>
              <a:rPr lang="fr-FR" dirty="0" smtClean="0"/>
              <a:t>.</a:t>
            </a:r>
          </a:p>
          <a:p>
            <a:endParaRPr lang="fr-FR" dirty="0"/>
          </a:p>
          <a:p>
            <a:r>
              <a:rPr lang="fr-FR" dirty="0"/>
              <a:t>The </a:t>
            </a:r>
            <a:r>
              <a:rPr lang="fr-FR" dirty="0" err="1"/>
              <a:t>following</a:t>
            </a:r>
            <a:r>
              <a:rPr lang="fr-FR" dirty="0"/>
              <a:t> </a:t>
            </a:r>
            <a:r>
              <a:rPr lang="fr-FR" dirty="0" err="1" smtClean="0"/>
              <a:t>diagram</a:t>
            </a:r>
            <a:r>
              <a:rPr lang="fr-FR" dirty="0" smtClean="0"/>
              <a:t> </a:t>
            </a:r>
            <a:r>
              <a:rPr lang="fr-FR" dirty="0"/>
              <a:t>shows </a:t>
            </a:r>
            <a:r>
              <a:rPr lang="fr-FR" dirty="0" err="1"/>
              <a:t>that</a:t>
            </a:r>
            <a:r>
              <a:rPr lang="fr-FR" dirty="0"/>
              <a:t> the </a:t>
            </a:r>
            <a:r>
              <a:rPr lang="fr-FR" dirty="0" err="1"/>
              <a:t>number</a:t>
            </a:r>
            <a:r>
              <a:rPr lang="fr-FR" dirty="0"/>
              <a:t> of structures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include</a:t>
            </a:r>
            <a:r>
              <a:rPr lang="fr-FR" dirty="0"/>
              <a:t> </a:t>
            </a:r>
            <a:r>
              <a:rPr lang="fr-FR" dirty="0" err="1"/>
              <a:t>at</a:t>
            </a:r>
            <a:r>
              <a:rPr lang="fr-FR" dirty="0"/>
              <a:t> least </a:t>
            </a:r>
            <a:r>
              <a:rPr lang="fr-FR" dirty="0" err="1"/>
              <a:t>two</a:t>
            </a:r>
            <a:r>
              <a:rPr lang="fr-FR" dirty="0"/>
              <a:t> </a:t>
            </a:r>
            <a:r>
              <a:rPr lang="fr-FR" dirty="0" err="1"/>
              <a:t>research</a:t>
            </a:r>
            <a:r>
              <a:rPr lang="fr-FR" dirty="0"/>
              <a:t> bodies </a:t>
            </a:r>
            <a:r>
              <a:rPr lang="fr-FR" dirty="0" err="1"/>
              <a:t>is</a:t>
            </a:r>
            <a:r>
              <a:rPr lang="fr-FR" dirty="0"/>
              <a:t> important (in </a:t>
            </a:r>
            <a:r>
              <a:rPr lang="fr-FR" dirty="0" err="1"/>
              <a:t>red</a:t>
            </a:r>
            <a:r>
              <a:rPr lang="fr-FR" dirty="0"/>
              <a:t> </a:t>
            </a:r>
            <a:r>
              <a:rPr lang="fr-FR" dirty="0" err="1"/>
              <a:t>agencies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more </a:t>
            </a:r>
            <a:r>
              <a:rPr lang="fr-FR" dirty="0" err="1"/>
              <a:t>than</a:t>
            </a:r>
            <a:r>
              <a:rPr lang="fr-FR" dirty="0"/>
              <a:t> 10 structures in </a:t>
            </a:r>
            <a:r>
              <a:rPr lang="fr-FR" dirty="0" err="1"/>
              <a:t>common</a:t>
            </a:r>
            <a:r>
              <a:rPr lang="fr-FR" dirty="0"/>
              <a:t>). </a:t>
            </a:r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This </a:t>
            </a:r>
            <a:r>
              <a:rPr lang="fr-FR" dirty="0" err="1"/>
              <a:t>character</a:t>
            </a:r>
            <a:r>
              <a:rPr lang="fr-FR" dirty="0"/>
              <a:t> of multiple supervision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underrepresented</a:t>
            </a:r>
            <a:r>
              <a:rPr lang="fr-FR" dirty="0"/>
              <a:t> </a:t>
            </a:r>
            <a:r>
              <a:rPr lang="fr-FR" dirty="0" err="1"/>
              <a:t>here</a:t>
            </a:r>
            <a:r>
              <a:rPr lang="fr-FR" dirty="0"/>
              <a:t>, </a:t>
            </a:r>
            <a:r>
              <a:rPr lang="fr-FR" dirty="0" err="1"/>
              <a:t>because</a:t>
            </a:r>
            <a:r>
              <a:rPr lang="fr-FR" dirty="0"/>
              <a:t> </a:t>
            </a:r>
            <a:r>
              <a:rPr lang="fr-FR" dirty="0" err="1"/>
              <a:t>universities</a:t>
            </a:r>
            <a:r>
              <a:rPr lang="fr-FR" dirty="0"/>
              <a:t> do not </a:t>
            </a:r>
            <a:r>
              <a:rPr lang="fr-FR" dirty="0" err="1"/>
              <a:t>appear</a:t>
            </a:r>
            <a:r>
              <a:rPr lang="fr-FR" dirty="0"/>
              <a:t>, </a:t>
            </a:r>
            <a:r>
              <a:rPr lang="fr-FR" dirty="0" err="1"/>
              <a:t>while</a:t>
            </a:r>
            <a:r>
              <a:rPr lang="fr-FR" dirty="0"/>
              <a:t> </a:t>
            </a:r>
            <a:r>
              <a:rPr lang="fr-FR" dirty="0" err="1"/>
              <a:t>most</a:t>
            </a:r>
            <a:r>
              <a:rPr lang="fr-FR" dirty="0"/>
              <a:t> of the </a:t>
            </a:r>
            <a:r>
              <a:rPr lang="fr-FR" dirty="0" err="1"/>
              <a:t>units</a:t>
            </a:r>
            <a:r>
              <a:rPr lang="fr-FR" dirty="0"/>
              <a:t> are </a:t>
            </a:r>
            <a:r>
              <a:rPr lang="fr-FR" dirty="0" err="1"/>
              <a:t>also</a:t>
            </a:r>
            <a:r>
              <a:rPr lang="fr-FR" dirty="0"/>
              <a:t> </a:t>
            </a:r>
            <a:r>
              <a:rPr lang="fr-FR" dirty="0" err="1"/>
              <a:t>under</a:t>
            </a:r>
            <a:r>
              <a:rPr lang="fr-FR" dirty="0"/>
              <a:t> </a:t>
            </a:r>
            <a:r>
              <a:rPr lang="fr-FR" dirty="0" err="1"/>
              <a:t>university</a:t>
            </a:r>
            <a:r>
              <a:rPr lang="fr-FR" dirty="0"/>
              <a:t> </a:t>
            </a:r>
            <a:r>
              <a:rPr lang="fr-FR" dirty="0" err="1"/>
              <a:t>partnership</a:t>
            </a:r>
            <a:r>
              <a:rPr lang="fr-FR" dirty="0"/>
              <a:t>.</a:t>
            </a:r>
          </a:p>
          <a:p>
            <a:endParaRPr lang="fr-FR" dirty="0"/>
          </a:p>
        </p:txBody>
      </p:sp>
      <p:sp>
        <p:nvSpPr>
          <p:cNvPr id="449539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7C48A57-8DB0-2C48-98ED-652A6F91843B}" type="slidenum">
              <a:rPr lang="fr-FR" sz="1200">
                <a:cs typeface="Arial" charset="0"/>
              </a:rPr>
              <a:pPr eaLnBrk="1" hangingPunct="1"/>
              <a:t>17</a:t>
            </a:fld>
            <a:endParaRPr lang="fr-FR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50562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fr-FR" dirty="0"/>
              <a:t>A </a:t>
            </a:r>
            <a:r>
              <a:rPr lang="fr-FR" dirty="0" err="1"/>
              <a:t>research</a:t>
            </a:r>
            <a:r>
              <a:rPr lang="fr-FR" dirty="0"/>
              <a:t> structure (center of </a:t>
            </a:r>
            <a:r>
              <a:rPr lang="fr-FR" dirty="0" err="1"/>
              <a:t>this</a:t>
            </a:r>
            <a:r>
              <a:rPr lang="fr-FR" dirty="0"/>
              <a:t> figure) </a:t>
            </a:r>
            <a:r>
              <a:rPr lang="fr-FR" dirty="0" err="1"/>
              <a:t>is</a:t>
            </a:r>
            <a:r>
              <a:rPr lang="fr-FR" dirty="0"/>
              <a:t> in a </a:t>
            </a:r>
            <a:r>
              <a:rPr lang="fr-FR" dirty="0" err="1"/>
              <a:t>typical</a:t>
            </a:r>
            <a:r>
              <a:rPr lang="fr-FR" dirty="0"/>
              <a:t> configuration </a:t>
            </a:r>
            <a:r>
              <a:rPr lang="fr-FR" dirty="0" err="1"/>
              <a:t>related</a:t>
            </a:r>
            <a:r>
              <a:rPr lang="fr-FR" dirty="0"/>
              <a:t> to one or more </a:t>
            </a:r>
            <a:r>
              <a:rPr lang="fr-FR" dirty="0" err="1"/>
              <a:t>universities</a:t>
            </a:r>
            <a:r>
              <a:rPr lang="fr-FR" dirty="0"/>
              <a:t>, one or more </a:t>
            </a:r>
            <a:r>
              <a:rPr lang="fr-FR" dirty="0" err="1"/>
              <a:t>research</a:t>
            </a:r>
            <a:r>
              <a:rPr lang="fr-FR" dirty="0"/>
              <a:t> </a:t>
            </a:r>
            <a:r>
              <a:rPr lang="fr-FR" dirty="0" err="1"/>
              <a:t>organizations</a:t>
            </a:r>
            <a:r>
              <a:rPr lang="fr-FR" dirty="0"/>
              <a:t>, </a:t>
            </a:r>
            <a:r>
              <a:rPr lang="fr-FR" dirty="0" err="1"/>
              <a:t>can</a:t>
            </a:r>
            <a:r>
              <a:rPr lang="fr-FR" dirty="0"/>
              <a:t> </a:t>
            </a:r>
            <a:r>
              <a:rPr lang="fr-FR" dirty="0" err="1"/>
              <a:t>work</a:t>
            </a:r>
            <a:r>
              <a:rPr lang="fr-FR" dirty="0"/>
              <a:t> in a </a:t>
            </a:r>
            <a:r>
              <a:rPr lang="fr-FR" dirty="0" err="1"/>
              <a:t>federation</a:t>
            </a:r>
            <a:r>
              <a:rPr lang="fr-FR" dirty="0"/>
              <a:t>, </a:t>
            </a:r>
            <a:r>
              <a:rPr lang="fr-FR" dirty="0" err="1"/>
              <a:t>with</a:t>
            </a:r>
            <a:r>
              <a:rPr lang="fr-FR" dirty="0"/>
              <a:t> a covenant and </a:t>
            </a:r>
            <a:r>
              <a:rPr lang="fr-FR" dirty="0" err="1"/>
              <a:t>meet</a:t>
            </a:r>
            <a:r>
              <a:rPr lang="fr-FR" dirty="0"/>
              <a:t> one or more line </a:t>
            </a:r>
            <a:r>
              <a:rPr lang="fr-FR" dirty="0" err="1"/>
              <a:t>ministries</a:t>
            </a:r>
            <a:r>
              <a:rPr lang="fr-FR" dirty="0"/>
              <a:t>. It </a:t>
            </a:r>
            <a:r>
              <a:rPr lang="fr-FR" dirty="0" err="1"/>
              <a:t>can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financed</a:t>
            </a:r>
            <a:r>
              <a:rPr lang="fr-FR" dirty="0"/>
              <a:t>, </a:t>
            </a:r>
            <a:r>
              <a:rPr lang="fr-FR" dirty="0" err="1"/>
              <a:t>beyond</a:t>
            </a:r>
            <a:r>
              <a:rPr lang="fr-FR" dirty="0"/>
              <a:t> </a:t>
            </a:r>
            <a:r>
              <a:rPr lang="fr-FR" dirty="0" err="1"/>
              <a:t>its</a:t>
            </a:r>
            <a:r>
              <a:rPr lang="fr-FR" dirty="0"/>
              <a:t> </a:t>
            </a:r>
            <a:r>
              <a:rPr lang="fr-FR" dirty="0" err="1"/>
              <a:t>contractual</a:t>
            </a:r>
            <a:r>
              <a:rPr lang="fr-FR" dirty="0"/>
              <a:t> </a:t>
            </a:r>
            <a:r>
              <a:rPr lang="fr-FR" dirty="0" err="1"/>
              <a:t>funding</a:t>
            </a:r>
            <a:r>
              <a:rPr lang="fr-FR" dirty="0"/>
              <a:t>, by </a:t>
            </a:r>
            <a:r>
              <a:rPr lang="fr-FR" dirty="0" err="1"/>
              <a:t>projects</a:t>
            </a:r>
            <a:r>
              <a:rPr lang="fr-FR" dirty="0"/>
              <a:t>, </a:t>
            </a:r>
            <a:r>
              <a:rPr lang="fr-FR" dirty="0" err="1"/>
              <a:t>contracts</a:t>
            </a:r>
            <a:r>
              <a:rPr lang="fr-FR" dirty="0"/>
              <a:t> ..</a:t>
            </a:r>
            <a:r>
              <a:rPr lang="fr-FR" dirty="0" smtClean="0"/>
              <a:t>.</a:t>
            </a:r>
          </a:p>
          <a:p>
            <a:endParaRPr lang="fr-FR" dirty="0"/>
          </a:p>
          <a:p>
            <a:r>
              <a:rPr lang="fr-FR" dirty="0" err="1"/>
              <a:t>These</a:t>
            </a:r>
            <a:r>
              <a:rPr lang="fr-FR" dirty="0"/>
              <a:t> </a:t>
            </a:r>
            <a:r>
              <a:rPr lang="fr-FR" dirty="0" err="1"/>
              <a:t>groupings</a:t>
            </a:r>
            <a:r>
              <a:rPr lang="fr-FR" dirty="0"/>
              <a:t> </a:t>
            </a:r>
            <a:r>
              <a:rPr lang="fr-FR" dirty="0" err="1"/>
              <a:t>research</a:t>
            </a:r>
            <a:r>
              <a:rPr lang="fr-FR" dirty="0"/>
              <a:t> </a:t>
            </a:r>
            <a:r>
              <a:rPr lang="fr-FR" dirty="0" err="1"/>
              <a:t>units</a:t>
            </a:r>
            <a:r>
              <a:rPr lang="fr-FR" dirty="0"/>
              <a:t> </a:t>
            </a:r>
            <a:r>
              <a:rPr lang="fr-FR" dirty="0" err="1"/>
              <a:t>operate</a:t>
            </a:r>
            <a:r>
              <a:rPr lang="fr-FR" dirty="0"/>
              <a:t> </a:t>
            </a:r>
            <a:r>
              <a:rPr lang="fr-FR" dirty="0" err="1"/>
              <a:t>under</a:t>
            </a:r>
            <a:r>
              <a:rPr lang="fr-FR" dirty="0"/>
              <a:t> </a:t>
            </a:r>
            <a:r>
              <a:rPr lang="fr-FR" dirty="0" err="1"/>
              <a:t>particularly</a:t>
            </a:r>
            <a:r>
              <a:rPr lang="fr-FR" dirty="0"/>
              <a:t> flexible </a:t>
            </a:r>
            <a:r>
              <a:rPr lang="fr-FR" dirty="0" err="1"/>
              <a:t>legal</a:t>
            </a:r>
            <a:r>
              <a:rPr lang="fr-FR" dirty="0"/>
              <a:t> </a:t>
            </a:r>
            <a:r>
              <a:rPr lang="fr-FR" dirty="0" err="1"/>
              <a:t>framework</a:t>
            </a:r>
            <a:r>
              <a:rPr lang="fr-FR" dirty="0"/>
              <a:t>, </a:t>
            </a:r>
            <a:r>
              <a:rPr lang="fr-FR" dirty="0" err="1"/>
              <a:t>under</a:t>
            </a:r>
            <a:r>
              <a:rPr lang="fr-FR" dirty="0"/>
              <a:t> simple </a:t>
            </a:r>
            <a:r>
              <a:rPr lang="fr-FR" dirty="0" err="1"/>
              <a:t>contract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one or more </a:t>
            </a:r>
            <a:r>
              <a:rPr lang="fr-FR" dirty="0" err="1"/>
              <a:t>partners</a:t>
            </a:r>
            <a:r>
              <a:rPr lang="fr-FR" dirty="0"/>
              <a:t> </a:t>
            </a:r>
            <a:r>
              <a:rPr lang="fr-FR" dirty="0" err="1"/>
              <a:t>without</a:t>
            </a:r>
            <a:r>
              <a:rPr lang="fr-FR" dirty="0"/>
              <a:t> </a:t>
            </a:r>
            <a:r>
              <a:rPr lang="fr-FR" dirty="0" err="1"/>
              <a:t>actually</a:t>
            </a:r>
            <a:r>
              <a:rPr lang="fr-FR" dirty="0"/>
              <a:t> </a:t>
            </a:r>
            <a:r>
              <a:rPr lang="fr-FR" dirty="0" err="1"/>
              <a:t>leading</a:t>
            </a:r>
            <a:r>
              <a:rPr lang="fr-FR" dirty="0"/>
              <a:t>. </a:t>
            </a:r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In </a:t>
            </a:r>
            <a:r>
              <a:rPr lang="fr-FR" dirty="0" err="1"/>
              <a:t>each</a:t>
            </a:r>
            <a:r>
              <a:rPr lang="fr-FR" dirty="0"/>
              <a:t> unit, </a:t>
            </a:r>
            <a:r>
              <a:rPr lang="fr-FR" dirty="0" smtClean="0"/>
              <a:t>informations </a:t>
            </a:r>
            <a:r>
              <a:rPr lang="fr-FR" dirty="0" err="1" smtClean="0"/>
              <a:t>systems</a:t>
            </a:r>
            <a:r>
              <a:rPr lang="fr-FR" dirty="0" smtClean="0"/>
              <a:t> </a:t>
            </a:r>
            <a:r>
              <a:rPr lang="fr-FR" dirty="0"/>
              <a:t>and management </a:t>
            </a:r>
            <a:r>
              <a:rPr lang="fr-FR" dirty="0" err="1" smtClean="0"/>
              <a:t>systems</a:t>
            </a:r>
            <a:r>
              <a:rPr lang="fr-FR" dirty="0" smtClean="0"/>
              <a:t> of </a:t>
            </a:r>
            <a:r>
              <a:rPr lang="fr-FR" dirty="0" err="1"/>
              <a:t>various</a:t>
            </a:r>
            <a:r>
              <a:rPr lang="fr-FR" dirty="0"/>
              <a:t> </a:t>
            </a:r>
            <a:r>
              <a:rPr lang="fr-FR" dirty="0" err="1"/>
              <a:t>partners</a:t>
            </a:r>
            <a:r>
              <a:rPr lang="fr-FR" dirty="0"/>
              <a:t> </a:t>
            </a:r>
            <a:r>
              <a:rPr lang="fr-FR" dirty="0" err="1"/>
              <a:t>coexist</a:t>
            </a:r>
            <a:r>
              <a:rPr lang="fr-FR" dirty="0"/>
              <a:t>.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50563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C48B8AB-2999-4846-B6DF-42D6836DC7CD}" type="slidenum">
              <a:rPr lang="fr-FR" sz="1200">
                <a:cs typeface="Arial" charset="0"/>
              </a:rPr>
              <a:pPr eaLnBrk="1" hangingPunct="1"/>
              <a:t>18</a:t>
            </a:fld>
            <a:endParaRPr lang="fr-FR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51586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fr-FR" dirty="0"/>
              <a:t>The </a:t>
            </a:r>
            <a:r>
              <a:rPr lang="fr-FR" dirty="0" err="1"/>
              <a:t>director</a:t>
            </a:r>
            <a:r>
              <a:rPr lang="fr-FR" dirty="0"/>
              <a:t> of a </a:t>
            </a:r>
            <a:r>
              <a:rPr lang="fr-FR" dirty="0" err="1"/>
              <a:t>research</a:t>
            </a:r>
            <a:r>
              <a:rPr lang="fr-FR" dirty="0"/>
              <a:t> </a:t>
            </a:r>
            <a:r>
              <a:rPr lang="fr-FR" dirty="0" smtClean="0"/>
              <a:t>structure </a:t>
            </a:r>
            <a:r>
              <a:rPr lang="fr-FR" dirty="0" err="1"/>
              <a:t>will</a:t>
            </a:r>
            <a:r>
              <a:rPr lang="fr-FR" dirty="0"/>
              <a:t> have to </a:t>
            </a:r>
            <a:r>
              <a:rPr lang="fr-FR" dirty="0" err="1"/>
              <a:t>take</a:t>
            </a:r>
            <a:r>
              <a:rPr lang="fr-FR" dirty="0"/>
              <a:t> </a:t>
            </a:r>
            <a:r>
              <a:rPr lang="fr-FR" dirty="0" err="1"/>
              <a:t>into</a:t>
            </a:r>
            <a:r>
              <a:rPr lang="fr-FR" dirty="0"/>
              <a:t> </a:t>
            </a:r>
            <a:r>
              <a:rPr lang="fr-FR" dirty="0" err="1"/>
              <a:t>account</a:t>
            </a:r>
            <a:r>
              <a:rPr lang="fr-FR" dirty="0"/>
              <a:t> the guidelines, </a:t>
            </a:r>
            <a:r>
              <a:rPr lang="fr-FR" dirty="0" err="1"/>
              <a:t>strategies</a:t>
            </a:r>
            <a:r>
              <a:rPr lang="fr-FR" dirty="0"/>
              <a:t> and </a:t>
            </a:r>
            <a:r>
              <a:rPr lang="fr-FR" dirty="0" err="1"/>
              <a:t>policies</a:t>
            </a:r>
            <a:r>
              <a:rPr lang="fr-FR" dirty="0"/>
              <a:t>, </a:t>
            </a:r>
            <a:r>
              <a:rPr lang="fr-FR" dirty="0" err="1"/>
              <a:t>declined</a:t>
            </a:r>
            <a:r>
              <a:rPr lang="fr-FR" dirty="0"/>
              <a:t> </a:t>
            </a:r>
            <a:r>
              <a:rPr lang="fr-FR" dirty="0" err="1"/>
              <a:t>since</a:t>
            </a:r>
            <a:r>
              <a:rPr lang="fr-FR" dirty="0"/>
              <a:t> the SNRI, but </a:t>
            </a:r>
            <a:r>
              <a:rPr lang="fr-FR" dirty="0" err="1"/>
              <a:t>nevertheless</a:t>
            </a:r>
            <a:r>
              <a:rPr lang="fr-FR" dirty="0"/>
              <a:t> </a:t>
            </a:r>
            <a:r>
              <a:rPr lang="fr-FR" dirty="0" err="1"/>
              <a:t>specific</a:t>
            </a:r>
            <a:r>
              <a:rPr lang="fr-FR" dirty="0"/>
              <a:t> for </a:t>
            </a:r>
            <a:r>
              <a:rPr lang="fr-FR" dirty="0" err="1"/>
              <a:t>each</a:t>
            </a:r>
            <a:r>
              <a:rPr lang="fr-FR" dirty="0"/>
              <a:t> of </a:t>
            </a:r>
            <a:r>
              <a:rPr lang="fr-FR" dirty="0" err="1"/>
              <a:t>its</a:t>
            </a:r>
            <a:r>
              <a:rPr lang="fr-FR" dirty="0"/>
              <a:t> </a:t>
            </a:r>
            <a:r>
              <a:rPr lang="fr-FR" dirty="0" err="1"/>
              <a:t>partner</a:t>
            </a:r>
            <a:r>
              <a:rPr lang="fr-FR" dirty="0" smtClean="0"/>
              <a:t>.</a:t>
            </a:r>
          </a:p>
          <a:p>
            <a:endParaRPr lang="fr-FR" dirty="0"/>
          </a:p>
          <a:p>
            <a:r>
              <a:rPr lang="fr-FR" dirty="0"/>
              <a:t>It </a:t>
            </a:r>
            <a:r>
              <a:rPr lang="fr-FR" dirty="0" err="1"/>
              <a:t>will</a:t>
            </a:r>
            <a:r>
              <a:rPr lang="fr-FR" dirty="0"/>
              <a:t> </a:t>
            </a:r>
            <a:r>
              <a:rPr lang="fr-FR" dirty="0" err="1"/>
              <a:t>also</a:t>
            </a:r>
            <a:r>
              <a:rPr lang="fr-FR" dirty="0"/>
              <a:t> </a:t>
            </a:r>
            <a:r>
              <a:rPr lang="fr-FR" dirty="0" err="1"/>
              <a:t>take</a:t>
            </a:r>
            <a:r>
              <a:rPr lang="fr-FR" dirty="0"/>
              <a:t> </a:t>
            </a:r>
            <a:r>
              <a:rPr lang="fr-FR" dirty="0" err="1"/>
              <a:t>into</a:t>
            </a:r>
            <a:r>
              <a:rPr lang="fr-FR" dirty="0"/>
              <a:t> </a:t>
            </a:r>
            <a:r>
              <a:rPr lang="fr-FR" dirty="0" err="1"/>
              <a:t>account</a:t>
            </a:r>
            <a:r>
              <a:rPr lang="fr-FR" dirty="0"/>
              <a:t> the </a:t>
            </a:r>
            <a:r>
              <a:rPr lang="fr-FR" dirty="0" err="1"/>
              <a:t>procedures</a:t>
            </a:r>
            <a:r>
              <a:rPr lang="fr-FR" dirty="0"/>
              <a:t>, instructions and </a:t>
            </a:r>
            <a:r>
              <a:rPr lang="fr-FR" dirty="0" err="1"/>
              <a:t>various</a:t>
            </a:r>
            <a:r>
              <a:rPr lang="fr-FR" dirty="0"/>
              <a:t> </a:t>
            </a:r>
            <a:r>
              <a:rPr lang="fr-FR" dirty="0" err="1"/>
              <a:t>calendars</a:t>
            </a:r>
            <a:r>
              <a:rPr lang="fr-FR" dirty="0"/>
              <a:t> of </a:t>
            </a:r>
            <a:r>
              <a:rPr lang="fr-FR" dirty="0" err="1"/>
              <a:t>these</a:t>
            </a:r>
            <a:r>
              <a:rPr lang="fr-FR" dirty="0"/>
              <a:t> </a:t>
            </a:r>
            <a:r>
              <a:rPr lang="fr-FR" dirty="0" err="1"/>
              <a:t>organizations</a:t>
            </a:r>
            <a:r>
              <a:rPr lang="fr-FR" dirty="0"/>
              <a:t>, </a:t>
            </a:r>
            <a:r>
              <a:rPr lang="fr-FR" dirty="0" err="1"/>
              <a:t>whose</a:t>
            </a:r>
            <a:r>
              <a:rPr lang="fr-FR" dirty="0"/>
              <a:t> rate of </a:t>
            </a:r>
            <a:r>
              <a:rPr lang="fr-FR" dirty="0" err="1"/>
              <a:t>operation</a:t>
            </a:r>
            <a:r>
              <a:rPr lang="fr-FR" dirty="0"/>
              <a:t>, </a:t>
            </a:r>
            <a:r>
              <a:rPr lang="fr-FR" dirty="0" err="1"/>
              <a:t>schedules</a:t>
            </a:r>
            <a:r>
              <a:rPr lang="fr-FR" dirty="0"/>
              <a:t> and </a:t>
            </a:r>
            <a:r>
              <a:rPr lang="fr-FR" dirty="0" err="1"/>
              <a:t>contract</a:t>
            </a:r>
            <a:r>
              <a:rPr lang="fr-FR" dirty="0"/>
              <a:t> management are not </a:t>
            </a:r>
            <a:r>
              <a:rPr lang="fr-FR" dirty="0" err="1"/>
              <a:t>consistently</a:t>
            </a:r>
            <a:r>
              <a:rPr lang="fr-FR" dirty="0"/>
              <a:t> </a:t>
            </a:r>
            <a:r>
              <a:rPr lang="fr-FR" dirty="0" err="1"/>
              <a:t>aligned</a:t>
            </a:r>
            <a:r>
              <a:rPr lang="fr-FR" dirty="0" smtClean="0"/>
              <a:t>.</a:t>
            </a:r>
          </a:p>
          <a:p>
            <a:endParaRPr lang="fr-FR" dirty="0"/>
          </a:p>
          <a:p>
            <a:r>
              <a:rPr lang="fr-FR" dirty="0"/>
              <a:t>Of course, </a:t>
            </a:r>
            <a:r>
              <a:rPr lang="fr-FR" dirty="0" err="1"/>
              <a:t>this</a:t>
            </a:r>
            <a:r>
              <a:rPr lang="fr-FR" dirty="0"/>
              <a:t> </a:t>
            </a:r>
            <a:r>
              <a:rPr lang="fr-FR" dirty="0" err="1"/>
              <a:t>multiplicity</a:t>
            </a:r>
            <a:r>
              <a:rPr lang="fr-FR" dirty="0"/>
              <a:t> of cultures and modes of </a:t>
            </a:r>
            <a:r>
              <a:rPr lang="fr-FR" dirty="0" err="1"/>
              <a:t>operation</a:t>
            </a:r>
            <a:r>
              <a:rPr lang="fr-FR" dirty="0"/>
              <a:t> </a:t>
            </a:r>
            <a:r>
              <a:rPr lang="fr-FR" dirty="0" err="1"/>
              <a:t>will</a:t>
            </a:r>
            <a:r>
              <a:rPr lang="fr-FR" dirty="0"/>
              <a:t> </a:t>
            </a:r>
            <a:r>
              <a:rPr lang="fr-FR" dirty="0" err="1"/>
              <a:t>allow</a:t>
            </a:r>
            <a:r>
              <a:rPr lang="fr-FR" dirty="0"/>
              <a:t> the </a:t>
            </a:r>
            <a:r>
              <a:rPr lang="fr-FR" dirty="0" err="1"/>
              <a:t>laboratory</a:t>
            </a:r>
            <a:r>
              <a:rPr lang="fr-FR" dirty="0"/>
              <a:t> </a:t>
            </a:r>
            <a:r>
              <a:rPr lang="fr-FR" dirty="0" err="1"/>
              <a:t>director</a:t>
            </a:r>
            <a:r>
              <a:rPr lang="fr-FR" dirty="0"/>
              <a:t> to </a:t>
            </a:r>
            <a:r>
              <a:rPr lang="fr-FR" dirty="0" err="1"/>
              <a:t>access</a:t>
            </a:r>
            <a:r>
              <a:rPr lang="fr-FR" dirty="0"/>
              <a:t> </a:t>
            </a:r>
            <a:r>
              <a:rPr lang="fr-FR" dirty="0" err="1"/>
              <a:t>various</a:t>
            </a:r>
            <a:r>
              <a:rPr lang="fr-FR" dirty="0"/>
              <a:t> </a:t>
            </a:r>
            <a:r>
              <a:rPr lang="fr-FR" dirty="0" err="1"/>
              <a:t>financing</a:t>
            </a:r>
            <a:r>
              <a:rPr lang="fr-FR" dirty="0"/>
              <a:t>, </a:t>
            </a:r>
            <a:r>
              <a:rPr lang="fr-FR" dirty="0" err="1"/>
              <a:t>complementary</a:t>
            </a:r>
            <a:r>
              <a:rPr lang="fr-FR" dirty="0"/>
              <a:t>, </a:t>
            </a:r>
            <a:r>
              <a:rPr lang="fr-FR" dirty="0" err="1"/>
              <a:t>from</a:t>
            </a:r>
            <a:r>
              <a:rPr lang="fr-FR" dirty="0"/>
              <a:t> </a:t>
            </a:r>
            <a:r>
              <a:rPr lang="fr-FR" dirty="0" err="1"/>
              <a:t>different</a:t>
            </a:r>
            <a:r>
              <a:rPr lang="fr-FR" dirty="0"/>
              <a:t> sources, but </a:t>
            </a:r>
            <a:r>
              <a:rPr lang="fr-FR" dirty="0" err="1"/>
              <a:t>also</a:t>
            </a:r>
            <a:r>
              <a:rPr lang="fr-FR" dirty="0"/>
              <a:t> to manage a </a:t>
            </a:r>
            <a:r>
              <a:rPr lang="fr-FR" dirty="0" err="1"/>
              <a:t>synergy</a:t>
            </a:r>
            <a:r>
              <a:rPr lang="fr-FR" dirty="0"/>
              <a:t> </a:t>
            </a:r>
            <a:r>
              <a:rPr lang="fr-FR" dirty="0" err="1"/>
              <a:t>because</a:t>
            </a:r>
            <a:r>
              <a:rPr lang="fr-FR" dirty="0"/>
              <a:t> of </a:t>
            </a:r>
            <a:r>
              <a:rPr lang="fr-FR" dirty="0" err="1"/>
              <a:t>different</a:t>
            </a:r>
            <a:r>
              <a:rPr lang="fr-FR" dirty="0"/>
              <a:t> cultural </a:t>
            </a:r>
            <a:r>
              <a:rPr lang="fr-FR" dirty="0" err="1"/>
              <a:t>operations</a:t>
            </a:r>
            <a:r>
              <a:rPr lang="fr-FR" dirty="0"/>
              <a:t>, </a:t>
            </a:r>
            <a:r>
              <a:rPr lang="fr-FR" dirty="0" err="1"/>
              <a:t>making</a:t>
            </a:r>
            <a:r>
              <a:rPr lang="fr-FR" dirty="0"/>
              <a:t> </a:t>
            </a:r>
            <a:r>
              <a:rPr lang="fr-FR" dirty="0" err="1"/>
              <a:t>it</a:t>
            </a:r>
            <a:r>
              <a:rPr lang="fr-FR" dirty="0"/>
              <a:t> the </a:t>
            </a:r>
            <a:r>
              <a:rPr lang="fr-FR" dirty="0" err="1"/>
              <a:t>whole</a:t>
            </a:r>
            <a:r>
              <a:rPr lang="fr-FR" dirty="0"/>
              <a:t> point.</a:t>
            </a:r>
          </a:p>
          <a:p>
            <a:endParaRPr lang="fr-FR" dirty="0"/>
          </a:p>
        </p:txBody>
      </p:sp>
      <p:sp>
        <p:nvSpPr>
          <p:cNvPr id="451587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089C71F-DD56-634A-A940-2C7A5C53E133}" type="slidenum">
              <a:rPr lang="fr-FR" sz="1200">
                <a:cs typeface="Arial" charset="0"/>
              </a:rPr>
              <a:pPr eaLnBrk="1" hangingPunct="1"/>
              <a:t>19</a:t>
            </a:fld>
            <a:endParaRPr lang="fr-FR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fld id="{9AD4B4EB-0F95-734E-9617-AA70FF3804F9}" type="slidenum">
              <a:rPr lang="fr-FR" sz="1200" smtClean="0"/>
              <a:pPr eaLnBrk="1" hangingPunct="1">
                <a:defRPr/>
              </a:pPr>
              <a:t>2</a:t>
            </a:fld>
            <a:endParaRPr lang="fr-FR" sz="1200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fr-FR" dirty="0" err="1" smtClean="0"/>
              <a:t>Let’s</a:t>
            </a:r>
            <a:r>
              <a:rPr lang="fr-FR" dirty="0" smtClean="0"/>
              <a:t> have a </a:t>
            </a:r>
            <a:r>
              <a:rPr lang="fr-FR" dirty="0" err="1" smtClean="0"/>
              <a:t>rapid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overview</a:t>
            </a:r>
            <a:r>
              <a:rPr lang="fr-FR" baseline="0" dirty="0" smtClean="0"/>
              <a:t> about the french </a:t>
            </a:r>
            <a:r>
              <a:rPr lang="fr-FR" baseline="0" dirty="0" err="1" smtClean="0"/>
              <a:t>research</a:t>
            </a:r>
            <a:r>
              <a:rPr lang="fr-FR" baseline="0" dirty="0" smtClean="0"/>
              <a:t> </a:t>
            </a:r>
            <a:r>
              <a:rPr lang="fr-FR" baseline="0" dirty="0" err="1" smtClean="0"/>
              <a:t>organization</a:t>
            </a:r>
            <a:r>
              <a:rPr lang="fr-FR" baseline="0" dirty="0" smtClean="0"/>
              <a:t>.</a:t>
            </a:r>
            <a:endParaRPr lang="fr-FR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52610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fr-FR" dirty="0"/>
              <a:t>But all </a:t>
            </a:r>
            <a:r>
              <a:rPr lang="fr-FR" dirty="0" err="1"/>
              <a:t>this</a:t>
            </a:r>
            <a:r>
              <a:rPr lang="fr-FR" dirty="0"/>
              <a:t> </a:t>
            </a:r>
            <a:r>
              <a:rPr lang="fr-FR" dirty="0" err="1"/>
              <a:t>requires</a:t>
            </a:r>
            <a:r>
              <a:rPr lang="fr-FR" dirty="0"/>
              <a:t> an </a:t>
            </a:r>
            <a:r>
              <a:rPr lang="fr-FR" dirty="0" err="1"/>
              <a:t>organization</a:t>
            </a:r>
            <a:r>
              <a:rPr lang="fr-FR" dirty="0"/>
              <a:t> </a:t>
            </a:r>
            <a:r>
              <a:rPr lang="fr-FR" dirty="0" err="1"/>
              <a:t>based</a:t>
            </a:r>
            <a:r>
              <a:rPr lang="fr-FR" dirty="0"/>
              <a:t> in </a:t>
            </a:r>
            <a:r>
              <a:rPr lang="fr-FR" dirty="0" err="1"/>
              <a:t>particular</a:t>
            </a:r>
            <a:r>
              <a:rPr lang="fr-FR" dirty="0"/>
              <a:t> on information exchange.</a:t>
            </a:r>
            <a:br>
              <a:rPr lang="fr-FR" dirty="0"/>
            </a:br>
            <a:endParaRPr lang="fr-FR" dirty="0" smtClean="0"/>
          </a:p>
          <a:p>
            <a:r>
              <a:rPr lang="fr-FR" dirty="0" err="1" smtClean="0"/>
              <a:t>Thus</a:t>
            </a:r>
            <a:r>
              <a:rPr lang="fr-FR" dirty="0" smtClean="0"/>
              <a:t> </a:t>
            </a:r>
            <a:r>
              <a:rPr lang="fr-FR" dirty="0"/>
              <a:t>the </a:t>
            </a:r>
            <a:r>
              <a:rPr lang="fr-FR" dirty="0" err="1"/>
              <a:t>research</a:t>
            </a:r>
            <a:r>
              <a:rPr lang="fr-FR" dirty="0"/>
              <a:t> structure </a:t>
            </a:r>
            <a:r>
              <a:rPr lang="fr-FR" dirty="0" err="1"/>
              <a:t>will</a:t>
            </a:r>
            <a:r>
              <a:rPr lang="fr-FR" dirty="0"/>
              <a:t> exchange </a:t>
            </a:r>
            <a:r>
              <a:rPr lang="fr-FR" dirty="0" smtClean="0"/>
              <a:t>informations </a:t>
            </a:r>
            <a:r>
              <a:rPr lang="fr-FR" dirty="0" err="1"/>
              <a:t>with</a:t>
            </a:r>
            <a:r>
              <a:rPr lang="fr-FR" dirty="0"/>
              <a:t> multiple </a:t>
            </a:r>
            <a:r>
              <a:rPr lang="fr-FR" dirty="0" err="1"/>
              <a:t>partners</a:t>
            </a:r>
            <a:r>
              <a:rPr lang="fr-FR" dirty="0"/>
              <a:t> </a:t>
            </a:r>
            <a:r>
              <a:rPr lang="fr-FR" dirty="0" smtClean="0"/>
              <a:t>and </a:t>
            </a:r>
            <a:r>
              <a:rPr lang="fr-FR" dirty="0" err="1" smtClean="0"/>
              <a:t>together</a:t>
            </a:r>
            <a:r>
              <a:rPr lang="fr-FR" dirty="0" smtClean="0"/>
              <a:t> </a:t>
            </a:r>
            <a:r>
              <a:rPr lang="fr-FR" dirty="0" err="1"/>
              <a:t>form</a:t>
            </a:r>
            <a:r>
              <a:rPr lang="fr-FR" dirty="0"/>
              <a:t> the </a:t>
            </a:r>
            <a:r>
              <a:rPr lang="fr-FR" dirty="0" err="1"/>
              <a:t>research</a:t>
            </a:r>
            <a:r>
              <a:rPr lang="fr-FR" dirty="0"/>
              <a:t> information system. </a:t>
            </a:r>
          </a:p>
        </p:txBody>
      </p:sp>
      <p:sp>
        <p:nvSpPr>
          <p:cNvPr id="452611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0086908-7792-AC4B-836D-B06F42E03E86}" type="slidenum">
              <a:rPr lang="fr-FR" sz="1200">
                <a:cs typeface="Arial" charset="0"/>
              </a:rPr>
              <a:pPr eaLnBrk="1" hangingPunct="1"/>
              <a:t>20</a:t>
            </a:fld>
            <a:endParaRPr lang="fr-FR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53634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fr-FR"/>
              <a:t>The information that can be collected and aggregated at the national level will come from a part of the investigations conducted by MENESR on research and development themes.</a:t>
            </a:r>
            <a:br>
              <a:rPr lang="fr-FR"/>
            </a:br>
            <a:endParaRPr lang="fr-FR"/>
          </a:p>
        </p:txBody>
      </p:sp>
      <p:sp>
        <p:nvSpPr>
          <p:cNvPr id="453635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77CBC0C-D77A-E64E-8063-177279AD2DF3}" type="slidenum">
              <a:rPr lang="fr-FR" sz="1200">
                <a:cs typeface="Arial" charset="0"/>
              </a:rPr>
              <a:pPr eaLnBrk="1" hangingPunct="1"/>
              <a:t>21</a:t>
            </a:fld>
            <a:endParaRPr lang="fr-FR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54658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fr-FR" dirty="0"/>
              <a:t>This </a:t>
            </a:r>
            <a:r>
              <a:rPr lang="fr-FR" dirty="0" err="1"/>
              <a:t>produces</a:t>
            </a:r>
            <a:r>
              <a:rPr lang="fr-FR" dirty="0"/>
              <a:t> </a:t>
            </a:r>
            <a:r>
              <a:rPr lang="fr-FR" dirty="0" err="1"/>
              <a:t>two</a:t>
            </a:r>
            <a:r>
              <a:rPr lang="fr-FR" dirty="0"/>
              <a:t> types of </a:t>
            </a:r>
            <a:r>
              <a:rPr lang="fr-FR" dirty="0" err="1"/>
              <a:t>surveys</a:t>
            </a:r>
            <a:r>
              <a:rPr lang="fr-FR" dirty="0"/>
              <a:t>: </a:t>
            </a:r>
            <a:endParaRPr lang="fr-FR" dirty="0" smtClean="0"/>
          </a:p>
          <a:p>
            <a:endParaRPr lang="fr-FR" dirty="0" smtClean="0"/>
          </a:p>
          <a:p>
            <a:r>
              <a:rPr lang="fr-FR" dirty="0" err="1" smtClean="0"/>
              <a:t>statistical</a:t>
            </a:r>
            <a:r>
              <a:rPr lang="fr-FR" dirty="0" smtClean="0"/>
              <a:t> </a:t>
            </a:r>
            <a:r>
              <a:rPr lang="fr-FR" dirty="0" err="1"/>
              <a:t>surveys</a:t>
            </a:r>
            <a:r>
              <a:rPr lang="fr-FR" dirty="0"/>
              <a:t> and administrative </a:t>
            </a:r>
            <a:r>
              <a:rPr lang="fr-FR" dirty="0" err="1" smtClean="0"/>
              <a:t>surveys</a:t>
            </a:r>
            <a:endParaRPr lang="fr-FR" dirty="0"/>
          </a:p>
          <a:p>
            <a:r>
              <a:rPr lang="fr-FR" dirty="0"/>
              <a:t> </a:t>
            </a:r>
          </a:p>
          <a:p>
            <a:r>
              <a:rPr lang="fr-FR" dirty="0"/>
              <a:t>The </a:t>
            </a:r>
            <a:r>
              <a:rPr lang="fr-FR" dirty="0" err="1"/>
              <a:t>statistical</a:t>
            </a:r>
            <a:r>
              <a:rPr lang="fr-FR" dirty="0"/>
              <a:t> </a:t>
            </a:r>
            <a:r>
              <a:rPr lang="fr-FR" dirty="0" err="1"/>
              <a:t>surveys</a:t>
            </a:r>
            <a:r>
              <a:rPr lang="fr-FR" dirty="0"/>
              <a:t> </a:t>
            </a:r>
            <a:r>
              <a:rPr lang="fr-FR" dirty="0" err="1"/>
              <a:t>follow</a:t>
            </a:r>
            <a:r>
              <a:rPr lang="fr-FR" dirty="0"/>
              <a:t> the 51 Law</a:t>
            </a:r>
            <a:r>
              <a:rPr lang="fr-FR" dirty="0" smtClean="0"/>
              <a:t>:</a:t>
            </a:r>
          </a:p>
          <a:p>
            <a:endParaRPr lang="fr-FR" dirty="0"/>
          </a:p>
          <a:p>
            <a:r>
              <a:rPr lang="fr-FR" dirty="0"/>
              <a:t>One </a:t>
            </a:r>
            <a:r>
              <a:rPr lang="fr-FR" dirty="0" err="1"/>
              <a:t>compulsory</a:t>
            </a:r>
            <a:r>
              <a:rPr lang="fr-FR" dirty="0"/>
              <a:t> </a:t>
            </a:r>
            <a:r>
              <a:rPr lang="fr-FR" dirty="0" err="1"/>
              <a:t>statistical</a:t>
            </a:r>
            <a:r>
              <a:rPr lang="fr-FR" dirty="0"/>
              <a:t> </a:t>
            </a:r>
            <a:r>
              <a:rPr lang="fr-FR" dirty="0" err="1"/>
              <a:t>survey</a:t>
            </a:r>
            <a:r>
              <a:rPr lang="fr-FR" dirty="0"/>
              <a:t> sent to 11 000 </a:t>
            </a:r>
            <a:r>
              <a:rPr lang="fr-FR" dirty="0" err="1"/>
              <a:t>enterprises</a:t>
            </a:r>
            <a:endParaRPr lang="fr-FR" dirty="0"/>
          </a:p>
          <a:p>
            <a:r>
              <a:rPr lang="fr-FR" dirty="0"/>
              <a:t>A non-</a:t>
            </a:r>
            <a:r>
              <a:rPr lang="fr-FR" dirty="0" err="1"/>
              <a:t>compulsory</a:t>
            </a:r>
            <a:r>
              <a:rPr lang="fr-FR" dirty="0"/>
              <a:t> </a:t>
            </a:r>
            <a:r>
              <a:rPr lang="fr-FR" dirty="0" err="1"/>
              <a:t>statistical</a:t>
            </a:r>
            <a:r>
              <a:rPr lang="fr-FR" dirty="0"/>
              <a:t> </a:t>
            </a:r>
            <a:r>
              <a:rPr lang="fr-FR" dirty="0" err="1"/>
              <a:t>survey</a:t>
            </a:r>
            <a:r>
              <a:rPr lang="fr-FR" dirty="0"/>
              <a:t> sent to </a:t>
            </a:r>
            <a:r>
              <a:rPr lang="fr-FR" dirty="0" err="1"/>
              <a:t>private</a:t>
            </a:r>
            <a:r>
              <a:rPr lang="fr-FR" dirty="0"/>
              <a:t> non-profit organisations and fondations (</a:t>
            </a:r>
            <a:r>
              <a:rPr lang="fr-FR" dirty="0" err="1"/>
              <a:t>like</a:t>
            </a:r>
            <a:r>
              <a:rPr lang="fr-FR" dirty="0"/>
              <a:t> Pasteur, Curie, Fondation of France,…)</a:t>
            </a:r>
          </a:p>
          <a:p>
            <a:endParaRPr lang="fr-FR" dirty="0"/>
          </a:p>
        </p:txBody>
      </p:sp>
      <p:sp>
        <p:nvSpPr>
          <p:cNvPr id="454659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A9949BD-8D60-0F4C-8CF6-151A6F00E732}" type="slidenum">
              <a:rPr lang="fr-FR" sz="1200">
                <a:cs typeface="Arial" charset="0"/>
              </a:rPr>
              <a:pPr eaLnBrk="1" hangingPunct="1"/>
              <a:t>22</a:t>
            </a:fld>
            <a:endParaRPr lang="fr-FR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55682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fr-FR" dirty="0"/>
              <a:t>The administratives </a:t>
            </a:r>
            <a:r>
              <a:rPr lang="fr-FR" dirty="0" err="1"/>
              <a:t>surveys</a:t>
            </a:r>
            <a:r>
              <a:rPr lang="fr-FR" dirty="0"/>
              <a:t> sent to public organisations are </a:t>
            </a:r>
            <a:r>
              <a:rPr lang="fr-FR" dirty="0" smtClean="0"/>
              <a:t>:</a:t>
            </a:r>
          </a:p>
          <a:p>
            <a:endParaRPr lang="fr-FR" dirty="0"/>
          </a:p>
          <a:p>
            <a:r>
              <a:rPr lang="fr-FR" dirty="0"/>
              <a:t>Survey sent to High Education </a:t>
            </a:r>
            <a:r>
              <a:rPr lang="fr-FR" dirty="0" err="1"/>
              <a:t>entities</a:t>
            </a:r>
            <a:r>
              <a:rPr lang="fr-FR" dirty="0"/>
              <a:t> </a:t>
            </a:r>
            <a:r>
              <a:rPr lang="en-US" dirty="0"/>
              <a:t>under the supervision of the ministry of National Education, High Education and Research (MNEHER)</a:t>
            </a:r>
            <a:r>
              <a:rPr lang="fr-FR" dirty="0"/>
              <a:t>, in </a:t>
            </a:r>
            <a:r>
              <a:rPr lang="fr-FR" dirty="0" err="1"/>
              <a:t>particular</a:t>
            </a:r>
            <a:r>
              <a:rPr lang="fr-FR" dirty="0"/>
              <a:t>, the </a:t>
            </a:r>
            <a:r>
              <a:rPr lang="fr-FR" dirty="0" err="1" smtClean="0"/>
              <a:t>Universities</a:t>
            </a:r>
            <a:endParaRPr lang="fr-FR" dirty="0" smtClean="0"/>
          </a:p>
          <a:p>
            <a:endParaRPr lang="fr-FR" dirty="0"/>
          </a:p>
          <a:p>
            <a:r>
              <a:rPr lang="fr-FR" dirty="0"/>
              <a:t>Survey sent to High Education </a:t>
            </a:r>
            <a:r>
              <a:rPr lang="fr-FR" dirty="0" err="1"/>
              <a:t>entities</a:t>
            </a:r>
            <a:r>
              <a:rPr lang="fr-FR" dirty="0"/>
              <a:t> u</a:t>
            </a:r>
            <a:r>
              <a:rPr lang="en-US" dirty="0" err="1"/>
              <a:t>nder</a:t>
            </a:r>
            <a:r>
              <a:rPr lang="en-US" dirty="0"/>
              <a:t> the supervision of other ministries than ours (for example, the </a:t>
            </a:r>
            <a:r>
              <a:rPr lang="fr-FR" dirty="0"/>
              <a:t>Polytechnique </a:t>
            </a:r>
            <a:r>
              <a:rPr lang="fr-FR" dirty="0" err="1"/>
              <a:t>School</a:t>
            </a:r>
            <a:r>
              <a:rPr lang="fr-FR" dirty="0"/>
              <a:t>, the Agriculture </a:t>
            </a:r>
            <a:r>
              <a:rPr lang="fr-FR" dirty="0" err="1"/>
              <a:t>schools</a:t>
            </a:r>
            <a:r>
              <a:rPr lang="fr-FR" dirty="0"/>
              <a:t> or </a:t>
            </a:r>
            <a:r>
              <a:rPr lang="fr-FR" dirty="0" err="1"/>
              <a:t>other</a:t>
            </a:r>
            <a:r>
              <a:rPr lang="fr-FR" dirty="0"/>
              <a:t> Engineering </a:t>
            </a:r>
            <a:r>
              <a:rPr lang="fr-FR" dirty="0" err="1"/>
              <a:t>schools</a:t>
            </a:r>
            <a:r>
              <a:rPr lang="fr-FR" dirty="0" smtClean="0"/>
              <a:t>)</a:t>
            </a:r>
          </a:p>
          <a:p>
            <a:endParaRPr lang="fr-FR" dirty="0"/>
          </a:p>
          <a:p>
            <a:r>
              <a:rPr lang="fr-FR" dirty="0" err="1"/>
              <a:t>Surveys</a:t>
            </a:r>
            <a:r>
              <a:rPr lang="fr-FR" dirty="0"/>
              <a:t> sent to </a:t>
            </a:r>
            <a:r>
              <a:rPr lang="fr-FR" dirty="0" err="1"/>
              <a:t>teaching</a:t>
            </a:r>
            <a:r>
              <a:rPr lang="fr-FR" dirty="0"/>
              <a:t> </a:t>
            </a:r>
            <a:r>
              <a:rPr lang="fr-FR" dirty="0" err="1"/>
              <a:t>hospitals</a:t>
            </a:r>
            <a:r>
              <a:rPr lang="fr-FR" dirty="0"/>
              <a:t> and </a:t>
            </a:r>
            <a:r>
              <a:rPr lang="en-US" dirty="0"/>
              <a:t>Centers of fight against </a:t>
            </a:r>
            <a:r>
              <a:rPr lang="en-US" dirty="0" smtClean="0"/>
              <a:t>cancer</a:t>
            </a:r>
          </a:p>
          <a:p>
            <a:endParaRPr lang="fr-FR" dirty="0"/>
          </a:p>
          <a:p>
            <a:r>
              <a:rPr lang="fr-FR" dirty="0" err="1"/>
              <a:t>Surveys</a:t>
            </a:r>
            <a:r>
              <a:rPr lang="fr-FR" dirty="0"/>
              <a:t> sent to public </a:t>
            </a:r>
            <a:r>
              <a:rPr lang="fr-FR" dirty="0" err="1"/>
              <a:t>research</a:t>
            </a:r>
            <a:r>
              <a:rPr lang="fr-FR" dirty="0"/>
              <a:t> organisations and </a:t>
            </a:r>
            <a:r>
              <a:rPr lang="fr-FR" dirty="0" err="1"/>
              <a:t>ministerial</a:t>
            </a:r>
            <a:r>
              <a:rPr lang="fr-FR" dirty="0"/>
              <a:t> services or </a:t>
            </a:r>
            <a:r>
              <a:rPr lang="fr-FR" dirty="0" err="1"/>
              <a:t>departments</a:t>
            </a:r>
            <a:r>
              <a:rPr lang="fr-FR" dirty="0"/>
              <a:t> </a:t>
            </a:r>
          </a:p>
          <a:p>
            <a:endParaRPr lang="fr-FR" dirty="0"/>
          </a:p>
        </p:txBody>
      </p:sp>
      <p:sp>
        <p:nvSpPr>
          <p:cNvPr id="455683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DFD50F2-3268-0C47-A433-13CD7F017803}" type="slidenum">
              <a:rPr lang="fr-FR" sz="1200">
                <a:cs typeface="Arial" charset="0"/>
              </a:rPr>
              <a:pPr eaLnBrk="1" hangingPunct="1"/>
              <a:t>23</a:t>
            </a:fld>
            <a:endParaRPr lang="fr-FR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51234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Besides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these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statistical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surveys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, are the applications of the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research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information system. </a:t>
            </a:r>
          </a:p>
          <a:p>
            <a:endParaRPr lang="fr-FR" sz="1200" kern="1200" dirty="0" smtClean="0">
              <a:solidFill>
                <a:schemeClr val="tx1"/>
              </a:solidFill>
              <a:effectLst/>
              <a:latin typeface="Arial" charset="0"/>
              <a:ea typeface="ＭＳ Ｐゴシック" charset="0"/>
              <a:cs typeface="Arial" charset="0"/>
            </a:endParaRPr>
          </a:p>
          <a:p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This information system,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simplified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here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,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clearly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shows the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complexity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. </a:t>
            </a:r>
          </a:p>
          <a:p>
            <a:endParaRPr lang="fr-FR" sz="1200" kern="1200" dirty="0" smtClean="0">
              <a:solidFill>
                <a:schemeClr val="tx1"/>
              </a:solidFill>
              <a:effectLst/>
              <a:latin typeface="Arial" charset="0"/>
              <a:ea typeface="ＭＳ Ｐゴシック" charset="0"/>
              <a:cs typeface="Arial" charset="0"/>
            </a:endParaRPr>
          </a:p>
          <a:p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You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can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see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the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nationals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plateforms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in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blue</a:t>
            </a:r>
            <a:endParaRPr lang="fr-FR" sz="1200" kern="1200" dirty="0" smtClean="0">
              <a:solidFill>
                <a:schemeClr val="tx1"/>
              </a:solidFill>
              <a:effectLst/>
              <a:latin typeface="Arial" charset="0"/>
              <a:ea typeface="ＭＳ Ｐゴシック" charset="0"/>
              <a:cs typeface="Arial" charset="0"/>
            </a:endParaRPr>
          </a:p>
          <a:p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The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universities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information </a:t>
            </a:r>
            <a:r>
              <a:rPr lang="fr-FR" sz="1200" kern="1200" baseline="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systems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in </a:t>
            </a:r>
            <a:r>
              <a:rPr lang="fr-FR" sz="1200" kern="1200" baseline="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purple</a:t>
            </a:r>
            <a:endParaRPr lang="fr-FR" sz="1200" kern="1200" baseline="0" dirty="0" smtClean="0">
              <a:solidFill>
                <a:schemeClr val="tx1"/>
              </a:solidFill>
              <a:effectLst/>
              <a:latin typeface="Arial" charset="0"/>
              <a:ea typeface="ＭＳ Ｐゴシック" charset="0"/>
              <a:cs typeface="Arial" charset="0"/>
            </a:endParaRPr>
          </a:p>
          <a:p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The </a:t>
            </a:r>
            <a:r>
              <a:rPr lang="fr-FR" sz="1200" kern="1200" baseline="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researc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bodies information </a:t>
            </a:r>
            <a:r>
              <a:rPr lang="fr-FR" sz="1200" kern="1200" baseline="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systems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in green</a:t>
            </a:r>
          </a:p>
          <a:p>
            <a:endParaRPr lang="fr-FR" sz="1200" kern="1200" dirty="0" smtClean="0">
              <a:solidFill>
                <a:schemeClr val="tx1"/>
              </a:solidFill>
              <a:effectLst/>
              <a:latin typeface="Arial" charset="0"/>
              <a:ea typeface="ＭＳ Ｐゴシック" charset="0"/>
              <a:cs typeface="Arial" charset="0"/>
            </a:endParaRPr>
          </a:p>
          <a:p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A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substantial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number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of data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is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exchanged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in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unstructured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form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(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assesments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,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research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projects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), </a:t>
            </a:r>
          </a:p>
          <a:p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This data are the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subject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of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several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exchanges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between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different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actors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, </a:t>
            </a:r>
          </a:p>
          <a:p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creating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multiple entries, situations of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risk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of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errors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and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difficulties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to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aggregate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and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consolidate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information.</a:t>
            </a:r>
            <a:endParaRPr lang="fr-FR" sz="1200" kern="1200" dirty="0">
              <a:solidFill>
                <a:schemeClr val="tx1"/>
              </a:solidFill>
              <a:effectLst/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351235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33A3915-3B70-AC43-9CFE-53C197978F1B}" type="slidenum">
              <a:rPr lang="fr-FR" sz="1200">
                <a:cs typeface="Arial" charset="0"/>
              </a:rPr>
              <a:pPr eaLnBrk="1" hangingPunct="1"/>
              <a:t>24</a:t>
            </a:fld>
            <a:endParaRPr lang="fr-FR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56706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fr-FR" dirty="0" err="1" smtClean="0"/>
              <a:t>Different</a:t>
            </a:r>
            <a:r>
              <a:rPr lang="fr-FR" dirty="0" smtClean="0"/>
              <a:t> </a:t>
            </a:r>
            <a:r>
              <a:rPr lang="fr-FR" dirty="0" err="1"/>
              <a:t>operators</a:t>
            </a:r>
            <a:r>
              <a:rPr lang="fr-FR" dirty="0"/>
              <a:t> are </a:t>
            </a:r>
            <a:r>
              <a:rPr lang="fr-FR" dirty="0" err="1"/>
              <a:t>working</a:t>
            </a:r>
            <a:r>
              <a:rPr lang="fr-FR" dirty="0"/>
              <a:t> to </a:t>
            </a:r>
            <a:r>
              <a:rPr lang="fr-FR" dirty="0" err="1"/>
              <a:t>equip</a:t>
            </a:r>
            <a:r>
              <a:rPr lang="fr-FR" dirty="0"/>
              <a:t> </a:t>
            </a:r>
            <a:r>
              <a:rPr lang="fr-FR" dirty="0" err="1"/>
              <a:t>these</a:t>
            </a:r>
            <a:r>
              <a:rPr lang="fr-FR" dirty="0"/>
              <a:t> </a:t>
            </a:r>
            <a:r>
              <a:rPr lang="fr-FR" dirty="0" smtClean="0"/>
              <a:t>exchanges, </a:t>
            </a:r>
            <a:r>
              <a:rPr lang="fr-FR" dirty="0"/>
              <a:t>and the applications have been made over time, </a:t>
            </a:r>
            <a:r>
              <a:rPr lang="fr-FR" dirty="0" err="1"/>
              <a:t>at</a:t>
            </a:r>
            <a:r>
              <a:rPr lang="fr-FR" dirty="0"/>
              <a:t> </a:t>
            </a:r>
            <a:r>
              <a:rPr lang="fr-FR" dirty="0" err="1"/>
              <a:t>different</a:t>
            </a:r>
            <a:r>
              <a:rPr lang="fr-FR" dirty="0"/>
              <a:t> speeds, </a:t>
            </a:r>
            <a:r>
              <a:rPr lang="fr-FR" dirty="0" err="1"/>
              <a:t>following</a:t>
            </a:r>
            <a:r>
              <a:rPr lang="fr-FR" dirty="0"/>
              <a:t> </a:t>
            </a:r>
            <a:r>
              <a:rPr lang="fr-FR" dirty="0" err="1"/>
              <a:t>needs</a:t>
            </a:r>
            <a:r>
              <a:rPr lang="fr-FR" dirty="0"/>
              <a:t> of the </a:t>
            </a:r>
            <a:r>
              <a:rPr lang="fr-FR" dirty="0" err="1"/>
              <a:t>different</a:t>
            </a:r>
            <a:r>
              <a:rPr lang="fr-FR" dirty="0"/>
              <a:t> </a:t>
            </a:r>
            <a:r>
              <a:rPr lang="fr-FR" dirty="0" err="1"/>
              <a:t>organizations</a:t>
            </a:r>
            <a:r>
              <a:rPr lang="fr-FR" dirty="0"/>
              <a:t> and institutions, </a:t>
            </a:r>
            <a:r>
              <a:rPr lang="fr-FR" dirty="0" err="1"/>
              <a:t>their</a:t>
            </a:r>
            <a:r>
              <a:rPr lang="fr-FR" dirty="0"/>
              <a:t> </a:t>
            </a:r>
            <a:r>
              <a:rPr lang="fr-FR" dirty="0" err="1"/>
              <a:t>means</a:t>
            </a:r>
            <a:r>
              <a:rPr lang="fr-FR" dirty="0"/>
              <a:t> and </a:t>
            </a:r>
            <a:r>
              <a:rPr lang="fr-FR" dirty="0" err="1"/>
              <a:t>strategies</a:t>
            </a:r>
            <a:r>
              <a:rPr lang="fr-FR" dirty="0"/>
              <a:t>. </a:t>
            </a:r>
            <a:endParaRPr lang="fr-FR" dirty="0" smtClean="0"/>
          </a:p>
          <a:p>
            <a:endParaRPr lang="fr-FR" dirty="0"/>
          </a:p>
          <a:p>
            <a:r>
              <a:rPr lang="fr-FR" dirty="0"/>
              <a:t>The </a:t>
            </a:r>
            <a:r>
              <a:rPr lang="fr-FR" dirty="0" err="1"/>
              <a:t>development</a:t>
            </a:r>
            <a:r>
              <a:rPr lang="fr-FR" dirty="0"/>
              <a:t> of applications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realized</a:t>
            </a:r>
            <a:r>
              <a:rPr lang="fr-FR" dirty="0"/>
              <a:t> in </a:t>
            </a:r>
            <a:r>
              <a:rPr lang="fr-FR" dirty="0" err="1"/>
              <a:t>most</a:t>
            </a:r>
            <a:r>
              <a:rPr lang="fr-FR" dirty="0"/>
              <a:t> cases </a:t>
            </a:r>
            <a:r>
              <a:rPr lang="fr-FR" dirty="0" err="1"/>
              <a:t>either</a:t>
            </a:r>
            <a:r>
              <a:rPr lang="fr-FR" dirty="0"/>
              <a:t> by AMUE or by cocktail association, or by </a:t>
            </a:r>
            <a:r>
              <a:rPr lang="fr-FR" dirty="0" err="1"/>
              <a:t>internal</a:t>
            </a:r>
            <a:r>
              <a:rPr lang="fr-FR" dirty="0"/>
              <a:t> </a:t>
            </a:r>
            <a:r>
              <a:rPr lang="fr-FR" dirty="0" err="1"/>
              <a:t>development</a:t>
            </a:r>
            <a:r>
              <a:rPr lang="fr-FR" dirty="0"/>
              <a:t>. </a:t>
            </a:r>
            <a:endParaRPr lang="fr-FR" dirty="0" smtClean="0"/>
          </a:p>
          <a:p>
            <a:r>
              <a:rPr lang="fr-FR" dirty="0" smtClean="0"/>
              <a:t>It </a:t>
            </a:r>
            <a:r>
              <a:rPr lang="fr-FR" dirty="0"/>
              <a:t>uses </a:t>
            </a:r>
            <a:r>
              <a:rPr lang="fr-FR" dirty="0" err="1"/>
              <a:t>some</a:t>
            </a:r>
            <a:r>
              <a:rPr lang="fr-FR" dirty="0"/>
              <a:t> </a:t>
            </a:r>
            <a:r>
              <a:rPr lang="fr-FR" dirty="0" err="1"/>
              <a:t>private</a:t>
            </a:r>
            <a:r>
              <a:rPr lang="fr-FR" dirty="0"/>
              <a:t> </a:t>
            </a:r>
            <a:r>
              <a:rPr lang="fr-FR" dirty="0" err="1"/>
              <a:t>publishers</a:t>
            </a:r>
            <a:r>
              <a:rPr lang="fr-FR" dirty="0"/>
              <a:t> but </a:t>
            </a:r>
            <a:r>
              <a:rPr lang="fr-FR" dirty="0" err="1"/>
              <a:t>relatively</a:t>
            </a:r>
            <a:r>
              <a:rPr lang="fr-FR" dirty="0"/>
              <a:t> </a:t>
            </a:r>
            <a:r>
              <a:rPr lang="fr-FR" dirty="0" err="1"/>
              <a:t>anecdotally</a:t>
            </a:r>
            <a:r>
              <a:rPr lang="fr-FR" dirty="0"/>
              <a:t>. </a:t>
            </a:r>
            <a:endParaRPr lang="fr-FR" dirty="0" smtClean="0"/>
          </a:p>
          <a:p>
            <a:endParaRPr lang="fr-FR" dirty="0" smtClean="0"/>
          </a:p>
          <a:p>
            <a:r>
              <a:rPr lang="fr-FR" dirty="0" err="1" smtClean="0"/>
              <a:t>Developments</a:t>
            </a:r>
            <a:r>
              <a:rPr lang="fr-FR" dirty="0" smtClean="0"/>
              <a:t> </a:t>
            </a:r>
            <a:r>
              <a:rPr lang="fr-FR" dirty="0"/>
              <a:t>not </a:t>
            </a:r>
            <a:r>
              <a:rPr lang="fr-FR" dirty="0" err="1"/>
              <a:t>dating</a:t>
            </a:r>
            <a:r>
              <a:rPr lang="fr-FR" dirty="0"/>
              <a:t> the </a:t>
            </a:r>
            <a:r>
              <a:rPr lang="fr-FR" dirty="0" err="1"/>
              <a:t>same</a:t>
            </a:r>
            <a:r>
              <a:rPr lang="fr-FR" dirty="0"/>
              <a:t> </a:t>
            </a:r>
            <a:r>
              <a:rPr lang="fr-FR" dirty="0" err="1"/>
              <a:t>periods</a:t>
            </a:r>
            <a:r>
              <a:rPr lang="fr-FR" dirty="0"/>
              <a:t>, </a:t>
            </a:r>
            <a:r>
              <a:rPr lang="fr-FR" dirty="0" err="1"/>
              <a:t>being</a:t>
            </a:r>
            <a:r>
              <a:rPr lang="fr-FR" dirty="0"/>
              <a:t> </a:t>
            </a:r>
            <a:r>
              <a:rPr lang="fr-FR" dirty="0" err="1"/>
              <a:t>based</a:t>
            </a:r>
            <a:r>
              <a:rPr lang="fr-FR" dirty="0"/>
              <a:t> </a:t>
            </a:r>
            <a:r>
              <a:rPr lang="fr-FR" dirty="0" err="1"/>
              <a:t>only</a:t>
            </a:r>
            <a:r>
              <a:rPr lang="fr-FR" dirty="0"/>
              <a:t> on rare </a:t>
            </a:r>
            <a:r>
              <a:rPr lang="fr-FR" dirty="0" err="1"/>
              <a:t>references</a:t>
            </a:r>
            <a:r>
              <a:rPr lang="fr-FR" dirty="0"/>
              <a:t> and classifications, and </a:t>
            </a:r>
            <a:r>
              <a:rPr lang="fr-FR" dirty="0" err="1"/>
              <a:t>make</a:t>
            </a:r>
            <a:r>
              <a:rPr lang="fr-FR" dirty="0"/>
              <a:t> </a:t>
            </a:r>
            <a:r>
              <a:rPr lang="fr-FR" dirty="0" err="1"/>
              <a:t>it</a:t>
            </a:r>
            <a:r>
              <a:rPr lang="fr-FR" dirty="0"/>
              <a:t> </a:t>
            </a:r>
            <a:r>
              <a:rPr lang="fr-FR" dirty="0" err="1"/>
              <a:t>difficult</a:t>
            </a:r>
            <a:r>
              <a:rPr lang="fr-FR" dirty="0"/>
              <a:t> to </a:t>
            </a:r>
            <a:r>
              <a:rPr lang="fr-FR" dirty="0" err="1"/>
              <a:t>implement</a:t>
            </a:r>
            <a:r>
              <a:rPr lang="fr-FR" dirty="0"/>
              <a:t> </a:t>
            </a:r>
            <a:r>
              <a:rPr lang="fr-FR" dirty="0" err="1"/>
              <a:t>automated</a:t>
            </a:r>
            <a:r>
              <a:rPr lang="fr-FR" dirty="0"/>
              <a:t> data exchange or </a:t>
            </a:r>
            <a:r>
              <a:rPr lang="fr-FR" dirty="0" err="1"/>
              <a:t>aggregate</a:t>
            </a:r>
            <a:r>
              <a:rPr lang="fr-FR" dirty="0"/>
              <a:t> the data </a:t>
            </a:r>
            <a:r>
              <a:rPr lang="fr-FR" dirty="0" err="1"/>
              <a:t>collected</a:t>
            </a:r>
            <a:r>
              <a:rPr lang="fr-FR" dirty="0"/>
              <a:t>.</a:t>
            </a:r>
          </a:p>
          <a:p>
            <a:endParaRPr lang="fr-FR" dirty="0"/>
          </a:p>
        </p:txBody>
      </p:sp>
      <p:sp>
        <p:nvSpPr>
          <p:cNvPr id="456707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BE37F1E-B229-DB4C-8F0E-E32C1756644A}" type="slidenum">
              <a:rPr lang="fr-FR" sz="1200">
                <a:cs typeface="Arial" charset="0"/>
              </a:rPr>
              <a:pPr eaLnBrk="1" hangingPunct="1"/>
              <a:t>25</a:t>
            </a:fld>
            <a:endParaRPr lang="fr-FR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57730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fr-FR" dirty="0" err="1" smtClean="0"/>
              <a:t>Today</a:t>
            </a:r>
            <a:r>
              <a:rPr lang="fr-FR" dirty="0" smtClean="0"/>
              <a:t>, </a:t>
            </a:r>
            <a:r>
              <a:rPr lang="fr-FR" dirty="0"/>
              <a:t>and </a:t>
            </a:r>
            <a:r>
              <a:rPr lang="fr-FR" dirty="0" err="1"/>
              <a:t>given</a:t>
            </a:r>
            <a:r>
              <a:rPr lang="fr-FR" dirty="0"/>
              <a:t> the </a:t>
            </a:r>
            <a:r>
              <a:rPr lang="fr-FR" dirty="0" err="1"/>
              <a:t>many</a:t>
            </a:r>
            <a:r>
              <a:rPr lang="fr-FR" dirty="0"/>
              <a:t> changes in the </a:t>
            </a:r>
            <a:r>
              <a:rPr lang="fr-FR" dirty="0" err="1"/>
              <a:t>context</a:t>
            </a:r>
            <a:r>
              <a:rPr lang="fr-FR" dirty="0"/>
              <a:t> of </a:t>
            </a:r>
            <a:r>
              <a:rPr lang="fr-FR" dirty="0" err="1"/>
              <a:t>research</a:t>
            </a:r>
            <a:r>
              <a:rPr lang="fr-FR" dirty="0"/>
              <a:t> in France, information </a:t>
            </a:r>
            <a:r>
              <a:rPr lang="fr-FR" dirty="0" err="1"/>
              <a:t>systems</a:t>
            </a:r>
            <a:r>
              <a:rPr lang="fr-FR" dirty="0"/>
              <a:t> must </a:t>
            </a:r>
            <a:r>
              <a:rPr lang="fr-FR" dirty="0" err="1"/>
              <a:t>evolve</a:t>
            </a:r>
            <a:r>
              <a:rPr lang="fr-FR" dirty="0"/>
              <a:t> to </a:t>
            </a:r>
            <a:r>
              <a:rPr lang="fr-FR" dirty="0" err="1"/>
              <a:t>meet</a:t>
            </a:r>
            <a:r>
              <a:rPr lang="fr-FR" dirty="0"/>
              <a:t> a </a:t>
            </a:r>
            <a:r>
              <a:rPr lang="fr-FR" dirty="0" err="1"/>
              <a:t>growing</a:t>
            </a:r>
            <a:r>
              <a:rPr lang="fr-FR" dirty="0"/>
              <a:t> </a:t>
            </a:r>
            <a:r>
              <a:rPr lang="fr-FR" dirty="0" err="1"/>
              <a:t>need</a:t>
            </a:r>
            <a:r>
              <a:rPr lang="fr-FR" dirty="0"/>
              <a:t> for </a:t>
            </a:r>
            <a:r>
              <a:rPr lang="fr-FR" dirty="0" err="1"/>
              <a:t>visibility</a:t>
            </a:r>
            <a:r>
              <a:rPr lang="fr-FR" dirty="0"/>
              <a:t>, </a:t>
            </a:r>
            <a:r>
              <a:rPr lang="fr-FR" dirty="0" err="1"/>
              <a:t>traceability</a:t>
            </a:r>
            <a:r>
              <a:rPr lang="fr-FR" dirty="0"/>
              <a:t>, </a:t>
            </a:r>
            <a:r>
              <a:rPr lang="fr-FR" dirty="0" err="1"/>
              <a:t>reporting</a:t>
            </a:r>
            <a:r>
              <a:rPr lang="fr-FR" dirty="0"/>
              <a:t> ... in </a:t>
            </a:r>
            <a:r>
              <a:rPr lang="fr-FR" dirty="0" err="1"/>
              <a:t>order</a:t>
            </a:r>
            <a:r>
              <a:rPr lang="fr-FR" dirty="0"/>
              <a:t> to </a:t>
            </a:r>
            <a:r>
              <a:rPr lang="fr-FR" dirty="0" err="1"/>
              <a:t>consolidate</a:t>
            </a:r>
            <a:r>
              <a:rPr lang="fr-FR" dirty="0"/>
              <a:t> information, </a:t>
            </a:r>
            <a:r>
              <a:rPr lang="fr-FR" dirty="0" err="1"/>
              <a:t>disseminate</a:t>
            </a:r>
            <a:r>
              <a:rPr lang="fr-FR" dirty="0"/>
              <a:t> and exploit </a:t>
            </a:r>
            <a:r>
              <a:rPr lang="fr-FR" dirty="0" err="1"/>
              <a:t>it</a:t>
            </a:r>
            <a:r>
              <a:rPr lang="fr-FR" dirty="0"/>
              <a:t> for </a:t>
            </a:r>
            <a:r>
              <a:rPr lang="fr-FR" dirty="0" err="1"/>
              <a:t>comparison</a:t>
            </a:r>
            <a:r>
              <a:rPr lang="fr-FR" dirty="0"/>
              <a:t> </a:t>
            </a:r>
            <a:r>
              <a:rPr lang="fr-FR" dirty="0" err="1"/>
              <a:t>purposes</a:t>
            </a:r>
            <a:r>
              <a:rPr lang="fr-FR" dirty="0"/>
              <a:t>, </a:t>
            </a:r>
            <a:r>
              <a:rPr lang="fr-FR" dirty="0" err="1"/>
              <a:t>steering</a:t>
            </a:r>
            <a:r>
              <a:rPr lang="fr-FR" dirty="0"/>
              <a:t> </a:t>
            </a:r>
            <a:r>
              <a:rPr lang="fr-FR" dirty="0" err="1"/>
              <a:t>research</a:t>
            </a:r>
            <a:r>
              <a:rPr lang="fr-FR" dirty="0"/>
              <a:t> </a:t>
            </a:r>
          </a:p>
        </p:txBody>
      </p:sp>
      <p:sp>
        <p:nvSpPr>
          <p:cNvPr id="457731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8A78609-00F2-604D-8334-F95B6C28B7B6}" type="slidenum">
              <a:rPr lang="fr-FR" sz="1200">
                <a:cs typeface="Arial" charset="0"/>
              </a:rPr>
              <a:pPr eaLnBrk="1" hangingPunct="1"/>
              <a:t>26</a:t>
            </a:fld>
            <a:endParaRPr lang="fr-FR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58754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fr-FR"/>
              <a:t>With these findings, under the leadership of MENESR, a national organization of IS was born in 2014. </a:t>
            </a:r>
          </a:p>
        </p:txBody>
      </p:sp>
      <p:sp>
        <p:nvSpPr>
          <p:cNvPr id="458755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F21F8B0-A8A6-7043-A4B1-DECD60C5EB87}" type="slidenum">
              <a:rPr lang="fr-FR" sz="1200">
                <a:cs typeface="Arial" charset="0"/>
              </a:rPr>
              <a:pPr eaLnBrk="1" hangingPunct="1"/>
              <a:t>27</a:t>
            </a:fld>
            <a:endParaRPr lang="fr-FR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59778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fr-FR" dirty="0"/>
              <a:t>It </a:t>
            </a:r>
            <a:r>
              <a:rPr lang="fr-FR" dirty="0" err="1"/>
              <a:t>includes</a:t>
            </a:r>
            <a:r>
              <a:rPr lang="fr-FR" dirty="0"/>
              <a:t> a </a:t>
            </a:r>
            <a:r>
              <a:rPr lang="fr-FR" dirty="0" err="1"/>
              <a:t>director</a:t>
            </a:r>
            <a:r>
              <a:rPr lang="fr-FR" dirty="0"/>
              <a:t> of digital ESR </a:t>
            </a:r>
            <a:r>
              <a:rPr lang="fr-FR" dirty="0" err="1"/>
              <a:t>Committee</a:t>
            </a:r>
            <a:r>
              <a:rPr lang="fr-FR" dirty="0"/>
              <a:t>, </a:t>
            </a:r>
            <a:r>
              <a:rPr lang="fr-FR" dirty="0" err="1"/>
              <a:t>which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based</a:t>
            </a:r>
            <a:r>
              <a:rPr lang="fr-FR" dirty="0"/>
              <a:t> on four </a:t>
            </a:r>
            <a:r>
              <a:rPr lang="fr-FR" dirty="0" err="1"/>
              <a:t>steering</a:t>
            </a:r>
            <a:r>
              <a:rPr lang="fr-FR" dirty="0"/>
              <a:t> </a:t>
            </a:r>
            <a:r>
              <a:rPr lang="fr-FR" dirty="0" err="1"/>
              <a:t>committees</a:t>
            </a:r>
            <a:r>
              <a:rPr lang="fr-FR" dirty="0"/>
              <a:t> in the areas of training, SI, infrastructure and services, and </a:t>
            </a:r>
            <a:r>
              <a:rPr lang="fr-FR" dirty="0" err="1"/>
              <a:t>research</a:t>
            </a:r>
            <a:r>
              <a:rPr lang="fr-FR" dirty="0"/>
              <a:t> </a:t>
            </a:r>
            <a:r>
              <a:rPr lang="fr-FR" dirty="0" err="1"/>
              <a:t>libraries</a:t>
            </a:r>
            <a:r>
              <a:rPr lang="fr-FR" dirty="0"/>
              <a:t> to </a:t>
            </a:r>
            <a:r>
              <a:rPr lang="fr-FR" dirty="0" err="1"/>
              <a:t>make</a:t>
            </a:r>
            <a:r>
              <a:rPr lang="fr-FR" dirty="0"/>
              <a:t> </a:t>
            </a:r>
            <a:r>
              <a:rPr lang="fr-FR" dirty="0" err="1"/>
              <a:t>decisions</a:t>
            </a:r>
            <a:r>
              <a:rPr lang="fr-FR" dirty="0"/>
              <a:t> </a:t>
            </a:r>
            <a:r>
              <a:rPr lang="fr-FR" dirty="0" err="1"/>
              <a:t>notably</a:t>
            </a:r>
            <a:r>
              <a:rPr lang="fr-FR" dirty="0"/>
              <a:t> to </a:t>
            </a:r>
            <a:r>
              <a:rPr lang="fr-FR" dirty="0" err="1"/>
              <a:t>govern</a:t>
            </a:r>
            <a:r>
              <a:rPr lang="fr-FR" dirty="0"/>
              <a:t> </a:t>
            </a:r>
            <a:r>
              <a:rPr lang="fr-FR" dirty="0" err="1"/>
              <a:t>this</a:t>
            </a:r>
            <a:r>
              <a:rPr lang="fr-FR" dirty="0"/>
              <a:t> type of </a:t>
            </a:r>
            <a:r>
              <a:rPr lang="fr-FR" dirty="0" err="1"/>
              <a:t>difficulty</a:t>
            </a:r>
            <a:r>
              <a:rPr lang="fr-FR" dirty="0"/>
              <a:t>, </a:t>
            </a:r>
            <a:r>
              <a:rPr lang="fr-FR" dirty="0" err="1"/>
              <a:t>promote</a:t>
            </a:r>
            <a:r>
              <a:rPr lang="fr-FR" dirty="0"/>
              <a:t> consultations, sharing of </a:t>
            </a:r>
            <a:r>
              <a:rPr lang="fr-FR" dirty="0" err="1"/>
              <a:t>experiences</a:t>
            </a:r>
            <a:r>
              <a:rPr lang="fr-FR" dirty="0"/>
              <a:t> and </a:t>
            </a:r>
            <a:r>
              <a:rPr lang="fr-FR" dirty="0" err="1"/>
              <a:t>pooling</a:t>
            </a:r>
            <a:r>
              <a:rPr lang="fr-FR" dirty="0" smtClean="0"/>
              <a:t>.</a:t>
            </a:r>
          </a:p>
          <a:p>
            <a:endParaRPr lang="fr-FR" dirty="0"/>
          </a:p>
          <a:p>
            <a:r>
              <a:rPr lang="fr-FR" dirty="0"/>
              <a:t>The ESR IS </a:t>
            </a:r>
            <a:r>
              <a:rPr lang="fr-FR" dirty="0" err="1"/>
              <a:t>steering</a:t>
            </a:r>
            <a:r>
              <a:rPr lang="fr-FR" dirty="0"/>
              <a:t> </a:t>
            </a:r>
            <a:r>
              <a:rPr lang="fr-FR" dirty="0" err="1"/>
              <a:t>committee</a:t>
            </a:r>
            <a:r>
              <a:rPr lang="fr-FR" dirty="0"/>
              <a:t> has </a:t>
            </a:r>
            <a:r>
              <a:rPr lang="fr-FR" dirty="0" err="1"/>
              <a:t>recently</a:t>
            </a:r>
            <a:r>
              <a:rPr lang="fr-FR" dirty="0"/>
              <a:t> </a:t>
            </a:r>
            <a:r>
              <a:rPr lang="fr-FR" dirty="0" err="1"/>
              <a:t>launched</a:t>
            </a:r>
            <a:r>
              <a:rPr lang="fr-FR" dirty="0"/>
              <a:t> a </a:t>
            </a:r>
            <a:r>
              <a:rPr lang="fr-FR" dirty="0" err="1"/>
              <a:t>number</a:t>
            </a:r>
            <a:r>
              <a:rPr lang="fr-FR" dirty="0"/>
              <a:t> of joint </a:t>
            </a:r>
            <a:r>
              <a:rPr lang="fr-FR" dirty="0" err="1"/>
              <a:t>projects</a:t>
            </a:r>
            <a:r>
              <a:rPr lang="fr-FR" dirty="0"/>
              <a:t>, </a:t>
            </a:r>
            <a:r>
              <a:rPr lang="fr-FR" dirty="0" err="1"/>
              <a:t>including</a:t>
            </a:r>
            <a:r>
              <a:rPr lang="fr-FR" dirty="0"/>
              <a:t> </a:t>
            </a:r>
            <a:r>
              <a:rPr lang="fr-FR" dirty="0" err="1"/>
              <a:t>that</a:t>
            </a:r>
            <a:r>
              <a:rPr lang="fr-FR" dirty="0"/>
              <a:t> of a </a:t>
            </a:r>
            <a:r>
              <a:rPr lang="fr-FR" dirty="0" err="1"/>
              <a:t>shared</a:t>
            </a:r>
            <a:r>
              <a:rPr lang="fr-FR" dirty="0"/>
              <a:t> </a:t>
            </a:r>
            <a:r>
              <a:rPr lang="fr-FR" dirty="0" err="1"/>
              <a:t>repository</a:t>
            </a:r>
            <a:r>
              <a:rPr lang="fr-FR" dirty="0"/>
              <a:t> </a:t>
            </a:r>
            <a:r>
              <a:rPr lang="fr-FR" dirty="0" err="1" smtClean="0"/>
              <a:t>presented</a:t>
            </a:r>
            <a:r>
              <a:rPr lang="fr-FR" baseline="0" dirty="0" smtClean="0"/>
              <a:t> to information system </a:t>
            </a:r>
            <a:r>
              <a:rPr lang="fr-FR" baseline="0" dirty="0" err="1" smtClean="0"/>
              <a:t>steering</a:t>
            </a:r>
            <a:r>
              <a:rPr lang="fr-FR" baseline="0" dirty="0" smtClean="0"/>
              <a:t> </a:t>
            </a:r>
            <a:r>
              <a:rPr lang="fr-FR" baseline="0" dirty="0" err="1" smtClean="0"/>
              <a:t>comitee</a:t>
            </a:r>
            <a:r>
              <a:rPr lang="fr-FR" dirty="0" smtClean="0"/>
              <a:t> </a:t>
            </a:r>
            <a:r>
              <a:rPr lang="fr-FR" dirty="0"/>
              <a:t>in </a:t>
            </a:r>
            <a:r>
              <a:rPr lang="fr-FR" dirty="0" err="1"/>
              <a:t>November</a:t>
            </a:r>
            <a:r>
              <a:rPr lang="fr-FR" dirty="0"/>
              <a:t> 2013 by AMUE. </a:t>
            </a:r>
          </a:p>
        </p:txBody>
      </p:sp>
      <p:sp>
        <p:nvSpPr>
          <p:cNvPr id="459779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40B45B7-2B18-4A40-85FB-C4DE19B23AA1}" type="slidenum">
              <a:rPr lang="fr-FR" sz="1200">
                <a:cs typeface="Arial" charset="0"/>
              </a:rPr>
              <a:pPr eaLnBrk="1" hangingPunct="1"/>
              <a:t>28</a:t>
            </a:fld>
            <a:endParaRPr lang="fr-FR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60802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fr-FR" dirty="0" smtClean="0"/>
              <a:t>This </a:t>
            </a:r>
            <a:r>
              <a:rPr lang="fr-FR" dirty="0" err="1" smtClean="0"/>
              <a:t>presentation</a:t>
            </a:r>
            <a:r>
              <a:rPr lang="fr-FR" dirty="0" smtClean="0"/>
              <a:t> </a:t>
            </a:r>
            <a:r>
              <a:rPr lang="fr-FR" dirty="0" err="1" smtClean="0"/>
              <a:t>Included</a:t>
            </a:r>
            <a:r>
              <a:rPr lang="fr-FR" dirty="0" smtClean="0"/>
              <a:t> the </a:t>
            </a:r>
            <a:r>
              <a:rPr lang="fr-FR" dirty="0" err="1"/>
              <a:t>findings</a:t>
            </a:r>
            <a:r>
              <a:rPr lang="fr-FR" dirty="0"/>
              <a:t> made </a:t>
            </a:r>
            <a:r>
              <a:rPr lang="fr-FR" dirty="0" err="1"/>
              <a:t>above</a:t>
            </a:r>
            <a:r>
              <a:rPr lang="fr-FR" dirty="0"/>
              <a:t> </a:t>
            </a:r>
            <a:r>
              <a:rPr lang="fr-FR" dirty="0" smtClean="0"/>
              <a:t>, about  </a:t>
            </a:r>
            <a:r>
              <a:rPr lang="fr-FR" dirty="0" err="1" smtClean="0"/>
              <a:t>it</a:t>
            </a:r>
            <a:r>
              <a:rPr lang="fr-FR" dirty="0" smtClean="0"/>
              <a:t> </a:t>
            </a:r>
            <a:r>
              <a:rPr lang="fr-FR" dirty="0" err="1" smtClean="0"/>
              <a:t>will</a:t>
            </a:r>
            <a:r>
              <a:rPr lang="fr-FR" dirty="0" smtClean="0"/>
              <a:t> </a:t>
            </a:r>
            <a:r>
              <a:rPr lang="fr-FR" dirty="0" err="1" smtClean="0"/>
              <a:t>be</a:t>
            </a:r>
            <a:r>
              <a:rPr lang="fr-FR" dirty="0" smtClean="0"/>
              <a:t> </a:t>
            </a:r>
            <a:r>
              <a:rPr lang="fr-FR" dirty="0" err="1" smtClean="0"/>
              <a:t>discussed</a:t>
            </a:r>
            <a:r>
              <a:rPr lang="fr-FR" dirty="0" smtClean="0"/>
              <a:t> </a:t>
            </a:r>
            <a:r>
              <a:rPr lang="fr-FR" dirty="0" err="1" smtClean="0"/>
              <a:t>later</a:t>
            </a:r>
            <a:endParaRPr lang="fr-FR" dirty="0"/>
          </a:p>
        </p:txBody>
      </p:sp>
      <p:sp>
        <p:nvSpPr>
          <p:cNvPr id="460803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EADBB43-AA78-034F-A7CE-3CFB7B44EE71}" type="slidenum">
              <a:rPr lang="fr-FR" sz="1200">
                <a:cs typeface="Arial" charset="0"/>
              </a:rPr>
              <a:pPr eaLnBrk="1" hangingPunct="1"/>
              <a:t>29</a:t>
            </a:fld>
            <a:endParaRPr lang="fr-FR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22562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fr-FR" dirty="0"/>
              <a:t>The French National </a:t>
            </a:r>
            <a:r>
              <a:rPr lang="fr-FR" dirty="0" err="1"/>
              <a:t>Research</a:t>
            </a:r>
            <a:r>
              <a:rPr lang="fr-FR" dirty="0"/>
              <a:t> and Innovation System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organized</a:t>
            </a:r>
            <a:r>
              <a:rPr lang="fr-FR" dirty="0"/>
              <a:t> </a:t>
            </a:r>
            <a:r>
              <a:rPr lang="fr-FR" dirty="0" err="1"/>
              <a:t>around</a:t>
            </a:r>
            <a:r>
              <a:rPr lang="fr-FR" dirty="0"/>
              <a:t> four major </a:t>
            </a:r>
            <a:r>
              <a:rPr lang="fr-FR" dirty="0" err="1" smtClean="0"/>
              <a:t>functions</a:t>
            </a:r>
            <a:r>
              <a:rPr lang="fr-FR" dirty="0" smtClean="0"/>
              <a:t>:</a:t>
            </a:r>
            <a:endParaRPr lang="fr-FR" dirty="0"/>
          </a:p>
          <a:p>
            <a:r>
              <a:rPr lang="fr-FR" dirty="0"/>
              <a:t> </a:t>
            </a:r>
          </a:p>
          <a:p>
            <a:r>
              <a:rPr lang="fr-FR" b="1" dirty="0" err="1" smtClean="0"/>
              <a:t>Strategy</a:t>
            </a:r>
            <a:r>
              <a:rPr lang="fr-FR" dirty="0" smtClean="0"/>
              <a:t> </a:t>
            </a:r>
            <a:r>
              <a:rPr lang="fr-FR" dirty="0" err="1"/>
              <a:t>defines</a:t>
            </a:r>
            <a:r>
              <a:rPr lang="fr-FR" dirty="0"/>
              <a:t> national </a:t>
            </a:r>
            <a:r>
              <a:rPr lang="fr-FR" dirty="0" err="1"/>
              <a:t>research</a:t>
            </a:r>
            <a:r>
              <a:rPr lang="fr-FR" dirty="0"/>
              <a:t> and innovation </a:t>
            </a:r>
            <a:r>
              <a:rPr lang="fr-FR" dirty="0" err="1"/>
              <a:t>policies</a:t>
            </a:r>
            <a:r>
              <a:rPr lang="fr-FR" dirty="0"/>
              <a:t> </a:t>
            </a:r>
            <a:r>
              <a:rPr lang="fr-FR" dirty="0" err="1"/>
              <a:t>decision</a:t>
            </a:r>
            <a:r>
              <a:rPr lang="fr-FR" dirty="0"/>
              <a:t> </a:t>
            </a:r>
            <a:r>
              <a:rPr lang="fr-FR" dirty="0" err="1"/>
              <a:t>processes</a:t>
            </a:r>
            <a:r>
              <a:rPr lang="fr-FR" dirty="0"/>
              <a:t>, </a:t>
            </a:r>
            <a:r>
              <a:rPr lang="fr-FR" dirty="0" err="1"/>
              <a:t>general</a:t>
            </a:r>
            <a:r>
              <a:rPr lang="fr-FR" dirty="0"/>
              <a:t> objectives and public </a:t>
            </a:r>
            <a:r>
              <a:rPr lang="fr-FR" dirty="0" err="1"/>
              <a:t>research</a:t>
            </a:r>
            <a:r>
              <a:rPr lang="fr-FR" dirty="0"/>
              <a:t> </a:t>
            </a:r>
            <a:r>
              <a:rPr lang="fr-FR" dirty="0" err="1"/>
              <a:t>overall</a:t>
            </a:r>
            <a:r>
              <a:rPr lang="fr-FR" dirty="0"/>
              <a:t> budget,</a:t>
            </a:r>
          </a:p>
          <a:p>
            <a:endParaRPr lang="fr-FR" b="1" dirty="0" smtClean="0"/>
          </a:p>
          <a:p>
            <a:r>
              <a:rPr lang="fr-FR" b="1" dirty="0" err="1" smtClean="0"/>
              <a:t>Programming</a:t>
            </a:r>
            <a:r>
              <a:rPr lang="fr-FR" dirty="0" smtClean="0"/>
              <a:t> </a:t>
            </a:r>
            <a:r>
              <a:rPr lang="fr-FR" dirty="0" err="1" smtClean="0"/>
              <a:t>formulates</a:t>
            </a:r>
            <a:r>
              <a:rPr lang="fr-FR" dirty="0" smtClean="0"/>
              <a:t> </a:t>
            </a:r>
            <a:r>
              <a:rPr lang="fr-FR" dirty="0" err="1"/>
              <a:t>thematic</a:t>
            </a:r>
            <a:r>
              <a:rPr lang="fr-FR" dirty="0"/>
              <a:t> </a:t>
            </a:r>
            <a:r>
              <a:rPr lang="fr-FR" dirty="0" err="1"/>
              <a:t>priorities</a:t>
            </a:r>
            <a:r>
              <a:rPr lang="fr-FR" dirty="0"/>
              <a:t> by </a:t>
            </a:r>
            <a:r>
              <a:rPr lang="fr-FR" dirty="0" err="1"/>
              <a:t>sector</a:t>
            </a:r>
            <a:r>
              <a:rPr lang="fr-FR" dirty="0"/>
              <a:t> and </a:t>
            </a:r>
            <a:r>
              <a:rPr lang="fr-FR" dirty="0" err="1"/>
              <a:t>allocates</a:t>
            </a:r>
            <a:r>
              <a:rPr lang="fr-FR" dirty="0"/>
              <a:t> </a:t>
            </a:r>
            <a:r>
              <a:rPr lang="fr-FR" dirty="0" err="1"/>
              <a:t>resources</a:t>
            </a:r>
            <a:r>
              <a:rPr lang="fr-FR" dirty="0"/>
              <a:t>, </a:t>
            </a:r>
          </a:p>
          <a:p>
            <a:endParaRPr lang="fr-FR" b="1" dirty="0" smtClean="0"/>
          </a:p>
          <a:p>
            <a:r>
              <a:rPr lang="fr-FR" b="1" dirty="0" smtClean="0"/>
              <a:t>The </a:t>
            </a:r>
            <a:r>
              <a:rPr lang="fr-FR" b="1" dirty="0" err="1"/>
              <a:t>actual</a:t>
            </a:r>
            <a:r>
              <a:rPr lang="fr-FR" b="1" dirty="0"/>
              <a:t> </a:t>
            </a:r>
            <a:r>
              <a:rPr lang="fr-FR" b="1" dirty="0" err="1"/>
              <a:t>research</a:t>
            </a:r>
            <a:r>
              <a:rPr lang="fr-FR" dirty="0"/>
              <a:t> </a:t>
            </a:r>
            <a:r>
              <a:rPr lang="fr-FR" dirty="0" err="1" smtClean="0"/>
              <a:t>takes</a:t>
            </a:r>
            <a:r>
              <a:rPr lang="fr-FR" dirty="0" smtClean="0"/>
              <a:t> </a:t>
            </a:r>
            <a:r>
              <a:rPr lang="fr-FR" dirty="0"/>
              <a:t>place, as </a:t>
            </a: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shall</a:t>
            </a:r>
            <a:r>
              <a:rPr lang="fr-FR" dirty="0"/>
              <a:t> </a:t>
            </a:r>
            <a:r>
              <a:rPr lang="fr-FR" dirty="0" err="1"/>
              <a:t>see</a:t>
            </a:r>
            <a:r>
              <a:rPr lang="fr-FR" dirty="0"/>
              <a:t>, in </a:t>
            </a:r>
            <a:r>
              <a:rPr lang="fr-FR" dirty="0" err="1"/>
              <a:t>organizations</a:t>
            </a:r>
            <a:r>
              <a:rPr lang="fr-FR" dirty="0"/>
              <a:t> </a:t>
            </a:r>
            <a:r>
              <a:rPr lang="fr-FR" dirty="0" err="1"/>
              <a:t>which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the </a:t>
            </a:r>
            <a:r>
              <a:rPr lang="fr-FR" dirty="0" err="1"/>
              <a:t>core</a:t>
            </a:r>
            <a:r>
              <a:rPr lang="fr-FR" dirty="0"/>
              <a:t> business, as </a:t>
            </a:r>
            <a:r>
              <a:rPr lang="fr-FR" dirty="0" err="1" smtClean="0"/>
              <a:t>well</a:t>
            </a:r>
            <a:r>
              <a:rPr lang="fr-FR" baseline="0" dirty="0" smtClean="0"/>
              <a:t> </a:t>
            </a:r>
            <a:r>
              <a:rPr lang="fr-FR" dirty="0" smtClean="0"/>
              <a:t>as </a:t>
            </a:r>
            <a:r>
              <a:rPr lang="fr-FR" dirty="0"/>
              <a:t>in </a:t>
            </a:r>
            <a:r>
              <a:rPr lang="fr-FR" dirty="0" err="1"/>
              <a:t>higher</a:t>
            </a:r>
            <a:r>
              <a:rPr lang="fr-FR" dirty="0"/>
              <a:t> </a:t>
            </a:r>
            <a:r>
              <a:rPr lang="fr-FR" dirty="0" err="1"/>
              <a:t>education</a:t>
            </a:r>
            <a:r>
              <a:rPr lang="fr-FR" dirty="0"/>
              <a:t> and </a:t>
            </a:r>
            <a:r>
              <a:rPr lang="fr-FR" dirty="0" err="1"/>
              <a:t>research</a:t>
            </a:r>
            <a:r>
              <a:rPr lang="fr-FR" dirty="0"/>
              <a:t> institutions </a:t>
            </a:r>
            <a:r>
              <a:rPr lang="fr-FR" dirty="0" err="1"/>
              <a:t>such</a:t>
            </a:r>
            <a:r>
              <a:rPr lang="fr-FR" dirty="0"/>
              <a:t> as </a:t>
            </a:r>
            <a:r>
              <a:rPr lang="fr-FR" dirty="0" err="1"/>
              <a:t>universities</a:t>
            </a:r>
            <a:r>
              <a:rPr lang="fr-FR" dirty="0"/>
              <a:t>,</a:t>
            </a:r>
          </a:p>
          <a:p>
            <a:endParaRPr lang="fr-FR" b="1" dirty="0" smtClean="0"/>
          </a:p>
          <a:p>
            <a:r>
              <a:rPr lang="fr-FR" b="1" dirty="0" smtClean="0"/>
              <a:t>Evaluation </a:t>
            </a:r>
            <a:r>
              <a:rPr lang="fr-FR" b="1" dirty="0"/>
              <a:t>and monitoring</a:t>
            </a:r>
            <a:r>
              <a:rPr lang="fr-FR" dirty="0"/>
              <a:t> </a:t>
            </a:r>
            <a:r>
              <a:rPr lang="fr-FR" dirty="0" err="1" smtClean="0"/>
              <a:t>aimed</a:t>
            </a:r>
            <a:r>
              <a:rPr lang="fr-FR" dirty="0" smtClean="0"/>
              <a:t> </a:t>
            </a:r>
            <a:r>
              <a:rPr lang="fr-FR" dirty="0" err="1"/>
              <a:t>at</a:t>
            </a:r>
            <a:r>
              <a:rPr lang="fr-FR" dirty="0"/>
              <a:t> </a:t>
            </a:r>
            <a:r>
              <a:rPr lang="fr-FR" dirty="0" err="1"/>
              <a:t>evaluating</a:t>
            </a:r>
            <a:r>
              <a:rPr lang="fr-FR" dirty="0"/>
              <a:t> the </a:t>
            </a:r>
            <a:r>
              <a:rPr lang="fr-FR" dirty="0" err="1"/>
              <a:t>effectiveness</a:t>
            </a:r>
            <a:r>
              <a:rPr lang="fr-FR" dirty="0"/>
              <a:t> of public </a:t>
            </a:r>
            <a:r>
              <a:rPr lang="fr-FR" dirty="0" err="1"/>
              <a:t>policies</a:t>
            </a:r>
            <a:r>
              <a:rPr lang="fr-FR" dirty="0"/>
              <a:t> and the </a:t>
            </a:r>
            <a:r>
              <a:rPr lang="fr-FR" dirty="0" err="1"/>
              <a:t>functioning</a:t>
            </a:r>
            <a:r>
              <a:rPr lang="fr-FR" dirty="0"/>
              <a:t> of </a:t>
            </a:r>
            <a:r>
              <a:rPr lang="fr-FR" dirty="0" err="1"/>
              <a:t>organizations</a:t>
            </a:r>
            <a:r>
              <a:rPr lang="fr-FR" dirty="0"/>
              <a:t>. The </a:t>
            </a:r>
            <a:r>
              <a:rPr lang="fr-FR" dirty="0" err="1"/>
              <a:t>assessment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usually</a:t>
            </a:r>
            <a:r>
              <a:rPr lang="fr-FR" dirty="0"/>
              <a:t> </a:t>
            </a:r>
            <a:r>
              <a:rPr lang="fr-FR" dirty="0" err="1"/>
              <a:t>performed</a:t>
            </a:r>
            <a:r>
              <a:rPr lang="fr-FR" dirty="0"/>
              <a:t> by The « High Council for Evaluation of </a:t>
            </a:r>
            <a:r>
              <a:rPr lang="fr-FR" dirty="0" err="1"/>
              <a:t>Research</a:t>
            </a:r>
            <a:r>
              <a:rPr lang="fr-FR" dirty="0"/>
              <a:t> and </a:t>
            </a:r>
            <a:r>
              <a:rPr lang="fr-FR" dirty="0" err="1"/>
              <a:t>high</a:t>
            </a:r>
            <a:r>
              <a:rPr lang="fr-FR" dirty="0"/>
              <a:t> Education » </a:t>
            </a:r>
            <a:r>
              <a:rPr lang="fr-FR" b="1" dirty="0"/>
              <a:t>HCERES</a:t>
            </a:r>
            <a:r>
              <a:rPr lang="fr-FR" dirty="0"/>
              <a:t>.</a:t>
            </a:r>
          </a:p>
          <a:p>
            <a:endParaRPr lang="fr-FR" dirty="0"/>
          </a:p>
        </p:txBody>
      </p:sp>
      <p:sp>
        <p:nvSpPr>
          <p:cNvPr id="322563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59F3B77-DBEC-CF4B-9EF1-331887960A5F}" type="slidenum">
              <a:rPr lang="fr-FR" sz="1200">
                <a:cs typeface="Arial" charset="0"/>
              </a:rPr>
              <a:pPr eaLnBrk="1" hangingPunct="1"/>
              <a:t>3</a:t>
            </a:fld>
            <a:endParaRPr lang="fr-FR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61826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fr-FR" dirty="0" smtClean="0"/>
              <a:t>It </a:t>
            </a:r>
            <a:r>
              <a:rPr lang="fr-FR" dirty="0" err="1" smtClean="0"/>
              <a:t>also</a:t>
            </a:r>
            <a:r>
              <a:rPr lang="fr-FR" dirty="0" smtClean="0"/>
              <a:t> </a:t>
            </a:r>
            <a:r>
              <a:rPr lang="fr-FR" dirty="0" err="1" smtClean="0"/>
              <a:t>proposed</a:t>
            </a:r>
            <a:r>
              <a:rPr lang="fr-FR" dirty="0" smtClean="0"/>
              <a:t> a </a:t>
            </a:r>
            <a:r>
              <a:rPr lang="fr-FR" dirty="0" err="1"/>
              <a:t>target</a:t>
            </a:r>
            <a:r>
              <a:rPr lang="fr-FR" dirty="0"/>
              <a:t> </a:t>
            </a:r>
            <a:r>
              <a:rPr lang="fr-FR" dirty="0" smtClean="0"/>
              <a:t>vision for a  </a:t>
            </a:r>
            <a:r>
              <a:rPr lang="fr-FR" dirty="0" err="1"/>
              <a:t>shared</a:t>
            </a:r>
            <a:r>
              <a:rPr lang="fr-FR" dirty="0"/>
              <a:t> </a:t>
            </a:r>
            <a:r>
              <a:rPr lang="fr-FR" dirty="0" err="1"/>
              <a:t>research</a:t>
            </a:r>
            <a:r>
              <a:rPr lang="fr-FR" dirty="0"/>
              <a:t> </a:t>
            </a:r>
            <a:r>
              <a:rPr lang="fr-FR" dirty="0" smtClean="0"/>
              <a:t>information system</a:t>
            </a:r>
            <a:endParaRPr lang="fr-FR" dirty="0"/>
          </a:p>
        </p:txBody>
      </p:sp>
      <p:sp>
        <p:nvSpPr>
          <p:cNvPr id="461827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8E532FD-F28B-5F40-A326-FB8842AD0792}" type="slidenum">
              <a:rPr lang="fr-FR" sz="1200">
                <a:cs typeface="Arial" charset="0"/>
              </a:rPr>
              <a:pPr eaLnBrk="1" hangingPunct="1"/>
              <a:t>30</a:t>
            </a:fld>
            <a:endParaRPr lang="fr-FR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62850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fr-FR" dirty="0"/>
              <a:t>In continuation of </a:t>
            </a:r>
            <a:r>
              <a:rPr lang="fr-FR" dirty="0" err="1"/>
              <a:t>this</a:t>
            </a:r>
            <a:r>
              <a:rPr lang="fr-FR" dirty="0"/>
              <a:t> </a:t>
            </a:r>
            <a:r>
              <a:rPr lang="fr-FR" dirty="0" err="1"/>
              <a:t>presentation</a:t>
            </a:r>
            <a:r>
              <a:rPr lang="fr-FR" dirty="0"/>
              <a:t>, actions have been </a:t>
            </a:r>
            <a:r>
              <a:rPr lang="fr-FR" dirty="0" err="1" smtClean="0"/>
              <a:t>initiated</a:t>
            </a:r>
            <a:r>
              <a:rPr lang="fr-FR" dirty="0" smtClean="0"/>
              <a:t> </a:t>
            </a:r>
            <a:r>
              <a:rPr lang="fr-FR" dirty="0"/>
              <a:t>and are </a:t>
            </a:r>
            <a:r>
              <a:rPr lang="fr-FR" dirty="0" err="1"/>
              <a:t>ongoing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the </a:t>
            </a:r>
            <a:r>
              <a:rPr lang="fr-FR" dirty="0" err="1"/>
              <a:t>implementation</a:t>
            </a:r>
            <a:r>
              <a:rPr lang="fr-FR" dirty="0"/>
              <a:t> of </a:t>
            </a:r>
            <a:r>
              <a:rPr lang="fr-FR" dirty="0" err="1"/>
              <a:t>several</a:t>
            </a:r>
            <a:r>
              <a:rPr lang="fr-FR" dirty="0"/>
              <a:t> </a:t>
            </a:r>
            <a:r>
              <a:rPr lang="fr-FR" dirty="0" smtClean="0"/>
              <a:t>applications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such</a:t>
            </a:r>
            <a:r>
              <a:rPr lang="fr-FR" baseline="0" dirty="0" smtClean="0"/>
              <a:t> as </a:t>
            </a:r>
            <a:r>
              <a:rPr lang="fr-FR" baseline="0" dirty="0" err="1" smtClean="0"/>
              <a:t>caplab</a:t>
            </a:r>
            <a:r>
              <a:rPr lang="fr-FR" baseline="0" dirty="0" smtClean="0"/>
              <a:t>, </a:t>
            </a:r>
            <a:r>
              <a:rPr lang="fr-FR" baseline="0" dirty="0" err="1" smtClean="0"/>
              <a:t>geslab</a:t>
            </a:r>
            <a:r>
              <a:rPr lang="fr-FR" baseline="0" dirty="0" smtClean="0"/>
              <a:t> or </a:t>
            </a:r>
            <a:r>
              <a:rPr lang="fr-FR" baseline="0" dirty="0" err="1" smtClean="0"/>
              <a:t>dialog</a:t>
            </a:r>
            <a:r>
              <a:rPr lang="fr-FR" baseline="0" dirty="0" smtClean="0"/>
              <a:t>, </a:t>
            </a:r>
            <a:r>
              <a:rPr lang="fr-FR" dirty="0" smtClean="0"/>
              <a:t>applications </a:t>
            </a:r>
            <a:r>
              <a:rPr lang="fr-FR" dirty="0" err="1" smtClean="0"/>
              <a:t>which</a:t>
            </a:r>
            <a:r>
              <a:rPr lang="fr-FR" dirty="0" smtClean="0"/>
              <a:t> </a:t>
            </a:r>
            <a:r>
              <a:rPr lang="fr-FR" dirty="0" err="1" smtClean="0"/>
              <a:t>we</a:t>
            </a:r>
            <a:r>
              <a:rPr lang="fr-FR" dirty="0" smtClean="0"/>
              <a:t> </a:t>
            </a:r>
            <a:r>
              <a:rPr lang="fr-FR" dirty="0" err="1" smtClean="0"/>
              <a:t>will</a:t>
            </a:r>
            <a:r>
              <a:rPr lang="fr-FR" dirty="0" smtClean="0"/>
              <a:t> talk to </a:t>
            </a:r>
            <a:r>
              <a:rPr lang="fr-FR" dirty="0" err="1" smtClean="0"/>
              <a:t>you</a:t>
            </a:r>
            <a:r>
              <a:rPr lang="fr-FR" dirty="0" smtClean="0"/>
              <a:t> </a:t>
            </a:r>
            <a:r>
              <a:rPr lang="fr-FR" dirty="0" err="1" smtClean="0"/>
              <a:t>later</a:t>
            </a:r>
            <a:r>
              <a:rPr lang="fr-FR" dirty="0" smtClean="0"/>
              <a:t> </a:t>
            </a:r>
            <a:r>
              <a:rPr lang="fr-FR" dirty="0" err="1" smtClean="0"/>
              <a:t>today</a:t>
            </a:r>
            <a:r>
              <a:rPr lang="fr-FR" dirty="0" smtClean="0"/>
              <a:t>.</a:t>
            </a:r>
          </a:p>
          <a:p>
            <a:endParaRPr lang="fr-FR" dirty="0" smtClean="0"/>
          </a:p>
          <a:p>
            <a:r>
              <a:rPr lang="fr-FR" dirty="0" err="1" smtClean="0"/>
              <a:t>Other</a:t>
            </a:r>
            <a:r>
              <a:rPr lang="fr-FR" dirty="0" smtClean="0"/>
              <a:t> </a:t>
            </a:r>
            <a:r>
              <a:rPr lang="fr-FR" dirty="0"/>
              <a:t>initiatives are </a:t>
            </a:r>
            <a:r>
              <a:rPr lang="fr-FR" dirty="0" err="1"/>
              <a:t>under</a:t>
            </a:r>
            <a:r>
              <a:rPr lang="fr-FR" dirty="0"/>
              <a:t> </a:t>
            </a:r>
            <a:r>
              <a:rPr lang="fr-FR" dirty="0" err="1"/>
              <a:t>way</a:t>
            </a:r>
            <a:r>
              <a:rPr lang="fr-FR" dirty="0"/>
              <a:t>, for </a:t>
            </a:r>
            <a:r>
              <a:rPr lang="fr-FR" dirty="0" err="1"/>
              <a:t>example</a:t>
            </a:r>
            <a:r>
              <a:rPr lang="fr-FR" dirty="0"/>
              <a:t> on the </a:t>
            </a:r>
            <a:r>
              <a:rPr lang="fr-FR" dirty="0" err="1"/>
              <a:t>subject</a:t>
            </a:r>
            <a:r>
              <a:rPr lang="fr-FR" dirty="0"/>
              <a:t> of the </a:t>
            </a:r>
            <a:r>
              <a:rPr lang="fr-FR" dirty="0" err="1"/>
              <a:t>census</a:t>
            </a:r>
            <a:r>
              <a:rPr lang="fr-FR" dirty="0"/>
              <a:t> of </a:t>
            </a:r>
            <a:r>
              <a:rPr lang="fr-FR" dirty="0" err="1"/>
              <a:t>scientific</a:t>
            </a:r>
            <a:r>
              <a:rPr lang="fr-FR" dirty="0"/>
              <a:t> production.</a:t>
            </a:r>
          </a:p>
          <a:p>
            <a:endParaRPr lang="fr-FR" dirty="0"/>
          </a:p>
        </p:txBody>
      </p:sp>
      <p:sp>
        <p:nvSpPr>
          <p:cNvPr id="462851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3B1BEAF-FC0F-3847-9C6B-55CC13AF6CA7}" type="slidenum">
              <a:rPr lang="fr-FR" sz="1200">
                <a:cs typeface="Arial" charset="0"/>
              </a:rPr>
              <a:pPr eaLnBrk="1" hangingPunct="1"/>
              <a:t>31</a:t>
            </a:fld>
            <a:endParaRPr lang="fr-FR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63874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fr-FR" dirty="0" err="1"/>
              <a:t>Meanwhile</a:t>
            </a:r>
            <a:r>
              <a:rPr lang="fr-FR" dirty="0"/>
              <a:t>, </a:t>
            </a:r>
            <a:r>
              <a:rPr lang="fr-FR" dirty="0" err="1"/>
              <a:t>under</a:t>
            </a:r>
            <a:r>
              <a:rPr lang="fr-FR" dirty="0"/>
              <a:t> the guidance of MENESR, substantive </a:t>
            </a:r>
            <a:r>
              <a:rPr lang="fr-FR" dirty="0" err="1"/>
              <a:t>work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done</a:t>
            </a:r>
            <a:r>
              <a:rPr lang="fr-FR" dirty="0"/>
              <a:t> for the </a:t>
            </a:r>
            <a:r>
              <a:rPr lang="fr-FR" dirty="0" err="1"/>
              <a:t>improvement</a:t>
            </a:r>
            <a:r>
              <a:rPr lang="fr-FR" dirty="0"/>
              <a:t> and </a:t>
            </a:r>
            <a:r>
              <a:rPr lang="fr-FR" dirty="0" err="1"/>
              <a:t>evolution</a:t>
            </a:r>
            <a:r>
              <a:rPr lang="fr-FR" dirty="0"/>
              <a:t> of RNSR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reference</a:t>
            </a:r>
            <a:r>
              <a:rPr lang="fr-FR" dirty="0"/>
              <a:t> all public </a:t>
            </a:r>
            <a:r>
              <a:rPr lang="fr-FR" dirty="0" err="1"/>
              <a:t>operational</a:t>
            </a:r>
            <a:r>
              <a:rPr lang="fr-FR" dirty="0"/>
              <a:t> </a:t>
            </a:r>
            <a:r>
              <a:rPr lang="fr-FR" dirty="0" err="1"/>
              <a:t>research</a:t>
            </a:r>
            <a:r>
              <a:rPr lang="fr-FR" dirty="0"/>
              <a:t> structures </a:t>
            </a:r>
            <a:r>
              <a:rPr lang="fr-FR" dirty="0" smtClean="0"/>
              <a:t>.</a:t>
            </a:r>
          </a:p>
          <a:p>
            <a:r>
              <a:rPr lang="fr-FR" dirty="0" err="1" smtClean="0"/>
              <a:t>Today</a:t>
            </a:r>
            <a:r>
              <a:rPr lang="fr-FR" dirty="0" smtClean="0"/>
              <a:t>, the RNSR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directly</a:t>
            </a:r>
            <a:r>
              <a:rPr lang="fr-FR" dirty="0" smtClean="0"/>
              <a:t> </a:t>
            </a:r>
            <a:r>
              <a:rPr lang="fr-FR" dirty="0" err="1" smtClean="0"/>
              <a:t>provided</a:t>
            </a:r>
            <a:r>
              <a:rPr lang="fr-FR" dirty="0" smtClean="0"/>
              <a:t> by </a:t>
            </a:r>
            <a:r>
              <a:rPr lang="fr-FR" dirty="0" err="1" smtClean="0"/>
              <a:t>organizations</a:t>
            </a:r>
            <a:r>
              <a:rPr lang="fr-FR" dirty="0" smtClean="0"/>
              <a:t> and institutions, to </a:t>
            </a:r>
            <a:r>
              <a:rPr lang="fr-FR" dirty="0" err="1" smtClean="0"/>
              <a:t>mandatory</a:t>
            </a:r>
            <a:r>
              <a:rPr lang="fr-FR" dirty="0" smtClean="0"/>
              <a:t> </a:t>
            </a:r>
            <a:r>
              <a:rPr lang="fr-FR" dirty="0" err="1" smtClean="0"/>
              <a:t>annual</a:t>
            </a:r>
            <a:r>
              <a:rPr lang="fr-FR" dirty="0" smtClean="0"/>
              <a:t> </a:t>
            </a:r>
            <a:r>
              <a:rPr lang="fr-FR" dirty="0" err="1" smtClean="0"/>
              <a:t>fixed</a:t>
            </a:r>
            <a:r>
              <a:rPr lang="fr-FR" dirty="0" smtClean="0"/>
              <a:t> date by </a:t>
            </a:r>
            <a:r>
              <a:rPr lang="fr-FR" dirty="0" err="1" smtClean="0"/>
              <a:t>campaign</a:t>
            </a:r>
            <a:r>
              <a:rPr lang="fr-FR" dirty="0" smtClean="0"/>
              <a:t>.</a:t>
            </a:r>
          </a:p>
          <a:p>
            <a:r>
              <a:rPr lang="fr-FR" dirty="0" smtClean="0"/>
              <a:t>This application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also</a:t>
            </a:r>
            <a:r>
              <a:rPr lang="fr-FR" dirty="0" smtClean="0"/>
              <a:t> public </a:t>
            </a:r>
            <a:r>
              <a:rPr lang="fr-FR" dirty="0" err="1" smtClean="0"/>
              <a:t>available</a:t>
            </a:r>
            <a:endParaRPr lang="fr-FR" dirty="0"/>
          </a:p>
        </p:txBody>
      </p:sp>
      <p:sp>
        <p:nvSpPr>
          <p:cNvPr id="463875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B8B4E38-54DC-C946-9567-3C95993A0DFA}" type="slidenum">
              <a:rPr lang="fr-FR" sz="1200">
                <a:cs typeface="Arial" charset="0"/>
              </a:rPr>
              <a:pPr eaLnBrk="1" hangingPunct="1"/>
              <a:t>32</a:t>
            </a:fld>
            <a:endParaRPr lang="fr-FR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64898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fr-FR" dirty="0" smtClean="0"/>
              <a:t>This </a:t>
            </a:r>
            <a:r>
              <a:rPr lang="fr-FR" dirty="0"/>
              <a:t>directory </a:t>
            </a:r>
            <a:r>
              <a:rPr lang="fr-FR" dirty="0" err="1"/>
              <a:t>now</a:t>
            </a:r>
            <a:r>
              <a:rPr lang="fr-FR" dirty="0"/>
              <a:t> </a:t>
            </a:r>
            <a:r>
              <a:rPr lang="fr-FR" dirty="0" err="1"/>
              <a:t>lists</a:t>
            </a:r>
            <a:r>
              <a:rPr lang="fr-FR" dirty="0"/>
              <a:t> </a:t>
            </a:r>
            <a:r>
              <a:rPr lang="fr-FR" dirty="0" err="1" smtClean="0"/>
              <a:t>thirty</a:t>
            </a:r>
            <a:r>
              <a:rPr lang="fr-FR" dirty="0" smtClean="0"/>
              <a:t> </a:t>
            </a:r>
            <a:r>
              <a:rPr lang="fr-FR" dirty="0" err="1" smtClean="0"/>
              <a:t>eight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thirty</a:t>
            </a:r>
            <a:r>
              <a:rPr lang="fr-FR" baseline="0" dirty="0" smtClean="0"/>
              <a:t> </a:t>
            </a:r>
            <a:r>
              <a:rPr lang="fr-FR" baseline="0" dirty="0" err="1" smtClean="0"/>
              <a:t>eight</a:t>
            </a:r>
            <a:r>
              <a:rPr lang="fr-FR" baseline="0" dirty="0" smtClean="0"/>
              <a:t> </a:t>
            </a:r>
            <a:r>
              <a:rPr lang="fr-FR" dirty="0" smtClean="0"/>
              <a:t>active </a:t>
            </a:r>
            <a:r>
              <a:rPr lang="fr-FR" dirty="0"/>
              <a:t>structures for </a:t>
            </a:r>
            <a:r>
              <a:rPr lang="fr-FR" dirty="0" err="1" smtClean="0"/>
              <a:t>eighty</a:t>
            </a:r>
            <a:r>
              <a:rPr lang="fr-FR" dirty="0" smtClean="0"/>
              <a:t> </a:t>
            </a:r>
            <a:r>
              <a:rPr lang="fr-FR" dirty="0" err="1" smtClean="0"/>
              <a:t>nine</a:t>
            </a:r>
            <a:r>
              <a:rPr lang="fr-FR" dirty="0" smtClean="0"/>
              <a:t> </a:t>
            </a:r>
            <a:r>
              <a:rPr lang="fr-FR" dirty="0" err="1" smtClean="0"/>
              <a:t>eighty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two</a:t>
            </a:r>
            <a:r>
              <a:rPr lang="fr-FR" baseline="0" dirty="0" smtClean="0"/>
              <a:t> </a:t>
            </a:r>
            <a:r>
              <a:rPr lang="fr-FR" dirty="0" smtClean="0"/>
              <a:t>cumulative supervisions.</a:t>
            </a:r>
          </a:p>
          <a:p>
            <a:endParaRPr lang="fr-FR" dirty="0" smtClean="0"/>
          </a:p>
          <a:p>
            <a:r>
              <a:rPr lang="fr-FR" dirty="0" err="1" smtClean="0"/>
              <a:t>Mostly</a:t>
            </a:r>
            <a:r>
              <a:rPr lang="fr-FR" dirty="0" smtClean="0"/>
              <a:t> of the structures </a:t>
            </a:r>
            <a:r>
              <a:rPr lang="fr-FR" dirty="0" err="1" smtClean="0"/>
              <a:t>depends</a:t>
            </a:r>
            <a:r>
              <a:rPr lang="fr-FR" dirty="0" smtClean="0"/>
              <a:t> </a:t>
            </a:r>
            <a:r>
              <a:rPr lang="fr-FR" dirty="0" err="1" smtClean="0"/>
              <a:t>from</a:t>
            </a:r>
            <a:r>
              <a:rPr lang="fr-FR" dirty="0" smtClean="0"/>
              <a:t> one or </a:t>
            </a:r>
            <a:r>
              <a:rPr lang="fr-FR" dirty="0" err="1" smtClean="0"/>
              <a:t>several</a:t>
            </a:r>
            <a:r>
              <a:rPr lang="fr-FR" dirty="0" smtClean="0"/>
              <a:t> </a:t>
            </a:r>
            <a:r>
              <a:rPr lang="fr-FR" dirty="0" err="1" smtClean="0"/>
              <a:t>universities</a:t>
            </a:r>
            <a:endParaRPr lang="fr-FR" dirty="0"/>
          </a:p>
        </p:txBody>
      </p:sp>
      <p:sp>
        <p:nvSpPr>
          <p:cNvPr id="464899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F0F997F-B73F-C741-A0FE-6CB05F321310}" type="slidenum">
              <a:rPr lang="fr-FR" sz="1200">
                <a:cs typeface="Arial" charset="0"/>
              </a:rPr>
              <a:pPr eaLnBrk="1" hangingPunct="1"/>
              <a:t>33</a:t>
            </a:fld>
            <a:endParaRPr lang="fr-FR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65922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fr-FR" dirty="0" smtClean="0"/>
              <a:t>The</a:t>
            </a:r>
            <a:r>
              <a:rPr lang="fr-FR" baseline="0" dirty="0" smtClean="0"/>
              <a:t> RNSR </a:t>
            </a:r>
            <a:r>
              <a:rPr lang="fr-FR" dirty="0" err="1" smtClean="0"/>
              <a:t>delivers</a:t>
            </a:r>
            <a:r>
              <a:rPr lang="fr-FR" dirty="0" smtClean="0"/>
              <a:t> </a:t>
            </a:r>
            <a:r>
              <a:rPr lang="fr-FR" dirty="0"/>
              <a:t>to </a:t>
            </a:r>
            <a:r>
              <a:rPr lang="fr-FR" dirty="0" err="1"/>
              <a:t>each</a:t>
            </a:r>
            <a:r>
              <a:rPr lang="fr-FR" dirty="0"/>
              <a:t> structure a single national ID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intended</a:t>
            </a:r>
            <a:r>
              <a:rPr lang="fr-FR" dirty="0"/>
              <a:t> to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reused</a:t>
            </a:r>
            <a:r>
              <a:rPr lang="fr-FR" dirty="0"/>
              <a:t> by all the </a:t>
            </a:r>
            <a:r>
              <a:rPr lang="fr-FR" dirty="0" err="1" smtClean="0"/>
              <a:t>Research</a:t>
            </a:r>
            <a:r>
              <a:rPr lang="fr-FR" dirty="0" smtClean="0"/>
              <a:t> IS bricks.</a:t>
            </a:r>
          </a:p>
          <a:p>
            <a:endParaRPr lang="fr-FR" dirty="0" smtClean="0"/>
          </a:p>
          <a:p>
            <a:r>
              <a:rPr lang="fr-FR" dirty="0" smtClean="0"/>
              <a:t> </a:t>
            </a:r>
            <a:r>
              <a:rPr lang="fr-FR" dirty="0"/>
              <a:t>It </a:t>
            </a:r>
            <a:r>
              <a:rPr lang="fr-FR" dirty="0" err="1"/>
              <a:t>will</a:t>
            </a:r>
            <a:r>
              <a:rPr lang="fr-FR" dirty="0"/>
              <a:t> </a:t>
            </a:r>
            <a:r>
              <a:rPr lang="fr-FR" dirty="0" err="1"/>
              <a:t>allow</a:t>
            </a:r>
            <a:r>
              <a:rPr lang="fr-FR" dirty="0"/>
              <a:t> to </a:t>
            </a:r>
            <a:r>
              <a:rPr lang="fr-FR" dirty="0" err="1"/>
              <a:t>articulate</a:t>
            </a:r>
            <a:r>
              <a:rPr lang="fr-FR" dirty="0"/>
              <a:t> the </a:t>
            </a:r>
            <a:r>
              <a:rPr lang="fr-FR" dirty="0" err="1"/>
              <a:t>differents</a:t>
            </a:r>
            <a:r>
              <a:rPr lang="fr-FR" dirty="0"/>
              <a:t> informations </a:t>
            </a:r>
            <a:r>
              <a:rPr lang="fr-FR" dirty="0" err="1"/>
              <a:t>systems</a:t>
            </a:r>
            <a:r>
              <a:rPr lang="fr-FR" dirty="0"/>
              <a:t> and to have </a:t>
            </a:r>
            <a:r>
              <a:rPr lang="fr-FR" dirty="0" err="1"/>
              <a:t>unifying</a:t>
            </a:r>
            <a:r>
              <a:rPr lang="fr-FR" dirty="0"/>
              <a:t> </a:t>
            </a:r>
            <a:r>
              <a:rPr lang="fr-FR" dirty="0" err="1"/>
              <a:t>elements</a:t>
            </a:r>
            <a:r>
              <a:rPr lang="fr-FR" dirty="0"/>
              <a:t> to </a:t>
            </a:r>
            <a:r>
              <a:rPr lang="fr-FR" dirty="0" err="1"/>
              <a:t>reconcile</a:t>
            </a:r>
            <a:r>
              <a:rPr lang="fr-FR" dirty="0"/>
              <a:t> data </a:t>
            </a:r>
            <a:r>
              <a:rPr lang="fr-FR" dirty="0" err="1"/>
              <a:t>from</a:t>
            </a:r>
            <a:r>
              <a:rPr lang="fr-FR" dirty="0"/>
              <a:t> </a:t>
            </a:r>
            <a:r>
              <a:rPr lang="fr-FR" dirty="0" err="1"/>
              <a:t>different</a:t>
            </a:r>
            <a:r>
              <a:rPr lang="fr-FR" dirty="0"/>
              <a:t> institutions </a:t>
            </a:r>
            <a:r>
              <a:rPr lang="fr-FR" dirty="0" err="1"/>
              <a:t>at</a:t>
            </a:r>
            <a:r>
              <a:rPr lang="fr-FR" dirty="0"/>
              <a:t> local, </a:t>
            </a:r>
            <a:r>
              <a:rPr lang="fr-FR" dirty="0" err="1"/>
              <a:t>regional</a:t>
            </a:r>
            <a:r>
              <a:rPr lang="fr-FR" dirty="0"/>
              <a:t> and national areas. </a:t>
            </a:r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There </a:t>
            </a:r>
            <a:r>
              <a:rPr lang="fr-FR" dirty="0" err="1"/>
              <a:t>is</a:t>
            </a:r>
            <a:r>
              <a:rPr lang="fr-FR" dirty="0"/>
              <a:t> a </a:t>
            </a:r>
            <a:r>
              <a:rPr lang="fr-FR" dirty="0" err="1"/>
              <a:t>strong</a:t>
            </a:r>
            <a:r>
              <a:rPr lang="fr-FR" dirty="0"/>
              <a:t> </a:t>
            </a:r>
            <a:r>
              <a:rPr lang="fr-FR" dirty="0" err="1"/>
              <a:t>structuring</a:t>
            </a:r>
            <a:r>
              <a:rPr lang="fr-FR" dirty="0"/>
              <a:t> </a:t>
            </a:r>
            <a:r>
              <a:rPr lang="fr-FR" dirty="0" err="1"/>
              <a:t>element</a:t>
            </a:r>
            <a:r>
              <a:rPr lang="fr-FR" dirty="0"/>
              <a:t> of the </a:t>
            </a:r>
            <a:r>
              <a:rPr lang="fr-FR" dirty="0" err="1"/>
              <a:t>Research</a:t>
            </a:r>
            <a:r>
              <a:rPr lang="fr-FR" dirty="0"/>
              <a:t> IS </a:t>
            </a:r>
          </a:p>
        </p:txBody>
      </p:sp>
      <p:sp>
        <p:nvSpPr>
          <p:cNvPr id="465923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21935CC-9579-B341-BE04-414B21D66BF2}" type="slidenum">
              <a:rPr lang="fr-FR" sz="1200">
                <a:cs typeface="Arial" charset="0"/>
              </a:rPr>
              <a:pPr eaLnBrk="1" hangingPunct="1"/>
              <a:t>34</a:t>
            </a:fld>
            <a:endParaRPr lang="fr-FR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66946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fr-FR" dirty="0" err="1"/>
              <a:t>Finally</a:t>
            </a:r>
            <a:r>
              <a:rPr lang="fr-FR" dirty="0"/>
              <a:t>, to </a:t>
            </a:r>
            <a:r>
              <a:rPr lang="fr-FR" dirty="0" err="1"/>
              <a:t>overcome</a:t>
            </a:r>
            <a:r>
              <a:rPr lang="fr-FR" dirty="0"/>
              <a:t> the </a:t>
            </a:r>
            <a:r>
              <a:rPr lang="fr-FR" dirty="0" err="1"/>
              <a:t>difficulties</a:t>
            </a:r>
            <a:r>
              <a:rPr lang="fr-FR" dirty="0"/>
              <a:t> </a:t>
            </a:r>
            <a:r>
              <a:rPr lang="fr-FR" dirty="0" err="1"/>
              <a:t>related</a:t>
            </a:r>
            <a:r>
              <a:rPr lang="fr-FR" dirty="0"/>
              <a:t> to standards and nomenclatures to </a:t>
            </a:r>
            <a:r>
              <a:rPr lang="fr-FR" dirty="0" err="1"/>
              <a:t>approach</a:t>
            </a:r>
            <a:r>
              <a:rPr lang="fr-FR" dirty="0"/>
              <a:t> the </a:t>
            </a:r>
            <a:r>
              <a:rPr lang="fr-FR" dirty="0" err="1"/>
              <a:t>expected</a:t>
            </a:r>
            <a:r>
              <a:rPr lang="fr-FR" dirty="0"/>
              <a:t> </a:t>
            </a:r>
            <a:r>
              <a:rPr lang="fr-FR" dirty="0" err="1"/>
              <a:t>interoperability</a:t>
            </a:r>
            <a:r>
              <a:rPr lang="fr-FR" dirty="0"/>
              <a:t> of IS</a:t>
            </a:r>
            <a:r>
              <a:rPr lang="fr-FR" dirty="0" smtClean="0"/>
              <a:t>, </a:t>
            </a:r>
            <a:r>
              <a:rPr lang="fr-FR" dirty="0" err="1" smtClean="0"/>
              <a:t>we</a:t>
            </a:r>
            <a:r>
              <a:rPr lang="fr-FR" dirty="0" smtClean="0"/>
              <a:t> are </a:t>
            </a:r>
            <a:r>
              <a:rPr lang="fr-FR" dirty="0" err="1" smtClean="0"/>
              <a:t>working</a:t>
            </a:r>
            <a:r>
              <a:rPr lang="fr-FR" dirty="0" smtClean="0"/>
              <a:t> </a:t>
            </a:r>
            <a:r>
              <a:rPr lang="fr-FR" dirty="0"/>
              <a:t>on </a:t>
            </a:r>
            <a:r>
              <a:rPr lang="fr-FR" dirty="0" err="1"/>
              <a:t>coherence</a:t>
            </a:r>
            <a:r>
              <a:rPr lang="fr-FR" dirty="0"/>
              <a:t> </a:t>
            </a:r>
            <a:r>
              <a:rPr lang="fr-FR" dirty="0" err="1"/>
              <a:t>frameworks</a:t>
            </a:r>
            <a:r>
              <a:rPr lang="fr-FR" dirty="0"/>
              <a:t> </a:t>
            </a:r>
            <a:endParaRPr lang="fr-FR" dirty="0" smtClean="0"/>
          </a:p>
          <a:p>
            <a:r>
              <a:rPr lang="fr-FR" dirty="0" smtClean="0"/>
              <a:t>This </a:t>
            </a:r>
            <a:r>
              <a:rPr lang="fr-FR" dirty="0" err="1" smtClean="0"/>
              <a:t>work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/>
              <a:t>carried</a:t>
            </a:r>
            <a:r>
              <a:rPr lang="fr-FR" dirty="0"/>
              <a:t> out by </a:t>
            </a:r>
            <a:r>
              <a:rPr lang="fr-FR" dirty="0" err="1"/>
              <a:t>research</a:t>
            </a:r>
            <a:r>
              <a:rPr lang="fr-FR" dirty="0"/>
              <a:t> </a:t>
            </a:r>
            <a:r>
              <a:rPr lang="fr-FR" dirty="0" err="1"/>
              <a:t>actors</a:t>
            </a:r>
            <a:r>
              <a:rPr lang="fr-FR" dirty="0"/>
              <a:t>, </a:t>
            </a:r>
            <a:r>
              <a:rPr lang="fr-FR" dirty="0" err="1"/>
              <a:t>under</a:t>
            </a:r>
            <a:r>
              <a:rPr lang="fr-FR" dirty="0"/>
              <a:t> control of MENESR </a:t>
            </a:r>
          </a:p>
        </p:txBody>
      </p:sp>
      <p:sp>
        <p:nvSpPr>
          <p:cNvPr id="466947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0926213-FED7-364C-8639-987AFE543A79}" type="slidenum">
              <a:rPr lang="fr-FR" sz="1200">
                <a:cs typeface="Arial" charset="0"/>
              </a:rPr>
              <a:pPr eaLnBrk="1" hangingPunct="1"/>
              <a:t>35</a:t>
            </a:fld>
            <a:endParaRPr lang="fr-FR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67970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fr-FR" dirty="0"/>
              <a:t>It </a:t>
            </a:r>
            <a:r>
              <a:rPr lang="fr-FR" dirty="0" err="1"/>
              <a:t>comes</a:t>
            </a:r>
            <a:r>
              <a:rPr lang="fr-FR" dirty="0"/>
              <a:t> in a consensus </a:t>
            </a:r>
            <a:r>
              <a:rPr lang="fr-FR" dirty="0" err="1"/>
              <a:t>process</a:t>
            </a:r>
            <a:r>
              <a:rPr lang="fr-FR" dirty="0"/>
              <a:t> to </a:t>
            </a:r>
            <a:r>
              <a:rPr lang="fr-FR" dirty="0" err="1"/>
              <a:t>harmonize</a:t>
            </a:r>
            <a:r>
              <a:rPr lang="fr-FR" dirty="0"/>
              <a:t> concepts and classifications, </a:t>
            </a:r>
            <a:endParaRPr lang="fr-FR" dirty="0" smtClean="0"/>
          </a:p>
          <a:p>
            <a:r>
              <a:rPr lang="fr-FR" dirty="0" err="1" smtClean="0"/>
              <a:t>define</a:t>
            </a:r>
            <a:r>
              <a:rPr lang="fr-FR" dirty="0" smtClean="0"/>
              <a:t> </a:t>
            </a:r>
            <a:r>
              <a:rPr lang="fr-FR" dirty="0"/>
              <a:t>a </a:t>
            </a:r>
            <a:r>
              <a:rPr lang="fr-FR" dirty="0" err="1"/>
              <a:t>common</a:t>
            </a:r>
            <a:r>
              <a:rPr lang="fr-FR" dirty="0"/>
              <a:t> </a:t>
            </a:r>
            <a:r>
              <a:rPr lang="fr-FR" dirty="0" err="1"/>
              <a:t>way</a:t>
            </a:r>
            <a:r>
              <a:rPr lang="fr-FR" dirty="0"/>
              <a:t> the </a:t>
            </a:r>
            <a:r>
              <a:rPr lang="fr-FR" dirty="0" err="1"/>
              <a:t>process</a:t>
            </a:r>
            <a:r>
              <a:rPr lang="fr-FR" dirty="0"/>
              <a:t> </a:t>
            </a:r>
            <a:r>
              <a:rPr lang="fr-FR" dirty="0" err="1"/>
              <a:t>used</a:t>
            </a:r>
            <a:r>
              <a:rPr lang="fr-FR" dirty="0"/>
              <a:t> to </a:t>
            </a:r>
            <a:r>
              <a:rPr lang="fr-FR" dirty="0" err="1"/>
              <a:t>identify</a:t>
            </a:r>
            <a:r>
              <a:rPr lang="fr-FR" dirty="0"/>
              <a:t> the "</a:t>
            </a:r>
            <a:r>
              <a:rPr lang="fr-FR" dirty="0" err="1"/>
              <a:t>objects</a:t>
            </a:r>
            <a:r>
              <a:rPr lang="fr-FR" dirty="0"/>
              <a:t>" </a:t>
            </a:r>
            <a:r>
              <a:rPr lang="fr-FR" dirty="0" err="1"/>
              <a:t>used</a:t>
            </a:r>
            <a:r>
              <a:rPr lang="fr-FR" dirty="0"/>
              <a:t> and the data flow (</a:t>
            </a:r>
            <a:r>
              <a:rPr lang="fr-FR" dirty="0" err="1"/>
              <a:t>current</a:t>
            </a:r>
            <a:r>
              <a:rPr lang="fr-FR" dirty="0"/>
              <a:t> and </a:t>
            </a:r>
            <a:r>
              <a:rPr lang="fr-FR" dirty="0" err="1"/>
              <a:t>depending</a:t>
            </a:r>
            <a:r>
              <a:rPr lang="fr-FR" dirty="0"/>
              <a:t> </a:t>
            </a:r>
            <a:r>
              <a:rPr lang="fr-FR" dirty="0" err="1"/>
              <a:t>helpful</a:t>
            </a:r>
            <a:r>
              <a:rPr lang="fr-FR" dirty="0"/>
              <a:t> the </a:t>
            </a:r>
            <a:r>
              <a:rPr lang="fr-FR" dirty="0" err="1"/>
              <a:t>needs</a:t>
            </a:r>
            <a:r>
              <a:rPr lang="fr-FR" dirty="0"/>
              <a:t> of </a:t>
            </a:r>
            <a:r>
              <a:rPr lang="fr-FR" dirty="0" err="1"/>
              <a:t>actors</a:t>
            </a:r>
            <a:r>
              <a:rPr lang="fr-FR" dirty="0"/>
              <a:t>) and </a:t>
            </a:r>
            <a:r>
              <a:rPr lang="fr-FR" dirty="0" smtClean="0"/>
              <a:t>to </a:t>
            </a:r>
            <a:r>
              <a:rPr lang="fr-FR" dirty="0" err="1" smtClean="0"/>
              <a:t>define</a:t>
            </a:r>
            <a:r>
              <a:rPr lang="fr-FR" dirty="0" smtClean="0"/>
              <a:t> </a:t>
            </a:r>
            <a:r>
              <a:rPr lang="fr-FR" dirty="0"/>
              <a:t>the structure and classifications of data </a:t>
            </a:r>
            <a:r>
              <a:rPr lang="fr-FR" dirty="0" err="1"/>
              <a:t>exchanged</a:t>
            </a:r>
            <a:r>
              <a:rPr lang="fr-FR" dirty="0"/>
              <a:t> </a:t>
            </a:r>
          </a:p>
        </p:txBody>
      </p:sp>
      <p:sp>
        <p:nvSpPr>
          <p:cNvPr id="467971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023DC5B-AA5C-9A48-831B-2AE0524AF3E2}" type="slidenum">
              <a:rPr lang="fr-FR" sz="1200">
                <a:cs typeface="Arial" charset="0"/>
              </a:rPr>
              <a:pPr eaLnBrk="1" hangingPunct="1"/>
              <a:t>36</a:t>
            </a:fld>
            <a:endParaRPr lang="fr-FR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68994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fr-FR" dirty="0" err="1"/>
              <a:t>Coherence</a:t>
            </a:r>
            <a:r>
              <a:rPr lang="fr-FR" dirty="0"/>
              <a:t> </a:t>
            </a:r>
            <a:r>
              <a:rPr lang="fr-FR" dirty="0" err="1"/>
              <a:t>frameworks</a:t>
            </a:r>
            <a:r>
              <a:rPr lang="fr-FR" dirty="0"/>
              <a:t> are </a:t>
            </a:r>
            <a:r>
              <a:rPr lang="fr-FR" dirty="0" err="1"/>
              <a:t>thus</a:t>
            </a:r>
            <a:r>
              <a:rPr lang="fr-FR" dirty="0"/>
              <a:t> made by business areas, a </a:t>
            </a:r>
            <a:r>
              <a:rPr lang="fr-FR" dirty="0" err="1"/>
              <a:t>meta</a:t>
            </a:r>
            <a:r>
              <a:rPr lang="fr-FR" dirty="0"/>
              <a:t> </a:t>
            </a:r>
            <a:r>
              <a:rPr lang="fr-FR" dirty="0" err="1"/>
              <a:t>framework</a:t>
            </a:r>
            <a:r>
              <a:rPr lang="fr-FR" dirty="0"/>
              <a:t> </a:t>
            </a:r>
            <a:r>
              <a:rPr lang="fr-FR" dirty="0" err="1"/>
              <a:t>complementing</a:t>
            </a:r>
            <a:r>
              <a:rPr lang="fr-FR" dirty="0"/>
              <a:t> all for exchanges </a:t>
            </a:r>
            <a:r>
              <a:rPr lang="fr-FR" dirty="0" err="1"/>
              <a:t>between</a:t>
            </a:r>
            <a:r>
              <a:rPr lang="fr-FR" dirty="0"/>
              <a:t> areas</a:t>
            </a:r>
            <a:r>
              <a:rPr lang="fr-FR" dirty="0" smtClean="0"/>
              <a:t>.</a:t>
            </a:r>
          </a:p>
          <a:p>
            <a:endParaRPr lang="fr-FR" dirty="0"/>
          </a:p>
          <a:p>
            <a:r>
              <a:rPr lang="fr-FR" dirty="0" err="1"/>
              <a:t>We</a:t>
            </a:r>
            <a:r>
              <a:rPr lang="fr-FR" dirty="0"/>
              <a:t> have </a:t>
            </a:r>
            <a:r>
              <a:rPr lang="fr-FR" dirty="0" err="1"/>
              <a:t>worked</a:t>
            </a:r>
            <a:r>
              <a:rPr lang="fr-FR" dirty="0"/>
              <a:t> on the </a:t>
            </a:r>
            <a:r>
              <a:rPr lang="fr-FR" dirty="0" err="1"/>
              <a:t>technical</a:t>
            </a:r>
            <a:r>
              <a:rPr lang="fr-FR" dirty="0"/>
              <a:t> </a:t>
            </a:r>
            <a:r>
              <a:rPr lang="fr-FR" dirty="0" err="1"/>
              <a:t>coherence</a:t>
            </a:r>
            <a:r>
              <a:rPr lang="fr-FR" dirty="0"/>
              <a:t> </a:t>
            </a:r>
            <a:r>
              <a:rPr lang="fr-FR" dirty="0" err="1"/>
              <a:t>framework</a:t>
            </a:r>
            <a:r>
              <a:rPr lang="fr-FR" dirty="0"/>
              <a:t> (2008)</a:t>
            </a:r>
            <a:r>
              <a:rPr lang="fr-FR" dirty="0" smtClean="0"/>
              <a:t>,</a:t>
            </a:r>
          </a:p>
          <a:p>
            <a:r>
              <a:rPr lang="fr-FR" dirty="0" smtClean="0"/>
              <a:t> </a:t>
            </a:r>
            <a:r>
              <a:rPr lang="fr-FR" dirty="0"/>
              <a:t>the </a:t>
            </a:r>
            <a:r>
              <a:rPr lang="fr-FR" dirty="0" err="1"/>
              <a:t>human</a:t>
            </a:r>
            <a:r>
              <a:rPr lang="fr-FR" dirty="0"/>
              <a:t> </a:t>
            </a:r>
            <a:r>
              <a:rPr lang="fr-FR" dirty="0" err="1"/>
              <a:t>resources</a:t>
            </a:r>
            <a:r>
              <a:rPr lang="fr-FR" dirty="0"/>
              <a:t> component (</a:t>
            </a:r>
            <a:r>
              <a:rPr lang="fr-FR" dirty="0" err="1"/>
              <a:t>updating</a:t>
            </a:r>
            <a:r>
              <a:rPr lang="fr-FR" dirty="0"/>
              <a:t>)</a:t>
            </a:r>
            <a:r>
              <a:rPr lang="fr-FR" dirty="0" smtClean="0"/>
              <a:t>,</a:t>
            </a:r>
          </a:p>
          <a:p>
            <a:r>
              <a:rPr lang="fr-FR" dirty="0" smtClean="0"/>
              <a:t> </a:t>
            </a:r>
            <a:r>
              <a:rPr lang="fr-FR" dirty="0"/>
              <a:t>and are </a:t>
            </a:r>
            <a:r>
              <a:rPr lang="fr-FR" dirty="0" err="1"/>
              <a:t>currently</a:t>
            </a:r>
            <a:r>
              <a:rPr lang="fr-FR" dirty="0"/>
              <a:t> </a:t>
            </a:r>
            <a:r>
              <a:rPr lang="fr-FR" dirty="0" err="1"/>
              <a:t>working</a:t>
            </a:r>
            <a:r>
              <a:rPr lang="fr-FR" dirty="0"/>
              <a:t> on an update of the </a:t>
            </a:r>
            <a:r>
              <a:rPr lang="fr-FR" dirty="0" err="1"/>
              <a:t>coherent</a:t>
            </a:r>
            <a:r>
              <a:rPr lang="fr-FR" dirty="0"/>
              <a:t> </a:t>
            </a:r>
            <a:r>
              <a:rPr lang="fr-FR" dirty="0" err="1"/>
              <a:t>framework</a:t>
            </a:r>
            <a:r>
              <a:rPr lang="fr-FR" dirty="0"/>
              <a:t> Education </a:t>
            </a:r>
            <a:r>
              <a:rPr lang="fr-FR" dirty="0" err="1"/>
              <a:t>Student</a:t>
            </a:r>
            <a:r>
              <a:rPr lang="fr-FR" dirty="0"/>
              <a:t> Life </a:t>
            </a:r>
            <a:endParaRPr lang="fr-FR" dirty="0" smtClean="0"/>
          </a:p>
          <a:p>
            <a:r>
              <a:rPr lang="fr-FR" dirty="0" smtClean="0"/>
              <a:t>and </a:t>
            </a:r>
            <a:r>
              <a:rPr lang="fr-FR" dirty="0" err="1"/>
              <a:t>writing</a:t>
            </a:r>
            <a:r>
              <a:rPr lang="fr-FR" dirty="0"/>
              <a:t> </a:t>
            </a:r>
            <a:r>
              <a:rPr lang="fr-FR" dirty="0" err="1"/>
              <a:t>research</a:t>
            </a:r>
            <a:r>
              <a:rPr lang="fr-FR" dirty="0"/>
              <a:t> </a:t>
            </a:r>
            <a:r>
              <a:rPr lang="fr-FR" dirty="0" err="1"/>
              <a:t>coherence</a:t>
            </a:r>
            <a:r>
              <a:rPr lang="fr-FR" dirty="0"/>
              <a:t> </a:t>
            </a:r>
            <a:r>
              <a:rPr lang="fr-FR" dirty="0" err="1"/>
              <a:t>framework</a:t>
            </a:r>
            <a:r>
              <a:rPr lang="fr-FR" dirty="0"/>
              <a:t> </a:t>
            </a:r>
            <a:r>
              <a:rPr lang="fr-FR" dirty="0" smtClean="0"/>
              <a:t>.</a:t>
            </a:r>
          </a:p>
          <a:p>
            <a:endParaRPr lang="fr-FR" smtClean="0"/>
          </a:p>
          <a:p>
            <a:endParaRPr lang="fr-FR" dirty="0"/>
          </a:p>
          <a:p>
            <a:r>
              <a:rPr lang="fr-FR" dirty="0" err="1"/>
              <a:t>These</a:t>
            </a:r>
            <a:r>
              <a:rPr lang="fr-FR" dirty="0"/>
              <a:t> </a:t>
            </a:r>
            <a:r>
              <a:rPr lang="fr-FR" dirty="0" err="1"/>
              <a:t>studies</a:t>
            </a:r>
            <a:r>
              <a:rPr lang="fr-FR" dirty="0"/>
              <a:t> are consistent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those</a:t>
            </a:r>
            <a:r>
              <a:rPr lang="fr-FR" dirty="0"/>
              <a:t>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concern</a:t>
            </a:r>
            <a:r>
              <a:rPr lang="fr-FR" dirty="0"/>
              <a:t> </a:t>
            </a:r>
            <a:r>
              <a:rPr lang="fr-FR" dirty="0" err="1"/>
              <a:t>euroCRIS</a:t>
            </a:r>
            <a:r>
              <a:rPr lang="fr-FR" dirty="0"/>
              <a:t>, and </a:t>
            </a:r>
            <a:r>
              <a:rPr lang="fr-FR" dirty="0" err="1"/>
              <a:t>it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great</a:t>
            </a:r>
            <a:r>
              <a:rPr lang="fr-FR" dirty="0"/>
              <a:t> </a:t>
            </a:r>
            <a:r>
              <a:rPr lang="fr-FR" dirty="0" err="1"/>
              <a:t>interest</a:t>
            </a:r>
            <a:r>
              <a:rPr lang="fr-FR" dirty="0"/>
              <a:t>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will</a:t>
            </a:r>
            <a:r>
              <a:rPr lang="fr-FR" dirty="0"/>
              <a:t> </a:t>
            </a:r>
            <a:r>
              <a:rPr lang="fr-FR" dirty="0" err="1"/>
              <a:t>follow</a:t>
            </a:r>
            <a:r>
              <a:rPr lang="fr-FR" dirty="0"/>
              <a:t>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debates</a:t>
            </a:r>
            <a:r>
              <a:rPr lang="fr-FR" dirty="0"/>
              <a:t> and </a:t>
            </a:r>
            <a:r>
              <a:rPr lang="fr-FR" dirty="0" err="1"/>
              <a:t>conferences</a:t>
            </a:r>
            <a:r>
              <a:rPr lang="fr-FR" dirty="0"/>
              <a:t> </a:t>
            </a:r>
          </a:p>
        </p:txBody>
      </p:sp>
      <p:sp>
        <p:nvSpPr>
          <p:cNvPr id="468995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FAC0E20-D10D-1E41-B7EA-817517599DAE}" type="slidenum">
              <a:rPr lang="fr-FR" sz="1200">
                <a:cs typeface="Arial" charset="0"/>
              </a:rPr>
              <a:pPr eaLnBrk="1" hangingPunct="1"/>
              <a:t>37</a:t>
            </a:fld>
            <a:endParaRPr lang="fr-FR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I </a:t>
            </a:r>
            <a:r>
              <a:rPr lang="fr-FR" dirty="0" err="1" smtClean="0"/>
              <a:t>apologize</a:t>
            </a:r>
            <a:r>
              <a:rPr lang="fr-FR" dirty="0" smtClean="0"/>
              <a:t> for the </a:t>
            </a:r>
            <a:r>
              <a:rPr lang="fr-FR" dirty="0" err="1" smtClean="0"/>
              <a:t>quality</a:t>
            </a:r>
            <a:r>
              <a:rPr lang="fr-FR" dirty="0" smtClean="0"/>
              <a:t> of </a:t>
            </a:r>
            <a:r>
              <a:rPr lang="fr-FR" dirty="0" err="1" smtClean="0"/>
              <a:t>my</a:t>
            </a:r>
            <a:r>
              <a:rPr lang="fr-FR" dirty="0" smtClean="0"/>
              <a:t> English and </a:t>
            </a:r>
            <a:r>
              <a:rPr lang="fr-FR" dirty="0" err="1" smtClean="0"/>
              <a:t>hope</a:t>
            </a:r>
            <a:r>
              <a:rPr lang="fr-FR" dirty="0" smtClean="0"/>
              <a:t> </a:t>
            </a:r>
            <a:r>
              <a:rPr lang="fr-FR" dirty="0" err="1" smtClean="0"/>
              <a:t>you</a:t>
            </a:r>
            <a:r>
              <a:rPr lang="fr-FR" dirty="0" smtClean="0"/>
              <a:t> </a:t>
            </a:r>
            <a:r>
              <a:rPr lang="fr-FR" dirty="0" err="1" smtClean="0"/>
              <a:t>could</a:t>
            </a:r>
            <a:r>
              <a:rPr lang="fr-FR" dirty="0" smtClean="0"/>
              <a:t> </a:t>
            </a:r>
            <a:r>
              <a:rPr lang="fr-FR" dirty="0" err="1" smtClean="0"/>
              <a:t>nonetheless</a:t>
            </a:r>
            <a:r>
              <a:rPr lang="fr-FR" dirty="0" smtClean="0"/>
              <a:t> </a:t>
            </a:r>
            <a:r>
              <a:rPr lang="fr-FR" dirty="0" err="1" smtClean="0"/>
              <a:t>follow</a:t>
            </a:r>
            <a:r>
              <a:rPr lang="fr-FR" dirty="0" smtClean="0"/>
              <a:t> </a:t>
            </a:r>
            <a:r>
              <a:rPr lang="fr-FR" dirty="0" err="1" smtClean="0"/>
              <a:t>my</a:t>
            </a:r>
            <a:r>
              <a:rPr lang="fr-FR" dirty="0" smtClean="0"/>
              <a:t> </a:t>
            </a:r>
            <a:r>
              <a:rPr lang="fr-FR" dirty="0" err="1" smtClean="0"/>
              <a:t>presentation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DACB5E-7D6D-2D4E-9E7A-D21A5406187A}" type="slidenum">
              <a:rPr lang="fr-FR" smtClean="0"/>
              <a:pPr>
                <a:defRPr/>
              </a:pPr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8920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24610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fr-FR" sz="1400" dirty="0" err="1"/>
              <a:t>We</a:t>
            </a:r>
            <a:r>
              <a:rPr lang="fr-FR" sz="1400" dirty="0"/>
              <a:t> </a:t>
            </a:r>
            <a:r>
              <a:rPr lang="fr-FR" sz="1400" dirty="0" err="1"/>
              <a:t>can</a:t>
            </a:r>
            <a:r>
              <a:rPr lang="fr-FR" sz="1400" dirty="0"/>
              <a:t> </a:t>
            </a:r>
            <a:r>
              <a:rPr lang="fr-FR" sz="1400" dirty="0" err="1"/>
              <a:t>represent</a:t>
            </a:r>
            <a:r>
              <a:rPr lang="fr-FR" sz="1400" dirty="0"/>
              <a:t> the </a:t>
            </a:r>
            <a:r>
              <a:rPr lang="fr-FR" sz="1400" dirty="0" err="1"/>
              <a:t>functioning</a:t>
            </a:r>
            <a:r>
              <a:rPr lang="fr-FR" sz="1400" dirty="0"/>
              <a:t> as </a:t>
            </a:r>
            <a:r>
              <a:rPr lang="fr-FR" sz="1400" dirty="0" err="1"/>
              <a:t>shown</a:t>
            </a:r>
            <a:r>
              <a:rPr lang="fr-FR" sz="1400" dirty="0"/>
              <a:t> in </a:t>
            </a:r>
            <a:r>
              <a:rPr lang="fr-FR" sz="1400" dirty="0" err="1"/>
              <a:t>this</a:t>
            </a:r>
            <a:r>
              <a:rPr lang="fr-FR" sz="1400" dirty="0"/>
              <a:t> </a:t>
            </a:r>
            <a:r>
              <a:rPr lang="fr-FR" sz="1400" dirty="0" err="1" smtClean="0"/>
              <a:t>diagram</a:t>
            </a:r>
            <a:r>
              <a:rPr lang="fr-FR" sz="1400" dirty="0" smtClean="0"/>
              <a:t>, </a:t>
            </a:r>
            <a:r>
              <a:rPr lang="fr-FR" sz="1400" dirty="0"/>
              <a:t>on </a:t>
            </a:r>
            <a:r>
              <a:rPr lang="fr-FR" sz="1400" dirty="0" err="1"/>
              <a:t>which</a:t>
            </a:r>
            <a:r>
              <a:rPr lang="fr-FR" sz="1400" dirty="0"/>
              <a:t> </a:t>
            </a:r>
            <a:r>
              <a:rPr lang="fr-FR" sz="1400" dirty="0" err="1"/>
              <a:t>we</a:t>
            </a:r>
            <a:r>
              <a:rPr lang="fr-FR" sz="1400" dirty="0"/>
              <a:t> </a:t>
            </a:r>
            <a:r>
              <a:rPr lang="fr-FR" sz="1400" dirty="0" err="1"/>
              <a:t>find</a:t>
            </a:r>
            <a:r>
              <a:rPr lang="fr-FR" sz="1400" dirty="0"/>
              <a:t> the </a:t>
            </a:r>
            <a:r>
              <a:rPr lang="fr-FR" sz="1400" dirty="0" err="1"/>
              <a:t>various</a:t>
            </a:r>
            <a:r>
              <a:rPr lang="fr-FR" sz="1400" dirty="0"/>
              <a:t> </a:t>
            </a:r>
            <a:r>
              <a:rPr lang="fr-FR" sz="1400" dirty="0" err="1"/>
              <a:t>functions</a:t>
            </a:r>
            <a:r>
              <a:rPr lang="fr-FR" sz="1400" dirty="0"/>
              <a:t> </a:t>
            </a:r>
            <a:r>
              <a:rPr lang="fr-FR" sz="1400" dirty="0" err="1"/>
              <a:t>mentioned</a:t>
            </a:r>
            <a:r>
              <a:rPr lang="fr-FR" sz="1400" dirty="0"/>
              <a:t> but </a:t>
            </a:r>
            <a:r>
              <a:rPr lang="fr-FR" sz="1400" dirty="0" err="1"/>
              <a:t>also</a:t>
            </a:r>
            <a:r>
              <a:rPr lang="fr-FR" sz="1400" dirty="0"/>
              <a:t> the </a:t>
            </a:r>
            <a:r>
              <a:rPr lang="fr-FR" sz="1400" dirty="0" err="1"/>
              <a:t>stakeholders</a:t>
            </a:r>
            <a:r>
              <a:rPr lang="fr-FR" sz="1400" dirty="0"/>
              <a:t> </a:t>
            </a:r>
            <a:r>
              <a:rPr lang="fr-FR" sz="1400" dirty="0" err="1"/>
              <a:t>whose</a:t>
            </a:r>
            <a:r>
              <a:rPr lang="fr-FR" sz="1400" dirty="0"/>
              <a:t> </a:t>
            </a:r>
            <a:r>
              <a:rPr lang="fr-FR" sz="1400" dirty="0" err="1"/>
              <a:t>they</a:t>
            </a:r>
            <a:r>
              <a:rPr lang="fr-FR" sz="1400" dirty="0"/>
              <a:t> are in charge.</a:t>
            </a:r>
          </a:p>
          <a:p>
            <a:r>
              <a:rPr lang="fr-FR" sz="1400" b="1" dirty="0"/>
              <a:t> </a:t>
            </a:r>
            <a:endParaRPr lang="fr-FR" sz="1400" dirty="0"/>
          </a:p>
          <a:p>
            <a:r>
              <a:rPr lang="fr-FR" sz="1400" dirty="0" err="1"/>
              <a:t>Thus</a:t>
            </a:r>
            <a:r>
              <a:rPr lang="fr-FR" sz="1400" dirty="0"/>
              <a:t>, </a:t>
            </a:r>
            <a:r>
              <a:rPr lang="fr-FR" sz="1400" dirty="0" err="1"/>
              <a:t>we</a:t>
            </a:r>
            <a:r>
              <a:rPr lang="fr-FR" sz="1400" dirty="0"/>
              <a:t> </a:t>
            </a:r>
            <a:r>
              <a:rPr lang="fr-FR" sz="1400" dirty="0" err="1"/>
              <a:t>can</a:t>
            </a:r>
            <a:r>
              <a:rPr lang="fr-FR" sz="1400" dirty="0"/>
              <a:t> </a:t>
            </a:r>
            <a:r>
              <a:rPr lang="fr-FR" sz="1400" dirty="0" err="1"/>
              <a:t>find</a:t>
            </a:r>
            <a:r>
              <a:rPr lang="fr-FR" sz="1400" dirty="0"/>
              <a:t> the </a:t>
            </a:r>
            <a:r>
              <a:rPr lang="fr-FR" sz="1400" dirty="0" err="1"/>
              <a:t>political</a:t>
            </a:r>
            <a:r>
              <a:rPr lang="fr-FR" sz="1400" dirty="0"/>
              <a:t> </a:t>
            </a:r>
            <a:r>
              <a:rPr lang="fr-FR" sz="1400" dirty="0" err="1"/>
              <a:t>authorities</a:t>
            </a:r>
            <a:r>
              <a:rPr lang="fr-FR" sz="1400" dirty="0"/>
              <a:t> </a:t>
            </a:r>
            <a:r>
              <a:rPr lang="fr-FR" sz="1400" dirty="0" err="1"/>
              <a:t>at</a:t>
            </a:r>
            <a:r>
              <a:rPr lang="fr-FR" sz="1400" dirty="0"/>
              <a:t> the top in </a:t>
            </a:r>
            <a:r>
              <a:rPr lang="fr-FR" sz="1400" dirty="0" err="1"/>
              <a:t>blue</a:t>
            </a:r>
            <a:r>
              <a:rPr lang="fr-FR" sz="1400" dirty="0"/>
              <a:t>, </a:t>
            </a:r>
            <a:r>
              <a:rPr lang="fr-FR" sz="1400" dirty="0" err="1"/>
              <a:t>especially</a:t>
            </a:r>
            <a:r>
              <a:rPr lang="fr-FR" sz="1400" dirty="0"/>
              <a:t> MENESR, instances </a:t>
            </a:r>
            <a:r>
              <a:rPr lang="fr-FR" sz="1400" dirty="0" err="1" smtClean="0"/>
              <a:t>that</a:t>
            </a:r>
            <a:r>
              <a:rPr lang="fr-FR" sz="1400" dirty="0" smtClean="0"/>
              <a:t> </a:t>
            </a:r>
            <a:r>
              <a:rPr lang="fr-FR" sz="1400" dirty="0" err="1" smtClean="0"/>
              <a:t>produces</a:t>
            </a:r>
            <a:r>
              <a:rPr lang="fr-FR" sz="1400" dirty="0" smtClean="0"/>
              <a:t> </a:t>
            </a:r>
            <a:r>
              <a:rPr lang="fr-FR" sz="1400" dirty="0"/>
              <a:t>for </a:t>
            </a:r>
            <a:r>
              <a:rPr lang="fr-FR" sz="1400" dirty="0" err="1"/>
              <a:t>eg</a:t>
            </a:r>
            <a:r>
              <a:rPr lang="fr-FR" sz="1400" dirty="0"/>
              <a:t> the National </a:t>
            </a:r>
            <a:r>
              <a:rPr lang="fr-FR" sz="1400" dirty="0" err="1"/>
              <a:t>Strategy</a:t>
            </a:r>
            <a:r>
              <a:rPr lang="fr-FR" sz="1400" dirty="0"/>
              <a:t> for </a:t>
            </a:r>
            <a:r>
              <a:rPr lang="fr-FR" sz="1400" dirty="0" err="1"/>
              <a:t>Research</a:t>
            </a:r>
            <a:r>
              <a:rPr lang="fr-FR" sz="1400" dirty="0"/>
              <a:t> and Innovation</a:t>
            </a:r>
            <a:r>
              <a:rPr lang="fr-FR" sz="1400" dirty="0" smtClean="0"/>
              <a:t>.</a:t>
            </a:r>
          </a:p>
          <a:p>
            <a:endParaRPr lang="fr-FR" sz="1400" dirty="0" smtClean="0"/>
          </a:p>
          <a:p>
            <a:r>
              <a:rPr lang="fr-FR" sz="1400" dirty="0" smtClean="0"/>
              <a:t>in </a:t>
            </a:r>
            <a:r>
              <a:rPr lang="fr-FR" sz="1400" dirty="0"/>
              <a:t>Brown, </a:t>
            </a:r>
            <a:r>
              <a:rPr lang="fr-FR" sz="1400" dirty="0" err="1"/>
              <a:t>there</a:t>
            </a:r>
            <a:r>
              <a:rPr lang="fr-FR" sz="1400" dirty="0"/>
              <a:t> are </a:t>
            </a:r>
            <a:r>
              <a:rPr lang="fr-FR" sz="1400" dirty="0" err="1"/>
              <a:t>agencies</a:t>
            </a:r>
            <a:r>
              <a:rPr lang="fr-FR" sz="1400" dirty="0"/>
              <a:t> </a:t>
            </a:r>
            <a:r>
              <a:rPr lang="fr-FR" sz="1400" dirty="0" err="1"/>
              <a:t>such</a:t>
            </a:r>
            <a:r>
              <a:rPr lang="fr-FR" sz="1400" dirty="0"/>
              <a:t> as the National </a:t>
            </a:r>
            <a:r>
              <a:rPr lang="fr-FR" sz="1400" dirty="0" err="1"/>
              <a:t>Research</a:t>
            </a:r>
            <a:r>
              <a:rPr lang="fr-FR" sz="1400" dirty="0"/>
              <a:t> Agency, </a:t>
            </a:r>
            <a:r>
              <a:rPr lang="fr-FR" sz="1400" dirty="0" err="1"/>
              <a:t>which</a:t>
            </a:r>
            <a:r>
              <a:rPr lang="fr-FR" sz="1400" dirty="0"/>
              <a:t> </a:t>
            </a:r>
            <a:r>
              <a:rPr lang="fr-FR" sz="1400" dirty="0" err="1"/>
              <a:t>funds</a:t>
            </a:r>
            <a:r>
              <a:rPr lang="fr-FR" sz="1400" dirty="0"/>
              <a:t> </a:t>
            </a:r>
            <a:r>
              <a:rPr lang="fr-FR" sz="1400" dirty="0" err="1"/>
              <a:t>research</a:t>
            </a:r>
            <a:r>
              <a:rPr lang="fr-FR" sz="1400" dirty="0"/>
              <a:t> </a:t>
            </a:r>
            <a:r>
              <a:rPr lang="fr-FR" sz="1400" dirty="0" err="1"/>
              <a:t>projects</a:t>
            </a:r>
            <a:r>
              <a:rPr lang="fr-FR" sz="1400" dirty="0"/>
              <a:t> . </a:t>
            </a:r>
            <a:endParaRPr lang="fr-FR" sz="1400" dirty="0" smtClean="0"/>
          </a:p>
          <a:p>
            <a:endParaRPr lang="fr-FR" sz="1400" dirty="0" smtClean="0"/>
          </a:p>
          <a:p>
            <a:r>
              <a:rPr lang="fr-FR" sz="1400" dirty="0" smtClean="0"/>
              <a:t>A </a:t>
            </a:r>
            <a:r>
              <a:rPr lang="fr-FR" sz="1400" dirty="0"/>
              <a:t>the right, </a:t>
            </a:r>
            <a:r>
              <a:rPr lang="fr-FR" sz="1400" dirty="0" err="1"/>
              <a:t>we'll</a:t>
            </a:r>
            <a:r>
              <a:rPr lang="fr-FR" sz="1400" dirty="0"/>
              <a:t> </a:t>
            </a:r>
            <a:r>
              <a:rPr lang="fr-FR" sz="1400" dirty="0" err="1"/>
              <a:t>find</a:t>
            </a:r>
            <a:r>
              <a:rPr lang="fr-FR" sz="1400" dirty="0"/>
              <a:t> the </a:t>
            </a:r>
            <a:r>
              <a:rPr lang="fr-FR" sz="1400" dirty="0" err="1"/>
              <a:t>evaluation</a:t>
            </a:r>
            <a:r>
              <a:rPr lang="fr-FR" sz="1400" dirty="0"/>
              <a:t> </a:t>
            </a:r>
            <a:r>
              <a:rPr lang="fr-FR" sz="1400" dirty="0" err="1"/>
              <a:t>function</a:t>
            </a:r>
            <a:r>
              <a:rPr lang="fr-FR" sz="1400" dirty="0"/>
              <a:t> </a:t>
            </a:r>
            <a:r>
              <a:rPr lang="fr-FR" sz="1400" dirty="0" err="1"/>
              <a:t>carried</a:t>
            </a:r>
            <a:r>
              <a:rPr lang="fr-FR" sz="1400" dirty="0"/>
              <a:t> by the HCERES but </a:t>
            </a:r>
            <a:r>
              <a:rPr lang="fr-FR" sz="1400" dirty="0" err="1"/>
              <a:t>also</a:t>
            </a:r>
            <a:r>
              <a:rPr lang="fr-FR" sz="1400" dirty="0"/>
              <a:t>  </a:t>
            </a:r>
            <a:r>
              <a:rPr lang="fr-FR" sz="1400" dirty="0" err="1"/>
              <a:t>statistics</a:t>
            </a:r>
            <a:r>
              <a:rPr lang="fr-FR" sz="1400" dirty="0"/>
              <a:t> monitoring, </a:t>
            </a:r>
            <a:r>
              <a:rPr lang="fr-FR" sz="1400" dirty="0" err="1"/>
              <a:t>which</a:t>
            </a:r>
            <a:r>
              <a:rPr lang="fr-FR" sz="1400" dirty="0"/>
              <a:t> leads to the types of </a:t>
            </a:r>
            <a:r>
              <a:rPr lang="fr-FR" sz="1400" dirty="0" err="1"/>
              <a:t>analysis</a:t>
            </a:r>
            <a:r>
              <a:rPr lang="fr-FR" sz="1400" dirty="0"/>
              <a:t> </a:t>
            </a:r>
            <a:r>
              <a:rPr lang="fr-FR" sz="1400" dirty="0" err="1"/>
              <a:t>represented</a:t>
            </a:r>
            <a:r>
              <a:rPr lang="fr-FR" sz="1400" dirty="0"/>
              <a:t> on the </a:t>
            </a:r>
            <a:r>
              <a:rPr lang="fr-FR" sz="1400" dirty="0" err="1"/>
              <a:t>following</a:t>
            </a:r>
            <a:r>
              <a:rPr lang="fr-FR" sz="1400" dirty="0"/>
              <a:t> </a:t>
            </a:r>
            <a:r>
              <a:rPr lang="fr-FR" sz="1400" dirty="0" err="1"/>
              <a:t>slides</a:t>
            </a:r>
            <a:r>
              <a:rPr lang="fr-FR" sz="1400" dirty="0"/>
              <a:t>.</a:t>
            </a:r>
          </a:p>
          <a:p>
            <a:endParaRPr lang="fr-FR" sz="1400" dirty="0" smtClean="0"/>
          </a:p>
          <a:p>
            <a:r>
              <a:rPr lang="fr-FR" sz="1400" dirty="0" smtClean="0"/>
              <a:t>The </a:t>
            </a:r>
            <a:r>
              <a:rPr lang="fr-FR" sz="1400" dirty="0" err="1"/>
              <a:t>subdirection</a:t>
            </a:r>
            <a:r>
              <a:rPr lang="fr-FR" sz="1400" dirty="0"/>
              <a:t> of SIES </a:t>
            </a:r>
            <a:r>
              <a:rPr lang="fr-FR" sz="1400" dirty="0" err="1"/>
              <a:t>generates</a:t>
            </a:r>
            <a:r>
              <a:rPr lang="fr-FR" sz="1400" dirty="0"/>
              <a:t> as </a:t>
            </a:r>
            <a:r>
              <a:rPr lang="fr-FR" sz="1400" dirty="0" err="1" smtClean="0"/>
              <a:t>well</a:t>
            </a:r>
            <a:r>
              <a:rPr lang="fr-FR" sz="1400" dirty="0" smtClean="0"/>
              <a:t> public data </a:t>
            </a:r>
            <a:r>
              <a:rPr lang="fr-FR" sz="1400" dirty="0" err="1"/>
              <a:t>from</a:t>
            </a:r>
            <a:r>
              <a:rPr lang="fr-FR" sz="1400" dirty="0"/>
              <a:t> </a:t>
            </a:r>
            <a:r>
              <a:rPr lang="fr-FR" sz="1400" dirty="0" err="1"/>
              <a:t>surveys</a:t>
            </a:r>
            <a:r>
              <a:rPr lang="fr-FR" sz="1400" dirty="0"/>
              <a:t> but </a:t>
            </a:r>
            <a:r>
              <a:rPr lang="fr-FR" sz="1400" dirty="0" err="1"/>
              <a:t>also</a:t>
            </a:r>
            <a:r>
              <a:rPr lang="fr-FR" sz="1400" dirty="0"/>
              <a:t> </a:t>
            </a:r>
            <a:r>
              <a:rPr lang="fr-FR" sz="1400" dirty="0" err="1" smtClean="0"/>
              <a:t>from</a:t>
            </a:r>
            <a:r>
              <a:rPr lang="fr-FR" sz="1400" dirty="0" smtClean="0"/>
              <a:t> information </a:t>
            </a:r>
            <a:r>
              <a:rPr lang="fr-FR" sz="1400" dirty="0" err="1" smtClean="0"/>
              <a:t>systems</a:t>
            </a:r>
            <a:r>
              <a:rPr lang="fr-FR" sz="1400" dirty="0" smtClean="0"/>
              <a:t> and </a:t>
            </a:r>
            <a:r>
              <a:rPr lang="fr-FR" sz="1400" dirty="0" err="1" smtClean="0"/>
              <a:t>analyzes</a:t>
            </a:r>
            <a:r>
              <a:rPr lang="fr-FR" sz="1400" dirty="0" smtClean="0"/>
              <a:t>  </a:t>
            </a:r>
            <a:r>
              <a:rPr lang="fr-FR" sz="1400" dirty="0" err="1" smtClean="0"/>
              <a:t>them</a:t>
            </a:r>
            <a:r>
              <a:rPr lang="fr-FR" sz="1400" baseline="0" dirty="0" smtClean="0"/>
              <a:t> </a:t>
            </a:r>
            <a:r>
              <a:rPr lang="fr-FR" sz="1400" dirty="0" err="1" smtClean="0"/>
              <a:t>such</a:t>
            </a:r>
            <a:r>
              <a:rPr lang="fr-FR" sz="1400" dirty="0" smtClean="0"/>
              <a:t> </a:t>
            </a:r>
            <a:r>
              <a:rPr lang="fr-FR" sz="1400" dirty="0"/>
              <a:t>as the </a:t>
            </a:r>
            <a:r>
              <a:rPr lang="fr-FR" sz="1400" dirty="0" err="1"/>
              <a:t>following</a:t>
            </a:r>
            <a:r>
              <a:rPr lang="fr-FR" sz="1400" dirty="0"/>
              <a:t>.</a:t>
            </a:r>
          </a:p>
        </p:txBody>
      </p:sp>
      <p:sp>
        <p:nvSpPr>
          <p:cNvPr id="324611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7075A2C-77FF-3742-98B6-B1B2490F5F70}" type="slidenum">
              <a:rPr lang="fr-FR" sz="1200">
                <a:cs typeface="Arial" charset="0"/>
              </a:rPr>
              <a:pPr eaLnBrk="1" hangingPunct="1"/>
              <a:t>4</a:t>
            </a:fld>
            <a:endParaRPr lang="fr-FR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26658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fr-FR" dirty="0" err="1" smtClean="0"/>
              <a:t>We</a:t>
            </a:r>
            <a:r>
              <a:rPr lang="fr-FR" dirty="0" smtClean="0"/>
              <a:t> </a:t>
            </a:r>
            <a:r>
              <a:rPr lang="fr-FR" dirty="0" err="1" smtClean="0"/>
              <a:t>can</a:t>
            </a:r>
            <a:r>
              <a:rPr lang="fr-FR" dirty="0" smtClean="0"/>
              <a:t> </a:t>
            </a:r>
            <a:r>
              <a:rPr lang="fr-FR" dirty="0" err="1"/>
              <a:t>see</a:t>
            </a:r>
            <a:r>
              <a:rPr lang="fr-FR" dirty="0"/>
              <a:t> </a:t>
            </a:r>
            <a:r>
              <a:rPr lang="fr-FR" dirty="0" err="1"/>
              <a:t>here</a:t>
            </a:r>
            <a:r>
              <a:rPr lang="fr-FR" dirty="0"/>
              <a:t>  the distribution of </a:t>
            </a:r>
            <a:r>
              <a:rPr lang="fr-FR" dirty="0" err="1"/>
              <a:t>research</a:t>
            </a:r>
            <a:r>
              <a:rPr lang="fr-FR" dirty="0"/>
              <a:t> </a:t>
            </a:r>
            <a:r>
              <a:rPr lang="fr-FR" dirty="0" err="1"/>
              <a:t>funding</a:t>
            </a:r>
            <a:r>
              <a:rPr lang="fr-FR" dirty="0"/>
              <a:t> </a:t>
            </a:r>
            <a:r>
              <a:rPr lang="fr-FR" dirty="0" err="1"/>
              <a:t>origins</a:t>
            </a:r>
            <a:r>
              <a:rPr lang="fr-FR" dirty="0"/>
              <a:t> </a:t>
            </a:r>
            <a:r>
              <a:rPr lang="fr-FR" dirty="0" smtClean="0"/>
              <a:t>as </a:t>
            </a:r>
            <a:r>
              <a:rPr lang="fr-FR" dirty="0" err="1"/>
              <a:t>stakeholders</a:t>
            </a:r>
            <a:r>
              <a:rPr lang="fr-FR" dirty="0"/>
              <a:t> </a:t>
            </a:r>
          </a:p>
        </p:txBody>
      </p:sp>
      <p:sp>
        <p:nvSpPr>
          <p:cNvPr id="326659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5704A9D-85BA-0540-B1AB-19DD73B4C489}" type="slidenum">
              <a:rPr lang="fr-FR" sz="1200">
                <a:cs typeface="Arial" charset="0"/>
              </a:rPr>
              <a:pPr eaLnBrk="1" hangingPunct="1"/>
              <a:t>5</a:t>
            </a:fld>
            <a:endParaRPr lang="fr-FR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fld id="{104375B8-546A-8E46-9A21-EDFAAEBB845A}" type="slidenum">
              <a:rPr lang="fr-FR" sz="1200">
                <a:solidFill>
                  <a:srgbClr val="000000"/>
                </a:solidFill>
              </a:rPr>
              <a:pPr eaLnBrk="1" hangingPunct="1">
                <a:defRPr/>
              </a:pPr>
              <a:t>6</a:t>
            </a:fld>
            <a:endParaRPr lang="fr-FR" sz="1200">
              <a:solidFill>
                <a:srgbClr val="000000"/>
              </a:solidFill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r>
              <a:rPr lang="fr-FR" dirty="0" smtClean="0"/>
              <a:t>but </a:t>
            </a:r>
            <a:r>
              <a:rPr lang="fr-FR" dirty="0" err="1" smtClean="0"/>
              <a:t>also</a:t>
            </a:r>
            <a:r>
              <a:rPr lang="fr-FR" dirty="0" smtClean="0"/>
              <a:t>  the distribution of </a:t>
            </a:r>
            <a:r>
              <a:rPr lang="fr-FR" dirty="0" err="1" smtClean="0"/>
              <a:t>stakeholders</a:t>
            </a:r>
            <a:r>
              <a:rPr lang="fr-FR" dirty="0" smtClean="0"/>
              <a:t> </a:t>
            </a:r>
            <a:r>
              <a:rPr lang="fr-FR" dirty="0" err="1" smtClean="0"/>
              <a:t>according</a:t>
            </a:r>
            <a:r>
              <a:rPr lang="fr-FR" dirty="0" smtClean="0"/>
              <a:t> to  DIRDA.</a:t>
            </a:r>
            <a:endParaRPr lang="fr-FR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30754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fr-FR" dirty="0"/>
              <a:t>Our first </a:t>
            </a:r>
            <a:r>
              <a:rPr lang="fr-FR" dirty="0" err="1"/>
              <a:t>diagram</a:t>
            </a:r>
            <a:r>
              <a:rPr lang="fr-FR" dirty="0"/>
              <a:t> </a:t>
            </a:r>
            <a:r>
              <a:rPr lang="fr-FR" dirty="0" err="1"/>
              <a:t>finally</a:t>
            </a:r>
            <a:r>
              <a:rPr lang="fr-FR" dirty="0"/>
              <a:t> shows us, in green, </a:t>
            </a:r>
            <a:r>
              <a:rPr lang="fr-FR" dirty="0" err="1"/>
              <a:t>research</a:t>
            </a:r>
            <a:r>
              <a:rPr lang="fr-FR" dirty="0"/>
              <a:t> </a:t>
            </a:r>
            <a:r>
              <a:rPr lang="fr-FR" dirty="0" err="1"/>
              <a:t>operators</a:t>
            </a:r>
            <a:r>
              <a:rPr lang="fr-FR" dirty="0" smtClean="0"/>
              <a:t>, </a:t>
            </a:r>
            <a:r>
              <a:rPr lang="fr-FR" dirty="0" err="1" smtClean="0"/>
              <a:t>among</a:t>
            </a:r>
            <a:r>
              <a:rPr lang="fr-FR" dirty="0" smtClean="0"/>
              <a:t> </a:t>
            </a:r>
            <a:r>
              <a:rPr lang="fr-FR" dirty="0" err="1"/>
              <a:t>which</a:t>
            </a:r>
            <a:r>
              <a:rPr lang="fr-FR" dirty="0"/>
              <a:t> alliances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coordinate</a:t>
            </a:r>
            <a:r>
              <a:rPr lang="fr-FR" dirty="0"/>
              <a:t> </a:t>
            </a:r>
            <a:r>
              <a:rPr lang="fr-FR" dirty="0" err="1"/>
              <a:t>stakeholders</a:t>
            </a:r>
            <a:r>
              <a:rPr lang="fr-FR" dirty="0"/>
              <a:t> in </a:t>
            </a:r>
            <a:r>
              <a:rPr lang="fr-FR" dirty="0" err="1"/>
              <a:t>field</a:t>
            </a:r>
            <a:r>
              <a:rPr lang="fr-FR" dirty="0"/>
              <a:t> and </a:t>
            </a:r>
            <a:r>
              <a:rPr lang="fr-FR" dirty="0" err="1"/>
              <a:t>make</a:t>
            </a:r>
            <a:r>
              <a:rPr lang="fr-FR" dirty="0"/>
              <a:t> </a:t>
            </a:r>
            <a:r>
              <a:rPr lang="fr-FR" dirty="0" err="1"/>
              <a:t>them</a:t>
            </a:r>
            <a:r>
              <a:rPr lang="fr-FR" dirty="0"/>
              <a:t> close</a:t>
            </a:r>
            <a:r>
              <a:rPr lang="fr-FR" dirty="0" smtClean="0"/>
              <a:t>,</a:t>
            </a:r>
          </a:p>
          <a:p>
            <a:endParaRPr lang="fr-FR" dirty="0" smtClean="0"/>
          </a:p>
          <a:p>
            <a:r>
              <a:rPr lang="fr-FR" dirty="0" smtClean="0"/>
              <a:t> </a:t>
            </a:r>
            <a:r>
              <a:rPr lang="fr-FR" dirty="0" err="1"/>
              <a:t>then</a:t>
            </a:r>
            <a:r>
              <a:rPr lang="fr-FR" dirty="0"/>
              <a:t> </a:t>
            </a:r>
            <a:r>
              <a:rPr lang="fr-FR" dirty="0" err="1"/>
              <a:t>research</a:t>
            </a:r>
            <a:r>
              <a:rPr lang="fr-FR" dirty="0"/>
              <a:t> </a:t>
            </a:r>
            <a:r>
              <a:rPr lang="fr-FR" dirty="0" err="1"/>
              <a:t>organizations</a:t>
            </a:r>
            <a:r>
              <a:rPr lang="fr-FR" dirty="0"/>
              <a:t> and </a:t>
            </a:r>
            <a:r>
              <a:rPr lang="fr-FR" dirty="0" err="1"/>
              <a:t>higher</a:t>
            </a:r>
            <a:r>
              <a:rPr lang="fr-FR" dirty="0"/>
              <a:t> </a:t>
            </a:r>
            <a:r>
              <a:rPr lang="fr-FR" dirty="0" err="1"/>
              <a:t>education</a:t>
            </a:r>
            <a:r>
              <a:rPr lang="fr-FR" dirty="0"/>
              <a:t> and </a:t>
            </a:r>
            <a:r>
              <a:rPr lang="fr-FR" dirty="0" err="1"/>
              <a:t>research</a:t>
            </a:r>
            <a:r>
              <a:rPr lang="fr-FR" dirty="0"/>
              <a:t> institutions  </a:t>
            </a:r>
            <a:r>
              <a:rPr lang="fr-FR" dirty="0" err="1"/>
              <a:t>where</a:t>
            </a:r>
            <a:r>
              <a:rPr lang="fr-FR" dirty="0"/>
              <a:t> </a:t>
            </a:r>
            <a:r>
              <a:rPr lang="fr-FR" dirty="0" err="1"/>
              <a:t>research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performed</a:t>
            </a:r>
            <a:r>
              <a:rPr lang="fr-FR" dirty="0"/>
              <a:t> in </a:t>
            </a:r>
            <a:r>
              <a:rPr lang="fr-FR" dirty="0" err="1"/>
              <a:t>fact</a:t>
            </a:r>
            <a:r>
              <a:rPr lang="fr-FR" dirty="0"/>
              <a:t>.</a:t>
            </a:r>
          </a:p>
          <a:p>
            <a:endParaRPr lang="fr-FR" dirty="0"/>
          </a:p>
        </p:txBody>
      </p:sp>
      <p:sp>
        <p:nvSpPr>
          <p:cNvPr id="330755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572B0B5-A32D-CE48-BBFC-16F0E138C631}" type="slidenum">
              <a:rPr lang="fr-FR" sz="1200">
                <a:cs typeface="Arial" charset="0"/>
              </a:rPr>
              <a:pPr eaLnBrk="1" hangingPunct="1"/>
              <a:t>7</a:t>
            </a:fld>
            <a:endParaRPr lang="fr-FR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32802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fr-FR" dirty="0" err="1"/>
              <a:t>Led</a:t>
            </a:r>
            <a:r>
              <a:rPr lang="fr-FR" dirty="0"/>
              <a:t> by MENESR, </a:t>
            </a:r>
            <a:r>
              <a:rPr lang="fr-FR" dirty="0" err="1"/>
              <a:t>research</a:t>
            </a:r>
            <a:r>
              <a:rPr lang="fr-FR" dirty="0"/>
              <a:t> </a:t>
            </a:r>
            <a:r>
              <a:rPr lang="fr-FR" dirty="0" err="1"/>
              <a:t>policy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implemented</a:t>
            </a:r>
            <a:r>
              <a:rPr lang="fr-FR" dirty="0"/>
              <a:t> </a:t>
            </a:r>
            <a:r>
              <a:rPr lang="fr-FR" dirty="0" err="1"/>
              <a:t>daily</a:t>
            </a:r>
            <a:r>
              <a:rPr lang="fr-FR" dirty="0"/>
              <a:t> by a large </a:t>
            </a:r>
            <a:r>
              <a:rPr lang="fr-FR" dirty="0" err="1"/>
              <a:t>number</a:t>
            </a:r>
            <a:r>
              <a:rPr lang="fr-FR" dirty="0"/>
              <a:t> of </a:t>
            </a:r>
            <a:r>
              <a:rPr lang="fr-FR" dirty="0" err="1"/>
              <a:t>very</a:t>
            </a:r>
            <a:r>
              <a:rPr lang="fr-FR" dirty="0"/>
              <a:t> </a:t>
            </a:r>
            <a:r>
              <a:rPr lang="fr-FR" dirty="0" err="1"/>
              <a:t>varied</a:t>
            </a:r>
            <a:r>
              <a:rPr lang="fr-FR" dirty="0"/>
              <a:t> institutions, </a:t>
            </a:r>
            <a:r>
              <a:rPr lang="fr-FR" dirty="0" err="1"/>
              <a:t>constituting</a:t>
            </a:r>
            <a:r>
              <a:rPr lang="fr-FR" dirty="0"/>
              <a:t> a </a:t>
            </a:r>
            <a:r>
              <a:rPr lang="fr-FR" dirty="0" err="1"/>
              <a:t>rich</a:t>
            </a:r>
            <a:r>
              <a:rPr lang="fr-FR" dirty="0"/>
              <a:t> and </a:t>
            </a:r>
            <a:r>
              <a:rPr lang="fr-FR" dirty="0" err="1"/>
              <a:t>complex</a:t>
            </a:r>
            <a:r>
              <a:rPr lang="fr-FR" dirty="0"/>
              <a:t> system. </a:t>
            </a:r>
            <a:endParaRPr lang="fr-FR" dirty="0" smtClean="0"/>
          </a:p>
          <a:p>
            <a:endParaRPr lang="fr-FR" dirty="0"/>
          </a:p>
          <a:p>
            <a:r>
              <a:rPr lang="fr-FR" dirty="0"/>
              <a:t>The </a:t>
            </a:r>
            <a:r>
              <a:rPr lang="fr-FR" dirty="0" err="1"/>
              <a:t>proper</a:t>
            </a:r>
            <a:r>
              <a:rPr lang="fr-FR" dirty="0"/>
              <a:t> </a:t>
            </a:r>
            <a:r>
              <a:rPr lang="fr-FR" dirty="0" err="1"/>
              <a:t>functioning</a:t>
            </a:r>
            <a:r>
              <a:rPr lang="fr-FR" dirty="0"/>
              <a:t> of </a:t>
            </a:r>
            <a:r>
              <a:rPr lang="fr-FR" dirty="0" err="1"/>
              <a:t>this</a:t>
            </a:r>
            <a:r>
              <a:rPr lang="fr-FR" dirty="0"/>
              <a:t> system </a:t>
            </a:r>
            <a:r>
              <a:rPr lang="fr-FR" dirty="0" err="1"/>
              <a:t>requires</a:t>
            </a:r>
            <a:r>
              <a:rPr lang="fr-FR" dirty="0"/>
              <a:t> of course </a:t>
            </a:r>
            <a:r>
              <a:rPr lang="fr-FR" dirty="0" err="1"/>
              <a:t>amounts</a:t>
            </a:r>
            <a:r>
              <a:rPr lang="fr-FR" dirty="0"/>
              <a:t> of information exchange top down as </a:t>
            </a:r>
            <a:r>
              <a:rPr lang="fr-FR" dirty="0" err="1"/>
              <a:t>bottom</a:t>
            </a:r>
            <a:r>
              <a:rPr lang="fr-FR" dirty="0"/>
              <a:t> up, for </a:t>
            </a:r>
            <a:r>
              <a:rPr lang="fr-FR" dirty="0" err="1"/>
              <a:t>dissemination</a:t>
            </a:r>
            <a:r>
              <a:rPr lang="fr-FR" dirty="0"/>
              <a:t> and </a:t>
            </a:r>
            <a:r>
              <a:rPr lang="fr-FR" dirty="0" err="1"/>
              <a:t>implementation</a:t>
            </a:r>
            <a:r>
              <a:rPr lang="fr-FR" dirty="0"/>
              <a:t> of the </a:t>
            </a:r>
            <a:r>
              <a:rPr lang="fr-FR" dirty="0" err="1"/>
              <a:t>policy</a:t>
            </a:r>
            <a:r>
              <a:rPr lang="fr-FR" dirty="0"/>
              <a:t>, for </a:t>
            </a:r>
            <a:r>
              <a:rPr lang="fr-FR" dirty="0" err="1"/>
              <a:t>its</a:t>
            </a:r>
            <a:r>
              <a:rPr lang="fr-FR" dirty="0"/>
              <a:t> monitoring and </a:t>
            </a:r>
            <a:r>
              <a:rPr lang="fr-FR" dirty="0" err="1"/>
              <a:t>evaluation</a:t>
            </a:r>
            <a:r>
              <a:rPr lang="fr-FR" dirty="0"/>
              <a:t>, in </a:t>
            </a:r>
            <a:r>
              <a:rPr lang="fr-FR" dirty="0" err="1"/>
              <a:t>terms</a:t>
            </a:r>
            <a:r>
              <a:rPr lang="fr-FR" dirty="0"/>
              <a:t> of </a:t>
            </a:r>
            <a:r>
              <a:rPr lang="fr-FR" dirty="0" err="1"/>
              <a:t>resources</a:t>
            </a:r>
            <a:r>
              <a:rPr lang="fr-FR" dirty="0"/>
              <a:t> (</a:t>
            </a:r>
            <a:r>
              <a:rPr lang="fr-FR" dirty="0" err="1"/>
              <a:t>financial</a:t>
            </a:r>
            <a:r>
              <a:rPr lang="fr-FR" dirty="0"/>
              <a:t>, </a:t>
            </a:r>
            <a:r>
              <a:rPr lang="fr-FR" dirty="0" err="1"/>
              <a:t>humans</a:t>
            </a:r>
            <a:r>
              <a:rPr lang="fr-FR" dirty="0"/>
              <a:t>, ..), of </a:t>
            </a:r>
            <a:r>
              <a:rPr lang="fr-FR" dirty="0" err="1"/>
              <a:t>results</a:t>
            </a:r>
            <a:r>
              <a:rPr lang="fr-FR" dirty="0"/>
              <a:t>, but </a:t>
            </a:r>
            <a:r>
              <a:rPr lang="fr-FR" dirty="0" err="1"/>
              <a:t>also</a:t>
            </a:r>
            <a:r>
              <a:rPr lang="fr-FR" dirty="0"/>
              <a:t> for the administration and management of the system</a:t>
            </a:r>
            <a:r>
              <a:rPr lang="fr-FR" dirty="0" smtClean="0"/>
              <a:t>.</a:t>
            </a:r>
          </a:p>
          <a:p>
            <a:endParaRPr lang="fr-FR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dirty="0" err="1"/>
              <a:t>Such</a:t>
            </a:r>
            <a:r>
              <a:rPr lang="fr-FR" dirty="0"/>
              <a:t> exchanges are </a:t>
            </a:r>
            <a:r>
              <a:rPr lang="fr-FR" dirty="0" err="1"/>
              <a:t>based</a:t>
            </a:r>
            <a:r>
              <a:rPr lang="fr-FR" dirty="0"/>
              <a:t> on multiple </a:t>
            </a:r>
            <a:r>
              <a:rPr lang="fr-FR" dirty="0" err="1"/>
              <a:t>channels</a:t>
            </a:r>
            <a:r>
              <a:rPr lang="fr-FR" dirty="0"/>
              <a:t> of communication and information, </a:t>
            </a:r>
            <a:r>
              <a:rPr lang="fr-FR" dirty="0" err="1"/>
              <a:t>ranging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the </a:t>
            </a:r>
            <a:r>
              <a:rPr lang="fr-FR" dirty="0" err="1"/>
              <a:t>most</a:t>
            </a:r>
            <a:r>
              <a:rPr lang="fr-FR" dirty="0"/>
              <a:t> open to the </a:t>
            </a:r>
            <a:r>
              <a:rPr lang="fr-FR" dirty="0" err="1"/>
              <a:t>most</a:t>
            </a:r>
            <a:r>
              <a:rPr lang="fr-FR" dirty="0"/>
              <a:t> </a:t>
            </a:r>
            <a:r>
              <a:rPr lang="fr-FR" dirty="0" err="1"/>
              <a:t>structured</a:t>
            </a:r>
            <a:r>
              <a:rPr lang="fr-FR" dirty="0"/>
              <a:t>, and </a:t>
            </a:r>
            <a:r>
              <a:rPr lang="fr-FR" dirty="0" err="1"/>
              <a:t>making</a:t>
            </a:r>
            <a:r>
              <a:rPr lang="fr-FR" dirty="0"/>
              <a:t> up </a:t>
            </a:r>
            <a:r>
              <a:rPr lang="fr-FR" dirty="0" smtClean="0"/>
              <a:t>the </a:t>
            </a:r>
            <a:r>
              <a:rPr lang="fr-FR" dirty="0" err="1" smtClean="0"/>
              <a:t>research</a:t>
            </a:r>
            <a:r>
              <a:rPr lang="fr-FR" dirty="0" smtClean="0"/>
              <a:t> </a:t>
            </a:r>
            <a:r>
              <a:rPr lang="fr-FR" dirty="0"/>
              <a:t>information </a:t>
            </a:r>
            <a:r>
              <a:rPr lang="fr-FR" dirty="0" smtClean="0"/>
              <a:t>system</a:t>
            </a:r>
            <a:endParaRPr lang="fr-FR" dirty="0"/>
          </a:p>
        </p:txBody>
      </p:sp>
      <p:sp>
        <p:nvSpPr>
          <p:cNvPr id="332803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6EB55E1-5DC7-5247-8E5C-185C11DBFCC3}" type="slidenum">
              <a:rPr lang="fr-FR" sz="1200">
                <a:cs typeface="Arial" charset="0"/>
              </a:rPr>
              <a:pPr eaLnBrk="1" hangingPunct="1"/>
              <a:t>8</a:t>
            </a:fld>
            <a:endParaRPr lang="fr-FR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34850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fr-FR"/>
              <a:t>Before addressing the French research information system, to allow to understand the complexity, let's look more finely the organization of research from the perspective of its actors.</a:t>
            </a:r>
          </a:p>
        </p:txBody>
      </p:sp>
      <p:sp>
        <p:nvSpPr>
          <p:cNvPr id="334851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820897A-EACB-0D4A-8DAB-10F101FABE6B}" type="slidenum">
              <a:rPr lang="fr-FR" sz="1200">
                <a:cs typeface="Arial" charset="0"/>
              </a:rPr>
              <a:pPr eaLnBrk="1" hangingPunct="1"/>
              <a:t>9</a:t>
            </a:fld>
            <a:endParaRPr lang="fr-FR" sz="1200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Relationship Id="rId2" Type="http://schemas.openxmlformats.org/officeDocument/2006/relationships/image" Target="../media/image30.jpeg"/><Relationship Id="rId3" Type="http://schemas.openxmlformats.org/officeDocument/2006/relationships/image" Target="../media/image2.png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Relationship Id="rId2" Type="http://schemas.openxmlformats.org/officeDocument/2006/relationships/image" Target="../media/image35.jpeg"/><Relationship Id="rId3" Type="http://schemas.openxmlformats.org/officeDocument/2006/relationships/image" Target="../media/image2.png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Relationship Id="rId2" Type="http://schemas.openxmlformats.org/officeDocument/2006/relationships/image" Target="../media/image40.jpeg"/><Relationship Id="rId3" Type="http://schemas.openxmlformats.org/officeDocument/2006/relationships/image" Target="../media/image2.png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Relationship Id="rId2" Type="http://schemas.openxmlformats.org/officeDocument/2006/relationships/image" Target="../media/image45.jpeg"/><Relationship Id="rId3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Relationship Id="rId2" Type="http://schemas.openxmlformats.org/officeDocument/2006/relationships/image" Target="../media/image50.jpeg"/><Relationship Id="rId3" Type="http://schemas.openxmlformats.org/officeDocument/2006/relationships/image" Target="../media/image2.png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jpeg"/><Relationship Id="rId3" Type="http://schemas.openxmlformats.org/officeDocument/2006/relationships/image" Target="../media/image2.png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Relationship Id="rId2" Type="http://schemas.openxmlformats.org/officeDocument/2006/relationships/image" Target="../media/image52.png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Relationship Id="rId2" Type="http://schemas.openxmlformats.org/officeDocument/2006/relationships/image" Target="../media/image53.jpeg"/><Relationship Id="rId3" Type="http://schemas.openxmlformats.org/officeDocument/2006/relationships/image" Target="../media/image54.png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Relationship Id="rId2" Type="http://schemas.openxmlformats.org/officeDocument/2006/relationships/image" Target="../media/image53.jpeg"/><Relationship Id="rId3" Type="http://schemas.openxmlformats.org/officeDocument/2006/relationships/image" Target="../media/image54.png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Relationship Id="rId2" Type="http://schemas.openxmlformats.org/officeDocument/2006/relationships/image" Target="../media/image53.jpeg"/><Relationship Id="rId3" Type="http://schemas.openxmlformats.org/officeDocument/2006/relationships/image" Target="../media/image54.png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Relationship Id="rId2" Type="http://schemas.openxmlformats.org/officeDocument/2006/relationships/image" Target="../media/image55.jpeg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Relationship Id="rId2" Type="http://schemas.openxmlformats.org/officeDocument/2006/relationships/image" Target="../media/image52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Relationship Id="rId2" Type="http://schemas.openxmlformats.org/officeDocument/2006/relationships/image" Target="../media/image53.jpeg"/><Relationship Id="rId3" Type="http://schemas.openxmlformats.org/officeDocument/2006/relationships/image" Target="../media/image54.png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Relationship Id="rId2" Type="http://schemas.openxmlformats.org/officeDocument/2006/relationships/image" Target="../media/image53.jpeg"/><Relationship Id="rId3" Type="http://schemas.openxmlformats.org/officeDocument/2006/relationships/image" Target="../media/image54.png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Relationship Id="rId2" Type="http://schemas.openxmlformats.org/officeDocument/2006/relationships/image" Target="../media/image53.jpeg"/><Relationship Id="rId3" Type="http://schemas.openxmlformats.org/officeDocument/2006/relationships/image" Target="../media/image54.png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Relationship Id="rId2" Type="http://schemas.openxmlformats.org/officeDocument/2006/relationships/image" Target="../media/image55.jpeg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Relationship Id="rId2" Type="http://schemas.openxmlformats.org/officeDocument/2006/relationships/image" Target="../media/image5.jpeg"/><Relationship Id="rId3" Type="http://schemas.openxmlformats.org/officeDocument/2006/relationships/image" Target="../media/image2.png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Relationship Id="rId2" Type="http://schemas.openxmlformats.org/officeDocument/2006/relationships/image" Target="../media/image10.jpeg"/><Relationship Id="rId3" Type="http://schemas.openxmlformats.org/officeDocument/2006/relationships/image" Target="../media/image2.png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Relationship Id="rId2" Type="http://schemas.openxmlformats.org/officeDocument/2006/relationships/image" Target="../media/image56.png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Relationship Id="rId2" Type="http://schemas.openxmlformats.org/officeDocument/2006/relationships/image" Target="../media/image53.jpeg"/><Relationship Id="rId3" Type="http://schemas.openxmlformats.org/officeDocument/2006/relationships/image" Target="../media/image54.png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Relationship Id="rId2" Type="http://schemas.openxmlformats.org/officeDocument/2006/relationships/image" Target="../media/image53.jpeg"/><Relationship Id="rId3" Type="http://schemas.openxmlformats.org/officeDocument/2006/relationships/image" Target="../media/image54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Relationship Id="rId2" Type="http://schemas.openxmlformats.org/officeDocument/2006/relationships/image" Target="../media/image53.jpeg"/><Relationship Id="rId3" Type="http://schemas.openxmlformats.org/officeDocument/2006/relationships/image" Target="../media/image54.png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Relationship Id="rId2" Type="http://schemas.openxmlformats.org/officeDocument/2006/relationships/image" Target="../media/image55.jpe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5.jpeg"/><Relationship Id="rId3" Type="http://schemas.openxmlformats.org/officeDocument/2006/relationships/image" Target="../media/image2.pn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20.jpeg"/><Relationship Id="rId3" Type="http://schemas.openxmlformats.org/officeDocument/2006/relationships/image" Target="../media/image2.png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Relationship Id="rId2" Type="http://schemas.openxmlformats.org/officeDocument/2006/relationships/image" Target="../media/image25.jpeg"/><Relationship Id="rId3" Type="http://schemas.openxmlformats.org/officeDocument/2006/relationships/image" Target="../media/image2.png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pied_page_commu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6308725"/>
            <a:ext cx="208756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78188" y="2708275"/>
            <a:ext cx="5110162" cy="1470025"/>
          </a:xfrm>
        </p:spPr>
        <p:txBody>
          <a:bodyPr lIns="36000" tIns="0" rIns="36000" bIns="0" anchor="t"/>
          <a:lstStyle>
            <a:lvl1pPr>
              <a:defRPr sz="2500" b="1"/>
            </a:lvl1pPr>
          </a:lstStyle>
          <a:p>
            <a:pPr lvl="0"/>
            <a:r>
              <a:rPr lang="fr-FR" noProof="0" smtClean="0"/>
              <a:t>Cliquez pour modifier le style du titre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44850" y="620713"/>
            <a:ext cx="2695575" cy="2298700"/>
          </a:xfrm>
        </p:spPr>
        <p:txBody>
          <a:bodyPr lIns="36000" rIns="36000" anchor="b"/>
          <a:lstStyle>
            <a:lvl1pPr marL="0" indent="0">
              <a:buFont typeface="Arial" charset="0"/>
              <a:buNone/>
              <a:defRPr sz="8000" b="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noProof="0" smtClean="0"/>
              <a:t>Cliquez pour modifier le style des sous-titres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C5BD4-B07C-3C4E-AA3C-6F6A56384E8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lang="fr-FR" sz="1200" b="0" i="0" u="none" strike="noStrike" baseline="0"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880687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EDDB1E-2F30-0B46-A445-CF15C41CE9C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8621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3EC8E8-BC1B-0E42-82AE-C3C5569323E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432519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046913" y="188913"/>
            <a:ext cx="1639887" cy="59372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124075" y="188913"/>
            <a:ext cx="4770438" cy="59372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5157FE-7D73-C045-B4D0-FA302BEEAE1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653625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877638-B76D-044C-A3B3-4FDA22E46C0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498927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9C860A-D2BD-474C-AB46-5F7833FEC88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412690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8475C0-59A2-AF40-BDB1-56D84E2FAE8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72766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8313" y="1484313"/>
            <a:ext cx="4032250" cy="4641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2963" y="1484313"/>
            <a:ext cx="4033837" cy="4641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07555A-8581-0144-959F-F46EC709FB3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117632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B93AFA-728A-034A-A287-89C3A6BE419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396357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32C107-3FEA-B64A-9BDC-783A8C0945C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875009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658175-8583-D140-B535-D277EFC6595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561957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6585CB-D263-3244-B559-1A03C652A63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8235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046913" y="188913"/>
            <a:ext cx="1639887" cy="59372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124075" y="188913"/>
            <a:ext cx="4770438" cy="59372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4F438-BD79-0544-8612-66ADE5F7908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463668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5AF5A-DE4B-5349-899F-4D3F18E0D3F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394234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DAA30-B19B-064D-B23B-6B04DA20452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50184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32575" y="188913"/>
            <a:ext cx="2054225" cy="59372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68313" y="188913"/>
            <a:ext cx="6011862" cy="59372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887726-569B-ED40-B511-224D4D92FCD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801260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ied_page_commu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6308725"/>
            <a:ext cx="208756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78188" y="2708275"/>
            <a:ext cx="5110162" cy="1470025"/>
          </a:xfrm>
        </p:spPr>
        <p:txBody>
          <a:bodyPr lIns="36000" tIns="0" rIns="36000" bIns="0" anchor="t"/>
          <a:lstStyle>
            <a:lvl1pPr>
              <a:defRPr sz="2500" b="1"/>
            </a:lvl1pPr>
          </a:lstStyle>
          <a:p>
            <a:pPr lvl="0"/>
            <a:r>
              <a:rPr lang="fr-FR" noProof="0" smtClean="0"/>
              <a:t>Cliquez pour modifier le style du titre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44850" y="620713"/>
            <a:ext cx="2695575" cy="2298700"/>
          </a:xfrm>
        </p:spPr>
        <p:txBody>
          <a:bodyPr lIns="36000" rIns="36000" anchor="b"/>
          <a:lstStyle>
            <a:lvl1pPr marL="0" indent="0">
              <a:buFont typeface="Arial" charset="0"/>
              <a:buNone/>
              <a:defRPr sz="8000" b="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noProof="0" smtClean="0"/>
              <a:t>Cliquez pour modifier le style des sous-titres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C2422-657A-E94F-A649-62806D98301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079518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9D637E-4DAB-6443-A661-39CB8779B31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685508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7D72B8-C87D-3947-8D4F-297ACC7BBF7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360603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124075" y="1989138"/>
            <a:ext cx="3205163" cy="413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481638" y="1989138"/>
            <a:ext cx="3205162" cy="413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88479F-E84F-D74D-B87D-AE90B04E3F6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470145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7A5258-3B09-7A41-BAE5-F73FDF472FC6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885361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B7B82A-20EE-B645-AFA9-BCD84A6E53A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289211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BFAA97-0368-1643-B027-262CA6B77BA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41988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8EB9B-EE9A-F342-8636-25BF6FDBDCD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292763029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7AC7CB-4065-D748-87AE-29B3EA3D7DD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954125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6A3199-7CE2-6946-9043-EBC4EF07D23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547774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64F4DF-2C00-7E43-8D12-3594A729CB9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021520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046913" y="188913"/>
            <a:ext cx="1639887" cy="59372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124075" y="188913"/>
            <a:ext cx="4770438" cy="59372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4287B-9ECF-9743-9810-BC883D1B817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244671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B6AD07-6A29-2E47-857D-AF82466AAAD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533426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B8540-4AE1-4F4C-A15B-3FFC3629423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050700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265D17-16F1-2140-8F97-090E0951EDD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791871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8313" y="1484313"/>
            <a:ext cx="4032250" cy="4641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2963" y="1484313"/>
            <a:ext cx="4033837" cy="4641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E17BD1-528B-D94D-B722-77A4F567E69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107883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A89CD-BE44-7045-9A8D-90F5F29B1AE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182340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24A970-3166-9D45-B01B-576C7C52082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37123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9F286-0583-4644-AB5E-076D848F599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306613744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93253-4019-E844-B842-5B6D170975F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23913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C041D9-3710-2546-BCDA-217243A8344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500667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0CFCE2-8ADA-644D-93E9-D580ABAB0B2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396565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71EC21-28D7-0544-8651-EFE193C8252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452249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32575" y="188913"/>
            <a:ext cx="2054225" cy="59372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68313" y="188913"/>
            <a:ext cx="6011862" cy="59372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466713-CBE9-0441-8687-D7879B0A6B1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171986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ied_page_commu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6308725"/>
            <a:ext cx="208756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78188" y="2708275"/>
            <a:ext cx="5110162" cy="1470025"/>
          </a:xfrm>
        </p:spPr>
        <p:txBody>
          <a:bodyPr lIns="36000" tIns="0" rIns="36000" bIns="0" anchor="t"/>
          <a:lstStyle>
            <a:lvl1pPr>
              <a:defRPr sz="2500" b="1"/>
            </a:lvl1pPr>
          </a:lstStyle>
          <a:p>
            <a:pPr lvl="0"/>
            <a:r>
              <a:rPr lang="fr-FR" noProof="0" smtClean="0"/>
              <a:t>Cliquez pour modifier le style du titre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44850" y="620713"/>
            <a:ext cx="2695575" cy="2298700"/>
          </a:xfrm>
        </p:spPr>
        <p:txBody>
          <a:bodyPr lIns="36000" rIns="36000" anchor="b"/>
          <a:lstStyle>
            <a:lvl1pPr marL="0" indent="0">
              <a:buFont typeface="Arial" charset="0"/>
              <a:buNone/>
              <a:defRPr sz="8000" b="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noProof="0" smtClean="0"/>
              <a:t>Cliquez pour modifier le style des sous-titres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86FD1B-E73E-9941-ABC7-8A697542240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366607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B09654-5537-4246-9E1C-461E7E75D6E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709090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9AEFC-1B4A-CB48-B399-4B7800A9D14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745850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124075" y="1989138"/>
            <a:ext cx="3205163" cy="413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481638" y="1989138"/>
            <a:ext cx="3205162" cy="413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F69B59-59CC-D14A-A6B1-A6258E01B55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377644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CF94E1-72F7-AB47-B572-25B47E936CC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51887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6B028D-C10D-2842-AC27-9B8B4C4F6316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190240908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29BEF9-F7EA-D24A-9CEB-5BC10363457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376819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E7581-F155-B14C-A411-D6CF85469A5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246724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F7091F-3A52-D946-9A64-58E119AB1B9D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397455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278A0-560C-D545-A349-174E7B0F883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984299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7A59F4-A9E7-EF41-9CB7-A4A2F8F475D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3804360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046913" y="188913"/>
            <a:ext cx="1639887" cy="59372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124075" y="188913"/>
            <a:ext cx="4770438" cy="59372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62E379-F259-934B-8842-CB42745A6BE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631269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BFF404-A5CA-2947-B76F-C98FC1C1B59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4970177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76A89E-DF15-C44B-9E49-0853B2A47F4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295092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0DDCF-4895-9A4D-925A-5093A403947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4921973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8313" y="1484313"/>
            <a:ext cx="4032250" cy="4641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2963" y="1484313"/>
            <a:ext cx="4033837" cy="4641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244EF-7E9E-1341-9A49-92A5439EFFA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56955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8313" y="1484313"/>
            <a:ext cx="4032250" cy="4641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2963" y="1484313"/>
            <a:ext cx="4033837" cy="4641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11EB4C-7798-7546-A065-CE2950BD78ED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1908056927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E7577A-97E9-894B-933A-EEFB535FB34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345969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9578BC-1E00-034F-BFA5-6704224AF95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143346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1B2F88-60B1-B64C-8D63-231CA7F25E1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392274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ECCDEB-2D8B-AB4B-963D-2D0717EB694D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1890234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1EEDB1-4070-9A44-BAC1-677E400FCEA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790998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07C0F2-0179-B943-9455-0FC1BA746F6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4395684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32575" y="188913"/>
            <a:ext cx="2054225" cy="59372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68313" y="188913"/>
            <a:ext cx="6011862" cy="59372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AD988D-8936-8048-A104-1E0C7DC54C8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7140444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ied_page_commu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6308725"/>
            <a:ext cx="208756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78188" y="2708275"/>
            <a:ext cx="5110162" cy="1470025"/>
          </a:xfrm>
        </p:spPr>
        <p:txBody>
          <a:bodyPr lIns="36000" tIns="0" rIns="36000" bIns="0" anchor="t"/>
          <a:lstStyle>
            <a:lvl1pPr>
              <a:defRPr sz="2500" b="1"/>
            </a:lvl1pPr>
          </a:lstStyle>
          <a:p>
            <a:pPr lvl="0"/>
            <a:r>
              <a:rPr lang="fr-FR" noProof="0" smtClean="0"/>
              <a:t>Cliquez pour modifier le style du titre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44850" y="620713"/>
            <a:ext cx="2695575" cy="2298700"/>
          </a:xfrm>
        </p:spPr>
        <p:txBody>
          <a:bodyPr lIns="36000" rIns="36000" anchor="b"/>
          <a:lstStyle>
            <a:lvl1pPr marL="0" indent="0">
              <a:buFont typeface="Arial" charset="0"/>
              <a:buNone/>
              <a:defRPr sz="8000" b="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noProof="0" smtClean="0"/>
              <a:t>Cliquez pour modifier le style des sous-titres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1E5CAC-1F67-4041-869E-C53C13614F9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547953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1E3236-48EE-7F40-88F1-7100C060998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5078008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895BB-F60F-A54C-88FB-A59DE8FD4A4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7367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8A6E8A-DF3C-C445-854D-4E081429AAA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3101833926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124075" y="1989138"/>
            <a:ext cx="3205163" cy="413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481638" y="1989138"/>
            <a:ext cx="3205162" cy="413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C1F022-B9CF-CA4F-B5C9-2BFE2FAE4DE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069849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40F6EE-4EFD-8D4E-BF5A-85F154ADA71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26508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F6520-1A38-6F48-AFE3-7DEAECC8FDAD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521322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7CF9E-D33F-0243-BF2D-2228704C6E6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0808963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410B89-3C59-E94A-A5F1-6A88002909B6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9802073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58DDCE-B532-EE45-867D-D13D2E75559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1366171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6973AF-8E14-8348-B98D-B807094EEB9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4733521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046913" y="188913"/>
            <a:ext cx="1639887" cy="59372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124075" y="188913"/>
            <a:ext cx="4770438" cy="59372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10C269-DCF2-9343-8C30-4523FF98043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2065975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634696-AEF0-E64D-A458-67A0A21DBF4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5034060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23949F-5EEA-9340-9D07-A557A628607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1410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25E1AC-EA88-ED4C-AE67-AD068C6A6B9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291297695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4BAB77-17A6-834A-98AD-D8F2A644EBA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6155160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8313" y="1484313"/>
            <a:ext cx="4032250" cy="4641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2963" y="1484313"/>
            <a:ext cx="4033837" cy="4641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1951F2-0EEB-A244-98BF-237990869E9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468697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473FAC-117A-A047-B623-E937051EF4A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195948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B1D1C6-0021-E441-8459-E193C10426B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4169037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00964D-517C-1242-B56B-C9A6E45D21C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164865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A92930-7D45-2F44-AABC-B5F668DA7E7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4514783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C628A0-1FD0-6E4E-812C-02D8439DADA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9691057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084363-3AAA-CD43-99F7-B82FAD917AE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1862583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32575" y="188913"/>
            <a:ext cx="2054225" cy="59372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68313" y="188913"/>
            <a:ext cx="6011862" cy="59372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9BF5A6-5028-7344-894C-FFF25CFD752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0736305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ied_page_commu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6308725"/>
            <a:ext cx="208756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78188" y="2708275"/>
            <a:ext cx="5110162" cy="1470025"/>
          </a:xfrm>
        </p:spPr>
        <p:txBody>
          <a:bodyPr lIns="36000" tIns="0" rIns="36000" bIns="0" anchor="t"/>
          <a:lstStyle>
            <a:lvl1pPr>
              <a:defRPr sz="2500" b="1"/>
            </a:lvl1pPr>
          </a:lstStyle>
          <a:p>
            <a:pPr lvl="0"/>
            <a:r>
              <a:rPr lang="fr-FR" noProof="0" smtClean="0"/>
              <a:t>Cliquez pour modifier le style du titre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44850" y="620713"/>
            <a:ext cx="2695575" cy="2298700"/>
          </a:xfrm>
        </p:spPr>
        <p:txBody>
          <a:bodyPr lIns="36000" rIns="36000" anchor="b"/>
          <a:lstStyle>
            <a:lvl1pPr marL="0" indent="0">
              <a:buFont typeface="Arial" charset="0"/>
              <a:buNone/>
              <a:defRPr sz="8000" b="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noProof="0" smtClean="0"/>
              <a:t>Cliquez pour modifier le style des sous-titres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6FD57F-2551-1E41-9B65-BA4A90206BD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28145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72F008-1691-BB4C-9010-CE2D1A808B7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329311185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BF0EF0-3C50-EC43-84DA-03CEC17E640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6546520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160DB-F3BC-C94B-BFA9-3B92695A06E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6942369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124075" y="1989138"/>
            <a:ext cx="3205163" cy="413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481638" y="1989138"/>
            <a:ext cx="3205162" cy="413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4F8A88-35C0-9642-935A-A59F04AACCD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937608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8B49D6-8F08-814D-B4D7-3D8CC575E48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4471046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CC4B96-A1F8-3A4C-A79F-0A5533B98ED6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8680379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8C8D9-0F60-D74F-BDD2-163C55D3463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9631037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C85808-F15D-E240-884D-4DDC5D3C51A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0669272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0CB379-E21E-E14B-B5D2-61AE5F01E8E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9928680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0607A0-0BD0-3943-8B78-E6CABB4A122D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2470016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046913" y="188913"/>
            <a:ext cx="1639887" cy="59372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124075" y="188913"/>
            <a:ext cx="4770438" cy="59372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96A6AA-8B6E-F045-92B5-2146AA6D9EF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06431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B7EDF-A43D-1F41-A0C1-0A034AB0071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3688445677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6C907C-EA6C-C544-BC0B-FA2FDF9A7E6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6085982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4D143C-6B78-4545-B493-1A1DD78720F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666773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F6DEBD-944C-6E47-97AC-95A1070F358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8037121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8313" y="1484313"/>
            <a:ext cx="4032250" cy="4641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2963" y="1484313"/>
            <a:ext cx="4033837" cy="4641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B6B97C-5463-DB4A-BB63-BFBFF4819AF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198700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AE482C-65BE-D141-88FD-8DB32844850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8604503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F27DD-31BD-5B45-ACDB-96B09BD5CCED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3102337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81C80D-0524-7048-8E2B-876B26BEE926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2696262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9E006-D4BB-D745-9AA4-43F4B251F00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8596408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AFAA0-BDAB-314E-B3E5-46A481F92A6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2064665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841C5F-96BF-A54E-9C37-095902B1015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8732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65E2AE-3361-CD49-990D-95390AF528C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65520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427035-A5D1-F44E-A39C-8FA10FB6E3C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3953093358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32575" y="188913"/>
            <a:ext cx="2054225" cy="59372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68313" y="188913"/>
            <a:ext cx="6011862" cy="59372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785F9-C318-E44E-A107-4627F92E8ECD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525100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ied_page_commu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6308725"/>
            <a:ext cx="208756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78188" y="2708275"/>
            <a:ext cx="5110162" cy="1470025"/>
          </a:xfrm>
        </p:spPr>
        <p:txBody>
          <a:bodyPr lIns="36000" tIns="0" rIns="36000" bIns="0" anchor="t"/>
          <a:lstStyle>
            <a:lvl1pPr>
              <a:defRPr sz="2500" b="1"/>
            </a:lvl1pPr>
          </a:lstStyle>
          <a:p>
            <a:pPr lvl="0"/>
            <a:r>
              <a:rPr lang="fr-FR" noProof="0" smtClean="0"/>
              <a:t>Cliquez pour modifier le style du titre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44850" y="620713"/>
            <a:ext cx="2695575" cy="2298700"/>
          </a:xfrm>
        </p:spPr>
        <p:txBody>
          <a:bodyPr lIns="36000" rIns="36000" anchor="b"/>
          <a:lstStyle>
            <a:lvl1pPr marL="0" indent="0">
              <a:buFont typeface="Arial" charset="0"/>
              <a:buNone/>
              <a:defRPr sz="8000" b="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noProof="0" smtClean="0"/>
              <a:t>Cliquez pour modifier le style des sous-titres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9D623-5BDE-2C40-9862-EF30793D36E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1611271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7928AF-A497-2249-B97E-558660F84726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7639564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2D135-4DEC-A546-A198-BED95339756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5984919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124075" y="1989138"/>
            <a:ext cx="3205163" cy="413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481638" y="1989138"/>
            <a:ext cx="3205162" cy="413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E37502-4A53-5B4F-B0EB-A74D41C44FD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278194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15DBC3-943A-C742-9AFC-B8083529FD5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592569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F6BC4-4E41-9F4E-A54F-C9C2314A048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4753339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779B7D-6A05-F04E-AB68-548789F7E16D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0456933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321DA9-5BFB-8B48-BAE9-72BF4D8A366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4526583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5888AB-2369-D342-8E84-40E9D5948FB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79456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468313" y="6389688"/>
            <a:ext cx="2895600" cy="20796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15A9-151A-9848-B7C4-1255C838BEC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3551456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2452E6-F8BD-9F4E-A71A-A23D84A50AF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4556172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046913" y="188913"/>
            <a:ext cx="1639887" cy="59372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124075" y="188913"/>
            <a:ext cx="4770438" cy="59372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BD023C-0903-B445-A809-0FC3D7C1F09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0599806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7D0F81-3BD9-BE48-80DA-F971718E983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5061936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3B2BE3-1B3E-1246-BB31-EC238E70A6C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9259443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ECD131-BB4D-7248-8415-E3DB3605986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0510142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8313" y="1484313"/>
            <a:ext cx="4032250" cy="4641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2963" y="1484313"/>
            <a:ext cx="4033837" cy="4641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4AA295-F3FA-9045-A036-56D1C876FA6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345326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4E3865-45F6-2B4F-BC32-A2370A437596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0371111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73EB83-1C12-BC4D-9D89-284686A4644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1275464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6989B7-AC28-AB4F-BD56-3171DBEBAAD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808089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5E62FA-8F40-DA41-8510-335AE9B8C8D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17725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32575" y="188913"/>
            <a:ext cx="2054225" cy="59372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68313" y="188913"/>
            <a:ext cx="6011862" cy="59372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468313" y="6389688"/>
            <a:ext cx="2895600" cy="20796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CC49B7-D7C5-AD47-8D35-0A5162C585E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15458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0372CE-1E6D-A141-9FA5-B061481EEB3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5057257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7C1621-1B8B-F14F-8B43-E00FE6552C9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8373299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32575" y="188913"/>
            <a:ext cx="2054225" cy="59372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68313" y="188913"/>
            <a:ext cx="6011862" cy="59372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6EC20F-DEBC-5B40-91E9-06CA1996908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2154539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F9CFB4BB-438D-7D43-8C4F-EEE4E8C6160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6232480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168819E6-C30C-7F49-B7BD-A909D3B5DCF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7555594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4BAB9456-555A-6943-9E9A-7895B1A593A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3853465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30609C91-289B-1745-B419-0CDA53712D7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736265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963A0BF3-6F12-3943-9E6B-17AEB623BAB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8876657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E8660E8E-6E6B-AF45-BF1E-EDDA25458A8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9571749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F00B4DC5-5133-E64D-9F30-10E556696EF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55605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ied_page_commu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6308725"/>
            <a:ext cx="208756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78188" y="2708275"/>
            <a:ext cx="5110162" cy="1470025"/>
          </a:xfrm>
        </p:spPr>
        <p:txBody>
          <a:bodyPr lIns="36000" tIns="0" rIns="36000" bIns="0" anchor="t"/>
          <a:lstStyle>
            <a:lvl1pPr>
              <a:defRPr sz="2500" b="1"/>
            </a:lvl1pPr>
          </a:lstStyle>
          <a:p>
            <a:pPr lvl="0"/>
            <a:r>
              <a:rPr lang="fr-FR" noProof="0" smtClean="0"/>
              <a:t>Cliquez pour modifier le style du titre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44850" y="620713"/>
            <a:ext cx="2695575" cy="2298700"/>
          </a:xfrm>
        </p:spPr>
        <p:txBody>
          <a:bodyPr lIns="36000" rIns="36000" anchor="b"/>
          <a:lstStyle>
            <a:lvl1pPr marL="0" indent="0">
              <a:buFont typeface="Arial" charset="0"/>
              <a:buNone/>
              <a:defRPr sz="8000" b="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noProof="0" smtClean="0"/>
              <a:t>Cliquez pour modifier le style des sous-titres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F38439-E801-D74A-A911-A945DE171E0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50825" y="6389688"/>
            <a:ext cx="3313113" cy="207962"/>
          </a:xfrm>
        </p:spPr>
        <p:txBody>
          <a:bodyPr/>
          <a:lstStyle>
            <a:lvl1pPr>
              <a:defRPr lang="fr-FR" sz="1200" b="0" i="0" u="none" strike="noStrike" baseline="0"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3581534724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3EF14E7A-35BC-9C42-BFF8-25359626C0C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091202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69C5E156-E624-2943-9A82-7196289EF45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3821735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4CC00A16-E172-A94C-AA6E-01125B8D2F2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2483277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E312930D-B2DC-E847-8B0D-452AF51EA19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6376215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 de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07"/>
          <a:stretch>
            <a:fillRect/>
          </a:stretch>
        </p:blipFill>
        <p:spPr bwMode="auto">
          <a:xfrm>
            <a:off x="0" y="44450"/>
            <a:ext cx="9144000" cy="681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687738" y="3356992"/>
            <a:ext cx="6669360" cy="11223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00B0F0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7738" y="1484784"/>
            <a:ext cx="6983615" cy="170267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>
              <a:defRPr sz="3600" b="0" cap="small" baseline="0">
                <a:solidFill>
                  <a:srgbClr val="0070C0"/>
                </a:solidFill>
                <a:latin typeface="Calibri" panose="020F050202020403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5" name="Espace réservé de la date 6"/>
          <p:cNvSpPr>
            <a:spLocks noGrp="1"/>
          </p:cNvSpPr>
          <p:nvPr>
            <p:ph type="dt" sz="half" idx="11"/>
          </p:nvPr>
        </p:nvSpPr>
        <p:spPr>
          <a:xfrm>
            <a:off x="687388" y="4479925"/>
            <a:ext cx="14366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00B0F0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78270735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 de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outon d'action : Personnalisé 3">
            <a:hlinkClick r:id="" action="ppaction://noaction" highlightClick="1"/>
          </p:cNvPr>
          <p:cNvSpPr/>
          <p:nvPr/>
        </p:nvSpPr>
        <p:spPr>
          <a:xfrm>
            <a:off x="7921625" y="5929313"/>
            <a:ext cx="1195388" cy="911225"/>
          </a:xfrm>
          <a:prstGeom prst="actionButtonBlank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solidFill>
                <a:srgbClr val="715E61"/>
              </a:solidFill>
              <a:latin typeface="Calibri"/>
            </a:endParaRPr>
          </a:p>
        </p:txBody>
      </p:sp>
      <p:pic>
        <p:nvPicPr>
          <p:cNvPr id="5" name="Imag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8" b="6697"/>
          <a:stretch>
            <a:fillRect/>
          </a:stretch>
        </p:blipFill>
        <p:spPr bwMode="auto">
          <a:xfrm>
            <a:off x="0" y="-23813"/>
            <a:ext cx="9144000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625" y="6075363"/>
            <a:ext cx="6492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868282" y="1844298"/>
            <a:ext cx="7632537" cy="4230988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28650" indent="-285750">
              <a:buClr>
                <a:srgbClr val="00B0F0"/>
              </a:buClr>
              <a:buFont typeface="Titillium Web" panose="00000500000000000000" pitchFamily="2" charset="0"/>
              <a:buChar char="+"/>
              <a:defRPr sz="2000"/>
            </a:lvl2pPr>
            <a:lvl3pPr marL="857250" indent="-171450">
              <a:buClr>
                <a:srgbClr val="00B0F0"/>
              </a:buClr>
              <a:buFont typeface="Arial" panose="020B0604020202020204" pitchFamily="34" charset="0"/>
              <a:buChar char="•"/>
              <a:defRPr sz="1800"/>
            </a:lvl3pPr>
            <a:lvl4pPr marL="1200150" indent="-171450">
              <a:buClr>
                <a:srgbClr val="00B0F0"/>
              </a:buClr>
              <a:buFont typeface="Titillium Web" panose="00000500000000000000" pitchFamily="2" charset="0"/>
              <a:buChar char="-"/>
              <a:defRPr sz="1600"/>
            </a:lvl4pPr>
            <a:lvl5pPr marL="1543050" indent="-171450">
              <a:buClr>
                <a:srgbClr val="00B0F0"/>
              </a:buClr>
              <a:buFont typeface="Titillium Web" panose="00000500000000000000" pitchFamily="2" charset="0"/>
              <a:buChar char="+"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823914" y="424716"/>
            <a:ext cx="6484390" cy="847543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2600" b="1">
                <a:latin typeface="Calibri" panose="020F050202020403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80151459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 de 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8" b="6697"/>
          <a:stretch>
            <a:fillRect/>
          </a:stretch>
        </p:blipFill>
        <p:spPr bwMode="auto">
          <a:xfrm>
            <a:off x="0" y="2924175"/>
            <a:ext cx="9144000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625" y="6075363"/>
            <a:ext cx="6492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395536" y="2871201"/>
            <a:ext cx="7886700" cy="1325563"/>
          </a:xfrm>
          <a:prstGeom prst="rect">
            <a:avLst/>
          </a:prstGeom>
        </p:spPr>
        <p:txBody>
          <a:bodyPr anchor="ctr" anchorCtr="0"/>
          <a:lstStyle>
            <a:lvl1pPr>
              <a:defRPr sz="2800" b="1"/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19297331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8" b="6697"/>
          <a:stretch>
            <a:fillRect/>
          </a:stretch>
        </p:blipFill>
        <p:spPr bwMode="auto">
          <a:xfrm>
            <a:off x="0" y="-9525"/>
            <a:ext cx="9144000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625" y="6075363"/>
            <a:ext cx="6492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space réservé pour une image  8"/>
          <p:cNvSpPr>
            <a:spLocks noGrp="1"/>
          </p:cNvSpPr>
          <p:nvPr>
            <p:ph type="pic" sz="quarter" idx="14"/>
          </p:nvPr>
        </p:nvSpPr>
        <p:spPr>
          <a:xfrm>
            <a:off x="600075" y="1900238"/>
            <a:ext cx="3616325" cy="3971925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fr-FR" noProof="0" smtClean="0"/>
              <a:t>Cliquez sur l'icône pour ajouter une image</a:t>
            </a:r>
            <a:endParaRPr lang="fr-FR" noProof="0" dirty="0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5"/>
          </p:nvPr>
        </p:nvSpPr>
        <p:spPr>
          <a:xfrm>
            <a:off x="4622800" y="1900238"/>
            <a:ext cx="3830638" cy="3971925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  <a:lvl2pPr algn="l">
              <a:defRPr/>
            </a:lvl2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5576" y="479778"/>
            <a:ext cx="6200816" cy="80798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43451872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 de clôture - 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9118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4572000" y="5517232"/>
            <a:ext cx="4572000" cy="1080418"/>
          </a:xfrm>
          <a:prstGeom prst="rect">
            <a:avLst/>
          </a:prstGeom>
        </p:spPr>
        <p:txBody>
          <a:bodyPr/>
          <a:lstStyle>
            <a:lvl1pPr algn="r">
              <a:defRPr sz="2400" b="1">
                <a:solidFill>
                  <a:srgbClr val="83D0F5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>
                <a:solidFill>
                  <a:srgbClr val="83D0F5"/>
                </a:solidFill>
              </a:defRPr>
            </a:lvl2pPr>
            <a:lvl3pPr>
              <a:defRPr>
                <a:solidFill>
                  <a:srgbClr val="83D0F5"/>
                </a:solidFill>
              </a:defRPr>
            </a:lvl3pPr>
            <a:lvl4pPr>
              <a:defRPr>
                <a:solidFill>
                  <a:srgbClr val="83D0F5"/>
                </a:solidFill>
              </a:defRPr>
            </a:lvl4pPr>
            <a:lvl5pPr>
              <a:defRPr>
                <a:solidFill>
                  <a:srgbClr val="83D0F5"/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120194236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 de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07"/>
          <a:stretch>
            <a:fillRect/>
          </a:stretch>
        </p:blipFill>
        <p:spPr bwMode="auto">
          <a:xfrm>
            <a:off x="0" y="44450"/>
            <a:ext cx="9144000" cy="681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687738" y="3356992"/>
            <a:ext cx="6669360" cy="11223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00B0F0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7738" y="1484784"/>
            <a:ext cx="6983615" cy="170267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>
              <a:defRPr sz="3600" b="0" cap="small" baseline="0">
                <a:solidFill>
                  <a:srgbClr val="0070C0"/>
                </a:solidFill>
                <a:latin typeface="Calibri" panose="020F050202020403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5" name="Espace réservé de la date 6"/>
          <p:cNvSpPr>
            <a:spLocks noGrp="1"/>
          </p:cNvSpPr>
          <p:nvPr>
            <p:ph type="dt" sz="half" idx="11"/>
          </p:nvPr>
        </p:nvSpPr>
        <p:spPr>
          <a:xfrm>
            <a:off x="687388" y="4479925"/>
            <a:ext cx="14366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00B0F0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273971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F89B4-241A-9344-AB71-87B9C038941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xfrm>
            <a:off x="250825" y="6389688"/>
            <a:ext cx="3313113" cy="207962"/>
          </a:xfrm>
        </p:spPr>
        <p:txBody>
          <a:bodyPr/>
          <a:lstStyle>
            <a:lvl1pPr>
              <a:defRPr lang="fr-FR" sz="1200" b="0" i="0" u="none" strike="noStrike" baseline="0"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4009574286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 de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outon d'action : Personnalisé 3">
            <a:hlinkClick r:id="" action="ppaction://noaction" highlightClick="1"/>
          </p:cNvPr>
          <p:cNvSpPr/>
          <p:nvPr/>
        </p:nvSpPr>
        <p:spPr>
          <a:xfrm>
            <a:off x="7921625" y="5929313"/>
            <a:ext cx="1195388" cy="911225"/>
          </a:xfrm>
          <a:prstGeom prst="actionButtonBlank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solidFill>
                <a:srgbClr val="715E61"/>
              </a:solidFill>
              <a:latin typeface="Calibri"/>
            </a:endParaRPr>
          </a:p>
        </p:txBody>
      </p:sp>
      <p:pic>
        <p:nvPicPr>
          <p:cNvPr id="5" name="Imag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8" b="6697"/>
          <a:stretch>
            <a:fillRect/>
          </a:stretch>
        </p:blipFill>
        <p:spPr bwMode="auto">
          <a:xfrm>
            <a:off x="0" y="-23813"/>
            <a:ext cx="9144000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625" y="6075363"/>
            <a:ext cx="6492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868282" y="1844298"/>
            <a:ext cx="7632537" cy="4230988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28650" indent="-285750">
              <a:buClr>
                <a:srgbClr val="00B0F0"/>
              </a:buClr>
              <a:buFont typeface="Titillium Web" panose="00000500000000000000" pitchFamily="2" charset="0"/>
              <a:buChar char="+"/>
              <a:defRPr sz="2000"/>
            </a:lvl2pPr>
            <a:lvl3pPr marL="857250" indent="-171450">
              <a:buClr>
                <a:srgbClr val="00B0F0"/>
              </a:buClr>
              <a:buFont typeface="Arial" panose="020B0604020202020204" pitchFamily="34" charset="0"/>
              <a:buChar char="•"/>
              <a:defRPr sz="1800"/>
            </a:lvl3pPr>
            <a:lvl4pPr marL="1200150" indent="-171450">
              <a:buClr>
                <a:srgbClr val="00B0F0"/>
              </a:buClr>
              <a:buFont typeface="Titillium Web" panose="00000500000000000000" pitchFamily="2" charset="0"/>
              <a:buChar char="-"/>
              <a:defRPr sz="1600"/>
            </a:lvl4pPr>
            <a:lvl5pPr marL="1543050" indent="-171450">
              <a:buClr>
                <a:srgbClr val="00B0F0"/>
              </a:buClr>
              <a:buFont typeface="Titillium Web" panose="00000500000000000000" pitchFamily="2" charset="0"/>
              <a:buChar char="+"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823914" y="424716"/>
            <a:ext cx="6484390" cy="847543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2600" b="1">
                <a:latin typeface="Calibri" panose="020F050202020403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7220999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 de 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8" b="6697"/>
          <a:stretch>
            <a:fillRect/>
          </a:stretch>
        </p:blipFill>
        <p:spPr bwMode="auto">
          <a:xfrm>
            <a:off x="0" y="2924175"/>
            <a:ext cx="9144000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625" y="6075363"/>
            <a:ext cx="6492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395536" y="2871201"/>
            <a:ext cx="7886700" cy="1325563"/>
          </a:xfrm>
          <a:prstGeom prst="rect">
            <a:avLst/>
          </a:prstGeom>
        </p:spPr>
        <p:txBody>
          <a:bodyPr anchor="ctr" anchorCtr="0"/>
          <a:lstStyle>
            <a:lvl1pPr>
              <a:defRPr sz="2800" b="1"/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24418078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8" b="6697"/>
          <a:stretch>
            <a:fillRect/>
          </a:stretch>
        </p:blipFill>
        <p:spPr bwMode="auto">
          <a:xfrm>
            <a:off x="0" y="-9525"/>
            <a:ext cx="9144000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625" y="6075363"/>
            <a:ext cx="6492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space réservé pour une image  8"/>
          <p:cNvSpPr>
            <a:spLocks noGrp="1"/>
          </p:cNvSpPr>
          <p:nvPr>
            <p:ph type="pic" sz="quarter" idx="14"/>
          </p:nvPr>
        </p:nvSpPr>
        <p:spPr>
          <a:xfrm>
            <a:off x="600075" y="1900238"/>
            <a:ext cx="3616325" cy="3971925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fr-FR" noProof="0" smtClean="0"/>
              <a:t>Cliquez sur l'icône pour ajouter une image</a:t>
            </a:r>
            <a:endParaRPr lang="fr-FR" noProof="0" dirty="0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5"/>
          </p:nvPr>
        </p:nvSpPr>
        <p:spPr>
          <a:xfrm>
            <a:off x="4622800" y="1900238"/>
            <a:ext cx="3830638" cy="3971925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  <a:lvl2pPr algn="l">
              <a:defRPr/>
            </a:lvl2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5576" y="479778"/>
            <a:ext cx="6200816" cy="80798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94529887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 de clôture - 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9118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4572000" y="5517232"/>
            <a:ext cx="4572000" cy="1080418"/>
          </a:xfrm>
          <a:prstGeom prst="rect">
            <a:avLst/>
          </a:prstGeom>
        </p:spPr>
        <p:txBody>
          <a:bodyPr/>
          <a:lstStyle>
            <a:lvl1pPr algn="r">
              <a:defRPr sz="2400" b="1">
                <a:solidFill>
                  <a:srgbClr val="83D0F5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>
                <a:solidFill>
                  <a:srgbClr val="83D0F5"/>
                </a:solidFill>
              </a:defRPr>
            </a:lvl2pPr>
            <a:lvl3pPr>
              <a:defRPr>
                <a:solidFill>
                  <a:srgbClr val="83D0F5"/>
                </a:solidFill>
              </a:defRPr>
            </a:lvl3pPr>
            <a:lvl4pPr>
              <a:defRPr>
                <a:solidFill>
                  <a:srgbClr val="83D0F5"/>
                </a:solidFill>
              </a:defRPr>
            </a:lvl4pPr>
            <a:lvl5pPr>
              <a:defRPr>
                <a:solidFill>
                  <a:srgbClr val="83D0F5"/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39002574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fld id="{98579212-8EB8-F54E-A3C3-128CBDA31B4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5746738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fld id="{F3EB5CC4-2BE9-B849-B136-C07FBEAF0E0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4491310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fld id="{D48ED2C5-EFE0-E243-B2E6-1B7FCD7CBDB6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7095092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8313" y="1484313"/>
            <a:ext cx="4032250" cy="4641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2963" y="1484313"/>
            <a:ext cx="4033837" cy="4641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fld id="{F303E154-2C87-3041-BC50-E9352242C64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3693513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fld id="{AC1BB2F1-647F-E94A-8A92-0A8D617F962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0935216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fld id="{732BEA3B-C16C-8747-A1DF-B1218E4F32C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87790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2D81E6-0B0F-564F-8B08-FCAE86960D5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xfrm>
            <a:off x="250825" y="6389688"/>
            <a:ext cx="3313113" cy="207962"/>
          </a:xfrm>
        </p:spPr>
        <p:txBody>
          <a:bodyPr/>
          <a:lstStyle>
            <a:lvl1pPr>
              <a:defRPr lang="fr-FR" sz="1200" b="0" i="0" u="none" strike="noStrike" baseline="0"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2005513772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fld id="{E00DD85A-8903-7C46-824E-582C36E5417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540352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fld id="{EEFCA40F-681A-0E46-947A-00FEBDA2F46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0880362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fld id="{9957438A-38ED-F947-BA58-852492A1E1E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5958781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fld id="{075D1506-5CBC-794E-A71B-AAE97DE9429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212352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32575" y="188913"/>
            <a:ext cx="2054225" cy="59372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68313" y="188913"/>
            <a:ext cx="6011862" cy="59372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fld id="{441B588F-7B42-A54B-A23F-AB0856EB0D8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6647070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pied_page_commu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6308725"/>
            <a:ext cx="208756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78188" y="2708275"/>
            <a:ext cx="5110162" cy="1470025"/>
          </a:xfrm>
        </p:spPr>
        <p:txBody>
          <a:bodyPr lIns="36000" tIns="0" rIns="36000" bIns="0" anchor="t"/>
          <a:lstStyle>
            <a:lvl1pPr>
              <a:defRPr sz="2500" b="1"/>
            </a:lvl1pPr>
          </a:lstStyle>
          <a:p>
            <a:pPr lvl="0"/>
            <a:r>
              <a:rPr lang="fr-FR" noProof="0" smtClean="0"/>
              <a:t>Cliquez pour modifier le style du titre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44850" y="620713"/>
            <a:ext cx="2695575" cy="2298700"/>
          </a:xfrm>
        </p:spPr>
        <p:txBody>
          <a:bodyPr lIns="36000" rIns="36000" anchor="b"/>
          <a:lstStyle>
            <a:lvl1pPr marL="0" indent="0">
              <a:buFont typeface="Arial" charset="0"/>
              <a:buNone/>
              <a:defRPr sz="8000" b="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noProof="0" smtClean="0"/>
              <a:t>Cliquez pour modifier le style des sous-titres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D88B0-C0E7-764D-8914-A9998857AE0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lang="fr-FR" sz="1200" b="0" i="0" u="none" strike="noStrike" baseline="0"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3233511010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504835-F401-1D4C-BBC8-35697CE780C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1404421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3DB3F6-3564-9C44-8A19-17DC52268D3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1231164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124075" y="1989138"/>
            <a:ext cx="3205163" cy="413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481638" y="1989138"/>
            <a:ext cx="3205162" cy="413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8B6723-59AB-7948-ACF7-BBA197F56A5D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8974194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7DA3AF-E269-DD4E-AA13-13B7CE6E76C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16172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124075" y="1989138"/>
            <a:ext cx="3205163" cy="413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481638" y="1989138"/>
            <a:ext cx="3205162" cy="413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DC906-69B0-6E4C-A3DF-3FE882EE9D66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50825" y="6389688"/>
            <a:ext cx="3313113" cy="207962"/>
          </a:xfrm>
        </p:spPr>
        <p:txBody>
          <a:bodyPr/>
          <a:lstStyle>
            <a:lvl1pPr>
              <a:defRPr lang="fr-FR" sz="1200" b="0" i="0" u="none" strike="noStrike" baseline="0"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1945115359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A8A792-DEA1-B74A-B3B0-5C174A35FDB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0533932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01CD79-CF23-604C-8D6D-56A0FA35934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9096075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61BFC-A9A3-6B45-B6F5-B1EE6B880FB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8506852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193115-6767-FC4D-B212-1EC99EA54486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0102258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2FFB18-A320-D644-B3DA-0DE15E000EC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6312144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046913" y="188913"/>
            <a:ext cx="1639887" cy="59372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124075" y="188913"/>
            <a:ext cx="4770438" cy="59372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7CC7F5-B14F-0A4C-B2E6-EC676917B94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0774498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ied_page_commu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6308725"/>
            <a:ext cx="208756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78188" y="2708275"/>
            <a:ext cx="5110162" cy="1470025"/>
          </a:xfrm>
        </p:spPr>
        <p:txBody>
          <a:bodyPr lIns="36000" tIns="0" rIns="36000" bIns="0" anchor="t"/>
          <a:lstStyle>
            <a:lvl1pPr>
              <a:defRPr sz="2500" b="1"/>
            </a:lvl1pPr>
          </a:lstStyle>
          <a:p>
            <a:pPr lvl="0"/>
            <a:r>
              <a:rPr lang="fr-FR" noProof="0" smtClean="0"/>
              <a:t>Cliquez pour modifier le style du titre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44850" y="620713"/>
            <a:ext cx="2695575" cy="2298700"/>
          </a:xfrm>
        </p:spPr>
        <p:txBody>
          <a:bodyPr lIns="36000" rIns="36000" anchor="b"/>
          <a:lstStyle>
            <a:lvl1pPr marL="0" indent="0">
              <a:buFont typeface="Arial" charset="0"/>
              <a:buNone/>
              <a:defRPr sz="8000" b="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noProof="0" smtClean="0"/>
              <a:t>Cliquez pour modifier le style des sous-titres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fld id="{0E4FB610-6681-5443-82A1-BDE513062C38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50825" y="6389688"/>
            <a:ext cx="3313113" cy="207962"/>
          </a:xfrm>
        </p:spPr>
        <p:txBody>
          <a:bodyPr/>
          <a:lstStyle>
            <a:lvl1pPr>
              <a:defRPr lang="fr-FR" sz="1200" b="0" i="0" u="none" strike="noStrike" baseline="0"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2334062372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fld id="{79D0DFE4-2F5E-B247-AEB2-EEA9A8DBA66E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xfrm>
            <a:off x="250825" y="6389688"/>
            <a:ext cx="3313113" cy="207962"/>
          </a:xfrm>
        </p:spPr>
        <p:txBody>
          <a:bodyPr/>
          <a:lstStyle>
            <a:lvl1pPr>
              <a:defRPr lang="fr-FR" sz="1200" b="0" i="0" u="none" strike="noStrike" baseline="0"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2394064728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fld id="{6C74206A-C567-C545-BC08-D5624BC23B1D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xfrm>
            <a:off x="250825" y="6389688"/>
            <a:ext cx="3313113" cy="207962"/>
          </a:xfrm>
        </p:spPr>
        <p:txBody>
          <a:bodyPr/>
          <a:lstStyle>
            <a:lvl1pPr>
              <a:defRPr lang="fr-FR" sz="1200" b="0" i="0" u="none" strike="noStrike" baseline="0"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3849202574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124075" y="1989138"/>
            <a:ext cx="3205163" cy="413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481638" y="1989138"/>
            <a:ext cx="3205162" cy="413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fld id="{18806B1C-C6A3-6841-B9F8-B48FEE8C6E22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50825" y="6389688"/>
            <a:ext cx="3313113" cy="207962"/>
          </a:xfrm>
        </p:spPr>
        <p:txBody>
          <a:bodyPr/>
          <a:lstStyle>
            <a:lvl1pPr>
              <a:defRPr lang="fr-FR" sz="1200" b="0" i="0" u="none" strike="noStrike" baseline="0"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16660852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D79D87-5580-4644-A9C9-B96E202C424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50825" y="6389688"/>
            <a:ext cx="3313113" cy="207962"/>
          </a:xfrm>
        </p:spPr>
        <p:txBody>
          <a:bodyPr/>
          <a:lstStyle>
            <a:lvl1pPr>
              <a:defRPr lang="fr-FR" sz="1200" b="0" i="0" u="none" strike="noStrike" baseline="0"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3985124516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fld id="{3583D233-045C-B24E-9451-0FAAB60BC448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50825" y="6389688"/>
            <a:ext cx="3313113" cy="207962"/>
          </a:xfrm>
        </p:spPr>
        <p:txBody>
          <a:bodyPr/>
          <a:lstStyle>
            <a:lvl1pPr>
              <a:defRPr lang="fr-FR" sz="1200" b="0" i="0" u="none" strike="noStrike" baseline="0"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2223523546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fld id="{FE5CD4B6-0667-6F43-8A12-8B73F21B7DCB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50825" y="6389688"/>
            <a:ext cx="3313113" cy="207962"/>
          </a:xfrm>
        </p:spPr>
        <p:txBody>
          <a:bodyPr/>
          <a:lstStyle>
            <a:lvl1pPr>
              <a:defRPr lang="fr-FR" sz="1200" b="0" i="0" u="none" strike="noStrike" baseline="0"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2047447861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fld id="{F50BED6A-EB2F-B249-8A0E-22F5C902A124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50825" y="6389688"/>
            <a:ext cx="3313113" cy="207962"/>
          </a:xfrm>
        </p:spPr>
        <p:txBody>
          <a:bodyPr/>
          <a:lstStyle>
            <a:lvl1pPr>
              <a:defRPr lang="fr-FR" sz="1200" b="0" i="0" u="none" strike="noStrike" baseline="0"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2467879615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fld id="{9684ADC1-247B-6049-A988-B049FF1EBAA1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50825" y="6389688"/>
            <a:ext cx="3313113" cy="207962"/>
          </a:xfrm>
        </p:spPr>
        <p:txBody>
          <a:bodyPr/>
          <a:lstStyle>
            <a:lvl1pPr>
              <a:defRPr lang="fr-FR" sz="1200" b="0" i="0" u="none" strike="noStrike" baseline="0"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1151704721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fld id="{8BC09C36-F0CE-EC41-BC93-59BACFB6BD02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50825" y="6389688"/>
            <a:ext cx="3313113" cy="207962"/>
          </a:xfrm>
        </p:spPr>
        <p:txBody>
          <a:bodyPr/>
          <a:lstStyle>
            <a:lvl1pPr>
              <a:defRPr lang="fr-FR" sz="1200" b="0" i="0" u="none" strike="noStrike" baseline="0"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1867028433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fld id="{7619C1E3-1F98-5648-8B2B-254693705FB0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xfrm>
            <a:off x="250825" y="6389688"/>
            <a:ext cx="3313113" cy="207962"/>
          </a:xfrm>
        </p:spPr>
        <p:txBody>
          <a:bodyPr/>
          <a:lstStyle>
            <a:lvl1pPr>
              <a:defRPr lang="fr-FR" sz="1200" b="0" i="0" u="none" strike="noStrike" baseline="0"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523787202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046913" y="188913"/>
            <a:ext cx="1639887" cy="59372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124075" y="188913"/>
            <a:ext cx="4770438" cy="59372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fld id="{7F804869-591D-D941-A92C-16EC17E77DF5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xfrm>
            <a:off x="250825" y="6389688"/>
            <a:ext cx="3313113" cy="207962"/>
          </a:xfrm>
        </p:spPr>
        <p:txBody>
          <a:bodyPr/>
          <a:lstStyle>
            <a:lvl1pPr>
              <a:defRPr lang="fr-FR" sz="1200" b="0" i="0" u="none" strike="noStrike" baseline="0"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1367669423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 de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07"/>
          <a:stretch>
            <a:fillRect/>
          </a:stretch>
        </p:blipFill>
        <p:spPr bwMode="auto">
          <a:xfrm>
            <a:off x="0" y="44450"/>
            <a:ext cx="9144000" cy="681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687738" y="3356992"/>
            <a:ext cx="6669360" cy="11223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00B0F0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7738" y="1484784"/>
            <a:ext cx="6983615" cy="170267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>
              <a:defRPr sz="3600" b="0" cap="small" baseline="0">
                <a:solidFill>
                  <a:srgbClr val="0070C0"/>
                </a:solidFill>
                <a:latin typeface="Calibri" panose="020F050202020403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5" name="Espace réservé de la date 6"/>
          <p:cNvSpPr>
            <a:spLocks noGrp="1"/>
          </p:cNvSpPr>
          <p:nvPr>
            <p:ph type="dt" sz="half" idx="11"/>
          </p:nvPr>
        </p:nvSpPr>
        <p:spPr>
          <a:xfrm>
            <a:off x="687388" y="4479925"/>
            <a:ext cx="143668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rgbClr val="00B0F0"/>
                </a:solidFill>
                <a:latin typeface="Calibri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09146084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 de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outon d'action : Personnalisé 3">
            <a:hlinkClick r:id="" action="ppaction://noaction" highlightClick="1"/>
          </p:cNvPr>
          <p:cNvSpPr/>
          <p:nvPr/>
        </p:nvSpPr>
        <p:spPr>
          <a:xfrm>
            <a:off x="7921625" y="5929313"/>
            <a:ext cx="1195388" cy="911225"/>
          </a:xfrm>
          <a:prstGeom prst="actionButtonBlank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solidFill>
                <a:srgbClr val="715E61"/>
              </a:solidFill>
              <a:latin typeface="Calibri"/>
            </a:endParaRPr>
          </a:p>
        </p:txBody>
      </p:sp>
      <p:pic>
        <p:nvPicPr>
          <p:cNvPr id="5" name="Imag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8" b="6697"/>
          <a:stretch>
            <a:fillRect/>
          </a:stretch>
        </p:blipFill>
        <p:spPr bwMode="auto">
          <a:xfrm>
            <a:off x="0" y="-23813"/>
            <a:ext cx="9144000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625" y="6075363"/>
            <a:ext cx="6492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868282" y="1844298"/>
            <a:ext cx="7632537" cy="4230988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28650" indent="-285750">
              <a:buClr>
                <a:srgbClr val="00B0F0"/>
              </a:buClr>
              <a:buFont typeface="Titillium Web" panose="00000500000000000000" pitchFamily="2" charset="0"/>
              <a:buChar char="+"/>
              <a:defRPr sz="2000"/>
            </a:lvl2pPr>
            <a:lvl3pPr marL="857250" indent="-171450">
              <a:buClr>
                <a:srgbClr val="00B0F0"/>
              </a:buClr>
              <a:buFont typeface="Arial" panose="020B0604020202020204" pitchFamily="34" charset="0"/>
              <a:buChar char="•"/>
              <a:defRPr sz="1800"/>
            </a:lvl3pPr>
            <a:lvl4pPr marL="1200150" indent="-171450">
              <a:buClr>
                <a:srgbClr val="00B0F0"/>
              </a:buClr>
              <a:buFont typeface="Titillium Web" panose="00000500000000000000" pitchFamily="2" charset="0"/>
              <a:buChar char="-"/>
              <a:defRPr sz="1600"/>
            </a:lvl4pPr>
            <a:lvl5pPr marL="1543050" indent="-171450">
              <a:buClr>
                <a:srgbClr val="00B0F0"/>
              </a:buClr>
              <a:buFont typeface="Titillium Web" panose="00000500000000000000" pitchFamily="2" charset="0"/>
              <a:buChar char="+"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823914" y="424716"/>
            <a:ext cx="6484390" cy="847543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2600" b="1">
                <a:latin typeface="Calibri" panose="020F050202020403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70283242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 de 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8" b="6697"/>
          <a:stretch>
            <a:fillRect/>
          </a:stretch>
        </p:blipFill>
        <p:spPr bwMode="auto">
          <a:xfrm>
            <a:off x="0" y="2924175"/>
            <a:ext cx="9144000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625" y="6075363"/>
            <a:ext cx="6492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395536" y="2871201"/>
            <a:ext cx="7886700" cy="1325563"/>
          </a:xfrm>
          <a:prstGeom prst="rect">
            <a:avLst/>
          </a:prstGeom>
        </p:spPr>
        <p:txBody>
          <a:bodyPr anchor="ctr" anchorCtr="0"/>
          <a:lstStyle>
            <a:lvl1pPr>
              <a:defRPr sz="2800" b="1"/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059519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CCDDAB-4E98-F447-B243-D3EB320456A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50825" y="6389688"/>
            <a:ext cx="3313113" cy="207962"/>
          </a:xfrm>
        </p:spPr>
        <p:txBody>
          <a:bodyPr/>
          <a:lstStyle>
            <a:lvl1pPr>
              <a:defRPr lang="fr-FR" sz="1200" b="0" i="0" u="none" strike="noStrike" baseline="0"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18015470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8" b="6697"/>
          <a:stretch>
            <a:fillRect/>
          </a:stretch>
        </p:blipFill>
        <p:spPr bwMode="auto">
          <a:xfrm>
            <a:off x="0" y="-9525"/>
            <a:ext cx="9144000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625" y="6075363"/>
            <a:ext cx="6492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space réservé pour une image  8"/>
          <p:cNvSpPr>
            <a:spLocks noGrp="1"/>
          </p:cNvSpPr>
          <p:nvPr>
            <p:ph type="pic" sz="quarter" idx="14"/>
          </p:nvPr>
        </p:nvSpPr>
        <p:spPr>
          <a:xfrm>
            <a:off x="600075" y="1900238"/>
            <a:ext cx="3616325" cy="3971925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fr-FR" noProof="0" smtClean="0"/>
              <a:t>Cliquez sur l'icône pour ajouter une image</a:t>
            </a:r>
            <a:endParaRPr lang="fr-FR" noProof="0" dirty="0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5"/>
          </p:nvPr>
        </p:nvSpPr>
        <p:spPr>
          <a:xfrm>
            <a:off x="4622800" y="1900238"/>
            <a:ext cx="3830638" cy="3971925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  <a:lvl2pPr algn="l">
              <a:defRPr/>
            </a:lvl2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5576" y="479778"/>
            <a:ext cx="6200816" cy="80798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42199644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 de clôture - 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9118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4572000" y="5517232"/>
            <a:ext cx="4572000" cy="1080418"/>
          </a:xfrm>
          <a:prstGeom prst="rect">
            <a:avLst/>
          </a:prstGeom>
        </p:spPr>
        <p:txBody>
          <a:bodyPr/>
          <a:lstStyle>
            <a:lvl1pPr algn="r">
              <a:defRPr sz="2400" b="1">
                <a:solidFill>
                  <a:srgbClr val="83D0F5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>
                <a:solidFill>
                  <a:srgbClr val="83D0F5"/>
                </a:solidFill>
              </a:defRPr>
            </a:lvl2pPr>
            <a:lvl3pPr>
              <a:defRPr>
                <a:solidFill>
                  <a:srgbClr val="83D0F5"/>
                </a:solidFill>
              </a:defRPr>
            </a:lvl3pPr>
            <a:lvl4pPr>
              <a:defRPr>
                <a:solidFill>
                  <a:srgbClr val="83D0F5"/>
                </a:solidFill>
              </a:defRPr>
            </a:lvl4pPr>
            <a:lvl5pPr>
              <a:defRPr>
                <a:solidFill>
                  <a:srgbClr val="83D0F5"/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610403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493C6A-9DBE-FB4B-83BB-C4D6683B7346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50825" y="6389688"/>
            <a:ext cx="3313113" cy="207962"/>
          </a:xfrm>
        </p:spPr>
        <p:txBody>
          <a:bodyPr/>
          <a:lstStyle>
            <a:lvl1pPr>
              <a:defRPr lang="fr-FR" sz="1200" b="0" i="0" u="none" strike="noStrike" baseline="0"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1788934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141634-8F04-0442-A533-1E7B0FC98C7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33726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ADF63-9695-144C-BF8D-F52BAE44E3B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50825" y="6389688"/>
            <a:ext cx="3313113" cy="207962"/>
          </a:xfrm>
        </p:spPr>
        <p:txBody>
          <a:bodyPr/>
          <a:lstStyle>
            <a:lvl1pPr>
              <a:defRPr lang="fr-FR" sz="1200" b="0" i="0" u="none" strike="noStrike" baseline="0"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9793963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1A62A-9BA5-3243-9883-B1C46119826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50825" y="6389688"/>
            <a:ext cx="3313113" cy="207962"/>
          </a:xfrm>
        </p:spPr>
        <p:txBody>
          <a:bodyPr/>
          <a:lstStyle>
            <a:lvl1pPr>
              <a:defRPr lang="fr-FR" sz="1200" b="0" i="0" u="none" strike="noStrike" baseline="0"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17107123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6E6CF-0B96-AC48-8DA6-653A7445130D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xfrm>
            <a:off x="250825" y="6389688"/>
            <a:ext cx="3313113" cy="207962"/>
          </a:xfrm>
        </p:spPr>
        <p:txBody>
          <a:bodyPr/>
          <a:lstStyle>
            <a:lvl1pPr>
              <a:defRPr lang="fr-FR" sz="1200" b="0" i="0" u="none" strike="noStrike" baseline="0"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38663382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046913" y="188913"/>
            <a:ext cx="1639887" cy="59372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124075" y="188913"/>
            <a:ext cx="4770438" cy="59372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1330C-2256-404B-847A-8722F7FDB086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xfrm>
            <a:off x="250825" y="6389688"/>
            <a:ext cx="3313113" cy="207962"/>
          </a:xfrm>
        </p:spPr>
        <p:txBody>
          <a:bodyPr/>
          <a:lstStyle>
            <a:lvl1pPr>
              <a:defRPr lang="fr-FR" sz="1200" b="0" i="0" u="none" strike="noStrike" baseline="0"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39523062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03AFC-31DD-F244-8B3B-B99B9354AF2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31290787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349936-6C88-AC41-8C61-D24F28A9348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32096622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C3C3A-AC40-0649-B558-F1BCFDE93A5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27711744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8313" y="1484313"/>
            <a:ext cx="4032250" cy="4641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2963" y="1484313"/>
            <a:ext cx="4033837" cy="4641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24D7C-84EA-8746-9118-FD7ACB7BEC9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14155430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BEE00C-2B37-1446-85CF-5E428751DE1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127251609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9E709-5735-9C4B-BA84-D05BD8E45B6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3422832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124075" y="1989138"/>
            <a:ext cx="3205163" cy="413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481638" y="1989138"/>
            <a:ext cx="3205162" cy="413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A0A7F1-4075-384A-87CB-11C99A3890A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064143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E6C618-68EF-0741-8860-18CDD776F70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162874421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9BB3D4-CD2F-6940-8534-9F2DE230DC5D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132745529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468313" y="6389688"/>
            <a:ext cx="2895600" cy="20796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E79909-E33C-4846-966B-B12483A6E06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4363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468313" y="6389688"/>
            <a:ext cx="2895600" cy="20796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FD1E4-E91B-624C-97E2-78F408C7709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185922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32575" y="188913"/>
            <a:ext cx="2054225" cy="59372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68313" y="188913"/>
            <a:ext cx="6011862" cy="59372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468313" y="6389688"/>
            <a:ext cx="2895600" cy="20796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03AC5-94DD-2749-B72D-06A580044A4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662704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ied_page_commu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6308725"/>
            <a:ext cx="208756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78188" y="2708275"/>
            <a:ext cx="5110162" cy="1470025"/>
          </a:xfrm>
        </p:spPr>
        <p:txBody>
          <a:bodyPr lIns="36000" tIns="0" rIns="36000" bIns="0" anchor="t"/>
          <a:lstStyle>
            <a:lvl1pPr>
              <a:defRPr sz="2500" b="1"/>
            </a:lvl1pPr>
          </a:lstStyle>
          <a:p>
            <a:pPr lvl="0"/>
            <a:r>
              <a:rPr lang="fr-FR" noProof="0" smtClean="0"/>
              <a:t>Cliquez pour modifier le style du titre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44850" y="620713"/>
            <a:ext cx="2695575" cy="2298700"/>
          </a:xfrm>
        </p:spPr>
        <p:txBody>
          <a:bodyPr lIns="36000" rIns="36000" anchor="b"/>
          <a:lstStyle>
            <a:lvl1pPr marL="0" indent="0">
              <a:buFont typeface="Arial" charset="0"/>
              <a:buNone/>
              <a:defRPr sz="8000" b="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noProof="0" smtClean="0"/>
              <a:t>Cliquez pour modifier le style des sous-titres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CB7065-F2C3-2247-96AA-139734F9D25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92927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D73F97-6E9A-674A-B393-67604F4CA37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143142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A8331-807D-6146-A552-7DC3EA982DA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29593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124075" y="1989138"/>
            <a:ext cx="3205163" cy="413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481638" y="1989138"/>
            <a:ext cx="3205162" cy="413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FA7BCE-55B9-4C40-828B-A18DD228B3A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199276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E4D561-C1A2-B845-8ABF-5FD13BAEC6A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715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ED8F86-0161-A14E-A3F4-22FBC8FBD99D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864445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6464FE-34CB-2D4B-9A0A-D8FD02BF571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730098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CE2835-5031-EA4F-ADE0-BCBC7E0A897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23051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6FBCFF-1F18-F14C-9271-CE8B745CC48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792182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06F102-A0E5-0942-B528-8A6C4642071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265077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6F6ACB-376E-0C47-ADFF-8C54B520096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573748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046913" y="188913"/>
            <a:ext cx="1639887" cy="59372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124075" y="188913"/>
            <a:ext cx="4770438" cy="59372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35AAA4-79C3-F641-9713-6C15DE501F2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312666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24075" y="188913"/>
            <a:ext cx="6562725" cy="49053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2124075" y="1989138"/>
            <a:ext cx="3205163" cy="413702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481638" y="1989138"/>
            <a:ext cx="3205162" cy="413702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58D221-7F56-FA49-8311-7C29A9008F9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491796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5D77C8-EB7E-4147-81DA-0EF5CD74281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266209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F6D7D-C46A-8442-9AAF-AE4D54DC9FA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573300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FF94E6-E077-1A48-BA38-89FFA722127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8688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D1F11E-0A29-1141-91E2-089D8481B0F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946305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8313" y="1484313"/>
            <a:ext cx="4032250" cy="4641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2963" y="1484313"/>
            <a:ext cx="4033837" cy="4641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5EF336-7F2D-0043-801D-8771387C9CD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31518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57C30C-88A5-2948-9133-9CFDC2A685A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9527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47AADD-DAC6-7848-A4AC-1D0A7B76D00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51941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8E1B2E-FF21-F848-8143-7EE8C296852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202482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D8BBA3-4857-BE42-A8CD-70CC065FCBA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980601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1EC80-BFFF-0E4D-BD78-1E444CB998F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951850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BA56CA-3AC9-6C45-9FC5-6523691F3A4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376141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32575" y="188913"/>
            <a:ext cx="2054225" cy="59372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68313" y="188913"/>
            <a:ext cx="6011862" cy="59372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1DCF0C-5B54-D542-9C31-C706826D163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07791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ied_page_commu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6308725"/>
            <a:ext cx="208756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78188" y="2708275"/>
            <a:ext cx="5110162" cy="1470025"/>
          </a:xfrm>
        </p:spPr>
        <p:txBody>
          <a:bodyPr lIns="36000" tIns="0" rIns="36000" bIns="0" anchor="t"/>
          <a:lstStyle>
            <a:lvl1pPr>
              <a:defRPr sz="2500" b="1"/>
            </a:lvl1pPr>
          </a:lstStyle>
          <a:p>
            <a:pPr lvl="0"/>
            <a:r>
              <a:rPr lang="fr-FR" noProof="0" smtClean="0"/>
              <a:t>Cliquez pour modifier le style du titre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44850" y="620713"/>
            <a:ext cx="2695575" cy="2298700"/>
          </a:xfrm>
        </p:spPr>
        <p:txBody>
          <a:bodyPr lIns="36000" rIns="36000" anchor="b"/>
          <a:lstStyle>
            <a:lvl1pPr marL="0" indent="0">
              <a:buFont typeface="Arial" charset="0"/>
              <a:buNone/>
              <a:defRPr sz="8000" b="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noProof="0" smtClean="0"/>
              <a:t>Cliquez pour modifier le style des sous-titres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3B899-37C5-CE40-8752-C58FD1A543A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773437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4F8E5C-2FEA-464A-956E-01EB3349323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2610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F6BCFC-C655-4A41-900A-E58D109133B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670353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17650F-F780-4F43-A23D-33A711D7945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842299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124075" y="1989138"/>
            <a:ext cx="3205163" cy="413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481638" y="1989138"/>
            <a:ext cx="3205162" cy="413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4F1878-C2F7-FF44-A4BA-9312B858278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456152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073969-8E74-634B-92F7-E34046DBF7E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329704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AD33E1-5168-5E40-A79E-340101C4C2C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205078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625B3D-A3F9-9C43-8974-1930BA26A90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832325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696BF1-0725-5540-B7F9-0FF9432935C6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511929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55CB2-80F3-A145-BD72-C372EBD52B4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110169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3302F-DA9F-8642-8100-4F7CDEE0636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010385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046913" y="188913"/>
            <a:ext cx="1639887" cy="59372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124075" y="188913"/>
            <a:ext cx="4770438" cy="59372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E11DF-D0B1-EC44-87BC-91F10D24ABC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63287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24075" y="188913"/>
            <a:ext cx="6562725" cy="49053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2124075" y="1989138"/>
            <a:ext cx="3205163" cy="413702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481638" y="1989138"/>
            <a:ext cx="3205162" cy="413702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78990E-98CD-1B40-8A32-20237177C4A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0486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6DC35-9A5C-604B-8D1B-22FC94853BF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455495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8D51B0-C0FC-2A44-BF59-B46364A4ABB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749025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2E984-ED6C-BE4E-8414-578674F7B24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415520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EF999D-73CD-0847-A826-80F430DEB21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757253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8313" y="1484313"/>
            <a:ext cx="4032250" cy="4641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2963" y="1484313"/>
            <a:ext cx="4033837" cy="4641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1C3BD1-D2E5-D74F-BE8C-D3807820540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298071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540DD1-EAB7-B64B-B6C4-60552C8870D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421430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29152D-14F1-974E-BF61-F324D008AB1D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04136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0855D8-A16C-0E4D-8DC7-51CFBC49C176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664218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64EB4-1786-0246-9CF4-89FA034D1186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269817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51B630-5915-2F47-BE4B-1D127CC3210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278526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F75C2-562B-2C4B-A83E-89272374B68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6061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39A091-BBD9-DC43-B4A7-C91DF21C567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35643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32575" y="188913"/>
            <a:ext cx="2054225" cy="59372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68313" y="188913"/>
            <a:ext cx="6011862" cy="59372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D15543-1046-7741-BACE-97B67E5B121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752429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ied_page_commu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6308725"/>
            <a:ext cx="208756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78188" y="2708275"/>
            <a:ext cx="5110162" cy="1470025"/>
          </a:xfrm>
        </p:spPr>
        <p:txBody>
          <a:bodyPr lIns="36000" tIns="0" rIns="36000" bIns="0" anchor="t"/>
          <a:lstStyle>
            <a:lvl1pPr>
              <a:defRPr sz="2500" b="1"/>
            </a:lvl1pPr>
          </a:lstStyle>
          <a:p>
            <a:pPr lvl="0"/>
            <a:r>
              <a:rPr lang="fr-FR" noProof="0" smtClean="0"/>
              <a:t>Cliquez pour modifier le style du titre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44850" y="620713"/>
            <a:ext cx="2695575" cy="2298700"/>
          </a:xfrm>
        </p:spPr>
        <p:txBody>
          <a:bodyPr lIns="36000" rIns="36000" anchor="b"/>
          <a:lstStyle>
            <a:lvl1pPr marL="0" indent="0">
              <a:buFont typeface="Arial" charset="0"/>
              <a:buNone/>
              <a:defRPr sz="8000" b="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noProof="0" smtClean="0"/>
              <a:t>Cliquez pour modifier le style des sous-titres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369CB-F24E-1D46-A0A5-F32196CBC96D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94249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F858BF-B466-C040-B87B-2F5378F01B2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823407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27C747-1D22-8D44-AB20-22784CDCB2A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323558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124075" y="1989138"/>
            <a:ext cx="3205163" cy="413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481638" y="1989138"/>
            <a:ext cx="3205162" cy="413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81A352-039E-634E-9D51-DCD096A261D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773793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FBC851-6B17-2944-90DE-55DDC7B8869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651376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96A025-4986-E24D-A57C-21F6C66CF6C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892229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AEA54B-5C47-A74F-A71B-44B355D4D23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275884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F331C-8063-C144-829D-B3727A44722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354424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C9CB6-B870-8E4B-A19F-4717BE13ABA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6793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5" Type="http://schemas.openxmlformats.org/officeDocument/2006/relationships/image" Target="../media/image3.png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1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2.xml"/><Relationship Id="rId12" Type="http://schemas.openxmlformats.org/officeDocument/2006/relationships/theme" Target="../theme/theme10.xml"/><Relationship Id="rId13" Type="http://schemas.openxmlformats.org/officeDocument/2006/relationships/image" Target="../media/image2.png"/><Relationship Id="rId14" Type="http://schemas.openxmlformats.org/officeDocument/2006/relationships/image" Target="../media/image26.png"/><Relationship Id="rId15" Type="http://schemas.openxmlformats.org/officeDocument/2006/relationships/image" Target="../media/image23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103.xml"/><Relationship Id="rId3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08.xml"/><Relationship Id="rId8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111.xml"/></Relationships>
</file>

<file path=ppt/slideMasters/_rels/slideMaster1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23.xml"/><Relationship Id="rId12" Type="http://schemas.openxmlformats.org/officeDocument/2006/relationships/theme" Target="../theme/theme11.xml"/><Relationship Id="rId13" Type="http://schemas.openxmlformats.org/officeDocument/2006/relationships/image" Target="../media/image27.png"/><Relationship Id="rId14" Type="http://schemas.openxmlformats.org/officeDocument/2006/relationships/image" Target="../media/image2.png"/><Relationship Id="rId15" Type="http://schemas.openxmlformats.org/officeDocument/2006/relationships/image" Target="../media/image28.pn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113.xml"/><Relationship Id="rId2" Type="http://schemas.openxmlformats.org/officeDocument/2006/relationships/slideLayout" Target="../slideLayouts/slideLayout114.xml"/><Relationship Id="rId3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18.xml"/><Relationship Id="rId7" Type="http://schemas.openxmlformats.org/officeDocument/2006/relationships/slideLayout" Target="../slideLayouts/slideLayout119.xml"/><Relationship Id="rId8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1.xml"/><Relationship Id="rId10" Type="http://schemas.openxmlformats.org/officeDocument/2006/relationships/slideLayout" Target="../slideLayouts/slideLayout122.xml"/></Relationships>
</file>

<file path=ppt/slideMasters/_rels/slideMaster1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34.xml"/><Relationship Id="rId12" Type="http://schemas.openxmlformats.org/officeDocument/2006/relationships/theme" Target="../theme/theme12.xml"/><Relationship Id="rId13" Type="http://schemas.openxmlformats.org/officeDocument/2006/relationships/image" Target="../media/image2.png"/><Relationship Id="rId14" Type="http://schemas.openxmlformats.org/officeDocument/2006/relationships/image" Target="../media/image31.png"/><Relationship Id="rId15" Type="http://schemas.openxmlformats.org/officeDocument/2006/relationships/image" Target="../media/image13.pn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24.xml"/><Relationship Id="rId2" Type="http://schemas.openxmlformats.org/officeDocument/2006/relationships/slideLayout" Target="../slideLayouts/slideLayout125.xml"/><Relationship Id="rId3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8.xml"/><Relationship Id="rId6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30.xml"/><Relationship Id="rId8" Type="http://schemas.openxmlformats.org/officeDocument/2006/relationships/slideLayout" Target="../slideLayouts/slideLayout131.xml"/><Relationship Id="rId9" Type="http://schemas.openxmlformats.org/officeDocument/2006/relationships/slideLayout" Target="../slideLayouts/slideLayout132.xml"/><Relationship Id="rId10" Type="http://schemas.openxmlformats.org/officeDocument/2006/relationships/slideLayout" Target="../slideLayouts/slideLayout133.xml"/></Relationships>
</file>

<file path=ppt/slideMasters/_rels/slideMaster1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45.xml"/><Relationship Id="rId12" Type="http://schemas.openxmlformats.org/officeDocument/2006/relationships/theme" Target="../theme/theme13.xml"/><Relationship Id="rId13" Type="http://schemas.openxmlformats.org/officeDocument/2006/relationships/image" Target="../media/image32.png"/><Relationship Id="rId14" Type="http://schemas.openxmlformats.org/officeDocument/2006/relationships/image" Target="../media/image2.png"/><Relationship Id="rId15" Type="http://schemas.openxmlformats.org/officeDocument/2006/relationships/image" Target="../media/image33.pn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135.xml"/><Relationship Id="rId2" Type="http://schemas.openxmlformats.org/officeDocument/2006/relationships/slideLayout" Target="../slideLayouts/slideLayout136.xml"/><Relationship Id="rId3" Type="http://schemas.openxmlformats.org/officeDocument/2006/relationships/slideLayout" Target="../slideLayouts/slideLayout137.xml"/><Relationship Id="rId4" Type="http://schemas.openxmlformats.org/officeDocument/2006/relationships/slideLayout" Target="../slideLayouts/slideLayout138.xml"/><Relationship Id="rId5" Type="http://schemas.openxmlformats.org/officeDocument/2006/relationships/slideLayout" Target="../slideLayouts/slideLayout139.xml"/><Relationship Id="rId6" Type="http://schemas.openxmlformats.org/officeDocument/2006/relationships/slideLayout" Target="../slideLayouts/slideLayout140.xml"/><Relationship Id="rId7" Type="http://schemas.openxmlformats.org/officeDocument/2006/relationships/slideLayout" Target="../slideLayouts/slideLayout141.xml"/><Relationship Id="rId8" Type="http://schemas.openxmlformats.org/officeDocument/2006/relationships/slideLayout" Target="../slideLayouts/slideLayout142.xml"/><Relationship Id="rId9" Type="http://schemas.openxmlformats.org/officeDocument/2006/relationships/slideLayout" Target="../slideLayouts/slideLayout143.xml"/><Relationship Id="rId10" Type="http://schemas.openxmlformats.org/officeDocument/2006/relationships/slideLayout" Target="../slideLayouts/slideLayout144.xml"/></Relationships>
</file>

<file path=ppt/slideMasters/_rels/slideMaster1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56.xml"/><Relationship Id="rId12" Type="http://schemas.openxmlformats.org/officeDocument/2006/relationships/theme" Target="../theme/theme14.xml"/><Relationship Id="rId13" Type="http://schemas.openxmlformats.org/officeDocument/2006/relationships/image" Target="../media/image2.png"/><Relationship Id="rId14" Type="http://schemas.openxmlformats.org/officeDocument/2006/relationships/image" Target="../media/image36.png"/><Relationship Id="rId15" Type="http://schemas.openxmlformats.org/officeDocument/2006/relationships/image" Target="../media/image33.pn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146.xml"/><Relationship Id="rId2" Type="http://schemas.openxmlformats.org/officeDocument/2006/relationships/slideLayout" Target="../slideLayouts/slideLayout147.xml"/><Relationship Id="rId3" Type="http://schemas.openxmlformats.org/officeDocument/2006/relationships/slideLayout" Target="../slideLayouts/slideLayout148.xml"/><Relationship Id="rId4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150.xml"/><Relationship Id="rId6" Type="http://schemas.openxmlformats.org/officeDocument/2006/relationships/slideLayout" Target="../slideLayouts/slideLayout151.xml"/><Relationship Id="rId7" Type="http://schemas.openxmlformats.org/officeDocument/2006/relationships/slideLayout" Target="../slideLayouts/slideLayout152.xml"/><Relationship Id="rId8" Type="http://schemas.openxmlformats.org/officeDocument/2006/relationships/slideLayout" Target="../slideLayouts/slideLayout153.xml"/><Relationship Id="rId9" Type="http://schemas.openxmlformats.org/officeDocument/2006/relationships/slideLayout" Target="../slideLayouts/slideLayout154.xml"/><Relationship Id="rId10" Type="http://schemas.openxmlformats.org/officeDocument/2006/relationships/slideLayout" Target="../slideLayouts/slideLayout155.xml"/></Relationships>
</file>

<file path=ppt/slideMasters/_rels/slideMaster1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67.xml"/><Relationship Id="rId12" Type="http://schemas.openxmlformats.org/officeDocument/2006/relationships/theme" Target="../theme/theme15.xml"/><Relationship Id="rId13" Type="http://schemas.openxmlformats.org/officeDocument/2006/relationships/image" Target="../media/image37.png"/><Relationship Id="rId14" Type="http://schemas.openxmlformats.org/officeDocument/2006/relationships/image" Target="../media/image2.png"/><Relationship Id="rId15" Type="http://schemas.openxmlformats.org/officeDocument/2006/relationships/image" Target="../media/image38.png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157.xml"/><Relationship Id="rId2" Type="http://schemas.openxmlformats.org/officeDocument/2006/relationships/slideLayout" Target="../slideLayouts/slideLayout158.xml"/><Relationship Id="rId3" Type="http://schemas.openxmlformats.org/officeDocument/2006/relationships/slideLayout" Target="../slideLayouts/slideLayout159.xml"/><Relationship Id="rId4" Type="http://schemas.openxmlformats.org/officeDocument/2006/relationships/slideLayout" Target="../slideLayouts/slideLayout160.xml"/><Relationship Id="rId5" Type="http://schemas.openxmlformats.org/officeDocument/2006/relationships/slideLayout" Target="../slideLayouts/slideLayout161.xml"/><Relationship Id="rId6" Type="http://schemas.openxmlformats.org/officeDocument/2006/relationships/slideLayout" Target="../slideLayouts/slideLayout162.xml"/><Relationship Id="rId7" Type="http://schemas.openxmlformats.org/officeDocument/2006/relationships/slideLayout" Target="../slideLayouts/slideLayout163.xml"/><Relationship Id="rId8" Type="http://schemas.openxmlformats.org/officeDocument/2006/relationships/slideLayout" Target="../slideLayouts/slideLayout164.xml"/><Relationship Id="rId9" Type="http://schemas.openxmlformats.org/officeDocument/2006/relationships/slideLayout" Target="../slideLayouts/slideLayout165.xml"/><Relationship Id="rId10" Type="http://schemas.openxmlformats.org/officeDocument/2006/relationships/slideLayout" Target="../slideLayouts/slideLayout166.xml"/></Relationships>
</file>

<file path=ppt/slideMasters/_rels/slideMaster1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78.xml"/><Relationship Id="rId12" Type="http://schemas.openxmlformats.org/officeDocument/2006/relationships/theme" Target="../theme/theme16.xml"/><Relationship Id="rId13" Type="http://schemas.openxmlformats.org/officeDocument/2006/relationships/image" Target="../media/image2.png"/><Relationship Id="rId14" Type="http://schemas.openxmlformats.org/officeDocument/2006/relationships/image" Target="../media/image41.png"/><Relationship Id="rId15" Type="http://schemas.openxmlformats.org/officeDocument/2006/relationships/image" Target="../media/image38.png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168.xml"/><Relationship Id="rId2" Type="http://schemas.openxmlformats.org/officeDocument/2006/relationships/slideLayout" Target="../slideLayouts/slideLayout169.xml"/><Relationship Id="rId3" Type="http://schemas.openxmlformats.org/officeDocument/2006/relationships/slideLayout" Target="../slideLayouts/slideLayout170.xml"/><Relationship Id="rId4" Type="http://schemas.openxmlformats.org/officeDocument/2006/relationships/slideLayout" Target="../slideLayouts/slideLayout171.xml"/><Relationship Id="rId5" Type="http://schemas.openxmlformats.org/officeDocument/2006/relationships/slideLayout" Target="../slideLayouts/slideLayout172.xml"/><Relationship Id="rId6" Type="http://schemas.openxmlformats.org/officeDocument/2006/relationships/slideLayout" Target="../slideLayouts/slideLayout173.xml"/><Relationship Id="rId7" Type="http://schemas.openxmlformats.org/officeDocument/2006/relationships/slideLayout" Target="../slideLayouts/slideLayout174.xml"/><Relationship Id="rId8" Type="http://schemas.openxmlformats.org/officeDocument/2006/relationships/slideLayout" Target="../slideLayouts/slideLayout175.xml"/><Relationship Id="rId9" Type="http://schemas.openxmlformats.org/officeDocument/2006/relationships/slideLayout" Target="../slideLayouts/slideLayout176.xml"/><Relationship Id="rId10" Type="http://schemas.openxmlformats.org/officeDocument/2006/relationships/slideLayout" Target="../slideLayouts/slideLayout177.xml"/></Relationships>
</file>

<file path=ppt/slideMasters/_rels/slideMaster1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89.xml"/><Relationship Id="rId12" Type="http://schemas.openxmlformats.org/officeDocument/2006/relationships/theme" Target="../theme/theme17.xml"/><Relationship Id="rId13" Type="http://schemas.openxmlformats.org/officeDocument/2006/relationships/image" Target="../media/image42.png"/><Relationship Id="rId14" Type="http://schemas.openxmlformats.org/officeDocument/2006/relationships/image" Target="../media/image2.png"/><Relationship Id="rId15" Type="http://schemas.openxmlformats.org/officeDocument/2006/relationships/image" Target="../media/image43.png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179.xml"/><Relationship Id="rId2" Type="http://schemas.openxmlformats.org/officeDocument/2006/relationships/slideLayout" Target="../slideLayouts/slideLayout180.xml"/><Relationship Id="rId3" Type="http://schemas.openxmlformats.org/officeDocument/2006/relationships/slideLayout" Target="../slideLayouts/slideLayout181.xml"/><Relationship Id="rId4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4.xml"/><Relationship Id="rId7" Type="http://schemas.openxmlformats.org/officeDocument/2006/relationships/slideLayout" Target="../slideLayouts/slideLayout185.xml"/><Relationship Id="rId8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87.xml"/><Relationship Id="rId10" Type="http://schemas.openxmlformats.org/officeDocument/2006/relationships/slideLayout" Target="../slideLayouts/slideLayout188.xml"/></Relationships>
</file>

<file path=ppt/slideMasters/_rels/slideMaster1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00.xml"/><Relationship Id="rId12" Type="http://schemas.openxmlformats.org/officeDocument/2006/relationships/theme" Target="../theme/theme18.xml"/><Relationship Id="rId13" Type="http://schemas.openxmlformats.org/officeDocument/2006/relationships/image" Target="../media/image2.png"/><Relationship Id="rId14" Type="http://schemas.openxmlformats.org/officeDocument/2006/relationships/image" Target="../media/image46.png"/><Relationship Id="rId15" Type="http://schemas.openxmlformats.org/officeDocument/2006/relationships/image" Target="../media/image43.png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190.xml"/><Relationship Id="rId2" Type="http://schemas.openxmlformats.org/officeDocument/2006/relationships/slideLayout" Target="../slideLayouts/slideLayout191.xml"/><Relationship Id="rId3" Type="http://schemas.openxmlformats.org/officeDocument/2006/relationships/slideLayout" Target="../slideLayouts/slideLayout192.xml"/><Relationship Id="rId4" Type="http://schemas.openxmlformats.org/officeDocument/2006/relationships/slideLayout" Target="../slideLayouts/slideLayout193.xml"/><Relationship Id="rId5" Type="http://schemas.openxmlformats.org/officeDocument/2006/relationships/slideLayout" Target="../slideLayouts/slideLayout194.xml"/><Relationship Id="rId6" Type="http://schemas.openxmlformats.org/officeDocument/2006/relationships/slideLayout" Target="../slideLayouts/slideLayout195.xml"/><Relationship Id="rId7" Type="http://schemas.openxmlformats.org/officeDocument/2006/relationships/slideLayout" Target="../slideLayouts/slideLayout196.xml"/><Relationship Id="rId8" Type="http://schemas.openxmlformats.org/officeDocument/2006/relationships/slideLayout" Target="../slideLayouts/slideLayout197.xml"/><Relationship Id="rId9" Type="http://schemas.openxmlformats.org/officeDocument/2006/relationships/slideLayout" Target="../slideLayouts/slideLayout198.xml"/><Relationship Id="rId10" Type="http://schemas.openxmlformats.org/officeDocument/2006/relationships/slideLayout" Target="../slideLayouts/slideLayout199.xml"/></Relationships>
</file>

<file path=ppt/slideMasters/_rels/slideMaster1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11.xml"/><Relationship Id="rId12" Type="http://schemas.openxmlformats.org/officeDocument/2006/relationships/theme" Target="../theme/theme19.xml"/><Relationship Id="rId13" Type="http://schemas.openxmlformats.org/officeDocument/2006/relationships/image" Target="../media/image47.png"/><Relationship Id="rId14" Type="http://schemas.openxmlformats.org/officeDocument/2006/relationships/image" Target="../media/image2.png"/><Relationship Id="rId15" Type="http://schemas.openxmlformats.org/officeDocument/2006/relationships/image" Target="../media/image48.png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201.xml"/><Relationship Id="rId2" Type="http://schemas.openxmlformats.org/officeDocument/2006/relationships/slideLayout" Target="../slideLayouts/slideLayout202.xml"/><Relationship Id="rId3" Type="http://schemas.openxmlformats.org/officeDocument/2006/relationships/slideLayout" Target="../slideLayouts/slideLayout203.xml"/><Relationship Id="rId4" Type="http://schemas.openxmlformats.org/officeDocument/2006/relationships/slideLayout" Target="../slideLayouts/slideLayout204.xml"/><Relationship Id="rId5" Type="http://schemas.openxmlformats.org/officeDocument/2006/relationships/slideLayout" Target="../slideLayouts/slideLayout205.xml"/><Relationship Id="rId6" Type="http://schemas.openxmlformats.org/officeDocument/2006/relationships/slideLayout" Target="../slideLayouts/slideLayout206.xml"/><Relationship Id="rId7" Type="http://schemas.openxmlformats.org/officeDocument/2006/relationships/slideLayout" Target="../slideLayouts/slideLayout207.xml"/><Relationship Id="rId8" Type="http://schemas.openxmlformats.org/officeDocument/2006/relationships/slideLayout" Target="../slideLayouts/slideLayout208.xml"/><Relationship Id="rId9" Type="http://schemas.openxmlformats.org/officeDocument/2006/relationships/slideLayout" Target="../slideLayouts/slideLayout209.xml"/><Relationship Id="rId10" Type="http://schemas.openxmlformats.org/officeDocument/2006/relationships/slideLayout" Target="../slideLayouts/slideLayout2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2.png"/><Relationship Id="rId14" Type="http://schemas.openxmlformats.org/officeDocument/2006/relationships/image" Target="../media/image6.png"/><Relationship Id="rId15" Type="http://schemas.openxmlformats.org/officeDocument/2006/relationships/image" Target="../media/image3.png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2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2.xml"/><Relationship Id="rId12" Type="http://schemas.openxmlformats.org/officeDocument/2006/relationships/theme" Target="../theme/theme20.xml"/><Relationship Id="rId13" Type="http://schemas.openxmlformats.org/officeDocument/2006/relationships/image" Target="../media/image2.png"/><Relationship Id="rId14" Type="http://schemas.openxmlformats.org/officeDocument/2006/relationships/image" Target="../media/image51.png"/><Relationship Id="rId15" Type="http://schemas.openxmlformats.org/officeDocument/2006/relationships/image" Target="../media/image48.png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212.xml"/><Relationship Id="rId2" Type="http://schemas.openxmlformats.org/officeDocument/2006/relationships/slideLayout" Target="../slideLayouts/slideLayout213.xml"/><Relationship Id="rId3" Type="http://schemas.openxmlformats.org/officeDocument/2006/relationships/slideLayout" Target="../slideLayouts/slideLayout214.xml"/><Relationship Id="rId4" Type="http://schemas.openxmlformats.org/officeDocument/2006/relationships/slideLayout" Target="../slideLayouts/slideLayout215.xml"/><Relationship Id="rId5" Type="http://schemas.openxmlformats.org/officeDocument/2006/relationships/slideLayout" Target="../slideLayouts/slideLayout216.xml"/><Relationship Id="rId6" Type="http://schemas.openxmlformats.org/officeDocument/2006/relationships/slideLayout" Target="../slideLayouts/slideLayout217.xml"/><Relationship Id="rId7" Type="http://schemas.openxmlformats.org/officeDocument/2006/relationships/slideLayout" Target="../slideLayouts/slideLayout218.xml"/><Relationship Id="rId8" Type="http://schemas.openxmlformats.org/officeDocument/2006/relationships/slideLayout" Target="../slideLayouts/slideLayout219.xml"/><Relationship Id="rId9" Type="http://schemas.openxmlformats.org/officeDocument/2006/relationships/slideLayout" Target="../slideLayouts/slideLayout220.xml"/><Relationship Id="rId10" Type="http://schemas.openxmlformats.org/officeDocument/2006/relationships/slideLayout" Target="../slideLayouts/slideLayout221.xml"/></Relationships>
</file>

<file path=ppt/slideMasters/_rels/slideMaster2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3.xml"/><Relationship Id="rId12" Type="http://schemas.openxmlformats.org/officeDocument/2006/relationships/theme" Target="../theme/theme21.xml"/><Relationship Id="rId1" Type="http://schemas.openxmlformats.org/officeDocument/2006/relationships/slideLayout" Target="../slideLayouts/slideLayout223.xml"/><Relationship Id="rId2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225.xml"/><Relationship Id="rId4" Type="http://schemas.openxmlformats.org/officeDocument/2006/relationships/slideLayout" Target="../slideLayouts/slideLayout226.xml"/><Relationship Id="rId5" Type="http://schemas.openxmlformats.org/officeDocument/2006/relationships/slideLayout" Target="../slideLayouts/slideLayout227.xml"/><Relationship Id="rId6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230.xml"/><Relationship Id="rId9" Type="http://schemas.openxmlformats.org/officeDocument/2006/relationships/slideLayout" Target="../slideLayouts/slideLayout231.xml"/><Relationship Id="rId10" Type="http://schemas.openxmlformats.org/officeDocument/2006/relationships/slideLayout" Target="../slideLayouts/slideLayout232.xml"/></Relationships>
</file>

<file path=ppt/slideMasters/_rels/slideMaster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6.xml"/><Relationship Id="rId4" Type="http://schemas.openxmlformats.org/officeDocument/2006/relationships/slideLayout" Target="../slideLayouts/slideLayout237.xml"/><Relationship Id="rId5" Type="http://schemas.openxmlformats.org/officeDocument/2006/relationships/slideLayout" Target="../slideLayouts/slideLayout238.xml"/><Relationship Id="rId6" Type="http://schemas.openxmlformats.org/officeDocument/2006/relationships/theme" Target="../theme/theme22.xml"/><Relationship Id="rId1" Type="http://schemas.openxmlformats.org/officeDocument/2006/relationships/slideLayout" Target="../slideLayouts/slideLayout234.xml"/><Relationship Id="rId2" Type="http://schemas.openxmlformats.org/officeDocument/2006/relationships/slideLayout" Target="../slideLayouts/slideLayout235.xml"/></Relationships>
</file>

<file path=ppt/slideMasters/_rels/slideMaster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1.xml"/><Relationship Id="rId4" Type="http://schemas.openxmlformats.org/officeDocument/2006/relationships/slideLayout" Target="../slideLayouts/slideLayout242.xml"/><Relationship Id="rId5" Type="http://schemas.openxmlformats.org/officeDocument/2006/relationships/slideLayout" Target="../slideLayouts/slideLayout243.xml"/><Relationship Id="rId6" Type="http://schemas.openxmlformats.org/officeDocument/2006/relationships/theme" Target="../theme/theme23.xml"/><Relationship Id="rId1" Type="http://schemas.openxmlformats.org/officeDocument/2006/relationships/slideLayout" Target="../slideLayouts/slideLayout239.xml"/><Relationship Id="rId2" Type="http://schemas.openxmlformats.org/officeDocument/2006/relationships/slideLayout" Target="../slideLayouts/slideLayout240.xml"/></Relationships>
</file>

<file path=ppt/slideMasters/_rels/slideMaster2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54.xml"/><Relationship Id="rId12" Type="http://schemas.openxmlformats.org/officeDocument/2006/relationships/theme" Target="../theme/theme24.xml"/><Relationship Id="rId13" Type="http://schemas.openxmlformats.org/officeDocument/2006/relationships/image" Target="../media/image2.png"/><Relationship Id="rId14" Type="http://schemas.openxmlformats.org/officeDocument/2006/relationships/image" Target="../media/image11.png"/><Relationship Id="rId15" Type="http://schemas.openxmlformats.org/officeDocument/2006/relationships/image" Target="../media/image8.png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244.xml"/><Relationship Id="rId2" Type="http://schemas.openxmlformats.org/officeDocument/2006/relationships/slideLayout" Target="../slideLayouts/slideLayout245.xml"/><Relationship Id="rId3" Type="http://schemas.openxmlformats.org/officeDocument/2006/relationships/slideLayout" Target="../slideLayouts/slideLayout246.xml"/><Relationship Id="rId4" Type="http://schemas.openxmlformats.org/officeDocument/2006/relationships/slideLayout" Target="../slideLayouts/slideLayout247.xml"/><Relationship Id="rId5" Type="http://schemas.openxmlformats.org/officeDocument/2006/relationships/slideLayout" Target="../slideLayouts/slideLayout248.xml"/><Relationship Id="rId6" Type="http://schemas.openxmlformats.org/officeDocument/2006/relationships/slideLayout" Target="../slideLayouts/slideLayout249.xml"/><Relationship Id="rId7" Type="http://schemas.openxmlformats.org/officeDocument/2006/relationships/slideLayout" Target="../slideLayouts/slideLayout250.xml"/><Relationship Id="rId8" Type="http://schemas.openxmlformats.org/officeDocument/2006/relationships/slideLayout" Target="../slideLayouts/slideLayout251.xml"/><Relationship Id="rId9" Type="http://schemas.openxmlformats.org/officeDocument/2006/relationships/slideLayout" Target="../slideLayouts/slideLayout252.xml"/><Relationship Id="rId10" Type="http://schemas.openxmlformats.org/officeDocument/2006/relationships/slideLayout" Target="../slideLayouts/slideLayout253.xml"/></Relationships>
</file>

<file path=ppt/slideMasters/_rels/slideMaster2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65.xml"/><Relationship Id="rId12" Type="http://schemas.openxmlformats.org/officeDocument/2006/relationships/theme" Target="../theme/theme25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5" Type="http://schemas.openxmlformats.org/officeDocument/2006/relationships/image" Target="../media/image3.png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55.xml"/><Relationship Id="rId2" Type="http://schemas.openxmlformats.org/officeDocument/2006/relationships/slideLayout" Target="../slideLayouts/slideLayout256.xml"/><Relationship Id="rId3" Type="http://schemas.openxmlformats.org/officeDocument/2006/relationships/slideLayout" Target="../slideLayouts/slideLayout257.xml"/><Relationship Id="rId4" Type="http://schemas.openxmlformats.org/officeDocument/2006/relationships/slideLayout" Target="../slideLayouts/slideLayout258.xml"/><Relationship Id="rId5" Type="http://schemas.openxmlformats.org/officeDocument/2006/relationships/slideLayout" Target="../slideLayouts/slideLayout259.xml"/><Relationship Id="rId6" Type="http://schemas.openxmlformats.org/officeDocument/2006/relationships/slideLayout" Target="../slideLayouts/slideLayout260.xml"/><Relationship Id="rId7" Type="http://schemas.openxmlformats.org/officeDocument/2006/relationships/slideLayout" Target="../slideLayouts/slideLayout261.xml"/><Relationship Id="rId8" Type="http://schemas.openxmlformats.org/officeDocument/2006/relationships/slideLayout" Target="../slideLayouts/slideLayout262.xml"/><Relationship Id="rId9" Type="http://schemas.openxmlformats.org/officeDocument/2006/relationships/slideLayout" Target="../slideLayouts/slideLayout263.xml"/><Relationship Id="rId10" Type="http://schemas.openxmlformats.org/officeDocument/2006/relationships/slideLayout" Target="../slideLayouts/slideLayout264.xml"/></Relationships>
</file>

<file path=ppt/slideMasters/_rels/slideMaster2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76.xml"/><Relationship Id="rId12" Type="http://schemas.openxmlformats.org/officeDocument/2006/relationships/theme" Target="../theme/theme26.xml"/><Relationship Id="rId13" Type="http://schemas.openxmlformats.org/officeDocument/2006/relationships/image" Target="../media/image7.png"/><Relationship Id="rId14" Type="http://schemas.openxmlformats.org/officeDocument/2006/relationships/image" Target="../media/image2.png"/><Relationship Id="rId15" Type="http://schemas.openxmlformats.org/officeDocument/2006/relationships/image" Target="../media/image8.png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266.xml"/><Relationship Id="rId2" Type="http://schemas.openxmlformats.org/officeDocument/2006/relationships/slideLayout" Target="../slideLayouts/slideLayout267.xml"/><Relationship Id="rId3" Type="http://schemas.openxmlformats.org/officeDocument/2006/relationships/slideLayout" Target="../slideLayouts/slideLayout268.xml"/><Relationship Id="rId4" Type="http://schemas.openxmlformats.org/officeDocument/2006/relationships/slideLayout" Target="../slideLayouts/slideLayout269.xml"/><Relationship Id="rId5" Type="http://schemas.openxmlformats.org/officeDocument/2006/relationships/slideLayout" Target="../slideLayouts/slideLayout270.xml"/><Relationship Id="rId6" Type="http://schemas.openxmlformats.org/officeDocument/2006/relationships/slideLayout" Target="../slideLayouts/slideLayout271.xml"/><Relationship Id="rId7" Type="http://schemas.openxmlformats.org/officeDocument/2006/relationships/slideLayout" Target="../slideLayouts/slideLayout272.xml"/><Relationship Id="rId8" Type="http://schemas.openxmlformats.org/officeDocument/2006/relationships/slideLayout" Target="../slideLayouts/slideLayout273.xml"/><Relationship Id="rId9" Type="http://schemas.openxmlformats.org/officeDocument/2006/relationships/slideLayout" Target="../slideLayouts/slideLayout274.xml"/><Relationship Id="rId10" Type="http://schemas.openxmlformats.org/officeDocument/2006/relationships/slideLayout" Target="../slideLayouts/slideLayout275.xml"/></Relationships>
</file>

<file path=ppt/slideMasters/_rels/slideMaster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9.xml"/><Relationship Id="rId4" Type="http://schemas.openxmlformats.org/officeDocument/2006/relationships/slideLayout" Target="../slideLayouts/slideLayout280.xml"/><Relationship Id="rId5" Type="http://schemas.openxmlformats.org/officeDocument/2006/relationships/slideLayout" Target="../slideLayouts/slideLayout281.xml"/><Relationship Id="rId6" Type="http://schemas.openxmlformats.org/officeDocument/2006/relationships/theme" Target="../theme/theme27.xml"/><Relationship Id="rId1" Type="http://schemas.openxmlformats.org/officeDocument/2006/relationships/slideLayout" Target="../slideLayouts/slideLayout277.xml"/><Relationship Id="rId2" Type="http://schemas.openxmlformats.org/officeDocument/2006/relationships/slideLayout" Target="../slideLayouts/slideLayout278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3" Type="http://schemas.openxmlformats.org/officeDocument/2006/relationships/image" Target="../media/image7.png"/><Relationship Id="rId14" Type="http://schemas.openxmlformats.org/officeDocument/2006/relationships/image" Target="../media/image2.png"/><Relationship Id="rId15" Type="http://schemas.openxmlformats.org/officeDocument/2006/relationships/image" Target="../media/image8.png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13" Type="http://schemas.openxmlformats.org/officeDocument/2006/relationships/image" Target="../media/image2.png"/><Relationship Id="rId14" Type="http://schemas.openxmlformats.org/officeDocument/2006/relationships/image" Target="../media/image11.png"/><Relationship Id="rId15" Type="http://schemas.openxmlformats.org/officeDocument/2006/relationships/image" Target="../media/image8.png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14" Type="http://schemas.openxmlformats.org/officeDocument/2006/relationships/image" Target="../media/image12.png"/><Relationship Id="rId15" Type="http://schemas.openxmlformats.org/officeDocument/2006/relationships/image" Target="../media/image2.png"/><Relationship Id="rId16" Type="http://schemas.openxmlformats.org/officeDocument/2006/relationships/image" Target="../media/image13.png"/><Relationship Id="rId17" Type="http://schemas.openxmlformats.org/officeDocument/2006/relationships/image" Target="../media/image14.png"/><Relationship Id="rId1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1.xml"/><Relationship Id="rId8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7.xml"/><Relationship Id="rId12" Type="http://schemas.openxmlformats.org/officeDocument/2006/relationships/theme" Target="../theme/theme6.xml"/><Relationship Id="rId13" Type="http://schemas.openxmlformats.org/officeDocument/2006/relationships/image" Target="../media/image2.png"/><Relationship Id="rId14" Type="http://schemas.openxmlformats.org/officeDocument/2006/relationships/image" Target="../media/image16.png"/><Relationship Id="rId15" Type="http://schemas.openxmlformats.org/officeDocument/2006/relationships/image" Target="../media/image13.pn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9.xml"/><Relationship Id="rId4" Type="http://schemas.openxmlformats.org/officeDocument/2006/relationships/slideLayout" Target="../slideLayouts/slideLayout60.xml"/><Relationship Id="rId5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3.xml"/><Relationship Id="rId8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79.xml"/><Relationship Id="rId13" Type="http://schemas.openxmlformats.org/officeDocument/2006/relationships/theme" Target="../theme/theme7.xml"/><Relationship Id="rId14" Type="http://schemas.openxmlformats.org/officeDocument/2006/relationships/image" Target="../media/image17.png"/><Relationship Id="rId15" Type="http://schemas.openxmlformats.org/officeDocument/2006/relationships/image" Target="../media/image2.png"/><Relationship Id="rId16" Type="http://schemas.openxmlformats.org/officeDocument/2006/relationships/image" Target="../media/image18.png"/><Relationship Id="rId17" Type="http://schemas.openxmlformats.org/officeDocument/2006/relationships/image" Target="../media/image19.png"/><Relationship Id="rId1" Type="http://schemas.openxmlformats.org/officeDocument/2006/relationships/slideLayout" Target="../slideLayouts/slideLayout68.xml"/><Relationship Id="rId2" Type="http://schemas.openxmlformats.org/officeDocument/2006/relationships/slideLayout" Target="../slideLayouts/slideLayout69.xml"/><Relationship Id="rId3" Type="http://schemas.openxmlformats.org/officeDocument/2006/relationships/slideLayout" Target="../slideLayouts/slideLayout70.xml"/><Relationship Id="rId4" Type="http://schemas.openxmlformats.org/officeDocument/2006/relationships/slideLayout" Target="../slideLayouts/slideLayout71.xml"/><Relationship Id="rId5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4.xml"/><Relationship Id="rId8" Type="http://schemas.openxmlformats.org/officeDocument/2006/relationships/slideLayout" Target="../slideLayouts/slideLayout75.xml"/><Relationship Id="rId9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77.xml"/></Relationships>
</file>

<file path=ppt/slideMasters/_rels/slideMaster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90.xml"/><Relationship Id="rId12" Type="http://schemas.openxmlformats.org/officeDocument/2006/relationships/theme" Target="../theme/theme8.xml"/><Relationship Id="rId13" Type="http://schemas.openxmlformats.org/officeDocument/2006/relationships/image" Target="../media/image2.png"/><Relationship Id="rId14" Type="http://schemas.openxmlformats.org/officeDocument/2006/relationships/image" Target="../media/image21.png"/><Relationship Id="rId15" Type="http://schemas.openxmlformats.org/officeDocument/2006/relationships/image" Target="../media/image18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80.xml"/><Relationship Id="rId2" Type="http://schemas.openxmlformats.org/officeDocument/2006/relationships/slideLayout" Target="../slideLayouts/slideLayout81.xml"/><Relationship Id="rId3" Type="http://schemas.openxmlformats.org/officeDocument/2006/relationships/slideLayout" Target="../slideLayouts/slideLayout82.xml"/><Relationship Id="rId4" Type="http://schemas.openxmlformats.org/officeDocument/2006/relationships/slideLayout" Target="../slideLayouts/slideLayout83.xml"/><Relationship Id="rId5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6.xml"/><Relationship Id="rId8" Type="http://schemas.openxmlformats.org/officeDocument/2006/relationships/slideLayout" Target="../slideLayouts/slideLayout87.xml"/><Relationship Id="rId9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89.xml"/></Relationships>
</file>

<file path=ppt/slideMasters/_rels/slideMaster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01.xml"/><Relationship Id="rId12" Type="http://schemas.openxmlformats.org/officeDocument/2006/relationships/theme" Target="../theme/theme9.xml"/><Relationship Id="rId13" Type="http://schemas.openxmlformats.org/officeDocument/2006/relationships/image" Target="../media/image22.png"/><Relationship Id="rId14" Type="http://schemas.openxmlformats.org/officeDocument/2006/relationships/image" Target="../media/image2.png"/><Relationship Id="rId15" Type="http://schemas.openxmlformats.org/officeDocument/2006/relationships/image" Target="../media/image23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91.xml"/><Relationship Id="rId2" Type="http://schemas.openxmlformats.org/officeDocument/2006/relationships/slideLayout" Target="../slideLayouts/slideLayout92.xml"/><Relationship Id="rId3" Type="http://schemas.openxmlformats.org/officeDocument/2006/relationships/slideLayout" Target="../slideLayouts/slideLayout93.xml"/><Relationship Id="rId4" Type="http://schemas.openxmlformats.org/officeDocument/2006/relationships/slideLayout" Target="../slideLayouts/slideLayout94.xml"/><Relationship Id="rId5" Type="http://schemas.openxmlformats.org/officeDocument/2006/relationships/slideLayout" Target="../slideLayouts/slideLayout95.xml"/><Relationship Id="rId6" Type="http://schemas.openxmlformats.org/officeDocument/2006/relationships/slideLayout" Target="../slideLayouts/slideLayout96.xml"/><Relationship Id="rId7" Type="http://schemas.openxmlformats.org/officeDocument/2006/relationships/slideLayout" Target="../slideLayouts/slideLayout97.xml"/><Relationship Id="rId8" Type="http://schemas.openxmlformats.org/officeDocument/2006/relationships/slideLayout" Target="../slideLayouts/slideLayout98.xml"/><Relationship Id="rId9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10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Tetiere_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8" y="0"/>
            <a:ext cx="8970962" cy="219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188913"/>
            <a:ext cx="6562725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24075" y="1989138"/>
            <a:ext cx="6562725" cy="413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0" rIns="9144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0825" y="6389688"/>
            <a:ext cx="3313113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lang="fr-FR" sz="1200" b="0" i="0" u="none" strike="noStrike" baseline="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72450" y="6389688"/>
            <a:ext cx="51435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fld id="{E22B5417-B537-8C4A-BD50-4F319D28B8F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pic>
        <p:nvPicPr>
          <p:cNvPr id="1031" name="Picture 8" descr="pied_page_commun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6308725"/>
            <a:ext cx="208756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179" r:id="rId1"/>
    <p:sldLayoutId id="2147488972" r:id="rId2"/>
    <p:sldLayoutId id="2147488973" r:id="rId3"/>
    <p:sldLayoutId id="2147488974" r:id="rId4"/>
    <p:sldLayoutId id="2147488975" r:id="rId5"/>
    <p:sldLayoutId id="2147488976" r:id="rId6"/>
    <p:sldLayoutId id="2147488977" r:id="rId7"/>
    <p:sldLayoutId id="2147488978" r:id="rId8"/>
    <p:sldLayoutId id="2147488979" r:id="rId9"/>
    <p:sldLayoutId id="2147488980" r:id="rId10"/>
    <p:sldLayoutId id="2147488981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49213" indent="-49213" algn="l" rtl="0" eaLnBrk="0" fontAlgn="base" hangingPunct="0">
        <a:spcBef>
          <a:spcPct val="10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900" b="1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50800" indent="406400" algn="l" rtl="0" eaLnBrk="0" fontAlgn="base" hangingPunct="0">
        <a:spcBef>
          <a:spcPct val="3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300">
          <a:solidFill>
            <a:schemeClr val="tx1"/>
          </a:solidFill>
          <a:latin typeface="+mn-lt"/>
          <a:ea typeface="Arial" charset="0"/>
          <a:cs typeface="+mn-cs"/>
        </a:defRPr>
      </a:lvl2pPr>
      <a:lvl3pPr marL="244475" indent="-192088" algn="l" rtl="0" eaLnBrk="0" fontAlgn="base" hangingPunct="0">
        <a:spcBef>
          <a:spcPct val="40000"/>
        </a:spcBef>
        <a:spcAft>
          <a:spcPct val="40000"/>
        </a:spcAft>
        <a:buSzPct val="150000"/>
        <a:buBlip>
          <a:blip r:embed="rId15"/>
        </a:buBlip>
        <a:defRPr sz="1100">
          <a:solidFill>
            <a:schemeClr val="tx1"/>
          </a:solidFill>
          <a:latin typeface="+mn-lt"/>
          <a:ea typeface="Arial" charset="0"/>
          <a:cs typeface="+mn-cs"/>
        </a:defRPr>
      </a:lvl3pPr>
      <a:lvl4pPr marL="427038" indent="-180975" algn="l" rtl="0" eaLnBrk="0" fontAlgn="base" hangingPunct="0">
        <a:spcBef>
          <a:spcPct val="20000"/>
        </a:spcBef>
        <a:spcAft>
          <a:spcPct val="20000"/>
        </a:spcAft>
        <a:buSzPct val="150000"/>
        <a:buBlip>
          <a:blip r:embed="rId16"/>
        </a:buBlip>
        <a:defRPr sz="900">
          <a:solidFill>
            <a:schemeClr val="tx1"/>
          </a:solidFill>
          <a:latin typeface="+mn-lt"/>
          <a:ea typeface="Arial" charset="0"/>
          <a:cs typeface="+mn-cs"/>
        </a:defRPr>
      </a:lvl4pPr>
      <a:lvl5pPr marL="609600" indent="-180975" algn="l" rtl="0" eaLnBrk="0" fontAlgn="base" hangingPunct="0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ea typeface="Arial" charset="0"/>
          <a:cs typeface="+mn-cs"/>
        </a:defRPr>
      </a:lvl5pPr>
      <a:lvl6pPr marL="10668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6pPr>
      <a:lvl7pPr marL="15240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7pPr>
      <a:lvl8pPr marL="19812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8pPr>
      <a:lvl9pPr marL="24384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188913"/>
            <a:ext cx="6562725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484313"/>
            <a:ext cx="8218487" cy="464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0" rIns="9144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29028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8313" y="6389688"/>
            <a:ext cx="289560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129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72450" y="6389688"/>
            <a:ext cx="51435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fld id="{225711BD-3623-664A-925D-0507E4A6AEA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pic>
        <p:nvPicPr>
          <p:cNvPr id="113670" name="Picture 6" descr="pied_page_commu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6308725"/>
            <a:ext cx="208756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71" name="Picture 7" descr="tetiere2_8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-25400"/>
            <a:ext cx="1474788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053" r:id="rId1"/>
    <p:sldLayoutId id="2147489054" r:id="rId2"/>
    <p:sldLayoutId id="2147489055" r:id="rId3"/>
    <p:sldLayoutId id="2147489056" r:id="rId4"/>
    <p:sldLayoutId id="2147489057" r:id="rId5"/>
    <p:sldLayoutId id="2147489058" r:id="rId6"/>
    <p:sldLayoutId id="2147489059" r:id="rId7"/>
    <p:sldLayoutId id="2147489060" r:id="rId8"/>
    <p:sldLayoutId id="2147489061" r:id="rId9"/>
    <p:sldLayoutId id="2147489062" r:id="rId10"/>
    <p:sldLayoutId id="2147489063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EA7125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EA7125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EA7125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EA7125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EA7125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rgbClr val="EA7125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rgbClr val="EA7125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rgbClr val="EA7125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rgbClr val="EA7125"/>
          </a:solidFill>
          <a:latin typeface="Arial" charset="0"/>
          <a:cs typeface="Arial" charset="0"/>
        </a:defRPr>
      </a:lvl9pPr>
    </p:titleStyle>
    <p:bodyStyle>
      <a:lvl1pPr marL="49213" indent="-49213" algn="l" rtl="0" eaLnBrk="0" fontAlgn="base" hangingPunct="0">
        <a:spcBef>
          <a:spcPct val="10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900" b="1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50800" indent="406400" algn="l" rtl="0" eaLnBrk="0" fontAlgn="base" hangingPunct="0">
        <a:spcBef>
          <a:spcPct val="3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300">
          <a:solidFill>
            <a:schemeClr val="tx1"/>
          </a:solidFill>
          <a:latin typeface="+mn-lt"/>
          <a:ea typeface="Arial" charset="0"/>
          <a:cs typeface="+mn-cs"/>
        </a:defRPr>
      </a:lvl2pPr>
      <a:lvl3pPr marL="244475" indent="-192088" algn="l" rtl="0" eaLnBrk="0" fontAlgn="base" hangingPunct="0">
        <a:spcBef>
          <a:spcPct val="40000"/>
        </a:spcBef>
        <a:spcAft>
          <a:spcPct val="40000"/>
        </a:spcAft>
        <a:buSzPct val="150000"/>
        <a:buBlip>
          <a:blip r:embed="rId15"/>
        </a:buBlip>
        <a:defRPr sz="1100">
          <a:solidFill>
            <a:schemeClr val="tx1"/>
          </a:solidFill>
          <a:latin typeface="+mn-lt"/>
          <a:ea typeface="Arial" charset="0"/>
          <a:cs typeface="+mn-cs"/>
        </a:defRPr>
      </a:lvl3pPr>
      <a:lvl4pPr marL="427038" indent="-180975" algn="l" rtl="0" eaLnBrk="0" fontAlgn="base" hangingPunct="0">
        <a:spcBef>
          <a:spcPct val="20000"/>
        </a:spcBef>
        <a:spcAft>
          <a:spcPct val="20000"/>
        </a:spcAft>
        <a:buSzPct val="150000"/>
        <a:buBlip>
          <a:blip r:embed="rId16"/>
        </a:buBlip>
        <a:defRPr sz="900">
          <a:solidFill>
            <a:schemeClr val="tx1"/>
          </a:solidFill>
          <a:latin typeface="+mn-lt"/>
          <a:ea typeface="Arial" charset="0"/>
          <a:cs typeface="+mn-cs"/>
        </a:defRPr>
      </a:lvl4pPr>
      <a:lvl5pPr marL="609600" indent="-180975" algn="l" rtl="0" eaLnBrk="0" fontAlgn="base" hangingPunct="0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ea typeface="Arial" charset="0"/>
          <a:cs typeface="+mn-cs"/>
        </a:defRPr>
      </a:lvl5pPr>
      <a:lvl6pPr marL="10668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6pPr>
      <a:lvl7pPr marL="15240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7pPr>
      <a:lvl8pPr marL="19812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8pPr>
      <a:lvl9pPr marL="24384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9" descr="tetiere_6_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42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188913"/>
            <a:ext cx="6562725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24075" y="1989138"/>
            <a:ext cx="6562725" cy="413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0" rIns="9144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93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8313" y="6389688"/>
            <a:ext cx="289560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72450" y="6389688"/>
            <a:ext cx="51435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fld id="{CB1533D0-46C0-B04D-83C7-0D562B1EE8E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pic>
        <p:nvPicPr>
          <p:cNvPr id="125959" name="Picture 7" descr="pied_page_commun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6308725"/>
            <a:ext cx="208756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199" r:id="rId1"/>
    <p:sldLayoutId id="2147489064" r:id="rId2"/>
    <p:sldLayoutId id="2147489065" r:id="rId3"/>
    <p:sldLayoutId id="2147489066" r:id="rId4"/>
    <p:sldLayoutId id="2147489067" r:id="rId5"/>
    <p:sldLayoutId id="2147489068" r:id="rId6"/>
    <p:sldLayoutId id="2147489069" r:id="rId7"/>
    <p:sldLayoutId id="2147489070" r:id="rId8"/>
    <p:sldLayoutId id="2147489071" r:id="rId9"/>
    <p:sldLayoutId id="2147489072" r:id="rId10"/>
    <p:sldLayoutId id="2147489073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49213" indent="-49213" algn="l" rtl="0" eaLnBrk="0" fontAlgn="base" hangingPunct="0">
        <a:spcBef>
          <a:spcPct val="10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900" b="1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50800" indent="406400" algn="l" rtl="0" eaLnBrk="0" fontAlgn="base" hangingPunct="0">
        <a:spcBef>
          <a:spcPct val="3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300">
          <a:solidFill>
            <a:schemeClr val="tx1"/>
          </a:solidFill>
          <a:latin typeface="+mn-lt"/>
          <a:ea typeface="Arial" charset="0"/>
          <a:cs typeface="+mn-cs"/>
        </a:defRPr>
      </a:lvl2pPr>
      <a:lvl3pPr marL="244475" indent="-192088" algn="l" rtl="0" eaLnBrk="0" fontAlgn="base" hangingPunct="0">
        <a:spcBef>
          <a:spcPct val="40000"/>
        </a:spcBef>
        <a:spcAft>
          <a:spcPct val="40000"/>
        </a:spcAft>
        <a:buSzPct val="150000"/>
        <a:buBlip>
          <a:blip r:embed="rId15"/>
        </a:buBlip>
        <a:defRPr sz="1100">
          <a:solidFill>
            <a:schemeClr val="tx1"/>
          </a:solidFill>
          <a:latin typeface="+mn-lt"/>
          <a:ea typeface="Arial" charset="0"/>
          <a:cs typeface="+mn-cs"/>
        </a:defRPr>
      </a:lvl3pPr>
      <a:lvl4pPr marL="427038" indent="-180975" algn="l" rtl="0" eaLnBrk="0" fontAlgn="base" hangingPunct="0">
        <a:spcBef>
          <a:spcPct val="20000"/>
        </a:spcBef>
        <a:spcAft>
          <a:spcPct val="20000"/>
        </a:spcAft>
        <a:buSzPct val="150000"/>
        <a:buBlip>
          <a:blip r:embed="rId16"/>
        </a:buBlip>
        <a:defRPr sz="900">
          <a:solidFill>
            <a:schemeClr val="tx1"/>
          </a:solidFill>
          <a:latin typeface="+mn-lt"/>
          <a:ea typeface="Arial" charset="0"/>
          <a:cs typeface="+mn-cs"/>
        </a:defRPr>
      </a:lvl4pPr>
      <a:lvl5pPr marL="609600" indent="-180975" algn="l" rtl="0" eaLnBrk="0" fontAlgn="base" hangingPunct="0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ea typeface="Arial" charset="0"/>
          <a:cs typeface="+mn-cs"/>
        </a:defRPr>
      </a:lvl5pPr>
      <a:lvl6pPr marL="10668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6pPr>
      <a:lvl7pPr marL="15240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7pPr>
      <a:lvl8pPr marL="19812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8pPr>
      <a:lvl9pPr marL="24384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188913"/>
            <a:ext cx="6562725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135172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8313" y="6389688"/>
            <a:ext cx="289560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135173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72450" y="6389688"/>
            <a:ext cx="51435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fld id="{9FB81391-79EB-7040-A79F-A1ECDC72770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pic>
        <p:nvPicPr>
          <p:cNvPr id="138245" name="Picture 6" descr="pied_page_commu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6308725"/>
            <a:ext cx="208756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484313"/>
            <a:ext cx="8218487" cy="464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0" rIns="9144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pic>
        <p:nvPicPr>
          <p:cNvPr id="138247" name="Picture 9" descr="tetiere2_1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" y="-25400"/>
            <a:ext cx="1474788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074" r:id="rId1"/>
    <p:sldLayoutId id="2147489075" r:id="rId2"/>
    <p:sldLayoutId id="2147489076" r:id="rId3"/>
    <p:sldLayoutId id="2147489077" r:id="rId4"/>
    <p:sldLayoutId id="2147489078" r:id="rId5"/>
    <p:sldLayoutId id="2147489079" r:id="rId6"/>
    <p:sldLayoutId id="2147489080" r:id="rId7"/>
    <p:sldLayoutId id="2147489081" r:id="rId8"/>
    <p:sldLayoutId id="2147489082" r:id="rId9"/>
    <p:sldLayoutId id="2147489083" r:id="rId10"/>
    <p:sldLayoutId id="2147489084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49213" indent="-49213" algn="l" rtl="0" eaLnBrk="0" fontAlgn="base" hangingPunct="0">
        <a:spcBef>
          <a:spcPct val="10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900" b="1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50800" indent="406400" algn="l" rtl="0" eaLnBrk="0" fontAlgn="base" hangingPunct="0">
        <a:spcBef>
          <a:spcPct val="3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300">
          <a:solidFill>
            <a:schemeClr val="tx1"/>
          </a:solidFill>
          <a:latin typeface="+mn-lt"/>
          <a:ea typeface="Arial" charset="0"/>
          <a:cs typeface="+mn-cs"/>
        </a:defRPr>
      </a:lvl2pPr>
      <a:lvl3pPr marL="244475" indent="-192088" algn="l" rtl="0" eaLnBrk="0" fontAlgn="base" hangingPunct="0">
        <a:spcBef>
          <a:spcPct val="40000"/>
        </a:spcBef>
        <a:spcAft>
          <a:spcPct val="40000"/>
        </a:spcAft>
        <a:buSzPct val="150000"/>
        <a:buBlip>
          <a:blip r:embed="rId15"/>
        </a:buBlip>
        <a:defRPr sz="1100">
          <a:solidFill>
            <a:schemeClr val="tx1"/>
          </a:solidFill>
          <a:latin typeface="+mn-lt"/>
          <a:ea typeface="Arial" charset="0"/>
          <a:cs typeface="+mn-cs"/>
        </a:defRPr>
      </a:lvl3pPr>
      <a:lvl4pPr marL="427038" indent="-180975" algn="l" rtl="0" eaLnBrk="0" fontAlgn="base" hangingPunct="0">
        <a:spcBef>
          <a:spcPct val="20000"/>
        </a:spcBef>
        <a:spcAft>
          <a:spcPct val="20000"/>
        </a:spcAft>
        <a:buSzPct val="150000"/>
        <a:buBlip>
          <a:blip r:embed="rId16"/>
        </a:buBlip>
        <a:defRPr sz="900">
          <a:solidFill>
            <a:schemeClr val="tx1"/>
          </a:solidFill>
          <a:latin typeface="+mn-lt"/>
          <a:ea typeface="Arial" charset="0"/>
          <a:cs typeface="+mn-cs"/>
        </a:defRPr>
      </a:lvl4pPr>
      <a:lvl5pPr marL="609600" indent="-180975" algn="l" rtl="0" eaLnBrk="0" fontAlgn="base" hangingPunct="0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ea typeface="Arial" charset="0"/>
          <a:cs typeface="+mn-cs"/>
        </a:defRPr>
      </a:lvl5pPr>
      <a:lvl6pPr marL="10668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6pPr>
      <a:lvl7pPr marL="15240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7pPr>
      <a:lvl8pPr marL="19812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8pPr>
      <a:lvl9pPr marL="24384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Picture 8" descr="Tetiere_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8" y="0"/>
            <a:ext cx="8970962" cy="219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188913"/>
            <a:ext cx="6562725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24075" y="1989138"/>
            <a:ext cx="6562725" cy="413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0" rIns="9144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01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8313" y="6389688"/>
            <a:ext cx="289560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72450" y="6389688"/>
            <a:ext cx="51435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fld id="{F5639781-09F7-2740-87A5-9F598310328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pic>
        <p:nvPicPr>
          <p:cNvPr id="150535" name="Picture 7" descr="pied_page_commun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6308725"/>
            <a:ext cx="208756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200" r:id="rId1"/>
    <p:sldLayoutId id="2147489085" r:id="rId2"/>
    <p:sldLayoutId id="2147489086" r:id="rId3"/>
    <p:sldLayoutId id="2147489087" r:id="rId4"/>
    <p:sldLayoutId id="2147489088" r:id="rId5"/>
    <p:sldLayoutId id="2147489089" r:id="rId6"/>
    <p:sldLayoutId id="2147489090" r:id="rId7"/>
    <p:sldLayoutId id="2147489091" r:id="rId8"/>
    <p:sldLayoutId id="2147489092" r:id="rId9"/>
    <p:sldLayoutId id="2147489093" r:id="rId10"/>
    <p:sldLayoutId id="2147489094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49213" indent="-49213" algn="l" rtl="0" eaLnBrk="0" fontAlgn="base" hangingPunct="0">
        <a:spcBef>
          <a:spcPct val="10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900" b="1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50800" indent="406400" algn="l" rtl="0" eaLnBrk="0" fontAlgn="base" hangingPunct="0">
        <a:spcBef>
          <a:spcPct val="3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300">
          <a:solidFill>
            <a:schemeClr val="tx1"/>
          </a:solidFill>
          <a:latin typeface="+mn-lt"/>
          <a:ea typeface="Arial" charset="0"/>
          <a:cs typeface="+mn-cs"/>
        </a:defRPr>
      </a:lvl2pPr>
      <a:lvl3pPr marL="244475" indent="-192088" algn="l" rtl="0" eaLnBrk="0" fontAlgn="base" hangingPunct="0">
        <a:spcBef>
          <a:spcPct val="40000"/>
        </a:spcBef>
        <a:spcAft>
          <a:spcPct val="40000"/>
        </a:spcAft>
        <a:buSzPct val="150000"/>
        <a:buBlip>
          <a:blip r:embed="rId15"/>
        </a:buBlip>
        <a:defRPr sz="1100">
          <a:solidFill>
            <a:schemeClr val="tx1"/>
          </a:solidFill>
          <a:latin typeface="+mn-lt"/>
          <a:ea typeface="Arial" charset="0"/>
          <a:cs typeface="+mn-cs"/>
        </a:defRPr>
      </a:lvl3pPr>
      <a:lvl4pPr marL="427038" indent="-180975" algn="l" rtl="0" eaLnBrk="0" fontAlgn="base" hangingPunct="0">
        <a:spcBef>
          <a:spcPct val="20000"/>
        </a:spcBef>
        <a:spcAft>
          <a:spcPct val="20000"/>
        </a:spcAft>
        <a:buSzPct val="150000"/>
        <a:buBlip>
          <a:blip r:embed="rId16"/>
        </a:buBlip>
        <a:defRPr sz="900">
          <a:solidFill>
            <a:schemeClr val="tx1"/>
          </a:solidFill>
          <a:latin typeface="+mn-lt"/>
          <a:ea typeface="Arial" charset="0"/>
          <a:cs typeface="+mn-cs"/>
        </a:defRPr>
      </a:lvl4pPr>
      <a:lvl5pPr marL="609600" indent="-180975" algn="l" rtl="0" eaLnBrk="0" fontAlgn="base" hangingPunct="0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ea typeface="Arial" charset="0"/>
          <a:cs typeface="+mn-cs"/>
        </a:defRPr>
      </a:lvl5pPr>
      <a:lvl6pPr marL="10668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6pPr>
      <a:lvl7pPr marL="15240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7pPr>
      <a:lvl8pPr marL="19812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8pPr>
      <a:lvl9pPr marL="24384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188913"/>
            <a:ext cx="6562725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484313"/>
            <a:ext cx="8218487" cy="464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0" rIns="9144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8313" y="6389688"/>
            <a:ext cx="289560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72450" y="6389688"/>
            <a:ext cx="51435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fld id="{301A50F5-E6C8-474D-8426-29064C2692D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pic>
        <p:nvPicPr>
          <p:cNvPr id="162822" name="Picture 6" descr="pied_page_commu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6308725"/>
            <a:ext cx="208756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2823" name="Picture 7" descr="tetiere2_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-25400"/>
            <a:ext cx="1474788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095" r:id="rId1"/>
    <p:sldLayoutId id="2147489096" r:id="rId2"/>
    <p:sldLayoutId id="2147489097" r:id="rId3"/>
    <p:sldLayoutId id="2147489098" r:id="rId4"/>
    <p:sldLayoutId id="2147489099" r:id="rId5"/>
    <p:sldLayoutId id="2147489100" r:id="rId6"/>
    <p:sldLayoutId id="2147489101" r:id="rId7"/>
    <p:sldLayoutId id="2147489102" r:id="rId8"/>
    <p:sldLayoutId id="2147489103" r:id="rId9"/>
    <p:sldLayoutId id="2147489104" r:id="rId10"/>
    <p:sldLayoutId id="2147489105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hlink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hlink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hlink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hlink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hlink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49213" indent="-49213" algn="l" rtl="0" eaLnBrk="0" fontAlgn="base" hangingPunct="0">
        <a:spcBef>
          <a:spcPct val="10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900" b="1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50800" indent="406400" algn="l" rtl="0" eaLnBrk="0" fontAlgn="base" hangingPunct="0">
        <a:spcBef>
          <a:spcPct val="3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300">
          <a:solidFill>
            <a:schemeClr val="tx1"/>
          </a:solidFill>
          <a:latin typeface="+mn-lt"/>
          <a:ea typeface="Arial" charset="0"/>
          <a:cs typeface="+mn-cs"/>
        </a:defRPr>
      </a:lvl2pPr>
      <a:lvl3pPr marL="244475" indent="-192088" algn="l" rtl="0" eaLnBrk="0" fontAlgn="base" hangingPunct="0">
        <a:spcBef>
          <a:spcPct val="40000"/>
        </a:spcBef>
        <a:spcAft>
          <a:spcPct val="40000"/>
        </a:spcAft>
        <a:buSzPct val="150000"/>
        <a:buBlip>
          <a:blip r:embed="rId15"/>
        </a:buBlip>
        <a:defRPr sz="1100">
          <a:solidFill>
            <a:schemeClr val="tx1"/>
          </a:solidFill>
          <a:latin typeface="+mn-lt"/>
          <a:ea typeface="Arial" charset="0"/>
          <a:cs typeface="+mn-cs"/>
        </a:defRPr>
      </a:lvl3pPr>
      <a:lvl4pPr marL="427038" indent="-180975" algn="l" rtl="0" eaLnBrk="0" fontAlgn="base" hangingPunct="0">
        <a:spcBef>
          <a:spcPct val="20000"/>
        </a:spcBef>
        <a:spcAft>
          <a:spcPct val="20000"/>
        </a:spcAft>
        <a:buSzPct val="150000"/>
        <a:buBlip>
          <a:blip r:embed="rId16"/>
        </a:buBlip>
        <a:defRPr sz="900">
          <a:solidFill>
            <a:schemeClr val="tx1"/>
          </a:solidFill>
          <a:latin typeface="+mn-lt"/>
          <a:ea typeface="Arial" charset="0"/>
          <a:cs typeface="+mn-cs"/>
        </a:defRPr>
      </a:lvl4pPr>
      <a:lvl5pPr marL="609600" indent="-180975" algn="l" rtl="0" eaLnBrk="0" fontAlgn="base" hangingPunct="0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ea typeface="Arial" charset="0"/>
          <a:cs typeface="+mn-cs"/>
        </a:defRPr>
      </a:lvl5pPr>
      <a:lvl6pPr marL="10668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6pPr>
      <a:lvl7pPr marL="15240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7pPr>
      <a:lvl8pPr marL="19812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8pPr>
      <a:lvl9pPr marL="24384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106" name="Picture 9" descr="tetiere_8_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188913"/>
            <a:ext cx="6562725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24075" y="1989138"/>
            <a:ext cx="6562725" cy="413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0" rIns="9144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8313" y="6389688"/>
            <a:ext cx="289560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72450" y="6389688"/>
            <a:ext cx="51435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fld id="{27648362-35C4-E249-B964-4F3FC56D91B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pic>
        <p:nvPicPr>
          <p:cNvPr id="175111" name="Picture 7" descr="pied_page_commun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6308725"/>
            <a:ext cx="208756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201" r:id="rId1"/>
    <p:sldLayoutId id="2147489106" r:id="rId2"/>
    <p:sldLayoutId id="2147489107" r:id="rId3"/>
    <p:sldLayoutId id="2147489108" r:id="rId4"/>
    <p:sldLayoutId id="2147489109" r:id="rId5"/>
    <p:sldLayoutId id="2147489110" r:id="rId6"/>
    <p:sldLayoutId id="2147489111" r:id="rId7"/>
    <p:sldLayoutId id="2147489112" r:id="rId8"/>
    <p:sldLayoutId id="2147489113" r:id="rId9"/>
    <p:sldLayoutId id="2147489114" r:id="rId10"/>
    <p:sldLayoutId id="2147489115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49213" indent="-49213" algn="l" rtl="0" eaLnBrk="0" fontAlgn="base" hangingPunct="0">
        <a:spcBef>
          <a:spcPct val="10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900" b="1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50800" indent="406400" algn="l" rtl="0" eaLnBrk="0" fontAlgn="base" hangingPunct="0">
        <a:spcBef>
          <a:spcPct val="3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300">
          <a:solidFill>
            <a:schemeClr val="tx1"/>
          </a:solidFill>
          <a:latin typeface="+mn-lt"/>
          <a:ea typeface="Arial" charset="0"/>
          <a:cs typeface="+mn-cs"/>
        </a:defRPr>
      </a:lvl2pPr>
      <a:lvl3pPr marL="244475" indent="-192088" algn="l" rtl="0" eaLnBrk="0" fontAlgn="base" hangingPunct="0">
        <a:spcBef>
          <a:spcPct val="40000"/>
        </a:spcBef>
        <a:spcAft>
          <a:spcPct val="40000"/>
        </a:spcAft>
        <a:buSzPct val="150000"/>
        <a:buBlip>
          <a:blip r:embed="rId15"/>
        </a:buBlip>
        <a:defRPr sz="1100">
          <a:solidFill>
            <a:schemeClr val="tx1"/>
          </a:solidFill>
          <a:latin typeface="+mn-lt"/>
          <a:ea typeface="Arial" charset="0"/>
          <a:cs typeface="+mn-cs"/>
        </a:defRPr>
      </a:lvl3pPr>
      <a:lvl4pPr marL="427038" indent="-180975" algn="l" rtl="0" eaLnBrk="0" fontAlgn="base" hangingPunct="0">
        <a:spcBef>
          <a:spcPct val="20000"/>
        </a:spcBef>
        <a:spcAft>
          <a:spcPct val="20000"/>
        </a:spcAft>
        <a:buSzPct val="150000"/>
        <a:buBlip>
          <a:blip r:embed="rId16"/>
        </a:buBlip>
        <a:defRPr sz="900">
          <a:solidFill>
            <a:schemeClr val="tx1"/>
          </a:solidFill>
          <a:latin typeface="+mn-lt"/>
          <a:ea typeface="Arial" charset="0"/>
          <a:cs typeface="+mn-cs"/>
        </a:defRPr>
      </a:lvl4pPr>
      <a:lvl5pPr marL="609600" indent="-180975" algn="l" rtl="0" eaLnBrk="0" fontAlgn="base" hangingPunct="0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ea typeface="Arial" charset="0"/>
          <a:cs typeface="+mn-cs"/>
        </a:defRPr>
      </a:lvl5pPr>
      <a:lvl6pPr marL="10668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6pPr>
      <a:lvl7pPr marL="15240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7pPr>
      <a:lvl8pPr marL="19812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8pPr>
      <a:lvl9pPr marL="24384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188913"/>
            <a:ext cx="6562725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484313"/>
            <a:ext cx="8218487" cy="464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0" rIns="9144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8313" y="6389688"/>
            <a:ext cx="289560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72450" y="6389688"/>
            <a:ext cx="51435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fld id="{281D42C3-8047-1C4F-B7CA-150392C9296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pic>
        <p:nvPicPr>
          <p:cNvPr id="187398" name="Picture 6" descr="pied_page_commu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6308725"/>
            <a:ext cx="208756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7399" name="Picture 7" descr="tetiere2_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75" y="-26988"/>
            <a:ext cx="1474788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116" r:id="rId1"/>
    <p:sldLayoutId id="2147489117" r:id="rId2"/>
    <p:sldLayoutId id="2147489118" r:id="rId3"/>
    <p:sldLayoutId id="2147489119" r:id="rId4"/>
    <p:sldLayoutId id="2147489120" r:id="rId5"/>
    <p:sldLayoutId id="2147489121" r:id="rId6"/>
    <p:sldLayoutId id="2147489122" r:id="rId7"/>
    <p:sldLayoutId id="2147489123" r:id="rId8"/>
    <p:sldLayoutId id="2147489124" r:id="rId9"/>
    <p:sldLayoutId id="2147489125" r:id="rId10"/>
    <p:sldLayoutId id="2147489126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D3222A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D3222A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D3222A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D3222A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D3222A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rgbClr val="D3222A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rgbClr val="D3222A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rgbClr val="D3222A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rgbClr val="D3222A"/>
          </a:solidFill>
          <a:latin typeface="Arial" charset="0"/>
          <a:cs typeface="Arial" charset="0"/>
        </a:defRPr>
      </a:lvl9pPr>
    </p:titleStyle>
    <p:bodyStyle>
      <a:lvl1pPr marL="49213" indent="-49213" algn="l" rtl="0" eaLnBrk="0" fontAlgn="base" hangingPunct="0">
        <a:spcBef>
          <a:spcPct val="10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900" b="1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50800" indent="406400" algn="l" rtl="0" eaLnBrk="0" fontAlgn="base" hangingPunct="0">
        <a:spcBef>
          <a:spcPct val="3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300">
          <a:solidFill>
            <a:schemeClr val="tx1"/>
          </a:solidFill>
          <a:latin typeface="+mn-lt"/>
          <a:ea typeface="Arial" charset="0"/>
          <a:cs typeface="+mn-cs"/>
        </a:defRPr>
      </a:lvl2pPr>
      <a:lvl3pPr marL="244475" indent="-192088" algn="l" rtl="0" eaLnBrk="0" fontAlgn="base" hangingPunct="0">
        <a:spcBef>
          <a:spcPct val="40000"/>
        </a:spcBef>
        <a:spcAft>
          <a:spcPct val="40000"/>
        </a:spcAft>
        <a:buSzPct val="150000"/>
        <a:buBlip>
          <a:blip r:embed="rId15"/>
        </a:buBlip>
        <a:defRPr sz="1100">
          <a:solidFill>
            <a:schemeClr val="tx1"/>
          </a:solidFill>
          <a:latin typeface="+mn-lt"/>
          <a:ea typeface="Arial" charset="0"/>
          <a:cs typeface="+mn-cs"/>
        </a:defRPr>
      </a:lvl3pPr>
      <a:lvl4pPr marL="427038" indent="-180975" algn="l" rtl="0" eaLnBrk="0" fontAlgn="base" hangingPunct="0">
        <a:spcBef>
          <a:spcPct val="20000"/>
        </a:spcBef>
        <a:spcAft>
          <a:spcPct val="20000"/>
        </a:spcAft>
        <a:buSzPct val="150000"/>
        <a:buBlip>
          <a:blip r:embed="rId16"/>
        </a:buBlip>
        <a:defRPr sz="900">
          <a:solidFill>
            <a:schemeClr val="tx1"/>
          </a:solidFill>
          <a:latin typeface="+mn-lt"/>
          <a:ea typeface="Arial" charset="0"/>
          <a:cs typeface="+mn-cs"/>
        </a:defRPr>
      </a:lvl4pPr>
      <a:lvl5pPr marL="609600" indent="-180975" algn="l" rtl="0" eaLnBrk="0" fontAlgn="base" hangingPunct="0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ea typeface="Arial" charset="0"/>
          <a:cs typeface="+mn-cs"/>
        </a:defRPr>
      </a:lvl5pPr>
      <a:lvl6pPr marL="10668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6pPr>
      <a:lvl7pPr marL="15240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7pPr>
      <a:lvl8pPr marL="19812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8pPr>
      <a:lvl9pPr marL="24384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82" name="Picture 8" descr="Tetiere_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8" y="0"/>
            <a:ext cx="8970962" cy="219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188913"/>
            <a:ext cx="6562725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24075" y="1989138"/>
            <a:ext cx="6562725" cy="413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0" rIns="9144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8313" y="6389688"/>
            <a:ext cx="289560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72450" y="6389688"/>
            <a:ext cx="51435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fld id="{7ADDAE80-838C-6E45-ABED-A34DE9E8443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pic>
        <p:nvPicPr>
          <p:cNvPr id="199687" name="Picture 7" descr="pied_page_commun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6308725"/>
            <a:ext cx="208756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202" r:id="rId1"/>
    <p:sldLayoutId id="2147489127" r:id="rId2"/>
    <p:sldLayoutId id="2147489128" r:id="rId3"/>
    <p:sldLayoutId id="2147489129" r:id="rId4"/>
    <p:sldLayoutId id="2147489130" r:id="rId5"/>
    <p:sldLayoutId id="2147489131" r:id="rId6"/>
    <p:sldLayoutId id="2147489132" r:id="rId7"/>
    <p:sldLayoutId id="2147489133" r:id="rId8"/>
    <p:sldLayoutId id="2147489134" r:id="rId9"/>
    <p:sldLayoutId id="2147489135" r:id="rId10"/>
    <p:sldLayoutId id="2147489136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49213" indent="-49213" algn="l" rtl="0" eaLnBrk="0" fontAlgn="base" hangingPunct="0">
        <a:spcBef>
          <a:spcPct val="10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900" b="1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50800" indent="406400" algn="l" rtl="0" eaLnBrk="0" fontAlgn="base" hangingPunct="0">
        <a:spcBef>
          <a:spcPct val="3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300">
          <a:solidFill>
            <a:schemeClr val="tx1"/>
          </a:solidFill>
          <a:latin typeface="+mn-lt"/>
          <a:ea typeface="Arial" charset="0"/>
          <a:cs typeface="+mn-cs"/>
        </a:defRPr>
      </a:lvl2pPr>
      <a:lvl3pPr marL="244475" indent="-192088" algn="l" rtl="0" eaLnBrk="0" fontAlgn="base" hangingPunct="0">
        <a:spcBef>
          <a:spcPct val="40000"/>
        </a:spcBef>
        <a:spcAft>
          <a:spcPct val="40000"/>
        </a:spcAft>
        <a:buSzPct val="150000"/>
        <a:buBlip>
          <a:blip r:embed="rId15"/>
        </a:buBlip>
        <a:defRPr sz="1100">
          <a:solidFill>
            <a:schemeClr val="tx1"/>
          </a:solidFill>
          <a:latin typeface="+mn-lt"/>
          <a:ea typeface="Arial" charset="0"/>
          <a:cs typeface="+mn-cs"/>
        </a:defRPr>
      </a:lvl3pPr>
      <a:lvl4pPr marL="427038" indent="-180975" algn="l" rtl="0" eaLnBrk="0" fontAlgn="base" hangingPunct="0">
        <a:spcBef>
          <a:spcPct val="20000"/>
        </a:spcBef>
        <a:spcAft>
          <a:spcPct val="20000"/>
        </a:spcAft>
        <a:buSzPct val="150000"/>
        <a:buBlip>
          <a:blip r:embed="rId16"/>
        </a:buBlip>
        <a:defRPr sz="900">
          <a:solidFill>
            <a:schemeClr val="tx1"/>
          </a:solidFill>
          <a:latin typeface="+mn-lt"/>
          <a:ea typeface="Arial" charset="0"/>
          <a:cs typeface="+mn-cs"/>
        </a:defRPr>
      </a:lvl4pPr>
      <a:lvl5pPr marL="609600" indent="-180975" algn="l" rtl="0" eaLnBrk="0" fontAlgn="base" hangingPunct="0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ea typeface="Arial" charset="0"/>
          <a:cs typeface="+mn-cs"/>
        </a:defRPr>
      </a:lvl5pPr>
      <a:lvl6pPr marL="10668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6pPr>
      <a:lvl7pPr marL="15240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7pPr>
      <a:lvl8pPr marL="19812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8pPr>
      <a:lvl9pPr marL="24384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188913"/>
            <a:ext cx="6562725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484313"/>
            <a:ext cx="8218487" cy="464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0" rIns="9144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24932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8313" y="6389688"/>
            <a:ext cx="289560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124933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72450" y="6389688"/>
            <a:ext cx="51435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fld id="{C303288B-EDA9-FE49-932B-528877F08A1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pic>
        <p:nvPicPr>
          <p:cNvPr id="211974" name="Picture 6" descr="pied_page_commu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6308725"/>
            <a:ext cx="208756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1975" name="Picture 7" descr="tetiere2_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-25400"/>
            <a:ext cx="1474788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137" r:id="rId1"/>
    <p:sldLayoutId id="2147489138" r:id="rId2"/>
    <p:sldLayoutId id="2147489139" r:id="rId3"/>
    <p:sldLayoutId id="2147489140" r:id="rId4"/>
    <p:sldLayoutId id="2147489141" r:id="rId5"/>
    <p:sldLayoutId id="2147489142" r:id="rId6"/>
    <p:sldLayoutId id="2147489143" r:id="rId7"/>
    <p:sldLayoutId id="2147489144" r:id="rId8"/>
    <p:sldLayoutId id="2147489145" r:id="rId9"/>
    <p:sldLayoutId id="2147489146" r:id="rId10"/>
    <p:sldLayoutId id="2147489147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00A29B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00A29B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00A29B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00A29B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00A29B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rgbClr val="00A29B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rgbClr val="00A29B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rgbClr val="00A29B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rgbClr val="00A29B"/>
          </a:solidFill>
          <a:latin typeface="Arial" charset="0"/>
          <a:cs typeface="Arial" charset="0"/>
        </a:defRPr>
      </a:lvl9pPr>
    </p:titleStyle>
    <p:bodyStyle>
      <a:lvl1pPr marL="49213" indent="-49213" algn="l" rtl="0" eaLnBrk="0" fontAlgn="base" hangingPunct="0">
        <a:spcBef>
          <a:spcPct val="10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900" b="1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50800" indent="406400" algn="l" rtl="0" eaLnBrk="0" fontAlgn="base" hangingPunct="0">
        <a:spcBef>
          <a:spcPct val="3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300">
          <a:solidFill>
            <a:schemeClr val="tx1"/>
          </a:solidFill>
          <a:latin typeface="+mn-lt"/>
          <a:ea typeface="Arial" charset="0"/>
          <a:cs typeface="+mn-cs"/>
        </a:defRPr>
      </a:lvl2pPr>
      <a:lvl3pPr marL="244475" indent="-192088" algn="l" rtl="0" eaLnBrk="0" fontAlgn="base" hangingPunct="0">
        <a:spcBef>
          <a:spcPct val="40000"/>
        </a:spcBef>
        <a:spcAft>
          <a:spcPct val="40000"/>
        </a:spcAft>
        <a:buSzPct val="150000"/>
        <a:buBlip>
          <a:blip r:embed="rId15"/>
        </a:buBlip>
        <a:defRPr sz="1100">
          <a:solidFill>
            <a:schemeClr val="tx1"/>
          </a:solidFill>
          <a:latin typeface="+mn-lt"/>
          <a:ea typeface="Arial" charset="0"/>
          <a:cs typeface="+mn-cs"/>
        </a:defRPr>
      </a:lvl3pPr>
      <a:lvl4pPr marL="427038" indent="-180975" algn="l" rtl="0" eaLnBrk="0" fontAlgn="base" hangingPunct="0">
        <a:spcBef>
          <a:spcPct val="20000"/>
        </a:spcBef>
        <a:spcAft>
          <a:spcPct val="20000"/>
        </a:spcAft>
        <a:buSzPct val="150000"/>
        <a:buBlip>
          <a:blip r:embed="rId16"/>
        </a:buBlip>
        <a:defRPr sz="900">
          <a:solidFill>
            <a:schemeClr val="tx1"/>
          </a:solidFill>
          <a:latin typeface="+mn-lt"/>
          <a:ea typeface="Arial" charset="0"/>
          <a:cs typeface="+mn-cs"/>
        </a:defRPr>
      </a:lvl4pPr>
      <a:lvl5pPr marL="609600" indent="-180975" algn="l" rtl="0" eaLnBrk="0" fontAlgn="base" hangingPunct="0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ea typeface="Arial" charset="0"/>
          <a:cs typeface="+mn-cs"/>
        </a:defRPr>
      </a:lvl5pPr>
      <a:lvl6pPr marL="10668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6pPr>
      <a:lvl7pPr marL="15240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7pPr>
      <a:lvl8pPr marL="19812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8pPr>
      <a:lvl9pPr marL="24384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258" name="Picture 8" descr="Tetiere_1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8" y="0"/>
            <a:ext cx="8970962" cy="219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188913"/>
            <a:ext cx="6562725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24075" y="1989138"/>
            <a:ext cx="6562725" cy="413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0" rIns="9144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962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8313" y="6389688"/>
            <a:ext cx="289560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962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72450" y="6389688"/>
            <a:ext cx="51435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fld id="{C0AA1613-4CD9-7341-B38E-7D7B8D53550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pic>
        <p:nvPicPr>
          <p:cNvPr id="224263" name="Picture 7" descr="pied_page_commun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6308725"/>
            <a:ext cx="208756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203" r:id="rId1"/>
    <p:sldLayoutId id="2147489148" r:id="rId2"/>
    <p:sldLayoutId id="2147489149" r:id="rId3"/>
    <p:sldLayoutId id="2147489150" r:id="rId4"/>
    <p:sldLayoutId id="2147489151" r:id="rId5"/>
    <p:sldLayoutId id="2147489152" r:id="rId6"/>
    <p:sldLayoutId id="2147489153" r:id="rId7"/>
    <p:sldLayoutId id="2147489154" r:id="rId8"/>
    <p:sldLayoutId id="2147489155" r:id="rId9"/>
    <p:sldLayoutId id="2147489156" r:id="rId10"/>
    <p:sldLayoutId id="2147489157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49213" indent="-49213" algn="l" rtl="0" eaLnBrk="0" fontAlgn="base" hangingPunct="0">
        <a:spcBef>
          <a:spcPct val="10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900" b="1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50800" indent="406400" algn="l" rtl="0" eaLnBrk="0" fontAlgn="base" hangingPunct="0">
        <a:spcBef>
          <a:spcPct val="3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300">
          <a:solidFill>
            <a:schemeClr val="tx1"/>
          </a:solidFill>
          <a:latin typeface="+mn-lt"/>
          <a:ea typeface="Arial" charset="0"/>
          <a:cs typeface="+mn-cs"/>
        </a:defRPr>
      </a:lvl2pPr>
      <a:lvl3pPr marL="244475" indent="-192088" algn="l" rtl="0" eaLnBrk="0" fontAlgn="base" hangingPunct="0">
        <a:spcBef>
          <a:spcPct val="40000"/>
        </a:spcBef>
        <a:spcAft>
          <a:spcPct val="40000"/>
        </a:spcAft>
        <a:buSzPct val="150000"/>
        <a:buBlip>
          <a:blip r:embed="rId15"/>
        </a:buBlip>
        <a:defRPr sz="1100">
          <a:solidFill>
            <a:schemeClr val="tx1"/>
          </a:solidFill>
          <a:latin typeface="+mn-lt"/>
          <a:ea typeface="Arial" charset="0"/>
          <a:cs typeface="+mn-cs"/>
        </a:defRPr>
      </a:lvl3pPr>
      <a:lvl4pPr marL="427038" indent="-180975" algn="l" rtl="0" eaLnBrk="0" fontAlgn="base" hangingPunct="0">
        <a:spcBef>
          <a:spcPct val="20000"/>
        </a:spcBef>
        <a:spcAft>
          <a:spcPct val="20000"/>
        </a:spcAft>
        <a:buSzPct val="150000"/>
        <a:buBlip>
          <a:blip r:embed="rId16"/>
        </a:buBlip>
        <a:defRPr sz="900">
          <a:solidFill>
            <a:schemeClr val="tx1"/>
          </a:solidFill>
          <a:latin typeface="+mn-lt"/>
          <a:ea typeface="Arial" charset="0"/>
          <a:cs typeface="+mn-cs"/>
        </a:defRPr>
      </a:lvl4pPr>
      <a:lvl5pPr marL="609600" indent="-180975" algn="l" rtl="0" eaLnBrk="0" fontAlgn="base" hangingPunct="0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ea typeface="Arial" charset="0"/>
          <a:cs typeface="+mn-cs"/>
        </a:defRPr>
      </a:lvl5pPr>
      <a:lvl6pPr marL="10668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6pPr>
      <a:lvl7pPr marL="15240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7pPr>
      <a:lvl8pPr marL="19812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8pPr>
      <a:lvl9pPr marL="24384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188913"/>
            <a:ext cx="6562725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484313"/>
            <a:ext cx="8218487" cy="464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0" rIns="9144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1674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72450" y="6389688"/>
            <a:ext cx="51435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fld id="{80162D1F-0628-4B4D-9EBB-CEAC000F9C1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pic>
        <p:nvPicPr>
          <p:cNvPr id="13317" name="Picture 6" descr="pied_page_commu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6308725"/>
            <a:ext cx="208756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7" descr="tetiere2_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-25400"/>
            <a:ext cx="1474787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0825" y="6389688"/>
            <a:ext cx="3313113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lang="fr-FR" sz="1200" b="0" i="0" u="none" strike="noStrike" baseline="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82" r:id="rId1"/>
    <p:sldLayoutId id="2147488983" r:id="rId2"/>
    <p:sldLayoutId id="2147488984" r:id="rId3"/>
    <p:sldLayoutId id="2147488985" r:id="rId4"/>
    <p:sldLayoutId id="2147488986" r:id="rId5"/>
    <p:sldLayoutId id="2147488987" r:id="rId6"/>
    <p:sldLayoutId id="2147488988" r:id="rId7"/>
    <p:sldLayoutId id="2147488989" r:id="rId8"/>
    <p:sldLayoutId id="2147488990" r:id="rId9"/>
    <p:sldLayoutId id="2147489180" r:id="rId10"/>
    <p:sldLayoutId id="2147489181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rial" charset="0"/>
          <a:cs typeface="Arial" charset="0"/>
        </a:defRPr>
      </a:lvl9pPr>
    </p:titleStyle>
    <p:bodyStyle>
      <a:lvl1pPr marL="49213" indent="-49213" algn="l" rtl="0" eaLnBrk="0" fontAlgn="base" hangingPunct="0">
        <a:spcBef>
          <a:spcPct val="10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900" b="1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50800" indent="406400" algn="l" rtl="0" eaLnBrk="0" fontAlgn="base" hangingPunct="0">
        <a:spcBef>
          <a:spcPct val="3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300">
          <a:solidFill>
            <a:schemeClr val="tx1"/>
          </a:solidFill>
          <a:latin typeface="+mn-lt"/>
          <a:ea typeface="Arial" charset="0"/>
          <a:cs typeface="+mn-cs"/>
        </a:defRPr>
      </a:lvl2pPr>
      <a:lvl3pPr marL="244475" indent="-192088" algn="l" rtl="0" eaLnBrk="0" fontAlgn="base" hangingPunct="0">
        <a:spcBef>
          <a:spcPct val="40000"/>
        </a:spcBef>
        <a:spcAft>
          <a:spcPct val="40000"/>
        </a:spcAft>
        <a:buSzPct val="150000"/>
        <a:buBlip>
          <a:blip r:embed="rId15"/>
        </a:buBlip>
        <a:defRPr sz="1100">
          <a:solidFill>
            <a:schemeClr val="tx1"/>
          </a:solidFill>
          <a:latin typeface="+mn-lt"/>
          <a:ea typeface="Arial" charset="0"/>
          <a:cs typeface="+mn-cs"/>
        </a:defRPr>
      </a:lvl3pPr>
      <a:lvl4pPr marL="427038" indent="-180975" algn="l" rtl="0" eaLnBrk="0" fontAlgn="base" hangingPunct="0">
        <a:spcBef>
          <a:spcPct val="20000"/>
        </a:spcBef>
        <a:spcAft>
          <a:spcPct val="20000"/>
        </a:spcAft>
        <a:buSzPct val="150000"/>
        <a:buBlip>
          <a:blip r:embed="rId16"/>
        </a:buBlip>
        <a:defRPr sz="900">
          <a:solidFill>
            <a:schemeClr val="tx1"/>
          </a:solidFill>
          <a:latin typeface="+mn-lt"/>
          <a:ea typeface="Arial" charset="0"/>
          <a:cs typeface="+mn-cs"/>
        </a:defRPr>
      </a:lvl4pPr>
      <a:lvl5pPr marL="609600" indent="-180975" algn="l" rtl="0" eaLnBrk="0" fontAlgn="base" hangingPunct="0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ea typeface="Arial" charset="0"/>
          <a:cs typeface="+mn-cs"/>
        </a:defRPr>
      </a:lvl5pPr>
      <a:lvl6pPr marL="10668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6pPr>
      <a:lvl7pPr marL="15240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7pPr>
      <a:lvl8pPr marL="19812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8pPr>
      <a:lvl9pPr marL="24384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188913"/>
            <a:ext cx="6562725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484313"/>
            <a:ext cx="8218487" cy="464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0" rIns="9144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8313" y="6389688"/>
            <a:ext cx="289560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72450" y="6389688"/>
            <a:ext cx="51435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fld id="{FE4ED402-280D-404F-BFCE-BA33DBE75C2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pic>
        <p:nvPicPr>
          <p:cNvPr id="236550" name="Picture 6" descr="pied_page_commu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6308725"/>
            <a:ext cx="208756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6551" name="Picture 7" descr="tetiere2_10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75" y="-25400"/>
            <a:ext cx="1474788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158" r:id="rId1"/>
    <p:sldLayoutId id="2147489159" r:id="rId2"/>
    <p:sldLayoutId id="2147489160" r:id="rId3"/>
    <p:sldLayoutId id="2147489161" r:id="rId4"/>
    <p:sldLayoutId id="2147489162" r:id="rId5"/>
    <p:sldLayoutId id="2147489163" r:id="rId6"/>
    <p:sldLayoutId id="2147489164" r:id="rId7"/>
    <p:sldLayoutId id="2147489165" r:id="rId8"/>
    <p:sldLayoutId id="2147489166" r:id="rId9"/>
    <p:sldLayoutId id="2147489167" r:id="rId10"/>
    <p:sldLayoutId id="2147489168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ABA48F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ABA48F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ABA48F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ABA48F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ABA48F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rgbClr val="ABA48F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rgbClr val="ABA48F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rgbClr val="ABA48F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rgbClr val="ABA48F"/>
          </a:solidFill>
          <a:latin typeface="Arial" charset="0"/>
          <a:cs typeface="Arial" charset="0"/>
        </a:defRPr>
      </a:lvl9pPr>
    </p:titleStyle>
    <p:bodyStyle>
      <a:lvl1pPr marL="49213" indent="-49213" algn="l" rtl="0" eaLnBrk="0" fontAlgn="base" hangingPunct="0">
        <a:spcBef>
          <a:spcPct val="10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900" b="1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50800" indent="406400" algn="l" rtl="0" eaLnBrk="0" fontAlgn="base" hangingPunct="0">
        <a:spcBef>
          <a:spcPct val="3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300">
          <a:solidFill>
            <a:schemeClr val="tx1"/>
          </a:solidFill>
          <a:latin typeface="+mn-lt"/>
          <a:ea typeface="Arial" charset="0"/>
          <a:cs typeface="+mn-cs"/>
        </a:defRPr>
      </a:lvl2pPr>
      <a:lvl3pPr marL="244475" indent="-192088" algn="l" rtl="0" eaLnBrk="0" fontAlgn="base" hangingPunct="0">
        <a:spcBef>
          <a:spcPct val="40000"/>
        </a:spcBef>
        <a:spcAft>
          <a:spcPct val="40000"/>
        </a:spcAft>
        <a:buSzPct val="150000"/>
        <a:buBlip>
          <a:blip r:embed="rId15"/>
        </a:buBlip>
        <a:defRPr sz="1100">
          <a:solidFill>
            <a:schemeClr val="tx1"/>
          </a:solidFill>
          <a:latin typeface="+mn-lt"/>
          <a:ea typeface="Arial" charset="0"/>
          <a:cs typeface="+mn-cs"/>
        </a:defRPr>
      </a:lvl3pPr>
      <a:lvl4pPr marL="427038" indent="-180975" algn="l" rtl="0" eaLnBrk="0" fontAlgn="base" hangingPunct="0">
        <a:spcBef>
          <a:spcPct val="20000"/>
        </a:spcBef>
        <a:spcAft>
          <a:spcPct val="20000"/>
        </a:spcAft>
        <a:buSzPct val="150000"/>
        <a:buBlip>
          <a:blip r:embed="rId16"/>
        </a:buBlip>
        <a:defRPr sz="900">
          <a:solidFill>
            <a:schemeClr val="tx1"/>
          </a:solidFill>
          <a:latin typeface="+mn-lt"/>
          <a:ea typeface="Arial" charset="0"/>
          <a:cs typeface="+mn-cs"/>
        </a:defRPr>
      </a:lvl4pPr>
      <a:lvl5pPr marL="609600" indent="-180975" algn="l" rtl="0" eaLnBrk="0" fontAlgn="base" hangingPunct="0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ea typeface="Arial" charset="0"/>
          <a:cs typeface="+mn-cs"/>
        </a:defRPr>
      </a:lvl5pPr>
      <a:lvl6pPr marL="10668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6pPr>
      <a:lvl7pPr marL="15240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7pPr>
      <a:lvl8pPr marL="19812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8pPr>
      <a:lvl9pPr marL="24384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et modifiez le titre</a:t>
            </a:r>
          </a:p>
        </p:txBody>
      </p:sp>
      <p:sp>
        <p:nvSpPr>
          <p:cNvPr id="248835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45720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45720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45720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fld id="{6A90562B-014A-8145-B747-3448F8017D4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204" r:id="rId1"/>
    <p:sldLayoutId id="2147489205" r:id="rId2"/>
    <p:sldLayoutId id="2147489206" r:id="rId3"/>
    <p:sldLayoutId id="2147489207" r:id="rId4"/>
    <p:sldLayoutId id="2147489208" r:id="rId5"/>
    <p:sldLayoutId id="2147489209" r:id="rId6"/>
    <p:sldLayoutId id="2147489210" r:id="rId7"/>
    <p:sldLayoutId id="2147489211" r:id="rId8"/>
    <p:sldLayoutId id="2147489212" r:id="rId9"/>
    <p:sldLayoutId id="2147489213" r:id="rId10"/>
    <p:sldLayoutId id="2147489214" r:id="rId11"/>
  </p:sldLayoutIdLst>
  <p:hf hd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7"/>
          <p:cNvSpPr txBox="1">
            <a:spLocks/>
          </p:cNvSpPr>
          <p:nvPr userDrawn="1"/>
        </p:nvSpPr>
        <p:spPr>
          <a:xfrm>
            <a:off x="823913" y="425450"/>
            <a:ext cx="6080125" cy="84613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fr-FR" dirty="0" smtClean="0">
                <a:solidFill>
                  <a:prstClr val="white"/>
                </a:solidFill>
              </a:rPr>
              <a:t>Modifiez le style du titre</a:t>
            </a:r>
            <a:endParaRPr lang="fr-FR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215" r:id="rId1"/>
    <p:sldLayoutId id="2147489216" r:id="rId2"/>
    <p:sldLayoutId id="2147489217" r:id="rId3"/>
    <p:sldLayoutId id="2147489218" r:id="rId4"/>
    <p:sldLayoutId id="2147489219" r:id="rId5"/>
  </p:sldLayoutIdLst>
  <p:timing>
    <p:tnLst>
      <p:par>
        <p:cTn xmlns:p14="http://schemas.microsoft.com/office/powerpoint/2010/main" id="1" dur="indefinite" restart="never" nodeType="tmRoot"/>
      </p:par>
    </p:tnLst>
  </p:timing>
  <p:hf hd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 kern="1200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charset="0"/>
        <a:defRPr kern="1200">
          <a:solidFill>
            <a:schemeClr val="bg1"/>
          </a:solidFill>
          <a:latin typeface="+mn-lt"/>
          <a:ea typeface="ＭＳ Ｐゴシック" charset="0"/>
          <a:cs typeface="ＭＳ Ｐゴシック" charset="0"/>
        </a:defRPr>
      </a:lvl1pPr>
      <a:lvl2pPr marL="342900" indent="11430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7"/>
          <p:cNvSpPr txBox="1">
            <a:spLocks/>
          </p:cNvSpPr>
          <p:nvPr userDrawn="1"/>
        </p:nvSpPr>
        <p:spPr>
          <a:xfrm>
            <a:off x="823913" y="425450"/>
            <a:ext cx="6080125" cy="84613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fr-FR" dirty="0" smtClean="0">
                <a:solidFill>
                  <a:prstClr val="white"/>
                </a:solidFill>
              </a:rPr>
              <a:t>Modifiez le style du titre</a:t>
            </a:r>
            <a:endParaRPr lang="fr-FR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220" r:id="rId1"/>
    <p:sldLayoutId id="2147489221" r:id="rId2"/>
    <p:sldLayoutId id="2147489222" r:id="rId3"/>
    <p:sldLayoutId id="2147489223" r:id="rId4"/>
    <p:sldLayoutId id="2147489224" r:id="rId5"/>
  </p:sldLayoutIdLst>
  <p:timing>
    <p:tnLst>
      <p:par>
        <p:cTn xmlns:p14="http://schemas.microsoft.com/office/powerpoint/2010/main" id="1" dur="indefinite" restart="never" nodeType="tmRoot"/>
      </p:par>
    </p:tnLst>
  </p:timing>
  <p:hf hd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 kern="1200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charset="0"/>
        <a:defRPr kern="1200">
          <a:solidFill>
            <a:schemeClr val="bg1"/>
          </a:solidFill>
          <a:latin typeface="+mn-lt"/>
          <a:ea typeface="ＭＳ Ｐゴシック" charset="0"/>
          <a:cs typeface="ＭＳ Ｐゴシック" charset="0"/>
        </a:defRPr>
      </a:lvl1pPr>
      <a:lvl2pPr marL="342900" indent="11430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188913"/>
            <a:ext cx="6562725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484313"/>
            <a:ext cx="8218487" cy="464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0" rIns="9144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18788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8313" y="6389688"/>
            <a:ext cx="289560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rgbClr val="0098C3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11878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72450" y="6389688"/>
            <a:ext cx="51435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rgbClr val="0098C3"/>
                </a:solidFill>
                <a:cs typeface="Arial" charset="0"/>
              </a:defRPr>
            </a:lvl1pPr>
          </a:lstStyle>
          <a:p>
            <a:pPr>
              <a:defRPr/>
            </a:pPr>
            <a:fld id="{5A512110-2840-F04E-833D-6B067785EA0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pic>
        <p:nvPicPr>
          <p:cNvPr id="273414" name="Picture 6" descr="pied_page_commu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6308725"/>
            <a:ext cx="208756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3415" name="Picture 7" descr="tetiere2_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-25400"/>
            <a:ext cx="1474788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225" r:id="rId1"/>
    <p:sldLayoutId id="2147489226" r:id="rId2"/>
    <p:sldLayoutId id="2147489227" r:id="rId3"/>
    <p:sldLayoutId id="2147489228" r:id="rId4"/>
    <p:sldLayoutId id="2147489229" r:id="rId5"/>
    <p:sldLayoutId id="2147489230" r:id="rId6"/>
    <p:sldLayoutId id="2147489231" r:id="rId7"/>
    <p:sldLayoutId id="2147489232" r:id="rId8"/>
    <p:sldLayoutId id="2147489233" r:id="rId9"/>
    <p:sldLayoutId id="2147489234" r:id="rId10"/>
    <p:sldLayoutId id="2147489235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70D55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70D551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70D551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70D551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70D551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rgbClr val="70D55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rgbClr val="70D55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rgbClr val="70D55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rgbClr val="70D551"/>
          </a:solidFill>
          <a:latin typeface="Arial" charset="0"/>
          <a:cs typeface="Arial" charset="0"/>
        </a:defRPr>
      </a:lvl9pPr>
    </p:titleStyle>
    <p:bodyStyle>
      <a:lvl1pPr marL="49213" indent="-49213" algn="l" rtl="0" eaLnBrk="0" fontAlgn="base" hangingPunct="0">
        <a:spcBef>
          <a:spcPct val="10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900" b="1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50800" indent="406400" algn="l" rtl="0" eaLnBrk="0" fontAlgn="base" hangingPunct="0">
        <a:spcBef>
          <a:spcPct val="3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300">
          <a:solidFill>
            <a:schemeClr val="tx1"/>
          </a:solidFill>
          <a:latin typeface="+mn-lt"/>
          <a:ea typeface="Arial" charset="0"/>
          <a:cs typeface="+mn-cs"/>
        </a:defRPr>
      </a:lvl2pPr>
      <a:lvl3pPr marL="244475" indent="-192088" algn="l" rtl="0" eaLnBrk="0" fontAlgn="base" hangingPunct="0">
        <a:spcBef>
          <a:spcPct val="40000"/>
        </a:spcBef>
        <a:spcAft>
          <a:spcPct val="40000"/>
        </a:spcAft>
        <a:buSzPct val="150000"/>
        <a:buBlip>
          <a:blip r:embed="rId15"/>
        </a:buBlip>
        <a:defRPr sz="1100">
          <a:solidFill>
            <a:schemeClr val="tx1"/>
          </a:solidFill>
          <a:latin typeface="+mn-lt"/>
          <a:ea typeface="Arial" charset="0"/>
          <a:cs typeface="+mn-cs"/>
        </a:defRPr>
      </a:lvl3pPr>
      <a:lvl4pPr marL="427038" indent="-180975" algn="l" rtl="0" eaLnBrk="0" fontAlgn="base" hangingPunct="0">
        <a:spcBef>
          <a:spcPct val="20000"/>
        </a:spcBef>
        <a:spcAft>
          <a:spcPct val="20000"/>
        </a:spcAft>
        <a:buSzPct val="150000"/>
        <a:buBlip>
          <a:blip r:embed="rId16"/>
        </a:buBlip>
        <a:defRPr sz="900">
          <a:solidFill>
            <a:schemeClr val="tx1"/>
          </a:solidFill>
          <a:latin typeface="+mn-lt"/>
          <a:ea typeface="Arial" charset="0"/>
          <a:cs typeface="+mn-cs"/>
        </a:defRPr>
      </a:lvl4pPr>
      <a:lvl5pPr marL="609600" indent="-180975" algn="l" rtl="0" eaLnBrk="0" fontAlgn="base" hangingPunct="0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ea typeface="Arial" charset="0"/>
          <a:cs typeface="+mn-cs"/>
        </a:defRPr>
      </a:lvl5pPr>
      <a:lvl6pPr marL="10668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6pPr>
      <a:lvl7pPr marL="15240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7pPr>
      <a:lvl8pPr marL="19812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8pPr>
      <a:lvl9pPr marL="24384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698" name="Picture 7" descr="Tetiere_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8" y="0"/>
            <a:ext cx="8970962" cy="219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188913"/>
            <a:ext cx="6562725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24075" y="1989138"/>
            <a:ext cx="6562725" cy="413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0" rIns="9144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0825" y="6389688"/>
            <a:ext cx="3313113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lang="fr-FR" sz="1200" b="0" i="0" u="none" strike="noStrike" baseline="0">
                <a:solidFill>
                  <a:srgbClr val="0098C3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72450" y="6389688"/>
            <a:ext cx="51435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rgbClr val="0098C3"/>
                </a:solidFill>
              </a:defRPr>
            </a:lvl1pPr>
          </a:lstStyle>
          <a:p>
            <a:pPr>
              <a:defRPr/>
            </a:pPr>
            <a:fld id="{3F9F73B1-769A-8842-B41F-7140ADFD271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pic>
        <p:nvPicPr>
          <p:cNvPr id="285703" name="Picture 8" descr="pied_page_commun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6308725"/>
            <a:ext cx="208756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236" r:id="rId1"/>
    <p:sldLayoutId id="2147489169" r:id="rId2"/>
    <p:sldLayoutId id="2147489170" r:id="rId3"/>
    <p:sldLayoutId id="2147489171" r:id="rId4"/>
    <p:sldLayoutId id="2147489172" r:id="rId5"/>
    <p:sldLayoutId id="2147489173" r:id="rId6"/>
    <p:sldLayoutId id="2147489174" r:id="rId7"/>
    <p:sldLayoutId id="2147489175" r:id="rId8"/>
    <p:sldLayoutId id="2147489176" r:id="rId9"/>
    <p:sldLayoutId id="2147489177" r:id="rId10"/>
    <p:sldLayoutId id="2147489178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49213" indent="-49213" algn="l" rtl="0" eaLnBrk="0" fontAlgn="base" hangingPunct="0">
        <a:spcBef>
          <a:spcPct val="10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900" b="1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50800" indent="406400" algn="l" rtl="0" eaLnBrk="0" fontAlgn="base" hangingPunct="0">
        <a:spcBef>
          <a:spcPct val="3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300">
          <a:solidFill>
            <a:schemeClr val="tx1"/>
          </a:solidFill>
          <a:latin typeface="+mn-lt"/>
          <a:ea typeface="Arial" charset="0"/>
          <a:cs typeface="+mn-cs"/>
        </a:defRPr>
      </a:lvl2pPr>
      <a:lvl3pPr marL="244475" indent="-192088" algn="l" rtl="0" eaLnBrk="0" fontAlgn="base" hangingPunct="0">
        <a:spcBef>
          <a:spcPct val="40000"/>
        </a:spcBef>
        <a:spcAft>
          <a:spcPct val="40000"/>
        </a:spcAft>
        <a:buSzPct val="150000"/>
        <a:buBlip>
          <a:blip r:embed="rId15"/>
        </a:buBlip>
        <a:defRPr sz="1100">
          <a:solidFill>
            <a:schemeClr val="tx1"/>
          </a:solidFill>
          <a:latin typeface="+mn-lt"/>
          <a:ea typeface="Arial" charset="0"/>
          <a:cs typeface="+mn-cs"/>
        </a:defRPr>
      </a:lvl3pPr>
      <a:lvl4pPr marL="427038" indent="-180975" algn="l" rtl="0" eaLnBrk="0" fontAlgn="base" hangingPunct="0">
        <a:spcBef>
          <a:spcPct val="20000"/>
        </a:spcBef>
        <a:spcAft>
          <a:spcPct val="20000"/>
        </a:spcAft>
        <a:buSzPct val="150000"/>
        <a:buBlip>
          <a:blip r:embed="rId16"/>
        </a:buBlip>
        <a:defRPr sz="900">
          <a:solidFill>
            <a:schemeClr val="tx1"/>
          </a:solidFill>
          <a:latin typeface="+mn-lt"/>
          <a:ea typeface="Arial" charset="0"/>
          <a:cs typeface="+mn-cs"/>
        </a:defRPr>
      </a:lvl4pPr>
      <a:lvl5pPr marL="609600" indent="-180975" algn="l" rtl="0" eaLnBrk="0" fontAlgn="base" hangingPunct="0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ea typeface="Arial" charset="0"/>
          <a:cs typeface="+mn-cs"/>
        </a:defRPr>
      </a:lvl5pPr>
      <a:lvl6pPr marL="10668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6pPr>
      <a:lvl7pPr marL="15240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7pPr>
      <a:lvl8pPr marL="19812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8pPr>
      <a:lvl9pPr marL="24384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986" name="Picture 8" descr="Tetiere_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8" y="0"/>
            <a:ext cx="8970962" cy="219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188913"/>
            <a:ext cx="6562725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24075" y="1989138"/>
            <a:ext cx="6562725" cy="413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0" rIns="9144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8313" y="6389688"/>
            <a:ext cx="289560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rgbClr val="0098C3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72450" y="6389688"/>
            <a:ext cx="51435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rgbClr val="0098C3"/>
                </a:solidFill>
                <a:latin typeface="Arial" pitchFamily="34" charset="0"/>
                <a:ea typeface="ＭＳ Ｐゴシック" pitchFamily="34" charset="-128"/>
                <a:cs typeface="Arial"/>
              </a:defRPr>
            </a:lvl1pPr>
          </a:lstStyle>
          <a:p>
            <a:pPr>
              <a:defRPr/>
            </a:pPr>
            <a:fld id="{5029CC9B-BB7F-7544-AE89-EA4F06C6CAC0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pic>
        <p:nvPicPr>
          <p:cNvPr id="297991" name="Picture 7" descr="pied_page_commun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6308725"/>
            <a:ext cx="208756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237" r:id="rId1"/>
    <p:sldLayoutId id="2147489238" r:id="rId2"/>
    <p:sldLayoutId id="2147489239" r:id="rId3"/>
    <p:sldLayoutId id="2147489240" r:id="rId4"/>
    <p:sldLayoutId id="2147489241" r:id="rId5"/>
    <p:sldLayoutId id="2147489242" r:id="rId6"/>
    <p:sldLayoutId id="2147489243" r:id="rId7"/>
    <p:sldLayoutId id="2147489244" r:id="rId8"/>
    <p:sldLayoutId id="2147489245" r:id="rId9"/>
    <p:sldLayoutId id="2147489246" r:id="rId10"/>
    <p:sldLayoutId id="2147489247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49213" indent="-49213" algn="l" rtl="0" eaLnBrk="0" fontAlgn="base" hangingPunct="0">
        <a:spcBef>
          <a:spcPct val="10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900" b="1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50800" indent="406400" algn="l" rtl="0" eaLnBrk="0" fontAlgn="base" hangingPunct="0">
        <a:spcBef>
          <a:spcPct val="3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300">
          <a:solidFill>
            <a:schemeClr val="tx1"/>
          </a:solidFill>
          <a:latin typeface="+mn-lt"/>
          <a:ea typeface="Arial" charset="0"/>
          <a:cs typeface="+mn-cs"/>
        </a:defRPr>
      </a:lvl2pPr>
      <a:lvl3pPr marL="244475" indent="-192088" algn="l" rtl="0" eaLnBrk="0" fontAlgn="base" hangingPunct="0">
        <a:spcBef>
          <a:spcPct val="40000"/>
        </a:spcBef>
        <a:spcAft>
          <a:spcPct val="40000"/>
        </a:spcAft>
        <a:buSzPct val="150000"/>
        <a:buBlip>
          <a:blip r:embed="rId15"/>
        </a:buBlip>
        <a:defRPr sz="1100">
          <a:solidFill>
            <a:schemeClr val="tx1"/>
          </a:solidFill>
          <a:latin typeface="+mn-lt"/>
          <a:ea typeface="Arial" charset="0"/>
          <a:cs typeface="+mn-cs"/>
        </a:defRPr>
      </a:lvl3pPr>
      <a:lvl4pPr marL="427038" indent="-180975" algn="l" rtl="0" eaLnBrk="0" fontAlgn="base" hangingPunct="0">
        <a:spcBef>
          <a:spcPct val="20000"/>
        </a:spcBef>
        <a:spcAft>
          <a:spcPct val="20000"/>
        </a:spcAft>
        <a:buSzPct val="150000"/>
        <a:buBlip>
          <a:blip r:embed="rId16"/>
        </a:buBlip>
        <a:defRPr sz="900">
          <a:solidFill>
            <a:schemeClr val="tx1"/>
          </a:solidFill>
          <a:latin typeface="+mn-lt"/>
          <a:ea typeface="Arial" charset="0"/>
          <a:cs typeface="+mn-cs"/>
        </a:defRPr>
      </a:lvl4pPr>
      <a:lvl5pPr marL="609600" indent="-180975" algn="l" rtl="0" eaLnBrk="0" fontAlgn="base" hangingPunct="0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ea typeface="Arial" charset="0"/>
          <a:cs typeface="+mn-cs"/>
        </a:defRPr>
      </a:lvl5pPr>
      <a:lvl6pPr marL="10668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6pPr>
      <a:lvl7pPr marL="15240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7pPr>
      <a:lvl8pPr marL="19812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8pPr>
      <a:lvl9pPr marL="24384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7"/>
          <p:cNvSpPr txBox="1">
            <a:spLocks/>
          </p:cNvSpPr>
          <p:nvPr userDrawn="1"/>
        </p:nvSpPr>
        <p:spPr>
          <a:xfrm>
            <a:off x="823913" y="425450"/>
            <a:ext cx="6080125" cy="84613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fr-FR" dirty="0" smtClean="0">
                <a:solidFill>
                  <a:prstClr val="white"/>
                </a:solidFill>
              </a:rPr>
              <a:t>Modifiez le style du titre</a:t>
            </a:r>
            <a:endParaRPr lang="fr-FR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248" r:id="rId1"/>
    <p:sldLayoutId id="2147489249" r:id="rId2"/>
    <p:sldLayoutId id="2147489250" r:id="rId3"/>
    <p:sldLayoutId id="2147489251" r:id="rId4"/>
    <p:sldLayoutId id="2147489252" r:id="rId5"/>
  </p:sldLayoutIdLst>
  <p:timing>
    <p:tnLst>
      <p:par>
        <p:cTn xmlns:p14="http://schemas.microsoft.com/office/powerpoint/2010/main" id="1" dur="indefinite" restart="never" nodeType="tmRoot"/>
      </p:par>
    </p:tnLst>
  </p:timing>
  <p:hf hd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 kern="1200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charset="0"/>
        <a:defRPr kern="1200">
          <a:solidFill>
            <a:schemeClr val="bg1"/>
          </a:solidFill>
          <a:latin typeface="+mn-lt"/>
          <a:ea typeface="ＭＳ Ｐゴシック" charset="0"/>
          <a:cs typeface="ＭＳ Ｐゴシック" charset="0"/>
        </a:defRPr>
      </a:lvl1pPr>
      <a:lvl2pPr marL="342900" indent="11430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8" descr="Tetiere_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8" y="0"/>
            <a:ext cx="8970962" cy="219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188913"/>
            <a:ext cx="6562725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24075" y="1989138"/>
            <a:ext cx="6562725" cy="413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0" rIns="9144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8313" y="6389688"/>
            <a:ext cx="289560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72450" y="6389688"/>
            <a:ext cx="51435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fld id="{5BE6F305-C75A-3E46-B7A5-ACAD5591450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pic>
        <p:nvPicPr>
          <p:cNvPr id="25607" name="Picture 7" descr="pied_page_commun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6308725"/>
            <a:ext cx="208756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182" r:id="rId1"/>
    <p:sldLayoutId id="2147489183" r:id="rId2"/>
    <p:sldLayoutId id="2147489184" r:id="rId3"/>
    <p:sldLayoutId id="2147489185" r:id="rId4"/>
    <p:sldLayoutId id="2147489186" r:id="rId5"/>
    <p:sldLayoutId id="2147489187" r:id="rId6"/>
    <p:sldLayoutId id="2147489188" r:id="rId7"/>
    <p:sldLayoutId id="2147489189" r:id="rId8"/>
    <p:sldLayoutId id="2147489190" r:id="rId9"/>
    <p:sldLayoutId id="2147489191" r:id="rId10"/>
    <p:sldLayoutId id="2147489192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49213" indent="-49213" algn="l" rtl="0" eaLnBrk="0" fontAlgn="base" hangingPunct="0">
        <a:spcBef>
          <a:spcPct val="10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900" b="1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50800" indent="406400" algn="l" rtl="0" eaLnBrk="0" fontAlgn="base" hangingPunct="0">
        <a:spcBef>
          <a:spcPct val="3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300">
          <a:solidFill>
            <a:schemeClr val="tx1"/>
          </a:solidFill>
          <a:latin typeface="+mn-lt"/>
          <a:ea typeface="Arial" charset="0"/>
          <a:cs typeface="+mn-cs"/>
        </a:defRPr>
      </a:lvl2pPr>
      <a:lvl3pPr marL="244475" indent="-192088" algn="l" rtl="0" eaLnBrk="0" fontAlgn="base" hangingPunct="0">
        <a:spcBef>
          <a:spcPct val="40000"/>
        </a:spcBef>
        <a:spcAft>
          <a:spcPct val="40000"/>
        </a:spcAft>
        <a:buSzPct val="150000"/>
        <a:buBlip>
          <a:blip r:embed="rId15"/>
        </a:buBlip>
        <a:defRPr sz="1100">
          <a:solidFill>
            <a:schemeClr val="tx1"/>
          </a:solidFill>
          <a:latin typeface="+mn-lt"/>
          <a:ea typeface="Arial" charset="0"/>
          <a:cs typeface="+mn-cs"/>
        </a:defRPr>
      </a:lvl3pPr>
      <a:lvl4pPr marL="427038" indent="-180975" algn="l" rtl="0" eaLnBrk="0" fontAlgn="base" hangingPunct="0">
        <a:spcBef>
          <a:spcPct val="20000"/>
        </a:spcBef>
        <a:spcAft>
          <a:spcPct val="20000"/>
        </a:spcAft>
        <a:buSzPct val="150000"/>
        <a:buBlip>
          <a:blip r:embed="rId16"/>
        </a:buBlip>
        <a:defRPr sz="900">
          <a:solidFill>
            <a:schemeClr val="tx1"/>
          </a:solidFill>
          <a:latin typeface="+mn-lt"/>
          <a:ea typeface="Arial" charset="0"/>
          <a:cs typeface="+mn-cs"/>
        </a:defRPr>
      </a:lvl4pPr>
      <a:lvl5pPr marL="609600" indent="-180975" algn="l" rtl="0" eaLnBrk="0" fontAlgn="base" hangingPunct="0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ea typeface="Arial" charset="0"/>
          <a:cs typeface="+mn-cs"/>
        </a:defRPr>
      </a:lvl5pPr>
      <a:lvl6pPr marL="10668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6pPr>
      <a:lvl7pPr marL="15240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7pPr>
      <a:lvl8pPr marL="19812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8pPr>
      <a:lvl9pPr marL="24384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188913"/>
            <a:ext cx="6562725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484313"/>
            <a:ext cx="8218487" cy="464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0" rIns="9144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1878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72450" y="6389688"/>
            <a:ext cx="51435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fld id="{3D320D28-F369-AC4D-8CFF-573C6F4913A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pic>
        <p:nvPicPr>
          <p:cNvPr id="37893" name="Picture 6" descr="pied_page_commu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6308725"/>
            <a:ext cx="208756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Picture 7" descr="tetiere2_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-25400"/>
            <a:ext cx="1474788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0825" y="6389688"/>
            <a:ext cx="3313113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lang="fr-FR" sz="1200" b="0" i="0" u="none" strike="noStrike" baseline="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sz="11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91" r:id="rId1"/>
    <p:sldLayoutId id="2147488992" r:id="rId2"/>
    <p:sldLayoutId id="2147488993" r:id="rId3"/>
    <p:sldLayoutId id="2147488994" r:id="rId4"/>
    <p:sldLayoutId id="2147488995" r:id="rId5"/>
    <p:sldLayoutId id="2147488996" r:id="rId6"/>
    <p:sldLayoutId id="2147488997" r:id="rId7"/>
    <p:sldLayoutId id="2147488998" r:id="rId8"/>
    <p:sldLayoutId id="2147489193" r:id="rId9"/>
    <p:sldLayoutId id="2147489194" r:id="rId10"/>
    <p:sldLayoutId id="2147489195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70D55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70D551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70D551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70D551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70D551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rgbClr val="70D55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rgbClr val="70D55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rgbClr val="70D55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rgbClr val="70D551"/>
          </a:solidFill>
          <a:latin typeface="Arial" charset="0"/>
          <a:cs typeface="Arial" charset="0"/>
        </a:defRPr>
      </a:lvl9pPr>
    </p:titleStyle>
    <p:bodyStyle>
      <a:lvl1pPr marL="49213" indent="-49213" algn="l" rtl="0" eaLnBrk="0" fontAlgn="base" hangingPunct="0">
        <a:spcBef>
          <a:spcPct val="10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900" b="1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50800" indent="406400" algn="l" rtl="0" eaLnBrk="0" fontAlgn="base" hangingPunct="0">
        <a:spcBef>
          <a:spcPct val="3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300">
          <a:solidFill>
            <a:schemeClr val="tx1"/>
          </a:solidFill>
          <a:latin typeface="+mn-lt"/>
          <a:ea typeface="Arial" charset="0"/>
          <a:cs typeface="+mn-cs"/>
        </a:defRPr>
      </a:lvl2pPr>
      <a:lvl3pPr marL="244475" indent="-192088" algn="l" rtl="0" eaLnBrk="0" fontAlgn="base" hangingPunct="0">
        <a:spcBef>
          <a:spcPct val="40000"/>
        </a:spcBef>
        <a:spcAft>
          <a:spcPct val="40000"/>
        </a:spcAft>
        <a:buSzPct val="150000"/>
        <a:buBlip>
          <a:blip r:embed="rId15"/>
        </a:buBlip>
        <a:defRPr sz="1100">
          <a:solidFill>
            <a:schemeClr val="tx1"/>
          </a:solidFill>
          <a:latin typeface="+mn-lt"/>
          <a:ea typeface="Arial" charset="0"/>
          <a:cs typeface="+mn-cs"/>
        </a:defRPr>
      </a:lvl3pPr>
      <a:lvl4pPr marL="427038" indent="-180975" algn="l" rtl="0" eaLnBrk="0" fontAlgn="base" hangingPunct="0">
        <a:spcBef>
          <a:spcPct val="20000"/>
        </a:spcBef>
        <a:spcAft>
          <a:spcPct val="20000"/>
        </a:spcAft>
        <a:buSzPct val="150000"/>
        <a:buBlip>
          <a:blip r:embed="rId16"/>
        </a:buBlip>
        <a:defRPr sz="900">
          <a:solidFill>
            <a:schemeClr val="tx1"/>
          </a:solidFill>
          <a:latin typeface="+mn-lt"/>
          <a:ea typeface="Arial" charset="0"/>
          <a:cs typeface="+mn-cs"/>
        </a:defRPr>
      </a:lvl4pPr>
      <a:lvl5pPr marL="609600" indent="-180975" algn="l" rtl="0" eaLnBrk="0" fontAlgn="base" hangingPunct="0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ea typeface="Arial" charset="0"/>
          <a:cs typeface="+mn-cs"/>
        </a:defRPr>
      </a:lvl5pPr>
      <a:lvl6pPr marL="10668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6pPr>
      <a:lvl7pPr marL="15240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7pPr>
      <a:lvl8pPr marL="19812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8pPr>
      <a:lvl9pPr marL="24384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10" descr="tetiere_3_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40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188913"/>
            <a:ext cx="6562725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24075" y="1989138"/>
            <a:ext cx="6562725" cy="413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0" rIns="9144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8313" y="6389688"/>
            <a:ext cx="289560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72450" y="6389688"/>
            <a:ext cx="51435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fld id="{8235BAA6-5040-8042-BD73-66BD66C720E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pic>
        <p:nvPicPr>
          <p:cNvPr id="50183" name="Picture 7" descr="pied_page_commun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6308725"/>
            <a:ext cx="208756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196" r:id="rId1"/>
    <p:sldLayoutId id="2147488999" r:id="rId2"/>
    <p:sldLayoutId id="2147489000" r:id="rId3"/>
    <p:sldLayoutId id="2147489001" r:id="rId4"/>
    <p:sldLayoutId id="2147489002" r:id="rId5"/>
    <p:sldLayoutId id="2147489003" r:id="rId6"/>
    <p:sldLayoutId id="2147489004" r:id="rId7"/>
    <p:sldLayoutId id="2147489005" r:id="rId8"/>
    <p:sldLayoutId id="2147489006" r:id="rId9"/>
    <p:sldLayoutId id="2147489007" r:id="rId10"/>
    <p:sldLayoutId id="2147489008" r:id="rId11"/>
    <p:sldLayoutId id="2147489009" r:id="rId12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49213" indent="-49213" algn="l" rtl="0" eaLnBrk="0" fontAlgn="base" hangingPunct="0">
        <a:spcBef>
          <a:spcPct val="10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900" b="1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50800" indent="406400" algn="l" rtl="0" eaLnBrk="0" fontAlgn="base" hangingPunct="0">
        <a:spcBef>
          <a:spcPct val="3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300">
          <a:solidFill>
            <a:schemeClr val="tx1"/>
          </a:solidFill>
          <a:latin typeface="+mn-lt"/>
          <a:ea typeface="Arial" charset="0"/>
          <a:cs typeface="+mn-cs"/>
        </a:defRPr>
      </a:lvl2pPr>
      <a:lvl3pPr marL="244475" indent="-192088" algn="l" rtl="0" eaLnBrk="0" fontAlgn="base" hangingPunct="0">
        <a:spcBef>
          <a:spcPct val="40000"/>
        </a:spcBef>
        <a:spcAft>
          <a:spcPct val="40000"/>
        </a:spcAft>
        <a:buSzPct val="150000"/>
        <a:buBlip>
          <a:blip r:embed="rId16"/>
        </a:buBlip>
        <a:defRPr sz="1100">
          <a:solidFill>
            <a:schemeClr val="tx1"/>
          </a:solidFill>
          <a:latin typeface="+mn-lt"/>
          <a:ea typeface="Arial" charset="0"/>
          <a:cs typeface="+mn-cs"/>
        </a:defRPr>
      </a:lvl3pPr>
      <a:lvl4pPr marL="427038" indent="-180975" algn="l" rtl="0" eaLnBrk="0" fontAlgn="base" hangingPunct="0">
        <a:spcBef>
          <a:spcPct val="20000"/>
        </a:spcBef>
        <a:spcAft>
          <a:spcPct val="20000"/>
        </a:spcAft>
        <a:buSzPct val="150000"/>
        <a:buBlip>
          <a:blip r:embed="rId17"/>
        </a:buBlip>
        <a:defRPr sz="900">
          <a:solidFill>
            <a:schemeClr val="tx1"/>
          </a:solidFill>
          <a:latin typeface="+mn-lt"/>
          <a:ea typeface="Arial" charset="0"/>
          <a:cs typeface="+mn-cs"/>
        </a:defRPr>
      </a:lvl4pPr>
      <a:lvl5pPr marL="609600" indent="-180975" algn="l" rtl="0" eaLnBrk="0" fontAlgn="base" hangingPunct="0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ea typeface="Arial" charset="0"/>
          <a:cs typeface="+mn-cs"/>
        </a:defRPr>
      </a:lvl5pPr>
      <a:lvl6pPr marL="10668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6pPr>
      <a:lvl7pPr marL="15240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7pPr>
      <a:lvl8pPr marL="19812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8pPr>
      <a:lvl9pPr marL="24384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188913"/>
            <a:ext cx="6562725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484313"/>
            <a:ext cx="8218487" cy="464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0" rIns="9144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20836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8313" y="6389688"/>
            <a:ext cx="289560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120837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72450" y="6389688"/>
            <a:ext cx="51435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fld id="{E705D140-EC8A-7F41-A0AC-8A9847CD12C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pic>
        <p:nvPicPr>
          <p:cNvPr id="63494" name="Picture 6" descr="pied_page_commu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6308725"/>
            <a:ext cx="208756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5" name="Picture 8" descr="tetiere2_1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-26988"/>
            <a:ext cx="1474788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010" r:id="rId1"/>
    <p:sldLayoutId id="2147489011" r:id="rId2"/>
    <p:sldLayoutId id="2147489012" r:id="rId3"/>
    <p:sldLayoutId id="2147489013" r:id="rId4"/>
    <p:sldLayoutId id="2147489014" r:id="rId5"/>
    <p:sldLayoutId id="2147489015" r:id="rId6"/>
    <p:sldLayoutId id="2147489016" r:id="rId7"/>
    <p:sldLayoutId id="2147489017" r:id="rId8"/>
    <p:sldLayoutId id="2147489018" r:id="rId9"/>
    <p:sldLayoutId id="2147489019" r:id="rId10"/>
    <p:sldLayoutId id="2147489020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charset="0"/>
          <a:cs typeface="Arial" charset="0"/>
        </a:defRPr>
      </a:lvl9pPr>
    </p:titleStyle>
    <p:bodyStyle>
      <a:lvl1pPr marL="49213" indent="-49213" algn="l" rtl="0" eaLnBrk="0" fontAlgn="base" hangingPunct="0">
        <a:spcBef>
          <a:spcPct val="10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900" b="1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50800" indent="406400" algn="l" rtl="0" eaLnBrk="0" fontAlgn="base" hangingPunct="0">
        <a:spcBef>
          <a:spcPct val="3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300">
          <a:solidFill>
            <a:schemeClr val="tx1"/>
          </a:solidFill>
          <a:latin typeface="+mn-lt"/>
          <a:ea typeface="Arial" charset="0"/>
          <a:cs typeface="+mn-cs"/>
        </a:defRPr>
      </a:lvl2pPr>
      <a:lvl3pPr marL="244475" indent="-192088" algn="l" rtl="0" eaLnBrk="0" fontAlgn="base" hangingPunct="0">
        <a:spcBef>
          <a:spcPct val="40000"/>
        </a:spcBef>
        <a:spcAft>
          <a:spcPct val="40000"/>
        </a:spcAft>
        <a:buSzPct val="150000"/>
        <a:buBlip>
          <a:blip r:embed="rId15"/>
        </a:buBlip>
        <a:defRPr sz="1100">
          <a:solidFill>
            <a:schemeClr val="tx1"/>
          </a:solidFill>
          <a:latin typeface="+mn-lt"/>
          <a:ea typeface="Arial" charset="0"/>
          <a:cs typeface="+mn-cs"/>
        </a:defRPr>
      </a:lvl3pPr>
      <a:lvl4pPr marL="427038" indent="-180975" algn="l" rtl="0" eaLnBrk="0" fontAlgn="base" hangingPunct="0">
        <a:spcBef>
          <a:spcPct val="20000"/>
        </a:spcBef>
        <a:spcAft>
          <a:spcPct val="20000"/>
        </a:spcAft>
        <a:buSzPct val="150000"/>
        <a:buBlip>
          <a:blip r:embed="rId16"/>
        </a:buBlip>
        <a:defRPr sz="900">
          <a:solidFill>
            <a:schemeClr val="tx1"/>
          </a:solidFill>
          <a:latin typeface="+mn-lt"/>
          <a:ea typeface="Arial" charset="0"/>
          <a:cs typeface="+mn-cs"/>
        </a:defRPr>
      </a:lvl4pPr>
      <a:lvl5pPr marL="609600" indent="-180975" algn="l" rtl="0" eaLnBrk="0" fontAlgn="base" hangingPunct="0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ea typeface="Arial" charset="0"/>
          <a:cs typeface="+mn-cs"/>
        </a:defRPr>
      </a:lvl5pPr>
      <a:lvl6pPr marL="10668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6pPr>
      <a:lvl7pPr marL="15240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7pPr>
      <a:lvl8pPr marL="19812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8pPr>
      <a:lvl9pPr marL="24384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8" descr="Tetiere_9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8" y="0"/>
            <a:ext cx="8970962" cy="219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188913"/>
            <a:ext cx="6562725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24075" y="1989138"/>
            <a:ext cx="6562725" cy="413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0" rIns="9144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29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8313" y="6389688"/>
            <a:ext cx="289560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829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72450" y="6389688"/>
            <a:ext cx="51435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fld id="{54906662-BFAA-3E47-BAF2-971B4DF4DBF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pic>
        <p:nvPicPr>
          <p:cNvPr id="75783" name="Picture 7" descr="pied_page_commun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6308725"/>
            <a:ext cx="208756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197" r:id="rId1"/>
    <p:sldLayoutId id="2147489021" r:id="rId2"/>
    <p:sldLayoutId id="2147489022" r:id="rId3"/>
    <p:sldLayoutId id="2147489023" r:id="rId4"/>
    <p:sldLayoutId id="2147489024" r:id="rId5"/>
    <p:sldLayoutId id="2147489025" r:id="rId6"/>
    <p:sldLayoutId id="2147489026" r:id="rId7"/>
    <p:sldLayoutId id="2147489027" r:id="rId8"/>
    <p:sldLayoutId id="2147489028" r:id="rId9"/>
    <p:sldLayoutId id="2147489029" r:id="rId10"/>
    <p:sldLayoutId id="2147489030" r:id="rId11"/>
    <p:sldLayoutId id="2147489031" r:id="rId12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49213" indent="-49213" algn="l" rtl="0" eaLnBrk="0" fontAlgn="base" hangingPunct="0">
        <a:spcBef>
          <a:spcPct val="10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900" b="1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50800" indent="406400" algn="l" rtl="0" eaLnBrk="0" fontAlgn="base" hangingPunct="0">
        <a:spcBef>
          <a:spcPct val="3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300">
          <a:solidFill>
            <a:schemeClr val="tx1"/>
          </a:solidFill>
          <a:latin typeface="+mn-lt"/>
          <a:ea typeface="Arial" charset="0"/>
          <a:cs typeface="+mn-cs"/>
        </a:defRPr>
      </a:lvl2pPr>
      <a:lvl3pPr marL="244475" indent="-192088" algn="l" rtl="0" eaLnBrk="0" fontAlgn="base" hangingPunct="0">
        <a:spcBef>
          <a:spcPct val="40000"/>
        </a:spcBef>
        <a:spcAft>
          <a:spcPct val="40000"/>
        </a:spcAft>
        <a:buSzPct val="150000"/>
        <a:buBlip>
          <a:blip r:embed="rId16"/>
        </a:buBlip>
        <a:defRPr sz="1100">
          <a:solidFill>
            <a:schemeClr val="tx1"/>
          </a:solidFill>
          <a:latin typeface="+mn-lt"/>
          <a:ea typeface="Arial" charset="0"/>
          <a:cs typeface="+mn-cs"/>
        </a:defRPr>
      </a:lvl3pPr>
      <a:lvl4pPr marL="427038" indent="-180975" algn="l" rtl="0" eaLnBrk="0" fontAlgn="base" hangingPunct="0">
        <a:spcBef>
          <a:spcPct val="20000"/>
        </a:spcBef>
        <a:spcAft>
          <a:spcPct val="20000"/>
        </a:spcAft>
        <a:buSzPct val="150000"/>
        <a:buBlip>
          <a:blip r:embed="rId17"/>
        </a:buBlip>
        <a:defRPr sz="900">
          <a:solidFill>
            <a:schemeClr val="tx1"/>
          </a:solidFill>
          <a:latin typeface="+mn-lt"/>
          <a:ea typeface="Arial" charset="0"/>
          <a:cs typeface="+mn-cs"/>
        </a:defRPr>
      </a:lvl4pPr>
      <a:lvl5pPr marL="609600" indent="-180975" algn="l" rtl="0" eaLnBrk="0" fontAlgn="base" hangingPunct="0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ea typeface="Arial" charset="0"/>
          <a:cs typeface="+mn-cs"/>
        </a:defRPr>
      </a:lvl5pPr>
      <a:lvl6pPr marL="10668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6pPr>
      <a:lvl7pPr marL="15240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7pPr>
      <a:lvl8pPr marL="19812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8pPr>
      <a:lvl9pPr marL="24384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188913"/>
            <a:ext cx="6562725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484313"/>
            <a:ext cx="8218487" cy="464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0" rIns="9144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31076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8313" y="6389688"/>
            <a:ext cx="289560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131077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72450" y="6389688"/>
            <a:ext cx="51435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fld id="{C09FADF4-918A-3542-97C3-8790107C025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pic>
        <p:nvPicPr>
          <p:cNvPr id="89094" name="Picture 6" descr="pied_page_commu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6308725"/>
            <a:ext cx="208756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5" name="Picture 7" descr="tetiere2_9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25" y="-26988"/>
            <a:ext cx="1474788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032" r:id="rId1"/>
    <p:sldLayoutId id="2147489033" r:id="rId2"/>
    <p:sldLayoutId id="2147489034" r:id="rId3"/>
    <p:sldLayoutId id="2147489035" r:id="rId4"/>
    <p:sldLayoutId id="2147489036" r:id="rId5"/>
    <p:sldLayoutId id="2147489037" r:id="rId6"/>
    <p:sldLayoutId id="2147489038" r:id="rId7"/>
    <p:sldLayoutId id="2147489039" r:id="rId8"/>
    <p:sldLayoutId id="2147489040" r:id="rId9"/>
    <p:sldLayoutId id="2147489041" r:id="rId10"/>
    <p:sldLayoutId id="2147489042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8985D5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8985D5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8985D5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8985D5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8985D5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rgbClr val="8985D5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rgbClr val="8985D5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rgbClr val="8985D5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rgbClr val="8985D5"/>
          </a:solidFill>
          <a:latin typeface="Arial" charset="0"/>
          <a:cs typeface="Arial" charset="0"/>
        </a:defRPr>
      </a:lvl9pPr>
    </p:titleStyle>
    <p:bodyStyle>
      <a:lvl1pPr marL="49213" indent="-49213" algn="l" rtl="0" eaLnBrk="0" fontAlgn="base" hangingPunct="0">
        <a:spcBef>
          <a:spcPct val="10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900" b="1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50800" indent="406400" algn="l" rtl="0" eaLnBrk="0" fontAlgn="base" hangingPunct="0">
        <a:spcBef>
          <a:spcPct val="3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300">
          <a:solidFill>
            <a:schemeClr val="tx1"/>
          </a:solidFill>
          <a:latin typeface="+mn-lt"/>
          <a:ea typeface="Arial" charset="0"/>
          <a:cs typeface="+mn-cs"/>
        </a:defRPr>
      </a:lvl2pPr>
      <a:lvl3pPr marL="244475" indent="-192088" algn="l" rtl="0" eaLnBrk="0" fontAlgn="base" hangingPunct="0">
        <a:spcBef>
          <a:spcPct val="40000"/>
        </a:spcBef>
        <a:spcAft>
          <a:spcPct val="40000"/>
        </a:spcAft>
        <a:buSzPct val="150000"/>
        <a:buBlip>
          <a:blip r:embed="rId15"/>
        </a:buBlip>
        <a:defRPr sz="1100">
          <a:solidFill>
            <a:schemeClr val="tx1"/>
          </a:solidFill>
          <a:latin typeface="+mn-lt"/>
          <a:ea typeface="Arial" charset="0"/>
          <a:cs typeface="+mn-cs"/>
        </a:defRPr>
      </a:lvl3pPr>
      <a:lvl4pPr marL="427038" indent="-180975" algn="l" rtl="0" eaLnBrk="0" fontAlgn="base" hangingPunct="0">
        <a:spcBef>
          <a:spcPct val="20000"/>
        </a:spcBef>
        <a:spcAft>
          <a:spcPct val="20000"/>
        </a:spcAft>
        <a:buSzPct val="150000"/>
        <a:buBlip>
          <a:blip r:embed="rId16"/>
        </a:buBlip>
        <a:defRPr sz="900">
          <a:solidFill>
            <a:schemeClr val="tx1"/>
          </a:solidFill>
          <a:latin typeface="+mn-lt"/>
          <a:ea typeface="Arial" charset="0"/>
          <a:cs typeface="+mn-cs"/>
        </a:defRPr>
      </a:lvl4pPr>
      <a:lvl5pPr marL="609600" indent="-180975" algn="l" rtl="0" eaLnBrk="0" fontAlgn="base" hangingPunct="0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ea typeface="Arial" charset="0"/>
          <a:cs typeface="+mn-cs"/>
        </a:defRPr>
      </a:lvl5pPr>
      <a:lvl6pPr marL="10668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6pPr>
      <a:lvl7pPr marL="15240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7pPr>
      <a:lvl8pPr marL="19812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8pPr>
      <a:lvl9pPr marL="24384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8" descr="Tetiere_8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8" y="0"/>
            <a:ext cx="8970962" cy="219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188913"/>
            <a:ext cx="6562725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24075" y="1989138"/>
            <a:ext cx="6562725" cy="413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0" rIns="9144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8313" y="6389688"/>
            <a:ext cx="289560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737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72450" y="6389688"/>
            <a:ext cx="514350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accent1"/>
                </a:solidFill>
                <a:cs typeface="Arial" charset="0"/>
              </a:defRPr>
            </a:lvl1pPr>
          </a:lstStyle>
          <a:p>
            <a:pPr>
              <a:defRPr/>
            </a:pPr>
            <a:fld id="{92F0C412-2986-C645-98FC-9E305902F976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pic>
        <p:nvPicPr>
          <p:cNvPr id="101383" name="Picture 7" descr="pied_page_commun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6308725"/>
            <a:ext cx="208756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198" r:id="rId1"/>
    <p:sldLayoutId id="2147489043" r:id="rId2"/>
    <p:sldLayoutId id="2147489044" r:id="rId3"/>
    <p:sldLayoutId id="2147489045" r:id="rId4"/>
    <p:sldLayoutId id="2147489046" r:id="rId5"/>
    <p:sldLayoutId id="2147489047" r:id="rId6"/>
    <p:sldLayoutId id="2147489048" r:id="rId7"/>
    <p:sldLayoutId id="2147489049" r:id="rId8"/>
    <p:sldLayoutId id="2147489050" r:id="rId9"/>
    <p:sldLayoutId id="2147489051" r:id="rId10"/>
    <p:sldLayoutId id="2147489052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49213" indent="-49213" algn="l" rtl="0" eaLnBrk="0" fontAlgn="base" hangingPunct="0">
        <a:spcBef>
          <a:spcPct val="10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900" b="1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50800" indent="406400" algn="l" rtl="0" eaLnBrk="0" fontAlgn="base" hangingPunct="0">
        <a:spcBef>
          <a:spcPct val="30000"/>
        </a:spcBef>
        <a:spcAft>
          <a:spcPct val="30000"/>
        </a:spcAft>
        <a:buClr>
          <a:schemeClr val="bg1"/>
        </a:buClr>
        <a:buSzPct val="25000"/>
        <a:buFont typeface="Arial" charset="0"/>
        <a:buChar char=" "/>
        <a:defRPr sz="1300">
          <a:solidFill>
            <a:schemeClr val="tx1"/>
          </a:solidFill>
          <a:latin typeface="+mn-lt"/>
          <a:ea typeface="Arial" charset="0"/>
          <a:cs typeface="+mn-cs"/>
        </a:defRPr>
      </a:lvl2pPr>
      <a:lvl3pPr marL="244475" indent="-192088" algn="l" rtl="0" eaLnBrk="0" fontAlgn="base" hangingPunct="0">
        <a:spcBef>
          <a:spcPct val="40000"/>
        </a:spcBef>
        <a:spcAft>
          <a:spcPct val="40000"/>
        </a:spcAft>
        <a:buSzPct val="150000"/>
        <a:buBlip>
          <a:blip r:embed="rId15"/>
        </a:buBlip>
        <a:defRPr sz="1100">
          <a:solidFill>
            <a:schemeClr val="tx1"/>
          </a:solidFill>
          <a:latin typeface="+mn-lt"/>
          <a:ea typeface="Arial" charset="0"/>
          <a:cs typeface="+mn-cs"/>
        </a:defRPr>
      </a:lvl3pPr>
      <a:lvl4pPr marL="427038" indent="-180975" algn="l" rtl="0" eaLnBrk="0" fontAlgn="base" hangingPunct="0">
        <a:spcBef>
          <a:spcPct val="20000"/>
        </a:spcBef>
        <a:spcAft>
          <a:spcPct val="20000"/>
        </a:spcAft>
        <a:buSzPct val="150000"/>
        <a:buBlip>
          <a:blip r:embed="rId16"/>
        </a:buBlip>
        <a:defRPr sz="900">
          <a:solidFill>
            <a:schemeClr val="tx1"/>
          </a:solidFill>
          <a:latin typeface="+mn-lt"/>
          <a:ea typeface="Arial" charset="0"/>
          <a:cs typeface="+mn-cs"/>
        </a:defRPr>
      </a:lvl4pPr>
      <a:lvl5pPr marL="609600" indent="-180975" algn="l" rtl="0" eaLnBrk="0" fontAlgn="base" hangingPunct="0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ea typeface="Arial" charset="0"/>
          <a:cs typeface="+mn-cs"/>
        </a:defRPr>
      </a:lvl5pPr>
      <a:lvl6pPr marL="10668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6pPr>
      <a:lvl7pPr marL="15240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7pPr>
      <a:lvl8pPr marL="19812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8pPr>
      <a:lvl9pPr marL="2438400" indent="-180975" algn="l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7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://www.international.inra.fr/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4" Type="http://schemas.openxmlformats.org/officeDocument/2006/relationships/package" Target="../embeddings/Document_Microsoft_Word1.docx"/><Relationship Id="rId5" Type="http://schemas.openxmlformats.org/officeDocument/2006/relationships/image" Target="../media/image63.emf"/><Relationship Id="rId6" Type="http://schemas.openxmlformats.org/officeDocument/2006/relationships/package" Target="../embeddings/Document_Microsoft_Word2.docx"/><Relationship Id="rId7" Type="http://schemas.openxmlformats.org/officeDocument/2006/relationships/image" Target="../media/image64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3.jpeg"/><Relationship Id="rId12" Type="http://schemas.openxmlformats.org/officeDocument/2006/relationships/image" Target="../media/image74.png"/><Relationship Id="rId13" Type="http://schemas.openxmlformats.org/officeDocument/2006/relationships/image" Target="../media/image75.jpeg"/><Relationship Id="rId14" Type="http://schemas.openxmlformats.org/officeDocument/2006/relationships/image" Target="../media/image76.jpeg"/><Relationship Id="rId1" Type="http://schemas.openxmlformats.org/officeDocument/2006/relationships/slideLayout" Target="../slideLayouts/slideLayout26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5.jpg"/><Relationship Id="rId4" Type="http://schemas.openxmlformats.org/officeDocument/2006/relationships/image" Target="../media/image66.png"/><Relationship Id="rId5" Type="http://schemas.openxmlformats.org/officeDocument/2006/relationships/image" Target="../media/image67.jpeg"/><Relationship Id="rId6" Type="http://schemas.openxmlformats.org/officeDocument/2006/relationships/image" Target="../media/image68.jpeg"/><Relationship Id="rId7" Type="http://schemas.openxmlformats.org/officeDocument/2006/relationships/image" Target="../media/image69.png"/><Relationship Id="rId8" Type="http://schemas.openxmlformats.org/officeDocument/2006/relationships/image" Target="../media/image70.jpeg"/><Relationship Id="rId9" Type="http://schemas.openxmlformats.org/officeDocument/2006/relationships/image" Target="../media/image71.jpeg"/><Relationship Id="rId10" Type="http://schemas.openxmlformats.org/officeDocument/2006/relationships/image" Target="../media/image7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7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9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5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6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1" Type="http://schemas.openxmlformats.org/officeDocument/2006/relationships/diagramColors" Target="../diagrams/colors2.xml"/><Relationship Id="rId12" Type="http://schemas.microsoft.com/office/2007/relationships/diagramDrawing" Target="../diagrams/drawing2.xml"/><Relationship Id="rId1" Type="http://schemas.openxmlformats.org/officeDocument/2006/relationships/slideLayout" Target="../slideLayouts/slideLayout278.xml"/><Relationship Id="rId2" Type="http://schemas.openxmlformats.org/officeDocument/2006/relationships/notesSlide" Target="../notesSlides/notesSlide29.xml"/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8" Type="http://schemas.openxmlformats.org/officeDocument/2006/relationships/diagramData" Target="../diagrams/data2.xml"/><Relationship Id="rId9" Type="http://schemas.openxmlformats.org/officeDocument/2006/relationships/diagramLayout" Target="../diagrams/layout2.xml"/><Relationship Id="rId10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5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7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6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6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6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6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6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6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1" Type="http://schemas.openxmlformats.org/officeDocument/2006/relationships/slideLayout" Target="../slideLayouts/slideLayout136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1.xml"/><Relationship Id="rId2" Type="http://schemas.openxmlformats.org/officeDocument/2006/relationships/notesSlide" Target="../notesSlides/notesSlide3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9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0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059113" y="2420938"/>
            <a:ext cx="3886200" cy="2044700"/>
          </a:xfrm>
        </p:spPr>
        <p:txBody>
          <a:bodyPr/>
          <a:lstStyle/>
          <a:p>
            <a:pPr>
              <a:defRPr/>
            </a:pPr>
            <a:r>
              <a:rPr lang="fr-FR" sz="2800" dirty="0" smtClean="0">
                <a:solidFill>
                  <a:schemeClr val="tx1"/>
                </a:solidFill>
              </a:rPr>
              <a:t>EUROCRIS</a:t>
            </a:r>
            <a:br>
              <a:rPr lang="fr-FR" sz="2800" dirty="0" smtClean="0">
                <a:solidFill>
                  <a:schemeClr val="tx1"/>
                </a:solidFill>
              </a:rPr>
            </a:br>
            <a:r>
              <a:rPr lang="fr-FR" sz="2800" dirty="0" err="1" smtClean="0">
                <a:solidFill>
                  <a:schemeClr val="tx1"/>
                </a:solidFill>
              </a:rPr>
              <a:t>Some</a:t>
            </a:r>
            <a:r>
              <a:rPr lang="fr-FR" sz="2800" dirty="0" smtClean="0">
                <a:solidFill>
                  <a:schemeClr val="tx1"/>
                </a:solidFill>
              </a:rPr>
              <a:t> figures on </a:t>
            </a:r>
            <a:r>
              <a:rPr lang="fr-FR" sz="2800" dirty="0" err="1" smtClean="0">
                <a:solidFill>
                  <a:schemeClr val="tx1"/>
                </a:solidFill>
              </a:rPr>
              <a:t>Research</a:t>
            </a:r>
            <a:r>
              <a:rPr lang="fr-FR" sz="2800" dirty="0" smtClean="0">
                <a:solidFill>
                  <a:schemeClr val="tx1"/>
                </a:solidFill>
              </a:rPr>
              <a:t> in France. </a:t>
            </a:r>
            <a:br>
              <a:rPr lang="fr-FR" sz="2800" dirty="0" smtClean="0">
                <a:solidFill>
                  <a:schemeClr val="tx1"/>
                </a:solidFill>
              </a:rPr>
            </a:br>
            <a:r>
              <a:rPr lang="fr-FR" sz="2800" dirty="0" smtClean="0">
                <a:solidFill>
                  <a:schemeClr val="tx1"/>
                </a:solidFill>
              </a:rPr>
              <a:t>	11 May 2015</a:t>
            </a:r>
            <a:endParaRPr lang="fr-FR" sz="2800" dirty="0">
              <a:solidFill>
                <a:schemeClr val="tx1"/>
              </a:solidFill>
            </a:endParaRPr>
          </a:p>
        </p:txBody>
      </p:sp>
      <p:sp>
        <p:nvSpPr>
          <p:cNvPr id="318467" name="Espace réservé du pied de page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1200" smtClean="0">
                <a:solidFill>
                  <a:schemeClr val="accent1"/>
                </a:solidFill>
              </a:rPr>
              <a:t>Some figures on Research in France. May 2015</a:t>
            </a:r>
            <a:endParaRPr sz="1100">
              <a:solidFill>
                <a:schemeClr val="accent1"/>
              </a:solidFill>
            </a:endParaRPr>
          </a:p>
        </p:txBody>
      </p:sp>
      <p:sp>
        <p:nvSpPr>
          <p:cNvPr id="318468" name="Espace réservé du numéro de diapositive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94602BD-07BA-1949-80E7-34D6BA906BEE}" type="slidenum">
              <a:rPr lang="fr-FR" sz="800">
                <a:solidFill>
                  <a:schemeClr val="accent1"/>
                </a:solidFill>
              </a:rPr>
              <a:pPr eaLnBrk="1" hangingPunct="1"/>
              <a:t>1</a:t>
            </a:fld>
            <a:endParaRPr lang="fr-FR" sz="800">
              <a:solidFill>
                <a:schemeClr val="accent1"/>
              </a:solidFill>
            </a:endParaRPr>
          </a:p>
        </p:txBody>
      </p:sp>
      <p:sp>
        <p:nvSpPr>
          <p:cNvPr id="318469" name="ZoneTexte 1"/>
          <p:cNvSpPr txBox="1">
            <a:spLocks noChangeArrowheads="1"/>
          </p:cNvSpPr>
          <p:nvPr/>
        </p:nvSpPr>
        <p:spPr bwMode="auto">
          <a:xfrm>
            <a:off x="4699000" y="0"/>
            <a:ext cx="442595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1800"/>
              <a:t>	</a:t>
            </a:r>
            <a:r>
              <a:rPr lang="fr-FR" sz="1800" b="1"/>
              <a:t>Isabelle Pouliquen</a:t>
            </a:r>
            <a:r>
              <a:rPr lang="fr-FR" sz="1800"/>
              <a:t>, </a:t>
            </a:r>
          </a:p>
          <a:p>
            <a:pPr eaLnBrk="1" hangingPunct="1"/>
            <a:r>
              <a:rPr lang="fr-FR" sz="1800"/>
              <a:t>Professor at Aix Marseille University,</a:t>
            </a:r>
          </a:p>
          <a:p>
            <a:pPr eaLnBrk="1" hangingPunct="1"/>
            <a:r>
              <a:rPr lang="fr-FR" sz="1800"/>
              <a:t>in charge of Information System at the Higher Education and Research Ministry </a:t>
            </a:r>
          </a:p>
          <a:p>
            <a:pPr eaLnBrk="1" hangingPunct="1"/>
            <a:r>
              <a:rPr lang="fr-FR" sz="1800"/>
              <a:t>	</a:t>
            </a:r>
            <a:r>
              <a:rPr lang="fr-FR" sz="1800" b="1"/>
              <a:t>Géraldine Seroussi</a:t>
            </a:r>
            <a:r>
              <a:rPr lang="fr-FR" sz="1800"/>
              <a:t>, </a:t>
            </a:r>
          </a:p>
          <a:p>
            <a:pPr eaLnBrk="1" hangingPunct="1"/>
            <a:r>
              <a:rPr lang="fr-FR" sz="1800"/>
              <a:t>Deputy Head of the Statistical Studies Department at the Higher Education and Research Ministry 	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Arial" charset="0"/>
              </a:rPr>
              <a:t>Where is </a:t>
            </a:r>
            <a:r>
              <a:rPr lang="en-US" dirty="0" smtClean="0">
                <a:latin typeface="Arial" charset="0"/>
              </a:rPr>
              <a:t>research achieved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23728" y="1916832"/>
            <a:ext cx="6911975" cy="4248125"/>
          </a:xfrm>
        </p:spPr>
        <p:txBody>
          <a:bodyPr/>
          <a:lstStyle/>
          <a:p>
            <a:pPr>
              <a:spcBef>
                <a:spcPts val="600"/>
              </a:spcBef>
              <a:defRPr/>
            </a:pPr>
            <a:r>
              <a:rPr lang="fr-FR" sz="2000" b="0" dirty="0" err="1"/>
              <a:t>Higher</a:t>
            </a:r>
            <a:r>
              <a:rPr lang="fr-FR" sz="2000" b="0" dirty="0"/>
              <a:t> </a:t>
            </a:r>
            <a:r>
              <a:rPr lang="fr-FR" sz="2000" b="0" dirty="0" err="1"/>
              <a:t>education</a:t>
            </a:r>
            <a:r>
              <a:rPr lang="fr-FR" sz="2000" b="0" dirty="0"/>
              <a:t> institutions : </a:t>
            </a:r>
            <a:r>
              <a:rPr lang="fr-FR" sz="2000" b="0" dirty="0" err="1"/>
              <a:t>Scientific</a:t>
            </a:r>
            <a:r>
              <a:rPr lang="fr-FR" sz="2000" b="0" dirty="0"/>
              <a:t>, Cultural and Professional Public Establishments, </a:t>
            </a:r>
            <a:r>
              <a:rPr lang="fr-FR" sz="2000" b="0" dirty="0" err="1"/>
              <a:t>such</a:t>
            </a:r>
            <a:r>
              <a:rPr lang="fr-FR" sz="2000" b="0" dirty="0"/>
              <a:t> as </a:t>
            </a:r>
            <a:r>
              <a:rPr lang="fr-FR" sz="2000" b="0" dirty="0" err="1" smtClean="0"/>
              <a:t>universities</a:t>
            </a:r>
            <a:r>
              <a:rPr lang="fr-FR" sz="2000" b="0" dirty="0" smtClean="0"/>
              <a:t>, PRES, COMUE</a:t>
            </a:r>
          </a:p>
          <a:p>
            <a:pPr>
              <a:spcBef>
                <a:spcPts val="600"/>
              </a:spcBef>
              <a:defRPr/>
            </a:pPr>
            <a:r>
              <a:rPr lang="fr-FR" sz="2000" b="0" dirty="0" err="1" smtClean="0"/>
              <a:t>Research</a:t>
            </a:r>
            <a:r>
              <a:rPr lang="fr-FR" sz="2000" b="0" dirty="0" smtClean="0"/>
              <a:t> Bodies (CNRS, …)</a:t>
            </a:r>
          </a:p>
          <a:p>
            <a:pPr marL="0" indent="0">
              <a:spcBef>
                <a:spcPts val="600"/>
              </a:spcBef>
              <a:buNone/>
              <a:defRPr/>
            </a:pPr>
            <a:r>
              <a:rPr lang="fr-FR" sz="2000" b="0" dirty="0" smtClean="0"/>
              <a:t>«Grandes écoles» and </a:t>
            </a:r>
            <a:r>
              <a:rPr lang="en-US" sz="2000" b="0" dirty="0" smtClean="0">
                <a:latin typeface="Arial" charset="0"/>
              </a:rPr>
              <a:t>higher </a:t>
            </a:r>
            <a:r>
              <a:rPr lang="en-US" sz="2000" b="0" dirty="0">
                <a:latin typeface="Arial" charset="0"/>
              </a:rPr>
              <a:t>education </a:t>
            </a:r>
            <a:r>
              <a:rPr lang="en-US" sz="2000" b="0" dirty="0" smtClean="0">
                <a:latin typeface="Arial" charset="0"/>
              </a:rPr>
              <a:t>institutions</a:t>
            </a:r>
            <a:endParaRPr lang="fr-FR" sz="2000" b="0" dirty="0" smtClean="0"/>
          </a:p>
          <a:p>
            <a:pPr>
              <a:spcBef>
                <a:spcPts val="600"/>
              </a:spcBef>
              <a:defRPr/>
            </a:pPr>
            <a:r>
              <a:rPr lang="en-US" sz="2000" b="0" dirty="0" smtClean="0">
                <a:latin typeface="Arial" charset="0"/>
              </a:rPr>
              <a:t>University Health Centers (C.H.U.), </a:t>
            </a:r>
          </a:p>
          <a:p>
            <a:pPr>
              <a:spcBef>
                <a:spcPts val="600"/>
              </a:spcBef>
              <a:defRPr/>
            </a:pPr>
            <a:r>
              <a:rPr lang="en-US" sz="2000" b="0" dirty="0" smtClean="0">
                <a:latin typeface="Arial" charset="0"/>
              </a:rPr>
              <a:t>Associations and Foundations (mainly government founded),</a:t>
            </a:r>
          </a:p>
          <a:p>
            <a:pPr>
              <a:spcBef>
                <a:spcPts val="600"/>
              </a:spcBef>
              <a:defRPr/>
            </a:pPr>
            <a:r>
              <a:rPr lang="en-US" sz="2000" b="0" dirty="0" smtClean="0">
                <a:latin typeface="Arial" charset="0"/>
              </a:rPr>
              <a:t>Some public administrative institutions and ministries,</a:t>
            </a:r>
          </a:p>
          <a:p>
            <a:pPr marL="0" indent="0">
              <a:spcBef>
                <a:spcPts val="600"/>
              </a:spcBef>
              <a:buFont typeface="Arial" charset="0"/>
              <a:buNone/>
              <a:defRPr/>
            </a:pPr>
            <a:r>
              <a:rPr lang="en-US" sz="2000" b="0" dirty="0" smtClean="0">
                <a:latin typeface="Arial" charset="0"/>
              </a:rPr>
              <a:t>Public </a:t>
            </a:r>
            <a:r>
              <a:rPr lang="en-US" sz="2000" b="0" dirty="0">
                <a:latin typeface="Arial" charset="0"/>
              </a:rPr>
              <a:t>interest </a:t>
            </a:r>
            <a:r>
              <a:rPr lang="en-US" sz="2000" b="0" dirty="0" smtClean="0">
                <a:latin typeface="Arial" charset="0"/>
              </a:rPr>
              <a:t>groups</a:t>
            </a:r>
            <a:r>
              <a:rPr lang="fr-FR" sz="2000" b="0" dirty="0" smtClean="0">
                <a:latin typeface="Arial" charset="0"/>
              </a:rPr>
              <a:t> GIP</a:t>
            </a:r>
          </a:p>
        </p:txBody>
      </p:sp>
      <p:sp>
        <p:nvSpPr>
          <p:cNvPr id="335875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25F6514-A728-884E-A6D4-5CCE7F523C5D}" type="slidenum">
              <a:rPr lang="fr-FR" sz="800">
                <a:solidFill>
                  <a:schemeClr val="accent1"/>
                </a:solidFill>
                <a:cs typeface="Arial" charset="0"/>
              </a:rPr>
              <a:pPr eaLnBrk="1" hangingPunct="1"/>
              <a:t>10</a:t>
            </a:fld>
            <a:endParaRPr lang="fr-FR" sz="800">
              <a:solidFill>
                <a:schemeClr val="accent1"/>
              </a:solidFill>
              <a:cs typeface="Arial" charset="0"/>
            </a:endParaRPr>
          </a:p>
        </p:txBody>
      </p:sp>
      <p:sp>
        <p:nvSpPr>
          <p:cNvPr id="335876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1200" smtClean="0">
                <a:solidFill>
                  <a:schemeClr val="accent1"/>
                </a:solidFill>
                <a:cs typeface="Arial" charset="0"/>
              </a:rPr>
              <a:t>Some figures on Research in France. May 2015</a:t>
            </a:r>
            <a:endParaRPr sz="1100">
              <a:solidFill>
                <a:schemeClr val="accent1"/>
              </a:solidFill>
              <a:cs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 spd="slow" advTm="21047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sz="3200" dirty="0" err="1"/>
              <a:t>Research</a:t>
            </a:r>
            <a:r>
              <a:rPr lang="fr-FR" sz="3200" dirty="0"/>
              <a:t> </a:t>
            </a:r>
            <a:r>
              <a:rPr lang="fr-FR" sz="3200" dirty="0" err="1" smtClean="0"/>
              <a:t>organisms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66925" y="1196975"/>
            <a:ext cx="7077075" cy="5111750"/>
          </a:xfrm>
        </p:spPr>
        <p:txBody>
          <a:bodyPr/>
          <a:lstStyle/>
          <a:p>
            <a:pPr>
              <a:spcBef>
                <a:spcPts val="480"/>
              </a:spcBef>
              <a:defRPr/>
            </a:pPr>
            <a:r>
              <a:rPr lang="fr-FR" sz="2400" dirty="0" err="1" smtClean="0"/>
              <a:t>including</a:t>
            </a:r>
            <a:r>
              <a:rPr lang="fr-FR" sz="2400" dirty="0" smtClean="0"/>
              <a:t> </a:t>
            </a:r>
            <a:r>
              <a:rPr lang="fr-FR" sz="2400" dirty="0" err="1"/>
              <a:t>Scientific</a:t>
            </a:r>
            <a:r>
              <a:rPr lang="fr-FR" sz="2400" dirty="0"/>
              <a:t> and </a:t>
            </a:r>
            <a:r>
              <a:rPr lang="fr-FR" sz="2400" dirty="0" err="1"/>
              <a:t>Technical</a:t>
            </a:r>
            <a:r>
              <a:rPr lang="fr-FR" sz="2400" dirty="0"/>
              <a:t> Public Establishments (EPST</a:t>
            </a:r>
            <a:r>
              <a:rPr lang="fr-FR" sz="2400" dirty="0" smtClean="0"/>
              <a:t>), </a:t>
            </a:r>
            <a:r>
              <a:rPr lang="en-US" sz="2400" dirty="0">
                <a:latin typeface="Arial" charset="0"/>
              </a:rPr>
              <a:t>whose staff are state </a:t>
            </a:r>
            <a:r>
              <a:rPr lang="en-US" sz="2400" dirty="0" smtClean="0">
                <a:latin typeface="Arial" charset="0"/>
              </a:rPr>
              <a:t>officers</a:t>
            </a:r>
            <a:r>
              <a:rPr lang="fr-FR" sz="2400" dirty="0"/>
              <a:t>.</a:t>
            </a:r>
            <a:endParaRPr lang="fr-FR" sz="2400" dirty="0" smtClean="0"/>
          </a:p>
          <a:p>
            <a:pPr>
              <a:spcBef>
                <a:spcPts val="480"/>
              </a:spcBef>
              <a:defRPr/>
            </a:pPr>
            <a:r>
              <a:rPr lang="fr-FR" sz="2000" b="0" dirty="0" err="1"/>
              <a:t>such</a:t>
            </a:r>
            <a:r>
              <a:rPr lang="fr-FR" sz="2000" b="0" dirty="0"/>
              <a:t> as the CNRS (French National Centre for </a:t>
            </a:r>
            <a:r>
              <a:rPr lang="fr-FR" sz="2000" b="0" dirty="0" err="1"/>
              <a:t>Scientific</a:t>
            </a:r>
            <a:r>
              <a:rPr lang="fr-FR" sz="2000" b="0" dirty="0"/>
              <a:t> </a:t>
            </a:r>
            <a:r>
              <a:rPr lang="fr-FR" sz="2000" b="0" dirty="0" err="1"/>
              <a:t>Research</a:t>
            </a:r>
            <a:r>
              <a:rPr lang="fr-FR" sz="2000" b="0" dirty="0" smtClean="0"/>
              <a:t>), IFSTTAR,  INED, </a:t>
            </a:r>
            <a:r>
              <a:rPr lang="fr-FR" sz="2000" b="0" dirty="0">
                <a:hlinkClick r:id="rId3"/>
              </a:rPr>
              <a:t>INRA</a:t>
            </a:r>
            <a:r>
              <a:rPr lang="fr-FR" sz="2000" b="0" dirty="0"/>
              <a:t> (National Institute for </a:t>
            </a:r>
            <a:r>
              <a:rPr lang="fr-FR" sz="2000" b="0" dirty="0" err="1"/>
              <a:t>Agronomic</a:t>
            </a:r>
            <a:r>
              <a:rPr lang="fr-FR" sz="2000" b="0" dirty="0"/>
              <a:t> </a:t>
            </a:r>
            <a:r>
              <a:rPr lang="fr-FR" sz="2000" b="0" dirty="0" err="1"/>
              <a:t>Research</a:t>
            </a:r>
            <a:r>
              <a:rPr lang="fr-FR" sz="2000" b="0" dirty="0" smtClean="0"/>
              <a:t>), INRIA, INSERM </a:t>
            </a:r>
            <a:r>
              <a:rPr lang="en-US" sz="2000" b="0" dirty="0">
                <a:latin typeface="Arial" charset="0"/>
              </a:rPr>
              <a:t>(for health)</a:t>
            </a:r>
            <a:r>
              <a:rPr lang="fr-FR" sz="2000" b="0" dirty="0" smtClean="0"/>
              <a:t>, IRD, IRSTEA. </a:t>
            </a:r>
          </a:p>
          <a:p>
            <a:pPr>
              <a:spcBef>
                <a:spcPts val="480"/>
              </a:spcBef>
              <a:defRPr/>
            </a:pPr>
            <a:r>
              <a:rPr lang="fr-FR" sz="2400" dirty="0" err="1" smtClean="0"/>
              <a:t>Industrial</a:t>
            </a:r>
            <a:r>
              <a:rPr lang="fr-FR" sz="2400" dirty="0" smtClean="0"/>
              <a:t> </a:t>
            </a:r>
            <a:r>
              <a:rPr lang="fr-FR" sz="2400" dirty="0"/>
              <a:t>and Commercial Public Establishments (EPIC</a:t>
            </a:r>
            <a:r>
              <a:rPr lang="fr-FR" sz="2400" dirty="0" smtClean="0"/>
              <a:t>), </a:t>
            </a:r>
            <a:r>
              <a:rPr lang="en-US" sz="2400" dirty="0">
                <a:latin typeface="Arial" charset="0"/>
              </a:rPr>
              <a:t>whose staff are private </a:t>
            </a:r>
            <a:r>
              <a:rPr lang="en-US" sz="2400" dirty="0" smtClean="0">
                <a:latin typeface="Arial" charset="0"/>
              </a:rPr>
              <a:t>employees.</a:t>
            </a:r>
            <a:endParaRPr lang="fr-FR" sz="2400" dirty="0" smtClean="0"/>
          </a:p>
          <a:p>
            <a:pPr>
              <a:spcBef>
                <a:spcPts val="480"/>
              </a:spcBef>
              <a:defRPr/>
            </a:pPr>
            <a:r>
              <a:rPr lang="fr-FR" sz="2000" b="0" dirty="0" smtClean="0"/>
              <a:t>ADEME, ANDRA, BRGM, CEA </a:t>
            </a:r>
            <a:r>
              <a:rPr lang="fr-FR" sz="2000" b="0" dirty="0"/>
              <a:t>(</a:t>
            </a:r>
            <a:r>
              <a:rPr lang="fr-FR" sz="2000" b="0" dirty="0" err="1"/>
              <a:t>Atomic</a:t>
            </a:r>
            <a:r>
              <a:rPr lang="fr-FR" sz="2000" b="0" dirty="0"/>
              <a:t> </a:t>
            </a:r>
            <a:r>
              <a:rPr lang="fr-FR" sz="2000" b="0" dirty="0" err="1"/>
              <a:t>Energy</a:t>
            </a:r>
            <a:r>
              <a:rPr lang="fr-FR" sz="2000" b="0" dirty="0"/>
              <a:t> Commission)</a:t>
            </a:r>
            <a:r>
              <a:rPr lang="fr-FR" sz="2000" b="0" dirty="0" smtClean="0"/>
              <a:t>, CIRAD, CNES, Ets Public BPI-GROUPE, Ets public du palais de la Découverte et de la CSI, Ets public de Paris-Saclay, IFREMER, IRSN</a:t>
            </a:r>
            <a:endParaRPr lang="fr-FR" dirty="0" smtClean="0"/>
          </a:p>
          <a:p>
            <a:pPr>
              <a:defRPr/>
            </a:pPr>
            <a:endParaRPr lang="fr-FR" dirty="0" smtClean="0"/>
          </a:p>
        </p:txBody>
      </p:sp>
      <p:sp>
        <p:nvSpPr>
          <p:cNvPr id="336899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38C60D2-E84E-C543-B9A2-149F2F7759B7}" type="slidenum">
              <a:rPr lang="fr-FR" sz="800">
                <a:solidFill>
                  <a:schemeClr val="accent1"/>
                </a:solidFill>
                <a:cs typeface="Arial" charset="0"/>
              </a:rPr>
              <a:pPr eaLnBrk="1" hangingPunct="1"/>
              <a:t>11</a:t>
            </a:fld>
            <a:endParaRPr lang="fr-FR" sz="800">
              <a:solidFill>
                <a:schemeClr val="accent1"/>
              </a:solidFill>
              <a:cs typeface="Arial" charset="0"/>
            </a:endParaRPr>
          </a:p>
        </p:txBody>
      </p:sp>
      <p:sp>
        <p:nvSpPr>
          <p:cNvPr id="336900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1200" smtClean="0">
                <a:solidFill>
                  <a:schemeClr val="accent1"/>
                </a:solidFill>
                <a:cs typeface="Arial" charset="0"/>
              </a:rPr>
              <a:t>Some figures on Research in France. May 2015</a:t>
            </a:r>
            <a:endParaRPr sz="1100">
              <a:solidFill>
                <a:schemeClr val="accent1"/>
              </a:solidFill>
              <a:cs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 spd="slow" advTm="18939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1" name="Espace réservé du numéro de diapositive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1E1356D-4230-3040-A433-7FE014390BBA}" type="slidenum">
              <a:rPr lang="fr-FR" sz="800">
                <a:solidFill>
                  <a:schemeClr val="accent1"/>
                </a:solidFill>
                <a:cs typeface="Arial" charset="0"/>
              </a:rPr>
              <a:pPr eaLnBrk="1" hangingPunct="1"/>
              <a:t>12</a:t>
            </a:fld>
            <a:endParaRPr lang="fr-FR" sz="800">
              <a:solidFill>
                <a:schemeClr val="accent1"/>
              </a:solidFill>
              <a:cs typeface="Arial" charset="0"/>
            </a:endParaRPr>
          </a:p>
        </p:txBody>
      </p:sp>
      <p:sp>
        <p:nvSpPr>
          <p:cNvPr id="337922" name="Espace réservé du pied de page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1200" smtClean="0">
                <a:solidFill>
                  <a:schemeClr val="accent1"/>
                </a:solidFill>
                <a:cs typeface="Arial" charset="0"/>
              </a:rPr>
              <a:t>Some figures on Research in France. May 2015</a:t>
            </a:r>
            <a:endParaRPr sz="1100">
              <a:solidFill>
                <a:schemeClr val="accent1"/>
              </a:solidFill>
              <a:cs typeface="Arial" charset="0"/>
            </a:endParaRPr>
          </a:p>
        </p:txBody>
      </p:sp>
      <p:pic>
        <p:nvPicPr>
          <p:cNvPr id="337923" name="Image 3" descr="frise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2276475"/>
            <a:ext cx="9144000" cy="405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24" name="ZoneTexte 4"/>
          <p:cNvSpPr txBox="1">
            <a:spLocks noChangeArrowheads="1"/>
          </p:cNvSpPr>
          <p:nvPr/>
        </p:nvSpPr>
        <p:spPr bwMode="auto">
          <a:xfrm>
            <a:off x="1403350" y="188913"/>
            <a:ext cx="8007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2800">
                <a:solidFill>
                  <a:schemeClr val="bg1"/>
                </a:solidFill>
              </a:rPr>
              <a:t>Public Policies and research structures: Timeline</a:t>
            </a:r>
          </a:p>
        </p:txBody>
      </p:sp>
    </p:spTree>
  </p:cSld>
  <p:clrMapOvr>
    <a:masterClrMapping/>
  </p:clrMapOvr>
  <p:transition xmlns:p14="http://schemas.microsoft.com/office/powerpoint/2010/main" spd="slow" advTm="37589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dirty="0" err="1">
                <a:latin typeface="Arial" charset="0"/>
              </a:rPr>
              <a:t>Partnerships</a:t>
            </a:r>
            <a:r>
              <a:rPr lang="fr-FR" dirty="0">
                <a:latin typeface="Arial" charset="0"/>
              </a:rPr>
              <a:t> and Tools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9750" y="2852738"/>
            <a:ext cx="8147050" cy="3313112"/>
          </a:xfrm>
        </p:spPr>
        <p:txBody>
          <a:bodyPr/>
          <a:lstStyle/>
          <a:p>
            <a:pPr>
              <a:spcBef>
                <a:spcPts val="480"/>
              </a:spcBef>
              <a:spcAft>
                <a:spcPts val="264"/>
              </a:spcAft>
              <a:defRPr/>
            </a:pPr>
            <a:r>
              <a:rPr lang="fr-FR" sz="2400" b="0" dirty="0" smtClean="0"/>
              <a:t>PRES </a:t>
            </a:r>
            <a:r>
              <a:rPr lang="fr-FR" sz="2400" b="0" dirty="0" err="1"/>
              <a:t>between</a:t>
            </a:r>
            <a:r>
              <a:rPr lang="fr-FR" sz="2400" b="0" dirty="0"/>
              <a:t> 2006 and 2013, </a:t>
            </a:r>
            <a:endParaRPr lang="fr-FR" sz="2400" b="0" dirty="0" smtClean="0"/>
          </a:p>
          <a:p>
            <a:pPr>
              <a:spcBef>
                <a:spcPts val="480"/>
              </a:spcBef>
              <a:spcAft>
                <a:spcPts val="264"/>
              </a:spcAft>
              <a:defRPr/>
            </a:pPr>
            <a:r>
              <a:rPr lang="fr-FR" sz="2400" b="0" dirty="0" err="1" smtClean="0"/>
              <a:t>Poles</a:t>
            </a:r>
            <a:r>
              <a:rPr lang="fr-FR" sz="2400" b="0" dirty="0" smtClean="0"/>
              <a:t> of </a:t>
            </a:r>
            <a:r>
              <a:rPr lang="fr-FR" sz="2400" b="0" dirty="0" err="1" smtClean="0"/>
              <a:t>Competitiveness</a:t>
            </a:r>
            <a:r>
              <a:rPr lang="fr-FR" sz="2400" dirty="0"/>
              <a:t> </a:t>
            </a:r>
            <a:r>
              <a:rPr lang="fr-FR" sz="2400" b="0" dirty="0" smtClean="0"/>
              <a:t>(2005, 2009-2012, 2013 -2018)</a:t>
            </a:r>
          </a:p>
          <a:p>
            <a:pPr>
              <a:spcBef>
                <a:spcPts val="480"/>
              </a:spcBef>
              <a:spcAft>
                <a:spcPts val="264"/>
              </a:spcAft>
              <a:defRPr/>
            </a:pPr>
            <a:r>
              <a:rPr lang="fr-FR" sz="2400" b="0" dirty="0"/>
              <a:t>A</a:t>
            </a:r>
            <a:r>
              <a:rPr lang="fr-FR" sz="2400" b="0" dirty="0" smtClean="0"/>
              <a:t>lliances </a:t>
            </a:r>
            <a:r>
              <a:rPr lang="fr-FR" sz="2400" b="0" dirty="0"/>
              <a:t>in </a:t>
            </a:r>
            <a:r>
              <a:rPr lang="fr-FR" sz="2400" b="0" dirty="0" smtClean="0"/>
              <a:t>2009- 2010</a:t>
            </a:r>
            <a:r>
              <a:rPr lang="fr-FR" sz="2400" b="0" dirty="0"/>
              <a:t>, </a:t>
            </a:r>
            <a:endParaRPr lang="fr-FR" sz="2400" b="0" dirty="0" smtClean="0"/>
          </a:p>
          <a:p>
            <a:pPr>
              <a:spcBef>
                <a:spcPts val="480"/>
              </a:spcBef>
              <a:spcAft>
                <a:spcPts val="264"/>
              </a:spcAft>
              <a:defRPr/>
            </a:pPr>
            <a:r>
              <a:rPr lang="fr-FR" sz="2400" b="0" dirty="0" smtClean="0"/>
              <a:t>RTRA, CTRS in 2009</a:t>
            </a:r>
          </a:p>
          <a:p>
            <a:pPr>
              <a:spcBef>
                <a:spcPts val="480"/>
              </a:spcBef>
              <a:spcAft>
                <a:spcPts val="264"/>
              </a:spcAft>
              <a:defRPr/>
            </a:pPr>
            <a:r>
              <a:rPr lang="fr-FR" sz="2400" b="0" dirty="0" smtClean="0"/>
              <a:t>IRT,IHU, SATT in 2010 </a:t>
            </a:r>
          </a:p>
          <a:p>
            <a:pPr>
              <a:spcBef>
                <a:spcPts val="480"/>
              </a:spcBef>
              <a:spcAft>
                <a:spcPts val="264"/>
              </a:spcAft>
              <a:defRPr/>
            </a:pPr>
            <a:r>
              <a:rPr lang="fr-FR" sz="2400" b="0" dirty="0" smtClean="0"/>
              <a:t>IDEX, </a:t>
            </a:r>
            <a:r>
              <a:rPr lang="fr-FR" sz="2400" b="0" dirty="0" err="1" smtClean="0"/>
              <a:t>Labex</a:t>
            </a:r>
            <a:r>
              <a:rPr lang="fr-FR" sz="2400" b="0" dirty="0" smtClean="0"/>
              <a:t> in </a:t>
            </a:r>
            <a:r>
              <a:rPr lang="fr-FR" sz="2400" b="0" dirty="0"/>
              <a:t>2011, 2012, 2015, </a:t>
            </a:r>
            <a:endParaRPr lang="fr-FR" sz="2400" b="0" dirty="0" smtClean="0"/>
          </a:p>
          <a:p>
            <a:pPr>
              <a:spcBef>
                <a:spcPts val="480"/>
              </a:spcBef>
              <a:spcAft>
                <a:spcPts val="264"/>
              </a:spcAft>
              <a:defRPr/>
            </a:pPr>
            <a:r>
              <a:rPr lang="fr-FR" sz="2400" b="0" dirty="0" smtClean="0"/>
              <a:t>COMUE </a:t>
            </a:r>
            <a:r>
              <a:rPr lang="fr-FR" sz="2400" b="0" dirty="0"/>
              <a:t>and I-SITES </a:t>
            </a:r>
            <a:r>
              <a:rPr lang="fr-FR" sz="2400" b="0" dirty="0" err="1" smtClean="0"/>
              <a:t>today</a:t>
            </a:r>
            <a:endParaRPr lang="fr-FR" sz="2400" b="0" dirty="0"/>
          </a:p>
          <a:p>
            <a:pPr>
              <a:defRPr/>
            </a:pPr>
            <a:endParaRPr lang="fr-FR" dirty="0"/>
          </a:p>
        </p:txBody>
      </p:sp>
      <p:sp>
        <p:nvSpPr>
          <p:cNvPr id="338947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2186E45-59BD-ED43-8C3E-64562C240E60}" type="slidenum">
              <a:rPr lang="fr-FR" sz="800">
                <a:solidFill>
                  <a:schemeClr val="accent1"/>
                </a:solidFill>
                <a:cs typeface="Arial" charset="0"/>
              </a:rPr>
              <a:pPr eaLnBrk="1" hangingPunct="1"/>
              <a:t>13</a:t>
            </a:fld>
            <a:endParaRPr lang="fr-FR" sz="800">
              <a:solidFill>
                <a:schemeClr val="accent1"/>
              </a:solidFill>
              <a:cs typeface="Arial" charset="0"/>
            </a:endParaRPr>
          </a:p>
        </p:txBody>
      </p:sp>
      <p:sp>
        <p:nvSpPr>
          <p:cNvPr id="338948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1200" smtClean="0">
                <a:solidFill>
                  <a:schemeClr val="accent1"/>
                </a:solidFill>
                <a:cs typeface="Arial" charset="0"/>
              </a:rPr>
              <a:t>Some figures on Research in France. May 2015</a:t>
            </a:r>
            <a:endParaRPr sz="1100">
              <a:solidFill>
                <a:schemeClr val="accent1"/>
              </a:solidFill>
              <a:cs typeface="Arial" charset="0"/>
            </a:endParaRPr>
          </a:p>
        </p:txBody>
      </p:sp>
      <p:sp>
        <p:nvSpPr>
          <p:cNvPr id="338949" name="ZoneTexte 4"/>
          <p:cNvSpPr txBox="1">
            <a:spLocks noChangeArrowheads="1"/>
          </p:cNvSpPr>
          <p:nvPr/>
        </p:nvSpPr>
        <p:spPr bwMode="auto">
          <a:xfrm>
            <a:off x="2319338" y="1201738"/>
            <a:ext cx="6573837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 b="1"/>
              <a:t>Programs promoting visibility, competitiveness and emergence of new projects such as “future investment program”</a:t>
            </a:r>
            <a:endParaRPr lang="fr-FR" sz="2400" b="1"/>
          </a:p>
        </p:txBody>
      </p:sp>
    </p:spTree>
  </p:cSld>
  <p:clrMapOvr>
    <a:masterClrMapping/>
  </p:clrMapOvr>
  <p:transition xmlns:p14="http://schemas.microsoft.com/office/powerpoint/2010/main" spd="slow" advTm="23895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24075" y="1"/>
            <a:ext cx="6562725" cy="836712"/>
          </a:xfrm>
        </p:spPr>
        <p:txBody>
          <a:bodyPr/>
          <a:lstStyle/>
          <a:p>
            <a:pPr>
              <a:defRPr/>
            </a:pPr>
            <a:r>
              <a:rPr lang="fr-FR" sz="2400" dirty="0"/>
              <a:t>N</a:t>
            </a:r>
            <a:r>
              <a:rPr lang="fr-FR" sz="2400" dirty="0" smtClean="0"/>
              <a:t>ational </a:t>
            </a:r>
            <a:r>
              <a:rPr lang="fr-FR" sz="2400" dirty="0"/>
              <a:t>directory of </a:t>
            </a:r>
            <a:r>
              <a:rPr lang="fr-FR" sz="2400" dirty="0" err="1"/>
              <a:t>research</a:t>
            </a:r>
            <a:r>
              <a:rPr lang="fr-FR" sz="2400" dirty="0"/>
              <a:t> </a:t>
            </a:r>
            <a:r>
              <a:rPr lang="fr-FR" sz="2400" dirty="0" smtClean="0"/>
              <a:t>structures</a:t>
            </a:r>
            <a:br>
              <a:rPr lang="fr-FR" sz="2400" dirty="0" smtClean="0"/>
            </a:br>
            <a:r>
              <a:rPr lang="fr-FR" sz="2400" dirty="0" smtClean="0"/>
              <a:t>RNSR and </a:t>
            </a:r>
            <a:r>
              <a:rPr lang="fr-FR" sz="2400" dirty="0" err="1" smtClean="0">
                <a:latin typeface="Arial" charset="0"/>
              </a:rPr>
              <a:t>Concerned</a:t>
            </a:r>
            <a:r>
              <a:rPr lang="fr-FR" sz="2400" dirty="0" smtClean="0">
                <a:latin typeface="Arial" charset="0"/>
              </a:rPr>
              <a:t> </a:t>
            </a:r>
            <a:r>
              <a:rPr lang="fr-FR" sz="2400" dirty="0">
                <a:latin typeface="Arial" charset="0"/>
              </a:rPr>
              <a:t>Institutions</a:t>
            </a:r>
            <a:endParaRPr lang="fr-FR" sz="2400" dirty="0"/>
          </a:p>
        </p:txBody>
      </p:sp>
      <p:sp>
        <p:nvSpPr>
          <p:cNvPr id="339970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5CF31E6-D38B-F444-891E-6071894B0DDE}" type="slidenum">
              <a:rPr lang="fr-FR" sz="800">
                <a:solidFill>
                  <a:schemeClr val="accent1"/>
                </a:solidFill>
                <a:cs typeface="Arial" charset="0"/>
              </a:rPr>
              <a:pPr eaLnBrk="1" hangingPunct="1"/>
              <a:t>14</a:t>
            </a:fld>
            <a:endParaRPr lang="fr-FR" sz="800">
              <a:solidFill>
                <a:schemeClr val="accent1"/>
              </a:solidFill>
              <a:cs typeface="Arial" charset="0"/>
            </a:endParaRPr>
          </a:p>
        </p:txBody>
      </p:sp>
      <p:sp>
        <p:nvSpPr>
          <p:cNvPr id="339971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1200" smtClean="0">
                <a:solidFill>
                  <a:schemeClr val="accent1"/>
                </a:solidFill>
                <a:cs typeface="Arial" charset="0"/>
              </a:rPr>
              <a:t>Some figures on Research in France. May 2015</a:t>
            </a:r>
            <a:endParaRPr sz="1100">
              <a:solidFill>
                <a:schemeClr val="accent1"/>
              </a:solidFill>
              <a:cs typeface="Arial" charset="0"/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2268538" y="1052513"/>
          <a:ext cx="6551612" cy="5216606"/>
        </p:xfrm>
        <a:graphic>
          <a:graphicData uri="http://schemas.openxmlformats.org/drawingml/2006/table">
            <a:tbl>
              <a:tblPr/>
              <a:tblGrid>
                <a:gridCol w="3959646"/>
                <a:gridCol w="1440160"/>
                <a:gridCol w="1151806"/>
              </a:tblGrid>
              <a:tr h="250497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Institutions Type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Code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Bodies Nb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50497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Universités, INSA et INP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UNIV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84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497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Grandes écoles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ECOLE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497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Autres écoles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AUT_EC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559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ENS et grands établissements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ENS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497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Organismes de type EPIC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EPIC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497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Organismes médicaux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MEDIC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497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Entreprises privées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PRIVE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497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Organismes de type EPST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EPST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497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EPA, GIP, organismes avec autre statut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EPA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497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Ministères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MIN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497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IEP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IEP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497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Fondations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FONDATION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497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Autres établissements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AUTRE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497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Ecoles françaises à l'étranger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EC_ETR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497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Observatoires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OBSERV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497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ESPE ou IUFM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ESPE-IUFM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497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PRES ou COMUE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PRES-COMUE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011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UFR ou composantes d'universités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UFR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497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INHA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INHA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6661" marR="6661" marT="66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179512" y="2420888"/>
            <a:ext cx="158417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about </a:t>
            </a:r>
            <a:r>
              <a:rPr lang="fr-FR" sz="2000" dirty="0" smtClean="0"/>
              <a:t>4000 </a:t>
            </a:r>
            <a:r>
              <a:rPr lang="fr-FR" sz="2000" dirty="0" err="1" smtClean="0"/>
              <a:t>research</a:t>
            </a:r>
            <a:r>
              <a:rPr lang="fr-FR" sz="2000" dirty="0" smtClean="0"/>
              <a:t> </a:t>
            </a:r>
            <a:r>
              <a:rPr lang="en-GB" sz="2000" dirty="0" smtClean="0"/>
              <a:t>structures</a:t>
            </a:r>
            <a:r>
              <a:rPr lang="fr-FR" sz="2000" dirty="0" smtClean="0"/>
              <a:t> </a:t>
            </a:r>
            <a:r>
              <a:rPr lang="fr-FR" sz="2000" dirty="0"/>
              <a:t>out of 256 institutions (</a:t>
            </a:r>
            <a:r>
              <a:rPr lang="fr-FR" sz="2000" dirty="0" err="1"/>
              <a:t>with</a:t>
            </a:r>
            <a:r>
              <a:rPr lang="fr-FR" sz="2000" dirty="0"/>
              <a:t> </a:t>
            </a:r>
            <a:r>
              <a:rPr lang="fr-FR" sz="2000" dirty="0" err="1"/>
              <a:t>at</a:t>
            </a:r>
            <a:r>
              <a:rPr lang="fr-FR" sz="2000" dirty="0"/>
              <a:t> least one active </a:t>
            </a:r>
            <a:r>
              <a:rPr lang="fr-FR" sz="2000" dirty="0" err="1"/>
              <a:t>research</a:t>
            </a:r>
            <a:r>
              <a:rPr lang="fr-FR" sz="2000" dirty="0"/>
              <a:t> structure). </a:t>
            </a:r>
          </a:p>
        </p:txBody>
      </p:sp>
    </p:spTree>
  </p:cSld>
  <p:clrMapOvr>
    <a:masterClrMapping/>
  </p:clrMapOvr>
  <p:transition xmlns:p14="http://schemas.microsoft.com/office/powerpoint/2010/main" spd="slow" advTm="39065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Structure </a:t>
            </a:r>
            <a:r>
              <a:rPr lang="fr-FR" dirty="0" err="1"/>
              <a:t>L</a:t>
            </a:r>
            <a:r>
              <a:rPr lang="fr-FR" dirty="0" err="1" smtClean="0"/>
              <a:t>evels</a:t>
            </a:r>
            <a:endParaRPr lang="fr-FR" dirty="0"/>
          </a:p>
        </p:txBody>
      </p:sp>
      <p:sp>
        <p:nvSpPr>
          <p:cNvPr id="340994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87B1264-5159-6A41-98FF-3DAEF7EBD22D}" type="slidenum">
              <a:rPr lang="fr-FR" sz="800">
                <a:solidFill>
                  <a:schemeClr val="accent1"/>
                </a:solidFill>
                <a:cs typeface="Arial" charset="0"/>
              </a:rPr>
              <a:pPr eaLnBrk="1" hangingPunct="1"/>
              <a:t>15</a:t>
            </a:fld>
            <a:endParaRPr lang="fr-FR" sz="800">
              <a:solidFill>
                <a:schemeClr val="accent1"/>
              </a:solidFill>
              <a:cs typeface="Arial" charset="0"/>
            </a:endParaRPr>
          </a:p>
        </p:txBody>
      </p:sp>
      <p:sp>
        <p:nvSpPr>
          <p:cNvPr id="340995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1200" smtClean="0">
                <a:solidFill>
                  <a:schemeClr val="accent1"/>
                </a:solidFill>
                <a:cs typeface="Arial" charset="0"/>
              </a:rPr>
              <a:t>Some figures on Research in France. May 2015</a:t>
            </a:r>
            <a:endParaRPr sz="1100">
              <a:solidFill>
                <a:schemeClr val="accent1"/>
              </a:solidFill>
              <a:cs typeface="Arial" charset="0"/>
            </a:endParaRPr>
          </a:p>
        </p:txBody>
      </p:sp>
      <p:pic>
        <p:nvPicPr>
          <p:cNvPr id="6" name="Espace réservé du contenu 5" descr="structures RNSR.tiff"/>
          <p:cNvPicPr>
            <a:picLocks noGrp="1" noChangeAspect="1"/>
          </p:cNvPicPr>
          <p:nvPr>
            <p:ph idx="1"/>
          </p:nvPr>
        </p:nvPicPr>
        <p:blipFill>
          <a:blip r:embed="rId3"/>
          <a:srcRect t="2413" b="2413"/>
          <a:stretch>
            <a:fillRect/>
          </a:stretch>
        </p:blipFill>
        <p:spPr>
          <a:ln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 advTm="22127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>
                <a:latin typeface="Arial" charset="0"/>
              </a:rPr>
              <a:t>RNSR and </a:t>
            </a:r>
            <a:r>
              <a:rPr lang="fr-FR" dirty="0" err="1" smtClean="0">
                <a:latin typeface="Arial" charset="0"/>
              </a:rPr>
              <a:t>Operational</a:t>
            </a:r>
            <a:r>
              <a:rPr lang="fr-FR" dirty="0" smtClean="0">
                <a:latin typeface="Arial" charset="0"/>
              </a:rPr>
              <a:t> </a:t>
            </a:r>
            <a:r>
              <a:rPr lang="fr-FR" dirty="0">
                <a:latin typeface="Arial" charset="0"/>
              </a:rPr>
              <a:t>Structures</a:t>
            </a:r>
            <a:endParaRPr lang="fr-FR" dirty="0"/>
          </a:p>
        </p:txBody>
      </p:sp>
      <p:sp>
        <p:nvSpPr>
          <p:cNvPr id="342018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96AD71B-CD6A-B14D-86E8-8D7EF28AE700}" type="slidenum">
              <a:rPr lang="fr-FR" sz="800">
                <a:solidFill>
                  <a:schemeClr val="accent1"/>
                </a:solidFill>
                <a:cs typeface="Arial" charset="0"/>
              </a:rPr>
              <a:pPr eaLnBrk="1" hangingPunct="1"/>
              <a:t>16</a:t>
            </a:fld>
            <a:endParaRPr lang="fr-FR" sz="800">
              <a:solidFill>
                <a:schemeClr val="accent1"/>
              </a:solidFill>
              <a:cs typeface="Arial" charset="0"/>
            </a:endParaRPr>
          </a:p>
        </p:txBody>
      </p:sp>
      <p:sp>
        <p:nvSpPr>
          <p:cNvPr id="342019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1200" smtClean="0">
                <a:solidFill>
                  <a:schemeClr val="accent1"/>
                </a:solidFill>
                <a:cs typeface="Arial" charset="0"/>
              </a:rPr>
              <a:t>Some figures on Research in France. May 2015</a:t>
            </a:r>
            <a:endParaRPr sz="1100">
              <a:solidFill>
                <a:schemeClr val="accent1"/>
              </a:solidFill>
              <a:cs typeface="Arial" charset="0"/>
            </a:endParaRPr>
          </a:p>
        </p:txBody>
      </p:sp>
      <p:graphicFrame>
        <p:nvGraphicFramePr>
          <p:cNvPr id="342020" name="Objet 8"/>
          <p:cNvGraphicFramePr>
            <a:graphicFrameLocks noChangeAspect="1"/>
          </p:cNvGraphicFramePr>
          <p:nvPr/>
        </p:nvGraphicFramePr>
        <p:xfrm>
          <a:off x="2124075" y="1355725"/>
          <a:ext cx="8421688" cy="293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2153" name="Document" r:id="rId4" imgW="6121400" imgH="2133600" progId="Word.Document.12">
                  <p:embed/>
                </p:oleObj>
              </mc:Choice>
              <mc:Fallback>
                <p:oleObj name="Document" r:id="rId4" imgW="6121400" imgH="2133600" progId="Word.Document.12">
                  <p:embed/>
                  <p:pic>
                    <p:nvPicPr>
                      <p:cNvPr id="0" name="Obje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1355725"/>
                        <a:ext cx="8421688" cy="293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2021" name="ZoneTexte 9"/>
          <p:cNvSpPr txBox="1">
            <a:spLocks noChangeArrowheads="1"/>
          </p:cNvSpPr>
          <p:nvPr/>
        </p:nvSpPr>
        <p:spPr bwMode="auto">
          <a:xfrm>
            <a:off x="2166938" y="4165600"/>
            <a:ext cx="185737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fr-FR"/>
          </a:p>
        </p:txBody>
      </p:sp>
      <p:graphicFrame>
        <p:nvGraphicFramePr>
          <p:cNvPr id="342022" name="Objet 10"/>
          <p:cNvGraphicFramePr>
            <a:graphicFrameLocks noChangeAspect="1"/>
          </p:cNvGraphicFramePr>
          <p:nvPr/>
        </p:nvGraphicFramePr>
        <p:xfrm>
          <a:off x="2124075" y="4292600"/>
          <a:ext cx="7302500" cy="222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2154" name="Document" r:id="rId6" imgW="6121400" imgH="1866900" progId="Word.Document.12">
                  <p:embed/>
                </p:oleObj>
              </mc:Choice>
              <mc:Fallback>
                <p:oleObj name="Document" r:id="rId6" imgW="6121400" imgH="1866900" progId="Word.Document.12">
                  <p:embed/>
                  <p:pic>
                    <p:nvPicPr>
                      <p:cNvPr id="0" name="Obje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4292600"/>
                        <a:ext cx="7302500" cy="2228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323528" y="3429000"/>
            <a:ext cx="15121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ja-JP" sz="2000" dirty="0"/>
              <a:t>The RNSR </a:t>
            </a:r>
            <a:r>
              <a:rPr lang="fr-FR" altLang="ja-JP" sz="2000" dirty="0" err="1"/>
              <a:t>lists</a:t>
            </a:r>
            <a:r>
              <a:rPr lang="fr-FR" altLang="ja-JP" sz="2000" dirty="0"/>
              <a:t> </a:t>
            </a:r>
            <a:r>
              <a:rPr lang="fr-FR" altLang="ja-JP" sz="2000" dirty="0" err="1"/>
              <a:t>today</a:t>
            </a:r>
            <a:r>
              <a:rPr lang="fr-FR" altLang="ja-JP" sz="2000" dirty="0"/>
              <a:t> </a:t>
            </a:r>
            <a:r>
              <a:rPr lang="fr-FR" altLang="ja-JP" sz="2000" dirty="0" smtClean="0"/>
              <a:t>3838 structures </a:t>
            </a:r>
            <a:r>
              <a:rPr lang="fr-FR" altLang="ja-JP" sz="2000" dirty="0" err="1"/>
              <a:t>including</a:t>
            </a:r>
            <a:r>
              <a:rPr lang="fr-FR" altLang="ja-JP" sz="2000" dirty="0"/>
              <a:t> </a:t>
            </a:r>
            <a:r>
              <a:rPr lang="fr-FR" altLang="ja-JP" sz="2000" dirty="0" smtClean="0"/>
              <a:t>3271 structures </a:t>
            </a:r>
            <a:r>
              <a:rPr lang="fr-FR" altLang="ja-JP" sz="2000" dirty="0" err="1"/>
              <a:t>from</a:t>
            </a:r>
            <a:r>
              <a:rPr lang="fr-FR" altLang="ja-JP" sz="2000" dirty="0"/>
              <a:t> </a:t>
            </a:r>
            <a:r>
              <a:rPr lang="fr-FR" altLang="ja-JP" sz="2000" dirty="0" err="1"/>
              <a:t>level</a:t>
            </a:r>
            <a:r>
              <a:rPr lang="fr-FR" altLang="ja-JP" sz="2000" dirty="0"/>
              <a:t> 2.</a:t>
            </a:r>
            <a:endParaRPr lang="fr-FR" sz="2000" dirty="0"/>
          </a:p>
        </p:txBody>
      </p:sp>
    </p:spTree>
  </p:cSld>
  <p:clrMapOvr>
    <a:masterClrMapping/>
  </p:clrMapOvr>
  <p:transition xmlns:p14="http://schemas.microsoft.com/office/powerpoint/2010/main" spd="slow" advTm="21390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1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7350E1D-2656-424C-AC62-970713502F97}" type="slidenum">
              <a:rPr lang="fr-FR" sz="800">
                <a:solidFill>
                  <a:schemeClr val="accent1"/>
                </a:solidFill>
                <a:cs typeface="Arial" charset="0"/>
              </a:rPr>
              <a:pPr eaLnBrk="1" hangingPunct="1"/>
              <a:t>17</a:t>
            </a:fld>
            <a:endParaRPr lang="fr-FR" sz="800">
              <a:solidFill>
                <a:schemeClr val="accent1"/>
              </a:solidFill>
              <a:cs typeface="Arial" charset="0"/>
            </a:endParaRPr>
          </a:p>
        </p:txBody>
      </p:sp>
      <p:sp>
        <p:nvSpPr>
          <p:cNvPr id="343042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1200" smtClean="0">
                <a:solidFill>
                  <a:schemeClr val="accent1"/>
                </a:solidFill>
                <a:cs typeface="Arial" charset="0"/>
              </a:rPr>
              <a:t>Some figures on Research in France. May 2015</a:t>
            </a:r>
            <a:endParaRPr sz="1100">
              <a:solidFill>
                <a:schemeClr val="accent1"/>
              </a:solidFill>
              <a:cs typeface="Arial" charset="0"/>
            </a:endParaRPr>
          </a:p>
        </p:txBody>
      </p:sp>
      <p:sp>
        <p:nvSpPr>
          <p:cNvPr id="7" name="Titre 6"/>
          <p:cNvSpPr>
            <a:spLocks noGrp="1"/>
          </p:cNvSpPr>
          <p:nvPr>
            <p:ph type="title" idx="4294967295"/>
          </p:nvPr>
        </p:nvSpPr>
        <p:spPr>
          <a:xfrm>
            <a:off x="1692275" y="188913"/>
            <a:ext cx="7451725" cy="490537"/>
          </a:xfrm>
        </p:spPr>
        <p:txBody>
          <a:bodyPr/>
          <a:lstStyle/>
          <a:p>
            <a:pPr>
              <a:defRPr/>
            </a:pPr>
            <a:r>
              <a:rPr lang="fr-FR" sz="2600" dirty="0" smtClean="0"/>
              <a:t>Composite Structures </a:t>
            </a:r>
            <a:r>
              <a:rPr lang="fr-FR" sz="2600" dirty="0" err="1" smtClean="0"/>
              <a:t>between</a:t>
            </a:r>
            <a:r>
              <a:rPr lang="fr-FR" sz="2600" dirty="0" smtClean="0"/>
              <a:t> </a:t>
            </a:r>
            <a:r>
              <a:rPr lang="fr-FR" sz="2600" dirty="0" err="1" smtClean="0"/>
              <a:t>research</a:t>
            </a:r>
            <a:r>
              <a:rPr lang="fr-FR" sz="2600" dirty="0" smtClean="0"/>
              <a:t> bodies</a:t>
            </a:r>
            <a:endParaRPr lang="fr-FR" sz="2600" dirty="0"/>
          </a:p>
        </p:txBody>
      </p:sp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107950" y="998538"/>
          <a:ext cx="8928095" cy="5383207"/>
        </p:xfrm>
        <a:graphic>
          <a:graphicData uri="http://schemas.openxmlformats.org/drawingml/2006/table">
            <a:tbl>
              <a:tblPr/>
              <a:tblGrid>
                <a:gridCol w="648009"/>
                <a:gridCol w="432004"/>
                <a:gridCol w="432004"/>
                <a:gridCol w="432004"/>
                <a:gridCol w="352873"/>
                <a:gridCol w="442080"/>
                <a:gridCol w="442080"/>
                <a:gridCol w="442080"/>
                <a:gridCol w="442080"/>
                <a:gridCol w="442080"/>
                <a:gridCol w="442080"/>
                <a:gridCol w="442080"/>
                <a:gridCol w="512604"/>
                <a:gridCol w="371556"/>
                <a:gridCol w="442080"/>
                <a:gridCol w="442080"/>
                <a:gridCol w="544301"/>
                <a:gridCol w="339860"/>
                <a:gridCol w="442080"/>
                <a:gridCol w="442080"/>
              </a:tblGrid>
              <a:tr h="144223">
                <a:tc>
                  <a:txBody>
                    <a:bodyPr/>
                    <a:lstStyle/>
                    <a:p>
                      <a:pPr algn="ctr" fontAlgn="ctr"/>
                      <a:endParaRPr lang="fr-FR" sz="900" b="1" i="0" u="none" strike="noStrike" dirty="0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ADEME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59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ADEME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ANDRA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 dirty="0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59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ANDRA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BRGM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 dirty="0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59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BRGM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8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CEA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59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CEA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157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CIRAD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59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CIRAD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48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CNES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 dirty="0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 dirty="0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59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CNES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15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CNRS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59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CNRS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7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100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16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14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1709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CSTB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397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CSTB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IFREMER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397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IFREMER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16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105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IFSTTAR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59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IFSTTAR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45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INED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59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INED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14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INERIS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59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INERIS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INRA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 dirty="0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59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INRA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14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27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125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387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INRETS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59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INRETS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INRIA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59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INRIA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48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226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INSERM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59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INSERM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28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270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43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574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IRD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59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IRD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7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16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8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68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9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24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89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IRSTEA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900" b="1" i="0" u="none" strike="noStrike">
                        <a:effectLst/>
                        <a:latin typeface="Arial"/>
                      </a:endParaRP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59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IRSTEA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12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8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40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ONERA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</a:tr>
              <a:tr h="27359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ONERA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9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effectLst/>
                          <a:latin typeface="Arial"/>
                        </a:rPr>
                        <a:t>9</a:t>
                      </a:r>
                    </a:p>
                  </a:txBody>
                  <a:tcPr marL="7063" marR="7063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4283968" y="98072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800" b="1" dirty="0" err="1" smtClean="0"/>
              <a:t>Level</a:t>
            </a:r>
            <a:r>
              <a:rPr lang="fr-FR" sz="1800" b="1" dirty="0" smtClean="0"/>
              <a:t> 2:</a:t>
            </a:r>
            <a:r>
              <a:rPr lang="fr-FR" sz="1800" dirty="0" smtClean="0"/>
              <a:t> </a:t>
            </a:r>
            <a:r>
              <a:rPr lang="fr-FR" sz="1800" dirty="0" err="1" smtClean="0"/>
              <a:t>very</a:t>
            </a:r>
            <a:r>
              <a:rPr lang="fr-FR" sz="1800" dirty="0" smtClean="0"/>
              <a:t> </a:t>
            </a:r>
            <a:r>
              <a:rPr lang="fr-FR" sz="1800" dirty="0"/>
              <a:t>large </a:t>
            </a:r>
            <a:r>
              <a:rPr lang="fr-FR" sz="1800" dirty="0" err="1" smtClean="0"/>
              <a:t>units</a:t>
            </a:r>
            <a:r>
              <a:rPr lang="fr-FR" sz="1800" dirty="0" smtClean="0"/>
              <a:t> (TGU), </a:t>
            </a:r>
            <a:r>
              <a:rPr lang="fr-FR" sz="1800" dirty="0" err="1"/>
              <a:t>departments</a:t>
            </a:r>
            <a:r>
              <a:rPr lang="fr-FR" sz="1800" dirty="0"/>
              <a:t>, institutes ...., joints </a:t>
            </a:r>
            <a:r>
              <a:rPr lang="fr-FR" sz="1800" dirty="0" err="1"/>
              <a:t>research</a:t>
            </a:r>
            <a:r>
              <a:rPr lang="fr-FR" sz="1800" dirty="0"/>
              <a:t> </a:t>
            </a:r>
            <a:r>
              <a:rPr lang="fr-FR" sz="1800" dirty="0" err="1"/>
              <a:t>units</a:t>
            </a:r>
            <a:r>
              <a:rPr lang="fr-FR" sz="1800" dirty="0"/>
              <a:t> (UMR</a:t>
            </a:r>
            <a:r>
              <a:rPr lang="fr-FR" sz="1800" dirty="0" smtClean="0"/>
              <a:t>, </a:t>
            </a:r>
            <a:r>
              <a:rPr lang="fr-FR" sz="1800" dirty="0" err="1" smtClean="0"/>
              <a:t>which</a:t>
            </a:r>
            <a:r>
              <a:rPr lang="fr-FR" sz="1800" dirty="0" smtClean="0"/>
              <a:t> </a:t>
            </a:r>
            <a:r>
              <a:rPr lang="fr-FR" sz="1800" dirty="0"/>
              <a:t>are the </a:t>
            </a:r>
            <a:r>
              <a:rPr lang="fr-FR" sz="1800" dirty="0" err="1"/>
              <a:t>most</a:t>
            </a:r>
            <a:r>
              <a:rPr lang="fr-FR" sz="1800" dirty="0"/>
              <a:t> </a:t>
            </a:r>
            <a:r>
              <a:rPr lang="fr-FR" sz="1800" dirty="0" err="1"/>
              <a:t>numerous</a:t>
            </a:r>
            <a:r>
              <a:rPr lang="fr-FR" sz="1800" dirty="0"/>
              <a:t>) </a:t>
            </a:r>
            <a:r>
              <a:rPr lang="fr-FR" sz="1800" dirty="0" err="1" smtClean="0"/>
              <a:t>depending</a:t>
            </a:r>
            <a:r>
              <a:rPr lang="fr-FR" sz="1800" dirty="0" smtClean="0"/>
              <a:t> </a:t>
            </a:r>
            <a:r>
              <a:rPr lang="fr-FR" sz="1800" dirty="0"/>
              <a:t>on the </a:t>
            </a:r>
            <a:r>
              <a:rPr lang="fr-FR" sz="1800" dirty="0" err="1"/>
              <a:t>agencie</a:t>
            </a:r>
            <a:r>
              <a:rPr lang="fr-FR" sz="1800" dirty="0"/>
              <a:t>(s) </a:t>
            </a:r>
            <a:r>
              <a:rPr lang="fr-FR" sz="1800" dirty="0" err="1"/>
              <a:t>involved</a:t>
            </a:r>
            <a:endParaRPr lang="fr-FR" sz="1800" dirty="0"/>
          </a:p>
        </p:txBody>
      </p:sp>
      <p:sp>
        <p:nvSpPr>
          <p:cNvPr id="5" name="Rectangle 4"/>
          <p:cNvSpPr/>
          <p:nvPr/>
        </p:nvSpPr>
        <p:spPr>
          <a:xfrm>
            <a:off x="5868144" y="2492896"/>
            <a:ext cx="2718048" cy="707886"/>
          </a:xfrm>
          <a:prstGeom prst="rect">
            <a:avLst/>
          </a:prstGeom>
          <a:solidFill>
            <a:srgbClr val="FFD8D6"/>
          </a:solidFill>
        </p:spPr>
        <p:txBody>
          <a:bodyPr wrap="square">
            <a:spAutoFit/>
          </a:bodyPr>
          <a:lstStyle/>
          <a:p>
            <a:r>
              <a:rPr lang="fr-FR" sz="2000" dirty="0" err="1">
                <a:solidFill>
                  <a:srgbClr val="FF0000"/>
                </a:solidFill>
              </a:rPr>
              <a:t>Number</a:t>
            </a:r>
            <a:r>
              <a:rPr lang="fr-FR" sz="2000" dirty="0">
                <a:solidFill>
                  <a:srgbClr val="FF0000"/>
                </a:solidFill>
              </a:rPr>
              <a:t> of </a:t>
            </a:r>
            <a:r>
              <a:rPr lang="fr-FR" sz="2000" dirty="0" err="1">
                <a:solidFill>
                  <a:srgbClr val="FF0000"/>
                </a:solidFill>
              </a:rPr>
              <a:t>units</a:t>
            </a:r>
            <a:r>
              <a:rPr lang="fr-FR" sz="2000" dirty="0">
                <a:solidFill>
                  <a:srgbClr val="FF0000"/>
                </a:solidFill>
              </a:rPr>
              <a:t> </a:t>
            </a:r>
            <a:r>
              <a:rPr lang="fr-FR" sz="2000" dirty="0" err="1">
                <a:solidFill>
                  <a:srgbClr val="FF0000"/>
                </a:solidFill>
              </a:rPr>
              <a:t>between</a:t>
            </a:r>
            <a:r>
              <a:rPr lang="fr-FR" sz="2000" dirty="0">
                <a:solidFill>
                  <a:srgbClr val="FF0000"/>
                </a:solidFill>
              </a:rPr>
              <a:t> 2 </a:t>
            </a:r>
            <a:r>
              <a:rPr lang="fr-FR" sz="2000" dirty="0" err="1">
                <a:solidFill>
                  <a:srgbClr val="FF0000"/>
                </a:solidFill>
              </a:rPr>
              <a:t>organisms</a:t>
            </a:r>
            <a:endParaRPr lang="fr-FR" sz="2000" dirty="0">
              <a:solidFill>
                <a:srgbClr val="FF0000"/>
              </a:solidFill>
            </a:endParaRPr>
          </a:p>
        </p:txBody>
      </p:sp>
      <p:cxnSp>
        <p:nvCxnSpPr>
          <p:cNvPr id="8" name="Connecteur droit avec flèche 7"/>
          <p:cNvCxnSpPr/>
          <p:nvPr/>
        </p:nvCxnSpPr>
        <p:spPr>
          <a:xfrm flipH="1">
            <a:off x="3707904" y="2852936"/>
            <a:ext cx="2160240" cy="165618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xmlns:p14="http://schemas.microsoft.com/office/powerpoint/2010/main" spd="slow" advTm="32563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Connecteur droit 24"/>
          <p:cNvCxnSpPr>
            <a:cxnSpLocks noChangeShapeType="1"/>
            <a:stCxn id="14" idx="4"/>
            <a:endCxn id="13" idx="2"/>
          </p:cNvCxnSpPr>
          <p:nvPr/>
        </p:nvCxnSpPr>
        <p:spPr bwMode="auto">
          <a:xfrm>
            <a:off x="5797550" y="3163888"/>
            <a:ext cx="2230438" cy="2570162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How research structure work</a:t>
            </a:r>
            <a:endParaRPr lang="fr-FR" dirty="0"/>
          </a:p>
        </p:txBody>
      </p:sp>
      <p:sp>
        <p:nvSpPr>
          <p:cNvPr id="344067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A24DACE-858F-434F-B7B0-58D7CF71646D}" type="slidenum">
              <a:rPr lang="fr-FR" sz="800">
                <a:solidFill>
                  <a:srgbClr val="0098C3"/>
                </a:solidFill>
                <a:cs typeface="Arial" charset="0"/>
              </a:rPr>
              <a:pPr eaLnBrk="1" hangingPunct="1"/>
              <a:t>18</a:t>
            </a:fld>
            <a:endParaRPr lang="fr-FR" sz="800">
              <a:solidFill>
                <a:srgbClr val="0098C3"/>
              </a:solidFill>
              <a:cs typeface="Arial" charset="0"/>
            </a:endParaRPr>
          </a:p>
        </p:txBody>
      </p:sp>
      <p:sp>
        <p:nvSpPr>
          <p:cNvPr id="344068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1200" smtClean="0">
                <a:solidFill>
                  <a:srgbClr val="0098C3"/>
                </a:solidFill>
                <a:cs typeface="Arial" charset="0"/>
              </a:rPr>
              <a:t>Some figures on Research in France. May 2015</a:t>
            </a:r>
            <a:endParaRPr sz="1100">
              <a:solidFill>
                <a:srgbClr val="0098C3"/>
              </a:solidFill>
              <a:cs typeface="Arial" charset="0"/>
            </a:endParaRPr>
          </a:p>
        </p:txBody>
      </p:sp>
      <p:sp>
        <p:nvSpPr>
          <p:cNvPr id="6" name="Cube 5"/>
          <p:cNvSpPr>
            <a:spLocks noChangeArrowheads="1"/>
          </p:cNvSpPr>
          <p:nvPr/>
        </p:nvSpPr>
        <p:spPr bwMode="auto">
          <a:xfrm>
            <a:off x="323850" y="3933825"/>
            <a:ext cx="935038" cy="790575"/>
          </a:xfrm>
          <a:prstGeom prst="cube">
            <a:avLst>
              <a:gd name="adj" fmla="val 25000"/>
            </a:avLst>
          </a:prstGeom>
          <a:solidFill>
            <a:srgbClr val="D9D9D9"/>
          </a:solidFill>
          <a:ln w="9525">
            <a:solidFill>
              <a:srgbClr val="0097C3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fr-FR" sz="1600" dirty="0">
                <a:solidFill>
                  <a:srgbClr val="000000"/>
                </a:solidFill>
                <a:latin typeface="Arial"/>
                <a:ea typeface="ＭＳ Ｐゴシック" pitchFamily="34" charset="-128"/>
                <a:cs typeface="Arial"/>
              </a:rPr>
              <a:t>Univ4</a:t>
            </a:r>
            <a:endParaRPr lang="fr-FR" sz="1600" dirty="0">
              <a:solidFill>
                <a:srgbClr val="FFFFFF"/>
              </a:solidFill>
              <a:latin typeface="Arial"/>
              <a:ea typeface="ＭＳ Ｐゴシック" pitchFamily="34" charset="-128"/>
              <a:cs typeface="Arial"/>
            </a:endParaRPr>
          </a:p>
        </p:txBody>
      </p:sp>
      <p:sp>
        <p:nvSpPr>
          <p:cNvPr id="7" name="Cube 6"/>
          <p:cNvSpPr>
            <a:spLocks noChangeArrowheads="1"/>
          </p:cNvSpPr>
          <p:nvPr/>
        </p:nvSpPr>
        <p:spPr bwMode="auto">
          <a:xfrm>
            <a:off x="539750" y="4365625"/>
            <a:ext cx="936625" cy="792163"/>
          </a:xfrm>
          <a:prstGeom prst="cube">
            <a:avLst>
              <a:gd name="adj" fmla="val 25000"/>
            </a:avLst>
          </a:prstGeom>
          <a:solidFill>
            <a:srgbClr val="FFC3E3"/>
          </a:solidFill>
          <a:ln w="9525">
            <a:solidFill>
              <a:srgbClr val="0097C3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fr-FR" sz="1600" dirty="0">
                <a:solidFill>
                  <a:srgbClr val="000000"/>
                </a:solidFill>
                <a:latin typeface="Arial"/>
                <a:ea typeface="ＭＳ Ｐゴシック" pitchFamily="34" charset="-128"/>
                <a:cs typeface="Arial"/>
              </a:rPr>
              <a:t>Univ3</a:t>
            </a:r>
            <a:endParaRPr lang="fr-FR" sz="1600" dirty="0">
              <a:solidFill>
                <a:srgbClr val="FFFFFF"/>
              </a:solidFill>
              <a:latin typeface="Arial"/>
              <a:ea typeface="ＭＳ Ｐゴシック" pitchFamily="34" charset="-128"/>
              <a:cs typeface="Arial"/>
            </a:endParaRPr>
          </a:p>
        </p:txBody>
      </p:sp>
      <p:sp>
        <p:nvSpPr>
          <p:cNvPr id="8" name="Cube 7"/>
          <p:cNvSpPr>
            <a:spLocks noChangeArrowheads="1"/>
          </p:cNvSpPr>
          <p:nvPr/>
        </p:nvSpPr>
        <p:spPr bwMode="auto">
          <a:xfrm>
            <a:off x="827088" y="4724400"/>
            <a:ext cx="936625" cy="792163"/>
          </a:xfrm>
          <a:prstGeom prst="cube">
            <a:avLst>
              <a:gd name="adj" fmla="val 25000"/>
            </a:avLst>
          </a:prstGeom>
          <a:solidFill>
            <a:srgbClr val="CCFFCC"/>
          </a:solidFill>
          <a:ln w="9525">
            <a:solidFill>
              <a:srgbClr val="0097C3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fr-FR" sz="1600" dirty="0">
                <a:solidFill>
                  <a:srgbClr val="000000"/>
                </a:solidFill>
                <a:latin typeface="Arial"/>
                <a:ea typeface="ＭＳ Ｐゴシック" pitchFamily="34" charset="-128"/>
                <a:cs typeface="Arial"/>
              </a:rPr>
              <a:t>Univ2</a:t>
            </a:r>
            <a:endParaRPr lang="fr-FR" sz="1600" dirty="0">
              <a:solidFill>
                <a:srgbClr val="FFFFFF"/>
              </a:solidFill>
              <a:latin typeface="Arial"/>
              <a:ea typeface="ＭＳ Ｐゴシック" pitchFamily="34" charset="-128"/>
              <a:cs typeface="Arial"/>
            </a:endParaRPr>
          </a:p>
        </p:txBody>
      </p:sp>
      <p:sp>
        <p:nvSpPr>
          <p:cNvPr id="9" name="Cube 8"/>
          <p:cNvSpPr>
            <a:spLocks noChangeArrowheads="1"/>
          </p:cNvSpPr>
          <p:nvPr/>
        </p:nvSpPr>
        <p:spPr bwMode="auto">
          <a:xfrm>
            <a:off x="1258888" y="5084763"/>
            <a:ext cx="936625" cy="792162"/>
          </a:xfrm>
          <a:prstGeom prst="cube">
            <a:avLst>
              <a:gd name="adj" fmla="val 25000"/>
            </a:avLst>
          </a:prstGeom>
          <a:solidFill>
            <a:srgbClr val="A59445"/>
          </a:solidFill>
          <a:ln w="9525">
            <a:solidFill>
              <a:srgbClr val="0097C3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fr-FR" sz="1400" dirty="0">
                <a:solidFill>
                  <a:srgbClr val="000000"/>
                </a:solidFill>
                <a:latin typeface="Arial"/>
                <a:ea typeface="ＭＳ Ｐゴシック" pitchFamily="34" charset="-128"/>
                <a:cs typeface="Arial"/>
              </a:rPr>
              <a:t>Univ1</a:t>
            </a:r>
          </a:p>
        </p:txBody>
      </p:sp>
      <p:sp>
        <p:nvSpPr>
          <p:cNvPr id="10" name="Cylindre 9"/>
          <p:cNvSpPr>
            <a:spLocks noChangeArrowheads="1"/>
          </p:cNvSpPr>
          <p:nvPr/>
        </p:nvSpPr>
        <p:spPr bwMode="auto">
          <a:xfrm>
            <a:off x="7019925" y="3933825"/>
            <a:ext cx="865188" cy="719138"/>
          </a:xfrm>
          <a:prstGeom prst="can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97C3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fr-FR" sz="1600" dirty="0" err="1">
                <a:solidFill>
                  <a:srgbClr val="000000"/>
                </a:solidFill>
                <a:latin typeface="Arial"/>
                <a:ea typeface="ＭＳ Ｐゴシック" pitchFamily="34" charset="-128"/>
                <a:cs typeface="Arial"/>
              </a:rPr>
              <a:t>Org</a:t>
            </a:r>
            <a:r>
              <a:rPr lang="fr-FR" sz="1600" dirty="0">
                <a:solidFill>
                  <a:srgbClr val="000000"/>
                </a:solidFill>
                <a:latin typeface="Arial"/>
                <a:ea typeface="ＭＳ Ｐゴシック" pitchFamily="34" charset="-128"/>
                <a:cs typeface="Arial"/>
              </a:rPr>
              <a:t> 4</a:t>
            </a:r>
          </a:p>
        </p:txBody>
      </p:sp>
      <p:sp>
        <p:nvSpPr>
          <p:cNvPr id="11" name="Cylindre 10"/>
          <p:cNvSpPr>
            <a:spLocks noChangeArrowheads="1"/>
          </p:cNvSpPr>
          <p:nvPr/>
        </p:nvSpPr>
        <p:spPr bwMode="auto">
          <a:xfrm>
            <a:off x="7235825" y="4437063"/>
            <a:ext cx="865188" cy="720725"/>
          </a:xfrm>
          <a:prstGeom prst="can">
            <a:avLst>
              <a:gd name="adj" fmla="val 25000"/>
            </a:avLst>
          </a:prstGeom>
          <a:solidFill>
            <a:srgbClr val="008000"/>
          </a:solidFill>
          <a:ln w="9525">
            <a:solidFill>
              <a:srgbClr val="0097C3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fr-FR" sz="1600" dirty="0" err="1">
                <a:solidFill>
                  <a:srgbClr val="000000"/>
                </a:solidFill>
                <a:latin typeface="Arial"/>
                <a:ea typeface="ＭＳ Ｐゴシック" pitchFamily="34" charset="-128"/>
                <a:cs typeface="Arial"/>
              </a:rPr>
              <a:t>Org</a:t>
            </a:r>
            <a:r>
              <a:rPr lang="fr-FR" sz="1600" dirty="0">
                <a:solidFill>
                  <a:srgbClr val="000000"/>
                </a:solidFill>
                <a:latin typeface="Arial"/>
                <a:ea typeface="ＭＳ Ｐゴシック" pitchFamily="34" charset="-128"/>
                <a:cs typeface="Arial"/>
              </a:rPr>
              <a:t> 3</a:t>
            </a:r>
          </a:p>
        </p:txBody>
      </p:sp>
      <p:sp>
        <p:nvSpPr>
          <p:cNvPr id="12" name="Cylindre 11"/>
          <p:cNvSpPr>
            <a:spLocks noChangeArrowheads="1"/>
          </p:cNvSpPr>
          <p:nvPr/>
        </p:nvSpPr>
        <p:spPr bwMode="auto">
          <a:xfrm>
            <a:off x="7596188" y="4941888"/>
            <a:ext cx="863600" cy="719137"/>
          </a:xfrm>
          <a:prstGeom prst="can">
            <a:avLst>
              <a:gd name="adj" fmla="val 25000"/>
            </a:avLst>
          </a:prstGeom>
          <a:solidFill>
            <a:srgbClr val="C0F1FF"/>
          </a:solidFill>
          <a:ln w="9525">
            <a:solidFill>
              <a:srgbClr val="0097C3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fr-FR" sz="1600" dirty="0" err="1">
                <a:solidFill>
                  <a:srgbClr val="000000"/>
                </a:solidFill>
                <a:latin typeface="Arial"/>
                <a:ea typeface="ＭＳ Ｐゴシック" pitchFamily="34" charset="-128"/>
                <a:cs typeface="Arial"/>
              </a:rPr>
              <a:t>Org</a:t>
            </a:r>
            <a:r>
              <a:rPr lang="fr-FR" sz="1600" dirty="0">
                <a:solidFill>
                  <a:srgbClr val="000000"/>
                </a:solidFill>
                <a:latin typeface="Arial"/>
                <a:ea typeface="ＭＳ Ｐゴシック" pitchFamily="34" charset="-128"/>
                <a:cs typeface="Arial"/>
              </a:rPr>
              <a:t> 2</a:t>
            </a:r>
          </a:p>
        </p:txBody>
      </p:sp>
      <p:sp>
        <p:nvSpPr>
          <p:cNvPr id="13" name="Cylindre 12"/>
          <p:cNvSpPr>
            <a:spLocks noChangeArrowheads="1"/>
          </p:cNvSpPr>
          <p:nvPr/>
        </p:nvSpPr>
        <p:spPr bwMode="auto">
          <a:xfrm>
            <a:off x="8027988" y="5373688"/>
            <a:ext cx="865187" cy="719137"/>
          </a:xfrm>
          <a:prstGeom prst="can">
            <a:avLst>
              <a:gd name="adj" fmla="val 25000"/>
            </a:avLst>
          </a:prstGeom>
          <a:solidFill>
            <a:schemeClr val="bg2"/>
          </a:solidFill>
          <a:ln w="9525">
            <a:solidFill>
              <a:srgbClr val="0097C3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fr-FR" sz="1600" dirty="0" err="1">
                <a:solidFill>
                  <a:srgbClr val="000000"/>
                </a:solidFill>
                <a:latin typeface="Arial"/>
                <a:ea typeface="ＭＳ Ｐゴシック" pitchFamily="34" charset="-128"/>
                <a:cs typeface="Arial"/>
              </a:rPr>
              <a:t>Org</a:t>
            </a:r>
            <a:r>
              <a:rPr lang="fr-FR" sz="1600" dirty="0">
                <a:solidFill>
                  <a:srgbClr val="000000"/>
                </a:solidFill>
                <a:latin typeface="Arial"/>
                <a:ea typeface="ＭＳ Ｐゴシック" pitchFamily="34" charset="-128"/>
                <a:cs typeface="Arial"/>
              </a:rPr>
              <a:t> 1</a:t>
            </a:r>
          </a:p>
        </p:txBody>
      </p:sp>
      <p:sp>
        <p:nvSpPr>
          <p:cNvPr id="14" name="Stockage à accès direct 13"/>
          <p:cNvSpPr>
            <a:spLocks noChangeArrowheads="1"/>
          </p:cNvSpPr>
          <p:nvPr/>
        </p:nvSpPr>
        <p:spPr bwMode="auto">
          <a:xfrm rot="-277723">
            <a:off x="3421063" y="2903538"/>
            <a:ext cx="2381250" cy="712787"/>
          </a:xfrm>
          <a:prstGeom prst="flowChartMagneticDrum">
            <a:avLst/>
          </a:prstGeom>
          <a:gradFill rotWithShape="1">
            <a:gsLst>
              <a:gs pos="0">
                <a:srgbClr val="00A6DF"/>
              </a:gs>
              <a:gs pos="20000">
                <a:srgbClr val="00A3D9"/>
              </a:gs>
              <a:gs pos="100000">
                <a:srgbClr val="007BA5"/>
              </a:gs>
            </a:gsLst>
            <a:lin ang="5400000"/>
          </a:gra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fr-FR" sz="1200" b="1" dirty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anose="020B0604020202020204" pitchFamily="34" charset="0"/>
              </a:rPr>
              <a:t>RESEARCH STRUCTURE</a:t>
            </a:r>
          </a:p>
        </p:txBody>
      </p:sp>
      <p:cxnSp>
        <p:nvCxnSpPr>
          <p:cNvPr id="16" name="Connecteur droit 15"/>
          <p:cNvCxnSpPr>
            <a:cxnSpLocks noChangeShapeType="1"/>
            <a:stCxn id="7" idx="5"/>
            <a:endCxn id="14" idx="1"/>
          </p:cNvCxnSpPr>
          <p:nvPr/>
        </p:nvCxnSpPr>
        <p:spPr bwMode="auto">
          <a:xfrm flipV="1">
            <a:off x="1476375" y="3355975"/>
            <a:ext cx="1949450" cy="1306513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Connecteur droit 18"/>
          <p:cNvCxnSpPr>
            <a:cxnSpLocks noChangeShapeType="1"/>
            <a:stCxn id="9" idx="0"/>
            <a:endCxn id="14" idx="1"/>
          </p:cNvCxnSpPr>
          <p:nvPr/>
        </p:nvCxnSpPr>
        <p:spPr bwMode="auto">
          <a:xfrm flipV="1">
            <a:off x="1825625" y="3355975"/>
            <a:ext cx="1600200" cy="1728788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Connecteur droit 21"/>
          <p:cNvCxnSpPr>
            <a:cxnSpLocks noChangeShapeType="1"/>
            <a:stCxn id="14" idx="4"/>
            <a:endCxn id="10" idx="2"/>
          </p:cNvCxnSpPr>
          <p:nvPr/>
        </p:nvCxnSpPr>
        <p:spPr bwMode="auto">
          <a:xfrm>
            <a:off x="5797550" y="3163888"/>
            <a:ext cx="1222375" cy="11303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44081" name="ZoneTexte 44"/>
          <p:cNvSpPr txBox="1">
            <a:spLocks noChangeArrowheads="1"/>
          </p:cNvSpPr>
          <p:nvPr/>
        </p:nvSpPr>
        <p:spPr bwMode="auto">
          <a:xfrm>
            <a:off x="2124075" y="1484313"/>
            <a:ext cx="9017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2000">
                <a:solidFill>
                  <a:srgbClr val="004065"/>
                </a:solidFill>
                <a:cs typeface="Arial" charset="0"/>
              </a:rPr>
              <a:t>ANR</a:t>
            </a:r>
          </a:p>
        </p:txBody>
      </p:sp>
      <p:sp>
        <p:nvSpPr>
          <p:cNvPr id="344082" name="ZoneTexte 45"/>
          <p:cNvSpPr txBox="1">
            <a:spLocks noChangeArrowheads="1"/>
          </p:cNvSpPr>
          <p:nvPr/>
        </p:nvSpPr>
        <p:spPr bwMode="auto">
          <a:xfrm>
            <a:off x="3348038" y="1052513"/>
            <a:ext cx="20050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2000">
                <a:solidFill>
                  <a:srgbClr val="004065"/>
                </a:solidFill>
                <a:cs typeface="Arial" charset="0"/>
              </a:rPr>
              <a:t>Various projects</a:t>
            </a:r>
          </a:p>
        </p:txBody>
      </p:sp>
      <p:sp>
        <p:nvSpPr>
          <p:cNvPr id="344083" name="ZoneTexte 46"/>
          <p:cNvSpPr txBox="1">
            <a:spLocks noChangeArrowheads="1"/>
          </p:cNvSpPr>
          <p:nvPr/>
        </p:nvSpPr>
        <p:spPr bwMode="auto">
          <a:xfrm>
            <a:off x="5724525" y="1052513"/>
            <a:ext cx="17335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2000">
                <a:solidFill>
                  <a:srgbClr val="004065"/>
                </a:solidFill>
                <a:cs typeface="Arial" charset="0"/>
              </a:rPr>
              <a:t>Groups, partnerships</a:t>
            </a:r>
          </a:p>
        </p:txBody>
      </p:sp>
      <p:cxnSp>
        <p:nvCxnSpPr>
          <p:cNvPr id="49" name="Connecteur droit avec flèche 48"/>
          <p:cNvCxnSpPr>
            <a:cxnSpLocks noChangeShapeType="1"/>
          </p:cNvCxnSpPr>
          <p:nvPr/>
        </p:nvCxnSpPr>
        <p:spPr bwMode="auto">
          <a:xfrm>
            <a:off x="2771775" y="1916113"/>
            <a:ext cx="792163" cy="433387"/>
          </a:xfrm>
          <a:prstGeom prst="straightConnector1">
            <a:avLst/>
          </a:prstGeom>
          <a:noFill/>
          <a:ln w="57150">
            <a:solidFill>
              <a:srgbClr val="008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" name="Connecteur droit avec flèche 50"/>
          <p:cNvCxnSpPr>
            <a:cxnSpLocks noChangeShapeType="1"/>
          </p:cNvCxnSpPr>
          <p:nvPr/>
        </p:nvCxnSpPr>
        <p:spPr bwMode="auto">
          <a:xfrm>
            <a:off x="4356100" y="1484313"/>
            <a:ext cx="71438" cy="649287"/>
          </a:xfrm>
          <a:prstGeom prst="straightConnector1">
            <a:avLst/>
          </a:prstGeom>
          <a:noFill/>
          <a:ln w="57150">
            <a:solidFill>
              <a:srgbClr val="008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3" name="Connecteur droit avec flèche 52"/>
          <p:cNvCxnSpPr>
            <a:cxnSpLocks noChangeShapeType="1"/>
          </p:cNvCxnSpPr>
          <p:nvPr/>
        </p:nvCxnSpPr>
        <p:spPr bwMode="auto">
          <a:xfrm flipH="1">
            <a:off x="5508625" y="1773238"/>
            <a:ext cx="647700" cy="576262"/>
          </a:xfrm>
          <a:prstGeom prst="straightConnector1">
            <a:avLst/>
          </a:prstGeom>
          <a:noFill/>
          <a:ln w="57150">
            <a:solidFill>
              <a:srgbClr val="008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0" name="ZoneTexte 59"/>
          <p:cNvSpPr txBox="1"/>
          <p:nvPr/>
        </p:nvSpPr>
        <p:spPr>
          <a:xfrm>
            <a:off x="3635896" y="2276872"/>
            <a:ext cx="1967205" cy="461665"/>
          </a:xfrm>
          <a:prstGeom prst="rect">
            <a:avLst/>
          </a:prstGeom>
          <a:noFill/>
        </p:spPr>
        <p:txBody>
          <a:bodyPr wrap="none">
            <a:prstTxWarp prst="textChevron">
              <a:avLst/>
            </a:prstTxWarp>
            <a:spAutoFit/>
          </a:bodyPr>
          <a:lstStyle/>
          <a:p>
            <a:pPr>
              <a:defRPr/>
            </a:pPr>
            <a:r>
              <a:rPr lang="fr-FR" sz="2000" dirty="0">
                <a:solidFill>
                  <a:srgbClr val="004065"/>
                </a:solidFill>
              </a:rPr>
              <a:t>FUNDING</a:t>
            </a:r>
          </a:p>
        </p:txBody>
      </p:sp>
      <p:sp>
        <p:nvSpPr>
          <p:cNvPr id="73" name="Plaque 72"/>
          <p:cNvSpPr>
            <a:spLocks noChangeArrowheads="1"/>
          </p:cNvSpPr>
          <p:nvPr/>
        </p:nvSpPr>
        <p:spPr bwMode="auto">
          <a:xfrm>
            <a:off x="2916238" y="5013325"/>
            <a:ext cx="2087562" cy="538163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A6DF"/>
              </a:gs>
              <a:gs pos="20000">
                <a:srgbClr val="00A3D9"/>
              </a:gs>
              <a:gs pos="100000">
                <a:srgbClr val="007BA5"/>
              </a:gs>
            </a:gsLst>
            <a:lin ang="5400000"/>
          </a:gradFill>
          <a:ln w="9525">
            <a:solidFill>
              <a:srgbClr val="0097C3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fr-FR" sz="1800" dirty="0">
                <a:solidFill>
                  <a:srgbClr val="000000"/>
                </a:solidFill>
                <a:latin typeface="Arial"/>
                <a:ea typeface="ＭＳ Ｐゴシック" pitchFamily="34" charset="-128"/>
                <a:cs typeface="Arial"/>
              </a:rPr>
              <a:t>MENESR</a:t>
            </a:r>
          </a:p>
        </p:txBody>
      </p:sp>
      <p:sp>
        <p:nvSpPr>
          <p:cNvPr id="344089" name="ZoneTexte 83"/>
          <p:cNvSpPr txBox="1">
            <a:spLocks noChangeArrowheads="1"/>
          </p:cNvSpPr>
          <p:nvPr/>
        </p:nvSpPr>
        <p:spPr bwMode="auto">
          <a:xfrm>
            <a:off x="6875463" y="2060575"/>
            <a:ext cx="12811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2000">
                <a:solidFill>
                  <a:srgbClr val="004065"/>
                </a:solidFill>
                <a:cs typeface="Arial" charset="0"/>
              </a:rPr>
              <a:t>Contracts</a:t>
            </a:r>
          </a:p>
        </p:txBody>
      </p:sp>
      <p:cxnSp>
        <p:nvCxnSpPr>
          <p:cNvPr id="85" name="Connecteur droit avec flèche 84"/>
          <p:cNvCxnSpPr>
            <a:cxnSpLocks noChangeShapeType="1"/>
          </p:cNvCxnSpPr>
          <p:nvPr/>
        </p:nvCxnSpPr>
        <p:spPr bwMode="auto">
          <a:xfrm flipH="1">
            <a:off x="5867400" y="2349500"/>
            <a:ext cx="1008063" cy="287338"/>
          </a:xfrm>
          <a:prstGeom prst="straightConnector1">
            <a:avLst/>
          </a:prstGeom>
          <a:noFill/>
          <a:ln w="57150">
            <a:solidFill>
              <a:srgbClr val="008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5" name="Plaque 34"/>
          <p:cNvSpPr>
            <a:spLocks noChangeArrowheads="1"/>
          </p:cNvSpPr>
          <p:nvPr/>
        </p:nvSpPr>
        <p:spPr bwMode="auto">
          <a:xfrm>
            <a:off x="5003800" y="5661025"/>
            <a:ext cx="2087563" cy="538163"/>
          </a:xfrm>
          <a:prstGeom prst="bevel">
            <a:avLst>
              <a:gd name="adj" fmla="val 12500"/>
            </a:avLst>
          </a:prstGeom>
          <a:solidFill>
            <a:srgbClr val="CCFFCC"/>
          </a:solidFill>
          <a:ln w="9525">
            <a:solidFill>
              <a:srgbClr val="BBE0E3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>
            <a:lvl1pPr eaLnBrk="0" hangingPunct="0"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fr-FR" altLang="fr-FR" sz="1800" dirty="0" err="1" smtClean="0">
                <a:solidFill>
                  <a:srgbClr val="000000"/>
                </a:solidFill>
                <a:cs typeface="Arial"/>
              </a:rPr>
              <a:t>Other</a:t>
            </a:r>
            <a:r>
              <a:rPr lang="fr-FR" altLang="fr-FR" sz="18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fr-FR" altLang="fr-FR" sz="1800" dirty="0" err="1" smtClean="0">
                <a:solidFill>
                  <a:srgbClr val="000000"/>
                </a:solidFill>
                <a:cs typeface="Arial"/>
              </a:rPr>
              <a:t>Ministries</a:t>
            </a:r>
            <a:endParaRPr lang="fr-FR" altLang="fr-FR" sz="1800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635896" y="4221088"/>
            <a:ext cx="2032340" cy="369332"/>
          </a:xfrm>
          <a:prstGeom prst="rect">
            <a:avLst/>
          </a:prstGeom>
          <a:noFill/>
        </p:spPr>
        <p:txBody>
          <a:bodyPr wrap="none">
            <a:prstTxWarp prst="textChevronInverted">
              <a:avLst/>
            </a:prstTxWarp>
            <a:spAutoFit/>
          </a:bodyPr>
          <a:lstStyle/>
          <a:p>
            <a:pPr>
              <a:defRPr/>
            </a:pPr>
            <a:r>
              <a:rPr lang="fr-FR" sz="1800" dirty="0" err="1">
                <a:solidFill>
                  <a:srgbClr val="004065"/>
                </a:solidFill>
              </a:rPr>
              <a:t>Contractualization</a:t>
            </a:r>
            <a:endParaRPr lang="fr-FR" sz="1800" dirty="0">
              <a:solidFill>
                <a:srgbClr val="004065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 advTm="40574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A</a:t>
            </a:r>
            <a:r>
              <a:rPr lang="fr-FR" dirty="0" smtClean="0"/>
              <a:t> </a:t>
            </a:r>
            <a:r>
              <a:rPr lang="fr-FR" dirty="0" err="1" smtClean="0"/>
              <a:t>complex</a:t>
            </a:r>
            <a:r>
              <a:rPr lang="fr-FR" dirty="0" smtClean="0"/>
              <a:t> </a:t>
            </a:r>
            <a:r>
              <a:rPr lang="fr-FR" dirty="0" err="1" smtClean="0"/>
              <a:t>organization</a:t>
            </a:r>
            <a:endParaRPr lang="fr-FR" dirty="0"/>
          </a:p>
        </p:txBody>
      </p:sp>
      <p:pic>
        <p:nvPicPr>
          <p:cNvPr id="6" name="Espace réservé du contenu 5" descr="14179655704_729bdb9a7f_m.jp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" t="224" r="-1" b="628"/>
          <a:stretch/>
        </p:blipFill>
        <p:spPr>
          <a:xfrm>
            <a:off x="3492500" y="2997200"/>
            <a:ext cx="2160588" cy="2051050"/>
          </a:xfrm>
        </p:spPr>
      </p:pic>
      <p:sp>
        <p:nvSpPr>
          <p:cNvPr id="345091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AD8274E-AA67-EC4D-998A-35B1C3D181A0}" type="slidenum">
              <a:rPr lang="fr-FR" sz="800">
                <a:solidFill>
                  <a:srgbClr val="0098C3"/>
                </a:solidFill>
                <a:cs typeface="Arial" charset="0"/>
              </a:rPr>
              <a:pPr eaLnBrk="1" hangingPunct="1"/>
              <a:t>19</a:t>
            </a:fld>
            <a:endParaRPr lang="fr-FR" sz="800">
              <a:solidFill>
                <a:srgbClr val="0098C3"/>
              </a:solidFill>
              <a:cs typeface="Arial" charset="0"/>
            </a:endParaRPr>
          </a:p>
        </p:txBody>
      </p:sp>
      <p:sp>
        <p:nvSpPr>
          <p:cNvPr id="345092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1200" smtClean="0">
                <a:solidFill>
                  <a:srgbClr val="0098C3"/>
                </a:solidFill>
                <a:cs typeface="Arial" charset="0"/>
              </a:rPr>
              <a:t>Some figures on Research in France. May 2015</a:t>
            </a:r>
            <a:endParaRPr sz="1100">
              <a:solidFill>
                <a:srgbClr val="0098C3"/>
              </a:solidFill>
              <a:cs typeface="Arial" charset="0"/>
            </a:endParaRPr>
          </a:p>
        </p:txBody>
      </p:sp>
      <p:pic>
        <p:nvPicPr>
          <p:cNvPr id="345093" name="Image 6" descr="AA02073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437063"/>
            <a:ext cx="1087437" cy="111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5094" name="Image 7" descr="j0315566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53088">
            <a:off x="771525" y="2193925"/>
            <a:ext cx="151447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5095" name="Image 8" descr="j0316779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87804">
            <a:off x="6462713" y="2794000"/>
            <a:ext cx="1530350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5096" name="Image 9" descr="AA053817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2963"/>
            <a:ext cx="1658938" cy="111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5097" name="Image 10" descr="th3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981075"/>
            <a:ext cx="20955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5098" name="Image 11" descr="th2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1125538"/>
            <a:ext cx="1789112" cy="1258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5099" name="Image 12" descr="AA02073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8917">
            <a:off x="7308850" y="4437063"/>
            <a:ext cx="1087438" cy="111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5100" name="Image 13" descr="AA02073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979436">
            <a:off x="6875463" y="5003800"/>
            <a:ext cx="1087437" cy="111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5101" name="Image 14" descr="th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1412875"/>
            <a:ext cx="1370012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5102" name="Image 15" descr="direction-292x300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4652963"/>
            <a:ext cx="1262062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5103" name="Image 16" descr="re5_001.gif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5084763"/>
            <a:ext cx="1220788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5104" name="Image 17" descr="j0316779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44454">
            <a:off x="6938963" y="3184525"/>
            <a:ext cx="14224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Image 18" descr="j0315566.jpg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78045">
            <a:off x="855971" y="2750161"/>
            <a:ext cx="1514019" cy="1080000"/>
          </a:xfrm>
          <a:prstGeom prst="rect">
            <a:avLst/>
          </a:prstGeom>
        </p:spPr>
      </p:pic>
      <p:pic>
        <p:nvPicPr>
          <p:cNvPr id="345106" name="Image 19" descr="j0315566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2389">
            <a:off x="1501775" y="2659063"/>
            <a:ext cx="1512888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 spd="slow" advTm="48122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3278188" y="2708275"/>
            <a:ext cx="3525837" cy="865188"/>
          </a:xfrm>
        </p:spPr>
        <p:txBody>
          <a:bodyPr/>
          <a:lstStyle/>
          <a:p>
            <a:pPr eaLnBrk="1" hangingPunct="1">
              <a:defRPr/>
            </a:pPr>
            <a:r>
              <a:rPr lang="fr-FR" sz="2600" dirty="0" smtClean="0">
                <a:cs typeface="Arial" charset="0"/>
              </a:rPr>
              <a:t>OVERVIEW OF FRENCH RESEARCH</a:t>
            </a:r>
            <a:endParaRPr lang="fr-FR" sz="2600" dirty="0">
              <a:cs typeface="Arial" charset="0"/>
            </a:endParaRPr>
          </a:p>
        </p:txBody>
      </p:sp>
      <p:sp>
        <p:nvSpPr>
          <p:cNvPr id="32771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203575" y="404813"/>
            <a:ext cx="2695575" cy="2298700"/>
          </a:xfrm>
        </p:spPr>
        <p:txBody>
          <a:bodyPr/>
          <a:lstStyle/>
          <a:p>
            <a:pPr eaLnBrk="1" hangingPunct="1">
              <a:defRPr/>
            </a:pPr>
            <a:r>
              <a:rPr lang="fr-FR">
                <a:latin typeface="Arial Black" charset="0"/>
                <a:cs typeface="Arial" charset="0"/>
              </a:rPr>
              <a:t>1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Connecteur droit 24"/>
          <p:cNvCxnSpPr>
            <a:cxnSpLocks noChangeShapeType="1"/>
            <a:stCxn id="14" idx="4"/>
            <a:endCxn id="13" idx="2"/>
          </p:cNvCxnSpPr>
          <p:nvPr/>
        </p:nvCxnSpPr>
        <p:spPr bwMode="auto">
          <a:xfrm>
            <a:off x="5797550" y="3163888"/>
            <a:ext cx="2230438" cy="2570162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Data Exchanges</a:t>
            </a:r>
            <a:endParaRPr lang="fr-FR" dirty="0"/>
          </a:p>
        </p:txBody>
      </p:sp>
      <p:sp>
        <p:nvSpPr>
          <p:cNvPr id="346115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FCA0FAC-D662-1F46-B241-CA08CFCB1C9E}" type="slidenum">
              <a:rPr lang="fr-FR" sz="800">
                <a:solidFill>
                  <a:srgbClr val="0098C3"/>
                </a:solidFill>
                <a:cs typeface="Arial" charset="0"/>
              </a:rPr>
              <a:pPr eaLnBrk="1" hangingPunct="1"/>
              <a:t>20</a:t>
            </a:fld>
            <a:endParaRPr lang="fr-FR" sz="800">
              <a:solidFill>
                <a:srgbClr val="0098C3"/>
              </a:solidFill>
              <a:cs typeface="Arial" charset="0"/>
            </a:endParaRPr>
          </a:p>
        </p:txBody>
      </p:sp>
      <p:sp>
        <p:nvSpPr>
          <p:cNvPr id="346116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1200" smtClean="0">
                <a:solidFill>
                  <a:srgbClr val="0098C3"/>
                </a:solidFill>
                <a:cs typeface="Arial" charset="0"/>
              </a:rPr>
              <a:t>Some figures on Research in France. May 2015</a:t>
            </a:r>
            <a:endParaRPr sz="1100">
              <a:solidFill>
                <a:srgbClr val="0098C3"/>
              </a:solidFill>
              <a:cs typeface="Arial" charset="0"/>
            </a:endParaRPr>
          </a:p>
        </p:txBody>
      </p:sp>
      <p:sp>
        <p:nvSpPr>
          <p:cNvPr id="6" name="Cube 5"/>
          <p:cNvSpPr>
            <a:spLocks noChangeArrowheads="1"/>
          </p:cNvSpPr>
          <p:nvPr/>
        </p:nvSpPr>
        <p:spPr bwMode="auto">
          <a:xfrm>
            <a:off x="323850" y="3933825"/>
            <a:ext cx="935038" cy="790575"/>
          </a:xfrm>
          <a:prstGeom prst="cube">
            <a:avLst>
              <a:gd name="adj" fmla="val 25000"/>
            </a:avLst>
          </a:prstGeom>
          <a:solidFill>
            <a:srgbClr val="D9D9D9"/>
          </a:solidFill>
          <a:ln w="9525">
            <a:solidFill>
              <a:srgbClr val="0097C3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fr-FR" sz="1600" dirty="0">
                <a:solidFill>
                  <a:srgbClr val="000000"/>
                </a:solidFill>
                <a:latin typeface="Arial"/>
                <a:ea typeface="ＭＳ Ｐゴシック" pitchFamily="34" charset="-128"/>
                <a:cs typeface="Arial"/>
              </a:rPr>
              <a:t>Univ4</a:t>
            </a:r>
            <a:endParaRPr lang="fr-FR" sz="1600" dirty="0">
              <a:solidFill>
                <a:srgbClr val="FFFFFF"/>
              </a:solidFill>
              <a:latin typeface="Arial"/>
              <a:ea typeface="ＭＳ Ｐゴシック" pitchFamily="34" charset="-128"/>
              <a:cs typeface="Arial"/>
            </a:endParaRPr>
          </a:p>
        </p:txBody>
      </p:sp>
      <p:sp>
        <p:nvSpPr>
          <p:cNvPr id="7" name="Cube 6"/>
          <p:cNvSpPr>
            <a:spLocks noChangeArrowheads="1"/>
          </p:cNvSpPr>
          <p:nvPr/>
        </p:nvSpPr>
        <p:spPr bwMode="auto">
          <a:xfrm>
            <a:off x="539750" y="4365625"/>
            <a:ext cx="936625" cy="792163"/>
          </a:xfrm>
          <a:prstGeom prst="cube">
            <a:avLst>
              <a:gd name="adj" fmla="val 25000"/>
            </a:avLst>
          </a:prstGeom>
          <a:solidFill>
            <a:srgbClr val="FFC3E3"/>
          </a:solidFill>
          <a:ln w="9525">
            <a:solidFill>
              <a:srgbClr val="0097C3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fr-FR" sz="1600" dirty="0">
                <a:solidFill>
                  <a:srgbClr val="000000"/>
                </a:solidFill>
                <a:latin typeface="Arial"/>
                <a:ea typeface="ＭＳ Ｐゴシック" pitchFamily="34" charset="-128"/>
                <a:cs typeface="Arial"/>
              </a:rPr>
              <a:t>Univ3</a:t>
            </a:r>
            <a:endParaRPr lang="fr-FR" sz="1600" dirty="0">
              <a:solidFill>
                <a:srgbClr val="FFFFFF"/>
              </a:solidFill>
              <a:latin typeface="Arial"/>
              <a:ea typeface="ＭＳ Ｐゴシック" pitchFamily="34" charset="-128"/>
              <a:cs typeface="Arial"/>
            </a:endParaRPr>
          </a:p>
        </p:txBody>
      </p:sp>
      <p:sp>
        <p:nvSpPr>
          <p:cNvPr id="8" name="Cube 7"/>
          <p:cNvSpPr>
            <a:spLocks noChangeArrowheads="1"/>
          </p:cNvSpPr>
          <p:nvPr/>
        </p:nvSpPr>
        <p:spPr bwMode="auto">
          <a:xfrm>
            <a:off x="827088" y="4724400"/>
            <a:ext cx="936625" cy="792163"/>
          </a:xfrm>
          <a:prstGeom prst="cube">
            <a:avLst>
              <a:gd name="adj" fmla="val 25000"/>
            </a:avLst>
          </a:prstGeom>
          <a:solidFill>
            <a:srgbClr val="CCFFCC"/>
          </a:solidFill>
          <a:ln w="9525">
            <a:solidFill>
              <a:srgbClr val="0097C3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fr-FR" sz="1600" dirty="0">
                <a:solidFill>
                  <a:srgbClr val="000000"/>
                </a:solidFill>
                <a:latin typeface="Arial"/>
                <a:ea typeface="ＭＳ Ｐゴシック" pitchFamily="34" charset="-128"/>
                <a:cs typeface="Arial"/>
              </a:rPr>
              <a:t>Univ2</a:t>
            </a:r>
            <a:endParaRPr lang="fr-FR" sz="1600" dirty="0">
              <a:solidFill>
                <a:srgbClr val="FFFFFF"/>
              </a:solidFill>
              <a:latin typeface="Arial"/>
              <a:ea typeface="ＭＳ Ｐゴシック" pitchFamily="34" charset="-128"/>
              <a:cs typeface="Arial"/>
            </a:endParaRPr>
          </a:p>
        </p:txBody>
      </p:sp>
      <p:sp>
        <p:nvSpPr>
          <p:cNvPr id="9" name="Cube 8"/>
          <p:cNvSpPr>
            <a:spLocks noChangeArrowheads="1"/>
          </p:cNvSpPr>
          <p:nvPr/>
        </p:nvSpPr>
        <p:spPr bwMode="auto">
          <a:xfrm>
            <a:off x="1258888" y="5084763"/>
            <a:ext cx="936625" cy="792162"/>
          </a:xfrm>
          <a:prstGeom prst="cube">
            <a:avLst>
              <a:gd name="adj" fmla="val 25000"/>
            </a:avLst>
          </a:prstGeom>
          <a:solidFill>
            <a:srgbClr val="A59445"/>
          </a:solidFill>
          <a:ln w="9525">
            <a:solidFill>
              <a:srgbClr val="0097C3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fr-FR" sz="1400" dirty="0">
                <a:solidFill>
                  <a:srgbClr val="000000"/>
                </a:solidFill>
                <a:latin typeface="Arial"/>
                <a:ea typeface="ＭＳ Ｐゴシック" pitchFamily="34" charset="-128"/>
                <a:cs typeface="Arial"/>
              </a:rPr>
              <a:t>Univ1</a:t>
            </a:r>
          </a:p>
        </p:txBody>
      </p:sp>
      <p:sp>
        <p:nvSpPr>
          <p:cNvPr id="10" name="Cylindre 9"/>
          <p:cNvSpPr>
            <a:spLocks noChangeArrowheads="1"/>
          </p:cNvSpPr>
          <p:nvPr/>
        </p:nvSpPr>
        <p:spPr bwMode="auto">
          <a:xfrm>
            <a:off x="7019925" y="3933825"/>
            <a:ext cx="865188" cy="719138"/>
          </a:xfrm>
          <a:prstGeom prst="can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97C3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fr-FR" sz="1600" dirty="0" err="1">
                <a:solidFill>
                  <a:srgbClr val="000000"/>
                </a:solidFill>
                <a:latin typeface="Arial"/>
                <a:ea typeface="ＭＳ Ｐゴシック" pitchFamily="34" charset="-128"/>
                <a:cs typeface="Arial"/>
              </a:rPr>
              <a:t>Org</a:t>
            </a:r>
            <a:r>
              <a:rPr lang="fr-FR" sz="1600" dirty="0">
                <a:solidFill>
                  <a:srgbClr val="000000"/>
                </a:solidFill>
                <a:latin typeface="Arial"/>
                <a:ea typeface="ＭＳ Ｐゴシック" pitchFamily="34" charset="-128"/>
                <a:cs typeface="Arial"/>
              </a:rPr>
              <a:t> 4</a:t>
            </a:r>
          </a:p>
        </p:txBody>
      </p:sp>
      <p:sp>
        <p:nvSpPr>
          <p:cNvPr id="11" name="Cylindre 10"/>
          <p:cNvSpPr>
            <a:spLocks noChangeArrowheads="1"/>
          </p:cNvSpPr>
          <p:nvPr/>
        </p:nvSpPr>
        <p:spPr bwMode="auto">
          <a:xfrm>
            <a:off x="7235825" y="4437063"/>
            <a:ext cx="865188" cy="720725"/>
          </a:xfrm>
          <a:prstGeom prst="can">
            <a:avLst>
              <a:gd name="adj" fmla="val 25000"/>
            </a:avLst>
          </a:prstGeom>
          <a:solidFill>
            <a:srgbClr val="008000"/>
          </a:solidFill>
          <a:ln w="9525">
            <a:solidFill>
              <a:srgbClr val="0097C3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fr-FR" sz="1600" dirty="0" err="1">
                <a:solidFill>
                  <a:srgbClr val="000000"/>
                </a:solidFill>
                <a:latin typeface="Arial"/>
                <a:ea typeface="ＭＳ Ｐゴシック" pitchFamily="34" charset="-128"/>
                <a:cs typeface="Arial"/>
              </a:rPr>
              <a:t>Org</a:t>
            </a:r>
            <a:r>
              <a:rPr lang="fr-FR" sz="1600" dirty="0">
                <a:solidFill>
                  <a:srgbClr val="000000"/>
                </a:solidFill>
                <a:latin typeface="Arial"/>
                <a:ea typeface="ＭＳ Ｐゴシック" pitchFamily="34" charset="-128"/>
                <a:cs typeface="Arial"/>
              </a:rPr>
              <a:t> 3</a:t>
            </a:r>
          </a:p>
        </p:txBody>
      </p:sp>
      <p:sp>
        <p:nvSpPr>
          <p:cNvPr id="12" name="Cylindre 11"/>
          <p:cNvSpPr>
            <a:spLocks noChangeArrowheads="1"/>
          </p:cNvSpPr>
          <p:nvPr/>
        </p:nvSpPr>
        <p:spPr bwMode="auto">
          <a:xfrm>
            <a:off x="7596188" y="4941888"/>
            <a:ext cx="863600" cy="719137"/>
          </a:xfrm>
          <a:prstGeom prst="can">
            <a:avLst>
              <a:gd name="adj" fmla="val 25000"/>
            </a:avLst>
          </a:prstGeom>
          <a:solidFill>
            <a:srgbClr val="C0F1FF"/>
          </a:solidFill>
          <a:ln w="9525">
            <a:solidFill>
              <a:srgbClr val="0097C3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fr-FR" sz="1600" dirty="0" err="1">
                <a:solidFill>
                  <a:srgbClr val="000000"/>
                </a:solidFill>
                <a:latin typeface="Arial"/>
                <a:ea typeface="ＭＳ Ｐゴシック" pitchFamily="34" charset="-128"/>
                <a:cs typeface="Arial"/>
              </a:rPr>
              <a:t>Org</a:t>
            </a:r>
            <a:r>
              <a:rPr lang="fr-FR" sz="1600" dirty="0">
                <a:solidFill>
                  <a:srgbClr val="000000"/>
                </a:solidFill>
                <a:latin typeface="Arial"/>
                <a:ea typeface="ＭＳ Ｐゴシック" pitchFamily="34" charset="-128"/>
                <a:cs typeface="Arial"/>
              </a:rPr>
              <a:t> 2</a:t>
            </a:r>
          </a:p>
        </p:txBody>
      </p:sp>
      <p:sp>
        <p:nvSpPr>
          <p:cNvPr id="13" name="Cylindre 12"/>
          <p:cNvSpPr>
            <a:spLocks noChangeArrowheads="1"/>
          </p:cNvSpPr>
          <p:nvPr/>
        </p:nvSpPr>
        <p:spPr bwMode="auto">
          <a:xfrm>
            <a:off x="8027988" y="5373688"/>
            <a:ext cx="865187" cy="719137"/>
          </a:xfrm>
          <a:prstGeom prst="can">
            <a:avLst>
              <a:gd name="adj" fmla="val 25000"/>
            </a:avLst>
          </a:prstGeom>
          <a:solidFill>
            <a:schemeClr val="bg2"/>
          </a:solidFill>
          <a:ln w="9525">
            <a:solidFill>
              <a:srgbClr val="0097C3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fr-FR" sz="1600" dirty="0" err="1">
                <a:solidFill>
                  <a:srgbClr val="000000"/>
                </a:solidFill>
                <a:latin typeface="Arial"/>
                <a:ea typeface="ＭＳ Ｐゴシック" pitchFamily="34" charset="-128"/>
                <a:cs typeface="Arial"/>
              </a:rPr>
              <a:t>Org</a:t>
            </a:r>
            <a:r>
              <a:rPr lang="fr-FR" sz="1600" dirty="0">
                <a:solidFill>
                  <a:srgbClr val="000000"/>
                </a:solidFill>
                <a:latin typeface="Arial"/>
                <a:ea typeface="ＭＳ Ｐゴシック" pitchFamily="34" charset="-128"/>
                <a:cs typeface="Arial"/>
              </a:rPr>
              <a:t> 1</a:t>
            </a:r>
          </a:p>
        </p:txBody>
      </p:sp>
      <p:sp>
        <p:nvSpPr>
          <p:cNvPr id="14" name="Stockage à accès direct 13"/>
          <p:cNvSpPr>
            <a:spLocks noChangeArrowheads="1"/>
          </p:cNvSpPr>
          <p:nvPr/>
        </p:nvSpPr>
        <p:spPr bwMode="auto">
          <a:xfrm rot="-277723">
            <a:off x="3421063" y="2903538"/>
            <a:ext cx="2381250" cy="712787"/>
          </a:xfrm>
          <a:prstGeom prst="flowChartMagneticDrum">
            <a:avLst/>
          </a:prstGeom>
          <a:gradFill rotWithShape="1">
            <a:gsLst>
              <a:gs pos="0">
                <a:srgbClr val="00A6DF"/>
              </a:gs>
              <a:gs pos="20000">
                <a:srgbClr val="00A3D9"/>
              </a:gs>
              <a:gs pos="100000">
                <a:srgbClr val="007BA5"/>
              </a:gs>
            </a:gsLst>
            <a:lin ang="5400000"/>
          </a:gra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fr-FR" sz="1200" b="1" dirty="0">
                <a:solidFill>
                  <a:srgbClr val="000000"/>
                </a:solidFill>
                <a:latin typeface="Arial"/>
                <a:ea typeface="ＭＳ Ｐゴシック" pitchFamily="34" charset="-128"/>
                <a:cs typeface="Arial"/>
              </a:rPr>
              <a:t>RESEARCH STRUCTURE</a:t>
            </a:r>
          </a:p>
        </p:txBody>
      </p:sp>
      <p:cxnSp>
        <p:nvCxnSpPr>
          <p:cNvPr id="16" name="Connecteur droit 15"/>
          <p:cNvCxnSpPr>
            <a:cxnSpLocks noChangeShapeType="1"/>
            <a:stCxn id="7" idx="5"/>
            <a:endCxn id="14" idx="1"/>
          </p:cNvCxnSpPr>
          <p:nvPr/>
        </p:nvCxnSpPr>
        <p:spPr bwMode="auto">
          <a:xfrm flipV="1">
            <a:off x="1476375" y="3355975"/>
            <a:ext cx="1949450" cy="1306513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Connecteur droit 18"/>
          <p:cNvCxnSpPr>
            <a:cxnSpLocks noChangeShapeType="1"/>
            <a:stCxn id="9" idx="0"/>
            <a:endCxn id="14" idx="1"/>
          </p:cNvCxnSpPr>
          <p:nvPr/>
        </p:nvCxnSpPr>
        <p:spPr bwMode="auto">
          <a:xfrm flipV="1">
            <a:off x="1825625" y="3355975"/>
            <a:ext cx="1600200" cy="1728788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Connecteur droit 21"/>
          <p:cNvCxnSpPr>
            <a:cxnSpLocks noChangeShapeType="1"/>
            <a:stCxn id="14" idx="4"/>
            <a:endCxn id="10" idx="2"/>
          </p:cNvCxnSpPr>
          <p:nvPr/>
        </p:nvCxnSpPr>
        <p:spPr bwMode="auto">
          <a:xfrm>
            <a:off x="5797550" y="3163888"/>
            <a:ext cx="1222375" cy="11303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46129" name="ZoneTexte 44"/>
          <p:cNvSpPr txBox="1">
            <a:spLocks noChangeArrowheads="1"/>
          </p:cNvSpPr>
          <p:nvPr/>
        </p:nvSpPr>
        <p:spPr bwMode="auto">
          <a:xfrm>
            <a:off x="2124075" y="1484313"/>
            <a:ext cx="9017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2000">
                <a:solidFill>
                  <a:srgbClr val="004065"/>
                </a:solidFill>
                <a:cs typeface="Arial" charset="0"/>
              </a:rPr>
              <a:t>ANR</a:t>
            </a:r>
          </a:p>
        </p:txBody>
      </p:sp>
      <p:sp>
        <p:nvSpPr>
          <p:cNvPr id="346130" name="ZoneTexte 45"/>
          <p:cNvSpPr txBox="1">
            <a:spLocks noChangeArrowheads="1"/>
          </p:cNvSpPr>
          <p:nvPr/>
        </p:nvSpPr>
        <p:spPr bwMode="auto">
          <a:xfrm>
            <a:off x="3348038" y="1052513"/>
            <a:ext cx="20050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2000">
                <a:solidFill>
                  <a:srgbClr val="004065"/>
                </a:solidFill>
                <a:cs typeface="Arial" charset="0"/>
              </a:rPr>
              <a:t>Various projects</a:t>
            </a:r>
          </a:p>
        </p:txBody>
      </p:sp>
      <p:sp>
        <p:nvSpPr>
          <p:cNvPr id="346131" name="ZoneTexte 46"/>
          <p:cNvSpPr txBox="1">
            <a:spLocks noChangeArrowheads="1"/>
          </p:cNvSpPr>
          <p:nvPr/>
        </p:nvSpPr>
        <p:spPr bwMode="auto">
          <a:xfrm>
            <a:off x="5724525" y="1052513"/>
            <a:ext cx="17335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2000">
                <a:solidFill>
                  <a:srgbClr val="004065"/>
                </a:solidFill>
                <a:cs typeface="Arial" charset="0"/>
              </a:rPr>
              <a:t>Groups, partnerships</a:t>
            </a:r>
          </a:p>
        </p:txBody>
      </p:sp>
      <p:cxnSp>
        <p:nvCxnSpPr>
          <p:cNvPr id="49" name="Connecteur droit avec flèche 48"/>
          <p:cNvCxnSpPr>
            <a:cxnSpLocks noChangeShapeType="1"/>
          </p:cNvCxnSpPr>
          <p:nvPr/>
        </p:nvCxnSpPr>
        <p:spPr bwMode="auto">
          <a:xfrm>
            <a:off x="2771775" y="1916113"/>
            <a:ext cx="792163" cy="433387"/>
          </a:xfrm>
          <a:prstGeom prst="straightConnector1">
            <a:avLst/>
          </a:prstGeom>
          <a:noFill/>
          <a:ln w="57150">
            <a:solidFill>
              <a:srgbClr val="008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" name="Connecteur droit avec flèche 50"/>
          <p:cNvCxnSpPr>
            <a:cxnSpLocks noChangeShapeType="1"/>
          </p:cNvCxnSpPr>
          <p:nvPr/>
        </p:nvCxnSpPr>
        <p:spPr bwMode="auto">
          <a:xfrm>
            <a:off x="4356100" y="1484313"/>
            <a:ext cx="71438" cy="649287"/>
          </a:xfrm>
          <a:prstGeom prst="straightConnector1">
            <a:avLst/>
          </a:prstGeom>
          <a:noFill/>
          <a:ln w="57150">
            <a:solidFill>
              <a:srgbClr val="008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3" name="Connecteur droit avec flèche 52"/>
          <p:cNvCxnSpPr>
            <a:cxnSpLocks noChangeShapeType="1"/>
          </p:cNvCxnSpPr>
          <p:nvPr/>
        </p:nvCxnSpPr>
        <p:spPr bwMode="auto">
          <a:xfrm flipH="1">
            <a:off x="5508625" y="1773238"/>
            <a:ext cx="647700" cy="576262"/>
          </a:xfrm>
          <a:prstGeom prst="straightConnector1">
            <a:avLst/>
          </a:prstGeom>
          <a:noFill/>
          <a:ln w="57150">
            <a:solidFill>
              <a:srgbClr val="008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0" name="ZoneTexte 59"/>
          <p:cNvSpPr txBox="1"/>
          <p:nvPr/>
        </p:nvSpPr>
        <p:spPr>
          <a:xfrm>
            <a:off x="3635896" y="2276872"/>
            <a:ext cx="1967205" cy="461665"/>
          </a:xfrm>
          <a:prstGeom prst="rect">
            <a:avLst/>
          </a:prstGeom>
          <a:noFill/>
        </p:spPr>
        <p:txBody>
          <a:bodyPr wrap="none">
            <a:prstTxWarp prst="textChevron">
              <a:avLst/>
            </a:prstTxWarp>
            <a:spAutoFit/>
          </a:bodyPr>
          <a:lstStyle/>
          <a:p>
            <a:pPr>
              <a:defRPr/>
            </a:pPr>
            <a:r>
              <a:rPr lang="fr-FR" sz="2000" dirty="0" smtClean="0">
                <a:solidFill>
                  <a:srgbClr val="004065"/>
                </a:solidFill>
              </a:rPr>
              <a:t>FUNDING</a:t>
            </a:r>
            <a:endParaRPr lang="fr-FR" sz="2000" dirty="0">
              <a:solidFill>
                <a:srgbClr val="004065"/>
              </a:solidFill>
            </a:endParaRPr>
          </a:p>
        </p:txBody>
      </p:sp>
      <p:sp>
        <p:nvSpPr>
          <p:cNvPr id="73" name="Plaque 72"/>
          <p:cNvSpPr>
            <a:spLocks noChangeArrowheads="1"/>
          </p:cNvSpPr>
          <p:nvPr/>
        </p:nvSpPr>
        <p:spPr bwMode="auto">
          <a:xfrm>
            <a:off x="3708400" y="5661025"/>
            <a:ext cx="2087563" cy="538163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A6DF"/>
              </a:gs>
              <a:gs pos="20000">
                <a:srgbClr val="00A3D9"/>
              </a:gs>
              <a:gs pos="100000">
                <a:srgbClr val="007BA5"/>
              </a:gs>
            </a:gsLst>
            <a:lin ang="5400000"/>
          </a:gradFill>
          <a:ln w="9525">
            <a:solidFill>
              <a:srgbClr val="0097C3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fr-FR" sz="1800" dirty="0">
                <a:solidFill>
                  <a:srgbClr val="000000"/>
                </a:solidFill>
                <a:latin typeface="Arial"/>
                <a:ea typeface="ＭＳ Ｐゴシック" pitchFamily="34" charset="-128"/>
                <a:cs typeface="Arial"/>
              </a:rPr>
              <a:t>MENESR</a:t>
            </a:r>
          </a:p>
        </p:txBody>
      </p:sp>
      <p:sp>
        <p:nvSpPr>
          <p:cNvPr id="79" name="Flèche à quatre pointes 78"/>
          <p:cNvSpPr>
            <a:spLocks/>
          </p:cNvSpPr>
          <p:nvPr/>
        </p:nvSpPr>
        <p:spPr bwMode="auto">
          <a:xfrm>
            <a:off x="2843213" y="3789363"/>
            <a:ext cx="3673475" cy="1727200"/>
          </a:xfrm>
          <a:custGeom>
            <a:avLst/>
            <a:gdLst>
              <a:gd name="T0" fmla="*/ 0 w 3673475"/>
              <a:gd name="T1" fmla="*/ 863600 h 1727200"/>
              <a:gd name="T2" fmla="*/ 388620 w 3673475"/>
              <a:gd name="T3" fmla="*/ 474980 h 1727200"/>
              <a:gd name="T4" fmla="*/ 388620 w 3673475"/>
              <a:gd name="T5" fmla="*/ 669290 h 1727200"/>
              <a:gd name="T6" fmla="*/ 1642428 w 3673475"/>
              <a:gd name="T7" fmla="*/ 669290 h 1727200"/>
              <a:gd name="T8" fmla="*/ 1642428 w 3673475"/>
              <a:gd name="T9" fmla="*/ 388620 h 1727200"/>
              <a:gd name="T10" fmla="*/ 1448118 w 3673475"/>
              <a:gd name="T11" fmla="*/ 388620 h 1727200"/>
              <a:gd name="T12" fmla="*/ 1836738 w 3673475"/>
              <a:gd name="T13" fmla="*/ 0 h 1727200"/>
              <a:gd name="T14" fmla="*/ 2225358 w 3673475"/>
              <a:gd name="T15" fmla="*/ 388620 h 1727200"/>
              <a:gd name="T16" fmla="*/ 2031048 w 3673475"/>
              <a:gd name="T17" fmla="*/ 388620 h 1727200"/>
              <a:gd name="T18" fmla="*/ 2031048 w 3673475"/>
              <a:gd name="T19" fmla="*/ 669290 h 1727200"/>
              <a:gd name="T20" fmla="*/ 3284855 w 3673475"/>
              <a:gd name="T21" fmla="*/ 669290 h 1727200"/>
              <a:gd name="T22" fmla="*/ 3284855 w 3673475"/>
              <a:gd name="T23" fmla="*/ 474980 h 1727200"/>
              <a:gd name="T24" fmla="*/ 3673475 w 3673475"/>
              <a:gd name="T25" fmla="*/ 863600 h 1727200"/>
              <a:gd name="T26" fmla="*/ 3284855 w 3673475"/>
              <a:gd name="T27" fmla="*/ 1252220 h 1727200"/>
              <a:gd name="T28" fmla="*/ 3284855 w 3673475"/>
              <a:gd name="T29" fmla="*/ 1057910 h 1727200"/>
              <a:gd name="T30" fmla="*/ 2031048 w 3673475"/>
              <a:gd name="T31" fmla="*/ 1057910 h 1727200"/>
              <a:gd name="T32" fmla="*/ 2031048 w 3673475"/>
              <a:gd name="T33" fmla="*/ 1338580 h 1727200"/>
              <a:gd name="T34" fmla="*/ 2225358 w 3673475"/>
              <a:gd name="T35" fmla="*/ 1338580 h 1727200"/>
              <a:gd name="T36" fmla="*/ 1836738 w 3673475"/>
              <a:gd name="T37" fmla="*/ 1727200 h 1727200"/>
              <a:gd name="T38" fmla="*/ 1448118 w 3673475"/>
              <a:gd name="T39" fmla="*/ 1338580 h 1727200"/>
              <a:gd name="T40" fmla="*/ 1642428 w 3673475"/>
              <a:gd name="T41" fmla="*/ 1338580 h 1727200"/>
              <a:gd name="T42" fmla="*/ 1642428 w 3673475"/>
              <a:gd name="T43" fmla="*/ 1057910 h 1727200"/>
              <a:gd name="T44" fmla="*/ 388620 w 3673475"/>
              <a:gd name="T45" fmla="*/ 1057910 h 1727200"/>
              <a:gd name="T46" fmla="*/ 388620 w 3673475"/>
              <a:gd name="T47" fmla="*/ 1252220 h 1727200"/>
              <a:gd name="T48" fmla="*/ 0 w 3673475"/>
              <a:gd name="T49" fmla="*/ 863600 h 17272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3673475"/>
              <a:gd name="T76" fmla="*/ 0 h 1727200"/>
              <a:gd name="T77" fmla="*/ 3673475 w 3673475"/>
              <a:gd name="T78" fmla="*/ 1727200 h 17272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3673475" h="1727200">
                <a:moveTo>
                  <a:pt x="0" y="863600"/>
                </a:moveTo>
                <a:lnTo>
                  <a:pt x="388620" y="474980"/>
                </a:lnTo>
                <a:lnTo>
                  <a:pt x="388620" y="669290"/>
                </a:lnTo>
                <a:lnTo>
                  <a:pt x="1642428" y="669290"/>
                </a:lnTo>
                <a:lnTo>
                  <a:pt x="1642428" y="388620"/>
                </a:lnTo>
                <a:lnTo>
                  <a:pt x="1448118" y="388620"/>
                </a:lnTo>
                <a:lnTo>
                  <a:pt x="1836738" y="0"/>
                </a:lnTo>
                <a:lnTo>
                  <a:pt x="2225358" y="388620"/>
                </a:lnTo>
                <a:lnTo>
                  <a:pt x="2031048" y="388620"/>
                </a:lnTo>
                <a:lnTo>
                  <a:pt x="2031048" y="669290"/>
                </a:lnTo>
                <a:lnTo>
                  <a:pt x="3284855" y="669290"/>
                </a:lnTo>
                <a:lnTo>
                  <a:pt x="3284855" y="474980"/>
                </a:lnTo>
                <a:lnTo>
                  <a:pt x="3673475" y="863600"/>
                </a:lnTo>
                <a:lnTo>
                  <a:pt x="3284855" y="1252220"/>
                </a:lnTo>
                <a:lnTo>
                  <a:pt x="3284855" y="1057910"/>
                </a:lnTo>
                <a:lnTo>
                  <a:pt x="2031048" y="1057910"/>
                </a:lnTo>
                <a:lnTo>
                  <a:pt x="2031048" y="1338580"/>
                </a:lnTo>
                <a:lnTo>
                  <a:pt x="2225358" y="1338580"/>
                </a:lnTo>
                <a:lnTo>
                  <a:pt x="1836738" y="1727200"/>
                </a:lnTo>
                <a:lnTo>
                  <a:pt x="1448118" y="1338580"/>
                </a:lnTo>
                <a:lnTo>
                  <a:pt x="1642428" y="1338580"/>
                </a:lnTo>
                <a:lnTo>
                  <a:pt x="1642428" y="1057910"/>
                </a:lnTo>
                <a:lnTo>
                  <a:pt x="388620" y="1057910"/>
                </a:lnTo>
                <a:lnTo>
                  <a:pt x="388620" y="1252220"/>
                </a:lnTo>
                <a:lnTo>
                  <a:pt x="0" y="863600"/>
                </a:lnTo>
                <a:close/>
              </a:path>
            </a:pathLst>
          </a:custGeom>
          <a:solidFill>
            <a:srgbClr val="FF6600"/>
          </a:solidFill>
          <a:ln w="9525">
            <a:solidFill>
              <a:srgbClr val="0097C3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>
            <a:lvl1pPr eaLnBrk="0" hangingPunct="0"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fr-FR" altLang="fr-FR" sz="2000" dirty="0" smtClean="0">
                <a:solidFill>
                  <a:srgbClr val="000000"/>
                </a:solidFill>
                <a:cs typeface="Arial"/>
              </a:rPr>
              <a:t>Data exchange</a:t>
            </a:r>
            <a:endParaRPr lang="fr-FR" altLang="fr-FR" sz="2000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346138" name="ZoneTexte 83"/>
          <p:cNvSpPr txBox="1">
            <a:spLocks noChangeArrowheads="1"/>
          </p:cNvSpPr>
          <p:nvPr/>
        </p:nvSpPr>
        <p:spPr bwMode="auto">
          <a:xfrm>
            <a:off x="6875463" y="2060575"/>
            <a:ext cx="12811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2000">
                <a:solidFill>
                  <a:srgbClr val="004065"/>
                </a:solidFill>
                <a:cs typeface="Arial" charset="0"/>
              </a:rPr>
              <a:t>Contracts</a:t>
            </a:r>
          </a:p>
        </p:txBody>
      </p:sp>
      <p:cxnSp>
        <p:nvCxnSpPr>
          <p:cNvPr id="85" name="Connecteur droit avec flèche 84"/>
          <p:cNvCxnSpPr>
            <a:cxnSpLocks noChangeShapeType="1"/>
          </p:cNvCxnSpPr>
          <p:nvPr/>
        </p:nvCxnSpPr>
        <p:spPr bwMode="auto">
          <a:xfrm flipH="1">
            <a:off x="5867400" y="2349500"/>
            <a:ext cx="1008063" cy="287338"/>
          </a:xfrm>
          <a:prstGeom prst="straightConnector1">
            <a:avLst/>
          </a:prstGeom>
          <a:noFill/>
          <a:ln w="57150">
            <a:solidFill>
              <a:srgbClr val="008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46140" name="ZoneTexte 117"/>
          <p:cNvSpPr txBox="1">
            <a:spLocks noChangeArrowheads="1"/>
          </p:cNvSpPr>
          <p:nvPr/>
        </p:nvSpPr>
        <p:spPr bwMode="auto">
          <a:xfrm rot="-2630252">
            <a:off x="3181350" y="3811588"/>
            <a:ext cx="6413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2000">
                <a:solidFill>
                  <a:srgbClr val="004065"/>
                </a:solidFill>
                <a:cs typeface="Arial" charset="0"/>
              </a:rPr>
              <a:t>SI 1</a:t>
            </a:r>
          </a:p>
        </p:txBody>
      </p:sp>
      <p:sp>
        <p:nvSpPr>
          <p:cNvPr id="346141" name="ZoneTexte 118"/>
          <p:cNvSpPr txBox="1">
            <a:spLocks noChangeArrowheads="1"/>
          </p:cNvSpPr>
          <p:nvPr/>
        </p:nvSpPr>
        <p:spPr bwMode="auto">
          <a:xfrm rot="-1786559">
            <a:off x="2749550" y="3235325"/>
            <a:ext cx="6397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2000">
                <a:solidFill>
                  <a:srgbClr val="004065"/>
                </a:solidFill>
                <a:cs typeface="Arial" charset="0"/>
              </a:rPr>
              <a:t>SI 2</a:t>
            </a:r>
          </a:p>
        </p:txBody>
      </p:sp>
      <p:sp>
        <p:nvSpPr>
          <p:cNvPr id="346142" name="ZoneTexte 119"/>
          <p:cNvSpPr txBox="1">
            <a:spLocks noChangeArrowheads="1"/>
          </p:cNvSpPr>
          <p:nvPr/>
        </p:nvSpPr>
        <p:spPr bwMode="auto">
          <a:xfrm rot="1927971">
            <a:off x="5997575" y="3281363"/>
            <a:ext cx="6413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2000">
                <a:solidFill>
                  <a:srgbClr val="004065"/>
                </a:solidFill>
                <a:cs typeface="Arial" charset="0"/>
              </a:rPr>
              <a:t>SI 3</a:t>
            </a:r>
          </a:p>
        </p:txBody>
      </p:sp>
      <p:sp>
        <p:nvSpPr>
          <p:cNvPr id="346143" name="ZoneTexte 120"/>
          <p:cNvSpPr txBox="1">
            <a:spLocks noChangeArrowheads="1"/>
          </p:cNvSpPr>
          <p:nvPr/>
        </p:nvSpPr>
        <p:spPr bwMode="auto">
          <a:xfrm rot="2629378">
            <a:off x="5413375" y="3738563"/>
            <a:ext cx="6413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2000">
                <a:solidFill>
                  <a:srgbClr val="004065"/>
                </a:solidFill>
                <a:cs typeface="Arial" charset="0"/>
              </a:rPr>
              <a:t>SI 4</a:t>
            </a:r>
          </a:p>
        </p:txBody>
      </p:sp>
      <p:sp>
        <p:nvSpPr>
          <p:cNvPr id="346144" name="ZoneTexte 121"/>
          <p:cNvSpPr txBox="1">
            <a:spLocks noChangeArrowheads="1"/>
          </p:cNvSpPr>
          <p:nvPr/>
        </p:nvSpPr>
        <p:spPr bwMode="auto">
          <a:xfrm>
            <a:off x="3708400" y="5229225"/>
            <a:ext cx="6397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2000">
                <a:solidFill>
                  <a:srgbClr val="004065"/>
                </a:solidFill>
                <a:cs typeface="Arial" charset="0"/>
              </a:rPr>
              <a:t>SI 5</a:t>
            </a:r>
          </a:p>
        </p:txBody>
      </p:sp>
      <p:sp>
        <p:nvSpPr>
          <p:cNvPr id="346145" name="ZoneTexte 122"/>
          <p:cNvSpPr txBox="1">
            <a:spLocks noChangeArrowheads="1"/>
          </p:cNvSpPr>
          <p:nvPr/>
        </p:nvSpPr>
        <p:spPr bwMode="auto">
          <a:xfrm>
            <a:off x="5076825" y="5300663"/>
            <a:ext cx="14382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1600">
                <a:solidFill>
                  <a:srgbClr val="004065"/>
                </a:solidFill>
                <a:cs typeface="Arial" charset="0"/>
              </a:rPr>
              <a:t>Investigations</a:t>
            </a:r>
          </a:p>
        </p:txBody>
      </p:sp>
    </p:spTree>
  </p:cSld>
  <p:clrMapOvr>
    <a:masterClrMapping/>
  </p:clrMapOvr>
  <p:transition xmlns:p14="http://schemas.microsoft.com/office/powerpoint/2010/main" spd="slow" advTm="17680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78188" y="2708275"/>
            <a:ext cx="3022600" cy="1470025"/>
          </a:xfrm>
        </p:spPr>
        <p:txBody>
          <a:bodyPr anchor="ctr"/>
          <a:lstStyle/>
          <a:p>
            <a:pPr eaLnBrk="1" hangingPunct="1">
              <a:defRPr/>
            </a:pPr>
            <a:r>
              <a:rPr lang="fr-FR" sz="32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Information </a:t>
            </a:r>
            <a:r>
              <a:rPr lang="fr-FR" sz="32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Systems</a:t>
            </a:r>
            <a:endParaRPr lang="fr-FR" sz="3200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dirty="0">
                <a:latin typeface="Arial Black" charset="0"/>
                <a:cs typeface="Arial" charset="0"/>
              </a:rPr>
              <a:t>3</a:t>
            </a:r>
          </a:p>
        </p:txBody>
      </p:sp>
    </p:spTree>
  </p:cSld>
  <p:clrMapOvr>
    <a:masterClrMapping/>
  </p:clrMapOvr>
  <p:transition xmlns:p14="http://schemas.microsoft.com/office/powerpoint/2010/main" spd="slow" advTm="3537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R&amp;D </a:t>
            </a:r>
            <a:r>
              <a:rPr lang="fr-FR" dirty="0" err="1" smtClean="0"/>
              <a:t>surveys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24075" y="1125538"/>
            <a:ext cx="6562725" cy="5000625"/>
          </a:xfrm>
        </p:spPr>
        <p:txBody>
          <a:bodyPr/>
          <a:lstStyle/>
          <a:p>
            <a:pPr marL="361950" indent="-361950" eaLnBrk="1" hangingPunct="1">
              <a:defRPr/>
            </a:pPr>
            <a:r>
              <a:rPr lang="fr-FR" sz="2400" dirty="0" err="1" smtClean="0">
                <a:latin typeface="Arial" charset="0"/>
                <a:cs typeface="Arial" charset="0"/>
              </a:rPr>
              <a:t>Two</a:t>
            </a:r>
            <a:r>
              <a:rPr lang="fr-FR" sz="2400" dirty="0" smtClean="0">
                <a:latin typeface="Arial" charset="0"/>
                <a:cs typeface="Arial" charset="0"/>
              </a:rPr>
              <a:t> types of </a:t>
            </a:r>
            <a:r>
              <a:rPr lang="fr-FR" sz="2400" dirty="0" err="1" smtClean="0">
                <a:latin typeface="Arial" charset="0"/>
                <a:cs typeface="Arial" charset="0"/>
              </a:rPr>
              <a:t>surveys</a:t>
            </a:r>
            <a:r>
              <a:rPr lang="fr-FR" sz="2400" dirty="0" smtClean="0">
                <a:latin typeface="Arial" charset="0"/>
                <a:cs typeface="Arial" charset="0"/>
              </a:rPr>
              <a:t>:</a:t>
            </a:r>
          </a:p>
          <a:p>
            <a:pPr marL="298450" lvl="1" indent="-247650" eaLnBrk="1" hangingPunct="1">
              <a:defRPr/>
            </a:pPr>
            <a:r>
              <a:rPr lang="fr-FR" sz="2400" dirty="0" err="1" smtClean="0">
                <a:latin typeface="Arial" charset="0"/>
                <a:cs typeface="Arial" charset="0"/>
              </a:rPr>
              <a:t>Statistical</a:t>
            </a:r>
            <a:r>
              <a:rPr lang="fr-FR" sz="2400" dirty="0" smtClean="0">
                <a:latin typeface="Arial" charset="0"/>
                <a:cs typeface="Arial" charset="0"/>
              </a:rPr>
              <a:t> </a:t>
            </a:r>
            <a:r>
              <a:rPr lang="fr-FR" sz="2400" dirty="0" err="1" smtClean="0">
                <a:latin typeface="Arial" charset="0"/>
                <a:cs typeface="Arial" charset="0"/>
              </a:rPr>
              <a:t>surveys</a:t>
            </a:r>
            <a:endParaRPr lang="fr-FR" sz="2400" dirty="0" smtClean="0">
              <a:latin typeface="Arial" charset="0"/>
              <a:cs typeface="Arial" charset="0"/>
            </a:endParaRPr>
          </a:p>
          <a:p>
            <a:pPr marL="298450" lvl="1" indent="-247650" eaLnBrk="1" hangingPunct="1">
              <a:defRPr/>
            </a:pPr>
            <a:r>
              <a:rPr lang="fr-FR" sz="2400" dirty="0" smtClean="0">
                <a:latin typeface="Arial" charset="0"/>
                <a:cs typeface="Arial" charset="0"/>
              </a:rPr>
              <a:t>Administrative </a:t>
            </a:r>
            <a:r>
              <a:rPr lang="fr-FR" sz="2400" dirty="0" err="1" smtClean="0">
                <a:latin typeface="Arial" charset="0"/>
                <a:cs typeface="Arial" charset="0"/>
              </a:rPr>
              <a:t>surveys</a:t>
            </a:r>
            <a:endParaRPr lang="fr-FR" sz="2400" b="1" dirty="0" smtClean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fr-FR" sz="2400" dirty="0" smtClean="0">
                <a:latin typeface="Arial" charset="0"/>
                <a:cs typeface="Arial" charset="0"/>
              </a:rPr>
              <a:t>The </a:t>
            </a:r>
            <a:r>
              <a:rPr lang="fr-FR" sz="2400" dirty="0" err="1" smtClean="0">
                <a:latin typeface="Arial" charset="0"/>
                <a:cs typeface="Arial" charset="0"/>
              </a:rPr>
              <a:t>statistical</a:t>
            </a:r>
            <a:r>
              <a:rPr lang="fr-FR" sz="2400" dirty="0" smtClean="0">
                <a:latin typeface="Arial" charset="0"/>
                <a:cs typeface="Arial" charset="0"/>
              </a:rPr>
              <a:t> </a:t>
            </a:r>
            <a:r>
              <a:rPr lang="fr-FR" sz="2400" dirty="0" err="1" smtClean="0">
                <a:latin typeface="Arial" charset="0"/>
                <a:cs typeface="Arial" charset="0"/>
              </a:rPr>
              <a:t>surveys</a:t>
            </a:r>
            <a:r>
              <a:rPr lang="fr-FR" sz="2400" dirty="0" smtClean="0">
                <a:latin typeface="Arial" charset="0"/>
                <a:cs typeface="Arial" charset="0"/>
              </a:rPr>
              <a:t> </a:t>
            </a:r>
            <a:r>
              <a:rPr lang="fr-FR" sz="2400" dirty="0" err="1" smtClean="0">
                <a:latin typeface="Arial" charset="0"/>
                <a:cs typeface="Arial" charset="0"/>
              </a:rPr>
              <a:t>follow</a:t>
            </a:r>
            <a:r>
              <a:rPr lang="fr-FR" sz="2400" dirty="0" smtClean="0">
                <a:latin typeface="Arial" charset="0"/>
                <a:cs typeface="Arial" charset="0"/>
              </a:rPr>
              <a:t> the 51 Law:</a:t>
            </a:r>
          </a:p>
          <a:p>
            <a:pPr lvl="1" indent="0" eaLnBrk="1" hangingPunct="1">
              <a:defRPr/>
            </a:pPr>
            <a:r>
              <a:rPr lang="fr-FR" sz="2400" dirty="0" smtClean="0">
                <a:latin typeface="Arial" charset="0"/>
                <a:cs typeface="Arial" charset="0"/>
              </a:rPr>
              <a:t>One </a:t>
            </a:r>
            <a:r>
              <a:rPr lang="fr-FR" sz="2400" dirty="0" err="1" smtClean="0">
                <a:latin typeface="Arial" charset="0"/>
                <a:cs typeface="Arial" charset="0"/>
              </a:rPr>
              <a:t>compulsory</a:t>
            </a:r>
            <a:r>
              <a:rPr lang="fr-FR" sz="2400" dirty="0" smtClean="0">
                <a:latin typeface="Arial" charset="0"/>
                <a:cs typeface="Arial" charset="0"/>
              </a:rPr>
              <a:t> </a:t>
            </a:r>
            <a:r>
              <a:rPr lang="fr-FR" sz="2400" dirty="0" err="1" smtClean="0">
                <a:latin typeface="Arial" charset="0"/>
                <a:cs typeface="Arial" charset="0"/>
              </a:rPr>
              <a:t>statistical</a:t>
            </a:r>
            <a:r>
              <a:rPr lang="fr-FR" sz="2400" dirty="0" smtClean="0">
                <a:latin typeface="Arial" charset="0"/>
                <a:cs typeface="Arial" charset="0"/>
              </a:rPr>
              <a:t> </a:t>
            </a:r>
            <a:r>
              <a:rPr lang="fr-FR" sz="2400" dirty="0" err="1" smtClean="0">
                <a:latin typeface="Arial" charset="0"/>
                <a:cs typeface="Arial" charset="0"/>
              </a:rPr>
              <a:t>survey</a:t>
            </a:r>
            <a:r>
              <a:rPr lang="fr-FR" sz="2400" dirty="0" smtClean="0">
                <a:latin typeface="Arial" charset="0"/>
                <a:cs typeface="Arial" charset="0"/>
              </a:rPr>
              <a:t> sent to 11 000 </a:t>
            </a:r>
            <a:r>
              <a:rPr lang="fr-FR" sz="2400" dirty="0" err="1" smtClean="0">
                <a:latin typeface="Arial" charset="0"/>
                <a:cs typeface="Arial" charset="0"/>
              </a:rPr>
              <a:t>enterprises</a:t>
            </a:r>
            <a:endParaRPr lang="fr-FR" sz="2400" dirty="0" smtClean="0">
              <a:latin typeface="Arial" charset="0"/>
              <a:cs typeface="Arial" charset="0"/>
            </a:endParaRPr>
          </a:p>
          <a:p>
            <a:pPr lvl="1" indent="0" eaLnBrk="1" hangingPunct="1">
              <a:defRPr/>
            </a:pPr>
            <a:r>
              <a:rPr lang="fr-FR" sz="2400" dirty="0" smtClean="0">
                <a:latin typeface="Arial" charset="0"/>
                <a:cs typeface="Arial" charset="0"/>
              </a:rPr>
              <a:t>A non-</a:t>
            </a:r>
            <a:r>
              <a:rPr lang="fr-FR" sz="2400" dirty="0" err="1" smtClean="0">
                <a:latin typeface="Arial" charset="0"/>
                <a:cs typeface="Arial" charset="0"/>
              </a:rPr>
              <a:t>compulsory</a:t>
            </a:r>
            <a:r>
              <a:rPr lang="fr-FR" sz="2400" dirty="0" smtClean="0">
                <a:latin typeface="Arial" charset="0"/>
                <a:cs typeface="Arial" charset="0"/>
              </a:rPr>
              <a:t> </a:t>
            </a:r>
            <a:r>
              <a:rPr lang="fr-FR" sz="2400" dirty="0" err="1" smtClean="0">
                <a:latin typeface="Arial" charset="0"/>
                <a:cs typeface="Arial" charset="0"/>
              </a:rPr>
              <a:t>statistical</a:t>
            </a:r>
            <a:r>
              <a:rPr lang="fr-FR" sz="2400" dirty="0" smtClean="0">
                <a:latin typeface="Arial" charset="0"/>
                <a:cs typeface="Arial" charset="0"/>
              </a:rPr>
              <a:t> </a:t>
            </a:r>
            <a:r>
              <a:rPr lang="fr-FR" sz="2400" dirty="0" err="1" smtClean="0">
                <a:latin typeface="Arial" charset="0"/>
                <a:cs typeface="Arial" charset="0"/>
              </a:rPr>
              <a:t>survey</a:t>
            </a:r>
            <a:r>
              <a:rPr lang="fr-FR" sz="2400" dirty="0" smtClean="0">
                <a:latin typeface="Arial" charset="0"/>
                <a:cs typeface="Arial" charset="0"/>
              </a:rPr>
              <a:t> sent to </a:t>
            </a:r>
            <a:r>
              <a:rPr lang="fr-FR" sz="2400" dirty="0" err="1" smtClean="0">
                <a:latin typeface="Arial" charset="0"/>
                <a:cs typeface="Arial" charset="0"/>
              </a:rPr>
              <a:t>private</a:t>
            </a:r>
            <a:r>
              <a:rPr lang="fr-FR" sz="2400" dirty="0" smtClean="0">
                <a:latin typeface="Arial" charset="0"/>
                <a:cs typeface="Arial" charset="0"/>
              </a:rPr>
              <a:t> non-profit organisations and fondations (</a:t>
            </a:r>
            <a:r>
              <a:rPr lang="fr-FR" sz="2400" dirty="0" err="1" smtClean="0">
                <a:latin typeface="Arial" charset="0"/>
                <a:cs typeface="Arial" charset="0"/>
              </a:rPr>
              <a:t>like</a:t>
            </a:r>
            <a:r>
              <a:rPr lang="fr-FR" sz="2400" dirty="0" smtClean="0">
                <a:latin typeface="Arial" charset="0"/>
                <a:cs typeface="Arial" charset="0"/>
              </a:rPr>
              <a:t> Pasteur, Curie, Fondation of France,…)</a:t>
            </a:r>
          </a:p>
        </p:txBody>
      </p:sp>
      <p:sp>
        <p:nvSpPr>
          <p:cNvPr id="348163" name="Espace réservé du pied de page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800" smtClean="0">
                <a:solidFill>
                  <a:schemeClr val="accent1"/>
                </a:solidFill>
                <a:cs typeface="Arial" charset="0"/>
              </a:rPr>
              <a:t>Some figures on Research in France. May 2015</a:t>
            </a:r>
            <a:endParaRPr lang="fr-FR" sz="800">
              <a:solidFill>
                <a:schemeClr val="accent1"/>
              </a:solidFill>
              <a:cs typeface="Arial" charset="0"/>
            </a:endParaRPr>
          </a:p>
        </p:txBody>
      </p:sp>
      <p:sp>
        <p:nvSpPr>
          <p:cNvPr id="348164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1FC7411-F326-364A-B5B7-223054FBB033}" type="slidenum">
              <a:rPr lang="fr-FR" sz="800">
                <a:solidFill>
                  <a:schemeClr val="accent1"/>
                </a:solidFill>
                <a:cs typeface="Arial" charset="0"/>
              </a:rPr>
              <a:pPr eaLnBrk="1" hangingPunct="1"/>
              <a:t>22</a:t>
            </a:fld>
            <a:endParaRPr lang="fr-FR" sz="800">
              <a:solidFill>
                <a:schemeClr val="accent1"/>
              </a:solidFill>
              <a:cs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 spd="slow" advTm="40791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sz="3200" dirty="0" smtClean="0">
                <a:latin typeface="Arial" charset="0"/>
                <a:cs typeface="Arial" charset="0"/>
              </a:rPr>
              <a:t>Administratives </a:t>
            </a:r>
            <a:r>
              <a:rPr lang="fr-FR" sz="3200" dirty="0" err="1" smtClean="0">
                <a:latin typeface="Arial" charset="0"/>
                <a:cs typeface="Arial" charset="0"/>
              </a:rPr>
              <a:t>surveys</a:t>
            </a:r>
            <a:r>
              <a:rPr lang="fr-FR" sz="3200" dirty="0" smtClean="0">
                <a:latin typeface="Arial" charset="0"/>
                <a:cs typeface="Arial" charset="0"/>
              </a:rPr>
              <a:t> sent to public organisations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24075" y="1341438"/>
            <a:ext cx="6911975" cy="446405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fr-FR" sz="2000" b="0" dirty="0" smtClean="0">
                <a:latin typeface="Arial" charset="0"/>
                <a:cs typeface="Arial" charset="0"/>
              </a:rPr>
              <a:t>Survey sent to High Education </a:t>
            </a:r>
            <a:r>
              <a:rPr lang="fr-FR" sz="2000" b="0" dirty="0" err="1" smtClean="0">
                <a:latin typeface="Arial" charset="0"/>
                <a:cs typeface="Arial" charset="0"/>
              </a:rPr>
              <a:t>entities</a:t>
            </a:r>
            <a:r>
              <a:rPr lang="fr-FR" sz="2000" b="0" dirty="0" smtClean="0">
                <a:latin typeface="Arial" charset="0"/>
                <a:cs typeface="Arial" charset="0"/>
              </a:rPr>
              <a:t> </a:t>
            </a:r>
            <a:r>
              <a:rPr lang="en-US" sz="2000" b="0" dirty="0" smtClean="0">
                <a:latin typeface="Arial" charset="0"/>
                <a:cs typeface="Arial" charset="0"/>
              </a:rPr>
              <a:t>under the supervision of the ministry of National Education, High Education and Research (MNEHER)</a:t>
            </a:r>
            <a:r>
              <a:rPr lang="fr-FR" sz="2000" b="0" dirty="0" smtClean="0">
                <a:latin typeface="Arial" charset="0"/>
                <a:cs typeface="Arial" charset="0"/>
              </a:rPr>
              <a:t>, in </a:t>
            </a:r>
            <a:r>
              <a:rPr lang="fr-FR" sz="2000" b="0" dirty="0" err="1" smtClean="0">
                <a:latin typeface="Arial" charset="0"/>
                <a:cs typeface="Arial" charset="0"/>
              </a:rPr>
              <a:t>particular</a:t>
            </a:r>
            <a:r>
              <a:rPr lang="fr-FR" sz="2000" b="0" dirty="0" smtClean="0">
                <a:latin typeface="Arial" charset="0"/>
                <a:cs typeface="Arial" charset="0"/>
              </a:rPr>
              <a:t>, the </a:t>
            </a:r>
            <a:r>
              <a:rPr lang="fr-FR" sz="2000" b="0" dirty="0" err="1" smtClean="0">
                <a:latin typeface="Arial" charset="0"/>
                <a:cs typeface="Arial" charset="0"/>
              </a:rPr>
              <a:t>Universities</a:t>
            </a:r>
            <a:endParaRPr lang="fr-FR" sz="2000" b="0" dirty="0" smtClean="0">
              <a:latin typeface="Arial" charset="0"/>
              <a:cs typeface="Arial" charset="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fr-FR" sz="2000" b="0" dirty="0" smtClean="0">
              <a:latin typeface="Arial" charset="0"/>
              <a:cs typeface="Arial" charset="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fr-FR" sz="2000" b="0" dirty="0" smtClean="0">
                <a:latin typeface="Arial" charset="0"/>
                <a:cs typeface="Arial" charset="0"/>
              </a:rPr>
              <a:t>Survey sent to High Education </a:t>
            </a:r>
            <a:r>
              <a:rPr lang="fr-FR" sz="2000" b="0" dirty="0" err="1" smtClean="0">
                <a:latin typeface="Arial" charset="0"/>
                <a:cs typeface="Arial" charset="0"/>
              </a:rPr>
              <a:t>entities</a:t>
            </a:r>
            <a:r>
              <a:rPr lang="fr-FR" sz="2000" b="0" dirty="0" smtClean="0">
                <a:latin typeface="Arial" charset="0"/>
                <a:cs typeface="Arial" charset="0"/>
              </a:rPr>
              <a:t> u</a:t>
            </a:r>
            <a:r>
              <a:rPr lang="en-US" sz="2000" b="0" dirty="0" err="1" smtClean="0">
                <a:latin typeface="Arial" charset="0"/>
                <a:cs typeface="Arial" charset="0"/>
              </a:rPr>
              <a:t>nder</a:t>
            </a:r>
            <a:r>
              <a:rPr lang="en-US" sz="2000" b="0" dirty="0" smtClean="0">
                <a:latin typeface="Arial" charset="0"/>
                <a:cs typeface="Arial" charset="0"/>
              </a:rPr>
              <a:t> the supervision of other ministries than ours (for example, the </a:t>
            </a:r>
            <a:r>
              <a:rPr lang="fr-FR" sz="2000" b="0" dirty="0" smtClean="0">
                <a:latin typeface="Arial" charset="0"/>
                <a:cs typeface="Arial" charset="0"/>
              </a:rPr>
              <a:t>Polytechnique </a:t>
            </a:r>
            <a:r>
              <a:rPr lang="fr-FR" sz="2000" b="0" dirty="0" err="1" smtClean="0">
                <a:latin typeface="Arial" charset="0"/>
                <a:cs typeface="Arial" charset="0"/>
              </a:rPr>
              <a:t>School</a:t>
            </a:r>
            <a:r>
              <a:rPr lang="fr-FR" sz="2000" b="0" dirty="0" smtClean="0">
                <a:latin typeface="Arial" charset="0"/>
                <a:cs typeface="Arial" charset="0"/>
              </a:rPr>
              <a:t>, the Agriculture </a:t>
            </a:r>
            <a:r>
              <a:rPr lang="fr-FR" sz="2000" b="0" dirty="0" err="1" smtClean="0">
                <a:latin typeface="Arial" charset="0"/>
                <a:cs typeface="Arial" charset="0"/>
              </a:rPr>
              <a:t>schools</a:t>
            </a:r>
            <a:r>
              <a:rPr lang="fr-FR" sz="2000" b="0" dirty="0" smtClean="0">
                <a:latin typeface="Arial" charset="0"/>
                <a:cs typeface="Arial" charset="0"/>
              </a:rPr>
              <a:t> or </a:t>
            </a:r>
            <a:r>
              <a:rPr lang="fr-FR" sz="2000" b="0" dirty="0" err="1" smtClean="0">
                <a:latin typeface="Arial" charset="0"/>
                <a:cs typeface="Arial" charset="0"/>
              </a:rPr>
              <a:t>other</a:t>
            </a:r>
            <a:r>
              <a:rPr lang="fr-FR" sz="2000" b="0" dirty="0" smtClean="0">
                <a:latin typeface="Arial" charset="0"/>
                <a:cs typeface="Arial" charset="0"/>
              </a:rPr>
              <a:t> Engineering </a:t>
            </a:r>
            <a:r>
              <a:rPr lang="fr-FR" sz="2000" b="0" dirty="0" err="1" smtClean="0">
                <a:latin typeface="Arial" charset="0"/>
                <a:cs typeface="Arial" charset="0"/>
              </a:rPr>
              <a:t>schools</a:t>
            </a:r>
            <a:r>
              <a:rPr lang="fr-FR" sz="2000" b="0" dirty="0" smtClean="0">
                <a:latin typeface="Arial" charset="0"/>
                <a:cs typeface="Arial" charset="0"/>
              </a:rPr>
              <a:t>)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defRPr/>
            </a:pPr>
            <a:r>
              <a:rPr lang="fr-FR" sz="2000" b="0" dirty="0" err="1" smtClean="0">
                <a:latin typeface="Arial" charset="0"/>
                <a:cs typeface="Arial" charset="0"/>
              </a:rPr>
              <a:t>Surveys</a:t>
            </a:r>
            <a:r>
              <a:rPr lang="fr-FR" sz="2000" b="0" dirty="0" smtClean="0">
                <a:latin typeface="Arial" charset="0"/>
                <a:cs typeface="Arial" charset="0"/>
              </a:rPr>
              <a:t> sent to </a:t>
            </a:r>
            <a:r>
              <a:rPr lang="fr-FR" sz="2000" b="0" dirty="0" err="1" smtClean="0">
                <a:latin typeface="Arial" charset="0"/>
                <a:cs typeface="Arial" charset="0"/>
              </a:rPr>
              <a:t>teaching</a:t>
            </a:r>
            <a:r>
              <a:rPr lang="fr-FR" sz="2000" b="0" dirty="0" smtClean="0">
                <a:latin typeface="Arial" charset="0"/>
                <a:cs typeface="Arial" charset="0"/>
              </a:rPr>
              <a:t> </a:t>
            </a:r>
            <a:r>
              <a:rPr lang="fr-FR" sz="2000" b="0" dirty="0" err="1" smtClean="0">
                <a:latin typeface="Arial" charset="0"/>
                <a:cs typeface="Arial" charset="0"/>
              </a:rPr>
              <a:t>hospitals</a:t>
            </a:r>
            <a:r>
              <a:rPr lang="fr-FR" sz="2000" b="0" dirty="0" smtClean="0">
                <a:latin typeface="Arial" charset="0"/>
                <a:cs typeface="Arial" charset="0"/>
              </a:rPr>
              <a:t> and </a:t>
            </a:r>
            <a:r>
              <a:rPr lang="en-US" sz="2000" b="0" dirty="0" smtClean="0">
                <a:latin typeface="Arial" charset="0"/>
                <a:cs typeface="Arial" charset="0"/>
              </a:rPr>
              <a:t>Centers of fight against cancer</a:t>
            </a:r>
            <a:endParaRPr lang="fr-FR" sz="2000" b="0" dirty="0" smtClean="0">
              <a:latin typeface="Arial" charset="0"/>
              <a:cs typeface="Arial" charset="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fr-FR" sz="2000" dirty="0" smtClean="0">
              <a:latin typeface="Arial" charset="0"/>
              <a:cs typeface="Arial" charset="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fr-FR" sz="2000" b="0" dirty="0" err="1" smtClean="0">
                <a:latin typeface="Arial" charset="0"/>
                <a:cs typeface="Arial" charset="0"/>
              </a:rPr>
              <a:t>Surveys</a:t>
            </a:r>
            <a:r>
              <a:rPr lang="fr-FR" sz="2000" b="0" dirty="0" smtClean="0">
                <a:latin typeface="Arial" charset="0"/>
                <a:cs typeface="Arial" charset="0"/>
              </a:rPr>
              <a:t> sent to public </a:t>
            </a:r>
            <a:r>
              <a:rPr lang="fr-FR" sz="2000" b="0" dirty="0" err="1" smtClean="0">
                <a:latin typeface="Arial" charset="0"/>
                <a:cs typeface="Arial" charset="0"/>
              </a:rPr>
              <a:t>research</a:t>
            </a:r>
            <a:r>
              <a:rPr lang="fr-FR" sz="2000" b="0" dirty="0" smtClean="0">
                <a:latin typeface="Arial" charset="0"/>
                <a:cs typeface="Arial" charset="0"/>
              </a:rPr>
              <a:t> organisations and </a:t>
            </a:r>
            <a:r>
              <a:rPr lang="fr-FR" sz="2000" b="0" dirty="0" err="1" smtClean="0">
                <a:latin typeface="Arial" charset="0"/>
                <a:cs typeface="Arial" charset="0"/>
              </a:rPr>
              <a:t>ministerial</a:t>
            </a:r>
            <a:r>
              <a:rPr lang="fr-FR" sz="2000" b="0" dirty="0" smtClean="0">
                <a:latin typeface="Arial" charset="0"/>
                <a:cs typeface="Arial" charset="0"/>
              </a:rPr>
              <a:t> services or </a:t>
            </a:r>
            <a:r>
              <a:rPr lang="fr-FR" sz="2000" b="0" dirty="0" err="1" smtClean="0">
                <a:latin typeface="Arial" charset="0"/>
                <a:cs typeface="Arial" charset="0"/>
              </a:rPr>
              <a:t>departments</a:t>
            </a:r>
            <a:r>
              <a:rPr lang="fr-FR" sz="2000" b="0" dirty="0" smtClean="0">
                <a:latin typeface="Arial" charset="0"/>
                <a:cs typeface="Arial" charset="0"/>
              </a:rPr>
              <a:t> </a:t>
            </a:r>
          </a:p>
          <a:p>
            <a:pPr>
              <a:defRPr/>
            </a:pPr>
            <a:endParaRPr lang="fr-FR" dirty="0"/>
          </a:p>
        </p:txBody>
      </p:sp>
      <p:sp>
        <p:nvSpPr>
          <p:cNvPr id="349187" name="Espace réservé du pied de page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800" smtClean="0">
                <a:solidFill>
                  <a:schemeClr val="accent1"/>
                </a:solidFill>
                <a:cs typeface="Arial" charset="0"/>
              </a:rPr>
              <a:t>Some figures on Research in France. May 2015</a:t>
            </a:r>
            <a:endParaRPr lang="fr-FR" sz="800">
              <a:solidFill>
                <a:schemeClr val="accent1"/>
              </a:solidFill>
              <a:cs typeface="Arial" charset="0"/>
            </a:endParaRPr>
          </a:p>
        </p:txBody>
      </p:sp>
      <p:sp>
        <p:nvSpPr>
          <p:cNvPr id="349188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6CD2F8E-C548-FB44-A666-72C21AA07EFF}" type="slidenum">
              <a:rPr lang="fr-FR" sz="800">
                <a:solidFill>
                  <a:schemeClr val="accent1"/>
                </a:solidFill>
                <a:cs typeface="Arial" charset="0"/>
              </a:rPr>
              <a:pPr eaLnBrk="1" hangingPunct="1"/>
              <a:t>23</a:t>
            </a:fld>
            <a:endParaRPr lang="fr-FR" sz="800">
              <a:solidFill>
                <a:schemeClr val="accent1"/>
              </a:solidFill>
              <a:cs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 spd="slow" advTm="46262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à coins arrondis 4"/>
          <p:cNvSpPr/>
          <p:nvPr/>
        </p:nvSpPr>
        <p:spPr>
          <a:xfrm>
            <a:off x="595313" y="1689100"/>
            <a:ext cx="1227137" cy="107156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 dirty="0">
                <a:solidFill>
                  <a:prstClr val="black"/>
                </a:solidFill>
                <a:latin typeface="Calibri"/>
              </a:rPr>
              <a:t>SI </a:t>
            </a:r>
            <a:r>
              <a:rPr lang="fr-FR" sz="1800" dirty="0" err="1">
                <a:solidFill>
                  <a:prstClr val="black"/>
                </a:solidFill>
                <a:latin typeface="Calibri"/>
              </a:rPr>
              <a:t>Etab</a:t>
            </a:r>
            <a:r>
              <a:rPr lang="fr-FR" sz="1800" dirty="0">
                <a:solidFill>
                  <a:prstClr val="black"/>
                </a:solidFill>
                <a:latin typeface="Calibri"/>
              </a:rPr>
              <a:t>. ESR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3497263" y="1323975"/>
            <a:ext cx="1338262" cy="10763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 dirty="0">
                <a:solidFill>
                  <a:prstClr val="black"/>
                </a:solidFill>
                <a:latin typeface="Calibri"/>
              </a:rPr>
              <a:t>PELICAN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7189788" y="252413"/>
            <a:ext cx="1339850" cy="98901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 dirty="0">
                <a:solidFill>
                  <a:prstClr val="black"/>
                </a:solidFill>
                <a:latin typeface="Calibri"/>
              </a:rPr>
              <a:t>SI </a:t>
            </a:r>
            <a:r>
              <a:rPr lang="fr-FR" sz="1800" dirty="0" smtClean="0">
                <a:solidFill>
                  <a:prstClr val="black"/>
                </a:solidFill>
                <a:latin typeface="Calibri"/>
              </a:rPr>
              <a:t>HCERES</a:t>
            </a:r>
            <a:endParaRPr lang="fr-FR" sz="1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290513" y="252413"/>
            <a:ext cx="1228725" cy="107156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 dirty="0">
                <a:solidFill>
                  <a:prstClr val="black"/>
                </a:solidFill>
                <a:latin typeface="Calibri"/>
              </a:rPr>
              <a:t>SI </a:t>
            </a:r>
            <a:r>
              <a:rPr lang="fr-FR" sz="1400" dirty="0">
                <a:solidFill>
                  <a:prstClr val="black"/>
                </a:solidFill>
                <a:latin typeface="Calibri"/>
              </a:rPr>
              <a:t>Organismes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1349375" y="4113213"/>
            <a:ext cx="1228725" cy="107156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 dirty="0">
                <a:solidFill>
                  <a:prstClr val="white"/>
                </a:solidFill>
                <a:latin typeface="Calibri"/>
              </a:rPr>
              <a:t>RNSR</a:t>
            </a:r>
          </a:p>
        </p:txBody>
      </p:sp>
      <p:sp>
        <p:nvSpPr>
          <p:cNvPr id="10" name="Rectangle à coins arrondis 9"/>
          <p:cNvSpPr/>
          <p:nvPr/>
        </p:nvSpPr>
        <p:spPr>
          <a:xfrm>
            <a:off x="6161088" y="3327400"/>
            <a:ext cx="1328737" cy="52387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dirty="0">
                <a:solidFill>
                  <a:prstClr val="black"/>
                </a:solidFill>
                <a:latin typeface="Calibri"/>
              </a:rPr>
              <a:t>SIREDO Contrats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6161088" y="3851275"/>
            <a:ext cx="1328737" cy="34131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dirty="0">
                <a:solidFill>
                  <a:prstClr val="black"/>
                </a:solidFill>
                <a:latin typeface="Calibri"/>
              </a:rPr>
              <a:t>SIREDO ED</a:t>
            </a:r>
          </a:p>
        </p:txBody>
      </p:sp>
      <p:cxnSp>
        <p:nvCxnSpPr>
          <p:cNvPr id="13" name="Connecteur droit avec flèche 12"/>
          <p:cNvCxnSpPr>
            <a:stCxn id="5" idx="3"/>
            <a:endCxn id="6" idx="1"/>
          </p:cNvCxnSpPr>
          <p:nvPr/>
        </p:nvCxnSpPr>
        <p:spPr>
          <a:xfrm flipV="1">
            <a:off x="1822450" y="1862138"/>
            <a:ext cx="1674813" cy="363537"/>
          </a:xfrm>
          <a:prstGeom prst="straightConnector1">
            <a:avLst/>
          </a:prstGeom>
          <a:ln w="38100" cmpd="sng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1979712" y="2225675"/>
            <a:ext cx="141753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dirty="0" err="1">
                <a:solidFill>
                  <a:srgbClr val="EEECE1">
                    <a:lumMod val="50000"/>
                  </a:srgbClr>
                </a:solidFill>
                <a:latin typeface="Calibri"/>
              </a:rPr>
              <a:t>Attached</a:t>
            </a:r>
            <a:r>
              <a:rPr lang="fr-FR" sz="1400" dirty="0">
                <a:solidFill>
                  <a:srgbClr val="EEECE1">
                    <a:lumMod val="50000"/>
                  </a:srgbClr>
                </a:solidFill>
                <a:latin typeface="Calibri"/>
              </a:rPr>
              <a:t> files and </a:t>
            </a:r>
            <a:r>
              <a:rPr lang="fr-FR" sz="1400" dirty="0" err="1">
                <a:solidFill>
                  <a:srgbClr val="EEECE1">
                    <a:lumMod val="50000"/>
                  </a:srgbClr>
                </a:solidFill>
                <a:latin typeface="Calibri"/>
              </a:rPr>
              <a:t>Forms</a:t>
            </a:r>
            <a:r>
              <a:rPr lang="fr-FR" sz="1400" dirty="0">
                <a:solidFill>
                  <a:srgbClr val="EEECE1">
                    <a:lumMod val="50000"/>
                  </a:srgbClr>
                </a:solidFill>
                <a:latin typeface="Calibri"/>
              </a:rPr>
              <a:t> 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dirty="0" err="1">
                <a:solidFill>
                  <a:prstClr val="black"/>
                </a:solidFill>
                <a:latin typeface="Calibri"/>
              </a:rPr>
              <a:t>Assessments</a:t>
            </a:r>
            <a:r>
              <a:rPr lang="fr-FR" sz="1400" dirty="0">
                <a:solidFill>
                  <a:prstClr val="black"/>
                </a:solidFill>
                <a:latin typeface="Calibri"/>
              </a:rPr>
              <a:t>, </a:t>
            </a:r>
            <a:r>
              <a:rPr lang="fr-FR" sz="1400" dirty="0" err="1">
                <a:solidFill>
                  <a:prstClr val="black"/>
                </a:solidFill>
                <a:latin typeface="Calibri"/>
              </a:rPr>
              <a:t>projects</a:t>
            </a:r>
            <a:endParaRPr lang="fr-FR" sz="1400" dirty="0">
              <a:solidFill>
                <a:prstClr val="black"/>
              </a:solidFill>
              <a:latin typeface="Calibri"/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UR</a:t>
            </a:r>
            <a:r>
              <a:rPr lang="fr-FR" sz="1400" dirty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, SF, ED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1523860" y="404664"/>
            <a:ext cx="196802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dirty="0" err="1" smtClean="0">
                <a:solidFill>
                  <a:srgbClr val="EEECE1">
                    <a:lumMod val="50000"/>
                  </a:srgbClr>
                </a:solidFill>
                <a:latin typeface="Calibri"/>
                <a:ea typeface="+mn-ea"/>
                <a:cs typeface="+mn-cs"/>
              </a:rPr>
              <a:t>Attached</a:t>
            </a:r>
            <a:r>
              <a:rPr lang="fr-FR" sz="1400" dirty="0" smtClean="0">
                <a:solidFill>
                  <a:srgbClr val="EEECE1">
                    <a:lumMod val="50000"/>
                  </a:srgbClr>
                </a:solidFill>
                <a:latin typeface="Calibri"/>
                <a:ea typeface="+mn-ea"/>
                <a:cs typeface="+mn-cs"/>
              </a:rPr>
              <a:t> files and </a:t>
            </a:r>
            <a:r>
              <a:rPr lang="fr-FR" sz="1400" dirty="0" err="1" smtClean="0">
                <a:solidFill>
                  <a:srgbClr val="EEECE1">
                    <a:lumMod val="50000"/>
                  </a:srgbClr>
                </a:solidFill>
                <a:latin typeface="Calibri"/>
                <a:ea typeface="+mn-ea"/>
                <a:cs typeface="+mn-cs"/>
              </a:rPr>
              <a:t>Forms</a:t>
            </a:r>
            <a:r>
              <a:rPr lang="fr-FR" sz="1400" dirty="0" smtClean="0">
                <a:solidFill>
                  <a:srgbClr val="EEECE1">
                    <a:lumMod val="50000"/>
                  </a:srgbClr>
                </a:solidFill>
                <a:latin typeface="Calibri"/>
                <a:ea typeface="+mn-ea"/>
                <a:cs typeface="+mn-cs"/>
              </a:rPr>
              <a:t> </a:t>
            </a:r>
            <a:endParaRPr lang="fr-FR" sz="1400" dirty="0">
              <a:solidFill>
                <a:srgbClr val="EEECE1">
                  <a:lumMod val="50000"/>
                </a:srgbClr>
              </a:solidFill>
              <a:latin typeface="Calibri"/>
              <a:ea typeface="+mn-ea"/>
              <a:cs typeface="+mn-cs"/>
            </a:endParaRPr>
          </a:p>
          <a:p>
            <a:pPr algn="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Assessments</a:t>
            </a:r>
            <a:r>
              <a:rPr lang="fr-FR" sz="1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, </a:t>
            </a:r>
            <a:r>
              <a:rPr lang="fr-FR" sz="14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projects</a:t>
            </a:r>
            <a:endParaRPr lang="fr-FR" sz="14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UR</a:t>
            </a:r>
            <a:endParaRPr lang="fr-FR" sz="1400" dirty="0">
              <a:solidFill>
                <a:srgbClr val="FF0000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19" name="Connecteur droit avec flèche 18"/>
          <p:cNvCxnSpPr>
            <a:stCxn id="8" idx="3"/>
            <a:endCxn id="6" idx="1"/>
          </p:cNvCxnSpPr>
          <p:nvPr/>
        </p:nvCxnSpPr>
        <p:spPr>
          <a:xfrm>
            <a:off x="1519238" y="787400"/>
            <a:ext cx="1978025" cy="1074738"/>
          </a:xfrm>
          <a:prstGeom prst="straightConnector1">
            <a:avLst/>
          </a:prstGeom>
          <a:ln w="28575" cmpd="sng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>
            <a:stCxn id="6" idx="3"/>
            <a:endCxn id="10" idx="1"/>
          </p:cNvCxnSpPr>
          <p:nvPr/>
        </p:nvCxnSpPr>
        <p:spPr>
          <a:xfrm>
            <a:off x="4835525" y="1862138"/>
            <a:ext cx="1325563" cy="1727200"/>
          </a:xfrm>
          <a:prstGeom prst="straightConnector1">
            <a:avLst/>
          </a:prstGeom>
          <a:ln w="38100" cmpd="sng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ZoneTexte 22"/>
          <p:cNvSpPr txBox="1"/>
          <p:nvPr/>
        </p:nvSpPr>
        <p:spPr>
          <a:xfrm>
            <a:off x="5003800" y="2117725"/>
            <a:ext cx="1774825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dirty="0" err="1">
                <a:solidFill>
                  <a:srgbClr val="EEECE1">
                    <a:lumMod val="50000"/>
                  </a:srgbClr>
                </a:solidFill>
                <a:latin typeface="Calibri"/>
              </a:rPr>
              <a:t>Attached</a:t>
            </a:r>
            <a:r>
              <a:rPr lang="fr-FR" sz="1400" dirty="0">
                <a:solidFill>
                  <a:srgbClr val="EEECE1">
                    <a:lumMod val="50000"/>
                  </a:srgbClr>
                </a:solidFill>
                <a:latin typeface="Calibri"/>
              </a:rPr>
              <a:t> files and </a:t>
            </a:r>
            <a:r>
              <a:rPr lang="fr-FR" sz="1400" dirty="0" err="1">
                <a:solidFill>
                  <a:srgbClr val="EEECE1">
                    <a:lumMod val="50000"/>
                  </a:srgbClr>
                </a:solidFill>
                <a:latin typeface="Calibri"/>
              </a:rPr>
              <a:t>Forms</a:t>
            </a:r>
            <a:r>
              <a:rPr lang="fr-FR" sz="1400" dirty="0">
                <a:solidFill>
                  <a:srgbClr val="EEECE1">
                    <a:lumMod val="50000"/>
                  </a:srgbClr>
                </a:solidFill>
                <a:latin typeface="Calibri"/>
              </a:rPr>
              <a:t> </a:t>
            </a:r>
          </a:p>
          <a:p>
            <a:pPr algn="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dirty="0" err="1">
                <a:solidFill>
                  <a:prstClr val="black"/>
                </a:solidFill>
                <a:latin typeface="Calibri"/>
              </a:rPr>
              <a:t>P</a:t>
            </a:r>
            <a:r>
              <a:rPr lang="fr-FR" sz="1400" dirty="0" err="1" smtClean="0">
                <a:solidFill>
                  <a:prstClr val="black"/>
                </a:solidFill>
                <a:latin typeface="Calibri"/>
              </a:rPr>
              <a:t>rojects</a:t>
            </a:r>
            <a:endParaRPr lang="fr-FR" sz="1400" dirty="0">
              <a:solidFill>
                <a:prstClr val="black"/>
              </a:solidFill>
              <a:latin typeface="Calibri"/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UR, ED</a:t>
            </a:r>
            <a:endParaRPr lang="fr-FR" sz="1400" dirty="0">
              <a:solidFill>
                <a:srgbClr val="FF0000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25" name="Connecteur droit avec flèche 24"/>
          <p:cNvCxnSpPr>
            <a:stCxn id="10" idx="1"/>
            <a:endCxn id="9" idx="3"/>
          </p:cNvCxnSpPr>
          <p:nvPr/>
        </p:nvCxnSpPr>
        <p:spPr>
          <a:xfrm flipH="1">
            <a:off x="2578100" y="3589338"/>
            <a:ext cx="3582988" cy="1058862"/>
          </a:xfrm>
          <a:prstGeom prst="straightConnector1">
            <a:avLst/>
          </a:prstGeom>
          <a:ln w="38100" cmpd="sng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ZoneTexte 25"/>
          <p:cNvSpPr txBox="1"/>
          <p:nvPr/>
        </p:nvSpPr>
        <p:spPr>
          <a:xfrm>
            <a:off x="3087688" y="4229100"/>
            <a:ext cx="1747837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Data</a:t>
            </a:r>
            <a:endParaRPr lang="fr-FR" sz="1400" dirty="0">
              <a:solidFill>
                <a:srgbClr val="FF0000"/>
              </a:solidFill>
              <a:latin typeface="Calibri"/>
              <a:ea typeface="+mn-ea"/>
              <a:cs typeface="+mn-cs"/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dirty="0" err="1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Labellised</a:t>
            </a:r>
            <a:r>
              <a:rPr lang="fr-FR" sz="1400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 UR</a:t>
            </a:r>
            <a:endParaRPr lang="fr-FR" sz="1400" dirty="0">
              <a:solidFill>
                <a:srgbClr val="FF00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7" name="Rectangle à coins arrondis 26"/>
          <p:cNvSpPr/>
          <p:nvPr/>
        </p:nvSpPr>
        <p:spPr>
          <a:xfrm>
            <a:off x="2411413" y="5491163"/>
            <a:ext cx="1227137" cy="107156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 dirty="0">
                <a:solidFill>
                  <a:srgbClr val="000000"/>
                </a:solidFill>
                <a:latin typeface="Calibri"/>
              </a:rPr>
              <a:t>Annuaire ED, UR</a:t>
            </a:r>
          </a:p>
        </p:txBody>
      </p:sp>
      <p:sp>
        <p:nvSpPr>
          <p:cNvPr id="32" name="ZoneTexte 31"/>
          <p:cNvSpPr txBox="1"/>
          <p:nvPr/>
        </p:nvSpPr>
        <p:spPr>
          <a:xfrm>
            <a:off x="3131840" y="5445224"/>
            <a:ext cx="25273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Data </a:t>
            </a:r>
            <a:r>
              <a:rPr lang="fr-FR" sz="1400" dirty="0" err="1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accredited</a:t>
            </a:r>
            <a:endParaRPr lang="fr-FR" sz="1400" dirty="0">
              <a:solidFill>
                <a:srgbClr val="FF0000"/>
              </a:solidFill>
              <a:latin typeface="Calibri"/>
              <a:ea typeface="+mn-ea"/>
              <a:cs typeface="+mn-cs"/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dirty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ED </a:t>
            </a:r>
          </a:p>
        </p:txBody>
      </p:sp>
      <p:cxnSp>
        <p:nvCxnSpPr>
          <p:cNvPr id="34" name="Connecteur droit avec flèche 33"/>
          <p:cNvCxnSpPr>
            <a:stCxn id="6" idx="3"/>
            <a:endCxn id="7" idx="1"/>
          </p:cNvCxnSpPr>
          <p:nvPr/>
        </p:nvCxnSpPr>
        <p:spPr>
          <a:xfrm flipV="1">
            <a:off x="4835525" y="746125"/>
            <a:ext cx="2354263" cy="1116013"/>
          </a:xfrm>
          <a:prstGeom prst="straightConnector1">
            <a:avLst/>
          </a:prstGeom>
          <a:ln w="38100" cmpd="sng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ZoneTexte 36"/>
          <p:cNvSpPr txBox="1"/>
          <p:nvPr/>
        </p:nvSpPr>
        <p:spPr>
          <a:xfrm>
            <a:off x="4427984" y="260648"/>
            <a:ext cx="2256146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600" dirty="0" err="1">
                <a:solidFill>
                  <a:srgbClr val="EEECE1">
                    <a:lumMod val="50000"/>
                  </a:srgbClr>
                </a:solidFill>
                <a:latin typeface="Calibri"/>
              </a:rPr>
              <a:t>Attached</a:t>
            </a:r>
            <a:r>
              <a:rPr lang="fr-FR" sz="1600" dirty="0">
                <a:solidFill>
                  <a:srgbClr val="EEECE1">
                    <a:lumMod val="50000"/>
                  </a:srgbClr>
                </a:solidFill>
                <a:latin typeface="Calibri"/>
              </a:rPr>
              <a:t> files and </a:t>
            </a:r>
            <a:r>
              <a:rPr lang="fr-FR" sz="1600" dirty="0" err="1">
                <a:solidFill>
                  <a:srgbClr val="EEECE1">
                    <a:lumMod val="50000"/>
                  </a:srgbClr>
                </a:solidFill>
                <a:latin typeface="Calibri"/>
              </a:rPr>
              <a:t>Forms</a:t>
            </a:r>
            <a:r>
              <a:rPr lang="fr-FR" sz="1600" dirty="0">
                <a:solidFill>
                  <a:srgbClr val="EEECE1">
                    <a:lumMod val="50000"/>
                  </a:srgbClr>
                </a:solidFill>
                <a:latin typeface="Calibri"/>
              </a:rPr>
              <a:t> </a:t>
            </a:r>
          </a:p>
          <a:p>
            <a:pPr algn="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600" dirty="0" err="1">
                <a:solidFill>
                  <a:prstClr val="black"/>
                </a:solidFill>
                <a:latin typeface="Calibri"/>
              </a:rPr>
              <a:t>Assessments</a:t>
            </a:r>
            <a:r>
              <a:rPr lang="fr-FR" sz="1600" dirty="0">
                <a:solidFill>
                  <a:prstClr val="black"/>
                </a:solidFill>
                <a:latin typeface="Calibri"/>
              </a:rPr>
              <a:t>, </a:t>
            </a:r>
            <a:r>
              <a:rPr lang="fr-FR" sz="1600" dirty="0" err="1">
                <a:solidFill>
                  <a:prstClr val="black"/>
                </a:solidFill>
                <a:latin typeface="Calibri"/>
              </a:rPr>
              <a:t>projects</a:t>
            </a:r>
            <a:endParaRPr lang="fr-FR" sz="1600" dirty="0">
              <a:solidFill>
                <a:prstClr val="black"/>
              </a:solidFill>
              <a:latin typeface="Calibri"/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600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UR, </a:t>
            </a:r>
            <a:r>
              <a:rPr lang="fr-FR" sz="1600" dirty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ED</a:t>
            </a:r>
          </a:p>
        </p:txBody>
      </p:sp>
      <p:cxnSp>
        <p:nvCxnSpPr>
          <p:cNvPr id="44" name="Connecteur droit avec flèche 43"/>
          <p:cNvCxnSpPr>
            <a:stCxn id="7" idx="2"/>
            <a:endCxn id="10" idx="0"/>
          </p:cNvCxnSpPr>
          <p:nvPr/>
        </p:nvCxnSpPr>
        <p:spPr>
          <a:xfrm flipH="1">
            <a:off x="6824663" y="1241425"/>
            <a:ext cx="1035050" cy="2085975"/>
          </a:xfrm>
          <a:prstGeom prst="straightConnector1">
            <a:avLst/>
          </a:prstGeom>
          <a:ln w="38100" cmpd="sng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ZoneTexte 44"/>
          <p:cNvSpPr txBox="1"/>
          <p:nvPr/>
        </p:nvSpPr>
        <p:spPr>
          <a:xfrm>
            <a:off x="7189788" y="1308100"/>
            <a:ext cx="1793875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Assessment</a:t>
            </a:r>
            <a:endParaRPr lang="fr-FR" sz="14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Nb </a:t>
            </a:r>
            <a:r>
              <a:rPr lang="fr-FR" sz="14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publishing</a:t>
            </a:r>
            <a:r>
              <a:rPr lang="fr-FR" sz="1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fr-FR" sz="14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researchers</a:t>
            </a:r>
            <a:endParaRPr lang="fr-FR" sz="14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UR</a:t>
            </a:r>
            <a:endParaRPr lang="fr-FR" sz="1400" dirty="0">
              <a:solidFill>
                <a:srgbClr val="FF0000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55" name="Connecteur droit avec flèche 54"/>
          <p:cNvCxnSpPr>
            <a:stCxn id="6" idx="2"/>
            <a:endCxn id="9" idx="0"/>
          </p:cNvCxnSpPr>
          <p:nvPr/>
        </p:nvCxnSpPr>
        <p:spPr>
          <a:xfrm flipH="1">
            <a:off x="1963738" y="2400300"/>
            <a:ext cx="2201862" cy="1712913"/>
          </a:xfrm>
          <a:prstGeom prst="straightConnector1">
            <a:avLst/>
          </a:prstGeom>
          <a:ln w="38100" cmpd="dbl">
            <a:solidFill>
              <a:srgbClr val="008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ZoneTexte 58"/>
          <p:cNvSpPr txBox="1"/>
          <p:nvPr/>
        </p:nvSpPr>
        <p:spPr>
          <a:xfrm>
            <a:off x="3059832" y="2924944"/>
            <a:ext cx="1466850" cy="73866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Data</a:t>
            </a:r>
            <a:endParaRPr lang="fr-FR" sz="1400" dirty="0">
              <a:solidFill>
                <a:srgbClr val="FF0000"/>
              </a:solidFill>
              <a:latin typeface="Calibri"/>
              <a:ea typeface="+mn-ea"/>
              <a:cs typeface="+mn-cs"/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Active UR 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dirty="0" smtClean="0">
                <a:solidFill>
                  <a:srgbClr val="948A54"/>
                </a:solidFill>
                <a:latin typeface="Calibri"/>
                <a:ea typeface="+mn-ea"/>
                <a:cs typeface="+mn-cs"/>
              </a:rPr>
              <a:t>ED</a:t>
            </a:r>
            <a:endParaRPr lang="fr-FR" sz="1400" dirty="0">
              <a:solidFill>
                <a:srgbClr val="948A54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111" name="Connecteur en angle 110"/>
          <p:cNvCxnSpPr>
            <a:endCxn id="27" idx="3"/>
          </p:cNvCxnSpPr>
          <p:nvPr/>
        </p:nvCxnSpPr>
        <p:spPr>
          <a:xfrm rot="10800000" flipV="1">
            <a:off x="3638550" y="3868738"/>
            <a:ext cx="2379663" cy="2157412"/>
          </a:xfrm>
          <a:prstGeom prst="bentConnector3">
            <a:avLst>
              <a:gd name="adj1" fmla="val 21151"/>
            </a:avLst>
          </a:prstGeom>
          <a:ln w="38100" cmpd="dbl"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Connecteur en angle 116"/>
          <p:cNvCxnSpPr>
            <a:stCxn id="9" idx="1"/>
            <a:endCxn id="8" idx="1"/>
          </p:cNvCxnSpPr>
          <p:nvPr/>
        </p:nvCxnSpPr>
        <p:spPr>
          <a:xfrm rot="10800000">
            <a:off x="290513" y="787400"/>
            <a:ext cx="1058862" cy="3860800"/>
          </a:xfrm>
          <a:prstGeom prst="bentConnector3">
            <a:avLst>
              <a:gd name="adj1" fmla="val 121603"/>
            </a:avLst>
          </a:prstGeom>
          <a:ln w="38100" cmpd="dbl">
            <a:solidFill>
              <a:srgbClr val="008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2" name="Connecteur en angle 131"/>
          <p:cNvCxnSpPr>
            <a:stCxn id="9" idx="2"/>
            <a:endCxn id="133" idx="0"/>
          </p:cNvCxnSpPr>
          <p:nvPr/>
        </p:nvCxnSpPr>
        <p:spPr>
          <a:xfrm rot="5400000">
            <a:off x="1110457" y="4809331"/>
            <a:ext cx="477838" cy="1228725"/>
          </a:xfrm>
          <a:prstGeom prst="bentConnector3">
            <a:avLst/>
          </a:prstGeom>
          <a:ln w="38100" cmpd="dbl"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3" name="Rectangle à coins arrondis 132"/>
          <p:cNvSpPr/>
          <p:nvPr/>
        </p:nvSpPr>
        <p:spPr>
          <a:xfrm>
            <a:off x="120650" y="5662613"/>
            <a:ext cx="1228725" cy="107156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 dirty="0">
                <a:solidFill>
                  <a:prstClr val="black"/>
                </a:solidFill>
                <a:latin typeface="Calibri"/>
              </a:rPr>
              <a:t>SI ANR</a:t>
            </a:r>
          </a:p>
        </p:txBody>
      </p:sp>
      <p:sp>
        <p:nvSpPr>
          <p:cNvPr id="135" name="Rectangle à coins arrondis 134"/>
          <p:cNvSpPr/>
          <p:nvPr/>
        </p:nvSpPr>
        <p:spPr>
          <a:xfrm>
            <a:off x="6161088" y="4564063"/>
            <a:ext cx="1328737" cy="33655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dirty="0">
                <a:solidFill>
                  <a:prstClr val="black"/>
                </a:solidFill>
                <a:latin typeface="Calibri"/>
              </a:rPr>
              <a:t>PES</a:t>
            </a:r>
          </a:p>
        </p:txBody>
      </p:sp>
      <p:sp>
        <p:nvSpPr>
          <p:cNvPr id="136" name="Rectangle à coins arrondis 135"/>
          <p:cNvSpPr/>
          <p:nvPr/>
        </p:nvSpPr>
        <p:spPr>
          <a:xfrm>
            <a:off x="6161088" y="4900613"/>
            <a:ext cx="1328737" cy="40957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dirty="0">
                <a:solidFill>
                  <a:prstClr val="black"/>
                </a:solidFill>
                <a:latin typeface="Calibri"/>
              </a:rPr>
              <a:t>CPER</a:t>
            </a:r>
          </a:p>
        </p:txBody>
      </p:sp>
      <p:sp>
        <p:nvSpPr>
          <p:cNvPr id="141" name="Rectangle à coins arrondis 140"/>
          <p:cNvSpPr/>
          <p:nvPr/>
        </p:nvSpPr>
        <p:spPr>
          <a:xfrm>
            <a:off x="6161088" y="5310188"/>
            <a:ext cx="1328737" cy="65881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dirty="0">
                <a:solidFill>
                  <a:prstClr val="black"/>
                </a:solidFill>
                <a:latin typeface="Calibri"/>
              </a:rPr>
              <a:t>expertise internationale</a:t>
            </a:r>
          </a:p>
        </p:txBody>
      </p:sp>
      <p:sp>
        <p:nvSpPr>
          <p:cNvPr id="148" name="Rectangle à coins arrondis 147"/>
          <p:cNvSpPr/>
          <p:nvPr/>
        </p:nvSpPr>
        <p:spPr>
          <a:xfrm>
            <a:off x="6161088" y="5978525"/>
            <a:ext cx="1328737" cy="6572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dirty="0">
                <a:solidFill>
                  <a:prstClr val="black"/>
                </a:solidFill>
                <a:latin typeface="Calibri"/>
              </a:rPr>
              <a:t>SDT</a:t>
            </a:r>
          </a:p>
        </p:txBody>
      </p:sp>
      <p:sp>
        <p:nvSpPr>
          <p:cNvPr id="149" name="Rectangle à coins arrondis 148"/>
          <p:cNvSpPr/>
          <p:nvPr/>
        </p:nvSpPr>
        <p:spPr>
          <a:xfrm>
            <a:off x="7993063" y="4375150"/>
            <a:ext cx="1069975" cy="107156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200" dirty="0">
                <a:solidFill>
                  <a:prstClr val="black"/>
                </a:solidFill>
                <a:latin typeface="Calibri"/>
              </a:rPr>
              <a:t>Infocentres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dirty="0">
                <a:solidFill>
                  <a:prstClr val="black"/>
                </a:solidFill>
                <a:latin typeface="Calibri"/>
              </a:rPr>
              <a:t>PAPESR</a:t>
            </a:r>
          </a:p>
        </p:txBody>
      </p:sp>
      <p:cxnSp>
        <p:nvCxnSpPr>
          <p:cNvPr id="158" name="Connecteur droit avec flèche 157"/>
          <p:cNvCxnSpPr>
            <a:endCxn id="149" idx="1"/>
          </p:cNvCxnSpPr>
          <p:nvPr/>
        </p:nvCxnSpPr>
        <p:spPr>
          <a:xfrm flipV="1">
            <a:off x="7597775" y="4911725"/>
            <a:ext cx="395288" cy="222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0" name="Rectangle à coins arrondis 159"/>
          <p:cNvSpPr/>
          <p:nvPr/>
        </p:nvSpPr>
        <p:spPr>
          <a:xfrm>
            <a:off x="7993063" y="2797175"/>
            <a:ext cx="1069975" cy="107156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200" dirty="0">
                <a:solidFill>
                  <a:prstClr val="black"/>
                </a:solidFill>
                <a:latin typeface="Calibri"/>
              </a:rPr>
              <a:t>SYMPA</a:t>
            </a:r>
          </a:p>
        </p:txBody>
      </p:sp>
      <p:sp>
        <p:nvSpPr>
          <p:cNvPr id="2" name="Légende encadrée 1 1"/>
          <p:cNvSpPr/>
          <p:nvPr/>
        </p:nvSpPr>
        <p:spPr>
          <a:xfrm>
            <a:off x="7859713" y="5969000"/>
            <a:ext cx="979487" cy="779463"/>
          </a:xfrm>
          <a:prstGeom prst="borderCallout1">
            <a:avLst>
              <a:gd name="adj1" fmla="val 48923"/>
              <a:gd name="adj2" fmla="val 1006"/>
              <a:gd name="adj3" fmla="val 10028"/>
              <a:gd name="adj4" fmla="val -25579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 dirty="0">
                <a:solidFill>
                  <a:prstClr val="black"/>
                </a:solidFill>
                <a:latin typeface="Calibri"/>
              </a:rPr>
              <a:t>Base SIREDO</a:t>
            </a:r>
          </a:p>
        </p:txBody>
      </p:sp>
      <p:sp>
        <p:nvSpPr>
          <p:cNvPr id="46" name="Rectangle à coins arrondis 45"/>
          <p:cNvSpPr/>
          <p:nvPr/>
        </p:nvSpPr>
        <p:spPr>
          <a:xfrm>
            <a:off x="6161088" y="4203700"/>
            <a:ext cx="1328737" cy="34131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dirty="0">
                <a:solidFill>
                  <a:prstClr val="black"/>
                </a:solidFill>
                <a:latin typeface="Calibri"/>
              </a:rPr>
              <a:t>Enquête ED</a:t>
            </a:r>
          </a:p>
        </p:txBody>
      </p:sp>
      <p:sp>
        <p:nvSpPr>
          <p:cNvPr id="29" name="Rectangle à coins arrondis 28"/>
          <p:cNvSpPr/>
          <p:nvPr/>
        </p:nvSpPr>
        <p:spPr>
          <a:xfrm>
            <a:off x="6063585" y="3203737"/>
            <a:ext cx="1534653" cy="3530472"/>
          </a:xfrm>
          <a:prstGeom prst="roundRect">
            <a:avLst/>
          </a:prstGeom>
          <a:noFill/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solidFill>
                <a:srgbClr val="948A54"/>
              </a:solidFill>
              <a:latin typeface="Calibri"/>
            </a:endParaRPr>
          </a:p>
        </p:txBody>
      </p:sp>
      <p:cxnSp>
        <p:nvCxnSpPr>
          <p:cNvPr id="14" name="Connecteur en angle 13"/>
          <p:cNvCxnSpPr>
            <a:stCxn id="9" idx="2"/>
            <a:endCxn id="27" idx="1"/>
          </p:cNvCxnSpPr>
          <p:nvPr/>
        </p:nvCxnSpPr>
        <p:spPr>
          <a:xfrm rot="16200000" flipH="1">
            <a:off x="1766888" y="5381625"/>
            <a:ext cx="841375" cy="447675"/>
          </a:xfrm>
          <a:prstGeom prst="bentConnector2">
            <a:avLst/>
          </a:prstGeom>
          <a:ln w="38100" cmpd="dbl">
            <a:solidFill>
              <a:srgbClr val="008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Some figures on Research in France. May 2015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0B4DC5-5133-E64D-9F30-10E556696EFA}" type="slidenum">
              <a:rPr lang="fr-FR" smtClean="0"/>
              <a:pPr>
                <a:defRPr/>
              </a:pPr>
              <a:t>24</a:t>
            </a:fld>
            <a:endParaRPr lang="fr-FR"/>
          </a:p>
        </p:txBody>
      </p:sp>
    </p:spTree>
  </p:cSld>
  <p:clrMapOvr>
    <a:masterClrMapping/>
  </p:clrMapOvr>
  <p:transition xmlns:p14="http://schemas.microsoft.com/office/powerpoint/2010/main" spd="slow" advTm="27673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dirty="0" err="1" smtClean="0"/>
              <a:t>Operators</a:t>
            </a:r>
            <a:r>
              <a:rPr lang="fr-FR" dirty="0" smtClean="0"/>
              <a:t> IS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AMUE</a:t>
            </a:r>
          </a:p>
          <a:p>
            <a:pPr>
              <a:defRPr/>
            </a:pPr>
            <a:r>
              <a:rPr lang="fr-FR" dirty="0" smtClean="0"/>
              <a:t>COCKTAIL</a:t>
            </a:r>
          </a:p>
          <a:p>
            <a:pPr>
              <a:defRPr/>
            </a:pPr>
            <a:r>
              <a:rPr lang="fr-FR" dirty="0" smtClean="0">
                <a:latin typeface="Arial" charset="0"/>
              </a:rPr>
              <a:t>INTERNAL DEVELOPMENTS</a:t>
            </a:r>
          </a:p>
          <a:p>
            <a:pPr>
              <a:defRPr/>
            </a:pPr>
            <a:r>
              <a:rPr lang="fr-FR" dirty="0" smtClean="0">
                <a:latin typeface="Arial" charset="0"/>
              </a:rPr>
              <a:t>OTHER EDITORS</a:t>
            </a:r>
          </a:p>
        </p:txBody>
      </p:sp>
      <p:sp>
        <p:nvSpPr>
          <p:cNvPr id="352259" name="Espace réservé du pied de page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800" smtClean="0">
                <a:solidFill>
                  <a:schemeClr val="accent1"/>
                </a:solidFill>
                <a:cs typeface="Arial" charset="0"/>
              </a:rPr>
              <a:t>Some figures on Research in France. May 2015</a:t>
            </a:r>
            <a:endParaRPr lang="fr-FR" sz="800">
              <a:solidFill>
                <a:schemeClr val="accent1"/>
              </a:solidFill>
              <a:cs typeface="Arial" charset="0"/>
            </a:endParaRPr>
          </a:p>
        </p:txBody>
      </p:sp>
      <p:sp>
        <p:nvSpPr>
          <p:cNvPr id="352260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7E2621D-7AF4-B440-8AB3-6861D0C3F9BC}" type="slidenum">
              <a:rPr lang="fr-FR" sz="800">
                <a:solidFill>
                  <a:schemeClr val="accent1"/>
                </a:solidFill>
                <a:cs typeface="Arial" charset="0"/>
              </a:rPr>
              <a:pPr eaLnBrk="1" hangingPunct="1"/>
              <a:t>25</a:t>
            </a:fld>
            <a:endParaRPr lang="fr-FR" sz="800">
              <a:solidFill>
                <a:schemeClr val="accent1"/>
              </a:solidFill>
              <a:cs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 spd="slow" advTm="44845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dirty="0" err="1">
                <a:latin typeface="Arial" charset="0"/>
              </a:rPr>
              <a:t>Findings</a:t>
            </a:r>
            <a:r>
              <a:rPr lang="fr-FR" dirty="0">
                <a:latin typeface="Arial" charset="0"/>
              </a:rPr>
              <a:t> and </a:t>
            </a:r>
            <a:r>
              <a:rPr lang="fr-FR" dirty="0" err="1">
                <a:latin typeface="Arial" charset="0"/>
              </a:rPr>
              <a:t>needs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24075" y="1125538"/>
            <a:ext cx="7019925" cy="5399087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264"/>
              </a:spcAft>
              <a:buClr>
                <a:srgbClr val="842FFF"/>
              </a:buClr>
              <a:buSzPct val="100000"/>
              <a:buFont typeface="Wingdings" charset="2"/>
              <a:buChar char=""/>
              <a:defRPr/>
            </a:pPr>
            <a:r>
              <a:rPr lang="fr-FR" sz="2400" b="0" dirty="0" smtClean="0"/>
              <a:t>Multiples entries, in </a:t>
            </a:r>
            <a:r>
              <a:rPr lang="fr-FR" sz="2400" b="0" dirty="0" err="1" smtClean="0"/>
              <a:t>various</a:t>
            </a:r>
            <a:r>
              <a:rPr lang="fr-FR" sz="2400" b="0" dirty="0" smtClean="0"/>
              <a:t> </a:t>
            </a:r>
            <a:r>
              <a:rPr lang="fr-FR" sz="2400" b="0" dirty="0" err="1" smtClean="0"/>
              <a:t>forms</a:t>
            </a:r>
            <a:endParaRPr lang="fr-FR" sz="2400" b="0" dirty="0" smtClean="0"/>
          </a:p>
          <a:p>
            <a:pPr>
              <a:spcBef>
                <a:spcPts val="0"/>
              </a:spcBef>
              <a:spcAft>
                <a:spcPts val="264"/>
              </a:spcAft>
              <a:buClr>
                <a:srgbClr val="842FFF"/>
              </a:buClr>
              <a:buSzPct val="100000"/>
              <a:buFont typeface="Wingdings" charset="2"/>
              <a:buChar char=""/>
              <a:defRPr/>
            </a:pPr>
            <a:r>
              <a:rPr lang="fr-FR" sz="2400" b="0" dirty="0" err="1" smtClean="0"/>
              <a:t>Multilateral</a:t>
            </a:r>
            <a:r>
              <a:rPr lang="fr-FR" sz="2400" b="0" dirty="0" smtClean="0"/>
              <a:t> exchanges</a:t>
            </a:r>
          </a:p>
          <a:p>
            <a:pPr>
              <a:spcBef>
                <a:spcPct val="0"/>
              </a:spcBef>
              <a:spcAft>
                <a:spcPts val="263"/>
              </a:spcAft>
              <a:buClr>
                <a:srgbClr val="842FFF"/>
              </a:buClr>
              <a:buSzPct val="100000"/>
              <a:buFont typeface="Wingdings" charset="0"/>
              <a:buChar char=""/>
              <a:defRPr/>
            </a:pPr>
            <a:r>
              <a:rPr lang="en-US" sz="2400" b="0" dirty="0" smtClean="0">
                <a:latin typeface="Arial" charset="0"/>
              </a:rPr>
              <a:t>Consolidation work  and fragmented quality implementation</a:t>
            </a:r>
          </a:p>
          <a:p>
            <a:pPr>
              <a:spcBef>
                <a:spcPct val="0"/>
              </a:spcBef>
              <a:spcAft>
                <a:spcPts val="263"/>
              </a:spcAft>
              <a:buClr>
                <a:srgbClr val="842FFF"/>
              </a:buClr>
              <a:buSzPct val="100000"/>
              <a:buFont typeface="Wingdings" charset="0"/>
              <a:buChar char=""/>
              <a:defRPr/>
            </a:pPr>
            <a:r>
              <a:rPr lang="en-US" sz="2400" b="0" dirty="0" smtClean="0">
                <a:latin typeface="Arial" charset="0"/>
              </a:rPr>
              <a:t>No fully and reliably Consolidating Unity</a:t>
            </a:r>
          </a:p>
          <a:p>
            <a:pPr marL="0" indent="0">
              <a:spcBef>
                <a:spcPts val="0"/>
              </a:spcBef>
              <a:spcAft>
                <a:spcPts val="264"/>
              </a:spcAft>
              <a:buClr>
                <a:srgbClr val="842FFF"/>
              </a:buClr>
              <a:buSzPct val="100000"/>
              <a:buFont typeface="Arial" charset="0"/>
              <a:buNone/>
              <a:defRPr/>
            </a:pPr>
            <a:endParaRPr lang="fr-FR" sz="2400" dirty="0" smtClean="0"/>
          </a:p>
          <a:p>
            <a:pPr>
              <a:spcBef>
                <a:spcPts val="475"/>
              </a:spcBef>
              <a:defRPr/>
            </a:pPr>
            <a:r>
              <a:rPr lang="en-US" sz="2400" dirty="0" smtClean="0">
                <a:latin typeface="Arial" charset="0"/>
              </a:rPr>
              <a:t>To take into account the context of developments: IS to evolve</a:t>
            </a:r>
          </a:p>
          <a:p>
            <a:pPr>
              <a:spcBef>
                <a:spcPts val="475"/>
              </a:spcBef>
              <a:defRPr/>
            </a:pPr>
            <a:r>
              <a:rPr lang="en-US" sz="2400" dirty="0" smtClean="0">
                <a:latin typeface="Arial" charset="0"/>
              </a:rPr>
              <a:t>Visibility increasing need, traceability</a:t>
            </a:r>
          </a:p>
          <a:p>
            <a:pPr>
              <a:spcBef>
                <a:spcPts val="475"/>
              </a:spcBef>
              <a:defRPr/>
            </a:pPr>
            <a:r>
              <a:rPr lang="en-US" sz="2400" dirty="0" smtClean="0">
                <a:latin typeface="Arial" charset="0"/>
              </a:rPr>
              <a:t>A need to strengthen the information, disseminate, compare, assess ... </a:t>
            </a:r>
            <a:endParaRPr lang="fr-FR" dirty="0" smtClean="0"/>
          </a:p>
          <a:p>
            <a:pPr>
              <a:defRPr/>
            </a:pPr>
            <a:endParaRPr lang="fr-FR" dirty="0"/>
          </a:p>
        </p:txBody>
      </p:sp>
      <p:sp>
        <p:nvSpPr>
          <p:cNvPr id="353283" name="Espace réservé du pied de page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800" smtClean="0">
                <a:solidFill>
                  <a:schemeClr val="accent1"/>
                </a:solidFill>
                <a:cs typeface="Arial" charset="0"/>
              </a:rPr>
              <a:t>Some figures on Research in France. May 2015</a:t>
            </a:r>
            <a:endParaRPr lang="fr-FR" sz="800">
              <a:solidFill>
                <a:schemeClr val="accent1"/>
              </a:solidFill>
              <a:cs typeface="Arial" charset="0"/>
            </a:endParaRPr>
          </a:p>
        </p:txBody>
      </p:sp>
      <p:sp>
        <p:nvSpPr>
          <p:cNvPr id="353284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7C4BE5B-E51E-C844-85CD-4CBEC1CED4D2}" type="slidenum">
              <a:rPr lang="fr-FR" sz="800">
                <a:solidFill>
                  <a:schemeClr val="accent1"/>
                </a:solidFill>
                <a:cs typeface="Arial" charset="0"/>
              </a:rPr>
              <a:pPr eaLnBrk="1" hangingPunct="1"/>
              <a:t>26</a:t>
            </a:fld>
            <a:endParaRPr lang="fr-FR" sz="800">
              <a:solidFill>
                <a:schemeClr val="accent1"/>
              </a:solidFill>
              <a:cs typeface="Arial" charset="0"/>
            </a:endParaRPr>
          </a:p>
        </p:txBody>
      </p:sp>
      <p:sp>
        <p:nvSpPr>
          <p:cNvPr id="353285" name="ZoneTexte 3"/>
          <p:cNvSpPr txBox="1">
            <a:spLocks noChangeArrowheads="1"/>
          </p:cNvSpPr>
          <p:nvPr/>
        </p:nvSpPr>
        <p:spPr bwMode="auto">
          <a:xfrm>
            <a:off x="7035800" y="520700"/>
            <a:ext cx="18415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fr-FR"/>
          </a:p>
        </p:txBody>
      </p:sp>
    </p:spTree>
  </p:cSld>
  <p:clrMapOvr>
    <a:masterClrMapping/>
  </p:clrMapOvr>
  <p:transition xmlns:p14="http://schemas.microsoft.com/office/powerpoint/2010/main" spd="slow" advTm="23290"/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78188" y="2708275"/>
            <a:ext cx="3022600" cy="1470025"/>
          </a:xfrm>
        </p:spPr>
        <p:txBody>
          <a:bodyPr/>
          <a:lstStyle/>
          <a:p>
            <a:pPr eaLnBrk="1" hangingPunct="1">
              <a:defRPr/>
            </a:pPr>
            <a:r>
              <a:rPr lang="fr-FR" sz="2600" dirty="0" smtClean="0">
                <a:latin typeface="Arial" charset="0"/>
                <a:cs typeface="Arial" charset="0"/>
              </a:rPr>
              <a:t>JOINT PROJECTS</a:t>
            </a:r>
            <a:endParaRPr lang="fr-FR" sz="2100" dirty="0">
              <a:latin typeface="Arial" charset="0"/>
              <a:cs typeface="Arial" charset="0"/>
            </a:endParaRP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dirty="0">
                <a:latin typeface="Arial Black" charset="0"/>
                <a:cs typeface="Arial" charset="0"/>
              </a:rPr>
              <a:t>4</a:t>
            </a:r>
          </a:p>
        </p:txBody>
      </p:sp>
    </p:spTree>
  </p:cSld>
  <p:clrMapOvr>
    <a:masterClrMapping/>
  </p:clrMapOvr>
  <p:transition xmlns:p14="http://schemas.microsoft.com/office/powerpoint/2010/main" spd="slow" advTm="10825"/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dirty="0">
                <a:latin typeface="Arial" charset="0"/>
              </a:rPr>
              <a:t>National </a:t>
            </a:r>
            <a:r>
              <a:rPr lang="fr-FR" dirty="0" err="1">
                <a:latin typeface="Arial" charset="0"/>
              </a:rPr>
              <a:t>Organization</a:t>
            </a:r>
            <a:r>
              <a:rPr lang="fr-FR" dirty="0">
                <a:latin typeface="Arial" charset="0"/>
              </a:rPr>
              <a:t> of IS</a:t>
            </a:r>
            <a:endParaRPr lang="fr-FR" dirty="0"/>
          </a:p>
        </p:txBody>
      </p:sp>
      <p:sp>
        <p:nvSpPr>
          <p:cNvPr id="355330" name="Espace réservé du pied de page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800" smtClean="0">
                <a:solidFill>
                  <a:schemeClr val="accent1"/>
                </a:solidFill>
                <a:cs typeface="Arial" charset="0"/>
              </a:rPr>
              <a:t>Some figures on Research in France. May 2015</a:t>
            </a:r>
            <a:endParaRPr lang="fr-FR" sz="800">
              <a:solidFill>
                <a:schemeClr val="accent1"/>
              </a:solidFill>
              <a:cs typeface="Arial" charset="0"/>
            </a:endParaRPr>
          </a:p>
        </p:txBody>
      </p:sp>
      <p:sp>
        <p:nvSpPr>
          <p:cNvPr id="355331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D3F1B30-A33C-5846-87CA-A58838016270}" type="slidenum">
              <a:rPr lang="fr-FR" sz="800">
                <a:solidFill>
                  <a:schemeClr val="accent1"/>
                </a:solidFill>
                <a:cs typeface="Arial" charset="0"/>
              </a:rPr>
              <a:pPr eaLnBrk="1" hangingPunct="1"/>
              <a:t>28</a:t>
            </a:fld>
            <a:endParaRPr lang="fr-FR" sz="800">
              <a:solidFill>
                <a:schemeClr val="accent1"/>
              </a:solidFill>
              <a:cs typeface="Arial" charset="0"/>
            </a:endParaRPr>
          </a:p>
        </p:txBody>
      </p:sp>
      <p:sp>
        <p:nvSpPr>
          <p:cNvPr id="355332" name="ZoneTexte 20"/>
          <p:cNvSpPr txBox="1">
            <a:spLocks noChangeArrowheads="1"/>
          </p:cNvSpPr>
          <p:nvPr/>
        </p:nvSpPr>
        <p:spPr bwMode="auto">
          <a:xfrm>
            <a:off x="250825" y="2205038"/>
            <a:ext cx="8569325" cy="4154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2400" dirty="0"/>
              <a:t>4 STEERING COMITTTEES</a:t>
            </a:r>
          </a:p>
          <a:p>
            <a:pPr eaLnBrk="1" hangingPunct="1"/>
            <a:endParaRPr lang="fr-FR" sz="2400" dirty="0"/>
          </a:p>
          <a:p>
            <a:pPr eaLnBrk="1" hangingPunct="1"/>
            <a:r>
              <a:rPr lang="fr-FR" sz="2400" dirty="0"/>
              <a:t>Education</a:t>
            </a:r>
          </a:p>
          <a:p>
            <a:pPr eaLnBrk="1" hangingPunct="1"/>
            <a:r>
              <a:rPr lang="fr-FR" sz="2400" b="1" dirty="0"/>
              <a:t>IS</a:t>
            </a:r>
          </a:p>
          <a:p>
            <a:pPr eaLnBrk="1" hangingPunct="1"/>
            <a:r>
              <a:rPr lang="fr-FR" sz="2400" dirty="0"/>
              <a:t>Infrastructure and Services</a:t>
            </a:r>
          </a:p>
          <a:p>
            <a:pPr eaLnBrk="1" hangingPunct="1"/>
            <a:r>
              <a:rPr lang="fr-FR" sz="2400" dirty="0"/>
              <a:t>BSN, </a:t>
            </a:r>
            <a:r>
              <a:rPr lang="fr-FR" sz="2400" dirty="0" err="1"/>
              <a:t>research</a:t>
            </a:r>
            <a:r>
              <a:rPr lang="fr-FR" sz="2400" dirty="0"/>
              <a:t> </a:t>
            </a:r>
            <a:r>
              <a:rPr lang="fr-FR" sz="2400" dirty="0" err="1"/>
              <a:t>libraries</a:t>
            </a:r>
            <a:r>
              <a:rPr lang="fr-FR" sz="2400" dirty="0"/>
              <a:t> </a:t>
            </a:r>
          </a:p>
          <a:p>
            <a:pPr eaLnBrk="1" hangingPunct="1"/>
            <a:endParaRPr lang="fr-FR" sz="2400" dirty="0"/>
          </a:p>
          <a:p>
            <a:pPr eaLnBrk="1" hangingPunct="1"/>
            <a:r>
              <a:rPr lang="en-US" sz="2400" dirty="0" smtClean="0"/>
              <a:t>Consult </a:t>
            </a:r>
            <a:r>
              <a:rPr lang="en-US" sz="2400" dirty="0"/>
              <a:t>and </a:t>
            </a:r>
            <a:r>
              <a:rPr lang="en-US" sz="2400" dirty="0" smtClean="0"/>
              <a:t>adopt joint </a:t>
            </a:r>
            <a:r>
              <a:rPr lang="en-US" sz="2400" dirty="0"/>
              <a:t>decisions </a:t>
            </a:r>
            <a:endParaRPr lang="en-US" sz="2400" dirty="0" smtClean="0"/>
          </a:p>
          <a:p>
            <a:pPr eaLnBrk="1" hangingPunct="1"/>
            <a:r>
              <a:rPr lang="en-US" sz="2400" dirty="0" smtClean="0"/>
              <a:t>Sharing </a:t>
            </a:r>
            <a:r>
              <a:rPr lang="en-US" sz="2400" dirty="0"/>
              <a:t>experiences, </a:t>
            </a:r>
            <a:r>
              <a:rPr lang="en-US" sz="2400" dirty="0" smtClean="0"/>
              <a:t>perform </a:t>
            </a:r>
            <a:r>
              <a:rPr lang="en-US" sz="2400" dirty="0" err="1" smtClean="0"/>
              <a:t>mutualization</a:t>
            </a:r>
            <a:endParaRPr lang="en-US" sz="2400" dirty="0"/>
          </a:p>
          <a:p>
            <a:pPr eaLnBrk="1" hangingPunct="1"/>
            <a:r>
              <a:rPr lang="fr-FR" sz="2400" i="1" dirty="0">
                <a:solidFill>
                  <a:srgbClr val="842FFF"/>
                </a:solidFill>
              </a:rPr>
              <a:t>Novembre 2013 IS </a:t>
            </a:r>
            <a:r>
              <a:rPr lang="fr-FR" sz="2400" i="1" dirty="0" err="1">
                <a:solidFill>
                  <a:srgbClr val="842FFF"/>
                </a:solidFill>
              </a:rPr>
              <a:t>Research</a:t>
            </a:r>
            <a:r>
              <a:rPr lang="fr-FR" sz="2400" i="1" dirty="0">
                <a:solidFill>
                  <a:srgbClr val="842FFF"/>
                </a:solidFill>
              </a:rPr>
              <a:t>. </a:t>
            </a:r>
            <a:r>
              <a:rPr lang="en-US" sz="2400" i="1" dirty="0">
                <a:solidFill>
                  <a:srgbClr val="842FFF"/>
                </a:solidFill>
              </a:rPr>
              <a:t>Reflection around a shared IS Research, submitted by AMUE </a:t>
            </a:r>
            <a:endParaRPr lang="fr-FR" sz="2400" i="1" dirty="0">
              <a:solidFill>
                <a:srgbClr val="842FFF"/>
              </a:solidFill>
            </a:endParaRPr>
          </a:p>
        </p:txBody>
      </p:sp>
      <p:sp>
        <p:nvSpPr>
          <p:cNvPr id="355333" name="ZoneTexte 2"/>
          <p:cNvSpPr txBox="1">
            <a:spLocks noChangeArrowheads="1"/>
          </p:cNvSpPr>
          <p:nvPr/>
        </p:nvSpPr>
        <p:spPr bwMode="auto">
          <a:xfrm>
            <a:off x="2555875" y="981075"/>
            <a:ext cx="617061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2800" b="1"/>
              <a:t>National Digital Coordinating Committee </a:t>
            </a:r>
            <a:endParaRPr lang="fr-FR" sz="2800"/>
          </a:p>
        </p:txBody>
      </p:sp>
    </p:spTree>
  </p:cSld>
  <p:clrMapOvr>
    <a:masterClrMapping/>
  </p:clrMapOvr>
  <p:transition xmlns:p14="http://schemas.microsoft.com/office/powerpoint/2010/main" spd="slow" advTm="42993"/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294967295"/>
          </p:nvPr>
        </p:nvSpPr>
        <p:spPr>
          <a:xfrm>
            <a:off x="8893175" y="6592888"/>
            <a:ext cx="287338" cy="365125"/>
          </a:xfrm>
          <a:prstGeom prst="rect">
            <a:avLst/>
          </a:prstGeom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5979567C-DD39-0A4E-BC0A-FAC2B74937CA}" type="slidenum">
              <a:rPr lang="en-US" altLang="fr-FR" sz="1000" smtClean="0">
                <a:solidFill>
                  <a:srgbClr val="715E61"/>
                </a:solidFill>
                <a:latin typeface="Calibri" pitchFamily="34" charset="0"/>
                <a:cs typeface="+mn-cs"/>
              </a:rPr>
              <a:pPr eaLnBrk="1" hangingPunct="1">
                <a:defRPr/>
              </a:pPr>
              <a:t>29</a:t>
            </a:fld>
            <a:endParaRPr lang="en-US" altLang="fr-FR" sz="1000" dirty="0">
              <a:solidFill>
                <a:srgbClr val="715E61"/>
              </a:solidFill>
              <a:latin typeface="Calibri" pitchFamily="34" charset="0"/>
              <a:cs typeface="+mn-cs"/>
            </a:endParaRPr>
          </a:p>
        </p:txBody>
      </p:sp>
      <p:sp>
        <p:nvSpPr>
          <p:cNvPr id="303106" name="Espace réservé du pied de page 2"/>
          <p:cNvSpPr txBox="1">
            <a:spLocks/>
          </p:cNvSpPr>
          <p:nvPr/>
        </p:nvSpPr>
        <p:spPr bwMode="auto">
          <a:xfrm>
            <a:off x="34925" y="6669088"/>
            <a:ext cx="339566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fr-FR" sz="700" dirty="0">
                <a:solidFill>
                  <a:srgbClr val="715E61"/>
                </a:solidFill>
                <a:latin typeface="Calibri" pitchFamily="34" charset="0"/>
                <a:cs typeface="+mn-cs"/>
              </a:rPr>
              <a:t>© </a:t>
            </a:r>
            <a:r>
              <a:rPr lang="en-US" altLang="fr-FR" sz="700" dirty="0" err="1">
                <a:solidFill>
                  <a:srgbClr val="715E61"/>
                </a:solidFill>
                <a:latin typeface="Calibri" pitchFamily="34" charset="0"/>
                <a:cs typeface="+mn-cs"/>
              </a:rPr>
              <a:t>Amue</a:t>
            </a:r>
            <a:r>
              <a:rPr lang="en-US" altLang="fr-FR" sz="700" dirty="0">
                <a:solidFill>
                  <a:srgbClr val="715E61"/>
                </a:solidFill>
                <a:latin typeface="Calibri" pitchFamily="34" charset="0"/>
                <a:cs typeface="+mn-cs"/>
              </a:rPr>
              <a:t> 2013</a:t>
            </a:r>
          </a:p>
        </p:txBody>
      </p:sp>
      <p:sp>
        <p:nvSpPr>
          <p:cNvPr id="303107" name="Espace réservé de la date 1"/>
          <p:cNvSpPr txBox="1">
            <a:spLocks/>
          </p:cNvSpPr>
          <p:nvPr/>
        </p:nvSpPr>
        <p:spPr bwMode="auto">
          <a:xfrm>
            <a:off x="4133850" y="6615113"/>
            <a:ext cx="10858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fr-FR" sz="700" dirty="0" smtClean="0">
                <a:solidFill>
                  <a:srgbClr val="715E61"/>
                </a:solidFill>
                <a:latin typeface="Calibri" pitchFamily="34" charset="0"/>
                <a:cs typeface="+mn-cs"/>
              </a:rPr>
              <a:t>COPIL SI ESR 04/11/2013</a:t>
            </a:r>
            <a:endParaRPr lang="en-US" altLang="fr-FR" sz="700" dirty="0">
              <a:solidFill>
                <a:srgbClr val="715E61"/>
              </a:solidFill>
              <a:latin typeface="Calibri" pitchFamily="34" charset="0"/>
              <a:cs typeface="+mn-cs"/>
            </a:endParaRPr>
          </a:p>
        </p:txBody>
      </p:sp>
      <p:graphicFrame>
        <p:nvGraphicFramePr>
          <p:cNvPr id="95" name="Diagramme 94"/>
          <p:cNvGraphicFramePr/>
          <p:nvPr/>
        </p:nvGraphicFramePr>
        <p:xfrm>
          <a:off x="3152294" y="1556792"/>
          <a:ext cx="5812194" cy="47236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09" name="Espace réservé du contenu 4"/>
          <p:cNvGraphicFramePr>
            <a:graphicFrameLocks/>
          </p:cNvGraphicFramePr>
          <p:nvPr/>
        </p:nvGraphicFramePr>
        <p:xfrm>
          <a:off x="167425" y="2132856"/>
          <a:ext cx="2237337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10" name="Triangle isocèle 109"/>
          <p:cNvSpPr>
            <a:spLocks noChangeArrowheads="1"/>
          </p:cNvSpPr>
          <p:nvPr/>
        </p:nvSpPr>
        <p:spPr bwMode="auto">
          <a:xfrm rot="5400000">
            <a:off x="1091407" y="3629819"/>
            <a:ext cx="4017962" cy="36830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7E6599"/>
              </a:gs>
              <a:gs pos="50000">
                <a:srgbClr val="6D4A8E"/>
              </a:gs>
              <a:gs pos="100000">
                <a:srgbClr val="603E80"/>
              </a:gs>
            </a:gsLst>
            <a:lin ang="5400000"/>
          </a:gradFill>
          <a:ln>
            <a:noFill/>
          </a:ln>
          <a:effectLst>
            <a:outerShdw blurRad="57150" dist="19050" dir="5400000" algn="ctr" rotWithShape="0">
              <a:srgbClr val="808080">
                <a:alpha val="62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prstClr val="white"/>
              </a:solidFill>
              <a:latin typeface="Calibri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111" name="Arrondir un rectangle avec un coin diagonal 110"/>
          <p:cNvSpPr>
            <a:spLocks/>
          </p:cNvSpPr>
          <p:nvPr/>
        </p:nvSpPr>
        <p:spPr bwMode="auto">
          <a:xfrm>
            <a:off x="4787900" y="3141663"/>
            <a:ext cx="2628900" cy="1009650"/>
          </a:xfrm>
          <a:custGeom>
            <a:avLst/>
            <a:gdLst>
              <a:gd name="T0" fmla="*/ 168278 w 2628900"/>
              <a:gd name="T1" fmla="*/ 0 h 1009650"/>
              <a:gd name="T2" fmla="*/ 2628900 w 2628900"/>
              <a:gd name="T3" fmla="*/ 0 h 1009650"/>
              <a:gd name="T4" fmla="*/ 2628900 w 2628900"/>
              <a:gd name="T5" fmla="*/ 0 h 1009650"/>
              <a:gd name="T6" fmla="*/ 2628900 w 2628900"/>
              <a:gd name="T7" fmla="*/ 841372 h 1009650"/>
              <a:gd name="T8" fmla="*/ 2460622 w 2628900"/>
              <a:gd name="T9" fmla="*/ 1009650 h 1009650"/>
              <a:gd name="T10" fmla="*/ 0 w 2628900"/>
              <a:gd name="T11" fmla="*/ 1009650 h 1009650"/>
              <a:gd name="T12" fmla="*/ 0 w 2628900"/>
              <a:gd name="T13" fmla="*/ 1009650 h 1009650"/>
              <a:gd name="T14" fmla="*/ 0 w 2628900"/>
              <a:gd name="T15" fmla="*/ 168278 h 1009650"/>
              <a:gd name="T16" fmla="*/ 168278 w 2628900"/>
              <a:gd name="T17" fmla="*/ 0 h 100965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628900"/>
              <a:gd name="T28" fmla="*/ 0 h 1009650"/>
              <a:gd name="T29" fmla="*/ 2628900 w 2628900"/>
              <a:gd name="T30" fmla="*/ 1009650 h 100965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628900" h="1009650">
                <a:moveTo>
                  <a:pt x="168278" y="0"/>
                </a:moveTo>
                <a:lnTo>
                  <a:pt x="2628900" y="0"/>
                </a:lnTo>
                <a:lnTo>
                  <a:pt x="2628900" y="841372"/>
                </a:lnTo>
                <a:cubicBezTo>
                  <a:pt x="2628900" y="934309"/>
                  <a:pt x="2553559" y="1009650"/>
                  <a:pt x="2460622" y="1009650"/>
                </a:cubicBezTo>
                <a:lnTo>
                  <a:pt x="0" y="1009650"/>
                </a:lnTo>
                <a:lnTo>
                  <a:pt x="0" y="168278"/>
                </a:lnTo>
                <a:cubicBezTo>
                  <a:pt x="0" y="75341"/>
                  <a:pt x="75341" y="0"/>
                  <a:pt x="16827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ctr" rotWithShape="0">
              <a:srgbClr val="808080">
                <a:alpha val="62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fr-FR" sz="1600" dirty="0" smtClean="0">
                <a:solidFill>
                  <a:srgbClr val="FFFFFF"/>
                </a:solidFill>
                <a:latin typeface="Calibri" pitchFamily="34" charset="0"/>
                <a:cs typeface="+mn-cs"/>
              </a:rPr>
              <a:t>Organize the sharing of data by bringing together in a shared repository</a:t>
            </a:r>
            <a:endParaRPr lang="en-US" altLang="fr-FR" sz="1600" b="1" dirty="0">
              <a:solidFill>
                <a:srgbClr val="FFFFFF"/>
              </a:solidFill>
              <a:latin typeface="Calibri" pitchFamily="34" charset="0"/>
              <a:cs typeface="+mn-cs"/>
            </a:endParaRPr>
          </a:p>
        </p:txBody>
      </p:sp>
      <p:sp>
        <p:nvSpPr>
          <p:cNvPr id="116" name="Rectangle 115"/>
          <p:cNvSpPr/>
          <p:nvPr/>
        </p:nvSpPr>
        <p:spPr>
          <a:xfrm rot="20542513">
            <a:off x="2742214" y="4227545"/>
            <a:ext cx="2484615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b="1" dirty="0">
                <a:ln w="1905"/>
                <a:gradFill>
                  <a:gsLst>
                    <a:gs pos="0">
                      <a:srgbClr val="6D4D8B">
                        <a:shade val="20000"/>
                        <a:satMod val="200000"/>
                      </a:srgbClr>
                    </a:gs>
                    <a:gs pos="78000">
                      <a:srgbClr val="6D4D8B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6D4D8B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ea typeface="ＭＳ Ｐゴシック" pitchFamily="34" charset="-128"/>
                <a:cs typeface="+mn-cs"/>
              </a:rPr>
              <a:t>For institutions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b="1" dirty="0">
                <a:ln w="1905"/>
                <a:gradFill>
                  <a:gsLst>
                    <a:gs pos="0">
                      <a:srgbClr val="6D4D8B">
                        <a:shade val="20000"/>
                        <a:satMod val="200000"/>
                      </a:srgbClr>
                    </a:gs>
                    <a:gs pos="78000">
                      <a:srgbClr val="6D4D8B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6D4D8B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ea typeface="ＭＳ Ｐゴシック" pitchFamily="34" charset="-128"/>
                <a:cs typeface="+mn-cs"/>
              </a:rPr>
              <a:t>carrying projects</a:t>
            </a:r>
          </a:p>
        </p:txBody>
      </p:sp>
      <p:sp>
        <p:nvSpPr>
          <p:cNvPr id="117" name="Rectangle 116"/>
          <p:cNvSpPr/>
          <p:nvPr/>
        </p:nvSpPr>
        <p:spPr>
          <a:xfrm rot="20542513">
            <a:off x="6760679" y="4104885"/>
            <a:ext cx="2626341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b="1" dirty="0">
                <a:ln w="1905"/>
                <a:gradFill>
                  <a:gsLst>
                    <a:gs pos="0">
                      <a:srgbClr val="6D4D8B">
                        <a:shade val="20000"/>
                        <a:satMod val="200000"/>
                      </a:srgbClr>
                    </a:gs>
                    <a:gs pos="78000">
                      <a:srgbClr val="6D4D8B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6D4D8B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ea typeface="ＭＳ Ｐゴシック" pitchFamily="34" charset="-128"/>
                <a:cs typeface="+mn-cs"/>
              </a:rPr>
              <a:t>For collaborative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b="1" dirty="0">
                <a:ln w="1905"/>
                <a:gradFill>
                  <a:gsLst>
                    <a:gs pos="0">
                      <a:srgbClr val="6D4D8B">
                        <a:shade val="20000"/>
                        <a:satMod val="200000"/>
                      </a:srgbClr>
                    </a:gs>
                    <a:gs pos="78000">
                      <a:srgbClr val="6D4D8B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6D4D8B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ea typeface="ＭＳ Ｐゴシック" pitchFamily="34" charset="-128"/>
                <a:cs typeface="+mn-cs"/>
              </a:rPr>
              <a:t>projects</a:t>
            </a:r>
          </a:p>
        </p:txBody>
      </p:sp>
      <p:sp>
        <p:nvSpPr>
          <p:cNvPr id="118" name="Rectangle 117"/>
          <p:cNvSpPr/>
          <p:nvPr/>
        </p:nvSpPr>
        <p:spPr>
          <a:xfrm rot="20542513">
            <a:off x="6468752" y="1360876"/>
            <a:ext cx="1077538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b="1" dirty="0">
                <a:ln w="1905"/>
                <a:gradFill>
                  <a:gsLst>
                    <a:gs pos="0">
                      <a:srgbClr val="6D4D8B">
                        <a:shade val="20000"/>
                        <a:satMod val="200000"/>
                      </a:srgbClr>
                    </a:gs>
                    <a:gs pos="78000">
                      <a:srgbClr val="6D4D8B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6D4D8B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ea typeface="ＭＳ Ｐゴシック" pitchFamily="34" charset="-128"/>
                <a:cs typeface="+mn-cs"/>
              </a:rPr>
              <a:t>For laboratories</a:t>
            </a:r>
          </a:p>
        </p:txBody>
      </p:sp>
      <p:sp>
        <p:nvSpPr>
          <p:cNvPr id="303115" name="Titre 1"/>
          <p:cNvSpPr txBox="1">
            <a:spLocks/>
          </p:cNvSpPr>
          <p:nvPr/>
        </p:nvSpPr>
        <p:spPr bwMode="auto">
          <a:xfrm>
            <a:off x="0" y="0"/>
            <a:ext cx="9906000" cy="10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 eaLnBrk="0" hangingPunct="0"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685800" eaLnBrk="0" hangingPunct="0"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685800" eaLnBrk="0" hangingPunct="0"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685800" eaLnBrk="0" hangingPunct="0"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685800" eaLnBrk="0" hangingPunct="0"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r>
              <a:rPr lang="en-US" altLang="fr-FR" sz="2400" b="1" i="1" dirty="0" smtClean="0">
                <a:solidFill>
                  <a:srgbClr val="FFFFFF"/>
                </a:solidFill>
                <a:latin typeface="Calibri" pitchFamily="34" charset="0"/>
                <a:cs typeface="+mn-cs"/>
              </a:rPr>
              <a:t>Issues for partners and benefits of a shared repository</a:t>
            </a:r>
            <a:endParaRPr lang="en-US" altLang="fr-FR" sz="2400" b="1" i="1" dirty="0">
              <a:solidFill>
                <a:srgbClr val="FFFFFF"/>
              </a:solidFill>
              <a:latin typeface="Calibri" pitchFamily="34" charset="0"/>
              <a:cs typeface="+mn-cs"/>
            </a:endParaRPr>
          </a:p>
        </p:txBody>
      </p:sp>
      <p:grpSp>
        <p:nvGrpSpPr>
          <p:cNvPr id="356364" name="Groupe 123"/>
          <p:cNvGrpSpPr>
            <a:grpSpLocks/>
          </p:cNvGrpSpPr>
          <p:nvPr/>
        </p:nvGrpSpPr>
        <p:grpSpPr bwMode="auto">
          <a:xfrm>
            <a:off x="0" y="1131888"/>
            <a:ext cx="2713038" cy="1217612"/>
            <a:chOff x="0" y="1551840"/>
            <a:chExt cx="2237337" cy="1216800"/>
          </a:xfrm>
        </p:grpSpPr>
        <p:sp>
          <p:nvSpPr>
            <p:cNvPr id="125" name="Rectangle à coins arrondis 124"/>
            <p:cNvSpPr/>
            <p:nvPr/>
          </p:nvSpPr>
          <p:spPr>
            <a:xfrm>
              <a:off x="0" y="1551840"/>
              <a:ext cx="2237337" cy="1216800"/>
            </a:xfrm>
            <a:prstGeom prst="round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6" name="Rectangle 125"/>
            <p:cNvSpPr/>
            <p:nvPr/>
          </p:nvSpPr>
          <p:spPr>
            <a:xfrm>
              <a:off x="58912" y="1610538"/>
              <a:ext cx="2119513" cy="1099404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45720" rIns="45720" anchor="ctr"/>
            <a:lstStyle>
              <a:lvl1pPr eaLnBrk="0" hangingPunct="0">
                <a:defRPr sz="38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38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38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38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38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8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8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8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8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fr-FR" sz="1200" b="1" dirty="0" smtClean="0">
                  <a:solidFill>
                    <a:srgbClr val="411050"/>
                  </a:solidFill>
                  <a:latin typeface="Calibri" pitchFamily="34" charset="0"/>
                </a:rPr>
                <a:t>Managing complexity of the Combined Research Unit (UMR) and act on the simplification and improvement of the administrative management of research</a:t>
              </a:r>
              <a:endParaRPr lang="en-US" altLang="fr-FR" sz="1200" b="1" dirty="0">
                <a:solidFill>
                  <a:srgbClr val="411050"/>
                </a:solidFill>
                <a:latin typeface="Calibri" pitchFamily="34" charset="0"/>
              </a:endParaRPr>
            </a:p>
          </p:txBody>
        </p:sp>
      </p:grpSp>
      <p:sp>
        <p:nvSpPr>
          <p:cNvPr id="2" name="Flèche vers le bas 1"/>
          <p:cNvSpPr/>
          <p:nvPr/>
        </p:nvSpPr>
        <p:spPr>
          <a:xfrm>
            <a:off x="1187450" y="2349500"/>
            <a:ext cx="288925" cy="287338"/>
          </a:xfrm>
          <a:prstGeom prst="down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prstClr val="white"/>
              </a:solidFill>
              <a:latin typeface="Calibri"/>
            </a:endParaRPr>
          </a:p>
        </p:txBody>
      </p:sp>
    </p:spTree>
  </p:cSld>
  <p:clrMapOvr>
    <a:masterClrMapping/>
  </p:clrMapOvr>
  <p:transition xmlns:p14="http://schemas.microsoft.com/office/powerpoint/2010/main" spd="slow" advTm="7912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24075" y="0"/>
            <a:ext cx="6562725" cy="908050"/>
          </a:xfrm>
        </p:spPr>
        <p:txBody>
          <a:bodyPr/>
          <a:lstStyle/>
          <a:p>
            <a:pPr>
              <a:defRPr/>
            </a:pPr>
            <a:r>
              <a:rPr lang="fr-FR" sz="2800" dirty="0" smtClean="0"/>
              <a:t>French National </a:t>
            </a:r>
            <a:r>
              <a:rPr lang="fr-FR" sz="2800" dirty="0" err="1" smtClean="0"/>
              <a:t>Research</a:t>
            </a:r>
            <a:r>
              <a:rPr lang="fr-FR" sz="2800" dirty="0" smtClean="0"/>
              <a:t> and Innovation System</a:t>
            </a:r>
            <a:endParaRPr lang="fr-FR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288" y="2205038"/>
            <a:ext cx="8569325" cy="3960812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48"/>
              </a:spcAft>
              <a:defRPr/>
            </a:pPr>
            <a:r>
              <a:rPr lang="fr-FR" sz="2000" dirty="0" err="1" smtClean="0"/>
              <a:t>Strategy</a:t>
            </a:r>
            <a:r>
              <a:rPr lang="fr-FR" sz="2000" dirty="0" smtClean="0"/>
              <a:t> :</a:t>
            </a:r>
            <a:r>
              <a:rPr lang="fr-FR" sz="2000" b="0" dirty="0" smtClean="0"/>
              <a:t> national </a:t>
            </a:r>
            <a:r>
              <a:rPr lang="fr-FR" sz="2000" b="0" dirty="0" err="1" smtClean="0"/>
              <a:t>research</a:t>
            </a:r>
            <a:r>
              <a:rPr lang="fr-FR" sz="2000" b="0" dirty="0" smtClean="0"/>
              <a:t> and innovation </a:t>
            </a:r>
            <a:r>
              <a:rPr lang="fr-FR" sz="2000" b="0" dirty="0" err="1" smtClean="0"/>
              <a:t>policies</a:t>
            </a:r>
            <a:r>
              <a:rPr lang="fr-FR" sz="2000" b="0" dirty="0" smtClean="0"/>
              <a:t> </a:t>
            </a:r>
            <a:r>
              <a:rPr lang="fr-FR" sz="2000" b="0" dirty="0" err="1" smtClean="0"/>
              <a:t>decision</a:t>
            </a:r>
            <a:r>
              <a:rPr lang="fr-FR" sz="2000" b="0" dirty="0" smtClean="0"/>
              <a:t> </a:t>
            </a:r>
            <a:r>
              <a:rPr lang="fr-FR" sz="2000" b="0" dirty="0" err="1" smtClean="0"/>
              <a:t>processes</a:t>
            </a:r>
            <a:r>
              <a:rPr lang="fr-FR" sz="2000" b="0" dirty="0" smtClean="0"/>
              <a:t>, </a:t>
            </a:r>
            <a:r>
              <a:rPr lang="fr-FR" sz="2000" b="0" dirty="0" err="1" smtClean="0"/>
              <a:t>general</a:t>
            </a:r>
            <a:r>
              <a:rPr lang="fr-FR" sz="2000" b="0" dirty="0" smtClean="0"/>
              <a:t> objectives and public </a:t>
            </a:r>
            <a:r>
              <a:rPr lang="fr-FR" sz="2000" b="0" dirty="0" err="1" smtClean="0"/>
              <a:t>research</a:t>
            </a:r>
            <a:r>
              <a:rPr lang="fr-FR" sz="2000" b="0" dirty="0" smtClean="0"/>
              <a:t> </a:t>
            </a:r>
            <a:r>
              <a:rPr lang="fr-FR" sz="2000" b="0" dirty="0" err="1" smtClean="0"/>
              <a:t>overall</a:t>
            </a:r>
            <a:r>
              <a:rPr lang="fr-FR" sz="2000" b="0" dirty="0" smtClean="0"/>
              <a:t> budget.</a:t>
            </a:r>
          </a:p>
          <a:p>
            <a:pPr>
              <a:spcBef>
                <a:spcPts val="1200"/>
              </a:spcBef>
              <a:spcAft>
                <a:spcPts val="48"/>
              </a:spcAft>
              <a:defRPr/>
            </a:pPr>
            <a:r>
              <a:rPr lang="fr-FR" sz="2000" dirty="0" err="1"/>
              <a:t>P</a:t>
            </a:r>
            <a:r>
              <a:rPr lang="fr-FR" sz="2000" dirty="0" err="1" smtClean="0"/>
              <a:t>rogramming</a:t>
            </a:r>
            <a:r>
              <a:rPr lang="fr-FR" sz="2000" b="0" dirty="0" smtClean="0"/>
              <a:t>: Formulation of </a:t>
            </a:r>
            <a:r>
              <a:rPr lang="fr-FR" sz="2000" b="0" dirty="0" err="1"/>
              <a:t>thematic</a:t>
            </a:r>
            <a:r>
              <a:rPr lang="fr-FR" sz="2000" b="0" dirty="0"/>
              <a:t> </a:t>
            </a:r>
            <a:r>
              <a:rPr lang="fr-FR" sz="2000" b="0" dirty="0" err="1"/>
              <a:t>priorities</a:t>
            </a:r>
            <a:r>
              <a:rPr lang="fr-FR" sz="2000" b="0" dirty="0"/>
              <a:t> </a:t>
            </a:r>
            <a:r>
              <a:rPr lang="fr-FR" sz="2000" b="0" dirty="0" smtClean="0"/>
              <a:t>per </a:t>
            </a:r>
            <a:r>
              <a:rPr lang="fr-FR" sz="2000" b="0" dirty="0" err="1"/>
              <a:t>sector</a:t>
            </a:r>
            <a:r>
              <a:rPr lang="fr-FR" sz="2000" b="0" dirty="0"/>
              <a:t> </a:t>
            </a:r>
            <a:r>
              <a:rPr lang="fr-FR" sz="2000" b="0" dirty="0" smtClean="0"/>
              <a:t>and </a:t>
            </a:r>
            <a:r>
              <a:rPr lang="fr-FR" sz="2000" b="0" dirty="0" err="1" smtClean="0"/>
              <a:t>resources</a:t>
            </a:r>
            <a:r>
              <a:rPr lang="fr-FR" sz="2000" b="0" dirty="0" smtClean="0"/>
              <a:t> allocations. </a:t>
            </a:r>
          </a:p>
          <a:p>
            <a:pPr>
              <a:spcBef>
                <a:spcPts val="1200"/>
              </a:spcBef>
              <a:spcAft>
                <a:spcPts val="48"/>
              </a:spcAft>
              <a:defRPr/>
            </a:pPr>
            <a:r>
              <a:rPr lang="fr-FR" sz="2000" dirty="0" smtClean="0"/>
              <a:t>The </a:t>
            </a:r>
            <a:r>
              <a:rPr lang="fr-FR" sz="2000" dirty="0" err="1" smtClean="0"/>
              <a:t>actual</a:t>
            </a:r>
            <a:r>
              <a:rPr lang="fr-FR" sz="2000" dirty="0" smtClean="0"/>
              <a:t> </a:t>
            </a:r>
            <a:r>
              <a:rPr lang="fr-FR" sz="2000" dirty="0" err="1"/>
              <a:t>r</a:t>
            </a:r>
            <a:r>
              <a:rPr lang="fr-FR" sz="2000" dirty="0" err="1" smtClean="0"/>
              <a:t>esearch</a:t>
            </a:r>
            <a:r>
              <a:rPr lang="fr-FR" sz="2000" dirty="0" smtClean="0"/>
              <a:t> : </a:t>
            </a:r>
            <a:r>
              <a:rPr lang="fr-FR" sz="2000" b="0" dirty="0" err="1" smtClean="0"/>
              <a:t>implementation</a:t>
            </a:r>
            <a:r>
              <a:rPr lang="fr-FR" sz="2000" b="0" dirty="0" smtClean="0"/>
              <a:t> </a:t>
            </a:r>
            <a:r>
              <a:rPr lang="fr-FR" sz="2000" b="0" dirty="0"/>
              <a:t>of </a:t>
            </a:r>
            <a:r>
              <a:rPr lang="fr-FR" sz="2000" b="0" dirty="0" err="1" smtClean="0"/>
              <a:t>research</a:t>
            </a:r>
            <a:r>
              <a:rPr lang="fr-FR" sz="2000" b="0" dirty="0" smtClean="0"/>
              <a:t>  </a:t>
            </a:r>
            <a:r>
              <a:rPr lang="fr-FR" sz="2000" b="0" dirty="0" err="1" smtClean="0"/>
              <a:t>activities</a:t>
            </a:r>
            <a:r>
              <a:rPr lang="fr-FR" sz="2000" b="0" dirty="0" smtClean="0"/>
              <a:t> in </a:t>
            </a:r>
            <a:r>
              <a:rPr lang="fr-FR" sz="2000" b="0" dirty="0" err="1"/>
              <a:t>research</a:t>
            </a:r>
            <a:r>
              <a:rPr lang="fr-FR" sz="2000" b="0" dirty="0"/>
              <a:t> bodies, institutions of </a:t>
            </a:r>
            <a:r>
              <a:rPr lang="fr-FR" sz="2000" b="0" dirty="0" err="1"/>
              <a:t>higher</a:t>
            </a:r>
            <a:r>
              <a:rPr lang="fr-FR" sz="2000" b="0" dirty="0"/>
              <a:t> </a:t>
            </a:r>
            <a:r>
              <a:rPr lang="fr-FR" sz="2000" b="0" dirty="0" err="1"/>
              <a:t>education</a:t>
            </a:r>
            <a:r>
              <a:rPr lang="fr-FR" sz="2000" b="0" dirty="0"/>
              <a:t>, </a:t>
            </a:r>
            <a:r>
              <a:rPr lang="fr-FR" sz="2000" b="0" dirty="0" smtClean="0"/>
              <a:t>...</a:t>
            </a:r>
          </a:p>
          <a:p>
            <a:pPr>
              <a:spcBef>
                <a:spcPts val="1200"/>
              </a:spcBef>
              <a:spcAft>
                <a:spcPts val="48"/>
              </a:spcAft>
              <a:defRPr/>
            </a:pPr>
            <a:r>
              <a:rPr lang="fr-FR" sz="2000" dirty="0" err="1" smtClean="0"/>
              <a:t>Assessment</a:t>
            </a:r>
            <a:r>
              <a:rPr lang="fr-FR" sz="2000" dirty="0" smtClean="0"/>
              <a:t> :</a:t>
            </a:r>
            <a:r>
              <a:rPr lang="fr-FR" sz="2000" b="0" dirty="0" smtClean="0"/>
              <a:t> The « High Council for Evaluation of </a:t>
            </a:r>
            <a:r>
              <a:rPr lang="fr-FR" sz="2000" b="0" dirty="0" err="1" smtClean="0"/>
              <a:t>Research</a:t>
            </a:r>
            <a:r>
              <a:rPr lang="fr-FR" sz="2000" b="0" dirty="0" smtClean="0"/>
              <a:t> and </a:t>
            </a:r>
            <a:r>
              <a:rPr lang="fr-FR" sz="2000" b="0" dirty="0" err="1" smtClean="0"/>
              <a:t>high</a:t>
            </a:r>
            <a:r>
              <a:rPr lang="fr-FR" sz="2000" b="0" dirty="0" smtClean="0"/>
              <a:t> Education » HCERES </a:t>
            </a:r>
            <a:r>
              <a:rPr lang="fr-FR" sz="2000" b="0" dirty="0" err="1" smtClean="0"/>
              <a:t>performs</a:t>
            </a:r>
            <a:r>
              <a:rPr lang="fr-FR" sz="2000" b="0" dirty="0" smtClean="0"/>
              <a:t> </a:t>
            </a:r>
            <a:r>
              <a:rPr lang="fr-FR" sz="2000" b="0" dirty="0" err="1" smtClean="0"/>
              <a:t>assessments</a:t>
            </a:r>
            <a:r>
              <a:rPr lang="fr-FR" sz="2000" b="0" dirty="0" smtClean="0"/>
              <a:t> of </a:t>
            </a:r>
            <a:r>
              <a:rPr lang="fr-FR" sz="2000" b="0" dirty="0" err="1" smtClean="0"/>
              <a:t>research</a:t>
            </a:r>
            <a:r>
              <a:rPr lang="fr-FR" sz="2000" b="0" dirty="0" smtClean="0"/>
              <a:t> bodies or </a:t>
            </a:r>
            <a:r>
              <a:rPr lang="fr-FR" sz="2000" b="0" dirty="0" err="1" smtClean="0"/>
              <a:t>ensure</a:t>
            </a:r>
            <a:r>
              <a:rPr lang="fr-FR" sz="2000" b="0" dirty="0" smtClean="0"/>
              <a:t> </a:t>
            </a:r>
            <a:r>
              <a:rPr lang="fr-FR" sz="2000" b="0" dirty="0" err="1" smtClean="0"/>
              <a:t>assessments</a:t>
            </a:r>
            <a:r>
              <a:rPr lang="fr-FR" sz="2000" b="0" dirty="0" smtClean="0"/>
              <a:t> </a:t>
            </a:r>
            <a:r>
              <a:rPr lang="fr-FR" sz="2000" b="0" dirty="0" err="1" smtClean="0"/>
              <a:t>quality</a:t>
            </a:r>
            <a:r>
              <a:rPr lang="fr-FR" sz="2000" b="0" dirty="0" smtClean="0"/>
              <a:t> </a:t>
            </a:r>
            <a:r>
              <a:rPr lang="fr-FR" sz="2000" b="0" dirty="0" err="1" smtClean="0"/>
              <a:t>conducted</a:t>
            </a:r>
            <a:r>
              <a:rPr lang="fr-FR" sz="2000" b="0" dirty="0" smtClean="0"/>
              <a:t> by </a:t>
            </a:r>
            <a:r>
              <a:rPr lang="fr-FR" sz="2000" b="0" dirty="0" err="1" smtClean="0"/>
              <a:t>other</a:t>
            </a:r>
            <a:r>
              <a:rPr lang="fr-FR" sz="2000" b="0" dirty="0" smtClean="0"/>
              <a:t> </a:t>
            </a:r>
            <a:r>
              <a:rPr lang="fr-FR" sz="2000" b="0" dirty="0" err="1" smtClean="0"/>
              <a:t>authorities</a:t>
            </a:r>
            <a:r>
              <a:rPr lang="fr-FR" sz="2000" b="0" dirty="0" smtClean="0"/>
              <a:t> (</a:t>
            </a:r>
            <a:r>
              <a:rPr lang="fr-FR" sz="2000" b="0" dirty="0" err="1" smtClean="0"/>
              <a:t>validates</a:t>
            </a:r>
            <a:r>
              <a:rPr lang="fr-FR" sz="2000" b="0" dirty="0" smtClean="0"/>
              <a:t> the </a:t>
            </a:r>
            <a:r>
              <a:rPr lang="fr-FR" sz="2000" b="0" dirty="0" err="1" smtClean="0"/>
              <a:t>adopted</a:t>
            </a:r>
            <a:r>
              <a:rPr lang="fr-FR" sz="2000" b="0" dirty="0" smtClean="0"/>
              <a:t> </a:t>
            </a:r>
            <a:r>
              <a:rPr lang="en-GB" sz="2000" b="0" dirty="0" smtClean="0"/>
              <a:t>procedures</a:t>
            </a:r>
            <a:r>
              <a:rPr lang="fr-FR" sz="2000" b="0" dirty="0" smtClean="0"/>
              <a:t>)</a:t>
            </a:r>
          </a:p>
        </p:txBody>
      </p:sp>
      <p:sp>
        <p:nvSpPr>
          <p:cNvPr id="321539" name="Espace réservé du pied de page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1200" smtClean="0">
                <a:solidFill>
                  <a:schemeClr val="accent1"/>
                </a:solidFill>
              </a:rPr>
              <a:t>Some figures on Research in France. May 2015</a:t>
            </a:r>
            <a:endParaRPr sz="1200">
              <a:solidFill>
                <a:schemeClr val="accent1"/>
              </a:solidFill>
            </a:endParaRPr>
          </a:p>
        </p:txBody>
      </p:sp>
      <p:sp>
        <p:nvSpPr>
          <p:cNvPr id="321540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50BDDF4-894D-BD44-9617-112BCEA193D5}" type="slidenum">
              <a:rPr lang="fr-FR" sz="800">
                <a:solidFill>
                  <a:schemeClr val="accent1"/>
                </a:solidFill>
              </a:rPr>
              <a:pPr eaLnBrk="1" hangingPunct="1"/>
              <a:t>3</a:t>
            </a:fld>
            <a:endParaRPr lang="fr-FR" sz="800">
              <a:solidFill>
                <a:schemeClr val="accent1"/>
              </a:solidFill>
            </a:endParaRPr>
          </a:p>
        </p:txBody>
      </p:sp>
      <p:sp>
        <p:nvSpPr>
          <p:cNvPr id="321541" name="ZoneTexte 5"/>
          <p:cNvSpPr txBox="1">
            <a:spLocks noChangeArrowheads="1"/>
          </p:cNvSpPr>
          <p:nvPr/>
        </p:nvSpPr>
        <p:spPr bwMode="auto">
          <a:xfrm>
            <a:off x="2124075" y="1052513"/>
            <a:ext cx="661220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2800" dirty="0"/>
              <a:t>An organisation </a:t>
            </a:r>
            <a:r>
              <a:rPr lang="fr-FR" sz="2800" dirty="0" err="1" smtClean="0"/>
              <a:t>around</a:t>
            </a:r>
            <a:r>
              <a:rPr lang="fr-FR" sz="2800" dirty="0" smtClean="0"/>
              <a:t> </a:t>
            </a:r>
            <a:r>
              <a:rPr lang="fr-FR" sz="2800" dirty="0"/>
              <a:t>4 main </a:t>
            </a:r>
            <a:r>
              <a:rPr lang="fr-FR" sz="2800" dirty="0" err="1"/>
              <a:t>functions</a:t>
            </a:r>
            <a:endParaRPr lang="fr-FR" sz="2800" dirty="0"/>
          </a:p>
        </p:txBody>
      </p:sp>
    </p:spTree>
  </p:cSld>
  <p:clrMapOvr>
    <a:masterClrMapping/>
  </p:clrMapOvr>
  <p:transition xmlns:p14="http://schemas.microsoft.com/office/powerpoint/2010/main" spd="slow" advTm="55129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00338" y="1125538"/>
            <a:ext cx="6335712" cy="52863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4294967295"/>
          </p:nvPr>
        </p:nvSpPr>
        <p:spPr>
          <a:xfrm>
            <a:off x="8893175" y="6592888"/>
            <a:ext cx="287338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3E49C14F-5F7C-2B48-9418-7D42EC12B1B1}" type="slidenum">
              <a:rPr lang="fr-FR" sz="1050">
                <a:solidFill>
                  <a:srgbClr val="715E61"/>
                </a:solidFill>
                <a:latin typeface="Calibri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30</a:t>
            </a:fld>
            <a:endParaRPr lang="fr-FR" sz="1050" dirty="0">
              <a:solidFill>
                <a:srgbClr val="715E6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35496" y="116632"/>
            <a:ext cx="8064896" cy="847543"/>
          </a:xfrm>
        </p:spPr>
        <p:txBody>
          <a:bodyPr>
            <a:noAutofit/>
          </a:bodyPr>
          <a:lstStyle/>
          <a:p>
            <a:pPr marL="268288" eaLnBrk="1" fontAlgn="auto" hangingPunct="1">
              <a:spcAft>
                <a:spcPts val="0"/>
              </a:spcAft>
              <a:defRPr/>
            </a:pPr>
            <a:r>
              <a:rPr lang="en-US" sz="2400" i="1" dirty="0"/>
              <a:t>Target Vision on shared research information system </a:t>
            </a:r>
            <a:endParaRPr lang="fr-FR" sz="2400" i="1" cap="all" dirty="0">
              <a:effectLst>
                <a:reflection blurRad="6350" stA="50000" endA="300" endPos="50000" dist="60007" dir="5400000" sy="-100000" algn="bl" rotWithShape="0"/>
              </a:effectLst>
              <a:ea typeface="+mj-ea"/>
              <a:cs typeface="+mj-cs"/>
            </a:endParaRPr>
          </a:p>
        </p:txBody>
      </p:sp>
      <p:grpSp>
        <p:nvGrpSpPr>
          <p:cNvPr id="357380" name="Groupe 111"/>
          <p:cNvGrpSpPr>
            <a:grpSpLocks/>
          </p:cNvGrpSpPr>
          <p:nvPr/>
        </p:nvGrpSpPr>
        <p:grpSpPr bwMode="auto">
          <a:xfrm>
            <a:off x="2916238" y="1165225"/>
            <a:ext cx="5976937" cy="4895850"/>
            <a:chOff x="2627783" y="1166427"/>
            <a:chExt cx="5976665" cy="4896544"/>
          </a:xfrm>
        </p:grpSpPr>
        <p:grpSp>
          <p:nvGrpSpPr>
            <p:cNvPr id="357388" name="Groupe 6"/>
            <p:cNvGrpSpPr>
              <a:grpSpLocks/>
            </p:cNvGrpSpPr>
            <p:nvPr/>
          </p:nvGrpSpPr>
          <p:grpSpPr bwMode="auto">
            <a:xfrm>
              <a:off x="2627783" y="1166427"/>
              <a:ext cx="5976665" cy="4896544"/>
              <a:chOff x="467544" y="908720"/>
              <a:chExt cx="8136905" cy="5615614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3274938" y="2132356"/>
                <a:ext cx="2736075" cy="305180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 sz="1800">
                  <a:solidFill>
                    <a:srgbClr val="715E61"/>
                  </a:solidFill>
                  <a:latin typeface="Calibri"/>
                </a:endParaRPr>
              </a:p>
            </p:txBody>
          </p:sp>
          <p:sp>
            <p:nvSpPr>
              <p:cNvPr id="10" name="Rectangle 14"/>
              <p:cNvSpPr>
                <a:spLocks noChangeArrowheads="1"/>
              </p:cNvSpPr>
              <p:nvPr/>
            </p:nvSpPr>
            <p:spPr bwMode="auto">
              <a:xfrm>
                <a:off x="467544" y="1247405"/>
                <a:ext cx="2087716" cy="2001155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rgbClr val="00B0F0"/>
                </a:solidFill>
                <a:headEnd/>
                <a:tailEnd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vert="wordArtVert"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 sz="900" b="1" dirty="0">
                  <a:solidFill>
                    <a:srgbClr val="7030A0"/>
                  </a:solidFill>
                  <a:latin typeface="Verdana" pitchFamily="34" charset="0"/>
                </a:endParaRPr>
              </a:p>
            </p:txBody>
          </p:sp>
          <p:sp>
            <p:nvSpPr>
              <p:cNvPr id="11" name="ZoneTexte 10"/>
              <p:cNvSpPr txBox="1"/>
              <p:nvPr/>
            </p:nvSpPr>
            <p:spPr>
              <a:xfrm>
                <a:off x="467544" y="1249226"/>
                <a:ext cx="1439357" cy="262208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1100" b="1" dirty="0">
                    <a:solidFill>
                      <a:srgbClr val="715E61"/>
                    </a:solidFill>
                    <a:latin typeface="Calibri"/>
                    <a:ea typeface="+mn-ea"/>
                    <a:cs typeface="Arial" charset="0"/>
                  </a:rPr>
                  <a:t>SI UNIVERSITE</a:t>
                </a:r>
              </a:p>
            </p:txBody>
          </p:sp>
          <p:sp>
            <p:nvSpPr>
              <p:cNvPr id="12" name="Rectangle 14"/>
              <p:cNvSpPr>
                <a:spLocks noChangeArrowheads="1"/>
              </p:cNvSpPr>
              <p:nvPr/>
            </p:nvSpPr>
            <p:spPr bwMode="auto">
              <a:xfrm>
                <a:off x="610183" y="1493225"/>
                <a:ext cx="2161197" cy="215593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rgbClr val="00B0F0"/>
                </a:solidFill>
                <a:headEnd/>
                <a:tailEnd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vert="wordArtVert"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 sz="900" b="1" dirty="0">
                  <a:solidFill>
                    <a:srgbClr val="7030A0"/>
                  </a:solidFill>
                  <a:latin typeface="Verdana" pitchFamily="34" charset="0"/>
                </a:endParaRPr>
              </a:p>
            </p:txBody>
          </p:sp>
          <p:sp>
            <p:nvSpPr>
              <p:cNvPr id="13" name="ZoneTexte 12"/>
              <p:cNvSpPr txBox="1"/>
              <p:nvPr/>
            </p:nvSpPr>
            <p:spPr>
              <a:xfrm>
                <a:off x="826303" y="1713552"/>
                <a:ext cx="1441518" cy="243999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1100" dirty="0">
                    <a:solidFill>
                      <a:srgbClr val="715E61"/>
                    </a:solidFill>
                    <a:latin typeface="Calibri"/>
                    <a:ea typeface="+mn-ea"/>
                    <a:cs typeface="Arial" charset="0"/>
                  </a:rPr>
                  <a:t>SI UNIVERSITE</a:t>
                </a:r>
              </a:p>
            </p:txBody>
          </p:sp>
          <p:sp>
            <p:nvSpPr>
              <p:cNvPr id="16" name="Rectangle 15"/>
              <p:cNvSpPr>
                <a:spLocks noChangeArrowheads="1"/>
              </p:cNvSpPr>
              <p:nvPr/>
            </p:nvSpPr>
            <p:spPr bwMode="auto">
              <a:xfrm>
                <a:off x="754982" y="1713552"/>
                <a:ext cx="2161197" cy="2203273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rgbClr val="00B0F0"/>
                </a:solidFill>
                <a:headEnd/>
                <a:tailEnd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vert="wordArtVert"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 sz="900" b="1" dirty="0">
                  <a:solidFill>
                    <a:srgbClr val="7030A0"/>
                  </a:solidFill>
                  <a:latin typeface="Verdana" pitchFamily="34" charset="0"/>
                </a:endParaRPr>
              </a:p>
            </p:txBody>
          </p:sp>
          <p:sp>
            <p:nvSpPr>
              <p:cNvPr id="17" name="ZoneTexte 16"/>
              <p:cNvSpPr txBox="1"/>
              <p:nvPr/>
            </p:nvSpPr>
            <p:spPr>
              <a:xfrm>
                <a:off x="610183" y="1496867"/>
                <a:ext cx="1439357" cy="260386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1100" b="1" dirty="0">
                    <a:solidFill>
                      <a:srgbClr val="715E61"/>
                    </a:solidFill>
                    <a:latin typeface="Calibri"/>
                    <a:ea typeface="+mn-ea"/>
                    <a:cs typeface="Arial" charset="0"/>
                  </a:rPr>
                  <a:t>SI UNIVERSITE</a:t>
                </a:r>
              </a:p>
            </p:txBody>
          </p:sp>
          <p:sp>
            <p:nvSpPr>
              <p:cNvPr id="18" name="Rectangle 14"/>
              <p:cNvSpPr>
                <a:spLocks noChangeArrowheads="1"/>
              </p:cNvSpPr>
              <p:nvPr/>
            </p:nvSpPr>
            <p:spPr bwMode="auto">
              <a:xfrm>
                <a:off x="754982" y="4182674"/>
                <a:ext cx="2161197" cy="227064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rgbClr val="00B0F0"/>
                </a:solidFill>
                <a:headEnd/>
                <a:tailEnd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vert="wordArtVert"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 sz="900" b="1" dirty="0">
                  <a:solidFill>
                    <a:srgbClr val="7030A0"/>
                  </a:solidFill>
                  <a:latin typeface="Verdana" pitchFamily="34" charset="0"/>
                </a:endParaRPr>
              </a:p>
            </p:txBody>
          </p:sp>
          <p:sp>
            <p:nvSpPr>
              <p:cNvPr id="19" name="ZoneTexte 18"/>
              <p:cNvSpPr txBox="1"/>
              <p:nvPr/>
            </p:nvSpPr>
            <p:spPr>
              <a:xfrm>
                <a:off x="754982" y="4182674"/>
                <a:ext cx="1078438" cy="262208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1100" b="1" dirty="0">
                    <a:solidFill>
                      <a:srgbClr val="715E61"/>
                    </a:solidFill>
                    <a:latin typeface="Calibri"/>
                    <a:ea typeface="+mn-ea"/>
                    <a:cs typeface="Arial" charset="0"/>
                  </a:rPr>
                  <a:t>SI CNRS</a:t>
                </a:r>
              </a:p>
            </p:txBody>
          </p:sp>
          <p:sp>
            <p:nvSpPr>
              <p:cNvPr id="20" name="ZoneTexte 19"/>
              <p:cNvSpPr txBox="1"/>
              <p:nvPr/>
            </p:nvSpPr>
            <p:spPr>
              <a:xfrm>
                <a:off x="826303" y="1713552"/>
                <a:ext cx="1441518" cy="260387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1100" b="1" dirty="0">
                    <a:solidFill>
                      <a:srgbClr val="715E61"/>
                    </a:solidFill>
                    <a:latin typeface="Calibri"/>
                    <a:ea typeface="+mn-ea"/>
                    <a:cs typeface="Arial" charset="0"/>
                  </a:rPr>
                  <a:t>SI UNIVERSITE</a:t>
                </a:r>
              </a:p>
            </p:txBody>
          </p:sp>
          <p:sp>
            <p:nvSpPr>
              <p:cNvPr id="21" name="ZoneTexte 29"/>
              <p:cNvSpPr txBox="1">
                <a:spLocks noChangeArrowheads="1"/>
              </p:cNvSpPr>
              <p:nvPr/>
            </p:nvSpPr>
            <p:spPr bwMode="auto">
              <a:xfrm>
                <a:off x="1552465" y="3315932"/>
                <a:ext cx="1071954" cy="400595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800" b="1" dirty="0">
                    <a:solidFill>
                      <a:srgbClr val="FF0000"/>
                    </a:solidFill>
                    <a:latin typeface="Calibri"/>
                  </a:rPr>
                  <a:t>REFERENTIELS </a:t>
                </a:r>
                <a:r>
                  <a:rPr lang="fr-FR" sz="800" b="1" dirty="0">
                    <a:solidFill>
                      <a:prstClr val="white"/>
                    </a:solidFill>
                    <a:latin typeface="Calibri"/>
                  </a:rPr>
                  <a:t> SI UNIVERSITE</a:t>
                </a:r>
                <a:endParaRPr lang="fr-FR" sz="700" b="1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2" name="ZoneTexte 29"/>
              <p:cNvSpPr txBox="1">
                <a:spLocks noChangeArrowheads="1"/>
              </p:cNvSpPr>
              <p:nvPr/>
            </p:nvSpPr>
            <p:spPr bwMode="auto">
              <a:xfrm>
                <a:off x="1411986" y="5917979"/>
                <a:ext cx="1071954" cy="400595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800" b="1" dirty="0">
                    <a:solidFill>
                      <a:srgbClr val="FF0000"/>
                    </a:solidFill>
                    <a:latin typeface="Calibri"/>
                  </a:rPr>
                  <a:t>REFERENTIEL </a:t>
                </a:r>
                <a:r>
                  <a:rPr lang="fr-FR" sz="800" b="1" dirty="0">
                    <a:solidFill>
                      <a:prstClr val="white"/>
                    </a:solidFill>
                    <a:latin typeface="Calibri"/>
                  </a:rPr>
                  <a:t> SI CNRS</a:t>
                </a:r>
                <a:endParaRPr lang="fr-FR" sz="700" b="1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3" name="Rectangle 14"/>
              <p:cNvSpPr>
                <a:spLocks noChangeArrowheads="1"/>
              </p:cNvSpPr>
              <p:nvPr/>
            </p:nvSpPr>
            <p:spPr bwMode="auto">
              <a:xfrm>
                <a:off x="6300613" y="4220913"/>
                <a:ext cx="2159036" cy="227064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rgbClr val="00B0F0"/>
                </a:solidFill>
                <a:headEnd/>
                <a:tailEnd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vert="wordArtVert"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 sz="900" b="1" dirty="0">
                  <a:solidFill>
                    <a:srgbClr val="7030A0"/>
                  </a:solidFill>
                  <a:latin typeface="Verdana" pitchFamily="34" charset="0"/>
                </a:endParaRPr>
              </a:p>
            </p:txBody>
          </p:sp>
          <p:sp>
            <p:nvSpPr>
              <p:cNvPr id="24" name="ZoneTexte 23"/>
              <p:cNvSpPr txBox="1"/>
              <p:nvPr/>
            </p:nvSpPr>
            <p:spPr>
              <a:xfrm>
                <a:off x="7526013" y="4182674"/>
                <a:ext cx="1078436" cy="300447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1100" b="1" dirty="0">
                    <a:solidFill>
                      <a:srgbClr val="715E61"/>
                    </a:solidFill>
                    <a:latin typeface="Calibri"/>
                    <a:ea typeface="+mn-ea"/>
                    <a:cs typeface="Arial" charset="0"/>
                  </a:rPr>
                  <a:t>SI INSERM</a:t>
                </a:r>
              </a:p>
            </p:txBody>
          </p:sp>
          <p:sp>
            <p:nvSpPr>
              <p:cNvPr id="25" name="ZoneTexte 29"/>
              <p:cNvSpPr txBox="1">
                <a:spLocks noChangeArrowheads="1"/>
              </p:cNvSpPr>
              <p:nvPr/>
            </p:nvSpPr>
            <p:spPr bwMode="auto">
              <a:xfrm>
                <a:off x="6836590" y="5917979"/>
                <a:ext cx="1071954" cy="400595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800" b="1" dirty="0">
                    <a:solidFill>
                      <a:srgbClr val="FF0000"/>
                    </a:solidFill>
                    <a:latin typeface="Calibri"/>
                  </a:rPr>
                  <a:t>REFERENTIEL</a:t>
                </a:r>
                <a:r>
                  <a:rPr lang="fr-FR" sz="800" b="1" dirty="0">
                    <a:solidFill>
                      <a:prstClr val="white"/>
                    </a:solidFill>
                    <a:latin typeface="Calibri"/>
                  </a:rPr>
                  <a:t>  SI INSERM</a:t>
                </a:r>
                <a:endParaRPr lang="fr-FR" sz="700" b="1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6" name="Rectangle 14"/>
              <p:cNvSpPr>
                <a:spLocks noChangeArrowheads="1"/>
              </p:cNvSpPr>
              <p:nvPr/>
            </p:nvSpPr>
            <p:spPr bwMode="auto">
              <a:xfrm>
                <a:off x="6300613" y="1648000"/>
                <a:ext cx="2159036" cy="226882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rgbClr val="00B0F0"/>
                </a:solidFill>
                <a:headEnd/>
                <a:tailEnd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vert="wordArtVert"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 sz="900" b="1" dirty="0">
                  <a:solidFill>
                    <a:srgbClr val="7030A0"/>
                  </a:solidFill>
                  <a:latin typeface="Verdana" pitchFamily="34" charset="0"/>
                </a:endParaRPr>
              </a:p>
            </p:txBody>
          </p:sp>
          <p:sp>
            <p:nvSpPr>
              <p:cNvPr id="27" name="ZoneTexte 26"/>
              <p:cNvSpPr txBox="1"/>
              <p:nvPr/>
            </p:nvSpPr>
            <p:spPr>
              <a:xfrm>
                <a:off x="7739970" y="1648000"/>
                <a:ext cx="719679" cy="300447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1100" b="1" dirty="0">
                    <a:solidFill>
                      <a:srgbClr val="715E61"/>
                    </a:solidFill>
                    <a:latin typeface="Calibri"/>
                    <a:ea typeface="+mn-ea"/>
                    <a:cs typeface="Arial" charset="0"/>
                  </a:rPr>
                  <a:t>SI IRD</a:t>
                </a:r>
              </a:p>
            </p:txBody>
          </p:sp>
          <p:sp>
            <p:nvSpPr>
              <p:cNvPr id="28" name="ZoneTexte 29"/>
              <p:cNvSpPr txBox="1">
                <a:spLocks noChangeArrowheads="1"/>
              </p:cNvSpPr>
              <p:nvPr/>
            </p:nvSpPr>
            <p:spPr bwMode="auto">
              <a:xfrm>
                <a:off x="6817140" y="3381484"/>
                <a:ext cx="1071954" cy="400595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800" b="1" dirty="0">
                    <a:solidFill>
                      <a:srgbClr val="FF0000"/>
                    </a:solidFill>
                    <a:latin typeface="Calibri"/>
                  </a:rPr>
                  <a:t>REFERENTIEL</a:t>
                </a:r>
                <a:r>
                  <a:rPr lang="fr-FR" sz="800" b="1" dirty="0">
                    <a:solidFill>
                      <a:prstClr val="white"/>
                    </a:solidFill>
                    <a:latin typeface="Calibri"/>
                  </a:rPr>
                  <a:t>  SI IRD</a:t>
                </a:r>
                <a:endParaRPr lang="fr-FR" sz="700" b="1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0" name="ZoneTexte 29"/>
              <p:cNvSpPr txBox="1">
                <a:spLocks noChangeArrowheads="1"/>
              </p:cNvSpPr>
              <p:nvPr/>
            </p:nvSpPr>
            <p:spPr bwMode="auto">
              <a:xfrm>
                <a:off x="3309517" y="2915337"/>
                <a:ext cx="845029" cy="267671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50000"/>
                  </a:schemeClr>
                </a:solidFill>
                <a:headEnd/>
                <a:tailEnd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1000" b="1" dirty="0">
                    <a:solidFill>
                      <a:srgbClr val="002060"/>
                    </a:solidFill>
                    <a:latin typeface="Calibri"/>
                  </a:rPr>
                  <a:t>CAPLAB</a:t>
                </a:r>
                <a:endParaRPr lang="fr-FR" sz="900" b="1" dirty="0">
                  <a:solidFill>
                    <a:srgbClr val="002060"/>
                  </a:solidFill>
                  <a:latin typeface="Calibri"/>
                </a:endParaRPr>
              </a:p>
            </p:txBody>
          </p:sp>
          <p:sp>
            <p:nvSpPr>
              <p:cNvPr id="31" name="ZoneTexte 30"/>
              <p:cNvSpPr txBox="1">
                <a:spLocks noChangeArrowheads="1"/>
              </p:cNvSpPr>
              <p:nvPr/>
            </p:nvSpPr>
            <p:spPr bwMode="auto">
              <a:xfrm>
                <a:off x="4297185" y="2915337"/>
                <a:ext cx="806126" cy="260387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50000"/>
                  </a:schemeClr>
                </a:solidFill>
                <a:headEnd/>
                <a:tailEnd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1000" b="1" dirty="0">
                    <a:solidFill>
                      <a:srgbClr val="002060"/>
                    </a:solidFill>
                    <a:latin typeface="Calibri"/>
                  </a:rPr>
                  <a:t>GESLAB </a:t>
                </a:r>
                <a:endParaRPr lang="fr-FR" sz="900" b="1" dirty="0">
                  <a:solidFill>
                    <a:srgbClr val="002060"/>
                  </a:solidFill>
                  <a:latin typeface="Calibri"/>
                </a:endParaRPr>
              </a:p>
            </p:txBody>
          </p:sp>
          <p:sp>
            <p:nvSpPr>
              <p:cNvPr id="32" name="ZoneTexte 29"/>
              <p:cNvSpPr txBox="1">
                <a:spLocks noChangeArrowheads="1"/>
              </p:cNvSpPr>
              <p:nvPr/>
            </p:nvSpPr>
            <p:spPr bwMode="auto">
              <a:xfrm>
                <a:off x="5200565" y="2915337"/>
                <a:ext cx="810448" cy="260387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50000"/>
                  </a:schemeClr>
                </a:solidFill>
                <a:headEnd/>
                <a:tailEnd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1000" b="1" dirty="0">
                    <a:solidFill>
                      <a:srgbClr val="002060"/>
                    </a:solidFill>
                    <a:latin typeface="Calibri"/>
                  </a:rPr>
                  <a:t>DIALOG</a:t>
                </a:r>
                <a:endParaRPr lang="fr-FR" sz="1050" b="1" dirty="0">
                  <a:solidFill>
                    <a:srgbClr val="002060"/>
                  </a:solidFill>
                  <a:latin typeface="Calibri"/>
                </a:endParaRPr>
              </a:p>
            </p:txBody>
          </p:sp>
          <p:cxnSp>
            <p:nvCxnSpPr>
              <p:cNvPr id="33" name="Connecteur droit 32"/>
              <p:cNvCxnSpPr>
                <a:stCxn id="30" idx="2"/>
              </p:cNvCxnSpPr>
              <p:nvPr/>
            </p:nvCxnSpPr>
            <p:spPr>
              <a:xfrm>
                <a:off x="3733112" y="3183008"/>
                <a:ext cx="585685" cy="1067039"/>
              </a:xfrm>
              <a:prstGeom prst="line">
                <a:avLst/>
              </a:prstGeom>
              <a:ln>
                <a:solidFill>
                  <a:srgbClr val="C00000"/>
                </a:solidFill>
                <a:headEnd type="arrow" w="med" len="med"/>
                <a:tailEnd type="none" w="med" len="med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4" name="Connecteur droit 33"/>
              <p:cNvCxnSpPr>
                <a:stCxn id="32" idx="2"/>
              </p:cNvCxnSpPr>
              <p:nvPr/>
            </p:nvCxnSpPr>
            <p:spPr>
              <a:xfrm flipH="1">
                <a:off x="4859096" y="3175724"/>
                <a:ext cx="745612" cy="1074323"/>
              </a:xfrm>
              <a:prstGeom prst="line">
                <a:avLst/>
              </a:prstGeom>
              <a:ln>
                <a:solidFill>
                  <a:srgbClr val="C00000"/>
                </a:solidFill>
                <a:headEnd type="arrow" w="med" len="med"/>
                <a:tailEnd type="none" w="med" len="med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5" name="Connecteur droit avec flèche 34"/>
              <p:cNvCxnSpPr/>
              <p:nvPr/>
            </p:nvCxnSpPr>
            <p:spPr>
              <a:xfrm>
                <a:off x="2626579" y="3581781"/>
                <a:ext cx="1458808" cy="1079786"/>
              </a:xfrm>
              <a:prstGeom prst="straightConnector1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  <a:headEnd type="arrow" w="med" len="med"/>
                <a:tailEnd type="arrow" w="med" len="med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avec flèche 35"/>
              <p:cNvCxnSpPr/>
              <p:nvPr/>
            </p:nvCxnSpPr>
            <p:spPr>
              <a:xfrm flipV="1">
                <a:off x="2483940" y="4661568"/>
                <a:ext cx="1601447" cy="1456709"/>
              </a:xfrm>
              <a:prstGeom prst="straightConnector1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  <a:headEnd type="arrow" w="med" len="med"/>
                <a:tailEnd type="arrow" w="med" len="med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7" name="Connecteur droit avec flèche 36"/>
              <p:cNvCxnSpPr/>
              <p:nvPr/>
            </p:nvCxnSpPr>
            <p:spPr>
              <a:xfrm flipH="1">
                <a:off x="5159501" y="3581781"/>
                <a:ext cx="1657639" cy="1079786"/>
              </a:xfrm>
              <a:prstGeom prst="straightConnector1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  <a:headEnd type="arrow" w="med" len="med"/>
                <a:tailEnd type="arrow" w="med" len="med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8" name="Connecteur droit avec flèche 37"/>
              <p:cNvCxnSpPr/>
              <p:nvPr/>
            </p:nvCxnSpPr>
            <p:spPr>
              <a:xfrm flipH="1" flipV="1">
                <a:off x="5159501" y="4661568"/>
                <a:ext cx="1677089" cy="1456709"/>
              </a:xfrm>
              <a:prstGeom prst="straightConnector1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  <a:headEnd type="arrow" w="med" len="med"/>
                <a:tailEnd type="arrow" w="med" len="med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39" name="ZoneTexte 38"/>
              <p:cNvSpPr txBox="1"/>
              <p:nvPr/>
            </p:nvSpPr>
            <p:spPr>
              <a:xfrm>
                <a:off x="3274938" y="2159670"/>
                <a:ext cx="2264934" cy="300446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1100" b="1" dirty="0">
                    <a:solidFill>
                      <a:srgbClr val="002060"/>
                    </a:solidFill>
                    <a:latin typeface="Calibri"/>
                    <a:ea typeface="+mn-ea"/>
                    <a:cs typeface="Arial" charset="0"/>
                  </a:rPr>
                  <a:t>SI RECHERCHE PARTAGE</a:t>
                </a:r>
              </a:p>
            </p:txBody>
          </p:sp>
          <p:cxnSp>
            <p:nvCxnSpPr>
              <p:cNvPr id="40" name="Connecteur droit 39"/>
              <p:cNvCxnSpPr/>
              <p:nvPr/>
            </p:nvCxnSpPr>
            <p:spPr>
              <a:xfrm>
                <a:off x="4541399" y="3183008"/>
                <a:ext cx="79965" cy="1087069"/>
              </a:xfrm>
              <a:prstGeom prst="line">
                <a:avLst/>
              </a:prstGeom>
              <a:ln>
                <a:solidFill>
                  <a:srgbClr val="C00000"/>
                </a:solidFill>
                <a:headEnd type="arrow" w="med" len="med"/>
                <a:tailEnd type="none" w="med" len="med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pic>
            <p:nvPicPr>
              <p:cNvPr id="357429" name="Picture 11" descr="C:\Users\laurence.macary\Downloads\MC900441457.PN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69531" y="908720"/>
                <a:ext cx="576263" cy="5340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2" name="ZoneTexte 41"/>
              <p:cNvSpPr txBox="1"/>
              <p:nvPr/>
            </p:nvSpPr>
            <p:spPr>
              <a:xfrm>
                <a:off x="3309517" y="1241943"/>
                <a:ext cx="1294558" cy="406057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800" dirty="0">
                    <a:solidFill>
                      <a:srgbClr val="715E61"/>
                    </a:solidFill>
                    <a:latin typeface="Calibri"/>
                    <a:ea typeface="+mn-ea"/>
                    <a:cs typeface="Arial" charset="0"/>
                  </a:rPr>
                  <a:t>UNIVERSITES</a:t>
                </a:r>
                <a:endParaRPr lang="fr-FR" sz="1100" dirty="0">
                  <a:solidFill>
                    <a:srgbClr val="715E61"/>
                  </a:solidFill>
                  <a:latin typeface="Calibri"/>
                  <a:ea typeface="+mn-ea"/>
                  <a:cs typeface="Arial" charset="0"/>
                </a:endParaRP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900" dirty="0">
                    <a:solidFill>
                      <a:srgbClr val="715E61"/>
                    </a:solidFill>
                    <a:latin typeface="Calibri"/>
                    <a:ea typeface="+mn-ea"/>
                    <a:cs typeface="Arial" charset="0"/>
                  </a:rPr>
                  <a:t>(</a:t>
                </a:r>
                <a:r>
                  <a:rPr lang="fr-FR" sz="800" dirty="0">
                    <a:solidFill>
                      <a:srgbClr val="715E61"/>
                    </a:solidFill>
                    <a:latin typeface="Calibri"/>
                    <a:ea typeface="+mn-ea"/>
                    <a:cs typeface="Arial" charset="0"/>
                  </a:rPr>
                  <a:t>Direction</a:t>
                </a:r>
                <a:r>
                  <a:rPr lang="fr-FR" sz="900" dirty="0">
                    <a:solidFill>
                      <a:srgbClr val="715E61"/>
                    </a:solidFill>
                    <a:latin typeface="Calibri"/>
                    <a:ea typeface="+mn-ea"/>
                    <a:cs typeface="Arial" charset="0"/>
                  </a:rPr>
                  <a:t>)</a:t>
                </a:r>
              </a:p>
            </p:txBody>
          </p:sp>
          <p:pic>
            <p:nvPicPr>
              <p:cNvPr id="357431" name="Picture 11" descr="C:\Users\laurence.macary\Downloads\MC900441457.PN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47381" y="908720"/>
                <a:ext cx="576263" cy="5340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4" name="ZoneTexte 43"/>
              <p:cNvSpPr txBox="1"/>
              <p:nvPr/>
            </p:nvSpPr>
            <p:spPr>
              <a:xfrm>
                <a:off x="3923297" y="1196420"/>
                <a:ext cx="1223237" cy="387849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800" dirty="0">
                    <a:solidFill>
                      <a:srgbClr val="715E61"/>
                    </a:solidFill>
                    <a:latin typeface="Calibri"/>
                    <a:ea typeface="+mn-ea"/>
                    <a:cs typeface="Arial" charset="0"/>
                  </a:rPr>
                  <a:t>CNRS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800" dirty="0">
                    <a:solidFill>
                      <a:srgbClr val="715E61"/>
                    </a:solidFill>
                    <a:latin typeface="Calibri"/>
                    <a:ea typeface="+mn-ea"/>
                    <a:cs typeface="Arial" charset="0"/>
                  </a:rPr>
                  <a:t>(Direction)</a:t>
                </a:r>
              </a:p>
            </p:txBody>
          </p:sp>
          <p:pic>
            <p:nvPicPr>
              <p:cNvPr id="357433" name="Picture 11" descr="C:\Users\laurence.macary\Downloads\MC900441457.PN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23644" y="908720"/>
                <a:ext cx="576262" cy="5340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6" name="ZoneTexte 45"/>
              <p:cNvSpPr txBox="1"/>
              <p:nvPr/>
            </p:nvSpPr>
            <p:spPr>
              <a:xfrm>
                <a:off x="4426856" y="1241943"/>
                <a:ext cx="1368037" cy="38967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800" dirty="0">
                    <a:solidFill>
                      <a:srgbClr val="715E61"/>
                    </a:solidFill>
                    <a:latin typeface="Calibri"/>
                    <a:ea typeface="+mn-ea"/>
                    <a:cs typeface="Arial" charset="0"/>
                  </a:rPr>
                  <a:t>INSERM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800" dirty="0">
                    <a:solidFill>
                      <a:srgbClr val="715E61"/>
                    </a:solidFill>
                    <a:latin typeface="Calibri"/>
                    <a:ea typeface="+mn-ea"/>
                    <a:cs typeface="Arial" charset="0"/>
                  </a:rPr>
                  <a:t>(Direction)</a:t>
                </a:r>
              </a:p>
            </p:txBody>
          </p:sp>
          <p:cxnSp>
            <p:nvCxnSpPr>
              <p:cNvPr id="47" name="Connecteur droit avec flèche 46"/>
              <p:cNvCxnSpPr/>
              <p:nvPr/>
            </p:nvCxnSpPr>
            <p:spPr>
              <a:xfrm>
                <a:off x="3957876" y="1511434"/>
                <a:ext cx="0" cy="54990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necteur droit avec flèche 47"/>
              <p:cNvCxnSpPr/>
              <p:nvPr/>
            </p:nvCxnSpPr>
            <p:spPr>
              <a:xfrm flipH="1">
                <a:off x="4532754" y="1536926"/>
                <a:ext cx="4322" cy="524415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Connecteur droit avec flèche 48"/>
              <p:cNvCxnSpPr/>
              <p:nvPr/>
            </p:nvCxnSpPr>
            <p:spPr>
              <a:xfrm flipH="1">
                <a:off x="5111955" y="1502329"/>
                <a:ext cx="0" cy="559013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57438" name="Picture 11" descr="C:\Users\laurence.macary\Downloads\MC900441457.PN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99906" y="908720"/>
                <a:ext cx="576263" cy="5340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1" name="ZoneTexte 50"/>
              <p:cNvSpPr txBox="1"/>
              <p:nvPr/>
            </p:nvSpPr>
            <p:spPr>
              <a:xfrm>
                <a:off x="5003895" y="1241943"/>
                <a:ext cx="1368038" cy="369639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900" dirty="0">
                    <a:solidFill>
                      <a:srgbClr val="715E61"/>
                    </a:solidFill>
                    <a:latin typeface="Calibri"/>
                    <a:ea typeface="+mn-ea"/>
                    <a:cs typeface="Arial" charset="0"/>
                  </a:rPr>
                  <a:t>IRD</a:t>
                </a:r>
                <a:endParaRPr lang="fr-FR" sz="1050" dirty="0">
                  <a:solidFill>
                    <a:srgbClr val="715E61"/>
                  </a:solidFill>
                  <a:latin typeface="Calibri"/>
                  <a:ea typeface="+mn-ea"/>
                  <a:cs typeface="Arial" charset="0"/>
                </a:endParaRP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900" dirty="0">
                    <a:solidFill>
                      <a:srgbClr val="715E61"/>
                    </a:solidFill>
                    <a:latin typeface="Calibri"/>
                    <a:ea typeface="+mn-ea"/>
                    <a:cs typeface="Arial" charset="0"/>
                  </a:rPr>
                  <a:t>(Direction)</a:t>
                </a:r>
              </a:p>
            </p:txBody>
          </p:sp>
          <p:cxnSp>
            <p:nvCxnSpPr>
              <p:cNvPr id="52" name="Connecteur droit avec flèche 51"/>
              <p:cNvCxnSpPr/>
              <p:nvPr/>
            </p:nvCxnSpPr>
            <p:spPr>
              <a:xfrm>
                <a:off x="5684673" y="1529643"/>
                <a:ext cx="4322" cy="53169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57441" name="Picture 11" descr="C:\Users\laurence.macary\Downloads\MC900441457.PN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03144" y="908720"/>
                <a:ext cx="576262" cy="5340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4" name="ZoneTexte 53"/>
              <p:cNvSpPr txBox="1"/>
              <p:nvPr/>
            </p:nvSpPr>
            <p:spPr>
              <a:xfrm>
                <a:off x="5507455" y="1269256"/>
                <a:ext cx="1368037" cy="56447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900" dirty="0">
                    <a:solidFill>
                      <a:srgbClr val="715E61"/>
                    </a:solidFill>
                    <a:latin typeface="Calibri"/>
                    <a:ea typeface="+mn-ea"/>
                    <a:cs typeface="Arial" charset="0"/>
                  </a:rPr>
                  <a:t>MESR ?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900" dirty="0">
                    <a:solidFill>
                      <a:srgbClr val="715E61"/>
                    </a:solidFill>
                    <a:latin typeface="Calibri"/>
                    <a:ea typeface="+mn-ea"/>
                    <a:cs typeface="Arial" charset="0"/>
                  </a:rPr>
                  <a:t>… ?</a:t>
                </a:r>
                <a:endParaRPr lang="fr-FR" sz="700" dirty="0">
                  <a:solidFill>
                    <a:srgbClr val="715E61"/>
                  </a:solidFill>
                  <a:latin typeface="Calibri"/>
                  <a:ea typeface="+mn-ea"/>
                  <a:cs typeface="Arial" charset="0"/>
                </a:endParaRP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 sz="700" dirty="0">
                  <a:solidFill>
                    <a:srgbClr val="715E61"/>
                  </a:solidFill>
                  <a:latin typeface="Calibri"/>
                  <a:ea typeface="+mn-ea"/>
                  <a:cs typeface="Arial" charset="0"/>
                </a:endParaRPr>
              </a:p>
            </p:txBody>
          </p:sp>
          <p:cxnSp>
            <p:nvCxnSpPr>
              <p:cNvPr id="55" name="Connecteur droit avec flèche 54"/>
              <p:cNvCxnSpPr/>
              <p:nvPr/>
            </p:nvCxnSpPr>
            <p:spPr>
              <a:xfrm flipH="1">
                <a:off x="6049914" y="1635254"/>
                <a:ext cx="142639" cy="426087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57444" name="Picture 11" descr="C:\Users\laurence.macary\Downloads\MC900441457.PN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15469" y="908720"/>
                <a:ext cx="576262" cy="5340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7" name="ZoneTexte 56"/>
              <p:cNvSpPr txBox="1"/>
              <p:nvPr/>
            </p:nvSpPr>
            <p:spPr>
              <a:xfrm>
                <a:off x="2427749" y="1241943"/>
                <a:ext cx="1296718" cy="24764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800" dirty="0">
                    <a:solidFill>
                      <a:srgbClr val="715E61"/>
                    </a:solidFill>
                    <a:latin typeface="Calibri"/>
                    <a:ea typeface="+mn-ea"/>
                    <a:cs typeface="Arial" charset="0"/>
                  </a:rPr>
                  <a:t>LABORATOIRES</a:t>
                </a:r>
              </a:p>
            </p:txBody>
          </p:sp>
          <p:cxnSp>
            <p:nvCxnSpPr>
              <p:cNvPr id="58" name="Connecteur droit avec flèche 57"/>
              <p:cNvCxnSpPr/>
              <p:nvPr/>
            </p:nvCxnSpPr>
            <p:spPr>
              <a:xfrm>
                <a:off x="3203619" y="1484120"/>
                <a:ext cx="142639" cy="548087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ZoneTexte 29"/>
              <p:cNvSpPr txBox="1">
                <a:spLocks noChangeArrowheads="1"/>
              </p:cNvSpPr>
              <p:nvPr/>
            </p:nvSpPr>
            <p:spPr bwMode="auto">
              <a:xfrm>
                <a:off x="3491058" y="2492891"/>
                <a:ext cx="2448637" cy="27859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50000"/>
                  </a:schemeClr>
                </a:solidFill>
                <a:prstDash val="sysDot"/>
                <a:headEnd/>
                <a:tailEnd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1000" b="1" dirty="0">
                    <a:solidFill>
                      <a:srgbClr val="002060"/>
                    </a:solidFill>
                    <a:latin typeface="Calibri"/>
                  </a:rPr>
                  <a:t>PILOTAGE - DECISIONNEL</a:t>
                </a:r>
                <a:endParaRPr lang="fr-FR" sz="900" b="1" dirty="0">
                  <a:solidFill>
                    <a:srgbClr val="002060"/>
                  </a:solidFill>
                  <a:latin typeface="Calibri"/>
                </a:endParaRPr>
              </a:p>
            </p:txBody>
          </p:sp>
          <p:sp>
            <p:nvSpPr>
              <p:cNvPr id="60" name="ZoneTexte 29"/>
              <p:cNvSpPr txBox="1">
                <a:spLocks noChangeArrowheads="1"/>
              </p:cNvSpPr>
              <p:nvPr/>
            </p:nvSpPr>
            <p:spPr bwMode="auto">
              <a:xfrm>
                <a:off x="3274938" y="3763870"/>
                <a:ext cx="719679" cy="25856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50000"/>
                  </a:schemeClr>
                </a:solidFill>
                <a:prstDash val="sysDot"/>
                <a:headEnd/>
                <a:tailEnd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tIns="36000" bIns="36000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1000" b="1" dirty="0">
                    <a:solidFill>
                      <a:srgbClr val="002060"/>
                    </a:solidFill>
                    <a:latin typeface="Calibri"/>
                  </a:rPr>
                  <a:t>autres</a:t>
                </a:r>
              </a:p>
            </p:txBody>
          </p:sp>
          <p:sp>
            <p:nvSpPr>
              <p:cNvPr id="61" name="ZoneTexte 29"/>
              <p:cNvSpPr txBox="1">
                <a:spLocks noChangeArrowheads="1"/>
              </p:cNvSpPr>
              <p:nvPr/>
            </p:nvSpPr>
            <p:spPr bwMode="auto">
              <a:xfrm>
                <a:off x="5291335" y="3763870"/>
                <a:ext cx="719678" cy="25856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50000"/>
                  </a:schemeClr>
                </a:solidFill>
                <a:prstDash val="sysDot"/>
                <a:headEnd/>
                <a:tailEnd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tIns="36000" bIns="36000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1000" b="1" dirty="0">
                    <a:solidFill>
                      <a:srgbClr val="002060"/>
                    </a:solidFill>
                    <a:latin typeface="Calibri"/>
                  </a:rPr>
                  <a:t>autres</a:t>
                </a:r>
              </a:p>
            </p:txBody>
          </p:sp>
          <p:cxnSp>
            <p:nvCxnSpPr>
              <p:cNvPr id="62" name="Connecteur droit 61"/>
              <p:cNvCxnSpPr/>
              <p:nvPr/>
            </p:nvCxnSpPr>
            <p:spPr>
              <a:xfrm>
                <a:off x="3903847" y="3982376"/>
                <a:ext cx="164251" cy="382386"/>
              </a:xfrm>
              <a:prstGeom prst="line">
                <a:avLst/>
              </a:prstGeom>
              <a:ln>
                <a:solidFill>
                  <a:srgbClr val="C00000"/>
                </a:solidFill>
                <a:headEnd type="arrow" w="med" len="med"/>
                <a:tailEnd type="none" w="med" len="med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63" name="Connecteur droit 62"/>
              <p:cNvCxnSpPr/>
              <p:nvPr/>
            </p:nvCxnSpPr>
            <p:spPr>
              <a:xfrm flipH="1">
                <a:off x="5148696" y="4004227"/>
                <a:ext cx="213958" cy="360536"/>
              </a:xfrm>
              <a:prstGeom prst="line">
                <a:avLst/>
              </a:prstGeom>
              <a:ln>
                <a:solidFill>
                  <a:srgbClr val="C00000"/>
                </a:solidFill>
                <a:headEnd type="arrow" w="med" len="med"/>
                <a:tailEnd type="none" w="med" len="med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64" name="ZoneTexte 29"/>
              <p:cNvSpPr txBox="1">
                <a:spLocks noChangeArrowheads="1"/>
              </p:cNvSpPr>
              <p:nvPr/>
            </p:nvSpPr>
            <p:spPr bwMode="auto">
              <a:xfrm>
                <a:off x="845753" y="2276206"/>
                <a:ext cx="577040" cy="28952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50000"/>
                  </a:schemeClr>
                </a:solidFill>
                <a:headEnd/>
                <a:tailEnd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1000" b="1" dirty="0">
                    <a:solidFill>
                      <a:srgbClr val="002060"/>
                    </a:solidFill>
                    <a:latin typeface="Calibri"/>
                  </a:rPr>
                  <a:t>GRH</a:t>
                </a:r>
                <a:endParaRPr lang="fr-FR" sz="900" b="1" dirty="0">
                  <a:solidFill>
                    <a:srgbClr val="002060"/>
                  </a:solidFill>
                  <a:latin typeface="Calibri"/>
                </a:endParaRPr>
              </a:p>
            </p:txBody>
          </p:sp>
          <p:sp>
            <p:nvSpPr>
              <p:cNvPr id="65" name="ZoneTexte 29"/>
              <p:cNvSpPr txBox="1">
                <a:spLocks noChangeArrowheads="1"/>
              </p:cNvSpPr>
              <p:nvPr/>
            </p:nvSpPr>
            <p:spPr bwMode="auto">
              <a:xfrm>
                <a:off x="1580560" y="2276206"/>
                <a:ext cx="574878" cy="280417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50000"/>
                  </a:schemeClr>
                </a:solidFill>
                <a:headEnd/>
                <a:tailEnd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1000" b="1" dirty="0">
                    <a:solidFill>
                      <a:srgbClr val="002060"/>
                    </a:solidFill>
                    <a:latin typeface="Calibri"/>
                  </a:rPr>
                  <a:t>GFC</a:t>
                </a:r>
                <a:endParaRPr lang="fr-FR" sz="900" b="1" dirty="0">
                  <a:solidFill>
                    <a:srgbClr val="002060"/>
                  </a:solidFill>
                  <a:latin typeface="Calibri"/>
                </a:endParaRPr>
              </a:p>
            </p:txBody>
          </p:sp>
          <p:sp>
            <p:nvSpPr>
              <p:cNvPr id="66" name="ZoneTexte 29"/>
              <p:cNvSpPr txBox="1">
                <a:spLocks noChangeArrowheads="1"/>
              </p:cNvSpPr>
              <p:nvPr/>
            </p:nvSpPr>
            <p:spPr bwMode="auto">
              <a:xfrm>
                <a:off x="1206673" y="2636742"/>
                <a:ext cx="577039" cy="538982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50000"/>
                  </a:schemeClr>
                </a:solidFill>
                <a:headEnd/>
                <a:tailEnd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1000" b="1" dirty="0">
                    <a:solidFill>
                      <a:srgbClr val="002060"/>
                    </a:solidFill>
                    <a:latin typeface="Calibri"/>
                  </a:rPr>
                  <a:t>FVE</a:t>
                </a:r>
                <a:endParaRPr lang="fr-FR" sz="900" b="1" dirty="0">
                  <a:solidFill>
                    <a:srgbClr val="002060"/>
                  </a:solidFill>
                  <a:latin typeface="Calibri"/>
                </a:endParaRPr>
              </a:p>
            </p:txBody>
          </p:sp>
          <p:sp>
            <p:nvSpPr>
              <p:cNvPr id="67" name="ZoneTexte 29"/>
              <p:cNvSpPr txBox="1">
                <a:spLocks noChangeArrowheads="1"/>
              </p:cNvSpPr>
              <p:nvPr/>
            </p:nvSpPr>
            <p:spPr bwMode="auto">
              <a:xfrm>
                <a:off x="2267820" y="2276206"/>
                <a:ext cx="577040" cy="280417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50000"/>
                  </a:schemeClr>
                </a:solidFill>
                <a:headEnd/>
                <a:tailEnd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1000" b="1" dirty="0">
                    <a:solidFill>
                      <a:srgbClr val="002060"/>
                    </a:solidFill>
                    <a:latin typeface="Calibri"/>
                  </a:rPr>
                  <a:t>PAT</a:t>
                </a:r>
                <a:endParaRPr lang="fr-FR" sz="900" b="1" dirty="0">
                  <a:solidFill>
                    <a:srgbClr val="002060"/>
                  </a:solidFill>
                  <a:latin typeface="Calibri"/>
                </a:endParaRPr>
              </a:p>
            </p:txBody>
          </p:sp>
          <p:sp>
            <p:nvSpPr>
              <p:cNvPr id="69" name="ZoneTexte 29"/>
              <p:cNvSpPr txBox="1">
                <a:spLocks noChangeArrowheads="1"/>
              </p:cNvSpPr>
              <p:nvPr/>
            </p:nvSpPr>
            <p:spPr bwMode="auto">
              <a:xfrm>
                <a:off x="845753" y="4725298"/>
                <a:ext cx="577040" cy="2877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50000"/>
                  </a:schemeClr>
                </a:solidFill>
                <a:headEnd/>
                <a:tailEnd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1000" b="1" dirty="0">
                    <a:solidFill>
                      <a:srgbClr val="002060"/>
                    </a:solidFill>
                    <a:latin typeface="Calibri"/>
                  </a:rPr>
                  <a:t>GRH</a:t>
                </a:r>
                <a:endParaRPr lang="fr-FR" sz="900" b="1" dirty="0">
                  <a:solidFill>
                    <a:srgbClr val="002060"/>
                  </a:solidFill>
                  <a:latin typeface="Calibri"/>
                </a:endParaRPr>
              </a:p>
            </p:txBody>
          </p:sp>
          <p:sp>
            <p:nvSpPr>
              <p:cNvPr id="70" name="ZoneTexte 29"/>
              <p:cNvSpPr txBox="1">
                <a:spLocks noChangeArrowheads="1"/>
              </p:cNvSpPr>
              <p:nvPr/>
            </p:nvSpPr>
            <p:spPr bwMode="auto">
              <a:xfrm>
                <a:off x="1580560" y="4725298"/>
                <a:ext cx="574878" cy="27859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50000"/>
                  </a:schemeClr>
                </a:solidFill>
                <a:headEnd/>
                <a:tailEnd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1000" b="1" dirty="0">
                    <a:solidFill>
                      <a:srgbClr val="002060"/>
                    </a:solidFill>
                    <a:latin typeface="Calibri"/>
                  </a:rPr>
                  <a:t>GFC</a:t>
                </a:r>
                <a:endParaRPr lang="fr-FR" sz="900" b="1" dirty="0">
                  <a:solidFill>
                    <a:srgbClr val="002060"/>
                  </a:solidFill>
                  <a:latin typeface="Calibri"/>
                </a:endParaRPr>
              </a:p>
            </p:txBody>
          </p:sp>
          <p:sp>
            <p:nvSpPr>
              <p:cNvPr id="71" name="ZoneTexte 29"/>
              <p:cNvSpPr txBox="1">
                <a:spLocks noChangeArrowheads="1"/>
              </p:cNvSpPr>
              <p:nvPr/>
            </p:nvSpPr>
            <p:spPr bwMode="auto">
              <a:xfrm>
                <a:off x="2267820" y="4725298"/>
                <a:ext cx="577040" cy="27859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50000"/>
                  </a:schemeClr>
                </a:solidFill>
                <a:headEnd/>
                <a:tailEnd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1000" b="1" dirty="0">
                    <a:solidFill>
                      <a:srgbClr val="002060"/>
                    </a:solidFill>
                    <a:latin typeface="Calibri"/>
                  </a:rPr>
                  <a:t>PAT</a:t>
                </a:r>
                <a:endParaRPr lang="fr-FR" sz="900" b="1" dirty="0">
                  <a:solidFill>
                    <a:srgbClr val="002060"/>
                  </a:solidFill>
                  <a:latin typeface="Calibri"/>
                </a:endParaRPr>
              </a:p>
            </p:txBody>
          </p:sp>
          <p:sp>
            <p:nvSpPr>
              <p:cNvPr id="81" name="Rectangle 14"/>
              <p:cNvSpPr>
                <a:spLocks noChangeArrowheads="1"/>
              </p:cNvSpPr>
              <p:nvPr/>
            </p:nvSpPr>
            <p:spPr bwMode="auto">
              <a:xfrm>
                <a:off x="4139417" y="5734069"/>
                <a:ext cx="1009280" cy="79026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rgbClr val="00B0F0"/>
                </a:solidFill>
                <a:headEnd/>
                <a:tailEnd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vert="wordArtVert"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 sz="900" b="1" dirty="0">
                  <a:solidFill>
                    <a:srgbClr val="7030A0"/>
                  </a:solidFill>
                  <a:latin typeface="Verdana" pitchFamily="34" charset="0"/>
                </a:endParaRPr>
              </a:p>
            </p:txBody>
          </p:sp>
          <p:sp>
            <p:nvSpPr>
              <p:cNvPr id="83" name="ZoneTexte 82"/>
              <p:cNvSpPr txBox="1"/>
              <p:nvPr/>
            </p:nvSpPr>
            <p:spPr>
              <a:xfrm>
                <a:off x="4068098" y="5688548"/>
                <a:ext cx="1080598" cy="260386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1100" b="1" dirty="0">
                    <a:solidFill>
                      <a:srgbClr val="411050"/>
                    </a:solidFill>
                    <a:latin typeface="Calibri"/>
                    <a:ea typeface="+mn-ea"/>
                    <a:cs typeface="+mn-cs"/>
                  </a:rPr>
                  <a:t>SI MESR</a:t>
                </a:r>
              </a:p>
            </p:txBody>
          </p:sp>
          <p:cxnSp>
            <p:nvCxnSpPr>
              <p:cNvPr id="84" name="Connecteur droit 83"/>
              <p:cNvCxnSpPr/>
              <p:nvPr/>
            </p:nvCxnSpPr>
            <p:spPr>
              <a:xfrm>
                <a:off x="3780658" y="2780591"/>
                <a:ext cx="0" cy="143851"/>
              </a:xfrm>
              <a:prstGeom prst="line">
                <a:avLst/>
              </a:prstGeom>
              <a:ln>
                <a:solidFill>
                  <a:srgbClr val="C00000"/>
                </a:solidFill>
                <a:headEnd type="arrow" w="med" len="med"/>
                <a:tailEnd type="none" w="med" len="med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85" name="Connecteur droit 84"/>
              <p:cNvCxnSpPr/>
              <p:nvPr/>
            </p:nvCxnSpPr>
            <p:spPr>
              <a:xfrm>
                <a:off x="4642976" y="2780591"/>
                <a:ext cx="0" cy="143851"/>
              </a:xfrm>
              <a:prstGeom prst="line">
                <a:avLst/>
              </a:prstGeom>
              <a:ln>
                <a:solidFill>
                  <a:srgbClr val="C00000"/>
                </a:solidFill>
                <a:headEnd type="arrow" w="med" len="med"/>
                <a:tailEnd type="none" w="med" len="med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86" name="Connecteur droit 85"/>
              <p:cNvCxnSpPr/>
              <p:nvPr/>
            </p:nvCxnSpPr>
            <p:spPr>
              <a:xfrm>
                <a:off x="5507455" y="2780591"/>
                <a:ext cx="0" cy="143851"/>
              </a:xfrm>
              <a:prstGeom prst="line">
                <a:avLst/>
              </a:prstGeom>
              <a:ln>
                <a:solidFill>
                  <a:srgbClr val="C00000"/>
                </a:solidFill>
                <a:headEnd type="arrow" w="med" len="med"/>
                <a:tailEnd type="none" w="med" len="med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87" name="Connecteur droit avec flèche 86"/>
              <p:cNvCxnSpPr/>
              <p:nvPr/>
            </p:nvCxnSpPr>
            <p:spPr>
              <a:xfrm>
                <a:off x="4500337" y="5156849"/>
                <a:ext cx="0" cy="577220"/>
              </a:xfrm>
              <a:prstGeom prst="straightConnector1">
                <a:avLst/>
              </a:prstGeom>
              <a:ln w="19050"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Connecteur droit avec flèche 87"/>
              <p:cNvCxnSpPr/>
              <p:nvPr/>
            </p:nvCxnSpPr>
            <p:spPr>
              <a:xfrm flipH="1" flipV="1">
                <a:off x="4787776" y="5156849"/>
                <a:ext cx="0" cy="584504"/>
              </a:xfrm>
              <a:prstGeom prst="straightConnector1">
                <a:avLst/>
              </a:prstGeom>
              <a:ln w="19050"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9" name="ZoneTexte 29"/>
              <p:cNvSpPr txBox="1">
                <a:spLocks noChangeArrowheads="1"/>
              </p:cNvSpPr>
              <p:nvPr/>
            </p:nvSpPr>
            <p:spPr bwMode="auto">
              <a:xfrm>
                <a:off x="1038100" y="1988506"/>
                <a:ext cx="1588479" cy="22579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50000"/>
                  </a:schemeClr>
                </a:solidFill>
                <a:prstDash val="sysDot"/>
                <a:headEnd/>
                <a:tailEnd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1000" b="1" dirty="0">
                    <a:solidFill>
                      <a:srgbClr val="002060"/>
                    </a:solidFill>
                    <a:latin typeface="Calibri"/>
                  </a:rPr>
                  <a:t>PILOTAGE </a:t>
                </a:r>
                <a:endParaRPr lang="fr-FR" sz="900" b="1" dirty="0">
                  <a:solidFill>
                    <a:srgbClr val="002060"/>
                  </a:solidFill>
                  <a:latin typeface="Calibri"/>
                </a:endParaRPr>
              </a:p>
            </p:txBody>
          </p:sp>
          <p:sp>
            <p:nvSpPr>
              <p:cNvPr id="90" name="ZoneTexte 29"/>
              <p:cNvSpPr txBox="1">
                <a:spLocks noChangeArrowheads="1"/>
              </p:cNvSpPr>
              <p:nvPr/>
            </p:nvSpPr>
            <p:spPr bwMode="auto">
              <a:xfrm>
                <a:off x="1055390" y="4437598"/>
                <a:ext cx="1588479" cy="22579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50000"/>
                  </a:schemeClr>
                </a:solidFill>
                <a:prstDash val="sysDot"/>
                <a:headEnd/>
                <a:tailEnd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1000" b="1" dirty="0">
                    <a:solidFill>
                      <a:srgbClr val="002060"/>
                    </a:solidFill>
                    <a:latin typeface="Calibri"/>
                  </a:rPr>
                  <a:t>PILOTAGE </a:t>
                </a:r>
                <a:endParaRPr lang="fr-FR" sz="700" b="1" dirty="0">
                  <a:solidFill>
                    <a:srgbClr val="002060"/>
                  </a:solidFill>
                  <a:latin typeface="Calibri"/>
                </a:endParaRPr>
              </a:p>
            </p:txBody>
          </p:sp>
          <p:sp>
            <p:nvSpPr>
              <p:cNvPr id="5" name="Cylindre 4"/>
              <p:cNvSpPr/>
              <p:nvPr/>
            </p:nvSpPr>
            <p:spPr>
              <a:xfrm>
                <a:off x="4052969" y="4220913"/>
                <a:ext cx="1154079" cy="792085"/>
              </a:xfrm>
              <a:prstGeom prst="can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900" b="1" dirty="0">
                    <a:solidFill>
                      <a:srgbClr val="FF0000"/>
                    </a:solidFill>
                    <a:latin typeface="Calibri"/>
                  </a:rPr>
                  <a:t>REFERENTIEL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900" b="1" dirty="0">
                    <a:solidFill>
                      <a:srgbClr val="FF0000"/>
                    </a:solidFill>
                    <a:latin typeface="Calibri"/>
                  </a:rPr>
                  <a:t>PARTAGE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800" b="1" dirty="0">
                    <a:solidFill>
                      <a:prstClr val="white"/>
                    </a:solidFill>
                    <a:latin typeface="Calibri"/>
                  </a:rPr>
                  <a:t>Personnes</a:t>
                </a:r>
                <a:endParaRPr lang="fr-FR" sz="500" b="1" dirty="0">
                  <a:solidFill>
                    <a:prstClr val="white"/>
                  </a:solidFill>
                  <a:latin typeface="Calibri"/>
                </a:endParaRP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800" b="1" dirty="0">
                    <a:solidFill>
                      <a:prstClr val="white"/>
                    </a:solidFill>
                    <a:latin typeface="Calibri"/>
                  </a:rPr>
                  <a:t>Structures de recherche</a:t>
                </a:r>
              </a:p>
            </p:txBody>
          </p:sp>
          <p:sp>
            <p:nvSpPr>
              <p:cNvPr id="93" name="Cylindre 92"/>
              <p:cNvSpPr/>
              <p:nvPr/>
            </p:nvSpPr>
            <p:spPr>
              <a:xfrm>
                <a:off x="4338247" y="6074576"/>
                <a:ext cx="639714" cy="367819"/>
              </a:xfrm>
              <a:prstGeom prst="can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800" b="1" dirty="0">
                    <a:solidFill>
                      <a:srgbClr val="FF0000"/>
                    </a:solidFill>
                    <a:latin typeface="Calibri"/>
                  </a:rPr>
                  <a:t>RNSR</a:t>
                </a:r>
              </a:p>
            </p:txBody>
          </p:sp>
          <p:sp>
            <p:nvSpPr>
              <p:cNvPr id="96" name="ZoneTexte 29"/>
              <p:cNvSpPr txBox="1">
                <a:spLocks noChangeArrowheads="1"/>
              </p:cNvSpPr>
              <p:nvPr/>
            </p:nvSpPr>
            <p:spPr bwMode="auto">
              <a:xfrm>
                <a:off x="1965253" y="2636742"/>
                <a:ext cx="732646" cy="54626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50000"/>
                  </a:schemeClr>
                </a:solidFill>
                <a:prstDash val="sysDot"/>
                <a:headEnd/>
                <a:tailEnd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1000" b="1" dirty="0">
                    <a:solidFill>
                      <a:srgbClr val="002060"/>
                    </a:solidFill>
                    <a:latin typeface="Calibri"/>
                  </a:rPr>
                  <a:t>RECH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700" b="1" dirty="0">
                    <a:solidFill>
                      <a:prstClr val="white"/>
                    </a:solidFill>
                    <a:latin typeface="Calibri"/>
                  </a:rPr>
                  <a:t>SI partagé</a:t>
                </a:r>
              </a:p>
            </p:txBody>
          </p:sp>
        </p:grpSp>
        <p:sp>
          <p:nvSpPr>
            <p:cNvPr id="97" name="ZoneTexte 29"/>
            <p:cNvSpPr txBox="1">
              <a:spLocks noChangeArrowheads="1"/>
            </p:cNvSpPr>
            <p:nvPr/>
          </p:nvSpPr>
          <p:spPr bwMode="auto">
            <a:xfrm>
              <a:off x="3623100" y="4897581"/>
              <a:ext cx="538139" cy="47631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  <a:prstDash val="sysDot"/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000" b="1" dirty="0">
                  <a:solidFill>
                    <a:srgbClr val="002060"/>
                  </a:solidFill>
                  <a:latin typeface="Calibri"/>
                </a:rPr>
                <a:t>RECH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700" b="1" dirty="0">
                  <a:solidFill>
                    <a:prstClr val="white"/>
                  </a:solidFill>
                  <a:latin typeface="Calibri"/>
                </a:rPr>
                <a:t>SI partagé</a:t>
              </a:r>
            </a:p>
          </p:txBody>
        </p:sp>
        <p:sp>
          <p:nvSpPr>
            <p:cNvPr id="98" name="ZoneTexte 29"/>
            <p:cNvSpPr txBox="1">
              <a:spLocks noChangeArrowheads="1"/>
            </p:cNvSpPr>
            <p:nvPr/>
          </p:nvSpPr>
          <p:spPr bwMode="auto">
            <a:xfrm>
              <a:off x="6948761" y="2425493"/>
              <a:ext cx="422256" cy="250861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000" b="1" dirty="0">
                  <a:solidFill>
                    <a:srgbClr val="002060"/>
                  </a:solidFill>
                  <a:latin typeface="Calibri"/>
                </a:rPr>
                <a:t>GRH</a:t>
              </a:r>
              <a:endParaRPr lang="fr-FR" sz="900" b="1" dirty="0">
                <a:solidFill>
                  <a:srgbClr val="002060"/>
                </a:solidFill>
                <a:latin typeface="Calibri"/>
              </a:endParaRPr>
            </a:p>
          </p:txBody>
        </p:sp>
        <p:sp>
          <p:nvSpPr>
            <p:cNvPr id="99" name="ZoneTexte 29"/>
            <p:cNvSpPr txBox="1">
              <a:spLocks noChangeArrowheads="1"/>
            </p:cNvSpPr>
            <p:nvPr/>
          </p:nvSpPr>
          <p:spPr bwMode="auto">
            <a:xfrm>
              <a:off x="7486899" y="2425493"/>
              <a:ext cx="423844" cy="24451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000" b="1" dirty="0">
                  <a:solidFill>
                    <a:srgbClr val="002060"/>
                  </a:solidFill>
                  <a:latin typeface="Calibri"/>
                </a:rPr>
                <a:t>GFC</a:t>
              </a:r>
              <a:endParaRPr lang="fr-FR" sz="900" b="1" dirty="0">
                <a:solidFill>
                  <a:srgbClr val="002060"/>
                </a:solidFill>
                <a:latin typeface="Calibri"/>
              </a:endParaRPr>
            </a:p>
          </p:txBody>
        </p:sp>
        <p:sp>
          <p:nvSpPr>
            <p:cNvPr id="100" name="ZoneTexte 29"/>
            <p:cNvSpPr txBox="1">
              <a:spLocks noChangeArrowheads="1"/>
            </p:cNvSpPr>
            <p:nvPr/>
          </p:nvSpPr>
          <p:spPr bwMode="auto">
            <a:xfrm>
              <a:off x="7991701" y="2425493"/>
              <a:ext cx="423844" cy="24451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000" b="1" dirty="0">
                  <a:solidFill>
                    <a:srgbClr val="002060"/>
                  </a:solidFill>
                  <a:latin typeface="Calibri"/>
                </a:rPr>
                <a:t>PAT</a:t>
              </a:r>
              <a:endParaRPr lang="fr-FR" sz="900" b="1" dirty="0">
                <a:solidFill>
                  <a:srgbClr val="002060"/>
                </a:solidFill>
                <a:latin typeface="Calibri"/>
              </a:endParaRPr>
            </a:p>
          </p:txBody>
        </p:sp>
        <p:sp>
          <p:nvSpPr>
            <p:cNvPr id="101" name="ZoneTexte 29"/>
            <p:cNvSpPr txBox="1">
              <a:spLocks noChangeArrowheads="1"/>
            </p:cNvSpPr>
            <p:nvPr/>
          </p:nvSpPr>
          <p:spPr bwMode="auto">
            <a:xfrm>
              <a:off x="7088455" y="2174633"/>
              <a:ext cx="1166759" cy="19687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  <a:prstDash val="sysDot"/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000" b="1" dirty="0">
                  <a:solidFill>
                    <a:srgbClr val="002060"/>
                  </a:solidFill>
                  <a:latin typeface="Calibri"/>
                </a:rPr>
                <a:t>PILOTAGE </a:t>
              </a:r>
              <a:endParaRPr lang="fr-FR" sz="900" b="1" dirty="0">
                <a:solidFill>
                  <a:srgbClr val="002060"/>
                </a:solidFill>
                <a:latin typeface="Calibri"/>
              </a:endParaRPr>
            </a:p>
          </p:txBody>
        </p:sp>
        <p:sp>
          <p:nvSpPr>
            <p:cNvPr id="102" name="ZoneTexte 29"/>
            <p:cNvSpPr txBox="1">
              <a:spLocks noChangeArrowheads="1"/>
            </p:cNvSpPr>
            <p:nvPr/>
          </p:nvSpPr>
          <p:spPr bwMode="auto">
            <a:xfrm>
              <a:off x="7453563" y="2795433"/>
              <a:ext cx="538138" cy="47631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  <a:prstDash val="sysDot"/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000" b="1" dirty="0">
                  <a:solidFill>
                    <a:srgbClr val="002060"/>
                  </a:solidFill>
                  <a:latin typeface="Calibri"/>
                </a:rPr>
                <a:t>RECH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700" b="1" dirty="0">
                  <a:solidFill>
                    <a:prstClr val="white"/>
                  </a:solidFill>
                  <a:latin typeface="Calibri"/>
                </a:rPr>
                <a:t>SI partagé</a:t>
              </a:r>
            </a:p>
          </p:txBody>
        </p:sp>
        <p:sp>
          <p:nvSpPr>
            <p:cNvPr id="103" name="ZoneTexte 29"/>
            <p:cNvSpPr txBox="1">
              <a:spLocks noChangeArrowheads="1"/>
            </p:cNvSpPr>
            <p:nvPr/>
          </p:nvSpPr>
          <p:spPr bwMode="auto">
            <a:xfrm>
              <a:off x="6993209" y="4586387"/>
              <a:ext cx="423843" cy="250861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000" b="1" dirty="0">
                  <a:solidFill>
                    <a:srgbClr val="002060"/>
                  </a:solidFill>
                  <a:latin typeface="Calibri"/>
                </a:rPr>
                <a:t>GRH</a:t>
              </a:r>
              <a:endParaRPr lang="fr-FR" sz="900" b="1" dirty="0">
                <a:solidFill>
                  <a:srgbClr val="002060"/>
                </a:solidFill>
                <a:latin typeface="Calibri"/>
              </a:endParaRPr>
            </a:p>
          </p:txBody>
        </p:sp>
        <p:sp>
          <p:nvSpPr>
            <p:cNvPr id="104" name="ZoneTexte 29"/>
            <p:cNvSpPr txBox="1">
              <a:spLocks noChangeArrowheads="1"/>
            </p:cNvSpPr>
            <p:nvPr/>
          </p:nvSpPr>
          <p:spPr bwMode="auto">
            <a:xfrm>
              <a:off x="7532935" y="4586387"/>
              <a:ext cx="422256" cy="24292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000" b="1" dirty="0">
                  <a:solidFill>
                    <a:srgbClr val="002060"/>
                  </a:solidFill>
                  <a:latin typeface="Calibri"/>
                </a:rPr>
                <a:t>GFC</a:t>
              </a:r>
              <a:endParaRPr lang="fr-FR" sz="900" b="1" dirty="0">
                <a:solidFill>
                  <a:srgbClr val="002060"/>
                </a:solidFill>
                <a:latin typeface="Calibri"/>
              </a:endParaRPr>
            </a:p>
          </p:txBody>
        </p:sp>
        <p:sp>
          <p:nvSpPr>
            <p:cNvPr id="105" name="ZoneTexte 29"/>
            <p:cNvSpPr txBox="1">
              <a:spLocks noChangeArrowheads="1"/>
            </p:cNvSpPr>
            <p:nvPr/>
          </p:nvSpPr>
          <p:spPr bwMode="auto">
            <a:xfrm>
              <a:off x="8037737" y="4586387"/>
              <a:ext cx="422256" cy="24292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000" b="1" dirty="0">
                  <a:solidFill>
                    <a:srgbClr val="002060"/>
                  </a:solidFill>
                  <a:latin typeface="Calibri"/>
                </a:rPr>
                <a:t>PAT</a:t>
              </a:r>
              <a:endParaRPr lang="fr-FR" sz="900" b="1" dirty="0">
                <a:solidFill>
                  <a:srgbClr val="002060"/>
                </a:solidFill>
                <a:latin typeface="Calibri"/>
              </a:endParaRPr>
            </a:p>
          </p:txBody>
        </p:sp>
        <p:sp>
          <p:nvSpPr>
            <p:cNvPr id="106" name="ZoneTexte 29"/>
            <p:cNvSpPr txBox="1">
              <a:spLocks noChangeArrowheads="1"/>
            </p:cNvSpPr>
            <p:nvPr/>
          </p:nvSpPr>
          <p:spPr bwMode="auto">
            <a:xfrm>
              <a:off x="7134490" y="4335526"/>
              <a:ext cx="1166760" cy="195291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  <a:prstDash val="sysDot"/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000" b="1" dirty="0">
                  <a:solidFill>
                    <a:srgbClr val="002060"/>
                  </a:solidFill>
                  <a:latin typeface="Calibri"/>
                </a:rPr>
                <a:t>PILOTAGE </a:t>
              </a:r>
              <a:endParaRPr lang="fr-FR" sz="900" b="1" dirty="0">
                <a:solidFill>
                  <a:srgbClr val="002060"/>
                </a:solidFill>
                <a:latin typeface="Calibri"/>
              </a:endParaRPr>
            </a:p>
          </p:txBody>
        </p:sp>
        <p:sp>
          <p:nvSpPr>
            <p:cNvPr id="107" name="ZoneTexte 29"/>
            <p:cNvSpPr txBox="1">
              <a:spLocks noChangeArrowheads="1"/>
            </p:cNvSpPr>
            <p:nvPr/>
          </p:nvSpPr>
          <p:spPr bwMode="auto">
            <a:xfrm>
              <a:off x="7499598" y="4956327"/>
              <a:ext cx="538139" cy="47472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  <a:prstDash val="sysDot"/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000" b="1" dirty="0">
                  <a:solidFill>
                    <a:srgbClr val="002060"/>
                  </a:solidFill>
                  <a:latin typeface="Calibri"/>
                </a:rPr>
                <a:t>RECH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700" b="1" dirty="0">
                  <a:solidFill>
                    <a:prstClr val="white"/>
                  </a:solidFill>
                  <a:latin typeface="Calibri"/>
                </a:rPr>
                <a:t>SI partagé</a:t>
              </a:r>
            </a:p>
          </p:txBody>
        </p:sp>
      </p:grpSp>
      <p:cxnSp>
        <p:nvCxnSpPr>
          <p:cNvPr id="15" name="Connecteur droit 14"/>
          <p:cNvCxnSpPr>
            <a:stCxn id="31" idx="3"/>
            <a:endCxn id="32" idx="1"/>
          </p:cNvCxnSpPr>
          <p:nvPr/>
        </p:nvCxnSpPr>
        <p:spPr>
          <a:xfrm>
            <a:off x="6319838" y="3027363"/>
            <a:ext cx="71437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7382" name="Espace réservé du pied de page 2"/>
          <p:cNvSpPr txBox="1">
            <a:spLocks/>
          </p:cNvSpPr>
          <p:nvPr/>
        </p:nvSpPr>
        <p:spPr bwMode="auto">
          <a:xfrm>
            <a:off x="34925" y="6669088"/>
            <a:ext cx="339566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700">
                <a:solidFill>
                  <a:srgbClr val="715E61"/>
                </a:solidFill>
                <a:latin typeface="Calibri" charset="0"/>
              </a:rPr>
              <a:t>© Amue 2013</a:t>
            </a:r>
          </a:p>
        </p:txBody>
      </p:sp>
      <p:cxnSp>
        <p:nvCxnSpPr>
          <p:cNvPr id="108" name="Connecteur droit 107"/>
          <p:cNvCxnSpPr/>
          <p:nvPr/>
        </p:nvCxnSpPr>
        <p:spPr>
          <a:xfrm>
            <a:off x="5634038" y="2997200"/>
            <a:ext cx="90487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7384" name="Espace réservé de la date 1"/>
          <p:cNvSpPr txBox="1">
            <a:spLocks/>
          </p:cNvSpPr>
          <p:nvPr/>
        </p:nvSpPr>
        <p:spPr bwMode="auto">
          <a:xfrm>
            <a:off x="4133850" y="6615113"/>
            <a:ext cx="10858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700">
                <a:solidFill>
                  <a:srgbClr val="715E61"/>
                </a:solidFill>
                <a:latin typeface="Calibri" charset="0"/>
              </a:rPr>
              <a:t>COPIL SI ESR 04/11/2013</a:t>
            </a:r>
          </a:p>
        </p:txBody>
      </p:sp>
      <p:sp>
        <p:nvSpPr>
          <p:cNvPr id="357385" name="Rectangle 7"/>
          <p:cNvSpPr>
            <a:spLocks noChangeArrowheads="1"/>
          </p:cNvSpPr>
          <p:nvPr/>
        </p:nvSpPr>
        <p:spPr bwMode="auto">
          <a:xfrm>
            <a:off x="34925" y="2098675"/>
            <a:ext cx="231775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600">
                <a:solidFill>
                  <a:srgbClr val="411050"/>
                </a:solidFill>
                <a:latin typeface="Calibri" charset="0"/>
              </a:rPr>
              <a:t>Build a unique and shared IS for research, containing available information for various stakeholders: labs, institutions, organizations and ministry</a:t>
            </a:r>
            <a:endParaRPr lang="fr-FR" sz="1600" i="1">
              <a:solidFill>
                <a:srgbClr val="411050"/>
              </a:solidFill>
              <a:latin typeface="Calibri" charset="0"/>
            </a:endParaRPr>
          </a:p>
        </p:txBody>
      </p:sp>
      <p:sp>
        <p:nvSpPr>
          <p:cNvPr id="14" name="Flèche droite 13"/>
          <p:cNvSpPr/>
          <p:nvPr/>
        </p:nvSpPr>
        <p:spPr>
          <a:xfrm>
            <a:off x="2170113" y="3357563"/>
            <a:ext cx="476250" cy="4302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solidFill>
                <a:prstClr val="white"/>
              </a:solidFill>
              <a:latin typeface="Calibri"/>
            </a:endParaRPr>
          </a:p>
        </p:txBody>
      </p:sp>
    </p:spTree>
  </p:cSld>
  <p:clrMapOvr>
    <a:masterClrMapping/>
  </p:clrMapOvr>
  <p:transition xmlns:p14="http://schemas.microsoft.com/office/powerpoint/2010/main" spd="slow" advTm="4404"/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>
                <a:latin typeface="Arial" charset="0"/>
              </a:rPr>
              <a:t>Information System </a:t>
            </a:r>
            <a:r>
              <a:rPr lang="fr-FR" dirty="0" err="1">
                <a:latin typeface="Arial" charset="0"/>
              </a:rPr>
              <a:t>Mutualization</a:t>
            </a:r>
            <a:r>
              <a:rPr lang="fr-FR" dirty="0">
                <a:latin typeface="Arial" charset="0"/>
              </a:rPr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288" y="2205038"/>
            <a:ext cx="8291512" cy="4103687"/>
          </a:xfrm>
        </p:spPr>
        <p:txBody>
          <a:bodyPr/>
          <a:lstStyle/>
          <a:p>
            <a:pPr>
              <a:spcBef>
                <a:spcPts val="600"/>
              </a:spcBef>
              <a:defRPr/>
            </a:pPr>
            <a:r>
              <a:rPr lang="en-US" sz="2000" dirty="0" smtClean="0">
                <a:latin typeface="Arial" charset="0"/>
              </a:rPr>
              <a:t>CAPLAB,  shared tool by research units and their support institutions (universities and organizations), would allow activities description, carried out within units and provide data for best monitoring and managing research activities.</a:t>
            </a:r>
          </a:p>
          <a:p>
            <a:pPr>
              <a:spcBef>
                <a:spcPts val="600"/>
              </a:spcBef>
              <a:defRPr/>
            </a:pPr>
            <a:r>
              <a:rPr lang="en-US" sz="2000" dirty="0" smtClean="0">
                <a:latin typeface="Arial" charset="0"/>
              </a:rPr>
              <a:t>GESLAB financial management tool of research unit</a:t>
            </a:r>
          </a:p>
          <a:p>
            <a:pPr>
              <a:spcBef>
                <a:spcPts val="600"/>
              </a:spcBef>
              <a:defRPr/>
            </a:pPr>
            <a:r>
              <a:rPr lang="fr-FR" sz="2000" dirty="0" smtClean="0">
                <a:latin typeface="Arial" charset="0"/>
              </a:rPr>
              <a:t>DIALOG (</a:t>
            </a:r>
            <a:r>
              <a:rPr lang="fr-FR" sz="2000" dirty="0" err="1" smtClean="0">
                <a:latin typeface="Arial" charset="0"/>
              </a:rPr>
              <a:t>shared</a:t>
            </a:r>
            <a:r>
              <a:rPr lang="fr-FR" sz="2000" dirty="0" smtClean="0">
                <a:latin typeface="Arial" charset="0"/>
              </a:rPr>
              <a:t> budget </a:t>
            </a:r>
            <a:r>
              <a:rPr lang="fr-FR" sz="2000" dirty="0" err="1" smtClean="0">
                <a:latin typeface="Arial" charset="0"/>
              </a:rPr>
              <a:t>process</a:t>
            </a:r>
            <a:r>
              <a:rPr lang="fr-FR" sz="2000" dirty="0" smtClean="0">
                <a:latin typeface="Arial" charset="0"/>
              </a:rPr>
              <a:t>)</a:t>
            </a:r>
          </a:p>
          <a:p>
            <a:pPr>
              <a:spcBef>
                <a:spcPts val="600"/>
              </a:spcBef>
              <a:buFont typeface="Arial" charset="0"/>
              <a:buNone/>
              <a:defRPr/>
            </a:pPr>
            <a:r>
              <a:rPr lang="fr-FR" sz="2000" dirty="0" smtClean="0">
                <a:latin typeface="Arial" charset="0"/>
              </a:rPr>
              <a:t>CONDITOR </a:t>
            </a:r>
            <a:r>
              <a:rPr lang="en-US" sz="2000" dirty="0" smtClean="0">
                <a:latin typeface="Arial" charset="0"/>
              </a:rPr>
              <a:t>The goal of </a:t>
            </a:r>
            <a:r>
              <a:rPr lang="en-US" sz="2000" dirty="0" err="1" smtClean="0">
                <a:latin typeface="Arial" charset="0"/>
              </a:rPr>
              <a:t>Conditor</a:t>
            </a:r>
            <a:r>
              <a:rPr lang="en-US" sz="2000" dirty="0" smtClean="0">
                <a:latin typeface="Arial" charset="0"/>
              </a:rPr>
              <a:t> project is to list all of the scientific production (articles, books, conferences, theses, reports ...) of Higher Education and Research community</a:t>
            </a:r>
            <a:r>
              <a:rPr lang="fr-FR" sz="2000" dirty="0" smtClean="0">
                <a:latin typeface="Arial" charset="0"/>
              </a:rPr>
              <a:t>.</a:t>
            </a:r>
            <a:endParaRPr lang="fr-FR" sz="2000" dirty="0">
              <a:latin typeface="Arial" charset="0"/>
            </a:endParaRPr>
          </a:p>
        </p:txBody>
      </p:sp>
      <p:sp>
        <p:nvSpPr>
          <p:cNvPr id="358403" name="Espace réservé du pied de page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800" smtClean="0">
                <a:solidFill>
                  <a:schemeClr val="accent1"/>
                </a:solidFill>
                <a:cs typeface="Arial" charset="0"/>
              </a:rPr>
              <a:t>Some figures on Research in France. May 2015</a:t>
            </a:r>
            <a:endParaRPr lang="fr-FR" sz="800">
              <a:solidFill>
                <a:schemeClr val="accent1"/>
              </a:solidFill>
              <a:cs typeface="Arial" charset="0"/>
            </a:endParaRPr>
          </a:p>
        </p:txBody>
      </p:sp>
      <p:sp>
        <p:nvSpPr>
          <p:cNvPr id="358404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7AADB21-64A3-884A-A21A-C41F7FBF57DA}" type="slidenum">
              <a:rPr lang="fr-FR" sz="800">
                <a:solidFill>
                  <a:schemeClr val="accent1"/>
                </a:solidFill>
                <a:cs typeface="Arial" charset="0"/>
              </a:rPr>
              <a:pPr eaLnBrk="1" hangingPunct="1"/>
              <a:t>31</a:t>
            </a:fld>
            <a:endParaRPr lang="fr-FR" sz="800">
              <a:solidFill>
                <a:schemeClr val="accent1"/>
              </a:solidFill>
              <a:cs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 spd="slow" advTm="18535"/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24075" y="115888"/>
            <a:ext cx="6562725" cy="720725"/>
          </a:xfrm>
        </p:spPr>
        <p:txBody>
          <a:bodyPr/>
          <a:lstStyle/>
          <a:p>
            <a:pPr>
              <a:defRPr/>
            </a:pPr>
            <a:r>
              <a:rPr lang="fr-FR" sz="2400" b="1" dirty="0" smtClean="0"/>
              <a:t>RNSR: </a:t>
            </a:r>
            <a:r>
              <a:rPr lang="en-US" sz="2400" b="1" dirty="0"/>
              <a:t>National Catalogue of Research Structures</a:t>
            </a:r>
            <a:endParaRPr lang="fr-FR" sz="2400" dirty="0"/>
          </a:p>
        </p:txBody>
      </p:sp>
      <p:sp>
        <p:nvSpPr>
          <p:cNvPr id="359426" name="Espace réservé du pied de page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800" smtClean="0">
                <a:solidFill>
                  <a:schemeClr val="accent1"/>
                </a:solidFill>
                <a:cs typeface="Arial" charset="0"/>
              </a:rPr>
              <a:t>Some figures on Research in France. May 2015</a:t>
            </a:r>
            <a:endParaRPr lang="fr-FR" sz="800">
              <a:solidFill>
                <a:schemeClr val="accent1"/>
              </a:solidFill>
              <a:cs typeface="Arial" charset="0"/>
            </a:endParaRPr>
          </a:p>
        </p:txBody>
      </p:sp>
      <p:sp>
        <p:nvSpPr>
          <p:cNvPr id="359427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2677CA8-52F5-6740-B883-6A449DF38326}" type="slidenum">
              <a:rPr lang="fr-FR" sz="800">
                <a:solidFill>
                  <a:schemeClr val="accent1"/>
                </a:solidFill>
                <a:cs typeface="Arial" charset="0"/>
              </a:rPr>
              <a:pPr eaLnBrk="1" hangingPunct="1"/>
              <a:t>32</a:t>
            </a:fld>
            <a:endParaRPr lang="fr-FR" sz="800">
              <a:solidFill>
                <a:schemeClr val="accent1"/>
              </a:solidFill>
              <a:cs typeface="Arial" charset="0"/>
            </a:endParaRPr>
          </a:p>
        </p:txBody>
      </p:sp>
      <p:sp>
        <p:nvSpPr>
          <p:cNvPr id="6" name="Espace réservé du contenu 2"/>
          <p:cNvSpPr>
            <a:spLocks noGrp="1"/>
          </p:cNvSpPr>
          <p:nvPr>
            <p:ph idx="1"/>
          </p:nvPr>
        </p:nvSpPr>
        <p:spPr>
          <a:xfrm>
            <a:off x="107950" y="2492375"/>
            <a:ext cx="9144000" cy="3889375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5"/>
              </a:spcAft>
              <a:defRPr/>
            </a:pPr>
            <a:r>
              <a:rPr lang="fr-FR" sz="2400" b="0" dirty="0" err="1" smtClean="0">
                <a:latin typeface="Arial" charset="0"/>
              </a:rPr>
              <a:t>it</a:t>
            </a:r>
            <a:r>
              <a:rPr lang="fr-FR" sz="2400" b="0" dirty="0" smtClean="0">
                <a:latin typeface="Arial" charset="0"/>
              </a:rPr>
              <a:t> </a:t>
            </a:r>
            <a:r>
              <a:rPr lang="fr-FR" sz="2400" b="0" dirty="0" err="1" smtClean="0">
                <a:latin typeface="Arial" charset="0"/>
              </a:rPr>
              <a:t>contains</a:t>
            </a:r>
            <a:r>
              <a:rPr lang="fr-FR" sz="2400" b="0" dirty="0" smtClean="0">
                <a:latin typeface="Arial" charset="0"/>
              </a:rPr>
              <a:t> :</a:t>
            </a:r>
          </a:p>
          <a:p>
            <a:pPr marL="742950" lvl="1" indent="-285750">
              <a:spcBef>
                <a:spcPts val="600"/>
              </a:spcBef>
              <a:spcAft>
                <a:spcPts val="125"/>
              </a:spcAft>
              <a:buFontTx/>
              <a:buChar char="-"/>
              <a:defRPr/>
            </a:pPr>
            <a:r>
              <a:rPr lang="fr-FR" sz="2400" dirty="0" err="1" smtClean="0">
                <a:solidFill>
                  <a:srgbClr val="C00067"/>
                </a:solidFill>
                <a:latin typeface="Arial" charset="0"/>
                <a:ea typeface="ＭＳ Ｐゴシック" charset="0"/>
                <a:cs typeface="ＭＳ Ｐゴシック" charset="0"/>
              </a:rPr>
              <a:t>Research</a:t>
            </a:r>
            <a:r>
              <a:rPr lang="fr-FR" sz="2400" dirty="0" smtClean="0">
                <a:solidFill>
                  <a:srgbClr val="C00067"/>
                </a:solidFill>
                <a:latin typeface="Arial" charset="0"/>
                <a:ea typeface="ＭＳ Ｐゴシック" charset="0"/>
                <a:cs typeface="ＭＳ Ｐゴシック" charset="0"/>
              </a:rPr>
              <a:t> unit </a:t>
            </a:r>
            <a:r>
              <a:rPr lang="fr-FR" sz="2400" dirty="0" smtClean="0">
                <a:latin typeface="Arial" charset="0"/>
                <a:ea typeface="ＭＳ Ｐゴシック" charset="0"/>
                <a:cs typeface="ＭＳ Ｐゴシック" charset="0"/>
              </a:rPr>
              <a:t>(Composite structures,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organisms own structures, host teams</a:t>
            </a:r>
            <a:r>
              <a:rPr lang="fr-FR" sz="2400" dirty="0" smtClean="0">
                <a:latin typeface="Arial" charset="0"/>
                <a:ea typeface="ＭＳ Ｐゴシック" charset="0"/>
                <a:cs typeface="ＭＳ Ｐゴシック" charset="0"/>
              </a:rPr>
              <a:t>) and </a:t>
            </a:r>
            <a:r>
              <a:rPr lang="fr-FR" sz="2400" dirty="0" err="1" smtClean="0">
                <a:latin typeface="Arial" charset="0"/>
                <a:ea typeface="ＭＳ Ｐゴシック" charset="0"/>
                <a:cs typeface="ＭＳ Ｐゴシック" charset="0"/>
              </a:rPr>
              <a:t>equivalent</a:t>
            </a:r>
            <a:r>
              <a:rPr lang="fr-FR" sz="2400" dirty="0" smtClean="0">
                <a:latin typeface="Arial" charset="0"/>
                <a:ea typeface="ＭＳ Ｐゴシック" charset="0"/>
                <a:cs typeface="ＭＳ Ｐゴシック" charset="0"/>
              </a:rPr>
              <a:t> structures EPIC,</a:t>
            </a:r>
          </a:p>
          <a:p>
            <a:pPr marL="742950" lvl="1" indent="-285750">
              <a:spcBef>
                <a:spcPts val="600"/>
              </a:spcBef>
              <a:spcAft>
                <a:spcPts val="125"/>
              </a:spcAft>
              <a:buFontTx/>
              <a:buChar char="-"/>
              <a:defRPr/>
            </a:pPr>
            <a:r>
              <a:rPr lang="fr-FR" sz="2400" dirty="0" err="1" smtClean="0">
                <a:solidFill>
                  <a:srgbClr val="C00067"/>
                </a:solidFill>
                <a:latin typeface="Arial" charset="0"/>
                <a:ea typeface="ＭＳ Ｐゴシック" charset="0"/>
                <a:cs typeface="ＭＳ Ｐゴシック" charset="0"/>
              </a:rPr>
              <a:t>Federative</a:t>
            </a:r>
            <a:r>
              <a:rPr lang="fr-FR" sz="2400" dirty="0" smtClean="0">
                <a:solidFill>
                  <a:srgbClr val="C00067"/>
                </a:solidFill>
                <a:latin typeface="Arial" charset="0"/>
                <a:ea typeface="ＭＳ Ｐゴシック" charset="0"/>
                <a:cs typeface="ＭＳ Ｐゴシック" charset="0"/>
              </a:rPr>
              <a:t> structures </a:t>
            </a:r>
            <a:r>
              <a:rPr lang="fr-FR" sz="2400" dirty="0" smtClean="0">
                <a:latin typeface="Arial" charset="0"/>
                <a:ea typeface="ＭＳ Ｐゴシック" charset="0"/>
                <a:cs typeface="ＭＳ Ｐゴシック" charset="0"/>
              </a:rPr>
              <a:t>(RTRA, CTRS, IFR, </a:t>
            </a:r>
            <a:r>
              <a:rPr lang="fr-FR" sz="2400" dirty="0" err="1" smtClean="0">
                <a:latin typeface="Arial" charset="0"/>
                <a:ea typeface="ＭＳ Ｐゴシック" charset="0"/>
                <a:cs typeface="ＭＳ Ｐゴシック" charset="0"/>
              </a:rPr>
              <a:t>Research</a:t>
            </a:r>
            <a:r>
              <a:rPr lang="fr-FR" sz="2400" dirty="0" smtClean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fr-FR" sz="2400" dirty="0" err="1" smtClean="0">
                <a:latin typeface="Arial" charset="0"/>
                <a:ea typeface="ＭＳ Ｐゴシック" charset="0"/>
                <a:cs typeface="ＭＳ Ｐゴシック" charset="0"/>
              </a:rPr>
              <a:t>federations</a:t>
            </a:r>
            <a:r>
              <a:rPr lang="fr-FR" sz="2400" dirty="0" smtClean="0">
                <a:latin typeface="Arial" charset="0"/>
                <a:ea typeface="ＭＳ Ｐゴシック" charset="0"/>
                <a:cs typeface="ＭＳ Ｐゴシック" charset="0"/>
              </a:rPr>
              <a:t>, …).</a:t>
            </a:r>
          </a:p>
          <a:p>
            <a:pPr>
              <a:spcBef>
                <a:spcPts val="600"/>
              </a:spcBef>
              <a:spcAft>
                <a:spcPts val="125"/>
              </a:spcAft>
              <a:defRPr/>
            </a:pPr>
            <a:r>
              <a:rPr lang="fr-FR" sz="2400" b="0" dirty="0" err="1" smtClean="0">
                <a:latin typeface="Arial" charset="0"/>
              </a:rPr>
              <a:t>Since</a:t>
            </a:r>
            <a:r>
              <a:rPr lang="fr-FR" sz="2400" b="0" dirty="0" smtClean="0">
                <a:latin typeface="Arial" charset="0"/>
              </a:rPr>
              <a:t> sept 2013:</a:t>
            </a:r>
          </a:p>
          <a:p>
            <a:pPr marL="742950" lvl="1" indent="-285750">
              <a:spcBef>
                <a:spcPts val="600"/>
              </a:spcBef>
              <a:spcAft>
                <a:spcPts val="125"/>
              </a:spcAft>
              <a:defRPr/>
            </a:pPr>
            <a:r>
              <a:rPr lang="en-US" sz="2400" dirty="0" smtClean="0">
                <a:solidFill>
                  <a:srgbClr val="C00067"/>
                </a:solidFill>
                <a:latin typeface="Arial" charset="0"/>
                <a:ea typeface="ＭＳ Ｐゴシック" charset="0"/>
                <a:cs typeface="ＭＳ Ｐゴシック" charset="0"/>
              </a:rPr>
              <a:t>Direct power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supply by agencies and institutions.</a:t>
            </a:r>
          </a:p>
          <a:p>
            <a:pPr marL="742950" lvl="1" indent="-285750">
              <a:spcBef>
                <a:spcPts val="600"/>
              </a:spcBef>
              <a:spcAft>
                <a:spcPts val="125"/>
              </a:spcAft>
              <a:defRPr/>
            </a:pPr>
            <a:r>
              <a:rPr lang="en-US" sz="2400" dirty="0" err="1" smtClean="0">
                <a:solidFill>
                  <a:srgbClr val="C00067"/>
                </a:solidFill>
                <a:latin typeface="Arial" charset="0"/>
                <a:ea typeface="ＭＳ Ｐゴシック" charset="0"/>
                <a:cs typeface="ＭＳ Ｐゴシック" charset="0"/>
              </a:rPr>
              <a:t>Publicy</a:t>
            </a:r>
            <a:r>
              <a:rPr lang="en-US" sz="2400" dirty="0" smtClean="0">
                <a:solidFill>
                  <a:srgbClr val="C00067"/>
                </a:solidFill>
                <a:latin typeface="Arial" charset="0"/>
                <a:ea typeface="ＭＳ Ｐゴシック" charset="0"/>
                <a:cs typeface="ＭＳ Ｐゴシック" charset="0"/>
              </a:rPr>
              <a:t> available Application</a:t>
            </a:r>
            <a:endParaRPr lang="fr-FR" sz="2400" dirty="0" smtClean="0">
              <a:solidFill>
                <a:srgbClr val="C00067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59429" name="ZoneTexte 2"/>
          <p:cNvSpPr txBox="1">
            <a:spLocks noChangeArrowheads="1"/>
          </p:cNvSpPr>
          <p:nvPr/>
        </p:nvSpPr>
        <p:spPr bwMode="auto">
          <a:xfrm>
            <a:off x="2051050" y="981075"/>
            <a:ext cx="709295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 b="1"/>
              <a:t>The RNSR is a program administered by MENESR that references all government operational research structures at national level</a:t>
            </a:r>
            <a:r>
              <a:rPr lang="fr-FR" sz="2400" b="1"/>
              <a:t>.</a:t>
            </a:r>
          </a:p>
        </p:txBody>
      </p:sp>
    </p:spTree>
  </p:cSld>
  <p:clrMapOvr>
    <a:masterClrMapping/>
  </p:clrMapOvr>
  <p:transition xmlns:p14="http://schemas.microsoft.com/office/powerpoint/2010/main" spd="slow" advTm="26195"/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RNSR figures</a:t>
            </a:r>
            <a:endParaRPr lang="fr-FR" dirty="0"/>
          </a:p>
        </p:txBody>
      </p:sp>
      <p:sp>
        <p:nvSpPr>
          <p:cNvPr id="360450" name="Espace réservé du pied de page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800" smtClean="0">
                <a:solidFill>
                  <a:schemeClr val="accent1"/>
                </a:solidFill>
                <a:cs typeface="Arial" charset="0"/>
              </a:rPr>
              <a:t>Some figures on Research in France. May 2015</a:t>
            </a:r>
            <a:endParaRPr lang="fr-FR" sz="800">
              <a:solidFill>
                <a:schemeClr val="accent1"/>
              </a:solidFill>
              <a:cs typeface="Arial" charset="0"/>
            </a:endParaRPr>
          </a:p>
        </p:txBody>
      </p:sp>
      <p:sp>
        <p:nvSpPr>
          <p:cNvPr id="360451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AB6F18E-FC1C-2147-A0C8-057974AEE242}" type="slidenum">
              <a:rPr lang="fr-FR" sz="800">
                <a:solidFill>
                  <a:schemeClr val="accent1"/>
                </a:solidFill>
                <a:cs typeface="Arial" charset="0"/>
              </a:rPr>
              <a:pPr eaLnBrk="1" hangingPunct="1"/>
              <a:t>33</a:t>
            </a:fld>
            <a:endParaRPr lang="fr-FR" sz="800">
              <a:solidFill>
                <a:schemeClr val="accent1"/>
              </a:solidFill>
              <a:cs typeface="Arial" charset="0"/>
            </a:endParaRPr>
          </a:p>
        </p:txBody>
      </p:sp>
      <p:sp>
        <p:nvSpPr>
          <p:cNvPr id="6" name="Espace réservé du contenu 2"/>
          <p:cNvSpPr>
            <a:spLocks noGrp="1"/>
          </p:cNvSpPr>
          <p:nvPr>
            <p:ph idx="1"/>
          </p:nvPr>
        </p:nvSpPr>
        <p:spPr>
          <a:xfrm>
            <a:off x="1619672" y="1989138"/>
            <a:ext cx="7416379" cy="41370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fr-FR" sz="2000" dirty="0" smtClean="0">
                <a:solidFill>
                  <a:srgbClr val="C00067"/>
                </a:solidFill>
                <a:latin typeface="Arial" charset="0"/>
              </a:rPr>
              <a:t>3838 active structures </a:t>
            </a:r>
            <a:r>
              <a:rPr lang="fr-FR" sz="2000" dirty="0" smtClean="0">
                <a:latin typeface="Arial" charset="0"/>
              </a:rPr>
              <a:t> in 2015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fr-FR" sz="2000" dirty="0" smtClean="0">
                <a:latin typeface="Arial" charset="0"/>
                <a:ea typeface="ＭＳ Ｐゴシック" charset="0"/>
                <a:cs typeface="ＭＳ Ｐゴシック" charset="0"/>
              </a:rPr>
              <a:t>3271 of </a:t>
            </a:r>
            <a:r>
              <a:rPr lang="fr-FR" sz="2000" dirty="0" err="1" smtClean="0">
                <a:latin typeface="Arial" charset="0"/>
                <a:ea typeface="ＭＳ Ｐゴシック" charset="0"/>
                <a:cs typeface="ＭＳ Ｐゴシック" charset="0"/>
              </a:rPr>
              <a:t>level</a:t>
            </a:r>
            <a:r>
              <a:rPr lang="fr-FR" sz="2000" dirty="0" smtClean="0">
                <a:latin typeface="Arial" charset="0"/>
                <a:ea typeface="ＭＳ Ｐゴシック" charset="0"/>
                <a:cs typeface="ＭＳ Ｐゴシック" charset="0"/>
              </a:rPr>
              <a:t> 2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fr-FR" sz="2000" b="0" dirty="0" err="1" smtClean="0">
                <a:latin typeface="Arial" charset="0"/>
              </a:rPr>
              <a:t>With</a:t>
            </a:r>
            <a:r>
              <a:rPr lang="fr-FR" sz="2000" b="0" dirty="0" smtClean="0">
                <a:latin typeface="Arial" charset="0"/>
              </a:rPr>
              <a:t> </a:t>
            </a:r>
            <a:r>
              <a:rPr lang="fr-FR" sz="2000" b="0" dirty="0" err="1" smtClean="0">
                <a:latin typeface="Arial" charset="0"/>
              </a:rPr>
              <a:t>around</a:t>
            </a:r>
            <a:r>
              <a:rPr lang="fr-FR" sz="2000" b="0" dirty="0" smtClean="0">
                <a:latin typeface="Arial" charset="0"/>
              </a:rPr>
              <a:t> 9000 </a:t>
            </a:r>
            <a:r>
              <a:rPr lang="en-US" sz="2000" b="0" dirty="0">
                <a:latin typeface="Arial" charset="0"/>
              </a:rPr>
              <a:t>c</a:t>
            </a:r>
            <a:r>
              <a:rPr lang="en-US" sz="2000" b="0" dirty="0" smtClean="0">
                <a:latin typeface="Arial" charset="0"/>
              </a:rPr>
              <a:t>umulative tutorships (in the broadest </a:t>
            </a:r>
            <a:r>
              <a:rPr lang="en-US" sz="2000" b="0" dirty="0" err="1" smtClean="0">
                <a:latin typeface="Arial" charset="0"/>
              </a:rPr>
              <a:t>senseat</a:t>
            </a:r>
            <a:r>
              <a:rPr lang="en-US" sz="2000" b="0" dirty="0" smtClean="0">
                <a:latin typeface="Arial" charset="0"/>
              </a:rPr>
              <a:t>). </a:t>
            </a:r>
            <a:r>
              <a:rPr lang="fr-FR" sz="2000" b="0" dirty="0" smtClean="0">
                <a:latin typeface="Arial" charset="0"/>
              </a:rPr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fr-FR" sz="2000" dirty="0" err="1" smtClean="0">
                <a:latin typeface="Arial" charset="0"/>
              </a:rPr>
              <a:t>Whose</a:t>
            </a:r>
            <a:r>
              <a:rPr lang="fr-FR" sz="2000" dirty="0" smtClean="0">
                <a:latin typeface="Arial" charset="0"/>
              </a:rPr>
              <a:t> (</a:t>
            </a:r>
            <a:r>
              <a:rPr lang="fr-FR" sz="2000" dirty="0" err="1" smtClean="0">
                <a:latin typeface="Arial" charset="0"/>
              </a:rPr>
              <a:t>level</a:t>
            </a:r>
            <a:r>
              <a:rPr lang="fr-FR" sz="2000" dirty="0" smtClean="0">
                <a:latin typeface="Arial" charset="0"/>
              </a:rPr>
              <a:t> 2):</a:t>
            </a:r>
            <a:endParaRPr lang="fr-FR" sz="2000" dirty="0" smtClean="0">
              <a:solidFill>
                <a:srgbClr val="FF0066"/>
              </a:solidFill>
              <a:latin typeface="Arial" charset="0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fr-FR" sz="2000" dirty="0"/>
              <a:t>1668</a:t>
            </a:r>
            <a:r>
              <a:rPr lang="fr-FR" sz="2000" dirty="0" smtClean="0">
                <a:latin typeface="Arial" charset="0"/>
                <a:ea typeface="ＭＳ Ｐゴシック" charset="0"/>
                <a:cs typeface="ＭＳ Ｐゴシック" charset="0"/>
              </a:rPr>
              <a:t> for CNRS (</a:t>
            </a:r>
            <a:r>
              <a:rPr lang="fr-FR" sz="2000" dirty="0" err="1" smtClean="0"/>
              <a:t>mostly</a:t>
            </a:r>
            <a:r>
              <a:rPr lang="fr-FR" sz="2000" dirty="0" smtClean="0"/>
              <a:t> joint </a:t>
            </a:r>
            <a:r>
              <a:rPr lang="fr-FR" sz="2000" dirty="0" err="1" smtClean="0"/>
              <a:t>with</a:t>
            </a:r>
            <a:r>
              <a:rPr lang="fr-FR" sz="2000" dirty="0" smtClean="0"/>
              <a:t> one or </a:t>
            </a:r>
            <a:r>
              <a:rPr lang="fr-FR" sz="2000" dirty="0" err="1" smtClean="0"/>
              <a:t>several</a:t>
            </a:r>
            <a:r>
              <a:rPr lang="fr-FR" sz="2000" dirty="0" smtClean="0"/>
              <a:t> </a:t>
            </a:r>
            <a:r>
              <a:rPr lang="fr-FR" sz="2000" dirty="0" err="1" smtClean="0"/>
              <a:t>universities</a:t>
            </a:r>
            <a:r>
              <a:rPr lang="fr-FR" sz="2000" dirty="0" smtClean="0"/>
              <a:t>)</a:t>
            </a:r>
            <a:endParaRPr lang="fr-FR" sz="2000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fr-FR" sz="2000" dirty="0"/>
              <a:t>446</a:t>
            </a:r>
            <a:r>
              <a:rPr lang="fr-FR" sz="2000" dirty="0" smtClean="0">
                <a:latin typeface="Arial" charset="0"/>
                <a:ea typeface="ＭＳ Ｐゴシック" charset="0"/>
                <a:cs typeface="ＭＳ Ｐゴシック" charset="0"/>
              </a:rPr>
              <a:t> for </a:t>
            </a:r>
            <a:r>
              <a:rPr lang="fr-FR" altLang="ja-JP" sz="2000" dirty="0" smtClean="0">
                <a:latin typeface="Arial" charset="0"/>
                <a:ea typeface="ＭＳ Ｐゴシック" charset="0"/>
                <a:cs typeface="ＭＳ Ｐゴシック" charset="0"/>
              </a:rPr>
              <a:t>INSERM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fr-FR" sz="2000" dirty="0" smtClean="0">
                <a:latin typeface="Arial" charset="0"/>
                <a:ea typeface="ＭＳ Ｐゴシック" charset="0"/>
                <a:cs typeface="ＭＳ Ｐゴシック" charset="0"/>
              </a:rPr>
              <a:t>273 for </a:t>
            </a:r>
            <a:r>
              <a:rPr lang="fr-FR" altLang="ja-JP" sz="2000" dirty="0" smtClean="0">
                <a:latin typeface="Arial" charset="0"/>
                <a:ea typeface="ＭＳ Ｐゴシック" charset="0"/>
                <a:cs typeface="ＭＳ Ｐゴシック" charset="0"/>
              </a:rPr>
              <a:t>INRA</a:t>
            </a:r>
          </a:p>
          <a:p>
            <a:pPr>
              <a:defRPr/>
            </a:pPr>
            <a:endParaRPr lang="fr-FR" sz="200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 spd="slow" advTm="7900"/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79613" y="115888"/>
            <a:ext cx="7164387" cy="720725"/>
          </a:xfrm>
        </p:spPr>
        <p:txBody>
          <a:bodyPr/>
          <a:lstStyle/>
          <a:p>
            <a:pPr lvl="2">
              <a:defRPr/>
            </a:pPr>
            <a:r>
              <a:rPr lang="en-US" sz="2400" dirty="0">
                <a:solidFill>
                  <a:schemeClr val="bg1"/>
                </a:solidFill>
              </a:rPr>
              <a:t>RNSR structuring element of </a:t>
            </a:r>
            <a:r>
              <a:rPr lang="en-US" sz="2400" dirty="0" smtClean="0">
                <a:solidFill>
                  <a:schemeClr val="bg1"/>
                </a:solidFill>
              </a:rPr>
              <a:t>Research</a:t>
            </a:r>
            <a:r>
              <a:rPr lang="fr-FR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IS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361474" name="Espace réservé du pied de page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800" smtClean="0">
                <a:solidFill>
                  <a:schemeClr val="accent1"/>
                </a:solidFill>
                <a:cs typeface="Arial" charset="0"/>
              </a:rPr>
              <a:t>Some figures on Research in France. May 2015</a:t>
            </a:r>
            <a:endParaRPr lang="fr-FR" sz="800">
              <a:solidFill>
                <a:schemeClr val="accent1"/>
              </a:solidFill>
              <a:cs typeface="Arial" charset="0"/>
            </a:endParaRPr>
          </a:p>
        </p:txBody>
      </p:sp>
      <p:sp>
        <p:nvSpPr>
          <p:cNvPr id="361475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0E54B24-2490-2C4F-8C5E-E9053037CE44}" type="slidenum">
              <a:rPr lang="fr-FR" sz="800">
                <a:solidFill>
                  <a:schemeClr val="accent1"/>
                </a:solidFill>
                <a:cs typeface="Arial" charset="0"/>
              </a:rPr>
              <a:pPr eaLnBrk="1" hangingPunct="1"/>
              <a:t>34</a:t>
            </a:fld>
            <a:endParaRPr lang="fr-FR" sz="800">
              <a:solidFill>
                <a:schemeClr val="accent1"/>
              </a:solidFill>
              <a:cs typeface="Arial" charset="0"/>
            </a:endParaRPr>
          </a:p>
        </p:txBody>
      </p:sp>
      <p:sp>
        <p:nvSpPr>
          <p:cNvPr id="6" name="Espace réservé du contenu 2"/>
          <p:cNvSpPr>
            <a:spLocks noGrp="1"/>
          </p:cNvSpPr>
          <p:nvPr>
            <p:ph idx="1"/>
          </p:nvPr>
        </p:nvSpPr>
        <p:spPr>
          <a:xfrm>
            <a:off x="2195513" y="1196975"/>
            <a:ext cx="6562725" cy="48958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000" b="0" dirty="0" smtClean="0">
                <a:latin typeface="Arial" charset="0"/>
              </a:rPr>
              <a:t>Provide each structure of a "civil status":-recognized by all stakeholders (MENESR, HCERES, ANR, universities, agencies ...) and clearly identified  as well as its tutorships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b="0" dirty="0" smtClean="0">
                <a:latin typeface="Arial" charset="0"/>
              </a:rPr>
              <a:t>Linking the SI between agencies, universities through national login that allows to bring closer multiple identifications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b="0" dirty="0" smtClean="0">
                <a:latin typeface="Arial" charset="0"/>
              </a:rPr>
              <a:t>Linking the IS agencies, universities, the MENESR with the agencies (HCERES, ANR)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b="0" dirty="0" smtClean="0">
                <a:latin typeface="Arial" charset="0"/>
              </a:rPr>
              <a:t>Arrange thus unifying items required to reconcile data from different research institutions at national, regional and local level</a:t>
            </a:r>
            <a:endParaRPr lang="fr-FR" sz="2000" b="0" dirty="0">
              <a:latin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 spd="slow" advTm="28485"/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dirty="0" err="1" smtClean="0">
                <a:latin typeface="Arial" charset="0"/>
              </a:rPr>
              <a:t>Consistency</a:t>
            </a:r>
            <a:r>
              <a:rPr lang="fr-FR" dirty="0" smtClean="0">
                <a:latin typeface="Arial" charset="0"/>
              </a:rPr>
              <a:t> </a:t>
            </a:r>
            <a:r>
              <a:rPr lang="fr-FR" dirty="0" err="1" smtClean="0">
                <a:latin typeface="Arial" charset="0"/>
              </a:rPr>
              <a:t>frameworks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24075" y="1125538"/>
            <a:ext cx="6911975" cy="1871662"/>
          </a:xfrm>
        </p:spPr>
        <p:txBody>
          <a:bodyPr/>
          <a:lstStyle/>
          <a:p>
            <a:pPr>
              <a:spcBef>
                <a:spcPts val="363"/>
              </a:spcBef>
              <a:defRPr/>
            </a:pPr>
            <a:r>
              <a:rPr lang="fr-FR" sz="2400" dirty="0" err="1" smtClean="0">
                <a:latin typeface="Arial" charset="0"/>
              </a:rPr>
              <a:t>Their</a:t>
            </a:r>
            <a:r>
              <a:rPr lang="fr-FR" sz="2400" dirty="0" smtClean="0">
                <a:latin typeface="Arial" charset="0"/>
              </a:rPr>
              <a:t> </a:t>
            </a:r>
            <a:r>
              <a:rPr lang="fr-FR" sz="2400" dirty="0" err="1" smtClean="0">
                <a:latin typeface="Arial" charset="0"/>
              </a:rPr>
              <a:t>aim</a:t>
            </a:r>
            <a:endParaRPr lang="fr-FR" sz="2400" dirty="0" smtClean="0">
              <a:latin typeface="Arial" charset="0"/>
            </a:endParaRPr>
          </a:p>
          <a:p>
            <a:pPr>
              <a:spcBef>
                <a:spcPts val="363"/>
              </a:spcBef>
              <a:defRPr/>
            </a:pPr>
            <a:r>
              <a:rPr lang="fr-FR" sz="2400" b="0" dirty="0" err="1" smtClean="0">
                <a:latin typeface="Arial" charset="0"/>
              </a:rPr>
              <a:t>Interoperability</a:t>
            </a:r>
            <a:r>
              <a:rPr lang="fr-FR" sz="2400" b="0" dirty="0" smtClean="0">
                <a:latin typeface="Arial" charset="0"/>
              </a:rPr>
              <a:t> of IS</a:t>
            </a:r>
            <a:endParaRPr lang="fr-FR" sz="1800" dirty="0" smtClean="0">
              <a:latin typeface="Arial" charset="0"/>
            </a:endParaRPr>
          </a:p>
        </p:txBody>
      </p:sp>
      <p:sp>
        <p:nvSpPr>
          <p:cNvPr id="362499" name="Espace réservé du pied de page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800" smtClean="0">
                <a:solidFill>
                  <a:schemeClr val="accent1"/>
                </a:solidFill>
                <a:cs typeface="Arial" charset="0"/>
              </a:rPr>
              <a:t>Some figures on Research in France. May 2015</a:t>
            </a:r>
            <a:endParaRPr lang="fr-FR" sz="800">
              <a:solidFill>
                <a:schemeClr val="accent1"/>
              </a:solidFill>
              <a:cs typeface="Arial" charset="0"/>
            </a:endParaRPr>
          </a:p>
        </p:txBody>
      </p:sp>
      <p:sp>
        <p:nvSpPr>
          <p:cNvPr id="362500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0A9D21C-A361-EB41-82D1-B0DAF587D842}" type="slidenum">
              <a:rPr lang="fr-FR" sz="800">
                <a:solidFill>
                  <a:schemeClr val="accent1"/>
                </a:solidFill>
                <a:cs typeface="Arial" charset="0"/>
              </a:rPr>
              <a:pPr eaLnBrk="1" hangingPunct="1"/>
              <a:t>35</a:t>
            </a:fld>
            <a:endParaRPr lang="fr-FR" sz="800">
              <a:solidFill>
                <a:schemeClr val="accent1"/>
              </a:solidFill>
              <a:cs typeface="Arial" charset="0"/>
            </a:endParaRPr>
          </a:p>
        </p:txBody>
      </p:sp>
      <p:sp>
        <p:nvSpPr>
          <p:cNvPr id="362501" name="Rectangle 4"/>
          <p:cNvSpPr txBox="1">
            <a:spLocks/>
          </p:cNvSpPr>
          <p:nvPr/>
        </p:nvSpPr>
        <p:spPr bwMode="auto">
          <a:xfrm>
            <a:off x="107950" y="3500438"/>
            <a:ext cx="8928100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9213" indent="-49213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ts val="600"/>
              </a:spcBef>
              <a:spcAft>
                <a:spcPct val="30000"/>
              </a:spcAft>
              <a:buClr>
                <a:schemeClr val="bg1"/>
              </a:buClr>
              <a:buSzPct val="25000"/>
              <a:buFont typeface="Arial" charset="0"/>
              <a:buChar char=" "/>
            </a:pPr>
            <a:r>
              <a:rPr lang="fr-FR" sz="2000" b="1"/>
              <a:t>Expected result :</a:t>
            </a:r>
          </a:p>
          <a:p>
            <a:pPr>
              <a:spcBef>
                <a:spcPts val="600"/>
              </a:spcBef>
              <a:spcAft>
                <a:spcPct val="30000"/>
              </a:spcAft>
              <a:buClr>
                <a:schemeClr val="bg1"/>
              </a:buClr>
              <a:buSzPct val="25000"/>
              <a:buFont typeface="Arial" charset="0"/>
              <a:buChar char=" "/>
            </a:pPr>
            <a:r>
              <a:rPr lang="en-US" sz="2000"/>
              <a:t>through the harmonization of concepts and classifications, as well as data exchange tools, interoperability in each management area:</a:t>
            </a:r>
          </a:p>
          <a:p>
            <a:pPr>
              <a:spcBef>
                <a:spcPts val="600"/>
              </a:spcBef>
              <a:spcAft>
                <a:spcPct val="30000"/>
              </a:spcAft>
              <a:buClr>
                <a:schemeClr val="bg1"/>
              </a:buClr>
              <a:buSzPct val="25000"/>
              <a:buFont typeface="Arial" charset="0"/>
              <a:buChar char=" "/>
            </a:pPr>
            <a:r>
              <a:rPr lang="en-US" sz="2000"/>
              <a:t>inside establishment or organization, between organizations and business, and between the Ministry and the institutions and agencies</a:t>
            </a:r>
            <a:r>
              <a:rPr lang="fr-FR" sz="2000"/>
              <a:t>.</a:t>
            </a:r>
          </a:p>
        </p:txBody>
      </p:sp>
    </p:spTree>
  </p:cSld>
  <p:clrMapOvr>
    <a:masterClrMapping/>
  </p:clrMapOvr>
  <p:transition xmlns:p14="http://schemas.microsoft.com/office/powerpoint/2010/main" spd="slow" advTm="17771"/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dirty="0" err="1" smtClean="0"/>
              <a:t>Method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24075" y="1989138"/>
            <a:ext cx="6562725" cy="2160587"/>
          </a:xfrm>
        </p:spPr>
        <p:txBody>
          <a:bodyPr/>
          <a:lstStyle/>
          <a:p>
            <a:pPr>
              <a:spcBef>
                <a:spcPts val="363"/>
              </a:spcBef>
              <a:buFont typeface="Arial" charset="0"/>
              <a:buNone/>
              <a:defRPr/>
            </a:pPr>
            <a:r>
              <a:rPr lang="en-US" sz="2000" b="0" dirty="0" smtClean="0">
                <a:latin typeface="Arial" charset="0"/>
              </a:rPr>
              <a:t>Common definition of processes implemented</a:t>
            </a:r>
          </a:p>
          <a:p>
            <a:pPr>
              <a:spcBef>
                <a:spcPts val="363"/>
              </a:spcBef>
              <a:defRPr/>
            </a:pPr>
            <a:r>
              <a:rPr lang="en-US" sz="2000" b="0" dirty="0" smtClean="0">
                <a:latin typeface="Arial" charset="0"/>
              </a:rPr>
              <a:t>Identification of ”objects" used</a:t>
            </a:r>
          </a:p>
          <a:p>
            <a:pPr>
              <a:spcBef>
                <a:spcPts val="363"/>
              </a:spcBef>
              <a:defRPr/>
            </a:pPr>
            <a:r>
              <a:rPr lang="en-US" sz="2000" b="0" dirty="0" smtClean="0">
                <a:latin typeface="Arial" charset="0"/>
              </a:rPr>
              <a:t>Identification of data flows </a:t>
            </a:r>
            <a:r>
              <a:rPr lang="en-US" sz="2000" b="0" dirty="0" smtClean="0">
                <a:solidFill>
                  <a:srgbClr val="FF0000"/>
                </a:solidFill>
                <a:latin typeface="Arial" charset="0"/>
              </a:rPr>
              <a:t>(current or useful, based on the needs of the actors)</a:t>
            </a:r>
          </a:p>
          <a:p>
            <a:pPr>
              <a:spcBef>
                <a:spcPts val="363"/>
              </a:spcBef>
              <a:defRPr/>
            </a:pPr>
            <a:r>
              <a:rPr lang="en-US" sz="2000" b="0" dirty="0" smtClean="0">
                <a:solidFill>
                  <a:srgbClr val="842FFF"/>
                </a:solidFill>
                <a:latin typeface="Arial" charset="0"/>
              </a:rPr>
              <a:t>Structure and classification of data exchanged</a:t>
            </a:r>
          </a:p>
          <a:p>
            <a:pPr>
              <a:spcBef>
                <a:spcPts val="363"/>
              </a:spcBef>
              <a:defRPr/>
            </a:pPr>
            <a:endParaRPr lang="en-US" sz="2000" b="0" dirty="0">
              <a:solidFill>
                <a:srgbClr val="842FFF"/>
              </a:solidFill>
              <a:latin typeface="Arial" charset="0"/>
            </a:endParaRPr>
          </a:p>
          <a:p>
            <a:pPr>
              <a:spcBef>
                <a:spcPts val="363"/>
              </a:spcBef>
              <a:defRPr/>
            </a:pPr>
            <a:endParaRPr lang="en-US" sz="2000" b="0" dirty="0" smtClean="0">
              <a:solidFill>
                <a:srgbClr val="842FFF"/>
              </a:solidFill>
              <a:latin typeface="Arial" charset="0"/>
            </a:endParaRPr>
          </a:p>
          <a:p>
            <a:pPr>
              <a:spcBef>
                <a:spcPts val="363"/>
              </a:spcBef>
              <a:defRPr/>
            </a:pPr>
            <a:endParaRPr lang="fr-FR" sz="2000" b="0" dirty="0">
              <a:solidFill>
                <a:srgbClr val="842FFF"/>
              </a:solidFill>
              <a:latin typeface="Arial" charset="0"/>
            </a:endParaRPr>
          </a:p>
        </p:txBody>
      </p:sp>
      <p:sp>
        <p:nvSpPr>
          <p:cNvPr id="363523" name="Espace réservé du pied de page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800" smtClean="0">
                <a:solidFill>
                  <a:schemeClr val="accent1"/>
                </a:solidFill>
                <a:cs typeface="Arial" charset="0"/>
              </a:rPr>
              <a:t>Some figures on Research in France. May 2015</a:t>
            </a:r>
            <a:endParaRPr lang="fr-FR" sz="800">
              <a:solidFill>
                <a:schemeClr val="accent1"/>
              </a:solidFill>
              <a:cs typeface="Arial" charset="0"/>
            </a:endParaRPr>
          </a:p>
        </p:txBody>
      </p:sp>
      <p:sp>
        <p:nvSpPr>
          <p:cNvPr id="363524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10E9F07-E02B-5E41-A812-3A36CD152EA6}" type="slidenum">
              <a:rPr lang="fr-FR" sz="800">
                <a:solidFill>
                  <a:schemeClr val="accent1"/>
                </a:solidFill>
                <a:cs typeface="Arial" charset="0"/>
              </a:rPr>
              <a:pPr eaLnBrk="1" hangingPunct="1"/>
              <a:t>36</a:t>
            </a:fld>
            <a:endParaRPr lang="fr-FR" sz="800">
              <a:solidFill>
                <a:schemeClr val="accent1"/>
              </a:solidFill>
              <a:cs typeface="Arial" charset="0"/>
            </a:endParaRPr>
          </a:p>
        </p:txBody>
      </p:sp>
      <p:sp>
        <p:nvSpPr>
          <p:cNvPr id="363525" name="ZoneTexte 3"/>
          <p:cNvSpPr txBox="1">
            <a:spLocks noChangeArrowheads="1"/>
          </p:cNvSpPr>
          <p:nvPr/>
        </p:nvSpPr>
        <p:spPr bwMode="auto">
          <a:xfrm>
            <a:off x="2124075" y="4724400"/>
            <a:ext cx="6172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2800"/>
              <a:t>Collaborative work involving all actors</a:t>
            </a:r>
          </a:p>
        </p:txBody>
      </p:sp>
    </p:spTree>
  </p:cSld>
  <p:clrMapOvr>
    <a:masterClrMapping/>
  </p:clrMapOvr>
  <p:transition xmlns:p14="http://schemas.microsoft.com/office/powerpoint/2010/main" spd="slow" advTm="23828"/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dirty="0" err="1">
                <a:latin typeface="Arial" charset="0"/>
              </a:rPr>
              <a:t>Present</a:t>
            </a:r>
            <a:r>
              <a:rPr lang="fr-FR" dirty="0">
                <a:latin typeface="Arial" charset="0"/>
              </a:rPr>
              <a:t> </a:t>
            </a:r>
            <a:r>
              <a:rPr lang="fr-FR" dirty="0" err="1">
                <a:latin typeface="Arial" charset="0"/>
              </a:rPr>
              <a:t>status</a:t>
            </a:r>
            <a:endParaRPr lang="fr-FR" dirty="0"/>
          </a:p>
        </p:txBody>
      </p:sp>
      <p:sp>
        <p:nvSpPr>
          <p:cNvPr id="364546" name="Espace réservé du pied de page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800" smtClean="0">
                <a:solidFill>
                  <a:schemeClr val="accent1"/>
                </a:solidFill>
                <a:cs typeface="Arial" charset="0"/>
              </a:rPr>
              <a:t>Some figures on Research in France. May 2015</a:t>
            </a:r>
            <a:endParaRPr lang="fr-FR" sz="800">
              <a:solidFill>
                <a:schemeClr val="accent1"/>
              </a:solidFill>
              <a:cs typeface="Arial" charset="0"/>
            </a:endParaRPr>
          </a:p>
        </p:txBody>
      </p:sp>
      <p:sp>
        <p:nvSpPr>
          <p:cNvPr id="364547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62BEF9B-E8FF-F048-A8DC-87A903EA6399}" type="slidenum">
              <a:rPr lang="fr-FR" sz="800">
                <a:solidFill>
                  <a:schemeClr val="accent1"/>
                </a:solidFill>
                <a:cs typeface="Arial" charset="0"/>
              </a:rPr>
              <a:pPr eaLnBrk="1" hangingPunct="1"/>
              <a:t>37</a:t>
            </a:fld>
            <a:endParaRPr lang="fr-FR" sz="800">
              <a:solidFill>
                <a:schemeClr val="accent1"/>
              </a:solidFill>
              <a:cs typeface="Arial" charset="0"/>
            </a:endParaRPr>
          </a:p>
        </p:txBody>
      </p:sp>
      <p:sp>
        <p:nvSpPr>
          <p:cNvPr id="6" name="Rectangle 5"/>
          <p:cNvSpPr txBox="1">
            <a:spLocks/>
          </p:cNvSpPr>
          <p:nvPr/>
        </p:nvSpPr>
        <p:spPr>
          <a:xfrm>
            <a:off x="827088" y="2276475"/>
            <a:ext cx="4041775" cy="533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 marL="49213" indent="-49213" algn="l" rtl="0" eaLnBrk="0" fontAlgn="base" hangingPunct="0">
              <a:spcBef>
                <a:spcPct val="100000"/>
              </a:spcBef>
              <a:spcAft>
                <a:spcPct val="30000"/>
              </a:spcAft>
              <a:buClr>
                <a:schemeClr val="bg1"/>
              </a:buClr>
              <a:buSzPct val="25000"/>
              <a:buFont typeface="Arial" charset="0"/>
              <a:buChar char=" "/>
              <a:defRPr sz="1900" b="1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50800" indent="406400" algn="l" rtl="0" eaLnBrk="0" fontAlgn="base" hangingPunct="0">
              <a:spcBef>
                <a:spcPct val="30000"/>
              </a:spcBef>
              <a:spcAft>
                <a:spcPct val="30000"/>
              </a:spcAft>
              <a:buClr>
                <a:schemeClr val="bg1"/>
              </a:buClr>
              <a:buSzPct val="25000"/>
              <a:buFont typeface="Arial" charset="0"/>
              <a:buChar char=" "/>
              <a:defRPr sz="13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244475" indent="-192088" algn="l" rtl="0" eaLnBrk="0" fontAlgn="base" hangingPunct="0">
              <a:spcBef>
                <a:spcPct val="40000"/>
              </a:spcBef>
              <a:spcAft>
                <a:spcPct val="40000"/>
              </a:spcAft>
              <a:buSzPct val="150000"/>
              <a:buBlip>
                <a:blip r:embed="rId3"/>
              </a:buBlip>
              <a:defRPr sz="11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427038" indent="-180975" algn="l" rtl="0" eaLnBrk="0" fontAlgn="base" hangingPunct="0">
              <a:spcBef>
                <a:spcPct val="20000"/>
              </a:spcBef>
              <a:spcAft>
                <a:spcPct val="20000"/>
              </a:spcAft>
              <a:buSzPct val="150000"/>
              <a:buBlip>
                <a:blip r:embed="rId4"/>
              </a:buBlip>
              <a:defRPr sz="9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4pPr>
            <a:lvl5pPr marL="609600" indent="-180975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5pPr>
            <a:lvl6pPr marL="1066800" indent="-180975" algn="l" rtl="0" fontAlgn="base">
              <a:spcBef>
                <a:spcPct val="20000"/>
              </a:spcBef>
              <a:spcAft>
                <a:spcPct val="0"/>
              </a:spcAft>
              <a:buChar char="»"/>
              <a:defRPr sz="900">
                <a:solidFill>
                  <a:schemeClr val="tx1"/>
                </a:solidFill>
                <a:latin typeface="+mn-lt"/>
                <a:cs typeface="+mn-cs"/>
              </a:defRPr>
            </a:lvl6pPr>
            <a:lvl7pPr marL="1524000" indent="-180975" algn="l" rtl="0" fontAlgn="base">
              <a:spcBef>
                <a:spcPct val="20000"/>
              </a:spcBef>
              <a:spcAft>
                <a:spcPct val="0"/>
              </a:spcAft>
              <a:buChar char="»"/>
              <a:defRPr sz="900">
                <a:solidFill>
                  <a:schemeClr val="tx1"/>
                </a:solidFill>
                <a:latin typeface="+mn-lt"/>
                <a:cs typeface="+mn-cs"/>
              </a:defRPr>
            </a:lvl7pPr>
            <a:lvl8pPr marL="1981200" indent="-180975" algn="l" rtl="0" fontAlgn="base">
              <a:spcBef>
                <a:spcPct val="20000"/>
              </a:spcBef>
              <a:spcAft>
                <a:spcPct val="0"/>
              </a:spcAft>
              <a:buChar char="»"/>
              <a:defRPr sz="900">
                <a:solidFill>
                  <a:schemeClr val="tx1"/>
                </a:solidFill>
                <a:latin typeface="+mn-lt"/>
                <a:cs typeface="+mn-cs"/>
              </a:defRPr>
            </a:lvl8pPr>
            <a:lvl9pPr marL="2438400" indent="-180975" algn="l" rtl="0" fontAlgn="base">
              <a:spcBef>
                <a:spcPct val="20000"/>
              </a:spcBef>
              <a:spcAft>
                <a:spcPct val="0"/>
              </a:spcAft>
              <a:buChar char="»"/>
              <a:defRPr sz="9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buFont typeface="Arial" pitchFamily="34" charset="0"/>
              <a:buChar char=" "/>
              <a:defRPr/>
            </a:pPr>
            <a:r>
              <a:rPr lang="fr-FR" sz="2000" dirty="0" err="1">
                <a:latin typeface="Arial" pitchFamily="34" charset="0"/>
                <a:ea typeface="ＭＳ Ｐゴシック" pitchFamily="34" charset="-128"/>
              </a:rPr>
              <a:t>Consistency</a:t>
            </a:r>
            <a:r>
              <a:rPr lang="fr-FR" sz="2000" dirty="0">
                <a:latin typeface="Arial" pitchFamily="34" charset="0"/>
                <a:ea typeface="ＭＳ Ｐゴシック" pitchFamily="34" charset="-128"/>
              </a:rPr>
              <a:t> </a:t>
            </a:r>
            <a:r>
              <a:rPr lang="fr-FR" sz="2000" dirty="0" err="1">
                <a:latin typeface="Arial" pitchFamily="34" charset="0"/>
                <a:ea typeface="ＭＳ Ｐゴシック" pitchFamily="34" charset="-128"/>
              </a:rPr>
              <a:t>frameworks</a:t>
            </a:r>
            <a:endParaRPr lang="fr-FR" sz="2000" dirty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364549" name="Rectangle 6"/>
          <p:cNvSpPr txBox="1">
            <a:spLocks/>
          </p:cNvSpPr>
          <p:nvPr/>
        </p:nvSpPr>
        <p:spPr bwMode="auto">
          <a:xfrm>
            <a:off x="755650" y="2997200"/>
            <a:ext cx="4106863" cy="367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9213" indent="-49213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Aft>
                <a:spcPts val="600"/>
              </a:spcAft>
              <a:buClr>
                <a:srgbClr val="842FFF"/>
              </a:buClr>
              <a:buSzPct val="100000"/>
              <a:buFont typeface="Wingdings" charset="0"/>
              <a:buChar char=""/>
            </a:pPr>
            <a:r>
              <a:rPr lang="en-US" sz="2000" dirty="0">
                <a:cs typeface="Arial" charset="0"/>
              </a:rPr>
              <a:t>Consistency framework  technical choices component</a:t>
            </a:r>
          </a:p>
          <a:p>
            <a:pPr>
              <a:spcAft>
                <a:spcPts val="600"/>
              </a:spcAft>
              <a:buClr>
                <a:srgbClr val="842FFF"/>
              </a:buClr>
              <a:buSzPct val="100000"/>
              <a:buFont typeface="Wingdings" charset="0"/>
              <a:buChar char=""/>
            </a:pPr>
            <a:r>
              <a:rPr lang="en-US" sz="2000" dirty="0">
                <a:cs typeface="Arial" charset="0"/>
              </a:rPr>
              <a:t>Consistency framework </a:t>
            </a:r>
            <a:r>
              <a:rPr lang="fr-FR" sz="2000" dirty="0">
                <a:cs typeface="Arial" charset="0"/>
              </a:rPr>
              <a:t>HR component</a:t>
            </a:r>
          </a:p>
          <a:p>
            <a:pPr>
              <a:spcAft>
                <a:spcPts val="600"/>
              </a:spcAft>
              <a:buClr>
                <a:srgbClr val="842FFF"/>
              </a:buClr>
              <a:buSzPct val="100000"/>
              <a:buFont typeface="Wingdings" charset="0"/>
              <a:buChar char=""/>
            </a:pPr>
            <a:r>
              <a:rPr lang="en-US" sz="2000" dirty="0">
                <a:cs typeface="Arial" charset="0"/>
              </a:rPr>
              <a:t>Consistency framework </a:t>
            </a:r>
            <a:r>
              <a:rPr lang="fr-FR" sz="2000" dirty="0" err="1">
                <a:cs typeface="Arial" charset="0"/>
              </a:rPr>
              <a:t>schooling</a:t>
            </a:r>
            <a:r>
              <a:rPr lang="fr-FR" sz="2000" dirty="0">
                <a:cs typeface="Arial" charset="0"/>
              </a:rPr>
              <a:t> component</a:t>
            </a:r>
          </a:p>
          <a:p>
            <a:pPr>
              <a:spcAft>
                <a:spcPts val="600"/>
              </a:spcAft>
              <a:buClr>
                <a:srgbClr val="842FFF"/>
              </a:buClr>
              <a:buSzPct val="100000"/>
              <a:buFont typeface="Wingdings" charset="0"/>
              <a:buChar char=""/>
            </a:pPr>
            <a:r>
              <a:rPr lang="en-US" sz="2000" dirty="0">
                <a:cs typeface="Arial" charset="0"/>
              </a:rPr>
              <a:t>Consistency framework </a:t>
            </a:r>
            <a:r>
              <a:rPr lang="en-US" sz="2000" dirty="0" smtClean="0">
                <a:cs typeface="Arial" charset="0"/>
              </a:rPr>
              <a:t>Research component</a:t>
            </a:r>
            <a:endParaRPr lang="fr-FR" sz="2000" dirty="0">
              <a:cs typeface="Arial" charset="0"/>
            </a:endParaRPr>
          </a:p>
          <a:p>
            <a:pPr>
              <a:buClr>
                <a:schemeClr val="bg1"/>
              </a:buClr>
              <a:buSzPct val="25000"/>
              <a:buFont typeface="Arial" charset="0"/>
              <a:buChar char=" "/>
            </a:pPr>
            <a:endParaRPr lang="fr-FR" sz="2400" b="1" dirty="0">
              <a:cs typeface="Arial" charset="0"/>
            </a:endParaRPr>
          </a:p>
        </p:txBody>
      </p:sp>
      <p:sp>
        <p:nvSpPr>
          <p:cNvPr id="8" name="Rectangle 7"/>
          <p:cNvSpPr txBox="1">
            <a:spLocks/>
          </p:cNvSpPr>
          <p:nvPr/>
        </p:nvSpPr>
        <p:spPr>
          <a:xfrm>
            <a:off x="5003800" y="2276475"/>
            <a:ext cx="3965575" cy="533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 marL="49213" indent="-49213" algn="l" rtl="0" eaLnBrk="0" fontAlgn="base" hangingPunct="0">
              <a:spcBef>
                <a:spcPct val="100000"/>
              </a:spcBef>
              <a:spcAft>
                <a:spcPct val="30000"/>
              </a:spcAft>
              <a:buClr>
                <a:schemeClr val="bg1"/>
              </a:buClr>
              <a:buSzPct val="25000"/>
              <a:buFont typeface="Arial" charset="0"/>
              <a:buChar char=" "/>
              <a:defRPr sz="1900" b="1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50800" indent="406400" algn="l" rtl="0" eaLnBrk="0" fontAlgn="base" hangingPunct="0">
              <a:spcBef>
                <a:spcPct val="30000"/>
              </a:spcBef>
              <a:spcAft>
                <a:spcPct val="30000"/>
              </a:spcAft>
              <a:buClr>
                <a:schemeClr val="bg1"/>
              </a:buClr>
              <a:buSzPct val="25000"/>
              <a:buFont typeface="Arial" charset="0"/>
              <a:buChar char=" "/>
              <a:defRPr sz="13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244475" indent="-192088" algn="l" rtl="0" eaLnBrk="0" fontAlgn="base" hangingPunct="0">
              <a:spcBef>
                <a:spcPct val="40000"/>
              </a:spcBef>
              <a:spcAft>
                <a:spcPct val="40000"/>
              </a:spcAft>
              <a:buSzPct val="150000"/>
              <a:buBlip>
                <a:blip r:embed="rId3"/>
              </a:buBlip>
              <a:defRPr sz="11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427038" indent="-180975" algn="l" rtl="0" eaLnBrk="0" fontAlgn="base" hangingPunct="0">
              <a:spcBef>
                <a:spcPct val="20000"/>
              </a:spcBef>
              <a:spcAft>
                <a:spcPct val="20000"/>
              </a:spcAft>
              <a:buSzPct val="150000"/>
              <a:buBlip>
                <a:blip r:embed="rId4"/>
              </a:buBlip>
              <a:defRPr sz="9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4pPr>
            <a:lvl5pPr marL="609600" indent="-180975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5pPr>
            <a:lvl6pPr marL="1066800" indent="-180975" algn="l" rtl="0" fontAlgn="base">
              <a:spcBef>
                <a:spcPct val="20000"/>
              </a:spcBef>
              <a:spcAft>
                <a:spcPct val="0"/>
              </a:spcAft>
              <a:buChar char="»"/>
              <a:defRPr sz="900">
                <a:solidFill>
                  <a:schemeClr val="tx1"/>
                </a:solidFill>
                <a:latin typeface="+mn-lt"/>
                <a:cs typeface="+mn-cs"/>
              </a:defRPr>
            </a:lvl6pPr>
            <a:lvl7pPr marL="1524000" indent="-180975" algn="l" rtl="0" fontAlgn="base">
              <a:spcBef>
                <a:spcPct val="20000"/>
              </a:spcBef>
              <a:spcAft>
                <a:spcPct val="0"/>
              </a:spcAft>
              <a:buChar char="»"/>
              <a:defRPr sz="900">
                <a:solidFill>
                  <a:schemeClr val="tx1"/>
                </a:solidFill>
                <a:latin typeface="+mn-lt"/>
                <a:cs typeface="+mn-cs"/>
              </a:defRPr>
            </a:lvl7pPr>
            <a:lvl8pPr marL="1981200" indent="-180975" algn="l" rtl="0" fontAlgn="base">
              <a:spcBef>
                <a:spcPct val="20000"/>
              </a:spcBef>
              <a:spcAft>
                <a:spcPct val="0"/>
              </a:spcAft>
              <a:buChar char="»"/>
              <a:defRPr sz="900">
                <a:solidFill>
                  <a:schemeClr val="tx1"/>
                </a:solidFill>
                <a:latin typeface="+mn-lt"/>
                <a:cs typeface="+mn-cs"/>
              </a:defRPr>
            </a:lvl8pPr>
            <a:lvl9pPr marL="2438400" indent="-180975" algn="l" rtl="0" fontAlgn="base">
              <a:spcBef>
                <a:spcPct val="20000"/>
              </a:spcBef>
              <a:spcAft>
                <a:spcPct val="0"/>
              </a:spcAft>
              <a:buChar char="»"/>
              <a:defRPr sz="9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Char char=" "/>
              <a:defRPr/>
            </a:pPr>
            <a:r>
              <a:rPr lang="fr-FR" sz="2000" dirty="0">
                <a:latin typeface="Arial" pitchFamily="34" charset="0"/>
                <a:ea typeface="ＭＳ Ｐゴシック" pitchFamily="34" charset="-128"/>
              </a:rPr>
              <a:t>Establishment - update - Content</a:t>
            </a:r>
          </a:p>
        </p:txBody>
      </p:sp>
      <p:sp>
        <p:nvSpPr>
          <p:cNvPr id="9" name="Rectangle 8"/>
          <p:cNvSpPr txBox="1">
            <a:spLocks/>
          </p:cNvSpPr>
          <p:nvPr/>
        </p:nvSpPr>
        <p:spPr>
          <a:xfrm>
            <a:off x="5003800" y="3068638"/>
            <a:ext cx="3965575" cy="2952750"/>
          </a:xfrm>
          <a:prstGeom prst="rect">
            <a:avLst/>
          </a:prstGeom>
        </p:spPr>
        <p:txBody>
          <a:bodyPr>
            <a:noAutofit/>
          </a:bodyPr>
          <a:lstStyle>
            <a:lvl1pPr marL="49213" indent="-49213" algn="l" rtl="0" eaLnBrk="0" fontAlgn="base" hangingPunct="0">
              <a:spcBef>
                <a:spcPct val="100000"/>
              </a:spcBef>
              <a:spcAft>
                <a:spcPct val="30000"/>
              </a:spcAft>
              <a:buClr>
                <a:schemeClr val="bg1"/>
              </a:buClr>
              <a:buSzPct val="25000"/>
              <a:buFont typeface="Arial" charset="0"/>
              <a:buChar char=" "/>
              <a:defRPr sz="1900" b="1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50800" indent="406400" algn="l" rtl="0" eaLnBrk="0" fontAlgn="base" hangingPunct="0">
              <a:spcBef>
                <a:spcPct val="30000"/>
              </a:spcBef>
              <a:spcAft>
                <a:spcPct val="30000"/>
              </a:spcAft>
              <a:buClr>
                <a:schemeClr val="bg1"/>
              </a:buClr>
              <a:buSzPct val="25000"/>
              <a:buFont typeface="Arial" charset="0"/>
              <a:buChar char=" "/>
              <a:defRPr sz="13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244475" indent="-192088" algn="l" rtl="0" eaLnBrk="0" fontAlgn="base" hangingPunct="0">
              <a:spcBef>
                <a:spcPct val="40000"/>
              </a:spcBef>
              <a:spcAft>
                <a:spcPct val="40000"/>
              </a:spcAft>
              <a:buSzPct val="150000"/>
              <a:buBlip>
                <a:blip r:embed="rId3"/>
              </a:buBlip>
              <a:defRPr sz="11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427038" indent="-180975" algn="l" rtl="0" eaLnBrk="0" fontAlgn="base" hangingPunct="0">
              <a:spcBef>
                <a:spcPct val="20000"/>
              </a:spcBef>
              <a:spcAft>
                <a:spcPct val="20000"/>
              </a:spcAft>
              <a:buSzPct val="150000"/>
              <a:buBlip>
                <a:blip r:embed="rId4"/>
              </a:buBlip>
              <a:defRPr sz="9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4pPr>
            <a:lvl5pPr marL="609600" indent="-180975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5pPr>
            <a:lvl6pPr marL="1066800" indent="-180975" algn="l" rtl="0" fontAlgn="base">
              <a:spcBef>
                <a:spcPct val="20000"/>
              </a:spcBef>
              <a:spcAft>
                <a:spcPct val="0"/>
              </a:spcAft>
              <a:buChar char="»"/>
              <a:defRPr sz="900">
                <a:solidFill>
                  <a:schemeClr val="tx1"/>
                </a:solidFill>
                <a:latin typeface="+mn-lt"/>
                <a:cs typeface="+mn-cs"/>
              </a:defRPr>
            </a:lvl6pPr>
            <a:lvl7pPr marL="1524000" indent="-180975" algn="l" rtl="0" fontAlgn="base">
              <a:spcBef>
                <a:spcPct val="20000"/>
              </a:spcBef>
              <a:spcAft>
                <a:spcPct val="0"/>
              </a:spcAft>
              <a:buChar char="»"/>
              <a:defRPr sz="900">
                <a:solidFill>
                  <a:schemeClr val="tx1"/>
                </a:solidFill>
                <a:latin typeface="+mn-lt"/>
                <a:cs typeface="+mn-cs"/>
              </a:defRPr>
            </a:lvl7pPr>
            <a:lvl8pPr marL="1981200" indent="-180975" algn="l" rtl="0" fontAlgn="base">
              <a:spcBef>
                <a:spcPct val="20000"/>
              </a:spcBef>
              <a:spcAft>
                <a:spcPct val="0"/>
              </a:spcAft>
              <a:buChar char="»"/>
              <a:defRPr sz="900">
                <a:solidFill>
                  <a:schemeClr val="tx1"/>
                </a:solidFill>
                <a:latin typeface="+mn-lt"/>
                <a:cs typeface="+mn-cs"/>
              </a:defRPr>
            </a:lvl8pPr>
            <a:lvl9pPr marL="2438400" indent="-180975" algn="l" rtl="0" fontAlgn="base">
              <a:spcBef>
                <a:spcPct val="20000"/>
              </a:spcBef>
              <a:spcAft>
                <a:spcPct val="0"/>
              </a:spcAft>
              <a:buChar char="»"/>
              <a:defRPr sz="9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0" dirty="0" smtClean="0"/>
              <a:t>V1 Novembre 2008</a:t>
            </a:r>
            <a:br>
              <a:rPr lang="fr-FR" sz="2000" b="0" dirty="0" smtClean="0"/>
            </a:br>
            <a:r>
              <a:rPr lang="fr-FR" sz="2000" b="0" dirty="0" smtClean="0"/>
              <a:t/>
            </a:r>
            <a:br>
              <a:rPr lang="fr-FR" sz="2000" b="0" dirty="0" smtClean="0"/>
            </a:br>
            <a:r>
              <a:rPr lang="fr-FR" sz="2000" b="0" dirty="0" smtClean="0"/>
              <a:t>V1 2008. Travaux 2009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fr-FR" sz="2000" b="0" dirty="0" smtClean="0"/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0" dirty="0" smtClean="0"/>
              <a:t>V1 février 2006. V2 </a:t>
            </a:r>
            <a:r>
              <a:rPr lang="fr-FR" sz="2000" b="0" dirty="0" err="1" smtClean="0"/>
              <a:t>June</a:t>
            </a:r>
            <a:r>
              <a:rPr lang="fr-FR" sz="2000" b="0" dirty="0" smtClean="0"/>
              <a:t> 2012. Updates on </a:t>
            </a:r>
            <a:r>
              <a:rPr lang="fr-FR" sz="2000" b="0" dirty="0" err="1" smtClean="0"/>
              <a:t>going</a:t>
            </a:r>
            <a:endParaRPr lang="fr-FR" sz="2000" b="0" dirty="0" smtClean="0"/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fr-FR" sz="2000" b="0" dirty="0" smtClean="0"/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0" dirty="0" smtClean="0"/>
              <a:t>On </a:t>
            </a:r>
            <a:r>
              <a:rPr lang="fr-FR" sz="2000" b="0" dirty="0" err="1" smtClean="0"/>
              <a:t>going</a:t>
            </a:r>
            <a:endParaRPr lang="fr-FR" sz="2000" b="0" dirty="0" smtClean="0"/>
          </a:p>
          <a:p>
            <a:pPr marL="285750" indent="-285750">
              <a:buFont typeface="Arial"/>
              <a:buChar char="•"/>
              <a:defRPr/>
            </a:pPr>
            <a:endParaRPr lang="fr-FR" sz="2000" dirty="0" smtClean="0"/>
          </a:p>
        </p:txBody>
      </p:sp>
      <p:sp>
        <p:nvSpPr>
          <p:cNvPr id="364552" name="ZoneTexte 9"/>
          <p:cNvSpPr txBox="1">
            <a:spLocks noChangeArrowheads="1"/>
          </p:cNvSpPr>
          <p:nvPr/>
        </p:nvSpPr>
        <p:spPr bwMode="auto">
          <a:xfrm>
            <a:off x="2195513" y="1052513"/>
            <a:ext cx="67691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2000"/>
              <a:t>Work converged with those of EUROCRIS</a:t>
            </a:r>
          </a:p>
          <a:p>
            <a:pPr eaLnBrk="1" hangingPunct="1"/>
            <a:endParaRPr lang="fr-FR" sz="2400"/>
          </a:p>
        </p:txBody>
      </p:sp>
    </p:spTree>
  </p:cSld>
  <p:clrMapOvr>
    <a:masterClrMapping/>
  </p:clrMapOvr>
  <p:transition xmlns:p14="http://schemas.microsoft.com/office/powerpoint/2010/main" spd="slow" advTm="35204"/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78188" y="2708275"/>
            <a:ext cx="3165475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US" sz="2600" dirty="0">
                <a:solidFill>
                  <a:srgbClr val="004065"/>
                </a:solidFill>
                <a:latin typeface="Arial" charset="0"/>
              </a:rPr>
              <a:t>THANK YOU FOR YOUR ATTENTION</a:t>
            </a:r>
            <a:endParaRPr lang="fr-FR" sz="2600" dirty="0">
              <a:solidFill>
                <a:srgbClr val="004065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 spd="slow" advTm="9454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u contenu 7" descr="organisation-recherche-innovationchapo_332923.54.jpg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7268" b="2721"/>
          <a:stretch/>
        </p:blipFill>
        <p:spPr>
          <a:xfrm>
            <a:off x="509588" y="908050"/>
            <a:ext cx="8618537" cy="5173663"/>
          </a:xfrm>
          <a:solidFill>
            <a:srgbClr val="009999"/>
          </a:solidFill>
        </p:spPr>
      </p:pic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547813" y="188913"/>
            <a:ext cx="7596187" cy="490537"/>
          </a:xfrm>
        </p:spPr>
        <p:txBody>
          <a:bodyPr/>
          <a:lstStyle/>
          <a:p>
            <a:pPr>
              <a:defRPr/>
            </a:pPr>
            <a:r>
              <a:rPr lang="en-US" altLang="fr-FR" sz="2400" dirty="0" err="1" smtClean="0">
                <a:ea typeface="ＭＳ Ｐゴシック" pitchFamily="34" charset="-128"/>
              </a:rPr>
              <a:t>Organisation</a:t>
            </a:r>
            <a:r>
              <a:rPr lang="en-US" altLang="fr-FR" sz="2400" dirty="0" smtClean="0">
                <a:ea typeface="ＭＳ Ｐゴシック" pitchFamily="34" charset="-128"/>
              </a:rPr>
              <a:t> of the research and innovation system</a:t>
            </a:r>
          </a:p>
        </p:txBody>
      </p:sp>
      <p:sp>
        <p:nvSpPr>
          <p:cNvPr id="59396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1900" b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hangingPunct="0">
              <a:defRPr sz="9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hangingPunct="0">
              <a:defRPr sz="9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hangingPunct="0">
              <a:defRPr sz="9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hangingPunct="0">
              <a:defRPr sz="9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defRPr/>
            </a:pPr>
            <a:fld id="{4E87C8E7-19C8-094C-8811-E138DEE0871D}" type="slidenum">
              <a:rPr lang="en-US" sz="800" b="0" smtClean="0">
                <a:solidFill>
                  <a:srgbClr val="0098C3"/>
                </a:solidFill>
              </a:rPr>
              <a:pPr>
                <a:defRPr/>
              </a:pPr>
              <a:t>4</a:t>
            </a:fld>
            <a:endParaRPr lang="en-US" sz="800" b="0" smtClean="0">
              <a:solidFill>
                <a:srgbClr val="0098C3"/>
              </a:solidFill>
            </a:endParaRPr>
          </a:p>
        </p:txBody>
      </p:sp>
      <p:sp>
        <p:nvSpPr>
          <p:cNvPr id="59397" name="Espace réservé du pied de page 4"/>
          <p:cNvSpPr>
            <a:spLocks noGrp="1"/>
          </p:cNvSpPr>
          <p:nvPr>
            <p:ph type="ftr" sz="quarter" idx="10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1900" b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hangingPunct="0">
              <a:defRPr sz="9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hangingPunct="0">
              <a:defRPr sz="9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hangingPunct="0">
              <a:defRPr sz="9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hangingPunct="0">
              <a:defRPr sz="9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1200" b="0" smtClean="0">
                <a:solidFill>
                  <a:srgbClr val="0098C3"/>
                </a:solidFill>
              </a:rPr>
              <a:t>Some figures on Research in France. May 2015</a:t>
            </a:r>
            <a:endParaRPr lang="en-US" sz="1100" b="0">
              <a:solidFill>
                <a:srgbClr val="0098C3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19250" y="1268413"/>
            <a:ext cx="5113338" cy="252412"/>
          </a:xfrm>
          <a:prstGeom prst="rect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srgbClr val="FFFFFF"/>
                </a:solidFill>
                <a:latin typeface="Arial"/>
                <a:cs typeface="Arial"/>
              </a:rPr>
              <a:t>Parliament</a:t>
            </a:r>
          </a:p>
        </p:txBody>
      </p:sp>
      <p:sp>
        <p:nvSpPr>
          <p:cNvPr id="7" name="Rectangle 6"/>
          <p:cNvSpPr/>
          <p:nvPr/>
        </p:nvSpPr>
        <p:spPr>
          <a:xfrm>
            <a:off x="1619250" y="1701800"/>
            <a:ext cx="5113338" cy="252413"/>
          </a:xfrm>
          <a:prstGeom prst="rect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srgbClr val="FFFFFF"/>
                </a:solidFill>
                <a:latin typeface="Arial"/>
                <a:cs typeface="Arial"/>
              </a:rPr>
              <a:t>Government</a:t>
            </a:r>
          </a:p>
        </p:txBody>
      </p:sp>
      <p:sp>
        <p:nvSpPr>
          <p:cNvPr id="3" name="Rectangle 2"/>
          <p:cNvSpPr/>
          <p:nvPr/>
        </p:nvSpPr>
        <p:spPr>
          <a:xfrm>
            <a:off x="6977063" y="1127125"/>
            <a:ext cx="1404937" cy="334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b="1" dirty="0">
                <a:solidFill>
                  <a:srgbClr val="FFFFFF">
                    <a:lumMod val="50000"/>
                  </a:srgbClr>
                </a:solidFill>
                <a:latin typeface="Arial"/>
                <a:cs typeface="Arial"/>
              </a:rPr>
              <a:t>European Research Area</a:t>
            </a:r>
          </a:p>
        </p:txBody>
      </p:sp>
      <p:sp>
        <p:nvSpPr>
          <p:cNvPr id="10" name="Rectangle 9"/>
          <p:cNvSpPr/>
          <p:nvPr/>
        </p:nvSpPr>
        <p:spPr>
          <a:xfrm>
            <a:off x="1692275" y="2349500"/>
            <a:ext cx="954088" cy="287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00" b="1" dirty="0">
                <a:solidFill>
                  <a:srgbClr val="009999"/>
                </a:solidFill>
                <a:latin typeface="Arial"/>
                <a:cs typeface="Arial"/>
              </a:rPr>
              <a:t>Other Ministries</a:t>
            </a:r>
          </a:p>
        </p:txBody>
      </p:sp>
      <p:sp>
        <p:nvSpPr>
          <p:cNvPr id="9" name="Rectangle 8"/>
          <p:cNvSpPr/>
          <p:nvPr/>
        </p:nvSpPr>
        <p:spPr>
          <a:xfrm>
            <a:off x="2987675" y="2276475"/>
            <a:ext cx="2376488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b="1" dirty="0">
                <a:solidFill>
                  <a:srgbClr val="009999"/>
                </a:solidFill>
                <a:latin typeface="Arial"/>
                <a:cs typeface="Arial"/>
              </a:rPr>
              <a:t>Ministry of National Education, Higher Education and Research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372200" y="5301208"/>
            <a:ext cx="1656184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ctr">
              <a:defRPr/>
            </a:pPr>
            <a:r>
              <a:rPr lang="en-US" sz="1600" b="1" dirty="0">
                <a:solidFill>
                  <a:srgbClr val="92D050"/>
                </a:solidFill>
                <a:latin typeface="Arial"/>
                <a:cs typeface="Arial"/>
              </a:rPr>
              <a:t>Enterprises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11188" y="1836738"/>
            <a:ext cx="936625" cy="334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b="1" dirty="0">
                <a:solidFill>
                  <a:srgbClr val="009999"/>
                </a:solidFill>
                <a:latin typeface="Arial"/>
                <a:cs typeface="Arial"/>
              </a:rPr>
              <a:t>POLITICAL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41325" y="3835400"/>
            <a:ext cx="1276350" cy="452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b="1" dirty="0">
                <a:solidFill>
                  <a:srgbClr val="FFFFFF">
                    <a:lumMod val="50000"/>
                  </a:srgbClr>
                </a:solidFill>
                <a:latin typeface="Arial"/>
                <a:cs typeface="Arial"/>
              </a:rPr>
              <a:t>AGENCIES /</a:t>
            </a:r>
          </a:p>
          <a:p>
            <a:pPr algn="ctr">
              <a:defRPr/>
            </a:pPr>
            <a:r>
              <a:rPr lang="en-US" sz="1100" b="1" dirty="0">
                <a:solidFill>
                  <a:srgbClr val="FFFFFF">
                    <a:lumMod val="50000"/>
                  </a:srgbClr>
                </a:solidFill>
                <a:latin typeface="Arial"/>
                <a:cs typeface="Arial"/>
              </a:rPr>
              <a:t>PROGRAMMES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93725" y="5295900"/>
            <a:ext cx="1123950" cy="576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b="1" dirty="0">
                <a:solidFill>
                  <a:srgbClr val="336600"/>
                </a:solidFill>
                <a:latin typeface="Arial"/>
                <a:cs typeface="Arial"/>
              </a:rPr>
              <a:t>Research operators</a:t>
            </a:r>
          </a:p>
          <a:p>
            <a:pPr algn="ctr">
              <a:defRPr/>
            </a:pPr>
            <a:r>
              <a:rPr lang="en-US" sz="1100" b="1" dirty="0">
                <a:solidFill>
                  <a:srgbClr val="336600"/>
                </a:solidFill>
                <a:latin typeface="Arial"/>
                <a:cs typeface="Arial"/>
              </a:rPr>
              <a:t>and R &amp; 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425825" y="4092575"/>
            <a:ext cx="1454150" cy="708025"/>
          </a:xfrm>
          <a:prstGeom prst="rect">
            <a:avLst/>
          </a:prstGeom>
          <a:solidFill>
            <a:schemeClr val="tx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b="1" dirty="0">
                <a:solidFill>
                  <a:srgbClr val="FFFFFF"/>
                </a:solidFill>
                <a:latin typeface="Arial"/>
                <a:cs typeface="Arial"/>
              </a:rPr>
              <a:t>NATIONAL PROGRAMMING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268538" y="5519738"/>
            <a:ext cx="1468437" cy="5207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b="1" dirty="0">
                <a:solidFill>
                  <a:srgbClr val="336600"/>
                </a:solidFill>
                <a:latin typeface="Arial"/>
                <a:cs typeface="Arial"/>
              </a:rPr>
              <a:t>Research institutions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347075" y="3783013"/>
            <a:ext cx="333375" cy="1104900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dirty="0">
                <a:solidFill>
                  <a:srgbClr val="FFFFFF"/>
                </a:solidFill>
                <a:latin typeface="Arial"/>
                <a:cs typeface="Arial"/>
              </a:rPr>
              <a:t>HCERES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789363" y="5519738"/>
            <a:ext cx="2479675" cy="5207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b="1" dirty="0">
                <a:solidFill>
                  <a:srgbClr val="336600"/>
                </a:solidFill>
                <a:latin typeface="Arial"/>
                <a:cs typeface="Arial"/>
              </a:rPr>
              <a:t>Universities, Schools, Institutions of higher education and research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748338" y="2408238"/>
            <a:ext cx="871537" cy="273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00" b="1" dirty="0">
                <a:solidFill>
                  <a:srgbClr val="009999"/>
                </a:solidFill>
                <a:latin typeface="Arial"/>
                <a:cs typeface="Arial"/>
              </a:rPr>
              <a:t>Regions</a:t>
            </a:r>
          </a:p>
        </p:txBody>
      </p:sp>
      <p:sp>
        <p:nvSpPr>
          <p:cNvPr id="4" name="Rectangle à coins arrondis 3"/>
          <p:cNvSpPr/>
          <p:nvPr/>
        </p:nvSpPr>
        <p:spPr>
          <a:xfrm>
            <a:off x="2168525" y="3429000"/>
            <a:ext cx="1395413" cy="527050"/>
          </a:xfrm>
          <a:prstGeom prst="roundRect">
            <a:avLst/>
          </a:prstGeom>
          <a:solidFill>
            <a:srgbClr val="99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b="1" dirty="0">
                <a:solidFill>
                  <a:srgbClr val="FFFFFF"/>
                </a:solidFill>
                <a:latin typeface="Arial"/>
                <a:cs typeface="Arial"/>
              </a:rPr>
              <a:t>Foundations / other agencies</a:t>
            </a:r>
          </a:p>
        </p:txBody>
      </p:sp>
      <p:sp>
        <p:nvSpPr>
          <p:cNvPr id="31" name="Rectangle à coins arrondis 30"/>
          <p:cNvSpPr/>
          <p:nvPr/>
        </p:nvSpPr>
        <p:spPr>
          <a:xfrm>
            <a:off x="4721225" y="3432175"/>
            <a:ext cx="1395413" cy="527050"/>
          </a:xfrm>
          <a:prstGeom prst="roundRect">
            <a:avLst/>
          </a:prstGeom>
          <a:solidFill>
            <a:srgbClr val="99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b="1" dirty="0">
                <a:solidFill>
                  <a:srgbClr val="FFFFFF"/>
                </a:solidFill>
                <a:latin typeface="Arial"/>
                <a:cs typeface="Arial"/>
              </a:rPr>
              <a:t>BPI France</a:t>
            </a:r>
          </a:p>
        </p:txBody>
      </p:sp>
      <p:sp>
        <p:nvSpPr>
          <p:cNvPr id="32" name="Rectangle à coins arrondis 31"/>
          <p:cNvSpPr/>
          <p:nvPr/>
        </p:nvSpPr>
        <p:spPr>
          <a:xfrm>
            <a:off x="3395663" y="2754313"/>
            <a:ext cx="1536700" cy="647700"/>
          </a:xfrm>
          <a:prstGeom prst="roundRect">
            <a:avLst/>
          </a:prstGeom>
          <a:solidFill>
            <a:srgbClr val="99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b="1" dirty="0">
                <a:solidFill>
                  <a:srgbClr val="FFFFFF"/>
                </a:solidFill>
                <a:latin typeface="Arial"/>
                <a:cs typeface="Arial"/>
              </a:rPr>
              <a:t>National Research Agency (A.N.R.)</a:t>
            </a:r>
          </a:p>
        </p:txBody>
      </p:sp>
      <p:sp>
        <p:nvSpPr>
          <p:cNvPr id="33" name="Rectangle à coins arrondis 32"/>
          <p:cNvSpPr/>
          <p:nvPr/>
        </p:nvSpPr>
        <p:spPr>
          <a:xfrm>
            <a:off x="6224588" y="4475163"/>
            <a:ext cx="1397000" cy="527050"/>
          </a:xfrm>
          <a:prstGeom prst="roundRect">
            <a:avLst/>
          </a:prstGeom>
          <a:solidFill>
            <a:srgbClr val="99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b="1" dirty="0">
                <a:solidFill>
                  <a:srgbClr val="FFFFFF"/>
                </a:solidFill>
                <a:latin typeface="Arial"/>
                <a:cs typeface="Arial"/>
              </a:rPr>
              <a:t>Poles of competitiveness</a:t>
            </a:r>
          </a:p>
        </p:txBody>
      </p:sp>
      <p:sp>
        <p:nvSpPr>
          <p:cNvPr id="5" name="Rectangle 4"/>
          <p:cNvSpPr/>
          <p:nvPr/>
        </p:nvSpPr>
        <p:spPr>
          <a:xfrm>
            <a:off x="7236296" y="1700808"/>
            <a:ext cx="1800200" cy="10801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ransition xmlns:p14="http://schemas.microsoft.com/office/powerpoint/2010/main" spd="slow" advTm="16354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3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9A73887-B9C8-6147-8170-8BECE01FD34C}" type="slidenum">
              <a:rPr lang="fr-FR" sz="800">
                <a:solidFill>
                  <a:schemeClr val="accent1"/>
                </a:solidFill>
                <a:cs typeface="Arial" charset="0"/>
              </a:rPr>
              <a:pPr eaLnBrk="1" hangingPunct="1"/>
              <a:t>5</a:t>
            </a:fld>
            <a:endParaRPr lang="fr-FR" sz="800">
              <a:solidFill>
                <a:schemeClr val="accent1"/>
              </a:solidFill>
              <a:cs typeface="Arial" charset="0"/>
            </a:endParaRPr>
          </a:p>
        </p:txBody>
      </p:sp>
      <p:sp>
        <p:nvSpPr>
          <p:cNvPr id="325634" name="Espace réservé du pied de page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1200" smtClean="0">
                <a:solidFill>
                  <a:schemeClr val="accent1"/>
                </a:solidFill>
                <a:cs typeface="Arial" charset="0"/>
              </a:rPr>
              <a:t>Some figures on Research in France. May 2015</a:t>
            </a:r>
            <a:endParaRPr sz="1100">
              <a:solidFill>
                <a:schemeClr val="accent1"/>
              </a:solidFill>
              <a:cs typeface="Arial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2581275" y="188913"/>
            <a:ext cx="6562725" cy="490537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R &amp; D </a:t>
            </a:r>
            <a:r>
              <a:rPr lang="fr-FR" dirty="0" err="1" smtClean="0"/>
              <a:t>funding</a:t>
            </a:r>
            <a:endParaRPr lang="fr-FR" dirty="0"/>
          </a:p>
        </p:txBody>
      </p:sp>
      <p:pic>
        <p:nvPicPr>
          <p:cNvPr id="6" name="Espace réservé du contenu 5" descr="Financement-RetD-2_180161.54.jpg"/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" t="422" r="446"/>
          <a:stretch/>
        </p:blipFill>
        <p:spPr>
          <a:xfrm>
            <a:off x="611188" y="1196975"/>
            <a:ext cx="8437562" cy="5075238"/>
          </a:xfrm>
        </p:spPr>
      </p:pic>
    </p:spTree>
  </p:cSld>
  <p:clrMapOvr>
    <a:masterClrMapping/>
  </p:clrMapOvr>
  <p:transition xmlns:p14="http://schemas.microsoft.com/office/powerpoint/2010/main" spd="slow" advTm="15021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sz="2600" dirty="0" err="1" smtClean="0">
                <a:latin typeface="Arial" charset="0"/>
                <a:cs typeface="Arial" charset="0"/>
              </a:rPr>
              <a:t>Publicy</a:t>
            </a:r>
            <a:r>
              <a:rPr lang="fr-FR" sz="2600" dirty="0" smtClean="0">
                <a:latin typeface="Arial" charset="0"/>
                <a:cs typeface="Arial" charset="0"/>
              </a:rPr>
              <a:t> </a:t>
            </a:r>
            <a:r>
              <a:rPr lang="fr-FR" sz="2600" dirty="0" err="1" smtClean="0">
                <a:latin typeface="Arial" charset="0"/>
                <a:cs typeface="Arial" charset="0"/>
              </a:rPr>
              <a:t>research</a:t>
            </a:r>
            <a:r>
              <a:rPr lang="fr-FR" sz="2600" dirty="0" smtClean="0">
                <a:latin typeface="Arial" charset="0"/>
                <a:cs typeface="Arial" charset="0"/>
              </a:rPr>
              <a:t> </a:t>
            </a:r>
            <a:r>
              <a:rPr lang="fr-FR" sz="2600" dirty="0" err="1" smtClean="0">
                <a:latin typeface="Arial" charset="0"/>
                <a:cs typeface="Arial" charset="0"/>
              </a:rPr>
              <a:t>stakeholders</a:t>
            </a:r>
            <a:endParaRPr lang="fr-FR" sz="2600" dirty="0">
              <a:latin typeface="Arial" charset="0"/>
              <a:cs typeface="Arial" charset="0"/>
            </a:endParaRPr>
          </a:p>
        </p:txBody>
      </p:sp>
      <p:sp>
        <p:nvSpPr>
          <p:cNvPr id="46082" name="Espace réservé du pied de page 3"/>
          <p:cNvSpPr>
            <a:spLocks noGrp="1"/>
          </p:cNvSpPr>
          <p:nvPr>
            <p:ph type="ftr" sz="quarter" idx="10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fr-FR" sz="800" smtClean="0">
                <a:solidFill>
                  <a:srgbClr val="0098C3"/>
                </a:solidFill>
              </a:rPr>
              <a:t>Some figures on Research in France. May 2015</a:t>
            </a:r>
            <a:endParaRPr sz="800">
              <a:solidFill>
                <a:srgbClr val="0098C3"/>
              </a:solidFill>
            </a:endParaRPr>
          </a:p>
        </p:txBody>
      </p:sp>
      <p:sp>
        <p:nvSpPr>
          <p:cNvPr id="46083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fld id="{76B66A86-8D43-4C4D-A71D-C23377FEC02A}" type="slidenum">
              <a:rPr lang="fr-FR" sz="800">
                <a:solidFill>
                  <a:srgbClr val="0098C3"/>
                </a:solidFill>
              </a:rPr>
              <a:pPr eaLnBrk="1" hangingPunct="1">
                <a:defRPr/>
              </a:pPr>
              <a:t>6</a:t>
            </a:fld>
            <a:endParaRPr lang="fr-FR" sz="800">
              <a:solidFill>
                <a:srgbClr val="0098C3"/>
              </a:solidFill>
            </a:endParaRPr>
          </a:p>
        </p:txBody>
      </p:sp>
      <p:pic>
        <p:nvPicPr>
          <p:cNvPr id="4608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350" y="1700213"/>
            <a:ext cx="7359650" cy="424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xmlns:p14="http://schemas.microsoft.com/office/powerpoint/2010/main" spd="slow" advTm="3478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u contenu 7" descr="organisation-recherche-innovationchapo_332923.54.jpg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7268" b="2721"/>
          <a:stretch/>
        </p:blipFill>
        <p:spPr>
          <a:xfrm>
            <a:off x="509588" y="908050"/>
            <a:ext cx="8618537" cy="5173663"/>
          </a:xfrm>
          <a:solidFill>
            <a:srgbClr val="009999"/>
          </a:solidFill>
        </p:spPr>
      </p:pic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547813" y="188913"/>
            <a:ext cx="7596187" cy="490537"/>
          </a:xfrm>
        </p:spPr>
        <p:txBody>
          <a:bodyPr/>
          <a:lstStyle/>
          <a:p>
            <a:pPr>
              <a:defRPr/>
            </a:pPr>
            <a:r>
              <a:rPr lang="en-US" altLang="fr-FR" sz="2400" dirty="0" err="1" smtClean="0">
                <a:ea typeface="ＭＳ Ｐゴシック" pitchFamily="34" charset="-128"/>
              </a:rPr>
              <a:t>Organisation</a:t>
            </a:r>
            <a:r>
              <a:rPr lang="en-US" altLang="fr-FR" sz="2400" dirty="0" smtClean="0">
                <a:ea typeface="ＭＳ Ｐゴシック" pitchFamily="34" charset="-128"/>
              </a:rPr>
              <a:t> of the research and innovation system</a:t>
            </a:r>
          </a:p>
        </p:txBody>
      </p:sp>
      <p:sp>
        <p:nvSpPr>
          <p:cNvPr id="59396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1900" b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hangingPunct="0">
              <a:defRPr sz="9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hangingPunct="0">
              <a:defRPr sz="9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hangingPunct="0">
              <a:defRPr sz="9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hangingPunct="0">
              <a:defRPr sz="9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defRPr/>
            </a:pPr>
            <a:fld id="{15E89A79-38B5-114B-972A-F314180B06AC}" type="slidenum">
              <a:rPr lang="en-US" sz="800" b="0" smtClean="0">
                <a:solidFill>
                  <a:srgbClr val="0098C3"/>
                </a:solidFill>
              </a:rPr>
              <a:pPr>
                <a:defRPr/>
              </a:pPr>
              <a:t>7</a:t>
            </a:fld>
            <a:endParaRPr lang="en-US" sz="800" b="0" smtClean="0">
              <a:solidFill>
                <a:srgbClr val="0098C3"/>
              </a:solidFill>
            </a:endParaRPr>
          </a:p>
        </p:txBody>
      </p:sp>
      <p:sp>
        <p:nvSpPr>
          <p:cNvPr id="59397" name="Espace réservé du pied de page 4"/>
          <p:cNvSpPr>
            <a:spLocks noGrp="1"/>
          </p:cNvSpPr>
          <p:nvPr>
            <p:ph type="ftr" sz="quarter" idx="10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1900" b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hangingPunct="0">
              <a:defRPr sz="9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hangingPunct="0">
              <a:defRPr sz="9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hangingPunct="0">
              <a:defRPr sz="9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hangingPunct="0">
              <a:defRPr sz="9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1200" b="0" smtClean="0">
                <a:solidFill>
                  <a:srgbClr val="0098C3"/>
                </a:solidFill>
              </a:rPr>
              <a:t>Some figures on Research in France. May 2015</a:t>
            </a:r>
            <a:endParaRPr lang="en-US" sz="1100" b="0">
              <a:solidFill>
                <a:srgbClr val="0098C3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19250" y="1268413"/>
            <a:ext cx="5113338" cy="252412"/>
          </a:xfrm>
          <a:prstGeom prst="rect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srgbClr val="FFFFFF"/>
                </a:solidFill>
                <a:latin typeface="Arial"/>
                <a:cs typeface="Arial"/>
              </a:rPr>
              <a:t>Parliament</a:t>
            </a:r>
          </a:p>
        </p:txBody>
      </p:sp>
      <p:sp>
        <p:nvSpPr>
          <p:cNvPr id="7" name="Rectangle 6"/>
          <p:cNvSpPr/>
          <p:nvPr/>
        </p:nvSpPr>
        <p:spPr>
          <a:xfrm>
            <a:off x="1619250" y="1701800"/>
            <a:ext cx="5113338" cy="252413"/>
          </a:xfrm>
          <a:prstGeom prst="rect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srgbClr val="FFFFFF"/>
                </a:solidFill>
                <a:latin typeface="Arial"/>
                <a:cs typeface="Arial"/>
              </a:rPr>
              <a:t>Government</a:t>
            </a:r>
          </a:p>
        </p:txBody>
      </p:sp>
      <p:sp>
        <p:nvSpPr>
          <p:cNvPr id="3" name="Rectangle 2"/>
          <p:cNvSpPr/>
          <p:nvPr/>
        </p:nvSpPr>
        <p:spPr>
          <a:xfrm>
            <a:off x="6977063" y="1127125"/>
            <a:ext cx="1404937" cy="334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b="1" dirty="0">
                <a:solidFill>
                  <a:srgbClr val="FFFFFF">
                    <a:lumMod val="50000"/>
                  </a:srgbClr>
                </a:solidFill>
                <a:latin typeface="Arial"/>
                <a:cs typeface="Arial"/>
              </a:rPr>
              <a:t>European Research Area</a:t>
            </a:r>
          </a:p>
        </p:txBody>
      </p:sp>
      <p:sp>
        <p:nvSpPr>
          <p:cNvPr id="9" name="Rectangle 8"/>
          <p:cNvSpPr/>
          <p:nvPr/>
        </p:nvSpPr>
        <p:spPr>
          <a:xfrm>
            <a:off x="3222625" y="2322513"/>
            <a:ext cx="1925638" cy="334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b="1" dirty="0">
                <a:solidFill>
                  <a:srgbClr val="009999"/>
                </a:solidFill>
                <a:latin typeface="Arial"/>
                <a:cs typeface="Arial"/>
              </a:rPr>
              <a:t>Ministry of Higher Education and Research</a:t>
            </a:r>
          </a:p>
        </p:txBody>
      </p:sp>
      <p:sp>
        <p:nvSpPr>
          <p:cNvPr id="10" name="Rectangle 9"/>
          <p:cNvSpPr/>
          <p:nvPr/>
        </p:nvSpPr>
        <p:spPr>
          <a:xfrm>
            <a:off x="1690688" y="2349500"/>
            <a:ext cx="954087" cy="3333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00" b="1" dirty="0">
                <a:solidFill>
                  <a:srgbClr val="009999"/>
                </a:solidFill>
                <a:latin typeface="Arial"/>
                <a:cs typeface="Arial"/>
              </a:rPr>
              <a:t>Other Ministries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70650" y="5424488"/>
            <a:ext cx="904875" cy="246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00" b="1" dirty="0">
                <a:solidFill>
                  <a:srgbClr val="92D050"/>
                </a:solidFill>
                <a:latin typeface="Arial"/>
                <a:cs typeface="Arial"/>
              </a:rPr>
              <a:t>Enterprises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11188" y="1836738"/>
            <a:ext cx="936625" cy="334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b="1" dirty="0">
                <a:solidFill>
                  <a:srgbClr val="009999"/>
                </a:solidFill>
                <a:latin typeface="Arial"/>
                <a:cs typeface="Arial"/>
              </a:rPr>
              <a:t>POLITICAL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41325" y="3835400"/>
            <a:ext cx="1276350" cy="452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b="1" dirty="0">
                <a:solidFill>
                  <a:srgbClr val="FFFFFF">
                    <a:lumMod val="50000"/>
                  </a:srgbClr>
                </a:solidFill>
                <a:latin typeface="Arial"/>
                <a:cs typeface="Arial"/>
              </a:rPr>
              <a:t>AGENCIES /</a:t>
            </a:r>
          </a:p>
          <a:p>
            <a:pPr algn="ctr">
              <a:defRPr/>
            </a:pPr>
            <a:r>
              <a:rPr lang="en-US" sz="1100" b="1" dirty="0">
                <a:solidFill>
                  <a:srgbClr val="FFFFFF">
                    <a:lumMod val="50000"/>
                  </a:srgbClr>
                </a:solidFill>
                <a:latin typeface="Arial"/>
                <a:cs typeface="Arial"/>
              </a:rPr>
              <a:t>PROGRAMMES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93725" y="5295900"/>
            <a:ext cx="1123950" cy="576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b="1" dirty="0">
                <a:solidFill>
                  <a:srgbClr val="336600"/>
                </a:solidFill>
                <a:latin typeface="Arial"/>
                <a:cs typeface="Arial"/>
              </a:rPr>
              <a:t>Research operators</a:t>
            </a:r>
          </a:p>
          <a:p>
            <a:pPr algn="ctr">
              <a:defRPr/>
            </a:pPr>
            <a:r>
              <a:rPr lang="en-US" sz="1100" b="1" dirty="0">
                <a:solidFill>
                  <a:srgbClr val="336600"/>
                </a:solidFill>
                <a:latin typeface="Arial"/>
                <a:cs typeface="Arial"/>
              </a:rPr>
              <a:t>and R &amp; 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425825" y="4092575"/>
            <a:ext cx="1454150" cy="708025"/>
          </a:xfrm>
          <a:prstGeom prst="rect">
            <a:avLst/>
          </a:prstGeom>
          <a:solidFill>
            <a:schemeClr val="tx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b="1" dirty="0">
                <a:solidFill>
                  <a:srgbClr val="FFFFFF"/>
                </a:solidFill>
                <a:latin typeface="Arial"/>
                <a:cs typeface="Arial"/>
              </a:rPr>
              <a:t>NATIONAL PROGRAMMING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268538" y="5519738"/>
            <a:ext cx="1468437" cy="5207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b="1" dirty="0">
                <a:solidFill>
                  <a:srgbClr val="336600"/>
                </a:solidFill>
                <a:latin typeface="Arial"/>
                <a:cs typeface="Arial"/>
              </a:rPr>
              <a:t>Research institutions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172325" y="1714500"/>
            <a:ext cx="1873250" cy="412750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b="1" dirty="0">
                <a:solidFill>
                  <a:srgbClr val="FFFFFF"/>
                </a:solidFill>
                <a:latin typeface="Arial"/>
                <a:cs typeface="Arial"/>
              </a:rPr>
              <a:t>High Council for Science and Technology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347075" y="3783013"/>
            <a:ext cx="333375" cy="1104900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dirty="0">
                <a:solidFill>
                  <a:srgbClr val="FFFFFF"/>
                </a:solidFill>
                <a:latin typeface="Arial"/>
                <a:cs typeface="Arial"/>
              </a:rPr>
              <a:t>HCERES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186613" y="2241550"/>
            <a:ext cx="1871662" cy="484188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b="1" dirty="0">
                <a:solidFill>
                  <a:srgbClr val="FFFFFF"/>
                </a:solidFill>
                <a:latin typeface="Arial"/>
                <a:cs typeface="Arial"/>
              </a:rPr>
              <a:t>Higher Council for Science and Technology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789363" y="5519738"/>
            <a:ext cx="2479675" cy="5207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b="1" dirty="0">
                <a:solidFill>
                  <a:srgbClr val="336600"/>
                </a:solidFill>
                <a:latin typeface="Arial"/>
                <a:cs typeface="Arial"/>
              </a:rPr>
              <a:t>Universities, Schools, Institutions of higher education and research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748338" y="2408238"/>
            <a:ext cx="871537" cy="273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00" b="1" dirty="0">
                <a:solidFill>
                  <a:srgbClr val="009999"/>
                </a:solidFill>
                <a:latin typeface="Arial"/>
                <a:cs typeface="Arial"/>
              </a:rPr>
              <a:t>Regions</a:t>
            </a:r>
          </a:p>
        </p:txBody>
      </p:sp>
      <p:sp>
        <p:nvSpPr>
          <p:cNvPr id="4" name="Rectangle à coins arrondis 3"/>
          <p:cNvSpPr/>
          <p:nvPr/>
        </p:nvSpPr>
        <p:spPr>
          <a:xfrm>
            <a:off x="2168525" y="3429000"/>
            <a:ext cx="1395413" cy="527050"/>
          </a:xfrm>
          <a:prstGeom prst="roundRect">
            <a:avLst/>
          </a:prstGeom>
          <a:solidFill>
            <a:srgbClr val="99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b="1" dirty="0">
                <a:solidFill>
                  <a:srgbClr val="FFFFFF"/>
                </a:solidFill>
                <a:latin typeface="Arial"/>
                <a:cs typeface="Arial"/>
              </a:rPr>
              <a:t>Foundations / other agencies</a:t>
            </a:r>
          </a:p>
        </p:txBody>
      </p:sp>
      <p:sp>
        <p:nvSpPr>
          <p:cNvPr id="31" name="Rectangle à coins arrondis 30"/>
          <p:cNvSpPr/>
          <p:nvPr/>
        </p:nvSpPr>
        <p:spPr>
          <a:xfrm>
            <a:off x="4721225" y="3432175"/>
            <a:ext cx="1395413" cy="527050"/>
          </a:xfrm>
          <a:prstGeom prst="roundRect">
            <a:avLst/>
          </a:prstGeom>
          <a:solidFill>
            <a:srgbClr val="99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b="1" dirty="0">
                <a:solidFill>
                  <a:srgbClr val="FFFFFF"/>
                </a:solidFill>
                <a:latin typeface="Arial"/>
                <a:cs typeface="Arial"/>
              </a:rPr>
              <a:t>OSEO</a:t>
            </a:r>
          </a:p>
        </p:txBody>
      </p:sp>
      <p:sp>
        <p:nvSpPr>
          <p:cNvPr id="32" name="Rectangle à coins arrondis 31"/>
          <p:cNvSpPr/>
          <p:nvPr/>
        </p:nvSpPr>
        <p:spPr>
          <a:xfrm>
            <a:off x="3395663" y="2754313"/>
            <a:ext cx="1536700" cy="647700"/>
          </a:xfrm>
          <a:prstGeom prst="roundRect">
            <a:avLst/>
          </a:prstGeom>
          <a:solidFill>
            <a:srgbClr val="99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b="1" dirty="0">
                <a:solidFill>
                  <a:srgbClr val="FFFFFF"/>
                </a:solidFill>
                <a:latin typeface="Arial"/>
                <a:cs typeface="Arial"/>
              </a:rPr>
              <a:t>National Research Agency (A.N.R.)</a:t>
            </a:r>
          </a:p>
        </p:txBody>
      </p:sp>
      <p:sp>
        <p:nvSpPr>
          <p:cNvPr id="33" name="Rectangle à coins arrondis 32"/>
          <p:cNvSpPr/>
          <p:nvPr/>
        </p:nvSpPr>
        <p:spPr>
          <a:xfrm>
            <a:off x="6224588" y="4475163"/>
            <a:ext cx="1397000" cy="527050"/>
          </a:xfrm>
          <a:prstGeom prst="roundRect">
            <a:avLst/>
          </a:prstGeom>
          <a:solidFill>
            <a:srgbClr val="99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b="1" dirty="0">
                <a:solidFill>
                  <a:srgbClr val="FFFFFF"/>
                </a:solidFill>
                <a:latin typeface="Arial"/>
                <a:cs typeface="Arial"/>
              </a:rPr>
              <a:t>Poles of competitiveness</a:t>
            </a:r>
          </a:p>
        </p:txBody>
      </p:sp>
    </p:spTree>
  </p:cSld>
  <p:clrMapOvr>
    <a:masterClrMapping/>
  </p:clrMapOvr>
  <p:transition xmlns:p14="http://schemas.microsoft.com/office/powerpoint/2010/main" spd="slow" advTm="15444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dirty="0" err="1" smtClean="0"/>
              <a:t>Policies</a:t>
            </a:r>
            <a:r>
              <a:rPr lang="fr-FR" dirty="0" smtClean="0"/>
              <a:t> linkage - </a:t>
            </a:r>
            <a:r>
              <a:rPr lang="fr-FR" dirty="0" err="1" smtClean="0"/>
              <a:t>Achievement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11188" y="2276475"/>
            <a:ext cx="8147050" cy="4032250"/>
          </a:xfrm>
        </p:spPr>
        <p:txBody>
          <a:bodyPr/>
          <a:lstStyle/>
          <a:p>
            <a:pPr>
              <a:defRPr/>
            </a:pPr>
            <a:r>
              <a:rPr lang="en-US" sz="2400" b="0" dirty="0" smtClean="0">
                <a:latin typeface="Arial" charset="0"/>
              </a:rPr>
              <a:t>Research activities are carried out either in higher education institutions or public research organizations (public research), or private companies (private research).</a:t>
            </a:r>
          </a:p>
          <a:p>
            <a:pPr>
              <a:defRPr/>
            </a:pPr>
            <a:r>
              <a:rPr lang="en-US" sz="2400" b="0" dirty="0" smtClean="0">
                <a:latin typeface="Arial" charset="0"/>
              </a:rPr>
              <a:t>More than 540 000 peoples working in this sector with at least half are researchers.</a:t>
            </a:r>
          </a:p>
          <a:p>
            <a:pPr>
              <a:defRPr/>
            </a:pPr>
            <a:r>
              <a:rPr lang="en-US" sz="2400" b="0" dirty="0">
                <a:solidFill>
                  <a:srgbClr val="FF0000"/>
                </a:solidFill>
                <a:latin typeface="Arial" charset="0"/>
              </a:rPr>
              <a:t>A powerful information system is necessary</a:t>
            </a:r>
            <a:r>
              <a:rPr lang="fr-FR" sz="2400" b="0" dirty="0">
                <a:solidFill>
                  <a:srgbClr val="FF0000"/>
                </a:solidFill>
                <a:latin typeface="Arial" charset="0"/>
              </a:rPr>
              <a:t>.</a:t>
            </a:r>
            <a:endParaRPr lang="fr-FR" sz="2400" b="0" dirty="0"/>
          </a:p>
        </p:txBody>
      </p:sp>
      <p:sp>
        <p:nvSpPr>
          <p:cNvPr id="331779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CF6C689-88AA-AF4B-BCBA-BF9FFD294206}" type="slidenum">
              <a:rPr lang="fr-FR" sz="800">
                <a:solidFill>
                  <a:schemeClr val="accent1"/>
                </a:solidFill>
              </a:rPr>
              <a:pPr eaLnBrk="1" hangingPunct="1"/>
              <a:t>8</a:t>
            </a:fld>
            <a:endParaRPr lang="fr-FR" sz="800">
              <a:solidFill>
                <a:schemeClr val="accent1"/>
              </a:solidFill>
            </a:endParaRPr>
          </a:p>
        </p:txBody>
      </p:sp>
      <p:sp>
        <p:nvSpPr>
          <p:cNvPr id="331780" name="Espace réservé du pied de page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1200" smtClean="0">
                <a:solidFill>
                  <a:schemeClr val="accent1"/>
                </a:solidFill>
              </a:rPr>
              <a:t>Some figures on Research in France. May 2015</a:t>
            </a:r>
            <a:endParaRPr sz="1100">
              <a:solidFill>
                <a:schemeClr val="accent1"/>
              </a:solidFill>
            </a:endParaRPr>
          </a:p>
        </p:txBody>
      </p:sp>
      <p:sp>
        <p:nvSpPr>
          <p:cNvPr id="331781" name="ZoneTexte 3"/>
          <p:cNvSpPr txBox="1">
            <a:spLocks noChangeArrowheads="1"/>
          </p:cNvSpPr>
          <p:nvPr/>
        </p:nvSpPr>
        <p:spPr bwMode="auto">
          <a:xfrm>
            <a:off x="2339975" y="1052513"/>
            <a:ext cx="58991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/>
              <a:t>The French research policy is conducted by the </a:t>
            </a:r>
            <a:r>
              <a:rPr lang="fr-FR" sz="2400"/>
              <a:t>M.E.N.E.S.R.</a:t>
            </a:r>
          </a:p>
        </p:txBody>
      </p:sp>
    </p:spTree>
  </p:cSld>
  <p:clrMapOvr>
    <a:masterClrMapping/>
  </p:clrMapOvr>
  <p:transition xmlns:p14="http://schemas.microsoft.com/office/powerpoint/2010/main" spd="slow" advTm="42957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31840" y="2708920"/>
            <a:ext cx="3239938" cy="1470025"/>
          </a:xfrm>
        </p:spPr>
        <p:txBody>
          <a:bodyPr anchor="ctr"/>
          <a:lstStyle/>
          <a:p>
            <a:pPr eaLnBrk="1" hangingPunct="1">
              <a:defRPr/>
            </a:pPr>
            <a:r>
              <a:rPr lang="fr-FR" sz="2600" dirty="0">
                <a:solidFill>
                  <a:schemeClr val="tx1"/>
                </a:solidFill>
                <a:latin typeface="Arial" charset="0"/>
              </a:rPr>
              <a:t>RESEARCH STAKEHOLDERS</a:t>
            </a:r>
            <a:endParaRPr lang="fr-FR" sz="2600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>
                <a:latin typeface="Arial Black" charset="0"/>
                <a:cs typeface="Arial" charset="0"/>
              </a:rPr>
              <a:t>2</a:t>
            </a:r>
          </a:p>
        </p:txBody>
      </p:sp>
    </p:spTree>
  </p:cSld>
  <p:clrMapOvr>
    <a:masterClrMapping/>
  </p:clrMapOvr>
  <p:transition xmlns:p14="http://schemas.microsoft.com/office/powerpoint/2010/main" spd="slow" advTm="18551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MESR Modèle institutionnel v1">
  <a:themeElements>
    <a:clrScheme name="MESR Modèle institutionnel v1 1">
      <a:dk1>
        <a:srgbClr val="004065"/>
      </a:dk1>
      <a:lt1>
        <a:srgbClr val="FFFFFF"/>
      </a:lt1>
      <a:dk2>
        <a:srgbClr val="FFFFFF"/>
      </a:dk2>
      <a:lt2>
        <a:srgbClr val="808080"/>
      </a:lt2>
      <a:accent1>
        <a:srgbClr val="0098C3"/>
      </a:accent1>
      <a:accent2>
        <a:srgbClr val="D40072"/>
      </a:accent2>
      <a:accent3>
        <a:srgbClr val="FFFFFF"/>
      </a:accent3>
      <a:accent4>
        <a:srgbClr val="003555"/>
      </a:accent4>
      <a:accent5>
        <a:srgbClr val="AACADE"/>
      </a:accent5>
      <a:accent6>
        <a:srgbClr val="C00067"/>
      </a:accent6>
      <a:hlink>
        <a:srgbClr val="6D207C"/>
      </a:hlink>
      <a:folHlink>
        <a:srgbClr val="FEDF00"/>
      </a:folHlink>
    </a:clrScheme>
    <a:fontScheme name="MESR Modèle institutionnel v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ESR Modèle institutionnel v1 1">
        <a:dk1>
          <a:srgbClr val="004065"/>
        </a:dk1>
        <a:lt1>
          <a:srgbClr val="FFFFFF"/>
        </a:lt1>
        <a:dk2>
          <a:srgbClr val="FFFFFF"/>
        </a:dk2>
        <a:lt2>
          <a:srgbClr val="808080"/>
        </a:lt2>
        <a:accent1>
          <a:srgbClr val="0098C3"/>
        </a:accent1>
        <a:accent2>
          <a:srgbClr val="D40072"/>
        </a:accent2>
        <a:accent3>
          <a:srgbClr val="FFFFFF"/>
        </a:accent3>
        <a:accent4>
          <a:srgbClr val="003555"/>
        </a:accent4>
        <a:accent5>
          <a:srgbClr val="AACADE"/>
        </a:accent5>
        <a:accent6>
          <a:srgbClr val="C00067"/>
        </a:accent6>
        <a:hlink>
          <a:srgbClr val="6D207C"/>
        </a:hlink>
        <a:folHlink>
          <a:srgbClr val="FEDF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_MESR Orange">
  <a:themeElements>
    <a:clrScheme name="1_MESR Orange 1">
      <a:dk1>
        <a:srgbClr val="004065"/>
      </a:dk1>
      <a:lt1>
        <a:srgbClr val="FFFFFF"/>
      </a:lt1>
      <a:dk2>
        <a:srgbClr val="FFFFFF"/>
      </a:dk2>
      <a:lt2>
        <a:srgbClr val="808080"/>
      </a:lt2>
      <a:accent1>
        <a:srgbClr val="0098C3"/>
      </a:accent1>
      <a:accent2>
        <a:srgbClr val="D40072"/>
      </a:accent2>
      <a:accent3>
        <a:srgbClr val="FFFFFF"/>
      </a:accent3>
      <a:accent4>
        <a:srgbClr val="003555"/>
      </a:accent4>
      <a:accent5>
        <a:srgbClr val="AACADE"/>
      </a:accent5>
      <a:accent6>
        <a:srgbClr val="C00067"/>
      </a:accent6>
      <a:hlink>
        <a:srgbClr val="6D207C"/>
      </a:hlink>
      <a:folHlink>
        <a:srgbClr val="FEDF00"/>
      </a:folHlink>
    </a:clrScheme>
    <a:fontScheme name="1_MESR Orang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MESR Orange 1">
        <a:dk1>
          <a:srgbClr val="004065"/>
        </a:dk1>
        <a:lt1>
          <a:srgbClr val="FFFFFF"/>
        </a:lt1>
        <a:dk2>
          <a:srgbClr val="FFFFFF"/>
        </a:dk2>
        <a:lt2>
          <a:srgbClr val="808080"/>
        </a:lt2>
        <a:accent1>
          <a:srgbClr val="0098C3"/>
        </a:accent1>
        <a:accent2>
          <a:srgbClr val="D40072"/>
        </a:accent2>
        <a:accent3>
          <a:srgbClr val="FFFFFF"/>
        </a:accent3>
        <a:accent4>
          <a:srgbClr val="003555"/>
        </a:accent4>
        <a:accent5>
          <a:srgbClr val="AACADE"/>
        </a:accent5>
        <a:accent6>
          <a:srgbClr val="C00067"/>
        </a:accent6>
        <a:hlink>
          <a:srgbClr val="6D207C"/>
        </a:hlink>
        <a:folHlink>
          <a:srgbClr val="FEDF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MESR Nuit">
  <a:themeElements>
    <a:clrScheme name="MESR Nuit 1">
      <a:dk1>
        <a:srgbClr val="004065"/>
      </a:dk1>
      <a:lt1>
        <a:srgbClr val="FFFFFF"/>
      </a:lt1>
      <a:dk2>
        <a:srgbClr val="FFFFFF"/>
      </a:dk2>
      <a:lt2>
        <a:srgbClr val="808080"/>
      </a:lt2>
      <a:accent1>
        <a:srgbClr val="0098C3"/>
      </a:accent1>
      <a:accent2>
        <a:srgbClr val="D40072"/>
      </a:accent2>
      <a:accent3>
        <a:srgbClr val="FFFFFF"/>
      </a:accent3>
      <a:accent4>
        <a:srgbClr val="003555"/>
      </a:accent4>
      <a:accent5>
        <a:srgbClr val="AACADE"/>
      </a:accent5>
      <a:accent6>
        <a:srgbClr val="C00067"/>
      </a:accent6>
      <a:hlink>
        <a:srgbClr val="6D207C"/>
      </a:hlink>
      <a:folHlink>
        <a:srgbClr val="FEDF00"/>
      </a:folHlink>
    </a:clrScheme>
    <a:fontScheme name="MESR Nui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ESR Nuit 1">
        <a:dk1>
          <a:srgbClr val="004065"/>
        </a:dk1>
        <a:lt1>
          <a:srgbClr val="FFFFFF"/>
        </a:lt1>
        <a:dk2>
          <a:srgbClr val="FFFFFF"/>
        </a:dk2>
        <a:lt2>
          <a:srgbClr val="808080"/>
        </a:lt2>
        <a:accent1>
          <a:srgbClr val="0098C3"/>
        </a:accent1>
        <a:accent2>
          <a:srgbClr val="D40072"/>
        </a:accent2>
        <a:accent3>
          <a:srgbClr val="FFFFFF"/>
        </a:accent3>
        <a:accent4>
          <a:srgbClr val="003555"/>
        </a:accent4>
        <a:accent5>
          <a:srgbClr val="AACADE"/>
        </a:accent5>
        <a:accent6>
          <a:srgbClr val="C00067"/>
        </a:accent6>
        <a:hlink>
          <a:srgbClr val="6D207C"/>
        </a:hlink>
        <a:folHlink>
          <a:srgbClr val="FEDF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2_MESR Bleu">
  <a:themeElements>
    <a:clrScheme name="2_MESR Bleu 1">
      <a:dk1>
        <a:srgbClr val="004065"/>
      </a:dk1>
      <a:lt1>
        <a:srgbClr val="FFFFFF"/>
      </a:lt1>
      <a:dk2>
        <a:srgbClr val="FFFFFF"/>
      </a:dk2>
      <a:lt2>
        <a:srgbClr val="808080"/>
      </a:lt2>
      <a:accent1>
        <a:srgbClr val="0098C3"/>
      </a:accent1>
      <a:accent2>
        <a:srgbClr val="D40072"/>
      </a:accent2>
      <a:accent3>
        <a:srgbClr val="FFFFFF"/>
      </a:accent3>
      <a:accent4>
        <a:srgbClr val="003555"/>
      </a:accent4>
      <a:accent5>
        <a:srgbClr val="AACADE"/>
      </a:accent5>
      <a:accent6>
        <a:srgbClr val="C00067"/>
      </a:accent6>
      <a:hlink>
        <a:srgbClr val="6D207C"/>
      </a:hlink>
      <a:folHlink>
        <a:srgbClr val="FEDF00"/>
      </a:folHlink>
    </a:clrScheme>
    <a:fontScheme name="2_MESR Bleu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MESR Bleu 1">
        <a:dk1>
          <a:srgbClr val="004065"/>
        </a:dk1>
        <a:lt1>
          <a:srgbClr val="FFFFFF"/>
        </a:lt1>
        <a:dk2>
          <a:srgbClr val="FFFFFF"/>
        </a:dk2>
        <a:lt2>
          <a:srgbClr val="808080"/>
        </a:lt2>
        <a:accent1>
          <a:srgbClr val="0098C3"/>
        </a:accent1>
        <a:accent2>
          <a:srgbClr val="D40072"/>
        </a:accent2>
        <a:accent3>
          <a:srgbClr val="FFFFFF"/>
        </a:accent3>
        <a:accent4>
          <a:srgbClr val="003555"/>
        </a:accent4>
        <a:accent5>
          <a:srgbClr val="AACADE"/>
        </a:accent5>
        <a:accent6>
          <a:srgbClr val="C00067"/>
        </a:accent6>
        <a:hlink>
          <a:srgbClr val="6D207C"/>
        </a:hlink>
        <a:folHlink>
          <a:srgbClr val="FEDF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MESR Violet">
  <a:themeElements>
    <a:clrScheme name="MESR Violet 1">
      <a:dk1>
        <a:srgbClr val="004065"/>
      </a:dk1>
      <a:lt1>
        <a:srgbClr val="FFFFFF"/>
      </a:lt1>
      <a:dk2>
        <a:srgbClr val="FFFFFF"/>
      </a:dk2>
      <a:lt2>
        <a:srgbClr val="808080"/>
      </a:lt2>
      <a:accent1>
        <a:srgbClr val="0098C3"/>
      </a:accent1>
      <a:accent2>
        <a:srgbClr val="D40072"/>
      </a:accent2>
      <a:accent3>
        <a:srgbClr val="FFFFFF"/>
      </a:accent3>
      <a:accent4>
        <a:srgbClr val="003555"/>
      </a:accent4>
      <a:accent5>
        <a:srgbClr val="AACADE"/>
      </a:accent5>
      <a:accent6>
        <a:srgbClr val="C00067"/>
      </a:accent6>
      <a:hlink>
        <a:srgbClr val="6D207C"/>
      </a:hlink>
      <a:folHlink>
        <a:srgbClr val="FEDF00"/>
      </a:folHlink>
    </a:clrScheme>
    <a:fontScheme name="MESR Viole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ESR Violet 1">
        <a:dk1>
          <a:srgbClr val="004065"/>
        </a:dk1>
        <a:lt1>
          <a:srgbClr val="FFFFFF"/>
        </a:lt1>
        <a:dk2>
          <a:srgbClr val="FFFFFF"/>
        </a:dk2>
        <a:lt2>
          <a:srgbClr val="808080"/>
        </a:lt2>
        <a:accent1>
          <a:srgbClr val="0098C3"/>
        </a:accent1>
        <a:accent2>
          <a:srgbClr val="D40072"/>
        </a:accent2>
        <a:accent3>
          <a:srgbClr val="FFFFFF"/>
        </a:accent3>
        <a:accent4>
          <a:srgbClr val="003555"/>
        </a:accent4>
        <a:accent5>
          <a:srgbClr val="AACADE"/>
        </a:accent5>
        <a:accent6>
          <a:srgbClr val="C00067"/>
        </a:accent6>
        <a:hlink>
          <a:srgbClr val="6D207C"/>
        </a:hlink>
        <a:folHlink>
          <a:srgbClr val="FEDF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_MESR Violet">
  <a:themeElements>
    <a:clrScheme name="1_MESR Violet 1">
      <a:dk1>
        <a:srgbClr val="004065"/>
      </a:dk1>
      <a:lt1>
        <a:srgbClr val="FFFFFF"/>
      </a:lt1>
      <a:dk2>
        <a:srgbClr val="FFFFFF"/>
      </a:dk2>
      <a:lt2>
        <a:srgbClr val="808080"/>
      </a:lt2>
      <a:accent1>
        <a:srgbClr val="0098C3"/>
      </a:accent1>
      <a:accent2>
        <a:srgbClr val="D40072"/>
      </a:accent2>
      <a:accent3>
        <a:srgbClr val="FFFFFF"/>
      </a:accent3>
      <a:accent4>
        <a:srgbClr val="003555"/>
      </a:accent4>
      <a:accent5>
        <a:srgbClr val="AACADE"/>
      </a:accent5>
      <a:accent6>
        <a:srgbClr val="C00067"/>
      </a:accent6>
      <a:hlink>
        <a:srgbClr val="6D207C"/>
      </a:hlink>
      <a:folHlink>
        <a:srgbClr val="FEDF00"/>
      </a:folHlink>
    </a:clrScheme>
    <a:fontScheme name="1_MESR Viole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MESR Violet 1">
        <a:dk1>
          <a:srgbClr val="004065"/>
        </a:dk1>
        <a:lt1>
          <a:srgbClr val="FFFFFF"/>
        </a:lt1>
        <a:dk2>
          <a:srgbClr val="FFFFFF"/>
        </a:dk2>
        <a:lt2>
          <a:srgbClr val="808080"/>
        </a:lt2>
        <a:accent1>
          <a:srgbClr val="0098C3"/>
        </a:accent1>
        <a:accent2>
          <a:srgbClr val="D40072"/>
        </a:accent2>
        <a:accent3>
          <a:srgbClr val="FFFFFF"/>
        </a:accent3>
        <a:accent4>
          <a:srgbClr val="003555"/>
        </a:accent4>
        <a:accent5>
          <a:srgbClr val="AACADE"/>
        </a:accent5>
        <a:accent6>
          <a:srgbClr val="C00067"/>
        </a:accent6>
        <a:hlink>
          <a:srgbClr val="6D207C"/>
        </a:hlink>
        <a:folHlink>
          <a:srgbClr val="FEDF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MESR Rouge">
  <a:themeElements>
    <a:clrScheme name="MESR Rouge 1">
      <a:dk1>
        <a:srgbClr val="004065"/>
      </a:dk1>
      <a:lt1>
        <a:srgbClr val="FFFFFF"/>
      </a:lt1>
      <a:dk2>
        <a:srgbClr val="FFFFFF"/>
      </a:dk2>
      <a:lt2>
        <a:srgbClr val="808080"/>
      </a:lt2>
      <a:accent1>
        <a:srgbClr val="0098C3"/>
      </a:accent1>
      <a:accent2>
        <a:srgbClr val="D40072"/>
      </a:accent2>
      <a:accent3>
        <a:srgbClr val="FFFFFF"/>
      </a:accent3>
      <a:accent4>
        <a:srgbClr val="003555"/>
      </a:accent4>
      <a:accent5>
        <a:srgbClr val="AACADE"/>
      </a:accent5>
      <a:accent6>
        <a:srgbClr val="C00067"/>
      </a:accent6>
      <a:hlink>
        <a:srgbClr val="6D207C"/>
      </a:hlink>
      <a:folHlink>
        <a:srgbClr val="FEDF00"/>
      </a:folHlink>
    </a:clrScheme>
    <a:fontScheme name="MESR Roug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ESR Rouge 1">
        <a:dk1>
          <a:srgbClr val="004065"/>
        </a:dk1>
        <a:lt1>
          <a:srgbClr val="FFFFFF"/>
        </a:lt1>
        <a:dk2>
          <a:srgbClr val="FFFFFF"/>
        </a:dk2>
        <a:lt2>
          <a:srgbClr val="808080"/>
        </a:lt2>
        <a:accent1>
          <a:srgbClr val="0098C3"/>
        </a:accent1>
        <a:accent2>
          <a:srgbClr val="D40072"/>
        </a:accent2>
        <a:accent3>
          <a:srgbClr val="FFFFFF"/>
        </a:accent3>
        <a:accent4>
          <a:srgbClr val="003555"/>
        </a:accent4>
        <a:accent5>
          <a:srgbClr val="AACADE"/>
        </a:accent5>
        <a:accent6>
          <a:srgbClr val="C00067"/>
        </a:accent6>
        <a:hlink>
          <a:srgbClr val="6D207C"/>
        </a:hlink>
        <a:folHlink>
          <a:srgbClr val="FEDF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_MESR Rouge">
  <a:themeElements>
    <a:clrScheme name="1_MESR Rouge 1">
      <a:dk1>
        <a:srgbClr val="004065"/>
      </a:dk1>
      <a:lt1>
        <a:srgbClr val="FFFFFF"/>
      </a:lt1>
      <a:dk2>
        <a:srgbClr val="FFFFFF"/>
      </a:dk2>
      <a:lt2>
        <a:srgbClr val="808080"/>
      </a:lt2>
      <a:accent1>
        <a:srgbClr val="0098C3"/>
      </a:accent1>
      <a:accent2>
        <a:srgbClr val="D40072"/>
      </a:accent2>
      <a:accent3>
        <a:srgbClr val="FFFFFF"/>
      </a:accent3>
      <a:accent4>
        <a:srgbClr val="003555"/>
      </a:accent4>
      <a:accent5>
        <a:srgbClr val="AACADE"/>
      </a:accent5>
      <a:accent6>
        <a:srgbClr val="C00067"/>
      </a:accent6>
      <a:hlink>
        <a:srgbClr val="6D207C"/>
      </a:hlink>
      <a:folHlink>
        <a:srgbClr val="FEDF00"/>
      </a:folHlink>
    </a:clrScheme>
    <a:fontScheme name="1_MESR Roug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MESR Rouge 1">
        <a:dk1>
          <a:srgbClr val="004065"/>
        </a:dk1>
        <a:lt1>
          <a:srgbClr val="FFFFFF"/>
        </a:lt1>
        <a:dk2>
          <a:srgbClr val="FFFFFF"/>
        </a:dk2>
        <a:lt2>
          <a:srgbClr val="808080"/>
        </a:lt2>
        <a:accent1>
          <a:srgbClr val="0098C3"/>
        </a:accent1>
        <a:accent2>
          <a:srgbClr val="D40072"/>
        </a:accent2>
        <a:accent3>
          <a:srgbClr val="FFFFFF"/>
        </a:accent3>
        <a:accent4>
          <a:srgbClr val="003555"/>
        </a:accent4>
        <a:accent5>
          <a:srgbClr val="AACADE"/>
        </a:accent5>
        <a:accent6>
          <a:srgbClr val="C00067"/>
        </a:accent6>
        <a:hlink>
          <a:srgbClr val="6D207C"/>
        </a:hlink>
        <a:folHlink>
          <a:srgbClr val="FEDF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MESR Turquoise">
  <a:themeElements>
    <a:clrScheme name="MESR Turquoise 1">
      <a:dk1>
        <a:srgbClr val="004065"/>
      </a:dk1>
      <a:lt1>
        <a:srgbClr val="FFFFFF"/>
      </a:lt1>
      <a:dk2>
        <a:srgbClr val="FFFFFF"/>
      </a:dk2>
      <a:lt2>
        <a:srgbClr val="808080"/>
      </a:lt2>
      <a:accent1>
        <a:srgbClr val="0098C3"/>
      </a:accent1>
      <a:accent2>
        <a:srgbClr val="D40072"/>
      </a:accent2>
      <a:accent3>
        <a:srgbClr val="FFFFFF"/>
      </a:accent3>
      <a:accent4>
        <a:srgbClr val="003555"/>
      </a:accent4>
      <a:accent5>
        <a:srgbClr val="AACADE"/>
      </a:accent5>
      <a:accent6>
        <a:srgbClr val="C00067"/>
      </a:accent6>
      <a:hlink>
        <a:srgbClr val="6D207C"/>
      </a:hlink>
      <a:folHlink>
        <a:srgbClr val="FEDF00"/>
      </a:folHlink>
    </a:clrScheme>
    <a:fontScheme name="MESR Turquois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ESR Turquoise 1">
        <a:dk1>
          <a:srgbClr val="004065"/>
        </a:dk1>
        <a:lt1>
          <a:srgbClr val="FFFFFF"/>
        </a:lt1>
        <a:dk2>
          <a:srgbClr val="FFFFFF"/>
        </a:dk2>
        <a:lt2>
          <a:srgbClr val="808080"/>
        </a:lt2>
        <a:accent1>
          <a:srgbClr val="0098C3"/>
        </a:accent1>
        <a:accent2>
          <a:srgbClr val="D40072"/>
        </a:accent2>
        <a:accent3>
          <a:srgbClr val="FFFFFF"/>
        </a:accent3>
        <a:accent4>
          <a:srgbClr val="003555"/>
        </a:accent4>
        <a:accent5>
          <a:srgbClr val="AACADE"/>
        </a:accent5>
        <a:accent6>
          <a:srgbClr val="C00067"/>
        </a:accent6>
        <a:hlink>
          <a:srgbClr val="6D207C"/>
        </a:hlink>
        <a:folHlink>
          <a:srgbClr val="FEDF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_MESR Turquoise">
  <a:themeElements>
    <a:clrScheme name="1_MESR Turquoise 1">
      <a:dk1>
        <a:srgbClr val="004065"/>
      </a:dk1>
      <a:lt1>
        <a:srgbClr val="FFFFFF"/>
      </a:lt1>
      <a:dk2>
        <a:srgbClr val="FFFFFF"/>
      </a:dk2>
      <a:lt2>
        <a:srgbClr val="808080"/>
      </a:lt2>
      <a:accent1>
        <a:srgbClr val="0098C3"/>
      </a:accent1>
      <a:accent2>
        <a:srgbClr val="D40072"/>
      </a:accent2>
      <a:accent3>
        <a:srgbClr val="FFFFFF"/>
      </a:accent3>
      <a:accent4>
        <a:srgbClr val="003555"/>
      </a:accent4>
      <a:accent5>
        <a:srgbClr val="AACADE"/>
      </a:accent5>
      <a:accent6>
        <a:srgbClr val="C00067"/>
      </a:accent6>
      <a:hlink>
        <a:srgbClr val="6D207C"/>
      </a:hlink>
      <a:folHlink>
        <a:srgbClr val="FEDF00"/>
      </a:folHlink>
    </a:clrScheme>
    <a:fontScheme name="1_MESR Turquois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MESR Turquoise 1">
        <a:dk1>
          <a:srgbClr val="004065"/>
        </a:dk1>
        <a:lt1>
          <a:srgbClr val="FFFFFF"/>
        </a:lt1>
        <a:dk2>
          <a:srgbClr val="FFFFFF"/>
        </a:dk2>
        <a:lt2>
          <a:srgbClr val="808080"/>
        </a:lt2>
        <a:accent1>
          <a:srgbClr val="0098C3"/>
        </a:accent1>
        <a:accent2>
          <a:srgbClr val="D40072"/>
        </a:accent2>
        <a:accent3>
          <a:srgbClr val="FFFFFF"/>
        </a:accent3>
        <a:accent4>
          <a:srgbClr val="003555"/>
        </a:accent4>
        <a:accent5>
          <a:srgbClr val="AACADE"/>
        </a:accent5>
        <a:accent6>
          <a:srgbClr val="C00067"/>
        </a:accent6>
        <a:hlink>
          <a:srgbClr val="6D207C"/>
        </a:hlink>
        <a:folHlink>
          <a:srgbClr val="FEDF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MESR Gris">
  <a:themeElements>
    <a:clrScheme name="MESR Gris 1">
      <a:dk1>
        <a:srgbClr val="004065"/>
      </a:dk1>
      <a:lt1>
        <a:srgbClr val="FFFFFF"/>
      </a:lt1>
      <a:dk2>
        <a:srgbClr val="FFFFFF"/>
      </a:dk2>
      <a:lt2>
        <a:srgbClr val="808080"/>
      </a:lt2>
      <a:accent1>
        <a:srgbClr val="0098C3"/>
      </a:accent1>
      <a:accent2>
        <a:srgbClr val="D40072"/>
      </a:accent2>
      <a:accent3>
        <a:srgbClr val="FFFFFF"/>
      </a:accent3>
      <a:accent4>
        <a:srgbClr val="003555"/>
      </a:accent4>
      <a:accent5>
        <a:srgbClr val="AACADE"/>
      </a:accent5>
      <a:accent6>
        <a:srgbClr val="C00067"/>
      </a:accent6>
      <a:hlink>
        <a:srgbClr val="6D207C"/>
      </a:hlink>
      <a:folHlink>
        <a:srgbClr val="FEDF00"/>
      </a:folHlink>
    </a:clrScheme>
    <a:fontScheme name="MESR Gris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ESR Gris 1">
        <a:dk1>
          <a:srgbClr val="004065"/>
        </a:dk1>
        <a:lt1>
          <a:srgbClr val="FFFFFF"/>
        </a:lt1>
        <a:dk2>
          <a:srgbClr val="FFFFFF"/>
        </a:dk2>
        <a:lt2>
          <a:srgbClr val="808080"/>
        </a:lt2>
        <a:accent1>
          <a:srgbClr val="0098C3"/>
        </a:accent1>
        <a:accent2>
          <a:srgbClr val="D40072"/>
        </a:accent2>
        <a:accent3>
          <a:srgbClr val="FFFFFF"/>
        </a:accent3>
        <a:accent4>
          <a:srgbClr val="003555"/>
        </a:accent4>
        <a:accent5>
          <a:srgbClr val="AACADE"/>
        </a:accent5>
        <a:accent6>
          <a:srgbClr val="C00067"/>
        </a:accent6>
        <a:hlink>
          <a:srgbClr val="6D207C"/>
        </a:hlink>
        <a:folHlink>
          <a:srgbClr val="FEDF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MESR Rose">
  <a:themeElements>
    <a:clrScheme name="1_MESR Rose 1">
      <a:dk1>
        <a:srgbClr val="004065"/>
      </a:dk1>
      <a:lt1>
        <a:srgbClr val="FFFFFF"/>
      </a:lt1>
      <a:dk2>
        <a:srgbClr val="FFFFFF"/>
      </a:dk2>
      <a:lt2>
        <a:srgbClr val="808080"/>
      </a:lt2>
      <a:accent1>
        <a:srgbClr val="0098C3"/>
      </a:accent1>
      <a:accent2>
        <a:srgbClr val="D40072"/>
      </a:accent2>
      <a:accent3>
        <a:srgbClr val="FFFFFF"/>
      </a:accent3>
      <a:accent4>
        <a:srgbClr val="003555"/>
      </a:accent4>
      <a:accent5>
        <a:srgbClr val="AACADE"/>
      </a:accent5>
      <a:accent6>
        <a:srgbClr val="C00067"/>
      </a:accent6>
      <a:hlink>
        <a:srgbClr val="6D207C"/>
      </a:hlink>
      <a:folHlink>
        <a:srgbClr val="FEDF00"/>
      </a:folHlink>
    </a:clrScheme>
    <a:fontScheme name="1_MESR Ros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MESR Rose 1">
        <a:dk1>
          <a:srgbClr val="004065"/>
        </a:dk1>
        <a:lt1>
          <a:srgbClr val="FFFFFF"/>
        </a:lt1>
        <a:dk2>
          <a:srgbClr val="FFFFFF"/>
        </a:dk2>
        <a:lt2>
          <a:srgbClr val="808080"/>
        </a:lt2>
        <a:accent1>
          <a:srgbClr val="0098C3"/>
        </a:accent1>
        <a:accent2>
          <a:srgbClr val="D40072"/>
        </a:accent2>
        <a:accent3>
          <a:srgbClr val="FFFFFF"/>
        </a:accent3>
        <a:accent4>
          <a:srgbClr val="003555"/>
        </a:accent4>
        <a:accent5>
          <a:srgbClr val="AACADE"/>
        </a:accent5>
        <a:accent6>
          <a:srgbClr val="C00067"/>
        </a:accent6>
        <a:hlink>
          <a:srgbClr val="6D207C"/>
        </a:hlink>
        <a:folHlink>
          <a:srgbClr val="FEDF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_MESR Gris">
  <a:themeElements>
    <a:clrScheme name="1_MESR Gris 1">
      <a:dk1>
        <a:srgbClr val="004065"/>
      </a:dk1>
      <a:lt1>
        <a:srgbClr val="FFFFFF"/>
      </a:lt1>
      <a:dk2>
        <a:srgbClr val="FFFFFF"/>
      </a:dk2>
      <a:lt2>
        <a:srgbClr val="808080"/>
      </a:lt2>
      <a:accent1>
        <a:srgbClr val="0098C3"/>
      </a:accent1>
      <a:accent2>
        <a:srgbClr val="D40072"/>
      </a:accent2>
      <a:accent3>
        <a:srgbClr val="FFFFFF"/>
      </a:accent3>
      <a:accent4>
        <a:srgbClr val="003555"/>
      </a:accent4>
      <a:accent5>
        <a:srgbClr val="AACADE"/>
      </a:accent5>
      <a:accent6>
        <a:srgbClr val="C00067"/>
      </a:accent6>
      <a:hlink>
        <a:srgbClr val="6D207C"/>
      </a:hlink>
      <a:folHlink>
        <a:srgbClr val="FEDF00"/>
      </a:folHlink>
    </a:clrScheme>
    <a:fontScheme name="1_MESR Gris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MESR Gris 1">
        <a:dk1>
          <a:srgbClr val="004065"/>
        </a:dk1>
        <a:lt1>
          <a:srgbClr val="FFFFFF"/>
        </a:lt1>
        <a:dk2>
          <a:srgbClr val="FFFFFF"/>
        </a:dk2>
        <a:lt2>
          <a:srgbClr val="808080"/>
        </a:lt2>
        <a:accent1>
          <a:srgbClr val="0098C3"/>
        </a:accent1>
        <a:accent2>
          <a:srgbClr val="D40072"/>
        </a:accent2>
        <a:accent3>
          <a:srgbClr val="FFFFFF"/>
        </a:accent3>
        <a:accent4>
          <a:srgbClr val="003555"/>
        </a:accent4>
        <a:accent5>
          <a:srgbClr val="AACADE"/>
        </a:accent5>
        <a:accent6>
          <a:srgbClr val="C00067"/>
        </a:accent6>
        <a:hlink>
          <a:srgbClr val="6D207C"/>
        </a:hlink>
        <a:folHlink>
          <a:srgbClr val="FEDF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2.xml><?xml version="1.0" encoding="utf-8"?>
<a:theme xmlns:a="http://schemas.openxmlformats.org/drawingml/2006/main" name="powerpoint_amueV2">
  <a:themeElements>
    <a:clrScheme name="gamme amue">
      <a:dk1>
        <a:srgbClr val="715E61"/>
      </a:dk1>
      <a:lt1>
        <a:sysClr val="window" lastClr="FFFFFF"/>
      </a:lt1>
      <a:dk2>
        <a:srgbClr val="411050"/>
      </a:dk2>
      <a:lt2>
        <a:srgbClr val="E7E6E6"/>
      </a:lt2>
      <a:accent1>
        <a:srgbClr val="00ABE9"/>
      </a:accent1>
      <a:accent2>
        <a:srgbClr val="B1CB07"/>
      </a:accent2>
      <a:accent3>
        <a:srgbClr val="E1087A"/>
      </a:accent3>
      <a:accent4>
        <a:srgbClr val="2EA83C"/>
      </a:accent4>
      <a:accent5>
        <a:srgbClr val="EF8903"/>
      </a:accent5>
      <a:accent6>
        <a:srgbClr val="6D4D8B"/>
      </a:accent6>
      <a:hlink>
        <a:srgbClr val="A2393A"/>
      </a:hlink>
      <a:folHlink>
        <a:srgbClr val="0980C4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ésentation1" id="{E5011F90-1763-452C-9827-37B64958E44F}" vid="{67886881-DE4A-451B-983F-18120288E29D}"/>
    </a:ext>
  </a:extLst>
</a:theme>
</file>

<file path=ppt/theme/theme23.xml><?xml version="1.0" encoding="utf-8"?>
<a:theme xmlns:a="http://schemas.openxmlformats.org/drawingml/2006/main" name="1_powerpoint_amueV2">
  <a:themeElements>
    <a:clrScheme name="gamme amue">
      <a:dk1>
        <a:srgbClr val="715E61"/>
      </a:dk1>
      <a:lt1>
        <a:sysClr val="window" lastClr="FFFFFF"/>
      </a:lt1>
      <a:dk2>
        <a:srgbClr val="411050"/>
      </a:dk2>
      <a:lt2>
        <a:srgbClr val="E7E6E6"/>
      </a:lt2>
      <a:accent1>
        <a:srgbClr val="00ABE9"/>
      </a:accent1>
      <a:accent2>
        <a:srgbClr val="B1CB07"/>
      </a:accent2>
      <a:accent3>
        <a:srgbClr val="E1087A"/>
      </a:accent3>
      <a:accent4>
        <a:srgbClr val="2EA83C"/>
      </a:accent4>
      <a:accent5>
        <a:srgbClr val="EF8903"/>
      </a:accent5>
      <a:accent6>
        <a:srgbClr val="6D4D8B"/>
      </a:accent6>
      <a:hlink>
        <a:srgbClr val="A2393A"/>
      </a:hlink>
      <a:folHlink>
        <a:srgbClr val="0980C4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ésentation1" id="{E5011F90-1763-452C-9827-37B64958E44F}" vid="{67886881-DE4A-451B-983F-18120288E29D}"/>
    </a:ext>
  </a:extLst>
</a:theme>
</file>

<file path=ppt/theme/theme24.xml><?xml version="1.0" encoding="utf-8"?>
<a:theme xmlns:a="http://schemas.openxmlformats.org/drawingml/2006/main" name="2_MESR Vert">
  <a:themeElements>
    <a:clrScheme name="1_MESR Vert 1">
      <a:dk1>
        <a:srgbClr val="004065"/>
      </a:dk1>
      <a:lt1>
        <a:srgbClr val="FFFFFF"/>
      </a:lt1>
      <a:dk2>
        <a:srgbClr val="FFFFFF"/>
      </a:dk2>
      <a:lt2>
        <a:srgbClr val="808080"/>
      </a:lt2>
      <a:accent1>
        <a:srgbClr val="0098C3"/>
      </a:accent1>
      <a:accent2>
        <a:srgbClr val="D40072"/>
      </a:accent2>
      <a:accent3>
        <a:srgbClr val="FFFFFF"/>
      </a:accent3>
      <a:accent4>
        <a:srgbClr val="003555"/>
      </a:accent4>
      <a:accent5>
        <a:srgbClr val="AACADE"/>
      </a:accent5>
      <a:accent6>
        <a:srgbClr val="C00067"/>
      </a:accent6>
      <a:hlink>
        <a:srgbClr val="6D207C"/>
      </a:hlink>
      <a:folHlink>
        <a:srgbClr val="FEDF00"/>
      </a:folHlink>
    </a:clrScheme>
    <a:fontScheme name="1_MESR Ver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MESR Vert 1">
        <a:dk1>
          <a:srgbClr val="004065"/>
        </a:dk1>
        <a:lt1>
          <a:srgbClr val="FFFFFF"/>
        </a:lt1>
        <a:dk2>
          <a:srgbClr val="FFFFFF"/>
        </a:dk2>
        <a:lt2>
          <a:srgbClr val="808080"/>
        </a:lt2>
        <a:accent1>
          <a:srgbClr val="0098C3"/>
        </a:accent1>
        <a:accent2>
          <a:srgbClr val="D40072"/>
        </a:accent2>
        <a:accent3>
          <a:srgbClr val="FFFFFF"/>
        </a:accent3>
        <a:accent4>
          <a:srgbClr val="003555"/>
        </a:accent4>
        <a:accent5>
          <a:srgbClr val="AACADE"/>
        </a:accent5>
        <a:accent6>
          <a:srgbClr val="C00067"/>
        </a:accent6>
        <a:hlink>
          <a:srgbClr val="6D207C"/>
        </a:hlink>
        <a:folHlink>
          <a:srgbClr val="FEDF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1_MESR Modèle institutionnel v1">
  <a:themeElements>
    <a:clrScheme name="MESR Modèle institutionnel v1 1">
      <a:dk1>
        <a:srgbClr val="004065"/>
      </a:dk1>
      <a:lt1>
        <a:srgbClr val="FFFFFF"/>
      </a:lt1>
      <a:dk2>
        <a:srgbClr val="FFFFFF"/>
      </a:dk2>
      <a:lt2>
        <a:srgbClr val="808080"/>
      </a:lt2>
      <a:accent1>
        <a:srgbClr val="0098C3"/>
      </a:accent1>
      <a:accent2>
        <a:srgbClr val="D40072"/>
      </a:accent2>
      <a:accent3>
        <a:srgbClr val="FFFFFF"/>
      </a:accent3>
      <a:accent4>
        <a:srgbClr val="003555"/>
      </a:accent4>
      <a:accent5>
        <a:srgbClr val="AACADE"/>
      </a:accent5>
      <a:accent6>
        <a:srgbClr val="C00067"/>
      </a:accent6>
      <a:hlink>
        <a:srgbClr val="6D207C"/>
      </a:hlink>
      <a:folHlink>
        <a:srgbClr val="FEDF00"/>
      </a:folHlink>
    </a:clrScheme>
    <a:fontScheme name="MESR Modèle institutionnel v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ESR Modèle institutionnel v1 1">
        <a:dk1>
          <a:srgbClr val="004065"/>
        </a:dk1>
        <a:lt1>
          <a:srgbClr val="FFFFFF"/>
        </a:lt1>
        <a:dk2>
          <a:srgbClr val="FFFFFF"/>
        </a:dk2>
        <a:lt2>
          <a:srgbClr val="808080"/>
        </a:lt2>
        <a:accent1>
          <a:srgbClr val="0098C3"/>
        </a:accent1>
        <a:accent2>
          <a:srgbClr val="D40072"/>
        </a:accent2>
        <a:accent3>
          <a:srgbClr val="FFFFFF"/>
        </a:accent3>
        <a:accent4>
          <a:srgbClr val="003555"/>
        </a:accent4>
        <a:accent5>
          <a:srgbClr val="AACADE"/>
        </a:accent5>
        <a:accent6>
          <a:srgbClr val="C00067"/>
        </a:accent6>
        <a:hlink>
          <a:srgbClr val="6D207C"/>
        </a:hlink>
        <a:folHlink>
          <a:srgbClr val="FEDF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3_MESR Vert">
  <a:themeElements>
    <a:clrScheme name="MESR Vert 1">
      <a:dk1>
        <a:srgbClr val="004065"/>
      </a:dk1>
      <a:lt1>
        <a:srgbClr val="FFFFFF"/>
      </a:lt1>
      <a:dk2>
        <a:srgbClr val="FFFFFF"/>
      </a:dk2>
      <a:lt2>
        <a:srgbClr val="808080"/>
      </a:lt2>
      <a:accent1>
        <a:srgbClr val="0098C3"/>
      </a:accent1>
      <a:accent2>
        <a:srgbClr val="D40072"/>
      </a:accent2>
      <a:accent3>
        <a:srgbClr val="FFFFFF"/>
      </a:accent3>
      <a:accent4>
        <a:srgbClr val="003555"/>
      </a:accent4>
      <a:accent5>
        <a:srgbClr val="AACADE"/>
      </a:accent5>
      <a:accent6>
        <a:srgbClr val="C00067"/>
      </a:accent6>
      <a:hlink>
        <a:srgbClr val="6D207C"/>
      </a:hlink>
      <a:folHlink>
        <a:srgbClr val="FEDF00"/>
      </a:folHlink>
    </a:clrScheme>
    <a:fontScheme name="MESR Ver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ESR Vert 1">
        <a:dk1>
          <a:srgbClr val="004065"/>
        </a:dk1>
        <a:lt1>
          <a:srgbClr val="FFFFFF"/>
        </a:lt1>
        <a:dk2>
          <a:srgbClr val="FFFFFF"/>
        </a:dk2>
        <a:lt2>
          <a:srgbClr val="808080"/>
        </a:lt2>
        <a:accent1>
          <a:srgbClr val="0098C3"/>
        </a:accent1>
        <a:accent2>
          <a:srgbClr val="D40072"/>
        </a:accent2>
        <a:accent3>
          <a:srgbClr val="FFFFFF"/>
        </a:accent3>
        <a:accent4>
          <a:srgbClr val="003555"/>
        </a:accent4>
        <a:accent5>
          <a:srgbClr val="AACADE"/>
        </a:accent5>
        <a:accent6>
          <a:srgbClr val="C00067"/>
        </a:accent6>
        <a:hlink>
          <a:srgbClr val="6D207C"/>
        </a:hlink>
        <a:folHlink>
          <a:srgbClr val="FEDF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2_powerpoint_amueV2">
  <a:themeElements>
    <a:clrScheme name="gamme amue">
      <a:dk1>
        <a:srgbClr val="715E61"/>
      </a:dk1>
      <a:lt1>
        <a:sysClr val="window" lastClr="FFFFFF"/>
      </a:lt1>
      <a:dk2>
        <a:srgbClr val="411050"/>
      </a:dk2>
      <a:lt2>
        <a:srgbClr val="E7E6E6"/>
      </a:lt2>
      <a:accent1>
        <a:srgbClr val="00ABE9"/>
      </a:accent1>
      <a:accent2>
        <a:srgbClr val="B1CB07"/>
      </a:accent2>
      <a:accent3>
        <a:srgbClr val="E1087A"/>
      </a:accent3>
      <a:accent4>
        <a:srgbClr val="2EA83C"/>
      </a:accent4>
      <a:accent5>
        <a:srgbClr val="EF8903"/>
      </a:accent5>
      <a:accent6>
        <a:srgbClr val="6D4D8B"/>
      </a:accent6>
      <a:hlink>
        <a:srgbClr val="A2393A"/>
      </a:hlink>
      <a:folHlink>
        <a:srgbClr val="0980C4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ésentation1" id="{E5011F90-1763-452C-9827-37B64958E44F}" vid="{67886881-DE4A-451B-983F-18120288E29D}"/>
    </a:ext>
  </a:extLst>
</a:theme>
</file>

<file path=ppt/theme/theme28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9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ESR Vert">
  <a:themeElements>
    <a:clrScheme name="MESR Vert 1">
      <a:dk1>
        <a:srgbClr val="004065"/>
      </a:dk1>
      <a:lt1>
        <a:srgbClr val="FFFFFF"/>
      </a:lt1>
      <a:dk2>
        <a:srgbClr val="FFFFFF"/>
      </a:dk2>
      <a:lt2>
        <a:srgbClr val="808080"/>
      </a:lt2>
      <a:accent1>
        <a:srgbClr val="0098C3"/>
      </a:accent1>
      <a:accent2>
        <a:srgbClr val="D40072"/>
      </a:accent2>
      <a:accent3>
        <a:srgbClr val="FFFFFF"/>
      </a:accent3>
      <a:accent4>
        <a:srgbClr val="003555"/>
      </a:accent4>
      <a:accent5>
        <a:srgbClr val="AACADE"/>
      </a:accent5>
      <a:accent6>
        <a:srgbClr val="C00067"/>
      </a:accent6>
      <a:hlink>
        <a:srgbClr val="6D207C"/>
      </a:hlink>
      <a:folHlink>
        <a:srgbClr val="FEDF00"/>
      </a:folHlink>
    </a:clrScheme>
    <a:fontScheme name="MESR Ver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ESR Vert 1">
        <a:dk1>
          <a:srgbClr val="004065"/>
        </a:dk1>
        <a:lt1>
          <a:srgbClr val="FFFFFF"/>
        </a:lt1>
        <a:dk2>
          <a:srgbClr val="FFFFFF"/>
        </a:dk2>
        <a:lt2>
          <a:srgbClr val="808080"/>
        </a:lt2>
        <a:accent1>
          <a:srgbClr val="0098C3"/>
        </a:accent1>
        <a:accent2>
          <a:srgbClr val="D40072"/>
        </a:accent2>
        <a:accent3>
          <a:srgbClr val="FFFFFF"/>
        </a:accent3>
        <a:accent4>
          <a:srgbClr val="003555"/>
        </a:accent4>
        <a:accent5>
          <a:srgbClr val="AACADE"/>
        </a:accent5>
        <a:accent6>
          <a:srgbClr val="C00067"/>
        </a:accent6>
        <a:hlink>
          <a:srgbClr val="6D207C"/>
        </a:hlink>
        <a:folHlink>
          <a:srgbClr val="FEDF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MESR Vert">
  <a:themeElements>
    <a:clrScheme name="1_MESR Vert 1">
      <a:dk1>
        <a:srgbClr val="004065"/>
      </a:dk1>
      <a:lt1>
        <a:srgbClr val="FFFFFF"/>
      </a:lt1>
      <a:dk2>
        <a:srgbClr val="FFFFFF"/>
      </a:dk2>
      <a:lt2>
        <a:srgbClr val="808080"/>
      </a:lt2>
      <a:accent1>
        <a:srgbClr val="0098C3"/>
      </a:accent1>
      <a:accent2>
        <a:srgbClr val="D40072"/>
      </a:accent2>
      <a:accent3>
        <a:srgbClr val="FFFFFF"/>
      </a:accent3>
      <a:accent4>
        <a:srgbClr val="003555"/>
      </a:accent4>
      <a:accent5>
        <a:srgbClr val="AACADE"/>
      </a:accent5>
      <a:accent6>
        <a:srgbClr val="C00067"/>
      </a:accent6>
      <a:hlink>
        <a:srgbClr val="6D207C"/>
      </a:hlink>
      <a:folHlink>
        <a:srgbClr val="FEDF00"/>
      </a:folHlink>
    </a:clrScheme>
    <a:fontScheme name="1_MESR Ver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MESR Vert 1">
        <a:dk1>
          <a:srgbClr val="004065"/>
        </a:dk1>
        <a:lt1>
          <a:srgbClr val="FFFFFF"/>
        </a:lt1>
        <a:dk2>
          <a:srgbClr val="FFFFFF"/>
        </a:dk2>
        <a:lt2>
          <a:srgbClr val="808080"/>
        </a:lt2>
        <a:accent1>
          <a:srgbClr val="0098C3"/>
        </a:accent1>
        <a:accent2>
          <a:srgbClr val="D40072"/>
        </a:accent2>
        <a:accent3>
          <a:srgbClr val="FFFFFF"/>
        </a:accent3>
        <a:accent4>
          <a:srgbClr val="003555"/>
        </a:accent4>
        <a:accent5>
          <a:srgbClr val="AACADE"/>
        </a:accent5>
        <a:accent6>
          <a:srgbClr val="C00067"/>
        </a:accent6>
        <a:hlink>
          <a:srgbClr val="6D207C"/>
        </a:hlink>
        <a:folHlink>
          <a:srgbClr val="FEDF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MESR Bleu">
  <a:themeElements>
    <a:clrScheme name="MESR Bleu 1">
      <a:dk1>
        <a:srgbClr val="004065"/>
      </a:dk1>
      <a:lt1>
        <a:srgbClr val="FFFFFF"/>
      </a:lt1>
      <a:dk2>
        <a:srgbClr val="FFFFFF"/>
      </a:dk2>
      <a:lt2>
        <a:srgbClr val="808080"/>
      </a:lt2>
      <a:accent1>
        <a:srgbClr val="0098C3"/>
      </a:accent1>
      <a:accent2>
        <a:srgbClr val="D40072"/>
      </a:accent2>
      <a:accent3>
        <a:srgbClr val="FFFFFF"/>
      </a:accent3>
      <a:accent4>
        <a:srgbClr val="003555"/>
      </a:accent4>
      <a:accent5>
        <a:srgbClr val="AACADE"/>
      </a:accent5>
      <a:accent6>
        <a:srgbClr val="C00067"/>
      </a:accent6>
      <a:hlink>
        <a:srgbClr val="6D207C"/>
      </a:hlink>
      <a:folHlink>
        <a:srgbClr val="FEDF00"/>
      </a:folHlink>
    </a:clrScheme>
    <a:fontScheme name="MESR Bleu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ESR Bleu 1">
        <a:dk1>
          <a:srgbClr val="004065"/>
        </a:dk1>
        <a:lt1>
          <a:srgbClr val="FFFFFF"/>
        </a:lt1>
        <a:dk2>
          <a:srgbClr val="FFFFFF"/>
        </a:dk2>
        <a:lt2>
          <a:srgbClr val="808080"/>
        </a:lt2>
        <a:accent1>
          <a:srgbClr val="0098C3"/>
        </a:accent1>
        <a:accent2>
          <a:srgbClr val="D40072"/>
        </a:accent2>
        <a:accent3>
          <a:srgbClr val="FFFFFF"/>
        </a:accent3>
        <a:accent4>
          <a:srgbClr val="003555"/>
        </a:accent4>
        <a:accent5>
          <a:srgbClr val="AACADE"/>
        </a:accent5>
        <a:accent6>
          <a:srgbClr val="C00067"/>
        </a:accent6>
        <a:hlink>
          <a:srgbClr val="6D207C"/>
        </a:hlink>
        <a:folHlink>
          <a:srgbClr val="FEDF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MESR Bleu">
  <a:themeElements>
    <a:clrScheme name="1_MESR Bleu 1">
      <a:dk1>
        <a:srgbClr val="004065"/>
      </a:dk1>
      <a:lt1>
        <a:srgbClr val="FFFFFF"/>
      </a:lt1>
      <a:dk2>
        <a:srgbClr val="FFFFFF"/>
      </a:dk2>
      <a:lt2>
        <a:srgbClr val="808080"/>
      </a:lt2>
      <a:accent1>
        <a:srgbClr val="0098C3"/>
      </a:accent1>
      <a:accent2>
        <a:srgbClr val="D40072"/>
      </a:accent2>
      <a:accent3>
        <a:srgbClr val="FFFFFF"/>
      </a:accent3>
      <a:accent4>
        <a:srgbClr val="003555"/>
      </a:accent4>
      <a:accent5>
        <a:srgbClr val="AACADE"/>
      </a:accent5>
      <a:accent6>
        <a:srgbClr val="C00067"/>
      </a:accent6>
      <a:hlink>
        <a:srgbClr val="6D207C"/>
      </a:hlink>
      <a:folHlink>
        <a:srgbClr val="FEDF00"/>
      </a:folHlink>
    </a:clrScheme>
    <a:fontScheme name="1_MESR Bleu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MESR Bleu 1">
        <a:dk1>
          <a:srgbClr val="004065"/>
        </a:dk1>
        <a:lt1>
          <a:srgbClr val="FFFFFF"/>
        </a:lt1>
        <a:dk2>
          <a:srgbClr val="FFFFFF"/>
        </a:dk2>
        <a:lt2>
          <a:srgbClr val="808080"/>
        </a:lt2>
        <a:accent1>
          <a:srgbClr val="0098C3"/>
        </a:accent1>
        <a:accent2>
          <a:srgbClr val="D40072"/>
        </a:accent2>
        <a:accent3>
          <a:srgbClr val="FFFFFF"/>
        </a:accent3>
        <a:accent4>
          <a:srgbClr val="003555"/>
        </a:accent4>
        <a:accent5>
          <a:srgbClr val="AACADE"/>
        </a:accent5>
        <a:accent6>
          <a:srgbClr val="C00067"/>
        </a:accent6>
        <a:hlink>
          <a:srgbClr val="6D207C"/>
        </a:hlink>
        <a:folHlink>
          <a:srgbClr val="FEDF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MESR Lilas">
  <a:themeElements>
    <a:clrScheme name="MESR Lilas 1">
      <a:dk1>
        <a:srgbClr val="004065"/>
      </a:dk1>
      <a:lt1>
        <a:srgbClr val="FFFFFF"/>
      </a:lt1>
      <a:dk2>
        <a:srgbClr val="FFFFFF"/>
      </a:dk2>
      <a:lt2>
        <a:srgbClr val="808080"/>
      </a:lt2>
      <a:accent1>
        <a:srgbClr val="0098C3"/>
      </a:accent1>
      <a:accent2>
        <a:srgbClr val="D40072"/>
      </a:accent2>
      <a:accent3>
        <a:srgbClr val="FFFFFF"/>
      </a:accent3>
      <a:accent4>
        <a:srgbClr val="003555"/>
      </a:accent4>
      <a:accent5>
        <a:srgbClr val="AACADE"/>
      </a:accent5>
      <a:accent6>
        <a:srgbClr val="C00067"/>
      </a:accent6>
      <a:hlink>
        <a:srgbClr val="6D207C"/>
      </a:hlink>
      <a:folHlink>
        <a:srgbClr val="FEDF00"/>
      </a:folHlink>
    </a:clrScheme>
    <a:fontScheme name="MESR Lilas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ESR Lilas 1">
        <a:dk1>
          <a:srgbClr val="004065"/>
        </a:dk1>
        <a:lt1>
          <a:srgbClr val="FFFFFF"/>
        </a:lt1>
        <a:dk2>
          <a:srgbClr val="FFFFFF"/>
        </a:dk2>
        <a:lt2>
          <a:srgbClr val="808080"/>
        </a:lt2>
        <a:accent1>
          <a:srgbClr val="0098C3"/>
        </a:accent1>
        <a:accent2>
          <a:srgbClr val="D40072"/>
        </a:accent2>
        <a:accent3>
          <a:srgbClr val="FFFFFF"/>
        </a:accent3>
        <a:accent4>
          <a:srgbClr val="003555"/>
        </a:accent4>
        <a:accent5>
          <a:srgbClr val="AACADE"/>
        </a:accent5>
        <a:accent6>
          <a:srgbClr val="C00067"/>
        </a:accent6>
        <a:hlink>
          <a:srgbClr val="6D207C"/>
        </a:hlink>
        <a:folHlink>
          <a:srgbClr val="FEDF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MESR Lilas">
  <a:themeElements>
    <a:clrScheme name="1_MESR Lilas 1">
      <a:dk1>
        <a:srgbClr val="004065"/>
      </a:dk1>
      <a:lt1>
        <a:srgbClr val="FFFFFF"/>
      </a:lt1>
      <a:dk2>
        <a:srgbClr val="FFFFFF"/>
      </a:dk2>
      <a:lt2>
        <a:srgbClr val="808080"/>
      </a:lt2>
      <a:accent1>
        <a:srgbClr val="0098C3"/>
      </a:accent1>
      <a:accent2>
        <a:srgbClr val="D40072"/>
      </a:accent2>
      <a:accent3>
        <a:srgbClr val="FFFFFF"/>
      </a:accent3>
      <a:accent4>
        <a:srgbClr val="003555"/>
      </a:accent4>
      <a:accent5>
        <a:srgbClr val="AACADE"/>
      </a:accent5>
      <a:accent6>
        <a:srgbClr val="C00067"/>
      </a:accent6>
      <a:hlink>
        <a:srgbClr val="6D207C"/>
      </a:hlink>
      <a:folHlink>
        <a:srgbClr val="FEDF00"/>
      </a:folHlink>
    </a:clrScheme>
    <a:fontScheme name="1_MESR Lilas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MESR Lilas 1">
        <a:dk1>
          <a:srgbClr val="004065"/>
        </a:dk1>
        <a:lt1>
          <a:srgbClr val="FFFFFF"/>
        </a:lt1>
        <a:dk2>
          <a:srgbClr val="FFFFFF"/>
        </a:dk2>
        <a:lt2>
          <a:srgbClr val="808080"/>
        </a:lt2>
        <a:accent1>
          <a:srgbClr val="0098C3"/>
        </a:accent1>
        <a:accent2>
          <a:srgbClr val="D40072"/>
        </a:accent2>
        <a:accent3>
          <a:srgbClr val="FFFFFF"/>
        </a:accent3>
        <a:accent4>
          <a:srgbClr val="003555"/>
        </a:accent4>
        <a:accent5>
          <a:srgbClr val="AACADE"/>
        </a:accent5>
        <a:accent6>
          <a:srgbClr val="C00067"/>
        </a:accent6>
        <a:hlink>
          <a:srgbClr val="6D207C"/>
        </a:hlink>
        <a:folHlink>
          <a:srgbClr val="FEDF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MESR Orange">
  <a:themeElements>
    <a:clrScheme name="MESR Orange 1">
      <a:dk1>
        <a:srgbClr val="004065"/>
      </a:dk1>
      <a:lt1>
        <a:srgbClr val="FFFFFF"/>
      </a:lt1>
      <a:dk2>
        <a:srgbClr val="FFFFFF"/>
      </a:dk2>
      <a:lt2>
        <a:srgbClr val="808080"/>
      </a:lt2>
      <a:accent1>
        <a:srgbClr val="0098C3"/>
      </a:accent1>
      <a:accent2>
        <a:srgbClr val="D40072"/>
      </a:accent2>
      <a:accent3>
        <a:srgbClr val="FFFFFF"/>
      </a:accent3>
      <a:accent4>
        <a:srgbClr val="003555"/>
      </a:accent4>
      <a:accent5>
        <a:srgbClr val="AACADE"/>
      </a:accent5>
      <a:accent6>
        <a:srgbClr val="C00067"/>
      </a:accent6>
      <a:hlink>
        <a:srgbClr val="6D207C"/>
      </a:hlink>
      <a:folHlink>
        <a:srgbClr val="FEDF00"/>
      </a:folHlink>
    </a:clrScheme>
    <a:fontScheme name="MESR Orang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ESR Orange 1">
        <a:dk1>
          <a:srgbClr val="004065"/>
        </a:dk1>
        <a:lt1>
          <a:srgbClr val="FFFFFF"/>
        </a:lt1>
        <a:dk2>
          <a:srgbClr val="FFFFFF"/>
        </a:dk2>
        <a:lt2>
          <a:srgbClr val="808080"/>
        </a:lt2>
        <a:accent1>
          <a:srgbClr val="0098C3"/>
        </a:accent1>
        <a:accent2>
          <a:srgbClr val="D40072"/>
        </a:accent2>
        <a:accent3>
          <a:srgbClr val="FFFFFF"/>
        </a:accent3>
        <a:accent4>
          <a:srgbClr val="003555"/>
        </a:accent4>
        <a:accent5>
          <a:srgbClr val="AACADE"/>
        </a:accent5>
        <a:accent6>
          <a:srgbClr val="C00067"/>
        </a:accent6>
        <a:hlink>
          <a:srgbClr val="6D207C"/>
        </a:hlink>
        <a:folHlink>
          <a:srgbClr val="FEDF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MESR Modèle institutionnel v1</Template>
  <TotalTime>6613</TotalTime>
  <Words>4246</Words>
  <Application>Microsoft Macintosh PowerPoint</Application>
  <PresentationFormat>Présentation à l'écran (4:3)</PresentationFormat>
  <Paragraphs>904</Paragraphs>
  <Slides>38</Slides>
  <Notes>38</Notes>
  <HiddenSlides>0</HiddenSlides>
  <MMClips>0</MMClips>
  <ScaleCrop>false</ScaleCrop>
  <HeadingPairs>
    <vt:vector size="6" baseType="variant">
      <vt:variant>
        <vt:lpstr>Thème</vt:lpstr>
      </vt:variant>
      <vt:variant>
        <vt:i4>27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38</vt:i4>
      </vt:variant>
    </vt:vector>
  </HeadingPairs>
  <TitlesOfParts>
    <vt:vector size="66" baseType="lpstr">
      <vt:lpstr>MESR Modèle institutionnel v1</vt:lpstr>
      <vt:lpstr>1_MESR Rose</vt:lpstr>
      <vt:lpstr>MESR Vert</vt:lpstr>
      <vt:lpstr>1_MESR Vert</vt:lpstr>
      <vt:lpstr>MESR Bleu</vt:lpstr>
      <vt:lpstr>1_MESR Bleu</vt:lpstr>
      <vt:lpstr>MESR Lilas</vt:lpstr>
      <vt:lpstr>1_MESR Lilas</vt:lpstr>
      <vt:lpstr>MESR Orange</vt:lpstr>
      <vt:lpstr>1_MESR Orange</vt:lpstr>
      <vt:lpstr>MESR Nuit</vt:lpstr>
      <vt:lpstr>2_MESR Bleu</vt:lpstr>
      <vt:lpstr>MESR Violet</vt:lpstr>
      <vt:lpstr>1_MESR Violet</vt:lpstr>
      <vt:lpstr>MESR Rouge</vt:lpstr>
      <vt:lpstr>1_MESR Rouge</vt:lpstr>
      <vt:lpstr>MESR Turquoise</vt:lpstr>
      <vt:lpstr>1_MESR Turquoise</vt:lpstr>
      <vt:lpstr>MESR Gris</vt:lpstr>
      <vt:lpstr>1_MESR Gris</vt:lpstr>
      <vt:lpstr>Thème Office</vt:lpstr>
      <vt:lpstr>powerpoint_amueV2</vt:lpstr>
      <vt:lpstr>1_powerpoint_amueV2</vt:lpstr>
      <vt:lpstr>2_MESR Vert</vt:lpstr>
      <vt:lpstr>1_MESR Modèle institutionnel v1</vt:lpstr>
      <vt:lpstr>3_MESR Vert</vt:lpstr>
      <vt:lpstr>2_powerpoint_amueV2</vt:lpstr>
      <vt:lpstr>Document</vt:lpstr>
      <vt:lpstr>EUROCRIS Some figures on Research in France.   11 May 2015</vt:lpstr>
      <vt:lpstr>OVERVIEW OF FRENCH RESEARCH</vt:lpstr>
      <vt:lpstr>French National Research and Innovation System</vt:lpstr>
      <vt:lpstr>Organisation of the research and innovation system</vt:lpstr>
      <vt:lpstr>R &amp; D funding</vt:lpstr>
      <vt:lpstr>Publicy research stakeholders</vt:lpstr>
      <vt:lpstr>Organisation of the research and innovation system</vt:lpstr>
      <vt:lpstr>Policies linkage - Achievement</vt:lpstr>
      <vt:lpstr>RESEARCH STAKEHOLDERS</vt:lpstr>
      <vt:lpstr>Where is research achieved ?</vt:lpstr>
      <vt:lpstr>Research organisms</vt:lpstr>
      <vt:lpstr>Présentation PowerPoint</vt:lpstr>
      <vt:lpstr>Partnerships and Tools</vt:lpstr>
      <vt:lpstr>National directory of research structures RNSR and Concerned Institutions</vt:lpstr>
      <vt:lpstr>Structure Levels</vt:lpstr>
      <vt:lpstr>RNSR and Operational Structures</vt:lpstr>
      <vt:lpstr>Composite Structures between research bodies</vt:lpstr>
      <vt:lpstr>How research structure work</vt:lpstr>
      <vt:lpstr>A complex organization</vt:lpstr>
      <vt:lpstr>Data Exchanges</vt:lpstr>
      <vt:lpstr>Information Systems</vt:lpstr>
      <vt:lpstr>R&amp;D surveys </vt:lpstr>
      <vt:lpstr>Administratives surveys sent to public organisations</vt:lpstr>
      <vt:lpstr>Présentation PowerPoint</vt:lpstr>
      <vt:lpstr>Operators IS</vt:lpstr>
      <vt:lpstr>Findings and needs</vt:lpstr>
      <vt:lpstr>JOINT PROJECTS</vt:lpstr>
      <vt:lpstr>National Organization of IS</vt:lpstr>
      <vt:lpstr>Présentation PowerPoint</vt:lpstr>
      <vt:lpstr>Target Vision on shared research information system </vt:lpstr>
      <vt:lpstr>Information System Mutualization </vt:lpstr>
      <vt:lpstr>RNSR: National Catalogue of Research Structures</vt:lpstr>
      <vt:lpstr>RNSR figures</vt:lpstr>
      <vt:lpstr>RNSR structuring element of Research IS</vt:lpstr>
      <vt:lpstr>Consistency frameworks</vt:lpstr>
      <vt:lpstr>Method</vt:lpstr>
      <vt:lpstr>Present status</vt:lpstr>
      <vt:lpstr>THANK YOU FOR YOUR ATTENTION</vt:lpstr>
    </vt:vector>
  </TitlesOfParts>
  <Manager/>
  <Company>Site Descartes - Paris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VOTRE PRÉSENTATION</dc:title>
  <dc:subject/>
  <dc:creator>IPouliquen</dc:creator>
  <cp:keywords/>
  <dc:description/>
  <cp:lastModifiedBy>Isabelle POULIQUEN</cp:lastModifiedBy>
  <cp:revision>211</cp:revision>
  <cp:lastPrinted>2015-05-07T23:05:46Z</cp:lastPrinted>
  <dcterms:created xsi:type="dcterms:W3CDTF">2013-07-10T07:33:30Z</dcterms:created>
  <dcterms:modified xsi:type="dcterms:W3CDTF">2015-05-10T21:39:19Z</dcterms:modified>
  <cp:category/>
</cp:coreProperties>
</file>