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321" r:id="rId2"/>
    <p:sldId id="258" r:id="rId3"/>
    <p:sldId id="323" r:id="rId4"/>
    <p:sldId id="257" r:id="rId5"/>
    <p:sldId id="324" r:id="rId6"/>
    <p:sldId id="259" r:id="rId7"/>
    <p:sldId id="319" r:id="rId8"/>
    <p:sldId id="279" r:id="rId9"/>
    <p:sldId id="266" r:id="rId10"/>
    <p:sldId id="262" r:id="rId11"/>
    <p:sldId id="263" r:id="rId12"/>
    <p:sldId id="264" r:id="rId13"/>
    <p:sldId id="275" r:id="rId14"/>
    <p:sldId id="276" r:id="rId15"/>
    <p:sldId id="284" r:id="rId16"/>
    <p:sldId id="270" r:id="rId17"/>
    <p:sldId id="292" r:id="rId18"/>
    <p:sldId id="302" r:id="rId19"/>
    <p:sldId id="303" r:id="rId20"/>
    <p:sldId id="295" r:id="rId21"/>
    <p:sldId id="290" r:id="rId22"/>
    <p:sldId id="306" r:id="rId23"/>
    <p:sldId id="299" r:id="rId24"/>
    <p:sldId id="305" r:id="rId25"/>
    <p:sldId id="267" r:id="rId26"/>
    <p:sldId id="325" r:id="rId2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9209" autoAdjust="0"/>
  </p:normalViewPr>
  <p:slideViewPr>
    <p:cSldViewPr snapToGrid="0" snapToObjects="1">
      <p:cViewPr>
        <p:scale>
          <a:sx n="68" d="100"/>
          <a:sy n="68" d="100"/>
        </p:scale>
        <p:origin x="-14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7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7D345E-4676-4242-A82E-497CFAF42472}" type="doc">
      <dgm:prSet loTypeId="urn:microsoft.com/office/officeart/2005/8/layout/bProcess2" loCatId="process" qsTypeId="urn:microsoft.com/office/officeart/2005/8/quickstyle/simple1" qsCatId="simple" csTypeId="urn:microsoft.com/office/officeart/2005/8/colors/colorful4" csCatId="colorful" phldr="1"/>
      <dgm:spPr/>
    </dgm:pt>
    <dgm:pt modelId="{6B342AD2-FA5B-4E76-9DBD-32C7DF178556}">
      <dgm:prSet phldrT="[Text]"/>
      <dgm:spPr/>
      <dgm:t>
        <a:bodyPr/>
        <a:lstStyle/>
        <a:p>
          <a:r>
            <a:rPr lang="en-US" dirty="0" smtClean="0"/>
            <a:t>Hypothesis</a:t>
          </a:r>
          <a:endParaRPr lang="en-US" dirty="0"/>
        </a:p>
      </dgm:t>
    </dgm:pt>
    <dgm:pt modelId="{ADFD23A4-A309-470E-A74B-CB6ED397F47E}" type="parTrans" cxnId="{B18EB8C9-98D4-47CA-8AA9-19EB627D416B}">
      <dgm:prSet/>
      <dgm:spPr/>
      <dgm:t>
        <a:bodyPr/>
        <a:lstStyle/>
        <a:p>
          <a:endParaRPr lang="en-US"/>
        </a:p>
      </dgm:t>
    </dgm:pt>
    <dgm:pt modelId="{683D1BE2-DAB0-4747-BBA1-DA72F1779A03}" type="sibTrans" cxnId="{B18EB8C9-98D4-47CA-8AA9-19EB627D416B}">
      <dgm:prSet/>
      <dgm:spPr/>
      <dgm:t>
        <a:bodyPr/>
        <a:lstStyle/>
        <a:p>
          <a:endParaRPr lang="en-US"/>
        </a:p>
      </dgm:t>
    </dgm:pt>
    <dgm:pt modelId="{4336B62A-9B94-458C-A1EB-AEDB3C20721F}">
      <dgm:prSet phldrT="[Text]"/>
      <dgm:spPr/>
      <dgm:t>
        <a:bodyPr/>
        <a:lstStyle/>
        <a:p>
          <a:r>
            <a:rPr lang="en-US" dirty="0" smtClean="0"/>
            <a:t>Experiment</a:t>
          </a:r>
          <a:endParaRPr lang="en-US" dirty="0"/>
        </a:p>
      </dgm:t>
    </dgm:pt>
    <dgm:pt modelId="{B2846250-B20C-45F4-BA42-3A9D6D886ED8}" type="parTrans" cxnId="{8FB7573C-B1C3-426D-8C65-857894D3CBF2}">
      <dgm:prSet/>
      <dgm:spPr/>
      <dgm:t>
        <a:bodyPr/>
        <a:lstStyle/>
        <a:p>
          <a:endParaRPr lang="en-US"/>
        </a:p>
      </dgm:t>
    </dgm:pt>
    <dgm:pt modelId="{3C0D9765-6E17-4C6D-BD34-24C242D9DF34}" type="sibTrans" cxnId="{8FB7573C-B1C3-426D-8C65-857894D3CBF2}">
      <dgm:prSet/>
      <dgm:spPr/>
      <dgm:t>
        <a:bodyPr/>
        <a:lstStyle/>
        <a:p>
          <a:endParaRPr lang="en-US"/>
        </a:p>
      </dgm:t>
    </dgm:pt>
    <dgm:pt modelId="{82E5045A-E530-4344-A8EC-8B754C62D372}">
      <dgm:prSet phldrT="[Text]"/>
      <dgm:spPr/>
      <dgm:t>
        <a:bodyPr/>
        <a:lstStyle/>
        <a:p>
          <a:r>
            <a:rPr lang="en-US" dirty="0" smtClean="0"/>
            <a:t>Publication</a:t>
          </a:r>
          <a:endParaRPr lang="en-US" dirty="0"/>
        </a:p>
      </dgm:t>
    </dgm:pt>
    <dgm:pt modelId="{48F559B0-A8B2-492E-AE01-CDCDBEA1543C}" type="parTrans" cxnId="{DEB2A64C-A5F1-444F-8941-9C018FC6DFBC}">
      <dgm:prSet/>
      <dgm:spPr/>
      <dgm:t>
        <a:bodyPr/>
        <a:lstStyle/>
        <a:p>
          <a:endParaRPr lang="en-US"/>
        </a:p>
      </dgm:t>
    </dgm:pt>
    <dgm:pt modelId="{BA93E4BE-37D5-4A95-962A-FF6484AD59DD}" type="sibTrans" cxnId="{DEB2A64C-A5F1-444F-8941-9C018FC6DFBC}">
      <dgm:prSet/>
      <dgm:spPr/>
      <dgm:t>
        <a:bodyPr/>
        <a:lstStyle/>
        <a:p>
          <a:endParaRPr lang="en-US"/>
        </a:p>
      </dgm:t>
    </dgm:pt>
    <dgm:pt modelId="{C0362152-7C43-4B5C-B1BB-DB10EDB2BBB2}" type="pres">
      <dgm:prSet presAssocID="{A67D345E-4676-4242-A82E-497CFAF42472}" presName="diagram" presStyleCnt="0">
        <dgm:presLayoutVars>
          <dgm:dir/>
          <dgm:resizeHandles/>
        </dgm:presLayoutVars>
      </dgm:prSet>
      <dgm:spPr/>
    </dgm:pt>
    <dgm:pt modelId="{B4239864-606B-4C97-B78C-3D7A2490FBCF}" type="pres">
      <dgm:prSet presAssocID="{6B342AD2-FA5B-4E76-9DBD-32C7DF178556}" presName="firstNode" presStyleLbl="node1" presStyleIdx="0" presStyleCnt="3">
        <dgm:presLayoutVars>
          <dgm:bulletEnabled val="1"/>
        </dgm:presLayoutVars>
      </dgm:prSet>
      <dgm:spPr/>
      <dgm:t>
        <a:bodyPr/>
        <a:lstStyle/>
        <a:p>
          <a:endParaRPr lang="en-US"/>
        </a:p>
      </dgm:t>
    </dgm:pt>
    <dgm:pt modelId="{EAA27A82-C5AB-43D2-A02A-301FE333EEF6}" type="pres">
      <dgm:prSet presAssocID="{683D1BE2-DAB0-4747-BBA1-DA72F1779A03}" presName="sibTrans" presStyleLbl="sibTrans2D1" presStyleIdx="0" presStyleCnt="2"/>
      <dgm:spPr/>
      <dgm:t>
        <a:bodyPr/>
        <a:lstStyle/>
        <a:p>
          <a:endParaRPr lang="en-US"/>
        </a:p>
      </dgm:t>
    </dgm:pt>
    <dgm:pt modelId="{033FD4F2-326A-48C4-8EC5-89B04F1E8C2E}" type="pres">
      <dgm:prSet presAssocID="{4336B62A-9B94-458C-A1EB-AEDB3C20721F}" presName="middleNode" presStyleCnt="0"/>
      <dgm:spPr/>
    </dgm:pt>
    <dgm:pt modelId="{D993B8C4-4CF7-4610-BDC8-DC09FA2B161A}" type="pres">
      <dgm:prSet presAssocID="{4336B62A-9B94-458C-A1EB-AEDB3C20721F}" presName="padding" presStyleLbl="node1" presStyleIdx="0" presStyleCnt="3"/>
      <dgm:spPr/>
    </dgm:pt>
    <dgm:pt modelId="{A393F2C0-411D-4363-85C0-D77F82615430}" type="pres">
      <dgm:prSet presAssocID="{4336B62A-9B94-458C-A1EB-AEDB3C20721F}" presName="shape" presStyleLbl="node1" presStyleIdx="1" presStyleCnt="3" custScaleX="156020" custScaleY="156020" custLinFactNeighborY="3075">
        <dgm:presLayoutVars>
          <dgm:bulletEnabled val="1"/>
        </dgm:presLayoutVars>
      </dgm:prSet>
      <dgm:spPr/>
      <dgm:t>
        <a:bodyPr/>
        <a:lstStyle/>
        <a:p>
          <a:endParaRPr lang="en-US"/>
        </a:p>
      </dgm:t>
    </dgm:pt>
    <dgm:pt modelId="{6C9509D4-2DC5-4C11-B5A4-5BB68398A19B}" type="pres">
      <dgm:prSet presAssocID="{3C0D9765-6E17-4C6D-BD34-24C242D9DF34}" presName="sibTrans" presStyleLbl="sibTrans2D1" presStyleIdx="1" presStyleCnt="2"/>
      <dgm:spPr/>
      <dgm:t>
        <a:bodyPr/>
        <a:lstStyle/>
        <a:p>
          <a:endParaRPr lang="en-US"/>
        </a:p>
      </dgm:t>
    </dgm:pt>
    <dgm:pt modelId="{A9FC1D91-401B-4921-BE30-0A9B84107E73}" type="pres">
      <dgm:prSet presAssocID="{82E5045A-E530-4344-A8EC-8B754C62D372}" presName="lastNode" presStyleLbl="node1" presStyleIdx="2" presStyleCnt="3">
        <dgm:presLayoutVars>
          <dgm:bulletEnabled val="1"/>
        </dgm:presLayoutVars>
      </dgm:prSet>
      <dgm:spPr/>
      <dgm:t>
        <a:bodyPr/>
        <a:lstStyle/>
        <a:p>
          <a:endParaRPr lang="en-US"/>
        </a:p>
      </dgm:t>
    </dgm:pt>
  </dgm:ptLst>
  <dgm:cxnLst>
    <dgm:cxn modelId="{E47CF748-E5BC-48C7-B8BF-24A97BEEB659}" type="presOf" srcId="{3C0D9765-6E17-4C6D-BD34-24C242D9DF34}" destId="{6C9509D4-2DC5-4C11-B5A4-5BB68398A19B}" srcOrd="0" destOrd="0" presId="urn:microsoft.com/office/officeart/2005/8/layout/bProcess2"/>
    <dgm:cxn modelId="{B7C0208E-426E-4EE6-A2C2-DA48E9B29A59}" type="presOf" srcId="{6B342AD2-FA5B-4E76-9DBD-32C7DF178556}" destId="{B4239864-606B-4C97-B78C-3D7A2490FBCF}" srcOrd="0" destOrd="0" presId="urn:microsoft.com/office/officeart/2005/8/layout/bProcess2"/>
    <dgm:cxn modelId="{184E9A54-6DE2-40A2-AE90-47A31FA321CF}" type="presOf" srcId="{A67D345E-4676-4242-A82E-497CFAF42472}" destId="{C0362152-7C43-4B5C-B1BB-DB10EDB2BBB2}" srcOrd="0" destOrd="0" presId="urn:microsoft.com/office/officeart/2005/8/layout/bProcess2"/>
    <dgm:cxn modelId="{369861C2-2C43-4469-9B10-064D89403950}" type="presOf" srcId="{683D1BE2-DAB0-4747-BBA1-DA72F1779A03}" destId="{EAA27A82-C5AB-43D2-A02A-301FE333EEF6}" srcOrd="0" destOrd="0" presId="urn:microsoft.com/office/officeart/2005/8/layout/bProcess2"/>
    <dgm:cxn modelId="{8FB7573C-B1C3-426D-8C65-857894D3CBF2}" srcId="{A67D345E-4676-4242-A82E-497CFAF42472}" destId="{4336B62A-9B94-458C-A1EB-AEDB3C20721F}" srcOrd="1" destOrd="0" parTransId="{B2846250-B20C-45F4-BA42-3A9D6D886ED8}" sibTransId="{3C0D9765-6E17-4C6D-BD34-24C242D9DF34}"/>
    <dgm:cxn modelId="{32E7011E-86F2-46C0-9684-8A48349B4407}" type="presOf" srcId="{4336B62A-9B94-458C-A1EB-AEDB3C20721F}" destId="{A393F2C0-411D-4363-85C0-D77F82615430}" srcOrd="0" destOrd="0" presId="urn:microsoft.com/office/officeart/2005/8/layout/bProcess2"/>
    <dgm:cxn modelId="{DEB2A64C-A5F1-444F-8941-9C018FC6DFBC}" srcId="{A67D345E-4676-4242-A82E-497CFAF42472}" destId="{82E5045A-E530-4344-A8EC-8B754C62D372}" srcOrd="2" destOrd="0" parTransId="{48F559B0-A8B2-492E-AE01-CDCDBEA1543C}" sibTransId="{BA93E4BE-37D5-4A95-962A-FF6484AD59DD}"/>
    <dgm:cxn modelId="{BDCBBFD0-0CDC-4082-944E-2468E0D775CE}" type="presOf" srcId="{82E5045A-E530-4344-A8EC-8B754C62D372}" destId="{A9FC1D91-401B-4921-BE30-0A9B84107E73}" srcOrd="0" destOrd="0" presId="urn:microsoft.com/office/officeart/2005/8/layout/bProcess2"/>
    <dgm:cxn modelId="{B18EB8C9-98D4-47CA-8AA9-19EB627D416B}" srcId="{A67D345E-4676-4242-A82E-497CFAF42472}" destId="{6B342AD2-FA5B-4E76-9DBD-32C7DF178556}" srcOrd="0" destOrd="0" parTransId="{ADFD23A4-A309-470E-A74B-CB6ED397F47E}" sibTransId="{683D1BE2-DAB0-4747-BBA1-DA72F1779A03}"/>
    <dgm:cxn modelId="{77390ECC-AFFD-440C-9F09-A10BDF7667E9}" type="presParOf" srcId="{C0362152-7C43-4B5C-B1BB-DB10EDB2BBB2}" destId="{B4239864-606B-4C97-B78C-3D7A2490FBCF}" srcOrd="0" destOrd="0" presId="urn:microsoft.com/office/officeart/2005/8/layout/bProcess2"/>
    <dgm:cxn modelId="{AE1E8100-6901-4713-BA5F-BE01B92DA3C0}" type="presParOf" srcId="{C0362152-7C43-4B5C-B1BB-DB10EDB2BBB2}" destId="{EAA27A82-C5AB-43D2-A02A-301FE333EEF6}" srcOrd="1" destOrd="0" presId="urn:microsoft.com/office/officeart/2005/8/layout/bProcess2"/>
    <dgm:cxn modelId="{D5E96AE2-1438-4694-B19C-6B38C2AC28D8}" type="presParOf" srcId="{C0362152-7C43-4B5C-B1BB-DB10EDB2BBB2}" destId="{033FD4F2-326A-48C4-8EC5-89B04F1E8C2E}" srcOrd="2" destOrd="0" presId="urn:microsoft.com/office/officeart/2005/8/layout/bProcess2"/>
    <dgm:cxn modelId="{FF282707-5FC4-4944-A1EF-5E6D41C12E16}" type="presParOf" srcId="{033FD4F2-326A-48C4-8EC5-89B04F1E8C2E}" destId="{D993B8C4-4CF7-4610-BDC8-DC09FA2B161A}" srcOrd="0" destOrd="0" presId="urn:microsoft.com/office/officeart/2005/8/layout/bProcess2"/>
    <dgm:cxn modelId="{277BCA63-79BE-437E-8E4A-BE7C5D6FCAB7}" type="presParOf" srcId="{033FD4F2-326A-48C4-8EC5-89B04F1E8C2E}" destId="{A393F2C0-411D-4363-85C0-D77F82615430}" srcOrd="1" destOrd="0" presId="urn:microsoft.com/office/officeart/2005/8/layout/bProcess2"/>
    <dgm:cxn modelId="{81E9FFE6-5214-4955-9478-ED73116B1914}" type="presParOf" srcId="{C0362152-7C43-4B5C-B1BB-DB10EDB2BBB2}" destId="{6C9509D4-2DC5-4C11-B5A4-5BB68398A19B}" srcOrd="3" destOrd="0" presId="urn:microsoft.com/office/officeart/2005/8/layout/bProcess2"/>
    <dgm:cxn modelId="{C84A17A1-2C8E-46C4-85FE-300FCBC7D55B}" type="presParOf" srcId="{C0362152-7C43-4B5C-B1BB-DB10EDB2BBB2}" destId="{A9FC1D91-401B-4921-BE30-0A9B84107E73}" srcOrd="4"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0B4F40-3DDB-40BF-92CD-70EF7BDA306E}" type="doc">
      <dgm:prSet loTypeId="urn:microsoft.com/office/officeart/2005/8/layout/bProcess2" loCatId="process" qsTypeId="urn:microsoft.com/office/officeart/2005/8/quickstyle/simple1" qsCatId="simple" csTypeId="urn:microsoft.com/office/officeart/2005/8/colors/colorful4" csCatId="colorful" phldr="1"/>
      <dgm:spPr/>
      <dgm:t>
        <a:bodyPr/>
        <a:lstStyle/>
        <a:p>
          <a:endParaRPr lang="en-US"/>
        </a:p>
      </dgm:t>
    </dgm:pt>
    <dgm:pt modelId="{B892E951-30E1-4EC1-9349-57E2F1B03D2F}">
      <dgm:prSet phldrT="[Text]"/>
      <dgm:spPr/>
      <dgm:t>
        <a:bodyPr/>
        <a:lstStyle/>
        <a:p>
          <a:r>
            <a:rPr lang="en-US" dirty="0" smtClean="0"/>
            <a:t>Hypothesis</a:t>
          </a:r>
          <a:endParaRPr lang="en-US" dirty="0"/>
        </a:p>
      </dgm:t>
    </dgm:pt>
    <dgm:pt modelId="{B641257C-8620-4F8D-91FC-8D8EE1AE2DA2}" type="parTrans" cxnId="{8F56F496-2366-4B7E-A6F7-26F42AE3F82B}">
      <dgm:prSet/>
      <dgm:spPr/>
      <dgm:t>
        <a:bodyPr/>
        <a:lstStyle/>
        <a:p>
          <a:endParaRPr lang="en-US"/>
        </a:p>
      </dgm:t>
    </dgm:pt>
    <dgm:pt modelId="{F9196AC9-5C9E-4A0B-9334-5E1F54DF1A7F}" type="sibTrans" cxnId="{8F56F496-2366-4B7E-A6F7-26F42AE3F82B}">
      <dgm:prSet/>
      <dgm:spPr/>
      <dgm:t>
        <a:bodyPr/>
        <a:lstStyle/>
        <a:p>
          <a:endParaRPr lang="en-US" sz="1200"/>
        </a:p>
      </dgm:t>
    </dgm:pt>
    <dgm:pt modelId="{0B4B86BC-710C-433F-921C-B56E6473594A}">
      <dgm:prSet phldrT="[Text]" custT="1"/>
      <dgm:spPr/>
      <dgm:t>
        <a:bodyPr/>
        <a:lstStyle/>
        <a:p>
          <a:r>
            <a:rPr lang="en-US" sz="1200" dirty="0" smtClean="0"/>
            <a:t>Consults</a:t>
          </a:r>
          <a:endParaRPr lang="en-US" sz="1200" dirty="0"/>
        </a:p>
      </dgm:t>
    </dgm:pt>
    <dgm:pt modelId="{CD1D236E-2311-487A-B720-C507C7644FD3}" type="parTrans" cxnId="{19B378FB-459F-4021-B824-DC126F94FCB1}">
      <dgm:prSet/>
      <dgm:spPr/>
      <dgm:t>
        <a:bodyPr/>
        <a:lstStyle/>
        <a:p>
          <a:endParaRPr lang="en-US"/>
        </a:p>
      </dgm:t>
    </dgm:pt>
    <dgm:pt modelId="{6455A299-C0EA-45E9-AE4E-E5FA7137E1C1}" type="sibTrans" cxnId="{19B378FB-459F-4021-B824-DC126F94FCB1}">
      <dgm:prSet/>
      <dgm:spPr/>
      <dgm:t>
        <a:bodyPr/>
        <a:lstStyle/>
        <a:p>
          <a:endParaRPr lang="en-US" sz="1200"/>
        </a:p>
      </dgm:t>
    </dgm:pt>
    <dgm:pt modelId="{E600FCC9-3D4D-400F-A414-5F363C2201DA}">
      <dgm:prSet phldrT="[Text]" custT="1"/>
      <dgm:spPr/>
      <dgm:t>
        <a:bodyPr/>
        <a:lstStyle/>
        <a:p>
          <a:r>
            <a:rPr lang="en-US" sz="1200" dirty="0" smtClean="0"/>
            <a:t>Assemble Team</a:t>
          </a:r>
          <a:endParaRPr lang="en-US" sz="1200" dirty="0"/>
        </a:p>
      </dgm:t>
    </dgm:pt>
    <dgm:pt modelId="{B04E74F6-C5A0-4AD1-BF59-832748546087}" type="parTrans" cxnId="{19BBB25C-A93B-4F92-B6FE-193060D729C6}">
      <dgm:prSet/>
      <dgm:spPr/>
      <dgm:t>
        <a:bodyPr/>
        <a:lstStyle/>
        <a:p>
          <a:endParaRPr lang="en-US"/>
        </a:p>
      </dgm:t>
    </dgm:pt>
    <dgm:pt modelId="{E2FCAAF9-9B49-4B44-9FA1-BE4EF923FAE5}" type="sibTrans" cxnId="{19BBB25C-A93B-4F92-B6FE-193060D729C6}">
      <dgm:prSet/>
      <dgm:spPr/>
      <dgm:t>
        <a:bodyPr/>
        <a:lstStyle/>
        <a:p>
          <a:endParaRPr lang="en-US" sz="1200"/>
        </a:p>
      </dgm:t>
    </dgm:pt>
    <dgm:pt modelId="{480E373B-5960-457C-9E12-6160D8B2EDFC}">
      <dgm:prSet phldrT="[Text]" custT="1"/>
      <dgm:spPr/>
      <dgm:t>
        <a:bodyPr/>
        <a:lstStyle/>
        <a:p>
          <a:r>
            <a:rPr lang="en-US" sz="1200" dirty="0" smtClean="0"/>
            <a:t>Write proposal</a:t>
          </a:r>
          <a:endParaRPr lang="en-US" sz="1200" dirty="0"/>
        </a:p>
      </dgm:t>
    </dgm:pt>
    <dgm:pt modelId="{9226ACB6-B4CF-4983-9A73-2C9A298F7D6F}" type="parTrans" cxnId="{EC5AF7A5-7310-475F-B49D-58D6B01AD8CF}">
      <dgm:prSet/>
      <dgm:spPr/>
      <dgm:t>
        <a:bodyPr/>
        <a:lstStyle/>
        <a:p>
          <a:endParaRPr lang="en-US"/>
        </a:p>
      </dgm:t>
    </dgm:pt>
    <dgm:pt modelId="{92D1C09B-1412-439C-A325-F72E625B3A4D}" type="sibTrans" cxnId="{EC5AF7A5-7310-475F-B49D-58D6B01AD8CF}">
      <dgm:prSet/>
      <dgm:spPr/>
      <dgm:t>
        <a:bodyPr/>
        <a:lstStyle/>
        <a:p>
          <a:endParaRPr lang="en-US" sz="1200"/>
        </a:p>
      </dgm:t>
    </dgm:pt>
    <dgm:pt modelId="{76D78AE3-6CD9-4C5C-87DE-8AA018F881E6}">
      <dgm:prSet phldrT="[Text]" custT="1"/>
      <dgm:spPr/>
      <dgm:t>
        <a:bodyPr/>
        <a:lstStyle/>
        <a:p>
          <a:r>
            <a:rPr lang="en-US" sz="1200" dirty="0" smtClean="0"/>
            <a:t>Get Funded</a:t>
          </a:r>
          <a:endParaRPr lang="en-US" sz="1200" dirty="0"/>
        </a:p>
      </dgm:t>
    </dgm:pt>
    <dgm:pt modelId="{A8098945-0CBA-4738-83CD-3F838AEA5B5A}" type="parTrans" cxnId="{1DE4ECFB-E17D-485B-B7C2-418088D33AE3}">
      <dgm:prSet/>
      <dgm:spPr/>
      <dgm:t>
        <a:bodyPr/>
        <a:lstStyle/>
        <a:p>
          <a:endParaRPr lang="en-US"/>
        </a:p>
      </dgm:t>
    </dgm:pt>
    <dgm:pt modelId="{51DD141C-D6FE-4E70-B0C2-ACD596BBEDA1}" type="sibTrans" cxnId="{1DE4ECFB-E17D-485B-B7C2-418088D33AE3}">
      <dgm:prSet/>
      <dgm:spPr/>
      <dgm:t>
        <a:bodyPr/>
        <a:lstStyle/>
        <a:p>
          <a:endParaRPr lang="en-US" sz="1200"/>
        </a:p>
      </dgm:t>
    </dgm:pt>
    <dgm:pt modelId="{A6677BD6-AB03-4585-A3C9-73E8E88727A6}">
      <dgm:prSet phldrT="[Text]" custT="1"/>
      <dgm:spPr/>
      <dgm:t>
        <a:bodyPr/>
        <a:lstStyle/>
        <a:p>
          <a:r>
            <a:rPr lang="en-US" sz="1200" dirty="0" smtClean="0"/>
            <a:t>Create Virtual </a:t>
          </a:r>
          <a:r>
            <a:rPr lang="en-US" sz="1200" dirty="0" err="1" smtClean="0"/>
            <a:t>Organi-zation</a:t>
          </a:r>
          <a:endParaRPr lang="en-US" sz="1200" dirty="0"/>
        </a:p>
      </dgm:t>
    </dgm:pt>
    <dgm:pt modelId="{9E7E9FBD-089F-4A3B-8135-EAD8229B220E}" type="parTrans" cxnId="{187613A5-B48E-4164-A1C8-9AAB4355FB09}">
      <dgm:prSet/>
      <dgm:spPr/>
      <dgm:t>
        <a:bodyPr/>
        <a:lstStyle/>
        <a:p>
          <a:endParaRPr lang="en-US"/>
        </a:p>
      </dgm:t>
    </dgm:pt>
    <dgm:pt modelId="{CEF3D92B-76A2-4DE6-A518-217F3BB4BA85}" type="sibTrans" cxnId="{187613A5-B48E-4164-A1C8-9AAB4355FB09}">
      <dgm:prSet/>
      <dgm:spPr/>
      <dgm:t>
        <a:bodyPr/>
        <a:lstStyle/>
        <a:p>
          <a:endParaRPr lang="en-US" sz="1200"/>
        </a:p>
      </dgm:t>
    </dgm:pt>
    <dgm:pt modelId="{AD003406-F148-4F54-BECC-A9EEBF584C59}">
      <dgm:prSet phldrT="[Text]" custT="1"/>
      <dgm:spPr/>
      <dgm:t>
        <a:bodyPr/>
        <a:lstStyle/>
        <a:p>
          <a:r>
            <a:rPr lang="en-US" sz="1200" dirty="0" smtClean="0"/>
            <a:t>Augment Data Systems</a:t>
          </a:r>
          <a:endParaRPr lang="en-US" sz="1200" dirty="0"/>
        </a:p>
      </dgm:t>
    </dgm:pt>
    <dgm:pt modelId="{6BBCE3BE-C878-473D-BDED-C89C3AD2D16C}" type="parTrans" cxnId="{9D938C08-3413-4ECF-A18A-339AC9F3DFCA}">
      <dgm:prSet/>
      <dgm:spPr/>
      <dgm:t>
        <a:bodyPr/>
        <a:lstStyle/>
        <a:p>
          <a:endParaRPr lang="en-US"/>
        </a:p>
      </dgm:t>
    </dgm:pt>
    <dgm:pt modelId="{2CFAF4FC-2D7E-4ECD-9E45-DD510554B6ED}" type="sibTrans" cxnId="{9D938C08-3413-4ECF-A18A-339AC9F3DFCA}">
      <dgm:prSet/>
      <dgm:spPr/>
      <dgm:t>
        <a:bodyPr/>
        <a:lstStyle/>
        <a:p>
          <a:endParaRPr lang="en-US" sz="1200"/>
        </a:p>
      </dgm:t>
    </dgm:pt>
    <dgm:pt modelId="{C39FC8EC-A314-448A-9C85-127E90DF3447}">
      <dgm:prSet phldrT="[Text]" custT="1"/>
      <dgm:spPr/>
      <dgm:t>
        <a:bodyPr/>
        <a:lstStyle/>
        <a:p>
          <a:r>
            <a:rPr lang="en-US" sz="1200" dirty="0" smtClean="0"/>
            <a:t>Conduct </a:t>
          </a:r>
          <a:r>
            <a:rPr lang="en-US" sz="1200" dirty="0" err="1" smtClean="0"/>
            <a:t>Experi-ments</a:t>
          </a:r>
          <a:endParaRPr lang="en-US" sz="1200" dirty="0"/>
        </a:p>
      </dgm:t>
    </dgm:pt>
    <dgm:pt modelId="{77147507-EF60-4582-9C05-36F3676F449A}" type="parTrans" cxnId="{8A1F44E7-562F-46FF-885E-B11C1D4433BB}">
      <dgm:prSet/>
      <dgm:spPr/>
      <dgm:t>
        <a:bodyPr/>
        <a:lstStyle/>
        <a:p>
          <a:endParaRPr lang="en-US"/>
        </a:p>
      </dgm:t>
    </dgm:pt>
    <dgm:pt modelId="{4895F544-8929-47BB-83F4-679C194C551A}" type="sibTrans" cxnId="{8A1F44E7-562F-46FF-885E-B11C1D4433BB}">
      <dgm:prSet/>
      <dgm:spPr/>
      <dgm:t>
        <a:bodyPr/>
        <a:lstStyle/>
        <a:p>
          <a:endParaRPr lang="en-US" sz="1200"/>
        </a:p>
      </dgm:t>
    </dgm:pt>
    <dgm:pt modelId="{71398226-745E-48FE-A4CC-42B45191C226}">
      <dgm:prSet phldrT="[Text]" custT="1"/>
      <dgm:spPr/>
      <dgm:t>
        <a:bodyPr/>
        <a:lstStyle/>
        <a:p>
          <a:r>
            <a:rPr lang="en-US" sz="1200" dirty="0" smtClean="0"/>
            <a:t>Publish results</a:t>
          </a:r>
          <a:endParaRPr lang="en-US" sz="1200" dirty="0"/>
        </a:p>
      </dgm:t>
    </dgm:pt>
    <dgm:pt modelId="{F70AE69A-8099-40FC-A1B9-34F130EBF69E}" type="parTrans" cxnId="{AEDDFE2D-D560-41BB-B503-5C967F9F7B70}">
      <dgm:prSet/>
      <dgm:spPr/>
      <dgm:t>
        <a:bodyPr/>
        <a:lstStyle/>
        <a:p>
          <a:endParaRPr lang="en-US"/>
        </a:p>
      </dgm:t>
    </dgm:pt>
    <dgm:pt modelId="{9D6C2835-53A1-42FE-B5FB-D51CAB9EA23C}" type="sibTrans" cxnId="{AEDDFE2D-D560-41BB-B503-5C967F9F7B70}">
      <dgm:prSet/>
      <dgm:spPr/>
      <dgm:t>
        <a:bodyPr/>
        <a:lstStyle/>
        <a:p>
          <a:endParaRPr lang="en-US" sz="1200"/>
        </a:p>
      </dgm:t>
    </dgm:pt>
    <dgm:pt modelId="{869EC82F-1313-45DE-A437-137B45ED1B72}">
      <dgm:prSet phldrT="[Text]"/>
      <dgm:spPr/>
      <dgm:t>
        <a:bodyPr/>
        <a:lstStyle/>
        <a:p>
          <a:r>
            <a:rPr lang="en-US" dirty="0" smtClean="0"/>
            <a:t>Archive data</a:t>
          </a:r>
          <a:endParaRPr lang="en-US" dirty="0"/>
        </a:p>
      </dgm:t>
    </dgm:pt>
    <dgm:pt modelId="{39B8C9EC-B6FF-4922-9CBE-F126C97632D0}" type="parTrans" cxnId="{A602D4E2-AD37-47B1-AB65-F58AF34F3C00}">
      <dgm:prSet/>
      <dgm:spPr/>
      <dgm:t>
        <a:bodyPr/>
        <a:lstStyle/>
        <a:p>
          <a:endParaRPr lang="en-US"/>
        </a:p>
      </dgm:t>
    </dgm:pt>
    <dgm:pt modelId="{CD464F87-A520-43BC-B840-77557E88FE7E}" type="sibTrans" cxnId="{A602D4E2-AD37-47B1-AB65-F58AF34F3C00}">
      <dgm:prSet/>
      <dgm:spPr/>
      <dgm:t>
        <a:bodyPr/>
        <a:lstStyle/>
        <a:p>
          <a:endParaRPr lang="en-US"/>
        </a:p>
      </dgm:t>
    </dgm:pt>
    <dgm:pt modelId="{27E043EB-9B11-4F22-8E24-B03FD0ACCC34}" type="pres">
      <dgm:prSet presAssocID="{C00B4F40-3DDB-40BF-92CD-70EF7BDA306E}" presName="diagram" presStyleCnt="0">
        <dgm:presLayoutVars>
          <dgm:dir/>
          <dgm:resizeHandles/>
        </dgm:presLayoutVars>
      </dgm:prSet>
      <dgm:spPr/>
      <dgm:t>
        <a:bodyPr/>
        <a:lstStyle/>
        <a:p>
          <a:endParaRPr lang="en-US"/>
        </a:p>
      </dgm:t>
    </dgm:pt>
    <dgm:pt modelId="{E9C56C29-5E16-4DA7-A7C2-2E69F4F90A97}" type="pres">
      <dgm:prSet presAssocID="{B892E951-30E1-4EC1-9349-57E2F1B03D2F}" presName="firstNode" presStyleLbl="node1" presStyleIdx="0" presStyleCnt="10" custScaleX="93567" custScaleY="93567" custLinFactNeighborX="-8061">
        <dgm:presLayoutVars>
          <dgm:bulletEnabled val="1"/>
        </dgm:presLayoutVars>
      </dgm:prSet>
      <dgm:spPr/>
      <dgm:t>
        <a:bodyPr/>
        <a:lstStyle/>
        <a:p>
          <a:endParaRPr lang="en-US"/>
        </a:p>
      </dgm:t>
    </dgm:pt>
    <dgm:pt modelId="{9F302723-CB76-430D-9C57-C6FD7A40F451}" type="pres">
      <dgm:prSet presAssocID="{F9196AC9-5C9E-4A0B-9334-5E1F54DF1A7F}" presName="sibTrans" presStyleLbl="sibTrans2D1" presStyleIdx="0" presStyleCnt="9"/>
      <dgm:spPr/>
      <dgm:t>
        <a:bodyPr/>
        <a:lstStyle/>
        <a:p>
          <a:endParaRPr lang="en-US"/>
        </a:p>
      </dgm:t>
    </dgm:pt>
    <dgm:pt modelId="{C94E8D0D-9A3D-4B16-BE4B-A044E2CAB82B}" type="pres">
      <dgm:prSet presAssocID="{0B4B86BC-710C-433F-921C-B56E6473594A}" presName="middleNode" presStyleCnt="0"/>
      <dgm:spPr/>
    </dgm:pt>
    <dgm:pt modelId="{6815EF7D-612B-4E81-B9F1-C7965B70B5CB}" type="pres">
      <dgm:prSet presAssocID="{0B4B86BC-710C-433F-921C-B56E6473594A}" presName="padding" presStyleLbl="node1" presStyleIdx="0" presStyleCnt="10"/>
      <dgm:spPr/>
    </dgm:pt>
    <dgm:pt modelId="{58C67C59-CC04-4518-97DD-D30B6E2B5E04}" type="pres">
      <dgm:prSet presAssocID="{0B4B86BC-710C-433F-921C-B56E6473594A}" presName="shape" presStyleLbl="node1" presStyleIdx="1" presStyleCnt="10" custScaleX="140281" custScaleY="140281" custLinFactNeighborX="-12086">
        <dgm:presLayoutVars>
          <dgm:bulletEnabled val="1"/>
        </dgm:presLayoutVars>
      </dgm:prSet>
      <dgm:spPr/>
      <dgm:t>
        <a:bodyPr/>
        <a:lstStyle/>
        <a:p>
          <a:endParaRPr lang="en-US"/>
        </a:p>
      </dgm:t>
    </dgm:pt>
    <dgm:pt modelId="{A861B692-5C96-4487-AC42-854127E24C6F}" type="pres">
      <dgm:prSet presAssocID="{6455A299-C0EA-45E9-AE4E-E5FA7137E1C1}" presName="sibTrans" presStyleLbl="sibTrans2D1" presStyleIdx="1" presStyleCnt="9"/>
      <dgm:spPr/>
      <dgm:t>
        <a:bodyPr/>
        <a:lstStyle/>
        <a:p>
          <a:endParaRPr lang="en-US"/>
        </a:p>
      </dgm:t>
    </dgm:pt>
    <dgm:pt modelId="{DB534593-156E-403C-84D4-178AD8960C21}" type="pres">
      <dgm:prSet presAssocID="{E600FCC9-3D4D-400F-A414-5F363C2201DA}" presName="middleNode" presStyleCnt="0"/>
      <dgm:spPr/>
    </dgm:pt>
    <dgm:pt modelId="{48B9D69A-D2E2-475B-9175-4EEBE7EEDF14}" type="pres">
      <dgm:prSet presAssocID="{E600FCC9-3D4D-400F-A414-5F363C2201DA}" presName="padding" presStyleLbl="node1" presStyleIdx="1" presStyleCnt="10"/>
      <dgm:spPr/>
    </dgm:pt>
    <dgm:pt modelId="{661FD4CF-5F9E-4903-AA7D-6736277FE7AB}" type="pres">
      <dgm:prSet presAssocID="{E600FCC9-3D4D-400F-A414-5F363C2201DA}" presName="shape" presStyleLbl="node1" presStyleIdx="2" presStyleCnt="10" custScaleX="140281" custScaleY="140281">
        <dgm:presLayoutVars>
          <dgm:bulletEnabled val="1"/>
        </dgm:presLayoutVars>
      </dgm:prSet>
      <dgm:spPr/>
      <dgm:t>
        <a:bodyPr/>
        <a:lstStyle/>
        <a:p>
          <a:endParaRPr lang="en-US"/>
        </a:p>
      </dgm:t>
    </dgm:pt>
    <dgm:pt modelId="{0940B7DD-4220-4A59-A386-9EADBC07669D}" type="pres">
      <dgm:prSet presAssocID="{E2FCAAF9-9B49-4B44-9FA1-BE4EF923FAE5}" presName="sibTrans" presStyleLbl="sibTrans2D1" presStyleIdx="2" presStyleCnt="9"/>
      <dgm:spPr/>
      <dgm:t>
        <a:bodyPr/>
        <a:lstStyle/>
        <a:p>
          <a:endParaRPr lang="en-US"/>
        </a:p>
      </dgm:t>
    </dgm:pt>
    <dgm:pt modelId="{932FAFBB-F69C-40FF-A600-FCB67D44CEE3}" type="pres">
      <dgm:prSet presAssocID="{480E373B-5960-457C-9E12-6160D8B2EDFC}" presName="middleNode" presStyleCnt="0"/>
      <dgm:spPr/>
    </dgm:pt>
    <dgm:pt modelId="{C01E44D4-D77A-4931-9A44-2CBE5343FB17}" type="pres">
      <dgm:prSet presAssocID="{480E373B-5960-457C-9E12-6160D8B2EDFC}" presName="padding" presStyleLbl="node1" presStyleIdx="2" presStyleCnt="10"/>
      <dgm:spPr/>
    </dgm:pt>
    <dgm:pt modelId="{4E701E96-63AA-4207-9611-D163662FFF1C}" type="pres">
      <dgm:prSet presAssocID="{480E373B-5960-457C-9E12-6160D8B2EDFC}" presName="shape" presStyleLbl="node1" presStyleIdx="3" presStyleCnt="10" custScaleX="140281" custScaleY="140281" custLinFactNeighborY="5180">
        <dgm:presLayoutVars>
          <dgm:bulletEnabled val="1"/>
        </dgm:presLayoutVars>
      </dgm:prSet>
      <dgm:spPr/>
      <dgm:t>
        <a:bodyPr/>
        <a:lstStyle/>
        <a:p>
          <a:endParaRPr lang="en-US"/>
        </a:p>
      </dgm:t>
    </dgm:pt>
    <dgm:pt modelId="{87CE3744-0DEE-4399-B320-4766C40FE745}" type="pres">
      <dgm:prSet presAssocID="{92D1C09B-1412-439C-A325-F72E625B3A4D}" presName="sibTrans" presStyleLbl="sibTrans2D1" presStyleIdx="3" presStyleCnt="9"/>
      <dgm:spPr/>
      <dgm:t>
        <a:bodyPr/>
        <a:lstStyle/>
        <a:p>
          <a:endParaRPr lang="en-US"/>
        </a:p>
      </dgm:t>
    </dgm:pt>
    <dgm:pt modelId="{77C42518-6B07-4F82-A0DE-F9ACCD23A2B9}" type="pres">
      <dgm:prSet presAssocID="{76D78AE3-6CD9-4C5C-87DE-8AA018F881E6}" presName="middleNode" presStyleCnt="0"/>
      <dgm:spPr/>
    </dgm:pt>
    <dgm:pt modelId="{ED5D5B4F-CC51-47ED-B270-EF03BE22F9E7}" type="pres">
      <dgm:prSet presAssocID="{76D78AE3-6CD9-4C5C-87DE-8AA018F881E6}" presName="padding" presStyleLbl="node1" presStyleIdx="3" presStyleCnt="10"/>
      <dgm:spPr/>
    </dgm:pt>
    <dgm:pt modelId="{34458F46-872C-4D66-A3C0-072749CC8665}" type="pres">
      <dgm:prSet presAssocID="{76D78AE3-6CD9-4C5C-87DE-8AA018F881E6}" presName="shape" presStyleLbl="node1" presStyleIdx="4" presStyleCnt="10" custScaleX="140281" custScaleY="140281" custLinFactNeighborX="-12086">
        <dgm:presLayoutVars>
          <dgm:bulletEnabled val="1"/>
        </dgm:presLayoutVars>
      </dgm:prSet>
      <dgm:spPr/>
      <dgm:t>
        <a:bodyPr/>
        <a:lstStyle/>
        <a:p>
          <a:endParaRPr lang="en-US"/>
        </a:p>
      </dgm:t>
    </dgm:pt>
    <dgm:pt modelId="{2B94E670-3532-4175-9232-F857D19FDAAB}" type="pres">
      <dgm:prSet presAssocID="{51DD141C-D6FE-4E70-B0C2-ACD596BBEDA1}" presName="sibTrans" presStyleLbl="sibTrans2D1" presStyleIdx="4" presStyleCnt="9"/>
      <dgm:spPr/>
      <dgm:t>
        <a:bodyPr/>
        <a:lstStyle/>
        <a:p>
          <a:endParaRPr lang="en-US"/>
        </a:p>
      </dgm:t>
    </dgm:pt>
    <dgm:pt modelId="{2795BCCA-50F4-49D8-8865-AD7DA29056A8}" type="pres">
      <dgm:prSet presAssocID="{A6677BD6-AB03-4585-A3C9-73E8E88727A6}" presName="middleNode" presStyleCnt="0"/>
      <dgm:spPr/>
    </dgm:pt>
    <dgm:pt modelId="{524F1A3B-4CB1-4BC8-9311-C20CCD466FD6}" type="pres">
      <dgm:prSet presAssocID="{A6677BD6-AB03-4585-A3C9-73E8E88727A6}" presName="padding" presStyleLbl="node1" presStyleIdx="4" presStyleCnt="10"/>
      <dgm:spPr/>
    </dgm:pt>
    <dgm:pt modelId="{14CA9E35-9BDF-4AE9-827C-11183BC6997B}" type="pres">
      <dgm:prSet presAssocID="{A6677BD6-AB03-4585-A3C9-73E8E88727A6}" presName="shape" presStyleLbl="node1" presStyleIdx="5" presStyleCnt="10" custScaleX="140281" custScaleY="140281" custLinFactNeighborX="-12086">
        <dgm:presLayoutVars>
          <dgm:bulletEnabled val="1"/>
        </dgm:presLayoutVars>
      </dgm:prSet>
      <dgm:spPr/>
      <dgm:t>
        <a:bodyPr/>
        <a:lstStyle/>
        <a:p>
          <a:endParaRPr lang="en-US"/>
        </a:p>
      </dgm:t>
    </dgm:pt>
    <dgm:pt modelId="{30F6C6D1-E8F4-496D-A80A-AAFFD7ED600A}" type="pres">
      <dgm:prSet presAssocID="{CEF3D92B-76A2-4DE6-A518-217F3BB4BA85}" presName="sibTrans" presStyleLbl="sibTrans2D1" presStyleIdx="5" presStyleCnt="9"/>
      <dgm:spPr/>
      <dgm:t>
        <a:bodyPr/>
        <a:lstStyle/>
        <a:p>
          <a:endParaRPr lang="en-US"/>
        </a:p>
      </dgm:t>
    </dgm:pt>
    <dgm:pt modelId="{5B754D3C-3773-4488-8E20-26E6F0506FB4}" type="pres">
      <dgm:prSet presAssocID="{AD003406-F148-4F54-BECC-A9EEBF584C59}" presName="middleNode" presStyleCnt="0"/>
      <dgm:spPr/>
    </dgm:pt>
    <dgm:pt modelId="{C450DA27-9ED0-46E0-85E6-4A9BAAC1BE13}" type="pres">
      <dgm:prSet presAssocID="{AD003406-F148-4F54-BECC-A9EEBF584C59}" presName="padding" presStyleLbl="node1" presStyleIdx="5" presStyleCnt="10"/>
      <dgm:spPr/>
    </dgm:pt>
    <dgm:pt modelId="{F44EAE1F-7A9A-4069-BCFB-5972AB59E845}" type="pres">
      <dgm:prSet presAssocID="{AD003406-F148-4F54-BECC-A9EEBF584C59}" presName="shape" presStyleLbl="node1" presStyleIdx="6" presStyleCnt="10" custScaleX="140281" custScaleY="140281" custLinFactNeighborX="-12086">
        <dgm:presLayoutVars>
          <dgm:bulletEnabled val="1"/>
        </dgm:presLayoutVars>
      </dgm:prSet>
      <dgm:spPr/>
      <dgm:t>
        <a:bodyPr/>
        <a:lstStyle/>
        <a:p>
          <a:endParaRPr lang="en-US"/>
        </a:p>
      </dgm:t>
    </dgm:pt>
    <dgm:pt modelId="{D899AC2A-6068-4BD8-8226-272A10B152BC}" type="pres">
      <dgm:prSet presAssocID="{2CFAF4FC-2D7E-4ECD-9E45-DD510554B6ED}" presName="sibTrans" presStyleLbl="sibTrans2D1" presStyleIdx="6" presStyleCnt="9"/>
      <dgm:spPr/>
      <dgm:t>
        <a:bodyPr/>
        <a:lstStyle/>
        <a:p>
          <a:endParaRPr lang="en-US"/>
        </a:p>
      </dgm:t>
    </dgm:pt>
    <dgm:pt modelId="{6AA44067-AB92-44EF-A830-A5E56F6FD917}" type="pres">
      <dgm:prSet presAssocID="{C39FC8EC-A314-448A-9C85-127E90DF3447}" presName="middleNode" presStyleCnt="0"/>
      <dgm:spPr/>
    </dgm:pt>
    <dgm:pt modelId="{F4BD1D13-A211-47EB-AA5F-3C064772D4BB}" type="pres">
      <dgm:prSet presAssocID="{C39FC8EC-A314-448A-9C85-127E90DF3447}" presName="padding" presStyleLbl="node1" presStyleIdx="6" presStyleCnt="10"/>
      <dgm:spPr/>
    </dgm:pt>
    <dgm:pt modelId="{FEB14915-41FD-454B-A21C-2F72ED094F3F}" type="pres">
      <dgm:prSet presAssocID="{C39FC8EC-A314-448A-9C85-127E90DF3447}" presName="shape" presStyleLbl="node1" presStyleIdx="7" presStyleCnt="10" custScaleX="140281" custScaleY="140281" custLinFactNeighborX="-12086">
        <dgm:presLayoutVars>
          <dgm:bulletEnabled val="1"/>
        </dgm:presLayoutVars>
      </dgm:prSet>
      <dgm:spPr/>
      <dgm:t>
        <a:bodyPr/>
        <a:lstStyle/>
        <a:p>
          <a:endParaRPr lang="en-US"/>
        </a:p>
      </dgm:t>
    </dgm:pt>
    <dgm:pt modelId="{895A0CC3-0D0D-40EB-83F5-B15E9D88D40D}" type="pres">
      <dgm:prSet presAssocID="{4895F544-8929-47BB-83F4-679C194C551A}" presName="sibTrans" presStyleLbl="sibTrans2D1" presStyleIdx="7" presStyleCnt="9"/>
      <dgm:spPr/>
      <dgm:t>
        <a:bodyPr/>
        <a:lstStyle/>
        <a:p>
          <a:endParaRPr lang="en-US"/>
        </a:p>
      </dgm:t>
    </dgm:pt>
    <dgm:pt modelId="{DA46ACF9-2BB2-4E16-8A99-074360A54AEE}" type="pres">
      <dgm:prSet presAssocID="{71398226-745E-48FE-A4CC-42B45191C226}" presName="middleNode" presStyleCnt="0"/>
      <dgm:spPr/>
    </dgm:pt>
    <dgm:pt modelId="{B829D9C2-E664-43F2-AB42-204ED80D8310}" type="pres">
      <dgm:prSet presAssocID="{71398226-745E-48FE-A4CC-42B45191C226}" presName="padding" presStyleLbl="node1" presStyleIdx="7" presStyleCnt="10"/>
      <dgm:spPr/>
    </dgm:pt>
    <dgm:pt modelId="{BEBA7EFD-AC39-475D-9C01-4FCB0F7FB9A6}" type="pres">
      <dgm:prSet presAssocID="{71398226-745E-48FE-A4CC-42B45191C226}" presName="shape" presStyleLbl="node1" presStyleIdx="8" presStyleCnt="10" custScaleX="140281" custScaleY="140281">
        <dgm:presLayoutVars>
          <dgm:bulletEnabled val="1"/>
        </dgm:presLayoutVars>
      </dgm:prSet>
      <dgm:spPr/>
      <dgm:t>
        <a:bodyPr/>
        <a:lstStyle/>
        <a:p>
          <a:endParaRPr lang="en-US"/>
        </a:p>
      </dgm:t>
    </dgm:pt>
    <dgm:pt modelId="{CE5C760C-1C83-48D6-BDE6-FBC63FED328A}" type="pres">
      <dgm:prSet presAssocID="{9D6C2835-53A1-42FE-B5FB-D51CAB9EA23C}" presName="sibTrans" presStyleLbl="sibTrans2D1" presStyleIdx="8" presStyleCnt="9"/>
      <dgm:spPr/>
      <dgm:t>
        <a:bodyPr/>
        <a:lstStyle/>
        <a:p>
          <a:endParaRPr lang="en-US"/>
        </a:p>
      </dgm:t>
    </dgm:pt>
    <dgm:pt modelId="{2ABD8D9D-5A92-4298-B10F-5F2B3D24E72E}" type="pres">
      <dgm:prSet presAssocID="{869EC82F-1313-45DE-A437-137B45ED1B72}" presName="lastNode" presStyleLbl="node1" presStyleIdx="9" presStyleCnt="10">
        <dgm:presLayoutVars>
          <dgm:bulletEnabled val="1"/>
        </dgm:presLayoutVars>
      </dgm:prSet>
      <dgm:spPr/>
      <dgm:t>
        <a:bodyPr/>
        <a:lstStyle/>
        <a:p>
          <a:endParaRPr lang="en-US"/>
        </a:p>
      </dgm:t>
    </dgm:pt>
  </dgm:ptLst>
  <dgm:cxnLst>
    <dgm:cxn modelId="{19B378FB-459F-4021-B824-DC126F94FCB1}" srcId="{C00B4F40-3DDB-40BF-92CD-70EF7BDA306E}" destId="{0B4B86BC-710C-433F-921C-B56E6473594A}" srcOrd="1" destOrd="0" parTransId="{CD1D236E-2311-487A-B720-C507C7644FD3}" sibTransId="{6455A299-C0EA-45E9-AE4E-E5FA7137E1C1}"/>
    <dgm:cxn modelId="{C49B7FBB-150E-463A-A482-3D55E3135FE8}" type="presOf" srcId="{0B4B86BC-710C-433F-921C-B56E6473594A}" destId="{58C67C59-CC04-4518-97DD-D30B6E2B5E04}" srcOrd="0" destOrd="0" presId="urn:microsoft.com/office/officeart/2005/8/layout/bProcess2"/>
    <dgm:cxn modelId="{34287BB9-2297-46C4-903D-142EB2601F5F}" type="presOf" srcId="{CEF3D92B-76A2-4DE6-A518-217F3BB4BA85}" destId="{30F6C6D1-E8F4-496D-A80A-AAFFD7ED600A}" srcOrd="0" destOrd="0" presId="urn:microsoft.com/office/officeart/2005/8/layout/bProcess2"/>
    <dgm:cxn modelId="{A602D4E2-AD37-47B1-AB65-F58AF34F3C00}" srcId="{C00B4F40-3DDB-40BF-92CD-70EF7BDA306E}" destId="{869EC82F-1313-45DE-A437-137B45ED1B72}" srcOrd="9" destOrd="0" parTransId="{39B8C9EC-B6FF-4922-9CBE-F126C97632D0}" sibTransId="{CD464F87-A520-43BC-B840-77557E88FE7E}"/>
    <dgm:cxn modelId="{5C2F4328-EA86-49E1-9866-0E9BEDE8DE73}" type="presOf" srcId="{6455A299-C0EA-45E9-AE4E-E5FA7137E1C1}" destId="{A861B692-5C96-4487-AC42-854127E24C6F}" srcOrd="0" destOrd="0" presId="urn:microsoft.com/office/officeart/2005/8/layout/bProcess2"/>
    <dgm:cxn modelId="{6B01E97A-046E-4AD1-B869-E6C7AFBCA42B}" type="presOf" srcId="{F9196AC9-5C9E-4A0B-9334-5E1F54DF1A7F}" destId="{9F302723-CB76-430D-9C57-C6FD7A40F451}" srcOrd="0" destOrd="0" presId="urn:microsoft.com/office/officeart/2005/8/layout/bProcess2"/>
    <dgm:cxn modelId="{93181ED7-A930-4F52-B047-0C0B0AAEDF08}" type="presOf" srcId="{869EC82F-1313-45DE-A437-137B45ED1B72}" destId="{2ABD8D9D-5A92-4298-B10F-5F2B3D24E72E}" srcOrd="0" destOrd="0" presId="urn:microsoft.com/office/officeart/2005/8/layout/bProcess2"/>
    <dgm:cxn modelId="{E0A1D5B3-B727-44F8-9909-AFF4345660E9}" type="presOf" srcId="{71398226-745E-48FE-A4CC-42B45191C226}" destId="{BEBA7EFD-AC39-475D-9C01-4FCB0F7FB9A6}" srcOrd="0" destOrd="0" presId="urn:microsoft.com/office/officeart/2005/8/layout/bProcess2"/>
    <dgm:cxn modelId="{6C6675CF-CDC8-4F0D-987F-4A86589B41DE}" type="presOf" srcId="{A6677BD6-AB03-4585-A3C9-73E8E88727A6}" destId="{14CA9E35-9BDF-4AE9-827C-11183BC6997B}" srcOrd="0" destOrd="0" presId="urn:microsoft.com/office/officeart/2005/8/layout/bProcess2"/>
    <dgm:cxn modelId="{8F56F496-2366-4B7E-A6F7-26F42AE3F82B}" srcId="{C00B4F40-3DDB-40BF-92CD-70EF7BDA306E}" destId="{B892E951-30E1-4EC1-9349-57E2F1B03D2F}" srcOrd="0" destOrd="0" parTransId="{B641257C-8620-4F8D-91FC-8D8EE1AE2DA2}" sibTransId="{F9196AC9-5C9E-4A0B-9334-5E1F54DF1A7F}"/>
    <dgm:cxn modelId="{9D938C08-3413-4ECF-A18A-339AC9F3DFCA}" srcId="{C00B4F40-3DDB-40BF-92CD-70EF7BDA306E}" destId="{AD003406-F148-4F54-BECC-A9EEBF584C59}" srcOrd="6" destOrd="0" parTransId="{6BBCE3BE-C878-473D-BDED-C89C3AD2D16C}" sibTransId="{2CFAF4FC-2D7E-4ECD-9E45-DD510554B6ED}"/>
    <dgm:cxn modelId="{19BBB25C-A93B-4F92-B6FE-193060D729C6}" srcId="{C00B4F40-3DDB-40BF-92CD-70EF7BDA306E}" destId="{E600FCC9-3D4D-400F-A414-5F363C2201DA}" srcOrd="2" destOrd="0" parTransId="{B04E74F6-C5A0-4AD1-BF59-832748546087}" sibTransId="{E2FCAAF9-9B49-4B44-9FA1-BE4EF923FAE5}"/>
    <dgm:cxn modelId="{187613A5-B48E-4164-A1C8-9AAB4355FB09}" srcId="{C00B4F40-3DDB-40BF-92CD-70EF7BDA306E}" destId="{A6677BD6-AB03-4585-A3C9-73E8E88727A6}" srcOrd="5" destOrd="0" parTransId="{9E7E9FBD-089F-4A3B-8135-EAD8229B220E}" sibTransId="{CEF3D92B-76A2-4DE6-A518-217F3BB4BA85}"/>
    <dgm:cxn modelId="{A6EE2638-58BD-4A5C-B76B-54DC2482D8FE}" type="presOf" srcId="{E2FCAAF9-9B49-4B44-9FA1-BE4EF923FAE5}" destId="{0940B7DD-4220-4A59-A386-9EADBC07669D}" srcOrd="0" destOrd="0" presId="urn:microsoft.com/office/officeart/2005/8/layout/bProcess2"/>
    <dgm:cxn modelId="{8A1F44E7-562F-46FF-885E-B11C1D4433BB}" srcId="{C00B4F40-3DDB-40BF-92CD-70EF7BDA306E}" destId="{C39FC8EC-A314-448A-9C85-127E90DF3447}" srcOrd="7" destOrd="0" parTransId="{77147507-EF60-4582-9C05-36F3676F449A}" sibTransId="{4895F544-8929-47BB-83F4-679C194C551A}"/>
    <dgm:cxn modelId="{EC5AF7A5-7310-475F-B49D-58D6B01AD8CF}" srcId="{C00B4F40-3DDB-40BF-92CD-70EF7BDA306E}" destId="{480E373B-5960-457C-9E12-6160D8B2EDFC}" srcOrd="3" destOrd="0" parTransId="{9226ACB6-B4CF-4983-9A73-2C9A298F7D6F}" sibTransId="{92D1C09B-1412-439C-A325-F72E625B3A4D}"/>
    <dgm:cxn modelId="{06FC5147-F5A4-483F-91BF-3DC635AAEA02}" type="presOf" srcId="{480E373B-5960-457C-9E12-6160D8B2EDFC}" destId="{4E701E96-63AA-4207-9611-D163662FFF1C}" srcOrd="0" destOrd="0" presId="urn:microsoft.com/office/officeart/2005/8/layout/bProcess2"/>
    <dgm:cxn modelId="{A38E9E3A-8179-468F-8C26-5F245734B561}" type="presOf" srcId="{B892E951-30E1-4EC1-9349-57E2F1B03D2F}" destId="{E9C56C29-5E16-4DA7-A7C2-2E69F4F90A97}" srcOrd="0" destOrd="0" presId="urn:microsoft.com/office/officeart/2005/8/layout/bProcess2"/>
    <dgm:cxn modelId="{3CFB7510-2B76-4850-B304-8A73B4EEB4F9}" type="presOf" srcId="{9D6C2835-53A1-42FE-B5FB-D51CAB9EA23C}" destId="{CE5C760C-1C83-48D6-BDE6-FBC63FED328A}" srcOrd="0" destOrd="0" presId="urn:microsoft.com/office/officeart/2005/8/layout/bProcess2"/>
    <dgm:cxn modelId="{9FDAB3E4-301B-4A6F-858A-677103388FD3}" type="presOf" srcId="{C39FC8EC-A314-448A-9C85-127E90DF3447}" destId="{FEB14915-41FD-454B-A21C-2F72ED094F3F}" srcOrd="0" destOrd="0" presId="urn:microsoft.com/office/officeart/2005/8/layout/bProcess2"/>
    <dgm:cxn modelId="{604B4753-8E52-468A-9390-3B2545B39C72}" type="presOf" srcId="{AD003406-F148-4F54-BECC-A9EEBF584C59}" destId="{F44EAE1F-7A9A-4069-BCFB-5972AB59E845}" srcOrd="0" destOrd="0" presId="urn:microsoft.com/office/officeart/2005/8/layout/bProcess2"/>
    <dgm:cxn modelId="{C98135D8-AB30-4AFB-9E0D-862CCF4DB874}" type="presOf" srcId="{4895F544-8929-47BB-83F4-679C194C551A}" destId="{895A0CC3-0D0D-40EB-83F5-B15E9D88D40D}" srcOrd="0" destOrd="0" presId="urn:microsoft.com/office/officeart/2005/8/layout/bProcess2"/>
    <dgm:cxn modelId="{1DE4ECFB-E17D-485B-B7C2-418088D33AE3}" srcId="{C00B4F40-3DDB-40BF-92CD-70EF7BDA306E}" destId="{76D78AE3-6CD9-4C5C-87DE-8AA018F881E6}" srcOrd="4" destOrd="0" parTransId="{A8098945-0CBA-4738-83CD-3F838AEA5B5A}" sibTransId="{51DD141C-D6FE-4E70-B0C2-ACD596BBEDA1}"/>
    <dgm:cxn modelId="{1DB98D89-0FFF-469D-9CF8-861877FCA450}" type="presOf" srcId="{76D78AE3-6CD9-4C5C-87DE-8AA018F881E6}" destId="{34458F46-872C-4D66-A3C0-072749CC8665}" srcOrd="0" destOrd="0" presId="urn:microsoft.com/office/officeart/2005/8/layout/bProcess2"/>
    <dgm:cxn modelId="{4646F297-D116-4FB5-A90D-69C824343FB0}" type="presOf" srcId="{C00B4F40-3DDB-40BF-92CD-70EF7BDA306E}" destId="{27E043EB-9B11-4F22-8E24-B03FD0ACCC34}" srcOrd="0" destOrd="0" presId="urn:microsoft.com/office/officeart/2005/8/layout/bProcess2"/>
    <dgm:cxn modelId="{B536B16B-7C2E-423B-BE2A-C7FA05A1C542}" type="presOf" srcId="{92D1C09B-1412-439C-A325-F72E625B3A4D}" destId="{87CE3744-0DEE-4399-B320-4766C40FE745}" srcOrd="0" destOrd="0" presId="urn:microsoft.com/office/officeart/2005/8/layout/bProcess2"/>
    <dgm:cxn modelId="{473C8F7A-6C23-4488-922A-DF564FDD764B}" type="presOf" srcId="{51DD141C-D6FE-4E70-B0C2-ACD596BBEDA1}" destId="{2B94E670-3532-4175-9232-F857D19FDAAB}" srcOrd="0" destOrd="0" presId="urn:microsoft.com/office/officeart/2005/8/layout/bProcess2"/>
    <dgm:cxn modelId="{AEDDFE2D-D560-41BB-B503-5C967F9F7B70}" srcId="{C00B4F40-3DDB-40BF-92CD-70EF7BDA306E}" destId="{71398226-745E-48FE-A4CC-42B45191C226}" srcOrd="8" destOrd="0" parTransId="{F70AE69A-8099-40FC-A1B9-34F130EBF69E}" sibTransId="{9D6C2835-53A1-42FE-B5FB-D51CAB9EA23C}"/>
    <dgm:cxn modelId="{6D3CA5F5-01E3-473C-9D2F-766E34262B4E}" type="presOf" srcId="{E600FCC9-3D4D-400F-A414-5F363C2201DA}" destId="{661FD4CF-5F9E-4903-AA7D-6736277FE7AB}" srcOrd="0" destOrd="0" presId="urn:microsoft.com/office/officeart/2005/8/layout/bProcess2"/>
    <dgm:cxn modelId="{CEC3C6B5-BB6C-46BA-8CA1-075294A1893A}" type="presOf" srcId="{2CFAF4FC-2D7E-4ECD-9E45-DD510554B6ED}" destId="{D899AC2A-6068-4BD8-8226-272A10B152BC}" srcOrd="0" destOrd="0" presId="urn:microsoft.com/office/officeart/2005/8/layout/bProcess2"/>
    <dgm:cxn modelId="{E8FCEB71-B6AC-4272-9289-EFADA3853FCB}" type="presParOf" srcId="{27E043EB-9B11-4F22-8E24-B03FD0ACCC34}" destId="{E9C56C29-5E16-4DA7-A7C2-2E69F4F90A97}" srcOrd="0" destOrd="0" presId="urn:microsoft.com/office/officeart/2005/8/layout/bProcess2"/>
    <dgm:cxn modelId="{899A9435-5F81-4F54-9E29-B4D54BEAAEAA}" type="presParOf" srcId="{27E043EB-9B11-4F22-8E24-B03FD0ACCC34}" destId="{9F302723-CB76-430D-9C57-C6FD7A40F451}" srcOrd="1" destOrd="0" presId="urn:microsoft.com/office/officeart/2005/8/layout/bProcess2"/>
    <dgm:cxn modelId="{3877DFC4-CB29-4A5D-816B-76D0B2FFB8AD}" type="presParOf" srcId="{27E043EB-9B11-4F22-8E24-B03FD0ACCC34}" destId="{C94E8D0D-9A3D-4B16-BE4B-A044E2CAB82B}" srcOrd="2" destOrd="0" presId="urn:microsoft.com/office/officeart/2005/8/layout/bProcess2"/>
    <dgm:cxn modelId="{A6A9020C-B512-406D-BA6E-970ED7346F52}" type="presParOf" srcId="{C94E8D0D-9A3D-4B16-BE4B-A044E2CAB82B}" destId="{6815EF7D-612B-4E81-B9F1-C7965B70B5CB}" srcOrd="0" destOrd="0" presId="urn:microsoft.com/office/officeart/2005/8/layout/bProcess2"/>
    <dgm:cxn modelId="{056887E6-8D53-43EB-987E-409B48651B95}" type="presParOf" srcId="{C94E8D0D-9A3D-4B16-BE4B-A044E2CAB82B}" destId="{58C67C59-CC04-4518-97DD-D30B6E2B5E04}" srcOrd="1" destOrd="0" presId="urn:microsoft.com/office/officeart/2005/8/layout/bProcess2"/>
    <dgm:cxn modelId="{B7015A64-3BD5-4F5E-90C7-C8BD49F3ABBB}" type="presParOf" srcId="{27E043EB-9B11-4F22-8E24-B03FD0ACCC34}" destId="{A861B692-5C96-4487-AC42-854127E24C6F}" srcOrd="3" destOrd="0" presId="urn:microsoft.com/office/officeart/2005/8/layout/bProcess2"/>
    <dgm:cxn modelId="{E1756AB0-725F-46B9-9791-1D18E8FAF65D}" type="presParOf" srcId="{27E043EB-9B11-4F22-8E24-B03FD0ACCC34}" destId="{DB534593-156E-403C-84D4-178AD8960C21}" srcOrd="4" destOrd="0" presId="urn:microsoft.com/office/officeart/2005/8/layout/bProcess2"/>
    <dgm:cxn modelId="{BE5D0C4D-4CCD-4935-AE35-74ADA7F2630A}" type="presParOf" srcId="{DB534593-156E-403C-84D4-178AD8960C21}" destId="{48B9D69A-D2E2-475B-9175-4EEBE7EEDF14}" srcOrd="0" destOrd="0" presId="urn:microsoft.com/office/officeart/2005/8/layout/bProcess2"/>
    <dgm:cxn modelId="{3B262611-EF5D-4144-B62C-DA7DCAB1EDAE}" type="presParOf" srcId="{DB534593-156E-403C-84D4-178AD8960C21}" destId="{661FD4CF-5F9E-4903-AA7D-6736277FE7AB}" srcOrd="1" destOrd="0" presId="urn:microsoft.com/office/officeart/2005/8/layout/bProcess2"/>
    <dgm:cxn modelId="{26AAE1F4-3B58-4090-8C94-734F4B881A89}" type="presParOf" srcId="{27E043EB-9B11-4F22-8E24-B03FD0ACCC34}" destId="{0940B7DD-4220-4A59-A386-9EADBC07669D}" srcOrd="5" destOrd="0" presId="urn:microsoft.com/office/officeart/2005/8/layout/bProcess2"/>
    <dgm:cxn modelId="{5F23FE44-3104-4087-BC47-9A46BEBD6E62}" type="presParOf" srcId="{27E043EB-9B11-4F22-8E24-B03FD0ACCC34}" destId="{932FAFBB-F69C-40FF-A600-FCB67D44CEE3}" srcOrd="6" destOrd="0" presId="urn:microsoft.com/office/officeart/2005/8/layout/bProcess2"/>
    <dgm:cxn modelId="{DB45397A-78BD-4754-86EB-27B88B54FA3A}" type="presParOf" srcId="{932FAFBB-F69C-40FF-A600-FCB67D44CEE3}" destId="{C01E44D4-D77A-4931-9A44-2CBE5343FB17}" srcOrd="0" destOrd="0" presId="urn:microsoft.com/office/officeart/2005/8/layout/bProcess2"/>
    <dgm:cxn modelId="{EB18D9D4-09B4-4E11-AB1F-56ABD0C98F80}" type="presParOf" srcId="{932FAFBB-F69C-40FF-A600-FCB67D44CEE3}" destId="{4E701E96-63AA-4207-9611-D163662FFF1C}" srcOrd="1" destOrd="0" presId="urn:microsoft.com/office/officeart/2005/8/layout/bProcess2"/>
    <dgm:cxn modelId="{6C225168-8067-4596-883A-0CE35D1E356A}" type="presParOf" srcId="{27E043EB-9B11-4F22-8E24-B03FD0ACCC34}" destId="{87CE3744-0DEE-4399-B320-4766C40FE745}" srcOrd="7" destOrd="0" presId="urn:microsoft.com/office/officeart/2005/8/layout/bProcess2"/>
    <dgm:cxn modelId="{37447D7E-D007-4D66-8941-CEB5E2AD38AC}" type="presParOf" srcId="{27E043EB-9B11-4F22-8E24-B03FD0ACCC34}" destId="{77C42518-6B07-4F82-A0DE-F9ACCD23A2B9}" srcOrd="8" destOrd="0" presId="urn:microsoft.com/office/officeart/2005/8/layout/bProcess2"/>
    <dgm:cxn modelId="{2266920F-CF2B-4BE5-B6A7-368D020CC77C}" type="presParOf" srcId="{77C42518-6B07-4F82-A0DE-F9ACCD23A2B9}" destId="{ED5D5B4F-CC51-47ED-B270-EF03BE22F9E7}" srcOrd="0" destOrd="0" presId="urn:microsoft.com/office/officeart/2005/8/layout/bProcess2"/>
    <dgm:cxn modelId="{9C018EC3-9FD8-4A89-A756-6E5831062C5D}" type="presParOf" srcId="{77C42518-6B07-4F82-A0DE-F9ACCD23A2B9}" destId="{34458F46-872C-4D66-A3C0-072749CC8665}" srcOrd="1" destOrd="0" presId="urn:microsoft.com/office/officeart/2005/8/layout/bProcess2"/>
    <dgm:cxn modelId="{5DB607B6-B521-4CB9-85E0-80917F387E3D}" type="presParOf" srcId="{27E043EB-9B11-4F22-8E24-B03FD0ACCC34}" destId="{2B94E670-3532-4175-9232-F857D19FDAAB}" srcOrd="9" destOrd="0" presId="urn:microsoft.com/office/officeart/2005/8/layout/bProcess2"/>
    <dgm:cxn modelId="{79BE2D4B-86E8-45F9-89B3-80FD12A1C99C}" type="presParOf" srcId="{27E043EB-9B11-4F22-8E24-B03FD0ACCC34}" destId="{2795BCCA-50F4-49D8-8865-AD7DA29056A8}" srcOrd="10" destOrd="0" presId="urn:microsoft.com/office/officeart/2005/8/layout/bProcess2"/>
    <dgm:cxn modelId="{95740A95-6B99-4A2A-8C87-DFF181476822}" type="presParOf" srcId="{2795BCCA-50F4-49D8-8865-AD7DA29056A8}" destId="{524F1A3B-4CB1-4BC8-9311-C20CCD466FD6}" srcOrd="0" destOrd="0" presId="urn:microsoft.com/office/officeart/2005/8/layout/bProcess2"/>
    <dgm:cxn modelId="{F5B71B6E-BF3A-4590-9733-25CDC79C9404}" type="presParOf" srcId="{2795BCCA-50F4-49D8-8865-AD7DA29056A8}" destId="{14CA9E35-9BDF-4AE9-827C-11183BC6997B}" srcOrd="1" destOrd="0" presId="urn:microsoft.com/office/officeart/2005/8/layout/bProcess2"/>
    <dgm:cxn modelId="{4AD11AA7-ED58-41CC-8F91-21AE4C999EA6}" type="presParOf" srcId="{27E043EB-9B11-4F22-8E24-B03FD0ACCC34}" destId="{30F6C6D1-E8F4-496D-A80A-AAFFD7ED600A}" srcOrd="11" destOrd="0" presId="urn:microsoft.com/office/officeart/2005/8/layout/bProcess2"/>
    <dgm:cxn modelId="{E9756594-FBE0-49D1-B412-00248242B798}" type="presParOf" srcId="{27E043EB-9B11-4F22-8E24-B03FD0ACCC34}" destId="{5B754D3C-3773-4488-8E20-26E6F0506FB4}" srcOrd="12" destOrd="0" presId="urn:microsoft.com/office/officeart/2005/8/layout/bProcess2"/>
    <dgm:cxn modelId="{D99E64B5-0F59-418A-9658-DFA2F6415AF5}" type="presParOf" srcId="{5B754D3C-3773-4488-8E20-26E6F0506FB4}" destId="{C450DA27-9ED0-46E0-85E6-4A9BAAC1BE13}" srcOrd="0" destOrd="0" presId="urn:microsoft.com/office/officeart/2005/8/layout/bProcess2"/>
    <dgm:cxn modelId="{F73DF91A-7125-45EC-B8CB-7AC7C8B90ED7}" type="presParOf" srcId="{5B754D3C-3773-4488-8E20-26E6F0506FB4}" destId="{F44EAE1F-7A9A-4069-BCFB-5972AB59E845}" srcOrd="1" destOrd="0" presId="urn:microsoft.com/office/officeart/2005/8/layout/bProcess2"/>
    <dgm:cxn modelId="{AA7600A3-76B3-46C6-B784-AE11E4F49A4D}" type="presParOf" srcId="{27E043EB-9B11-4F22-8E24-B03FD0ACCC34}" destId="{D899AC2A-6068-4BD8-8226-272A10B152BC}" srcOrd="13" destOrd="0" presId="urn:microsoft.com/office/officeart/2005/8/layout/bProcess2"/>
    <dgm:cxn modelId="{EE093A2A-44CE-436F-B2DC-F6E4E1C4BB08}" type="presParOf" srcId="{27E043EB-9B11-4F22-8E24-B03FD0ACCC34}" destId="{6AA44067-AB92-44EF-A830-A5E56F6FD917}" srcOrd="14" destOrd="0" presId="urn:microsoft.com/office/officeart/2005/8/layout/bProcess2"/>
    <dgm:cxn modelId="{234257BE-04CF-4D38-807F-371A74E0D3CC}" type="presParOf" srcId="{6AA44067-AB92-44EF-A830-A5E56F6FD917}" destId="{F4BD1D13-A211-47EB-AA5F-3C064772D4BB}" srcOrd="0" destOrd="0" presId="urn:microsoft.com/office/officeart/2005/8/layout/bProcess2"/>
    <dgm:cxn modelId="{87967C9D-2105-4F7B-9248-CEC134FDFE0E}" type="presParOf" srcId="{6AA44067-AB92-44EF-A830-A5E56F6FD917}" destId="{FEB14915-41FD-454B-A21C-2F72ED094F3F}" srcOrd="1" destOrd="0" presId="urn:microsoft.com/office/officeart/2005/8/layout/bProcess2"/>
    <dgm:cxn modelId="{69447E22-E7F0-416B-868A-37BDED2A5A61}" type="presParOf" srcId="{27E043EB-9B11-4F22-8E24-B03FD0ACCC34}" destId="{895A0CC3-0D0D-40EB-83F5-B15E9D88D40D}" srcOrd="15" destOrd="0" presId="urn:microsoft.com/office/officeart/2005/8/layout/bProcess2"/>
    <dgm:cxn modelId="{EAA6F97C-C422-4C66-A671-4389B38F1160}" type="presParOf" srcId="{27E043EB-9B11-4F22-8E24-B03FD0ACCC34}" destId="{DA46ACF9-2BB2-4E16-8A99-074360A54AEE}" srcOrd="16" destOrd="0" presId="urn:microsoft.com/office/officeart/2005/8/layout/bProcess2"/>
    <dgm:cxn modelId="{D4BEE951-E8EF-4DD4-BAF3-B4A65A52ECEC}" type="presParOf" srcId="{DA46ACF9-2BB2-4E16-8A99-074360A54AEE}" destId="{B829D9C2-E664-43F2-AB42-204ED80D8310}" srcOrd="0" destOrd="0" presId="urn:microsoft.com/office/officeart/2005/8/layout/bProcess2"/>
    <dgm:cxn modelId="{732E9F4D-6180-4320-A12A-18AB2A7326AB}" type="presParOf" srcId="{DA46ACF9-2BB2-4E16-8A99-074360A54AEE}" destId="{BEBA7EFD-AC39-475D-9C01-4FCB0F7FB9A6}" srcOrd="1" destOrd="0" presId="urn:microsoft.com/office/officeart/2005/8/layout/bProcess2"/>
    <dgm:cxn modelId="{18EF3163-DB6E-41E6-80D1-A6F6EAB8BFC7}" type="presParOf" srcId="{27E043EB-9B11-4F22-8E24-B03FD0ACCC34}" destId="{CE5C760C-1C83-48D6-BDE6-FBC63FED328A}" srcOrd="17" destOrd="0" presId="urn:microsoft.com/office/officeart/2005/8/layout/bProcess2"/>
    <dgm:cxn modelId="{17B20089-7839-41A5-9177-415A4C7BA572}" type="presParOf" srcId="{27E043EB-9B11-4F22-8E24-B03FD0ACCC34}" destId="{2ABD8D9D-5A92-4298-B10F-5F2B3D24E72E}" srcOrd="18"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239864-606B-4C97-B78C-3D7A2490FBCF}">
      <dsp:nvSpPr>
        <dsp:cNvPr id="0" name=""/>
        <dsp:cNvSpPr/>
      </dsp:nvSpPr>
      <dsp:spPr>
        <a:xfrm>
          <a:off x="2831" y="1286702"/>
          <a:ext cx="2035299" cy="2035299"/>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Hypothesis</a:t>
          </a:r>
          <a:endParaRPr lang="en-US" sz="2100" kern="1200" dirty="0"/>
        </a:p>
      </dsp:txBody>
      <dsp:txXfrm>
        <a:off x="300894" y="1584765"/>
        <a:ext cx="1439173" cy="1439173"/>
      </dsp:txXfrm>
    </dsp:sp>
    <dsp:sp modelId="{EAA27A82-C5AB-43D2-A02A-301FE333EEF6}">
      <dsp:nvSpPr>
        <dsp:cNvPr id="0" name=""/>
        <dsp:cNvSpPr/>
      </dsp:nvSpPr>
      <dsp:spPr>
        <a:xfrm rot="5400415">
          <a:off x="2206042" y="2034861"/>
          <a:ext cx="712354" cy="539354"/>
        </a:xfrm>
        <a:prstGeom prst="triangl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93F2C0-411D-4363-85C0-D77F82615430}">
      <dsp:nvSpPr>
        <dsp:cNvPr id="0" name=""/>
        <dsp:cNvSpPr/>
      </dsp:nvSpPr>
      <dsp:spPr>
        <a:xfrm>
          <a:off x="3055779" y="1245705"/>
          <a:ext cx="2118040" cy="2118040"/>
        </a:xfrm>
        <a:prstGeom prst="ellipse">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Experiment</a:t>
          </a:r>
          <a:endParaRPr lang="en-US" sz="2100" kern="1200" dirty="0"/>
        </a:p>
      </dsp:txBody>
      <dsp:txXfrm>
        <a:off x="3365959" y="1555885"/>
        <a:ext cx="1497680" cy="1497680"/>
      </dsp:txXfrm>
    </dsp:sp>
    <dsp:sp modelId="{6C9509D4-2DC5-4C11-B5A4-5BB68398A19B}">
      <dsp:nvSpPr>
        <dsp:cNvPr id="0" name=""/>
        <dsp:cNvSpPr/>
      </dsp:nvSpPr>
      <dsp:spPr>
        <a:xfrm rot="5307682">
          <a:off x="5341719" y="1992525"/>
          <a:ext cx="712354" cy="539354"/>
        </a:xfrm>
        <a:prstGeom prst="triangle">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FC1D91-401B-4921-BE30-0A9B84107E73}">
      <dsp:nvSpPr>
        <dsp:cNvPr id="0" name=""/>
        <dsp:cNvSpPr/>
      </dsp:nvSpPr>
      <dsp:spPr>
        <a:xfrm>
          <a:off x="6191469" y="1203961"/>
          <a:ext cx="2035299" cy="2035299"/>
        </a:xfrm>
        <a:prstGeom prst="ellips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Publication</a:t>
          </a:r>
          <a:endParaRPr lang="en-US" sz="2100" kern="1200" dirty="0"/>
        </a:p>
      </dsp:txBody>
      <dsp:txXfrm>
        <a:off x="6489532" y="1502024"/>
        <a:ext cx="1439173" cy="14391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56C29-5E16-4DA7-A7C2-2E69F4F90A97}">
      <dsp:nvSpPr>
        <dsp:cNvPr id="0" name=""/>
        <dsp:cNvSpPr/>
      </dsp:nvSpPr>
      <dsp:spPr>
        <a:xfrm>
          <a:off x="696272" y="81640"/>
          <a:ext cx="1142996" cy="1142996"/>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Hypothesis</a:t>
          </a:r>
          <a:endParaRPr lang="en-US" sz="1200" kern="1200" dirty="0"/>
        </a:p>
      </dsp:txBody>
      <dsp:txXfrm>
        <a:off x="863660" y="249028"/>
        <a:ext cx="808220" cy="808220"/>
      </dsp:txXfrm>
    </dsp:sp>
    <dsp:sp modelId="{9F302723-CB76-430D-9C57-C6FD7A40F451}">
      <dsp:nvSpPr>
        <dsp:cNvPr id="0" name=""/>
        <dsp:cNvSpPr/>
      </dsp:nvSpPr>
      <dsp:spPr>
        <a:xfrm rot="10800009">
          <a:off x="1053991" y="1341348"/>
          <a:ext cx="427553" cy="247426"/>
        </a:xfrm>
        <a:prstGeom prst="triangl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C67C59-CC04-4518-97DD-D30B6E2B5E04}">
      <dsp:nvSpPr>
        <dsp:cNvPr id="0" name=""/>
        <dsp:cNvSpPr/>
      </dsp:nvSpPr>
      <dsp:spPr>
        <a:xfrm>
          <a:off x="696265" y="1691480"/>
          <a:ext cx="1143002" cy="1143002"/>
        </a:xfrm>
        <a:prstGeom prst="ellipse">
          <a:avLst/>
        </a:prstGeom>
        <a:solidFill>
          <a:schemeClr val="accent4">
            <a:hueOff val="-496086"/>
            <a:satOff val="2989"/>
            <a:lumOff val="2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Consults</a:t>
          </a:r>
          <a:endParaRPr lang="en-US" sz="1200" kern="1200" dirty="0"/>
        </a:p>
      </dsp:txBody>
      <dsp:txXfrm>
        <a:off x="863654" y="1858869"/>
        <a:ext cx="808224" cy="808224"/>
      </dsp:txXfrm>
    </dsp:sp>
    <dsp:sp modelId="{A861B692-5C96-4487-AC42-854127E24C6F}">
      <dsp:nvSpPr>
        <dsp:cNvPr id="0" name=""/>
        <dsp:cNvSpPr/>
      </dsp:nvSpPr>
      <dsp:spPr>
        <a:xfrm rot="10594963">
          <a:off x="1103644" y="2970825"/>
          <a:ext cx="427553" cy="247426"/>
        </a:xfrm>
        <a:prstGeom prst="triangle">
          <a:avLst/>
        </a:prstGeom>
        <a:solidFill>
          <a:schemeClr val="accent4">
            <a:hueOff val="-558096"/>
            <a:satOff val="3362"/>
            <a:lumOff val="27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1FD4CF-5F9E-4903-AA7D-6736277FE7AB}">
      <dsp:nvSpPr>
        <dsp:cNvPr id="0" name=""/>
        <dsp:cNvSpPr/>
      </dsp:nvSpPr>
      <dsp:spPr>
        <a:xfrm>
          <a:off x="794741" y="3340615"/>
          <a:ext cx="1143002" cy="1143002"/>
        </a:xfrm>
        <a:prstGeom prst="ellipse">
          <a:avLst/>
        </a:prstGeom>
        <a:solidFill>
          <a:schemeClr val="accent4">
            <a:hueOff val="-992171"/>
            <a:satOff val="5978"/>
            <a:lumOff val="4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Assemble Team</a:t>
          </a:r>
          <a:endParaRPr lang="en-US" sz="1200" kern="1200" dirty="0"/>
        </a:p>
      </dsp:txBody>
      <dsp:txXfrm>
        <a:off x="962130" y="3508004"/>
        <a:ext cx="808224" cy="808224"/>
      </dsp:txXfrm>
    </dsp:sp>
    <dsp:sp modelId="{0940B7DD-4220-4A59-A386-9EADBC07669D}">
      <dsp:nvSpPr>
        <dsp:cNvPr id="0" name=""/>
        <dsp:cNvSpPr/>
      </dsp:nvSpPr>
      <dsp:spPr>
        <a:xfrm rot="5479170">
          <a:off x="2075652" y="3809667"/>
          <a:ext cx="427553" cy="247426"/>
        </a:xfrm>
        <a:prstGeom prst="triangle">
          <a:avLst/>
        </a:prstGeom>
        <a:solidFill>
          <a:schemeClr val="accent4">
            <a:hueOff val="-1116192"/>
            <a:satOff val="6725"/>
            <a:lumOff val="53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701E96-63AA-4207-9611-D163662FFF1C}">
      <dsp:nvSpPr>
        <dsp:cNvPr id="0" name=""/>
        <dsp:cNvSpPr/>
      </dsp:nvSpPr>
      <dsp:spPr>
        <a:xfrm>
          <a:off x="2627112" y="3382821"/>
          <a:ext cx="1143002" cy="1143002"/>
        </a:xfrm>
        <a:prstGeom prst="ellipse">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Write proposal</a:t>
          </a:r>
          <a:endParaRPr lang="en-US" sz="1200" kern="1200" dirty="0"/>
        </a:p>
      </dsp:txBody>
      <dsp:txXfrm>
        <a:off x="2794501" y="3550210"/>
        <a:ext cx="808224" cy="808224"/>
      </dsp:txXfrm>
    </dsp:sp>
    <dsp:sp modelId="{87CE3744-0DEE-4399-B320-4766C40FE745}">
      <dsp:nvSpPr>
        <dsp:cNvPr id="0" name=""/>
        <dsp:cNvSpPr/>
      </dsp:nvSpPr>
      <dsp:spPr>
        <a:xfrm rot="21400067">
          <a:off x="2935192" y="2977947"/>
          <a:ext cx="427553" cy="247426"/>
        </a:xfrm>
        <a:prstGeom prst="triangle">
          <a:avLst/>
        </a:prstGeom>
        <a:solidFill>
          <a:schemeClr val="accent4">
            <a:hueOff val="-1674289"/>
            <a:satOff val="10087"/>
            <a:lumOff val="80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458F46-872C-4D66-A3C0-072749CC8665}">
      <dsp:nvSpPr>
        <dsp:cNvPr id="0" name=""/>
        <dsp:cNvSpPr/>
      </dsp:nvSpPr>
      <dsp:spPr>
        <a:xfrm>
          <a:off x="2528636" y="1691480"/>
          <a:ext cx="1143002" cy="1143002"/>
        </a:xfrm>
        <a:prstGeom prst="ellipse">
          <a:avLst/>
        </a:prstGeom>
        <a:solidFill>
          <a:schemeClr val="accent4">
            <a:hueOff val="-1984342"/>
            <a:satOff val="11955"/>
            <a:lumOff val="9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Get Funded</a:t>
          </a:r>
          <a:endParaRPr lang="en-US" sz="1200" kern="1200" dirty="0"/>
        </a:p>
      </dsp:txBody>
      <dsp:txXfrm>
        <a:off x="2696025" y="1858869"/>
        <a:ext cx="808224" cy="808224"/>
      </dsp:txXfrm>
    </dsp:sp>
    <dsp:sp modelId="{2B94E670-3532-4175-9232-F857D19FDAAB}">
      <dsp:nvSpPr>
        <dsp:cNvPr id="0" name=""/>
        <dsp:cNvSpPr/>
      </dsp:nvSpPr>
      <dsp:spPr>
        <a:xfrm>
          <a:off x="2886361" y="1307698"/>
          <a:ext cx="427553" cy="247426"/>
        </a:xfrm>
        <a:prstGeom prst="triangle">
          <a:avLst/>
        </a:prstGeom>
        <a:solidFill>
          <a:schemeClr val="accent4">
            <a:hueOff val="-2232385"/>
            <a:satOff val="13449"/>
            <a:lumOff val="107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CA9E35-9BDF-4AE9-827C-11183BC6997B}">
      <dsp:nvSpPr>
        <dsp:cNvPr id="0" name=""/>
        <dsp:cNvSpPr/>
      </dsp:nvSpPr>
      <dsp:spPr>
        <a:xfrm>
          <a:off x="2528636" y="42345"/>
          <a:ext cx="1143002" cy="1143002"/>
        </a:xfrm>
        <a:prstGeom prst="ellipse">
          <a:avLst/>
        </a:prstGeom>
        <a:solidFill>
          <a:schemeClr val="accent4">
            <a:hueOff val="-2480428"/>
            <a:satOff val="14944"/>
            <a:lumOff val="11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Create Virtual </a:t>
          </a:r>
          <a:r>
            <a:rPr lang="en-US" sz="1200" kern="1200" dirty="0" err="1" smtClean="0"/>
            <a:t>Organi-zation</a:t>
          </a:r>
          <a:endParaRPr lang="en-US" sz="1200" kern="1200" dirty="0"/>
        </a:p>
      </dsp:txBody>
      <dsp:txXfrm>
        <a:off x="2696025" y="209734"/>
        <a:ext cx="808224" cy="808224"/>
      </dsp:txXfrm>
    </dsp:sp>
    <dsp:sp modelId="{30F6C6D1-E8F4-496D-A80A-AAFFD7ED600A}">
      <dsp:nvSpPr>
        <dsp:cNvPr id="0" name=""/>
        <dsp:cNvSpPr/>
      </dsp:nvSpPr>
      <dsp:spPr>
        <a:xfrm rot="5400000">
          <a:off x="3809549" y="490133"/>
          <a:ext cx="427553" cy="247426"/>
        </a:xfrm>
        <a:prstGeom prst="triangle">
          <a:avLst/>
        </a:prstGeom>
        <a:solidFill>
          <a:schemeClr val="accent4">
            <a:hueOff val="-2790481"/>
            <a:satOff val="16812"/>
            <a:lumOff val="134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44EAE1F-7A9A-4069-BCFB-5972AB59E845}">
      <dsp:nvSpPr>
        <dsp:cNvPr id="0" name=""/>
        <dsp:cNvSpPr/>
      </dsp:nvSpPr>
      <dsp:spPr>
        <a:xfrm>
          <a:off x="4361008" y="42345"/>
          <a:ext cx="1143002" cy="1143002"/>
        </a:xfrm>
        <a:prstGeom prst="ellipse">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Augment Data Systems</a:t>
          </a:r>
          <a:endParaRPr lang="en-US" sz="1200" kern="1200" dirty="0"/>
        </a:p>
      </dsp:txBody>
      <dsp:txXfrm>
        <a:off x="4528397" y="209734"/>
        <a:ext cx="808224" cy="808224"/>
      </dsp:txXfrm>
    </dsp:sp>
    <dsp:sp modelId="{D899AC2A-6068-4BD8-8226-272A10B152BC}">
      <dsp:nvSpPr>
        <dsp:cNvPr id="0" name=""/>
        <dsp:cNvSpPr/>
      </dsp:nvSpPr>
      <dsp:spPr>
        <a:xfrm rot="10800000">
          <a:off x="4718733" y="1321703"/>
          <a:ext cx="427553" cy="247426"/>
        </a:xfrm>
        <a:prstGeom prst="triangle">
          <a:avLst/>
        </a:prstGeom>
        <a:solidFill>
          <a:schemeClr val="accent4">
            <a:hueOff val="-3348577"/>
            <a:satOff val="20174"/>
            <a:lumOff val="161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EB14915-41FD-454B-A21C-2F72ED094F3F}">
      <dsp:nvSpPr>
        <dsp:cNvPr id="0" name=""/>
        <dsp:cNvSpPr/>
      </dsp:nvSpPr>
      <dsp:spPr>
        <a:xfrm>
          <a:off x="4361008" y="1691480"/>
          <a:ext cx="1143002" cy="1143002"/>
        </a:xfrm>
        <a:prstGeom prst="ellipse">
          <a:avLst/>
        </a:prstGeom>
        <a:solidFill>
          <a:schemeClr val="accent4">
            <a:hueOff val="-3472599"/>
            <a:satOff val="20921"/>
            <a:lumOff val="16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Conduct </a:t>
          </a:r>
          <a:r>
            <a:rPr lang="en-US" sz="1200" kern="1200" dirty="0" err="1" smtClean="0"/>
            <a:t>Experi-ments</a:t>
          </a:r>
          <a:endParaRPr lang="en-US" sz="1200" kern="1200" dirty="0"/>
        </a:p>
      </dsp:txBody>
      <dsp:txXfrm>
        <a:off x="4528397" y="1858869"/>
        <a:ext cx="808224" cy="808224"/>
      </dsp:txXfrm>
    </dsp:sp>
    <dsp:sp modelId="{895A0CC3-0D0D-40EB-83F5-B15E9D88D40D}">
      <dsp:nvSpPr>
        <dsp:cNvPr id="0" name=""/>
        <dsp:cNvSpPr/>
      </dsp:nvSpPr>
      <dsp:spPr>
        <a:xfrm rot="10594963">
          <a:off x="4768388" y="2970825"/>
          <a:ext cx="427553" cy="247426"/>
        </a:xfrm>
        <a:prstGeom prst="triangle">
          <a:avLst/>
        </a:prstGeom>
        <a:solidFill>
          <a:schemeClr val="accent4">
            <a:hueOff val="-3906673"/>
            <a:satOff val="23537"/>
            <a:lumOff val="188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BA7EFD-AC39-475D-9C01-4FCB0F7FB9A6}">
      <dsp:nvSpPr>
        <dsp:cNvPr id="0" name=""/>
        <dsp:cNvSpPr/>
      </dsp:nvSpPr>
      <dsp:spPr>
        <a:xfrm>
          <a:off x="4459484" y="3340615"/>
          <a:ext cx="1143002" cy="1143002"/>
        </a:xfrm>
        <a:prstGeom prst="ellipse">
          <a:avLst/>
        </a:prstGeom>
        <a:solidFill>
          <a:schemeClr val="accent4">
            <a:hueOff val="-3968684"/>
            <a:satOff val="23910"/>
            <a:lumOff val="19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Publish results</a:t>
          </a:r>
          <a:endParaRPr lang="en-US" sz="1200" kern="1200" dirty="0"/>
        </a:p>
      </dsp:txBody>
      <dsp:txXfrm>
        <a:off x="4626873" y="3508004"/>
        <a:ext cx="808224" cy="808224"/>
      </dsp:txXfrm>
    </dsp:sp>
    <dsp:sp modelId="{CE5C760C-1C83-48D6-BDE6-FBC63FED328A}">
      <dsp:nvSpPr>
        <dsp:cNvPr id="0" name=""/>
        <dsp:cNvSpPr/>
      </dsp:nvSpPr>
      <dsp:spPr>
        <a:xfrm rot="5400000">
          <a:off x="5720753" y="3788402"/>
          <a:ext cx="427553" cy="247426"/>
        </a:xfrm>
        <a:prstGeom prst="triangle">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ABD8D9D-5A92-4298-B10F-5F2B3D24E72E}">
      <dsp:nvSpPr>
        <dsp:cNvPr id="0" name=""/>
        <dsp:cNvSpPr/>
      </dsp:nvSpPr>
      <dsp:spPr>
        <a:xfrm>
          <a:off x="6252567" y="3301325"/>
          <a:ext cx="1221581" cy="1221581"/>
        </a:xfrm>
        <a:prstGeom prst="ellips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Archive data</a:t>
          </a:r>
          <a:endParaRPr lang="en-US" sz="1200" kern="1200" dirty="0"/>
        </a:p>
      </dsp:txBody>
      <dsp:txXfrm>
        <a:off x="6431463" y="3480221"/>
        <a:ext cx="863789" cy="863789"/>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673FA5-0ECB-45A7-8882-09CE58E48C3E}" type="datetimeFigureOut">
              <a:rPr lang="en-US" smtClean="0"/>
              <a:pPr/>
              <a:t>9/9/2012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DBAA8F-B095-4951-ACCA-CFDA55743C79}" type="slidenum">
              <a:rPr lang="en-US" smtClean="0"/>
              <a:pPr/>
              <a:t>‹#›</a:t>
            </a:fld>
            <a:endParaRPr lang="en-US"/>
          </a:p>
        </p:txBody>
      </p:sp>
    </p:spTree>
    <p:extLst>
      <p:ext uri="{BB962C8B-B14F-4D97-AF65-F5344CB8AC3E}">
        <p14:creationId xmlns:p14="http://schemas.microsoft.com/office/powerpoint/2010/main" val="2418723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Learned a field, learned the scientific methods, did science, wrote papers</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Science and scientists.  Biochemistry at Stanford.  They look happy.</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rise of molecular medicine</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6</a:t>
            </a:fld>
            <a:endParaRPr lang="en-US"/>
          </a:p>
        </p:txBody>
      </p:sp>
    </p:spTree>
    <p:extLst>
      <p:ext uri="{BB962C8B-B14F-4D97-AF65-F5344CB8AC3E}">
        <p14:creationId xmlns:p14="http://schemas.microsoft.com/office/powerpoint/2010/main" val="373192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The ris</a:t>
            </a:r>
            <a:r>
              <a:rPr lang="en-US" baseline="0" dirty="0" smtClean="0"/>
              <a:t>e of the molecular.  Personalized medicine.  Full base pair sequencing</a:t>
            </a:r>
            <a:r>
              <a:rPr lang="en-US" baseline="0" dirty="0" smtClean="0"/>
              <a:t>. Mars Curiosity lander.  </a:t>
            </a:r>
            <a:r>
              <a:rPr lang="en-US" baseline="0" dirty="0" err="1" smtClean="0"/>
              <a:t>Nanotechnoloy</a:t>
            </a:r>
            <a:r>
              <a:rPr lang="en-US" baseline="0" dirty="0" smtClean="0"/>
              <a:t>.  Metabolomics.</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Rapid increase in volume</a:t>
            </a:r>
            <a:r>
              <a:rPr lang="en-US" baseline="0" dirty="0" smtClean="0"/>
              <a:t> of scientific </a:t>
            </a:r>
            <a:r>
              <a:rPr lang="en-US" baseline="0" dirty="0" smtClean="0"/>
              <a:t>output.  Brazil, Russia, India, China.  </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8</a:t>
            </a:fld>
            <a:endParaRPr lang="en-US"/>
          </a:p>
        </p:txBody>
      </p:sp>
    </p:spTree>
    <p:extLst>
      <p:ext uri="{BB962C8B-B14F-4D97-AF65-F5344CB8AC3E}">
        <p14:creationId xmlns:p14="http://schemas.microsoft.com/office/powerpoint/2010/main" val="120958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More difficult problems.  We work to cure cancer.  </a:t>
            </a:r>
            <a:r>
              <a:rPr lang="en-US" baseline="0" dirty="0" smtClean="0"/>
              <a:t>Risk factors, genetics, </a:t>
            </a:r>
            <a:r>
              <a:rPr lang="en-US" baseline="0" dirty="0" err="1" smtClean="0"/>
              <a:t>metabolics</a:t>
            </a:r>
            <a:r>
              <a:rPr lang="en-US" baseline="0" dirty="0" smtClean="0"/>
              <a:t>, surgical procedures, radiology, chemotherapy, life style changes.</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Data</a:t>
            </a:r>
            <a:r>
              <a:rPr lang="en-US" baseline="0" dirty="0" smtClean="0"/>
              <a:t> got big.  Terabytes, </a:t>
            </a:r>
            <a:r>
              <a:rPr lang="en-US" baseline="0" dirty="0" err="1" smtClean="0"/>
              <a:t>Petabytes</a:t>
            </a:r>
            <a:r>
              <a:rPr lang="en-US" baseline="0" dirty="0" smtClean="0"/>
              <a:t>, </a:t>
            </a:r>
            <a:r>
              <a:rPr lang="en-US" baseline="0" dirty="0" err="1" smtClean="0"/>
              <a:t>Exabytes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Competition</a:t>
            </a:r>
            <a:r>
              <a:rPr lang="en-US" baseline="0" dirty="0" smtClean="0"/>
              <a:t> got stiffer</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Internet speed and disintermediation.  Expectations changing,  openness, commonality, reuse, </a:t>
            </a:r>
            <a:r>
              <a:rPr lang="en-US" dirty="0" err="1" smtClean="0"/>
              <a:t>altmetrics</a:t>
            </a:r>
            <a:r>
              <a:rPr lang="en-US" dirty="0" smtClean="0"/>
              <a:t> (“downloads and citations”)</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Research Discovery.  What is going on?</a:t>
            </a:r>
            <a:r>
              <a:rPr lang="en-US" baseline="0" dirty="0" smtClean="0"/>
              <a:t>  Where?  By Whom?</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aseline="0" dirty="0" smtClean="0"/>
              <a:t>Sounds, common data models for the things of science and the connections between them.  </a:t>
            </a:r>
            <a:r>
              <a:rPr lang="en-US" baseline="0" dirty="0" smtClean="0"/>
              <a:t>Many kinds of connections between each type of object.  Objects have significant complexity.  What do we mean by “project” – a human subject study? A clinical trial?</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Study science itself.  Science of Team Science. Who publishes with who?  Who is funded with who?  Who has written a proposal with who?  Who has created data with who?  Who has mentored who?</a:t>
            </a:r>
            <a:r>
              <a:rPr lang="en-US" baseline="0" dirty="0"/>
              <a:t> </a:t>
            </a:r>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A5DBAA8F-B095-4951-ACCA-CFDA55743C79}"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So that’s what we are doing.  Open</a:t>
            </a:r>
            <a:r>
              <a:rPr lang="en-US" baseline="0" dirty="0" smtClean="0"/>
              <a:t>  software, community and data model for research discovery.  Model people, data, projects, papers, etc.  Work across boundaries.  Sponsor supported.</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So here’s the simple view – a faculty profile.  Assembled by machines.  Can be finished</a:t>
            </a:r>
            <a:r>
              <a:rPr lang="en-US" baseline="0" dirty="0" smtClean="0"/>
              <a:t> off by the faculty member.  All links are to other objects in the semantic web.  Positions, visualizations, organizations, people, web sites.  Navigation via search, facets, link traversal.  Note the RDF link for techno guys.</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The open architecture of VIVO and linked data supports development of applications outside VIVO that consume VIVO data.  VIVO data</a:t>
            </a:r>
            <a:r>
              <a:rPr lang="en-US" baseline="0" dirty="0" smtClean="0"/>
              <a:t> is accessible via HTML (for humans) and RDF (for machines).  Simple software can process the RDF resulting in powerful cross-site applications.  The figure depicts the organization of the University of Florida.</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A fragment of the VIVO ontology.  Open</a:t>
            </a:r>
            <a:r>
              <a:rPr lang="en-US" baseline="0" dirty="0" smtClean="0"/>
              <a:t> ontology process.  Working </a:t>
            </a:r>
            <a:r>
              <a:rPr lang="en-US" baseline="0" dirty="0" smtClean="0"/>
              <a:t>group.  </a:t>
            </a:r>
            <a:r>
              <a:rPr lang="en-US" baseline="0" dirty="0" smtClean="0"/>
              <a:t>Plug-in ontologies (BIBO, SKOS, FOAF) support local </a:t>
            </a:r>
            <a:r>
              <a:rPr lang="en-US" baseline="0" dirty="0" smtClean="0"/>
              <a:t>extension.  Terminology extensions.</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We are going to need a</a:t>
            </a:r>
            <a:r>
              <a:rPr lang="en-US" baseline="0" dirty="0" smtClean="0"/>
              <a:t> community of people who share a common interest in research discovery.  </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Tools for discovering</a:t>
            </a:r>
            <a:r>
              <a:rPr lang="en-US" baseline="0" dirty="0" smtClean="0"/>
              <a:t> research.  Here, sample of University of Florida publications plotted on the UCSD science.</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22</a:t>
            </a:fld>
            <a:endParaRPr lang="en-US"/>
          </a:p>
        </p:txBody>
      </p:sp>
    </p:spTree>
    <p:extLst>
      <p:ext uri="{BB962C8B-B14F-4D97-AF65-F5344CB8AC3E}">
        <p14:creationId xmlns:p14="http://schemas.microsoft.com/office/powerpoint/2010/main" val="3270878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err="1" smtClean="0"/>
              <a:t>Vivosearch</a:t>
            </a:r>
            <a:r>
              <a:rPr lang="en-US" dirty="0" smtClean="0"/>
              <a:t> (beta) indexes vivo sites and provides faceted search across the collection</a:t>
            </a:r>
            <a:r>
              <a:rPr lang="en-US" baseline="0" dirty="0" smtClean="0"/>
              <a:t> with linking to individual objects</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VIVO</a:t>
            </a:r>
            <a:r>
              <a:rPr lang="en-US" baseline="0" dirty="0" smtClean="0"/>
              <a:t> searchlight.  For any page on the web, find people whose work is similar to a page you are reading.</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Mentoring.</a:t>
            </a:r>
            <a:r>
              <a:rPr lang="en-US" baseline="0" dirty="0" smtClean="0"/>
              <a:t>  Teach, shape, lead, build.  While retaining the joy and excitement of science.</a:t>
            </a:r>
            <a:endParaRPr lang="en-US" dirty="0"/>
          </a:p>
        </p:txBody>
      </p:sp>
      <p:sp>
        <p:nvSpPr>
          <p:cNvPr id="4" name="Slide Number Placeholder 3"/>
          <p:cNvSpPr>
            <a:spLocks noGrp="1"/>
          </p:cNvSpPr>
          <p:nvPr>
            <p:ph type="sldNum" sz="quarter" idx="10"/>
          </p:nvPr>
        </p:nvSpPr>
        <p:spPr/>
        <p:txBody>
          <a:bodyPr/>
          <a:lstStyle/>
          <a:p>
            <a:fld id="{A5DBAA8F-B095-4951-ACCA-CFDA55743C79}"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A618FA1A-2CF2-47CA-B3D0-7D5B91824A81}" type="datetime1">
              <a:rPr lang="en-US"/>
              <a:pPr/>
              <a:t>9/9/2012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EFEC36D-66DE-4370-8FDB-F8F6E410BC0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B3C3D92-5D3F-4D21-8C18-08E3C6AC58F7}" type="datetime1">
              <a:rPr lang="en-US"/>
              <a:pPr/>
              <a:t>9/9/2012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08DD697-0FC4-4A66-8DB0-21CF801EC44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2671FDED-0A2F-4C52-824E-0C45FA20E495}" type="datetime1">
              <a:rPr lang="en-US"/>
              <a:pPr/>
              <a:t>9/9/2012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C9BC979-1963-4FF2-BBCC-DC96B8D3D5E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87B044D4-D567-4D9B-86E0-E979C25CDE1F}" type="datetime1">
              <a:rPr lang="en-US"/>
              <a:pPr/>
              <a:t>9/9/2012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AD15C81-468C-4797-98DE-A5FD1623F95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BAEA36B9-414B-47BD-B16D-D0CCC7D59CCD}" type="datetime1">
              <a:rPr lang="en-US"/>
              <a:pPr/>
              <a:t>9/9/2012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5639C74-082F-4FFB-BBED-F1A097CD391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C951254B-7508-40D6-9F02-B5AC2ABABB9B}" type="datetime1">
              <a:rPr lang="en-US"/>
              <a:pPr/>
              <a:t>9/9/2012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677652E-0869-4F5C-8A0E-0D42222037B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EFDD2EF-ACD5-422D-9347-19A9CE93ACC2}" type="datetime1">
              <a:rPr lang="en-US"/>
              <a:pPr/>
              <a:t>9/9/2012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A40AD635-258A-4332-B47F-8B4BCAD00C6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3DBBAF8-C17F-4EED-9D6B-BFEC29E515CD}" type="datetime1">
              <a:rPr lang="en-US"/>
              <a:pPr/>
              <a:t>9/9/2012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9A0232B-2C5F-4028-900D-D4195EE1614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8ABE446-7163-4337-BF46-633ECE320685}" type="datetime1">
              <a:rPr lang="en-US"/>
              <a:pPr/>
              <a:t>9/9/2012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9124026-E83B-4F18-8BA9-0441692E34F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CF7FEC2-D652-4C88-AA50-66DE4DAA7557}" type="datetime1">
              <a:rPr lang="en-US"/>
              <a:pPr/>
              <a:t>9/9/2012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D94FA09-D8E6-4F81-AF16-5CCE91952AF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E86C7AE-3579-40BA-98A7-C4FC4A8DA409}" type="datetime1">
              <a:rPr lang="en-US"/>
              <a:pPr/>
              <a:t>9/9/2012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2D3EEC7-4904-4C17-812A-9313511A61A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5167"/>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1"/>
            <a:ext cx="8229600" cy="45254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1"/>
            <a:ext cx="2133600" cy="366183"/>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43809262-4F0E-4D7C-810E-580E3123D880}" type="datetime1">
              <a:rPr lang="en-US"/>
              <a:pPr/>
              <a:t>9/9/2012</a:t>
            </a:fld>
            <a:endParaRPr lang="en-US"/>
          </a:p>
        </p:txBody>
      </p:sp>
      <p:sp>
        <p:nvSpPr>
          <p:cNvPr id="5" name="Footer Placeholder 4"/>
          <p:cNvSpPr>
            <a:spLocks noGrp="1"/>
          </p:cNvSpPr>
          <p:nvPr>
            <p:ph type="ftr" sz="quarter" idx="3"/>
          </p:nvPr>
        </p:nvSpPr>
        <p:spPr>
          <a:xfrm>
            <a:off x="3124200" y="6356351"/>
            <a:ext cx="2895600" cy="366183"/>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1"/>
            <a:ext cx="2133600" cy="366183"/>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689E519E-2EA2-43B8-8651-FD5AAF2D260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en.wikipedia.org/wiki/Academic_Ranking_of_World_Universiti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2" descr="image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94805" y="957173"/>
            <a:ext cx="6395889" cy="2076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0" name="Rectangle 1"/>
          <p:cNvSpPr>
            <a:spLocks noGrp="1" noChangeArrowheads="1"/>
          </p:cNvSpPr>
          <p:nvPr>
            <p:ph type="body" idx="1"/>
          </p:nvPr>
        </p:nvSpPr>
        <p:spPr>
          <a:xfrm>
            <a:off x="837158" y="3370957"/>
            <a:ext cx="7468568" cy="3293314"/>
          </a:xfrm>
        </p:spPr>
        <p:txBody>
          <a:bodyPr lIns="88896" tIns="50798" rIns="88896" bIns="50798" anchor="t"/>
          <a:lstStyle/>
          <a:p>
            <a:pPr marL="0" indent="0" algn="ctr" defTabSz="914145" eaLnBrk="1">
              <a:spcBef>
                <a:spcPts val="492"/>
              </a:spcBef>
              <a:buNone/>
            </a:pPr>
            <a:r>
              <a:rPr lang="en-US" sz="2800" dirty="0" smtClean="0">
                <a:solidFill>
                  <a:srgbClr val="888888"/>
                </a:solidFill>
                <a:latin typeface="Helvetica" charset="0"/>
                <a:ea typeface="Helvetica" charset="0"/>
                <a:cs typeface="Helvetica" charset="0"/>
                <a:sym typeface="Helvetica" charset="0"/>
              </a:rPr>
              <a:t>VIVO: Vision for Research Information, 2020</a:t>
            </a:r>
          </a:p>
          <a:p>
            <a:pPr marL="0" indent="0" algn="ctr" defTabSz="914145" eaLnBrk="1">
              <a:spcBef>
                <a:spcPts val="492"/>
              </a:spcBef>
              <a:buNone/>
            </a:pPr>
            <a:r>
              <a:rPr lang="en-US" sz="1900" dirty="0" smtClean="0">
                <a:solidFill>
                  <a:srgbClr val="888888"/>
                </a:solidFill>
                <a:latin typeface="Helvetica" charset="0"/>
                <a:ea typeface="Helvetica" charset="0"/>
                <a:cs typeface="Helvetica" charset="0"/>
                <a:sym typeface="Helvetica" charset="0"/>
              </a:rPr>
              <a:t>Brussels, September 10, 2012</a:t>
            </a:r>
          </a:p>
          <a:p>
            <a:pPr marL="0" indent="0" algn="ctr" defTabSz="914145" eaLnBrk="1">
              <a:spcBef>
                <a:spcPts val="492"/>
              </a:spcBef>
              <a:buNone/>
            </a:pPr>
            <a:endParaRPr lang="en-US" sz="1900" dirty="0" smtClean="0">
              <a:solidFill>
                <a:srgbClr val="888888"/>
              </a:solidFill>
              <a:latin typeface="Helvetica" charset="0"/>
              <a:ea typeface="Helvetica" charset="0"/>
              <a:cs typeface="Helvetica" charset="0"/>
              <a:sym typeface="Helvetica" charset="0"/>
            </a:endParaRPr>
          </a:p>
          <a:p>
            <a:pPr marL="0" indent="0" algn="ctr" defTabSz="914145" eaLnBrk="1">
              <a:spcBef>
                <a:spcPts val="492"/>
              </a:spcBef>
              <a:buNone/>
            </a:pPr>
            <a:endParaRPr lang="en-US" sz="1900" dirty="0" smtClean="0">
              <a:solidFill>
                <a:srgbClr val="888888"/>
              </a:solidFill>
              <a:latin typeface="Helvetica" charset="0"/>
              <a:ea typeface="Helvetica" charset="0"/>
              <a:cs typeface="Helvetica" charset="0"/>
              <a:sym typeface="Helvetica" charset="0"/>
            </a:endParaRPr>
          </a:p>
          <a:p>
            <a:pPr marL="0" indent="0" algn="ctr" defTabSz="914145" eaLnBrk="1">
              <a:spcBef>
                <a:spcPts val="492"/>
              </a:spcBef>
              <a:buNone/>
            </a:pPr>
            <a:r>
              <a:rPr lang="en-US" sz="1900" dirty="0" smtClean="0">
                <a:solidFill>
                  <a:srgbClr val="888888"/>
                </a:solidFill>
                <a:latin typeface="Helvetica" charset="0"/>
                <a:ea typeface="Helvetica" charset="0"/>
                <a:cs typeface="Helvetica" charset="0"/>
                <a:sym typeface="Helvetica" charset="0"/>
              </a:rPr>
              <a:t>Michael </a:t>
            </a:r>
            <a:r>
              <a:rPr lang="en-US" sz="1900" dirty="0">
                <a:solidFill>
                  <a:srgbClr val="888888"/>
                </a:solidFill>
                <a:latin typeface="Helvetica" charset="0"/>
                <a:ea typeface="Helvetica" charset="0"/>
                <a:cs typeface="Helvetica" charset="0"/>
                <a:sym typeface="Helvetica" charset="0"/>
              </a:rPr>
              <a:t>Conlon, </a:t>
            </a:r>
            <a:r>
              <a:rPr lang="en-US" sz="1900" dirty="0" smtClean="0">
                <a:solidFill>
                  <a:srgbClr val="888888"/>
                </a:solidFill>
                <a:latin typeface="Helvetica" charset="0"/>
                <a:ea typeface="Helvetica" charset="0"/>
                <a:cs typeface="Helvetica" charset="0"/>
                <a:sym typeface="Helvetica" charset="0"/>
              </a:rPr>
              <a:t>PhD</a:t>
            </a:r>
          </a:p>
          <a:p>
            <a:pPr marL="0" indent="0" algn="ctr" defTabSz="914145" eaLnBrk="1">
              <a:spcBef>
                <a:spcPts val="492"/>
              </a:spcBef>
              <a:buNone/>
            </a:pPr>
            <a:r>
              <a:rPr lang="en-US" sz="1900" dirty="0" smtClean="0">
                <a:solidFill>
                  <a:srgbClr val="888888"/>
                </a:solidFill>
                <a:latin typeface="Helvetica" charset="0"/>
                <a:ea typeface="Helvetica" charset="0"/>
                <a:cs typeface="Helvetica" charset="0"/>
                <a:sym typeface="Helvetica" charset="0"/>
              </a:rPr>
              <a:t>Clinical and Translational Science Institute</a:t>
            </a:r>
          </a:p>
          <a:p>
            <a:pPr marL="0" indent="0" algn="ctr" defTabSz="914145" eaLnBrk="1">
              <a:spcBef>
                <a:spcPts val="492"/>
              </a:spcBef>
              <a:buNone/>
            </a:pPr>
            <a:r>
              <a:rPr lang="en-US" sz="1900" dirty="0" smtClean="0">
                <a:solidFill>
                  <a:srgbClr val="888888"/>
                </a:solidFill>
                <a:latin typeface="Helvetica" charset="0"/>
                <a:ea typeface="Helvetica" charset="0"/>
                <a:cs typeface="Helvetica" charset="0"/>
                <a:sym typeface="Helvetica" charset="0"/>
              </a:rPr>
              <a:t>University of Florida</a:t>
            </a:r>
            <a:endParaRPr lang="en-US" sz="3100" dirty="0">
              <a:solidFill>
                <a:srgbClr val="888888"/>
              </a:solidFill>
              <a:latin typeface="Helvetica" charset="0"/>
              <a:ea typeface="Helvetica" charset="0"/>
              <a:cs typeface="Helvetica" charset="0"/>
              <a:sym typeface="Helvetica"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Learned a field, learned the scientific method, did science</a:t>
            </a:r>
            <a:endParaRPr lang="en-US" dirty="0"/>
          </a:p>
        </p:txBody>
      </p:sp>
      <p:sp>
        <p:nvSpPr>
          <p:cNvPr id="5" name="Subtitle 4"/>
          <p:cNvSpPr>
            <a:spLocks noGrp="1"/>
          </p:cNvSpPr>
          <p:nvPr>
            <p:ph type="subTitle" idx="1"/>
          </p:nvPr>
        </p:nvSpPr>
        <p:spPr/>
        <p:txBody>
          <a:bodyPr/>
          <a:lstStyle/>
          <a:p>
            <a:endParaRPr lang="en-US"/>
          </a:p>
        </p:txBody>
      </p:sp>
      <p:pic>
        <p:nvPicPr>
          <p:cNvPr id="6" name="Picture 5" descr="coleman1960.jpg"/>
          <p:cNvPicPr>
            <a:picLocks/>
          </p:cNvPicPr>
          <p:nvPr/>
        </p:nvPicPr>
        <p:blipFill>
          <a:blip r:embed="rId3"/>
          <a:stretch>
            <a:fillRect/>
          </a:stretch>
        </p:blipFill>
        <p:spPr>
          <a:xfrm>
            <a:off x="12279" y="0"/>
            <a:ext cx="12693587"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Process 1972</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0681840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2661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Science and Scientists</a:t>
            </a:r>
            <a:endParaRPr lang="en-US" dirty="0"/>
          </a:p>
        </p:txBody>
      </p:sp>
      <p:sp>
        <p:nvSpPr>
          <p:cNvPr id="5" name="Subtitle 4"/>
          <p:cNvSpPr>
            <a:spLocks noGrp="1"/>
          </p:cNvSpPr>
          <p:nvPr>
            <p:ph type="subTitle" idx="1"/>
          </p:nvPr>
        </p:nvSpPr>
        <p:spPr/>
        <p:txBody>
          <a:bodyPr/>
          <a:lstStyle/>
          <a:p>
            <a:endParaRPr lang="en-US"/>
          </a:p>
        </p:txBody>
      </p:sp>
      <p:pic>
        <p:nvPicPr>
          <p:cNvPr id="6" name="Picture 5" descr="Stanford Biochemistry.jpg"/>
          <p:cNvPicPr>
            <a:picLocks noChangeAspect="1"/>
          </p:cNvPicPr>
          <p:nvPr/>
        </p:nvPicPr>
        <p:blipFill>
          <a:blip r:embed="rId3" cstate="print"/>
          <a:stretch>
            <a:fillRect/>
          </a:stretch>
        </p:blipFill>
        <p:spPr>
          <a:xfrm>
            <a:off x="-648912" y="5"/>
            <a:ext cx="10595224" cy="6858000"/>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Process 2012</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6852892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74588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585293"/>
            <a:ext cx="7772400" cy="1470025"/>
          </a:xfrm>
        </p:spPr>
        <p:txBody>
          <a:bodyPr/>
          <a:lstStyle/>
          <a:p>
            <a:r>
              <a:rPr lang="en-US" dirty="0" smtClean="0"/>
              <a:t>Six Trends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sp>
        <p:nvSpPr>
          <p:cNvPr id="5" name="Subtitle 4"/>
          <p:cNvSpPr>
            <a:spLocks noGrp="1"/>
          </p:cNvSpPr>
          <p:nvPr>
            <p:ph type="subTitle" idx="1"/>
          </p:nvPr>
        </p:nvSpPr>
        <p:spPr/>
        <p:txBody>
          <a:bodyPr/>
          <a:lstStyle/>
          <a:p>
            <a:endParaRPr lang="en-US"/>
          </a:p>
        </p:txBody>
      </p:sp>
      <p:pic>
        <p:nvPicPr>
          <p:cNvPr id="6" name="Picture 5" descr="Collins.jpg"/>
          <p:cNvPicPr>
            <a:picLocks noChangeAspect="1"/>
          </p:cNvPicPr>
          <p:nvPr/>
        </p:nvPicPr>
        <p:blipFill>
          <a:blip r:embed="rId3"/>
          <a:stretch>
            <a:fillRect/>
          </a:stretch>
        </p:blipFill>
        <p:spPr>
          <a:xfrm>
            <a:off x="-2507160" y="7124"/>
            <a:ext cx="12242725" cy="6858000"/>
          </a:xfrm>
          <a:prstGeom prst="rect">
            <a:avLst/>
          </a:prstGeom>
        </p:spPr>
      </p:pic>
      <p:sp>
        <p:nvSpPr>
          <p:cNvPr id="2" name="TextBox 1"/>
          <p:cNvSpPr txBox="1"/>
          <p:nvPr/>
        </p:nvSpPr>
        <p:spPr>
          <a:xfrm>
            <a:off x="215242" y="661182"/>
            <a:ext cx="2146742" cy="369332"/>
          </a:xfrm>
          <a:prstGeom prst="rect">
            <a:avLst/>
          </a:prstGeom>
          <a:noFill/>
        </p:spPr>
        <p:txBody>
          <a:bodyPr wrap="none" rtlCol="0">
            <a:spAutoFit/>
          </a:bodyPr>
          <a:lstStyle/>
          <a:p>
            <a:r>
              <a:rPr lang="en-US" dirty="0" smtClean="0">
                <a:solidFill>
                  <a:schemeClr val="bg1"/>
                </a:solidFill>
              </a:rPr>
              <a:t>1. Rise of the small</a:t>
            </a:r>
            <a:endParaRPr lang="en-US"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ubMed per Year.jpg"/>
          <p:cNvPicPr>
            <a:picLocks noChangeAspect="1"/>
          </p:cNvPicPr>
          <p:nvPr/>
        </p:nvPicPr>
        <p:blipFill>
          <a:blip r:embed="rId3"/>
          <a:stretch>
            <a:fillRect/>
          </a:stretch>
        </p:blipFill>
        <p:spPr>
          <a:xfrm>
            <a:off x="1" y="1"/>
            <a:ext cx="7597833" cy="6849687"/>
          </a:xfrm>
          <a:prstGeom prst="rect">
            <a:avLst/>
          </a:prstGeom>
        </p:spPr>
      </p:pic>
      <p:sp>
        <p:nvSpPr>
          <p:cNvPr id="8" name="TextBox 7"/>
          <p:cNvSpPr txBox="1"/>
          <p:nvPr/>
        </p:nvSpPr>
        <p:spPr>
          <a:xfrm>
            <a:off x="5736772" y="3716328"/>
            <a:ext cx="3310972" cy="830997"/>
          </a:xfrm>
          <a:prstGeom prst="rect">
            <a:avLst/>
          </a:prstGeom>
          <a:noFill/>
        </p:spPr>
        <p:txBody>
          <a:bodyPr wrap="square" rtlCol="0">
            <a:spAutoFit/>
          </a:bodyPr>
          <a:lstStyle/>
          <a:p>
            <a:pPr algn="r"/>
            <a:r>
              <a:rPr lang="en-US" sz="2400" dirty="0" smtClean="0"/>
              <a:t>2. Increasing </a:t>
            </a:r>
            <a:r>
              <a:rPr lang="en-US" sz="2400" dirty="0"/>
              <a:t>v</a:t>
            </a:r>
            <a:r>
              <a:rPr lang="en-US" sz="2400" dirty="0" smtClean="0"/>
              <a:t>olume of science</a:t>
            </a:r>
            <a:endParaRPr lang="en-US" sz="2400" dirty="0"/>
          </a:p>
        </p:txBody>
      </p:sp>
      <p:sp>
        <p:nvSpPr>
          <p:cNvPr id="2" name="TextBox 1"/>
          <p:cNvSpPr txBox="1"/>
          <p:nvPr/>
        </p:nvSpPr>
        <p:spPr>
          <a:xfrm>
            <a:off x="956603" y="1306509"/>
            <a:ext cx="3724096" cy="369332"/>
          </a:xfrm>
          <a:prstGeom prst="rect">
            <a:avLst/>
          </a:prstGeom>
          <a:noFill/>
        </p:spPr>
        <p:txBody>
          <a:bodyPr wrap="none" rtlCol="0">
            <a:spAutoFit/>
          </a:bodyPr>
          <a:lstStyle/>
          <a:p>
            <a:r>
              <a:rPr lang="en-US" dirty="0" smtClean="0"/>
              <a:t>PubMed new publications per year</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The Problems Got Hard</a:t>
            </a:r>
            <a:endParaRPr lang="en-US" dirty="0"/>
          </a:p>
        </p:txBody>
      </p:sp>
      <p:sp>
        <p:nvSpPr>
          <p:cNvPr id="5" name="Subtitle 4"/>
          <p:cNvSpPr>
            <a:spLocks noGrp="1"/>
          </p:cNvSpPr>
          <p:nvPr>
            <p:ph type="subTitle" idx="1"/>
          </p:nvPr>
        </p:nvSpPr>
        <p:spPr/>
        <p:txBody>
          <a:bodyPr/>
          <a:lstStyle/>
          <a:p>
            <a:endParaRPr lang="en-US"/>
          </a:p>
        </p:txBody>
      </p:sp>
      <p:pic>
        <p:nvPicPr>
          <p:cNvPr id="7" name="Picture 6" descr="Allegra_sitting with patients.jpg"/>
          <p:cNvPicPr>
            <a:picLocks noChangeAspect="1"/>
          </p:cNvPicPr>
          <p:nvPr/>
        </p:nvPicPr>
        <p:blipFill>
          <a:blip r:embed="rId3"/>
          <a:stretch>
            <a:fillRect/>
          </a:stretch>
        </p:blipFill>
        <p:spPr>
          <a:xfrm>
            <a:off x="5131" y="12"/>
            <a:ext cx="12239004" cy="6858000"/>
          </a:xfrm>
          <a:prstGeom prst="rect">
            <a:avLst/>
          </a:prstGeom>
        </p:spPr>
      </p:pic>
      <p:sp>
        <p:nvSpPr>
          <p:cNvPr id="2" name="TextBox 1"/>
          <p:cNvSpPr txBox="1"/>
          <p:nvPr/>
        </p:nvSpPr>
        <p:spPr>
          <a:xfrm>
            <a:off x="4192165" y="773723"/>
            <a:ext cx="4929555" cy="369332"/>
          </a:xfrm>
          <a:prstGeom prst="rect">
            <a:avLst/>
          </a:prstGeom>
          <a:noFill/>
        </p:spPr>
        <p:txBody>
          <a:bodyPr wrap="none" rtlCol="0">
            <a:spAutoFit/>
          </a:bodyPr>
          <a:lstStyle/>
          <a:p>
            <a:r>
              <a:rPr lang="en-US" dirty="0" smtClean="0">
                <a:solidFill>
                  <a:schemeClr val="bg1"/>
                </a:solidFill>
              </a:rPr>
              <a:t>3. Increasing complexity of scientific problems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Data Got Big (IDR Slide)</a:t>
            </a:r>
            <a:endParaRPr lang="en-US" dirty="0"/>
          </a:p>
        </p:txBody>
      </p:sp>
      <p:sp>
        <p:nvSpPr>
          <p:cNvPr id="5" name="Subtitle 4"/>
          <p:cNvSpPr>
            <a:spLocks noGrp="1"/>
          </p:cNvSpPr>
          <p:nvPr>
            <p:ph type="subTitle" idx="1"/>
          </p:nvPr>
        </p:nvSpPr>
        <p:spPr/>
        <p:txBody>
          <a:bodyPr/>
          <a:lstStyle/>
          <a:p>
            <a:endParaRPr lang="en-US"/>
          </a:p>
        </p:txBody>
      </p:sp>
      <p:pic>
        <p:nvPicPr>
          <p:cNvPr id="6" name="Picture 5" descr="Data Center.jpg"/>
          <p:cNvPicPr>
            <a:picLocks noChangeAspect="1"/>
          </p:cNvPicPr>
          <p:nvPr/>
        </p:nvPicPr>
        <p:blipFill>
          <a:blip r:embed="rId3"/>
          <a:stretch>
            <a:fillRect/>
          </a:stretch>
        </p:blipFill>
        <p:spPr>
          <a:xfrm>
            <a:off x="-1454819" y="12"/>
            <a:ext cx="12179397" cy="6858000"/>
          </a:xfrm>
          <a:prstGeom prst="rect">
            <a:avLst/>
          </a:prstGeom>
        </p:spPr>
      </p:pic>
      <p:sp>
        <p:nvSpPr>
          <p:cNvPr id="2" name="TextBox 1"/>
          <p:cNvSpPr txBox="1"/>
          <p:nvPr/>
        </p:nvSpPr>
        <p:spPr>
          <a:xfrm>
            <a:off x="4220308" y="5781822"/>
            <a:ext cx="2249334" cy="369332"/>
          </a:xfrm>
          <a:prstGeom prst="rect">
            <a:avLst/>
          </a:prstGeom>
          <a:noFill/>
        </p:spPr>
        <p:txBody>
          <a:bodyPr wrap="none" rtlCol="0">
            <a:spAutoFit/>
          </a:bodyPr>
          <a:lstStyle/>
          <a:p>
            <a:r>
              <a:rPr lang="en-US" dirty="0" smtClean="0"/>
              <a:t>4. Data reuse grows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Lots of Competitors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876" y="1435177"/>
            <a:ext cx="8892906" cy="5997302"/>
          </a:xfrm>
          <a:prstGeom prst="rect">
            <a:avLst/>
          </a:prstGeom>
        </p:spPr>
      </p:pic>
      <p:sp>
        <p:nvSpPr>
          <p:cNvPr id="7" name="TextBox 6"/>
          <p:cNvSpPr txBox="1"/>
          <p:nvPr/>
        </p:nvSpPr>
        <p:spPr>
          <a:xfrm>
            <a:off x="132735" y="481070"/>
            <a:ext cx="8810212" cy="954107"/>
          </a:xfrm>
          <a:prstGeom prst="rect">
            <a:avLst/>
          </a:prstGeom>
          <a:noFill/>
        </p:spPr>
        <p:txBody>
          <a:bodyPr wrap="square" rtlCol="0">
            <a:spAutoFit/>
          </a:bodyPr>
          <a:lstStyle/>
          <a:p>
            <a:pPr algn="ctr"/>
            <a:r>
              <a:rPr lang="en-US" sz="2800" dirty="0" smtClean="0">
                <a:latin typeface="+mj-lt"/>
              </a:rPr>
              <a:t>2011 Shanghai ranking of world universities</a:t>
            </a:r>
          </a:p>
          <a:p>
            <a:pPr algn="ctr"/>
            <a:r>
              <a:rPr lang="en-US" sz="2800" dirty="0" smtClean="0">
                <a:latin typeface="+mj-lt"/>
              </a:rPr>
              <a:t> </a:t>
            </a:r>
            <a:r>
              <a:rPr lang="en-US" dirty="0" smtClean="0">
                <a:latin typeface="+mj-lt"/>
                <a:hlinkClick r:id="rId4"/>
              </a:rPr>
              <a:t>http://en.wikipedia.org/wiki/Academic_Ranking_of_World_Universities</a:t>
            </a:r>
            <a:r>
              <a:rPr lang="en-US" dirty="0" smtClean="0">
                <a:latin typeface="+mj-lt"/>
              </a:rPr>
              <a:t>  </a:t>
            </a:r>
            <a:endParaRPr lang="en-US" dirty="0">
              <a:latin typeface="+mj-lt"/>
            </a:endParaRPr>
          </a:p>
        </p:txBody>
      </p:sp>
      <p:sp>
        <p:nvSpPr>
          <p:cNvPr id="2" name="TextBox 1"/>
          <p:cNvSpPr txBox="1"/>
          <p:nvPr/>
        </p:nvSpPr>
        <p:spPr>
          <a:xfrm>
            <a:off x="5233182" y="195161"/>
            <a:ext cx="2287806" cy="369332"/>
          </a:xfrm>
          <a:prstGeom prst="rect">
            <a:avLst/>
          </a:prstGeom>
          <a:noFill/>
        </p:spPr>
        <p:txBody>
          <a:bodyPr wrap="none" rtlCol="0">
            <a:spAutoFit/>
          </a:bodyPr>
          <a:lstStyle/>
          <a:p>
            <a:r>
              <a:rPr lang="en-US" dirty="0" smtClean="0"/>
              <a:t>5.  Competition rises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witter-Logo-Hi-Res-psd33858.jpg"/>
          <p:cNvPicPr>
            <a:picLocks noChangeAspect="1"/>
          </p:cNvPicPr>
          <p:nvPr/>
        </p:nvPicPr>
        <p:blipFill>
          <a:blip r:embed="rId3"/>
          <a:stretch>
            <a:fillRect/>
          </a:stretch>
        </p:blipFill>
        <p:spPr>
          <a:xfrm>
            <a:off x="308473" y="1962791"/>
            <a:ext cx="8582140" cy="2086356"/>
          </a:xfrm>
          <a:prstGeom prst="rect">
            <a:avLst/>
          </a:prstGeom>
        </p:spPr>
      </p:pic>
      <p:sp>
        <p:nvSpPr>
          <p:cNvPr id="2" name="TextBox 1"/>
          <p:cNvSpPr txBox="1"/>
          <p:nvPr/>
        </p:nvSpPr>
        <p:spPr>
          <a:xfrm>
            <a:off x="3640458" y="4994031"/>
            <a:ext cx="5250155" cy="369332"/>
          </a:xfrm>
          <a:prstGeom prst="rect">
            <a:avLst/>
          </a:prstGeom>
          <a:noFill/>
        </p:spPr>
        <p:txBody>
          <a:bodyPr wrap="none" rtlCol="0">
            <a:spAutoFit/>
          </a:bodyPr>
          <a:lstStyle/>
          <a:p>
            <a:r>
              <a:rPr lang="en-US" dirty="0" smtClean="0"/>
              <a:t>6.  Internet disintermediation of science continues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599982"/>
            <a:ext cx="7772400" cy="1470025"/>
          </a:xfrm>
        </p:spPr>
        <p:txBody>
          <a:bodyPr/>
          <a:lstStyle/>
          <a:p>
            <a:r>
              <a:rPr lang="en-US" dirty="0" smtClean="0"/>
              <a:t>How can we know </a:t>
            </a:r>
            <a:br>
              <a:rPr lang="en-US" dirty="0" smtClean="0"/>
            </a:br>
            <a:r>
              <a:rPr lang="en-US" dirty="0" smtClean="0"/>
              <a:t>what is going on, </a:t>
            </a:r>
            <a:br>
              <a:rPr lang="en-US" dirty="0" smtClean="0"/>
            </a:br>
            <a:r>
              <a:rPr lang="en-US" dirty="0" smtClean="0"/>
              <a:t>build teams, </a:t>
            </a:r>
            <a:br>
              <a:rPr lang="en-US" dirty="0" smtClean="0"/>
            </a:br>
            <a:r>
              <a:rPr lang="en-US" dirty="0" smtClean="0"/>
              <a:t>solve data-driven problems?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Research Discovery</a:t>
            </a:r>
            <a:endParaRPr lang="en-US" dirty="0"/>
          </a:p>
        </p:txBody>
      </p:sp>
      <p:sp>
        <p:nvSpPr>
          <p:cNvPr id="5" name="Subtitle 4"/>
          <p:cNvSpPr>
            <a:spLocks noGrp="1"/>
          </p:cNvSpPr>
          <p:nvPr>
            <p:ph type="subTitle" idx="1"/>
          </p:nvPr>
        </p:nvSpPr>
        <p:spPr/>
        <p:txBody>
          <a:bodyPr/>
          <a:lstStyle/>
          <a:p>
            <a:endParaRPr lang="en-US"/>
          </a:p>
        </p:txBody>
      </p:sp>
      <p:pic>
        <p:nvPicPr>
          <p:cNvPr id="6" name="Picture 5" descr="The World.jpg"/>
          <p:cNvPicPr>
            <a:picLocks noChangeAspect="1"/>
          </p:cNvPicPr>
          <p:nvPr/>
        </p:nvPicPr>
        <p:blipFill>
          <a:blip r:embed="rId3"/>
          <a:stretch>
            <a:fillRect/>
          </a:stretch>
        </p:blipFill>
        <p:spPr>
          <a:xfrm>
            <a:off x="1992" y="0"/>
            <a:ext cx="9140017" cy="6858000"/>
          </a:xfrm>
          <a:prstGeom prst="rect">
            <a:avLst/>
          </a:prstGeom>
        </p:spPr>
      </p:pic>
      <p:sp>
        <p:nvSpPr>
          <p:cNvPr id="7" name="TextBox 6"/>
          <p:cNvSpPr txBox="1"/>
          <p:nvPr/>
        </p:nvSpPr>
        <p:spPr>
          <a:xfrm>
            <a:off x="5636483" y="4310981"/>
            <a:ext cx="3310522" cy="1754326"/>
          </a:xfrm>
          <a:prstGeom prst="rect">
            <a:avLst/>
          </a:prstGeom>
          <a:noFill/>
        </p:spPr>
        <p:txBody>
          <a:bodyPr wrap="none" rtlCol="0">
            <a:spAutoFit/>
          </a:bodyPr>
          <a:lstStyle/>
          <a:p>
            <a:r>
              <a:rPr lang="en-US" sz="5400" b="1" dirty="0" smtClean="0">
                <a:solidFill>
                  <a:schemeClr val="bg1"/>
                </a:solidFill>
                <a:effectLst>
                  <a:outerShdw blurRad="38100" dist="38100" dir="2700000" algn="tl">
                    <a:srgbClr val="000000">
                      <a:alpha val="43137"/>
                    </a:srgbClr>
                  </a:outerShdw>
                </a:effectLst>
                <a:latin typeface="Trebuchet MS" pitchFamily="34" charset="0"/>
              </a:rPr>
              <a:t>Research</a:t>
            </a:r>
          </a:p>
          <a:p>
            <a:r>
              <a:rPr lang="en-US" sz="5400" b="1" dirty="0" smtClean="0">
                <a:solidFill>
                  <a:schemeClr val="bg1"/>
                </a:solidFill>
                <a:effectLst>
                  <a:outerShdw blurRad="38100" dist="38100" dir="2700000" algn="tl">
                    <a:srgbClr val="000000">
                      <a:alpha val="43137"/>
                    </a:srgbClr>
                  </a:outerShdw>
                </a:effectLst>
                <a:latin typeface="Trebuchet MS" pitchFamily="34" charset="0"/>
              </a:rPr>
              <a:t>Discovery</a:t>
            </a:r>
            <a:endParaRPr lang="en-US" sz="5400" b="1" dirty="0">
              <a:solidFill>
                <a:schemeClr val="bg1"/>
              </a:solidFill>
              <a:effectLst>
                <a:outerShdw blurRad="38100" dist="38100" dir="2700000" algn="tl">
                  <a:srgbClr val="000000">
                    <a:alpha val="43137"/>
                  </a:srgbClr>
                </a:outerShdw>
              </a:effectLst>
              <a:latin typeface="Trebuchet MS"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 And the connections between them</a:t>
            </a:r>
            <a:endParaRPr lang="en-US" dirty="0"/>
          </a:p>
        </p:txBody>
      </p:sp>
      <p:sp>
        <p:nvSpPr>
          <p:cNvPr id="5" name="Subtitle 4"/>
          <p:cNvSpPr>
            <a:spLocks noGrp="1"/>
          </p:cNvSpPr>
          <p:nvPr>
            <p:ph type="subTitle" idx="1"/>
          </p:nvPr>
        </p:nvSpPr>
        <p:spPr/>
        <p:txBody>
          <a:bodyPr/>
          <a:lstStyle/>
          <a:p>
            <a:endParaRPr lang="en-US" dirty="0"/>
          </a:p>
        </p:txBody>
      </p:sp>
      <p:pic>
        <p:nvPicPr>
          <p:cNvPr id="6" name="Picture 5" descr="Eight Objects of Research.jpg"/>
          <p:cNvPicPr>
            <a:picLocks noChangeAspect="1"/>
          </p:cNvPicPr>
          <p:nvPr/>
        </p:nvPicPr>
        <p:blipFill>
          <a:blip r:embed="rId3"/>
          <a:stretch>
            <a:fillRect/>
          </a:stretch>
        </p:blipFill>
        <p:spPr>
          <a:xfrm>
            <a:off x="0" y="113616"/>
            <a:ext cx="9144000" cy="624918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icture1.jpg"/>
          <p:cNvPicPr>
            <a:picLocks noChangeAspect="1"/>
          </p:cNvPicPr>
          <p:nvPr/>
        </p:nvPicPr>
        <p:blipFill>
          <a:blip r:embed="rId3" cstate="print"/>
          <a:stretch>
            <a:fillRect/>
          </a:stretch>
        </p:blipFill>
        <p:spPr>
          <a:xfrm>
            <a:off x="661994" y="324469"/>
            <a:ext cx="7960448" cy="59436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VIVO: Data, Tools and Community</a:t>
            </a:r>
            <a:endParaRPr lang="en-US" dirty="0"/>
          </a:p>
        </p:txBody>
      </p:sp>
      <p:sp>
        <p:nvSpPr>
          <p:cNvPr id="5" name="Subtitle 4"/>
          <p:cNvSpPr>
            <a:spLocks noGrp="1"/>
          </p:cNvSpPr>
          <p:nvPr>
            <p:ph type="subTitle" idx="1"/>
          </p:nvPr>
        </p:nvSpPr>
        <p:spPr/>
        <p:txBody>
          <a:bodyPr/>
          <a:lstStyle/>
          <a:p>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2769"/>
            <a:ext cx="9160774" cy="8085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Simple tools for presentation, traversal, search</a:t>
            </a:r>
            <a:endParaRPr lang="en-US" dirty="0"/>
          </a:p>
        </p:txBody>
      </p:sp>
      <p:sp>
        <p:nvSpPr>
          <p:cNvPr id="5" name="Subtitle 4"/>
          <p:cNvSpPr>
            <a:spLocks noGrp="1"/>
          </p:cNvSpPr>
          <p:nvPr>
            <p:ph type="subTitle" idx="1"/>
          </p:nvPr>
        </p:nvSpPr>
        <p:spPr/>
        <p:txBody>
          <a:bodyPr/>
          <a:lstStyle/>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59990" y="-717451"/>
            <a:ext cx="14059876" cy="7575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3976" y="254328"/>
            <a:ext cx="5535053" cy="3111948"/>
          </a:xfrm>
          <a:prstGeom prst="rect">
            <a:avLst/>
          </a:prstGeom>
          <a:noFill/>
          <a:ln w="9525">
            <a:solidFill>
              <a:schemeClr val="accent1"/>
            </a:solidFill>
            <a:miter lim="800000"/>
            <a:headEnd/>
            <a:tailEnd/>
          </a:ln>
        </p:spPr>
      </p:pic>
      <p:pic>
        <p:nvPicPr>
          <p:cNvPr id="7" name="Picture 3"/>
          <p:cNvPicPr>
            <a:picLocks noChangeArrowheads="1"/>
          </p:cNvPicPr>
          <p:nvPr/>
        </p:nvPicPr>
        <p:blipFill>
          <a:blip r:embed="rId4" cstate="print"/>
          <a:srcRect/>
          <a:stretch>
            <a:fillRect/>
          </a:stretch>
        </p:blipFill>
        <p:spPr bwMode="auto">
          <a:xfrm>
            <a:off x="1920236" y="956865"/>
            <a:ext cx="4271963" cy="4145280"/>
          </a:xfrm>
          <a:prstGeom prst="rect">
            <a:avLst/>
          </a:prstGeom>
          <a:noFill/>
          <a:ln w="9525">
            <a:solidFill>
              <a:schemeClr val="accent1"/>
            </a:solidFill>
            <a:miter lim="800000"/>
            <a:headEnd/>
            <a:tailEnd/>
          </a:ln>
        </p:spPr>
      </p:pic>
      <p:sp>
        <p:nvSpPr>
          <p:cNvPr id="8" name="TextBox 7"/>
          <p:cNvSpPr txBox="1">
            <a:spLocks noChangeAspect="1"/>
          </p:cNvSpPr>
          <p:nvPr/>
        </p:nvSpPr>
        <p:spPr>
          <a:xfrm>
            <a:off x="3104313" y="2189258"/>
            <a:ext cx="3730754" cy="3268588"/>
          </a:xfrm>
          <a:prstGeom prst="rect">
            <a:avLst/>
          </a:prstGeom>
          <a:ln w="12700">
            <a:solidFill>
              <a:schemeClr val="accent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900" dirty="0" err="1" smtClean="0">
                <a:latin typeface="Courier New" pitchFamily="49" charset="0"/>
                <a:cs typeface="Courier New" pitchFamily="49" charset="0"/>
              </a:rPr>
              <a:t>processOrg</a:t>
            </a:r>
            <a:r>
              <a:rPr lang="en-US" sz="900" dirty="0" smtClean="0">
                <a:latin typeface="Courier New" pitchFamily="49" charset="0"/>
                <a:cs typeface="Courier New" pitchFamily="49" charset="0"/>
              </a:rPr>
              <a:t>&lt;-function(</a:t>
            </a:r>
            <a:r>
              <a:rPr lang="en-US" sz="900" dirty="0" err="1" smtClean="0">
                <a:latin typeface="Courier New" pitchFamily="49" charset="0"/>
                <a:cs typeface="Courier New" pitchFamily="49" charset="0"/>
              </a:rPr>
              <a:t>uri</a:t>
            </a:r>
            <a:r>
              <a:rPr lang="en-US" sz="900" dirty="0" smtClean="0">
                <a:latin typeface="Courier New" pitchFamily="49" charset="0"/>
                <a:cs typeface="Courier New" pitchFamily="49" charset="0"/>
              </a:rPr>
              <a:t>){</a:t>
            </a:r>
          </a:p>
          <a:p>
            <a:r>
              <a:rPr lang="en-US" sz="900" dirty="0" smtClean="0">
                <a:latin typeface="Courier New" pitchFamily="49" charset="0"/>
                <a:cs typeface="Courier New" pitchFamily="49" charset="0"/>
              </a:rPr>
              <a:t>  x&lt;-</a:t>
            </a:r>
            <a:r>
              <a:rPr lang="en-US" sz="900" dirty="0" err="1" smtClean="0">
                <a:latin typeface="Courier New" pitchFamily="49" charset="0"/>
                <a:cs typeface="Courier New" pitchFamily="49" charset="0"/>
              </a:rPr>
              <a:t>xmlParse</a:t>
            </a:r>
            <a:r>
              <a:rPr lang="en-US" sz="900" dirty="0" smtClean="0">
                <a:latin typeface="Courier New" pitchFamily="49" charset="0"/>
                <a:cs typeface="Courier New" pitchFamily="49" charset="0"/>
              </a:rPr>
              <a:t>(</a:t>
            </a:r>
            <a:r>
              <a:rPr lang="en-US" sz="900" dirty="0" err="1" smtClean="0">
                <a:latin typeface="Courier New" pitchFamily="49" charset="0"/>
                <a:cs typeface="Courier New" pitchFamily="49" charset="0"/>
              </a:rPr>
              <a:t>uri</a:t>
            </a:r>
            <a:r>
              <a:rPr lang="en-US" sz="900" dirty="0" smtClean="0">
                <a:latin typeface="Courier New" pitchFamily="49" charset="0"/>
                <a:cs typeface="Courier New" pitchFamily="49" charset="0"/>
              </a:rPr>
              <a:t>)</a:t>
            </a:r>
          </a:p>
          <a:p>
            <a:r>
              <a:rPr lang="en-US" sz="900" dirty="0" smtClean="0">
                <a:latin typeface="Courier New" pitchFamily="49" charset="0"/>
                <a:cs typeface="Courier New" pitchFamily="49" charset="0"/>
              </a:rPr>
              <a:t>  u&lt;-NULL</a:t>
            </a:r>
          </a:p>
          <a:p>
            <a:r>
              <a:rPr lang="en-US" sz="900" dirty="0" smtClean="0">
                <a:latin typeface="Courier New" pitchFamily="49" charset="0"/>
                <a:cs typeface="Courier New" pitchFamily="49" charset="0"/>
              </a:rPr>
              <a:t>  name&lt;-</a:t>
            </a:r>
            <a:r>
              <a:rPr lang="en-US" sz="900" dirty="0" err="1" smtClean="0">
                <a:latin typeface="Courier New" pitchFamily="49" charset="0"/>
                <a:cs typeface="Courier New" pitchFamily="49" charset="0"/>
              </a:rPr>
              <a:t>xmlValue</a:t>
            </a:r>
            <a:r>
              <a:rPr lang="en-US" sz="900" dirty="0" smtClean="0">
                <a:latin typeface="Courier New" pitchFamily="49" charset="0"/>
                <a:cs typeface="Courier New" pitchFamily="49" charset="0"/>
              </a:rPr>
              <a:t>(</a:t>
            </a:r>
            <a:r>
              <a:rPr lang="en-US" sz="900" dirty="0" err="1" smtClean="0">
                <a:latin typeface="Courier New" pitchFamily="49" charset="0"/>
                <a:cs typeface="Courier New" pitchFamily="49" charset="0"/>
              </a:rPr>
              <a:t>getNodeSet</a:t>
            </a:r>
            <a:r>
              <a:rPr lang="en-US" sz="900" dirty="0" smtClean="0">
                <a:latin typeface="Courier New" pitchFamily="49" charset="0"/>
                <a:cs typeface="Courier New" pitchFamily="49" charset="0"/>
              </a:rPr>
              <a:t>(x,"//</a:t>
            </a:r>
            <a:r>
              <a:rPr lang="en-US" sz="900" dirty="0" err="1" smtClean="0">
                <a:latin typeface="Courier New" pitchFamily="49" charset="0"/>
                <a:cs typeface="Courier New" pitchFamily="49" charset="0"/>
              </a:rPr>
              <a:t>rdfs:label</a:t>
            </a:r>
            <a:r>
              <a:rPr lang="en-US" sz="900" dirty="0" smtClean="0">
                <a:latin typeface="Courier New" pitchFamily="49" charset="0"/>
                <a:cs typeface="Courier New" pitchFamily="49" charset="0"/>
              </a:rPr>
              <a:t>")[[1]])</a:t>
            </a:r>
          </a:p>
          <a:p>
            <a:r>
              <a:rPr lang="en-US" sz="900" dirty="0" smtClean="0">
                <a:latin typeface="Courier New" pitchFamily="49" charset="0"/>
                <a:cs typeface="Courier New" pitchFamily="49" charset="0"/>
              </a:rPr>
              <a:t>  subs&lt;-</a:t>
            </a:r>
            <a:r>
              <a:rPr lang="en-US" sz="900" dirty="0" err="1" smtClean="0">
                <a:latin typeface="Courier New" pitchFamily="49" charset="0"/>
                <a:cs typeface="Courier New" pitchFamily="49" charset="0"/>
              </a:rPr>
              <a:t>getNodeSet</a:t>
            </a:r>
            <a:r>
              <a:rPr lang="en-US" sz="900" dirty="0" smtClean="0">
                <a:latin typeface="Courier New" pitchFamily="49" charset="0"/>
                <a:cs typeface="Courier New" pitchFamily="49" charset="0"/>
              </a:rPr>
              <a:t>(x,"//j.1:hasSubOrganization")</a:t>
            </a:r>
          </a:p>
          <a:p>
            <a:r>
              <a:rPr lang="en-US" sz="900" dirty="0" smtClean="0">
                <a:latin typeface="Courier New" pitchFamily="49" charset="0"/>
                <a:cs typeface="Courier New" pitchFamily="49" charset="0"/>
              </a:rPr>
              <a:t>  if(length(subs)==0) list(name=</a:t>
            </a:r>
            <a:r>
              <a:rPr lang="en-US" sz="900" dirty="0" err="1" smtClean="0">
                <a:latin typeface="Courier New" pitchFamily="49" charset="0"/>
                <a:cs typeface="Courier New" pitchFamily="49" charset="0"/>
              </a:rPr>
              <a:t>name,subs</a:t>
            </a:r>
            <a:r>
              <a:rPr lang="en-US" sz="900" dirty="0" smtClean="0">
                <a:latin typeface="Courier New" pitchFamily="49" charset="0"/>
                <a:cs typeface="Courier New" pitchFamily="49" charset="0"/>
              </a:rPr>
              <a:t>=NULL)</a:t>
            </a:r>
          </a:p>
          <a:p>
            <a:r>
              <a:rPr lang="en-US" sz="900" dirty="0" smtClean="0">
                <a:latin typeface="Courier New" pitchFamily="49" charset="0"/>
                <a:cs typeface="Courier New" pitchFamily="49" charset="0"/>
              </a:rPr>
              <a:t>  else {</a:t>
            </a:r>
          </a:p>
          <a:p>
            <a:r>
              <a:rPr lang="en-US" sz="900" dirty="0" smtClean="0">
                <a:latin typeface="Courier New" pitchFamily="49" charset="0"/>
                <a:cs typeface="Courier New" pitchFamily="49" charset="0"/>
              </a:rPr>
              <a:t>    for(</a:t>
            </a:r>
            <a:r>
              <a:rPr lang="en-US" sz="900" dirty="0" err="1" smtClean="0">
                <a:latin typeface="Courier New" pitchFamily="49" charset="0"/>
                <a:cs typeface="Courier New" pitchFamily="49" charset="0"/>
              </a:rPr>
              <a:t>i</a:t>
            </a:r>
            <a:r>
              <a:rPr lang="en-US" sz="900" dirty="0" smtClean="0">
                <a:latin typeface="Courier New" pitchFamily="49" charset="0"/>
                <a:cs typeface="Courier New" pitchFamily="49" charset="0"/>
              </a:rPr>
              <a:t> in 1:length(subs)){</a:t>
            </a:r>
          </a:p>
          <a:p>
            <a:r>
              <a:rPr lang="en-US" sz="900" dirty="0" smtClean="0">
                <a:latin typeface="Courier New" pitchFamily="49" charset="0"/>
                <a:cs typeface="Courier New" pitchFamily="49" charset="0"/>
              </a:rPr>
              <a:t>      sub.uri&lt;-</a:t>
            </a:r>
            <a:r>
              <a:rPr lang="en-US" sz="900" dirty="0" err="1" smtClean="0">
                <a:latin typeface="Courier New" pitchFamily="49" charset="0"/>
                <a:cs typeface="Courier New" pitchFamily="49" charset="0"/>
              </a:rPr>
              <a:t>getURI</a:t>
            </a:r>
            <a:r>
              <a:rPr lang="en-US" sz="900" dirty="0" smtClean="0">
                <a:latin typeface="Courier New" pitchFamily="49" charset="0"/>
                <a:cs typeface="Courier New" pitchFamily="49" charset="0"/>
              </a:rPr>
              <a:t>(</a:t>
            </a:r>
            <a:r>
              <a:rPr lang="en-US" sz="900" dirty="0" err="1" smtClean="0">
                <a:latin typeface="Courier New" pitchFamily="49" charset="0"/>
                <a:cs typeface="Courier New" pitchFamily="49" charset="0"/>
              </a:rPr>
              <a:t>xmlAttrs</a:t>
            </a:r>
            <a:r>
              <a:rPr lang="en-US" sz="900" dirty="0" smtClean="0">
                <a:latin typeface="Courier New" pitchFamily="49" charset="0"/>
                <a:cs typeface="Courier New" pitchFamily="49" charset="0"/>
              </a:rPr>
              <a:t>(subs[[</a:t>
            </a:r>
            <a:r>
              <a:rPr lang="en-US" sz="900" dirty="0" err="1" smtClean="0">
                <a:latin typeface="Courier New" pitchFamily="49" charset="0"/>
                <a:cs typeface="Courier New" pitchFamily="49" charset="0"/>
              </a:rPr>
              <a:t>i</a:t>
            </a:r>
            <a:r>
              <a:rPr lang="en-US" sz="900" dirty="0" smtClean="0">
                <a:latin typeface="Courier New" pitchFamily="49" charset="0"/>
                <a:cs typeface="Courier New" pitchFamily="49" charset="0"/>
              </a:rPr>
              <a:t>]])["resource"])</a:t>
            </a:r>
          </a:p>
          <a:p>
            <a:r>
              <a:rPr lang="en-US" sz="900" dirty="0" smtClean="0">
                <a:latin typeface="Courier New" pitchFamily="49" charset="0"/>
                <a:cs typeface="Courier New" pitchFamily="49" charset="0"/>
              </a:rPr>
              <a:t>      u&lt;-c(</a:t>
            </a:r>
            <a:r>
              <a:rPr lang="en-US" sz="900" dirty="0" err="1" smtClean="0">
                <a:latin typeface="Courier New" pitchFamily="49" charset="0"/>
                <a:cs typeface="Courier New" pitchFamily="49" charset="0"/>
              </a:rPr>
              <a:t>u,processOrg</a:t>
            </a:r>
            <a:r>
              <a:rPr lang="en-US" sz="900" dirty="0" smtClean="0">
                <a:latin typeface="Courier New" pitchFamily="49" charset="0"/>
                <a:cs typeface="Courier New" pitchFamily="49" charset="0"/>
              </a:rPr>
              <a:t>(sub.uri))</a:t>
            </a:r>
          </a:p>
          <a:p>
            <a:r>
              <a:rPr lang="en-US" sz="900" dirty="0" smtClean="0">
                <a:latin typeface="Courier New" pitchFamily="49" charset="0"/>
                <a:cs typeface="Courier New" pitchFamily="49" charset="0"/>
              </a:rPr>
              <a:t>    }</a:t>
            </a:r>
          </a:p>
          <a:p>
            <a:r>
              <a:rPr lang="en-US" sz="900" dirty="0" smtClean="0">
                <a:latin typeface="Courier New" pitchFamily="49" charset="0"/>
                <a:cs typeface="Courier New" pitchFamily="49" charset="0"/>
              </a:rPr>
              <a:t>    list(name=</a:t>
            </a:r>
            <a:r>
              <a:rPr lang="en-US" sz="900" dirty="0" err="1" smtClean="0">
                <a:latin typeface="Courier New" pitchFamily="49" charset="0"/>
                <a:cs typeface="Courier New" pitchFamily="49" charset="0"/>
              </a:rPr>
              <a:t>name,subs</a:t>
            </a:r>
            <a:r>
              <a:rPr lang="en-US" sz="900" dirty="0" smtClean="0">
                <a:latin typeface="Courier New" pitchFamily="49" charset="0"/>
                <a:cs typeface="Courier New" pitchFamily="49" charset="0"/>
              </a:rPr>
              <a:t>=u)</a:t>
            </a:r>
          </a:p>
          <a:p>
            <a:r>
              <a:rPr lang="en-US" sz="900" dirty="0" smtClean="0">
                <a:latin typeface="Courier New" pitchFamily="49" charset="0"/>
                <a:cs typeface="Courier New" pitchFamily="49" charset="0"/>
              </a:rPr>
              <a:t>  }</a:t>
            </a:r>
          </a:p>
          <a:p>
            <a:r>
              <a:rPr lang="en-US" sz="900" dirty="0" smtClean="0">
                <a:latin typeface="Courier New" pitchFamily="49" charset="0"/>
                <a:cs typeface="Courier New" pitchFamily="49" charset="0"/>
              </a:rPr>
              <a:t>}</a:t>
            </a:r>
            <a:endParaRPr lang="en-US" sz="900" baseline="30000" dirty="0"/>
          </a:p>
        </p:txBody>
      </p:sp>
      <p:sp>
        <p:nvSpPr>
          <p:cNvPr id="10" name="TextBox 9"/>
          <p:cNvSpPr txBox="1"/>
          <p:nvPr/>
        </p:nvSpPr>
        <p:spPr>
          <a:xfrm>
            <a:off x="640080" y="5996226"/>
            <a:ext cx="2301424" cy="646331"/>
          </a:xfrm>
          <a:prstGeom prst="rect">
            <a:avLst/>
          </a:prstGeom>
          <a:noFill/>
        </p:spPr>
        <p:txBody>
          <a:bodyPr wrap="square" rtlCol="0">
            <a:spAutoFit/>
          </a:bodyPr>
          <a:lstStyle/>
          <a:p>
            <a:pPr algn="ctr"/>
            <a:r>
              <a:rPr lang="en-US" dirty="0" smtClean="0"/>
              <a:t>VIVO produces both HTML and RDF</a:t>
            </a:r>
            <a:endParaRPr lang="en-US" dirty="0"/>
          </a:p>
        </p:txBody>
      </p:sp>
      <p:sp>
        <p:nvSpPr>
          <p:cNvPr id="11" name="TextBox 10"/>
          <p:cNvSpPr txBox="1"/>
          <p:nvPr/>
        </p:nvSpPr>
        <p:spPr>
          <a:xfrm>
            <a:off x="6507480" y="509826"/>
            <a:ext cx="2383132" cy="646331"/>
          </a:xfrm>
          <a:prstGeom prst="rect">
            <a:avLst/>
          </a:prstGeom>
          <a:noFill/>
        </p:spPr>
        <p:txBody>
          <a:bodyPr wrap="square" rtlCol="0">
            <a:spAutoFit/>
          </a:bodyPr>
          <a:lstStyle/>
          <a:p>
            <a:pPr algn="ctr"/>
            <a:r>
              <a:rPr lang="en-US" dirty="0" smtClean="0"/>
              <a:t>Software reads VIVO RDF and displays</a:t>
            </a:r>
            <a:endParaRPr lang="en-US" dirty="0"/>
          </a:p>
        </p:txBody>
      </p:sp>
      <p:cxnSp>
        <p:nvCxnSpPr>
          <p:cNvPr id="12" name="Straight Arrow Connector 11"/>
          <p:cNvCxnSpPr/>
          <p:nvPr/>
        </p:nvCxnSpPr>
        <p:spPr>
          <a:xfrm>
            <a:off x="7269480" y="1525825"/>
            <a:ext cx="429566"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6664271" y="1156157"/>
            <a:ext cx="154983" cy="4712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flipV="1">
            <a:off x="525780" y="5196125"/>
            <a:ext cx="9144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1668780" y="5475525"/>
            <a:ext cx="6096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4989" y="3221502"/>
            <a:ext cx="3634115" cy="3235569"/>
          </a:xfrm>
          <a:prstGeom prst="rect">
            <a:avLst/>
          </a:prstGeom>
          <a:ln>
            <a:solidFill>
              <a:schemeClr val="accent1"/>
            </a:solid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Ontology Process</a:t>
            </a:r>
            <a:endParaRPr lang="en-US" dirty="0"/>
          </a:p>
        </p:txBody>
      </p:sp>
      <p:sp>
        <p:nvSpPr>
          <p:cNvPr id="5" name="Subtitle 4"/>
          <p:cNvSpPr>
            <a:spLocks noGrp="1"/>
          </p:cNvSpPr>
          <p:nvPr>
            <p:ph type="subTitle" idx="1"/>
          </p:nvPr>
        </p:nvSpPr>
        <p:spPr/>
        <p:txBody>
          <a:bodyPr/>
          <a:lstStyle/>
          <a:p>
            <a:endParaRPr lang="en-US" dirty="0"/>
          </a:p>
        </p:txBody>
      </p:sp>
      <p:pic>
        <p:nvPicPr>
          <p:cNvPr id="6" name="Picture 5" descr="VIVO Ontology.jpg"/>
          <p:cNvPicPr>
            <a:picLocks/>
          </p:cNvPicPr>
          <p:nvPr/>
        </p:nvPicPr>
        <p:blipFill>
          <a:blip r:embed="rId3"/>
          <a:stretch>
            <a:fillRect/>
          </a:stretch>
        </p:blipFill>
        <p:spPr>
          <a:xfrm>
            <a:off x="13188" y="0"/>
            <a:ext cx="12167616" cy="68580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Community</a:t>
            </a:r>
            <a:endParaRPr lang="en-US" dirty="0"/>
          </a:p>
        </p:txBody>
      </p:sp>
      <p:sp>
        <p:nvSpPr>
          <p:cNvPr id="5" name="Subtitle 4"/>
          <p:cNvSpPr>
            <a:spLocks noGrp="1"/>
          </p:cNvSpPr>
          <p:nvPr>
            <p:ph type="subTitle" idx="1"/>
          </p:nvPr>
        </p:nvSpPr>
        <p:spPr/>
        <p:txBody>
          <a:bodyPr/>
          <a:lstStyle/>
          <a:p>
            <a:endParaRPr lang="en-US" dirty="0"/>
          </a:p>
        </p:txBody>
      </p:sp>
      <p:pic>
        <p:nvPicPr>
          <p:cNvPr id="6" name="Picture 5" descr="VIVO DAY 1 (45).JPG"/>
          <p:cNvPicPr>
            <a:picLocks noChangeAspect="1"/>
          </p:cNvPicPr>
          <p:nvPr/>
        </p:nvPicPr>
        <p:blipFill>
          <a:blip r:embed="rId3"/>
          <a:stretch>
            <a:fillRect/>
          </a:stretch>
        </p:blipFill>
        <p:spPr>
          <a:xfrm>
            <a:off x="-840658" y="0"/>
            <a:ext cx="12149674" cy="68580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32185" y="6027003"/>
            <a:ext cx="6611815" cy="707886"/>
          </a:xfrm>
          <a:prstGeom prst="rect">
            <a:avLst/>
          </a:prstGeom>
          <a:noFill/>
        </p:spPr>
        <p:txBody>
          <a:bodyPr wrap="square" rtlCol="0">
            <a:spAutoFit/>
          </a:bodyPr>
          <a:lstStyle/>
          <a:p>
            <a:r>
              <a:rPr lang="en-US" sz="2000" dirty="0" err="1" smtClean="0"/>
              <a:t>ScienceMap</a:t>
            </a:r>
            <a:r>
              <a:rPr lang="en-US" sz="2000" dirty="0" smtClean="0"/>
              <a:t>.  Examine collections of publications for individuals, work groups, institutions</a:t>
            </a:r>
            <a:endParaRPr lang="en-US" sz="2000" dirty="0"/>
          </a:p>
        </p:txBody>
      </p:sp>
      <p:pic>
        <p:nvPicPr>
          <p:cNvPr id="1026" name="Picture 2"/>
          <p:cNvPicPr preferRelativeResize="0">
            <a:picLocks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8127" y="-633046"/>
            <a:ext cx="10395512" cy="7837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Augmenting data</a:t>
            </a:r>
            <a:endParaRPr lang="en-US" dirty="0"/>
          </a:p>
        </p:txBody>
      </p:sp>
      <p:sp>
        <p:nvSpPr>
          <p:cNvPr id="5" name="Subtitle 4"/>
          <p:cNvSpPr>
            <a:spLocks noGrp="1"/>
          </p:cNvSpPr>
          <p:nvPr>
            <p:ph type="subTitle" idx="1"/>
          </p:nvPr>
        </p:nvSpPr>
        <p:spPr/>
        <p:txBody>
          <a:bodyPr/>
          <a:lstStyle/>
          <a:p>
            <a:endParaRPr lang="en-US" dirty="0"/>
          </a:p>
        </p:txBody>
      </p:sp>
      <p:pic>
        <p:nvPicPr>
          <p:cNvPr id="6" name="Picture 5" descr="vivosearch.JPG"/>
          <p:cNvPicPr>
            <a:picLocks noChangeAspect="1"/>
          </p:cNvPicPr>
          <p:nvPr/>
        </p:nvPicPr>
        <p:blipFill>
          <a:blip r:embed="rId3"/>
          <a:stretch>
            <a:fillRect/>
          </a:stretch>
        </p:blipFill>
        <p:spPr>
          <a:xfrm>
            <a:off x="3600" y="0"/>
            <a:ext cx="12140946" cy="68580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VIVO Searchlight</a:t>
            </a:r>
            <a:endParaRPr lang="en-US" dirty="0"/>
          </a:p>
        </p:txBody>
      </p:sp>
      <p:sp>
        <p:nvSpPr>
          <p:cNvPr id="5" name="Subtitle 4"/>
          <p:cNvSpPr>
            <a:spLocks noGrp="1"/>
          </p:cNvSpPr>
          <p:nvPr>
            <p:ph type="subTitle" idx="1"/>
          </p:nvPr>
        </p:nvSpPr>
        <p:spPr/>
        <p:txBody>
          <a:bodyPr/>
          <a:lstStyle/>
          <a:p>
            <a:endParaRPr lang="en-US" dirty="0"/>
          </a:p>
        </p:txBody>
      </p:sp>
      <p:pic>
        <p:nvPicPr>
          <p:cNvPr id="6" name="Picture 5" descr="vivosearchlight.JPG"/>
          <p:cNvPicPr>
            <a:picLocks noChangeAspect="1"/>
          </p:cNvPicPr>
          <p:nvPr/>
        </p:nvPicPr>
        <p:blipFill>
          <a:blip r:embed="rId3"/>
          <a:stretch>
            <a:fillRect/>
          </a:stretch>
        </p:blipFill>
        <p:spPr>
          <a:xfrm>
            <a:off x="-1518845" y="-1"/>
            <a:ext cx="12149900" cy="6857295"/>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Mentoring</a:t>
            </a:r>
            <a:endParaRPr lang="en-US" dirty="0"/>
          </a:p>
        </p:txBody>
      </p:sp>
      <p:sp>
        <p:nvSpPr>
          <p:cNvPr id="5" name="Subtitle 4"/>
          <p:cNvSpPr>
            <a:spLocks noGrp="1"/>
          </p:cNvSpPr>
          <p:nvPr>
            <p:ph type="subTitle" idx="1"/>
          </p:nvPr>
        </p:nvSpPr>
        <p:spPr/>
        <p:txBody>
          <a:bodyPr/>
          <a:lstStyle/>
          <a:p>
            <a:endParaRPr lang="en-US"/>
          </a:p>
        </p:txBody>
      </p:sp>
      <p:pic>
        <p:nvPicPr>
          <p:cNvPr id="6" name="Picture 5" descr="Institute Pasteur Korea.JPG"/>
          <p:cNvPicPr>
            <a:picLocks noChangeAspect="1"/>
          </p:cNvPicPr>
          <p:nvPr/>
        </p:nvPicPr>
        <p:blipFill>
          <a:blip r:embed="rId3"/>
          <a:stretch>
            <a:fillRect/>
          </a:stretch>
        </p:blipFill>
        <p:spPr>
          <a:xfrm>
            <a:off x="-1504306" y="0"/>
            <a:ext cx="12140919" cy="68580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1270" y="0"/>
            <a:ext cx="10345270" cy="6869906"/>
          </a:xfrm>
          <a:prstGeom prst="rect">
            <a:avLst/>
          </a:prstGeom>
        </p:spPr>
      </p:pic>
      <p:sp>
        <p:nvSpPr>
          <p:cNvPr id="5" name="TextBox 4"/>
          <p:cNvSpPr txBox="1"/>
          <p:nvPr/>
        </p:nvSpPr>
        <p:spPr>
          <a:xfrm>
            <a:off x="4625393" y="287831"/>
            <a:ext cx="4377930" cy="1569660"/>
          </a:xfrm>
          <a:prstGeom prst="rect">
            <a:avLst/>
          </a:prstGeom>
          <a:noFill/>
        </p:spPr>
        <p:txBody>
          <a:bodyPr wrap="none" rtlCol="0">
            <a:spAutoFit/>
          </a:bodyPr>
          <a:lstStyle/>
          <a:p>
            <a:r>
              <a:rPr lang="en-US" sz="2400" b="1" dirty="0" smtClean="0">
                <a:solidFill>
                  <a:schemeClr val="bg1"/>
                </a:solidFill>
                <a:latin typeface="Bell MT" pitchFamily="18" charset="0"/>
              </a:rPr>
              <a:t>4</a:t>
            </a:r>
            <a:r>
              <a:rPr lang="en-US" sz="2400" b="1" baseline="30000" dirty="0" smtClean="0">
                <a:solidFill>
                  <a:schemeClr val="bg1"/>
                </a:solidFill>
                <a:latin typeface="Bell MT" pitchFamily="18" charset="0"/>
              </a:rPr>
              <a:t>th</a:t>
            </a:r>
            <a:r>
              <a:rPr lang="en-US" sz="2400" b="1" dirty="0" smtClean="0">
                <a:solidFill>
                  <a:schemeClr val="bg1"/>
                </a:solidFill>
                <a:latin typeface="Bell MT" pitchFamily="18" charset="0"/>
              </a:rPr>
              <a:t> Annual VIVO Conference</a:t>
            </a:r>
          </a:p>
          <a:p>
            <a:r>
              <a:rPr lang="en-US" sz="2400" b="1" dirty="0" smtClean="0">
                <a:solidFill>
                  <a:schemeClr val="bg1"/>
                </a:solidFill>
                <a:latin typeface="Bell MT" pitchFamily="18" charset="0"/>
              </a:rPr>
              <a:t>August 14-15, 2013</a:t>
            </a:r>
          </a:p>
          <a:p>
            <a:r>
              <a:rPr lang="en-US" sz="2400" b="1" dirty="0" smtClean="0">
                <a:solidFill>
                  <a:schemeClr val="bg1"/>
                </a:solidFill>
                <a:latin typeface="Bell MT" pitchFamily="18" charset="0"/>
              </a:rPr>
              <a:t>St. Louis, Missouri, USA</a:t>
            </a:r>
          </a:p>
          <a:p>
            <a:r>
              <a:rPr lang="en-US" sz="2400" b="1" dirty="0" smtClean="0">
                <a:solidFill>
                  <a:schemeClr val="bg1"/>
                </a:solidFill>
                <a:latin typeface="Bell MT" pitchFamily="18" charset="0"/>
              </a:rPr>
              <a:t>http://vivoweb.org/conference</a:t>
            </a:r>
            <a:endParaRPr lang="en-US" sz="2400" b="1" dirty="0">
              <a:solidFill>
                <a:schemeClr val="bg1"/>
              </a:solidFill>
              <a:latin typeface="Bell MT" pitchFamily="18" charset="0"/>
            </a:endParaRPr>
          </a:p>
        </p:txBody>
      </p:sp>
    </p:spTree>
    <p:extLst>
      <p:ext uri="{BB962C8B-B14F-4D97-AF65-F5344CB8AC3E}">
        <p14:creationId xmlns:p14="http://schemas.microsoft.com/office/powerpoint/2010/main" val="23475848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1160</TotalTime>
  <Words>818</Words>
  <Application>Microsoft Office PowerPoint</Application>
  <PresentationFormat>On-screen Show (4:3)</PresentationFormat>
  <Paragraphs>112</Paragraphs>
  <Slides>26</Slides>
  <Notes>21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Learned a field, learned the scientific method, did science</vt:lpstr>
      <vt:lpstr>Research Process 1972</vt:lpstr>
      <vt:lpstr>Science and Scientists</vt:lpstr>
      <vt:lpstr>Research Process 2012</vt:lpstr>
      <vt:lpstr>Six Trends</vt:lpstr>
      <vt:lpstr>PowerPoint Presentation</vt:lpstr>
      <vt:lpstr>PowerPoint Presentation</vt:lpstr>
      <vt:lpstr>The Problems Got Hard</vt:lpstr>
      <vt:lpstr>Data Got Big (IDR Slide)</vt:lpstr>
      <vt:lpstr>Lots of Competitors</vt:lpstr>
      <vt:lpstr>PowerPoint Presentation</vt:lpstr>
      <vt:lpstr>How can we know  what is going on,  build teams,  solve data-driven problems?</vt:lpstr>
      <vt:lpstr>Research Discovery</vt:lpstr>
      <vt:lpstr>… And the connections between them</vt:lpstr>
      <vt:lpstr>PowerPoint Presentation</vt:lpstr>
      <vt:lpstr>VIVO: Data, Tools and Community</vt:lpstr>
      <vt:lpstr>Simple tools for presentation, traversal, search</vt:lpstr>
      <vt:lpstr>PowerPoint Presentation</vt:lpstr>
      <vt:lpstr>Ontology Process</vt:lpstr>
      <vt:lpstr>Community</vt:lpstr>
      <vt:lpstr>PowerPoint Presentation</vt:lpstr>
      <vt:lpstr>Augmenting data</vt:lpstr>
      <vt:lpstr>VIVO Searchlight</vt:lpstr>
      <vt:lpstr>Mentoring</vt:lpstr>
      <vt:lpstr>PowerPoint Presentation</vt:lpstr>
    </vt:vector>
  </TitlesOfParts>
  <Company>Stanford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VIVO</dc:title>
  <dc:subject>Research Discovery</dc:subject>
  <dc:creator>Michael Conlon</dc:creator>
  <cp:keywords>Semantic Web, research discovery, VIVO</cp:keywords>
  <cp:lastModifiedBy>Mike</cp:lastModifiedBy>
  <cp:revision>152</cp:revision>
  <dcterms:created xsi:type="dcterms:W3CDTF">2010-11-12T22:45:42Z</dcterms:created>
  <dcterms:modified xsi:type="dcterms:W3CDTF">2012-09-09T19:56:07Z</dcterms:modified>
</cp:coreProperties>
</file>