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535" r:id="rId2"/>
    <p:sldId id="536" r:id="rId3"/>
    <p:sldId id="538" r:id="rId4"/>
    <p:sldId id="539" r:id="rId5"/>
    <p:sldId id="540" r:id="rId6"/>
    <p:sldId id="543" r:id="rId7"/>
    <p:sldId id="546" r:id="rId8"/>
    <p:sldId id="547" r:id="rId9"/>
    <p:sldId id="531" r:id="rId10"/>
    <p:sldId id="532" r:id="rId11"/>
    <p:sldId id="545" r:id="rId12"/>
    <p:sldId id="549" r:id="rId13"/>
    <p:sldId id="513" r:id="rId14"/>
    <p:sldId id="544" r:id="rId15"/>
    <p:sldId id="523" r:id="rId16"/>
    <p:sldId id="524" r:id="rId17"/>
    <p:sldId id="515" r:id="rId18"/>
    <p:sldId id="541" r:id="rId19"/>
    <p:sldId id="518" r:id="rId20"/>
    <p:sldId id="533" r:id="rId21"/>
    <p:sldId id="550" r:id="rId22"/>
    <p:sldId id="527" r:id="rId23"/>
    <p:sldId id="542" r:id="rId24"/>
    <p:sldId id="537" r:id="rId25"/>
  </p:sldIdLst>
  <p:sldSz cx="9144000" cy="6858000" type="screen4x3"/>
  <p:notesSz cx="6797675" cy="9928225"/>
  <p:defaultTextStyle>
    <a:defPPr>
      <a:defRPr lang="es-ES"/>
    </a:defPPr>
    <a:lvl1pPr algn="l"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338E"/>
    <a:srgbClr val="862A88"/>
    <a:srgbClr val="8B2584"/>
    <a:srgbClr val="9B329E"/>
    <a:srgbClr val="AF21A5"/>
    <a:srgbClr val="982890"/>
    <a:srgbClr val="7E427A"/>
    <a:srgbClr val="D993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0217" autoAdjust="0"/>
    <p:restoredTop sz="96467" autoAdjust="0"/>
  </p:normalViewPr>
  <p:slideViewPr>
    <p:cSldViewPr>
      <p:cViewPr>
        <p:scale>
          <a:sx n="80" d="100"/>
          <a:sy n="80" d="100"/>
        </p:scale>
        <p:origin x="-840" y="-15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notesViewPr>
    <p:cSldViewPr>
      <p:cViewPr varScale="1">
        <p:scale>
          <a:sx n="60" d="100"/>
          <a:sy n="60" d="100"/>
        </p:scale>
        <p:origin x="-2748"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1.xml"/></Relationships>
</file>

<file path=ppt/diagrams/_rels/data1.xml.rels><?xml version="1.0" encoding="UTF-8" standalone="yes"?>
<Relationships xmlns="http://schemas.openxmlformats.org/package/2006/relationships"><Relationship Id="rId1" Type="http://schemas.openxmlformats.org/officeDocument/2006/relationships/image" Target="../media/image5.jpeg"/></Relationships>
</file>

<file path=ppt/diagrams/_rels/data2.xml.rels><?xml version="1.0" encoding="UTF-8" standalone="yes"?>
<Relationships xmlns="http://schemas.openxmlformats.org/package/2006/relationships"><Relationship Id="rId1" Type="http://schemas.openxmlformats.org/officeDocument/2006/relationships/image" Target="../media/image8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5.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86.pn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4597DC-6012-4010-871D-24EBC923A4A8}" type="doc">
      <dgm:prSet loTypeId="urn:microsoft.com/office/officeart/2005/8/layout/vList4#1" loCatId="list" qsTypeId="urn:microsoft.com/office/officeart/2005/8/quickstyle/simple1" qsCatId="simple" csTypeId="urn:microsoft.com/office/officeart/2005/8/colors/accent1_1" csCatId="accent1" phldr="1"/>
      <dgm:spPr/>
      <dgm:t>
        <a:bodyPr/>
        <a:lstStyle/>
        <a:p>
          <a:endParaRPr lang="es-ES"/>
        </a:p>
      </dgm:t>
    </dgm:pt>
    <dgm:pt modelId="{3BD15DAB-BAEF-4B9A-9BCC-0F257FDC6BCB}">
      <dgm:prSet phldrT="[Texto]" custT="1"/>
      <dgm:spPr>
        <a:ln w="9525">
          <a:solidFill>
            <a:schemeClr val="tx1">
              <a:lumMod val="50000"/>
              <a:lumOff val="50000"/>
            </a:schemeClr>
          </a:solidFill>
        </a:ln>
      </dgm:spPr>
      <dgm:t>
        <a:bodyPr/>
        <a:lstStyle/>
        <a:p>
          <a:r>
            <a:rPr lang="en-US" sz="1800" b="0" i="0" dirty="0" smtClean="0"/>
            <a:t>SIGMA </a:t>
          </a:r>
          <a:r>
            <a:rPr lang="en-US" sz="1800" b="0" i="0" dirty="0" err="1" smtClean="0"/>
            <a:t>Gestión</a:t>
          </a:r>
          <a:r>
            <a:rPr lang="en-US" sz="1800" b="0" i="0" dirty="0" smtClean="0"/>
            <a:t> </a:t>
          </a:r>
          <a:r>
            <a:rPr lang="en-US" sz="1800" b="0" i="0" dirty="0" err="1" smtClean="0"/>
            <a:t>Universitaria</a:t>
          </a:r>
          <a:r>
            <a:rPr lang="en-US" sz="1800" b="0" i="0" dirty="0" smtClean="0"/>
            <a:t> is a non profit consortium founded more than 15 years ago by a group of Spanish public universities. Their goal was to find solutions to their business managing processes needs. </a:t>
          </a:r>
          <a:endParaRPr lang="es-ES" sz="1800" b="0" i="0" dirty="0" smtClean="0"/>
        </a:p>
        <a:p>
          <a:r>
            <a:rPr lang="en-US" sz="1800" b="0" i="0" dirty="0" smtClean="0"/>
            <a:t>This was accomplished by developing a common student information system and a research management system</a:t>
          </a:r>
          <a:r>
            <a:rPr lang="en-GB" sz="1800" b="0" i="0" dirty="0" smtClean="0">
              <a:latin typeface="+mn-lt"/>
            </a:rPr>
            <a:t>.</a:t>
          </a:r>
          <a:endParaRPr lang="es-ES" sz="1800" b="0" i="0" dirty="0"/>
        </a:p>
      </dgm:t>
    </dgm:pt>
    <dgm:pt modelId="{199849A9-139E-4C40-81F6-063DA139B5D6}" type="parTrans" cxnId="{F11600DA-A86E-42B3-B279-0C899534A994}">
      <dgm:prSet/>
      <dgm:spPr/>
      <dgm:t>
        <a:bodyPr/>
        <a:lstStyle/>
        <a:p>
          <a:endParaRPr lang="es-ES" b="0" i="0"/>
        </a:p>
      </dgm:t>
    </dgm:pt>
    <dgm:pt modelId="{0AF562C2-71BB-4989-A7F6-03E654E2ACBA}" type="sibTrans" cxnId="{F11600DA-A86E-42B3-B279-0C899534A994}">
      <dgm:prSet/>
      <dgm:spPr/>
      <dgm:t>
        <a:bodyPr/>
        <a:lstStyle/>
        <a:p>
          <a:endParaRPr lang="es-ES" b="0" i="0"/>
        </a:p>
      </dgm:t>
    </dgm:pt>
    <dgm:pt modelId="{39012016-73D0-4D4D-AAF6-9D8457DA9012}" type="pres">
      <dgm:prSet presAssocID="{7E4597DC-6012-4010-871D-24EBC923A4A8}" presName="linear" presStyleCnt="0">
        <dgm:presLayoutVars>
          <dgm:dir/>
          <dgm:resizeHandles val="exact"/>
        </dgm:presLayoutVars>
      </dgm:prSet>
      <dgm:spPr/>
      <dgm:t>
        <a:bodyPr/>
        <a:lstStyle/>
        <a:p>
          <a:endParaRPr lang="es-ES"/>
        </a:p>
      </dgm:t>
    </dgm:pt>
    <dgm:pt modelId="{70660E01-F894-4BDC-B148-0C382D81B3D9}" type="pres">
      <dgm:prSet presAssocID="{3BD15DAB-BAEF-4B9A-9BCC-0F257FDC6BCB}" presName="comp" presStyleCnt="0"/>
      <dgm:spPr/>
      <dgm:t>
        <a:bodyPr/>
        <a:lstStyle/>
        <a:p>
          <a:endParaRPr lang="es-ES"/>
        </a:p>
      </dgm:t>
    </dgm:pt>
    <dgm:pt modelId="{211DBCF5-72D2-44EE-B837-435927253D09}" type="pres">
      <dgm:prSet presAssocID="{3BD15DAB-BAEF-4B9A-9BCC-0F257FDC6BCB}" presName="box" presStyleLbl="node1" presStyleIdx="0" presStyleCnt="1" custScaleX="64309" custLinFactNeighborX="3591"/>
      <dgm:spPr/>
      <dgm:t>
        <a:bodyPr/>
        <a:lstStyle/>
        <a:p>
          <a:endParaRPr lang="es-ES"/>
        </a:p>
      </dgm:t>
    </dgm:pt>
    <dgm:pt modelId="{3FBF8624-81DA-4222-A8F5-2F505DCBD022}" type="pres">
      <dgm:prSet presAssocID="{3BD15DAB-BAEF-4B9A-9BCC-0F257FDC6BCB}" presName="img" presStyleLbl="fgImgPlace1" presStyleIdx="0" presStyleCnt="1" custScaleX="233287" custScaleY="114373" custLinFactNeighborX="-19028"/>
      <dgm:spPr>
        <a:blipFill rotWithShape="0">
          <a:blip xmlns:r="http://schemas.openxmlformats.org/officeDocument/2006/relationships" r:embed="rId1"/>
          <a:stretch>
            <a:fillRect/>
          </a:stretch>
        </a:blipFill>
      </dgm:spPr>
      <dgm:t>
        <a:bodyPr/>
        <a:lstStyle/>
        <a:p>
          <a:endParaRPr lang="es-ES"/>
        </a:p>
      </dgm:t>
    </dgm:pt>
    <dgm:pt modelId="{40BFEE36-6113-45E4-A60F-C68EE27B245E}" type="pres">
      <dgm:prSet presAssocID="{3BD15DAB-BAEF-4B9A-9BCC-0F257FDC6BCB}" presName="text" presStyleLbl="node1" presStyleIdx="0" presStyleCnt="1">
        <dgm:presLayoutVars>
          <dgm:bulletEnabled val="1"/>
        </dgm:presLayoutVars>
      </dgm:prSet>
      <dgm:spPr/>
      <dgm:t>
        <a:bodyPr/>
        <a:lstStyle/>
        <a:p>
          <a:endParaRPr lang="es-ES"/>
        </a:p>
      </dgm:t>
    </dgm:pt>
  </dgm:ptLst>
  <dgm:cxnLst>
    <dgm:cxn modelId="{8AE91879-7032-4092-BDE5-8EFF01F49CD3}" type="presOf" srcId="{3BD15DAB-BAEF-4B9A-9BCC-0F257FDC6BCB}" destId="{40BFEE36-6113-45E4-A60F-C68EE27B245E}" srcOrd="1" destOrd="0" presId="urn:microsoft.com/office/officeart/2005/8/layout/vList4#1"/>
    <dgm:cxn modelId="{6CB2C521-3FAA-46C1-BAFF-694BF8F76652}" type="presOf" srcId="{3BD15DAB-BAEF-4B9A-9BCC-0F257FDC6BCB}" destId="{211DBCF5-72D2-44EE-B837-435927253D09}" srcOrd="0" destOrd="0" presId="urn:microsoft.com/office/officeart/2005/8/layout/vList4#1"/>
    <dgm:cxn modelId="{AAE76D9B-EEA2-48AE-B140-B888A6EDBE87}" type="presOf" srcId="{7E4597DC-6012-4010-871D-24EBC923A4A8}" destId="{39012016-73D0-4D4D-AAF6-9D8457DA9012}" srcOrd="0" destOrd="0" presId="urn:microsoft.com/office/officeart/2005/8/layout/vList4#1"/>
    <dgm:cxn modelId="{F11600DA-A86E-42B3-B279-0C899534A994}" srcId="{7E4597DC-6012-4010-871D-24EBC923A4A8}" destId="{3BD15DAB-BAEF-4B9A-9BCC-0F257FDC6BCB}" srcOrd="0" destOrd="0" parTransId="{199849A9-139E-4C40-81F6-063DA139B5D6}" sibTransId="{0AF562C2-71BB-4989-A7F6-03E654E2ACBA}"/>
    <dgm:cxn modelId="{56118FC7-09EA-4B0A-B6DA-81EFACD7766F}" type="presParOf" srcId="{39012016-73D0-4D4D-AAF6-9D8457DA9012}" destId="{70660E01-F894-4BDC-B148-0C382D81B3D9}" srcOrd="0" destOrd="0" presId="urn:microsoft.com/office/officeart/2005/8/layout/vList4#1"/>
    <dgm:cxn modelId="{F1011B68-59E0-4DA0-8D1F-E68DB086F979}" type="presParOf" srcId="{70660E01-F894-4BDC-B148-0C382D81B3D9}" destId="{211DBCF5-72D2-44EE-B837-435927253D09}" srcOrd="0" destOrd="0" presId="urn:microsoft.com/office/officeart/2005/8/layout/vList4#1"/>
    <dgm:cxn modelId="{D5996016-20D8-49BA-9A3B-7D37036F35A6}" type="presParOf" srcId="{70660E01-F894-4BDC-B148-0C382D81B3D9}" destId="{3FBF8624-81DA-4222-A8F5-2F505DCBD022}" srcOrd="1" destOrd="0" presId="urn:microsoft.com/office/officeart/2005/8/layout/vList4#1"/>
    <dgm:cxn modelId="{950A59C2-205D-4589-B5D7-22FF7091F233}" type="presParOf" srcId="{70660E01-F894-4BDC-B148-0C382D81B3D9}" destId="{40BFEE36-6113-45E4-A60F-C68EE27B245E}"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89D9A4-51FB-4BB4-9933-68A0D9E8237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ES_tradnl"/>
        </a:p>
      </dgm:t>
    </dgm:pt>
    <dgm:pt modelId="{F82FB280-5BBA-43F2-84B0-D685FCFAC7AF}">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b="1" noProof="0" smtClean="0"/>
            <a:t>Professional status</a:t>
          </a:r>
          <a:endParaRPr lang="en-US" sz="1500" b="1" noProof="0"/>
        </a:p>
      </dgm:t>
    </dgm:pt>
    <dgm:pt modelId="{07F22720-D25B-410D-B0F3-84C69F1B0521}" type="sibTrans" cxnId="{561451D1-A3B8-45A3-A139-E98974E0678C}">
      <dgm:prSet/>
      <dgm:spPr/>
      <dgm:t>
        <a:bodyPr/>
        <a:lstStyle/>
        <a:p>
          <a:endParaRPr lang="es-ES_tradnl"/>
        </a:p>
      </dgm:t>
    </dgm:pt>
    <dgm:pt modelId="{45B90C61-7943-45F6-A97A-A259237E426C}" type="parTrans" cxnId="{561451D1-A3B8-45A3-A139-E98974E0678C}">
      <dgm:prSet/>
      <dgm:spPr/>
      <dgm:t>
        <a:bodyPr/>
        <a:lstStyle/>
        <a:p>
          <a:endParaRPr lang="es-ES_tradnl"/>
        </a:p>
      </dgm:t>
    </dgm:pt>
    <dgm:pt modelId="{671129C0-060D-4E07-90E1-991CD1939292}">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b="1" noProof="0" smtClean="0"/>
            <a:t>Training received</a:t>
          </a:r>
          <a:endParaRPr lang="en-US" sz="1500" b="1" noProof="0"/>
        </a:p>
      </dgm:t>
    </dgm:pt>
    <dgm:pt modelId="{99FE66A3-A0C7-4DAD-93EA-56D1A1DA6F25}" type="parTrans" cxnId="{542B2FD9-61E1-4BBC-9C06-55DF33005575}">
      <dgm:prSet/>
      <dgm:spPr/>
      <dgm:t>
        <a:bodyPr/>
        <a:lstStyle/>
        <a:p>
          <a:endParaRPr lang="es-ES_tradnl"/>
        </a:p>
      </dgm:t>
    </dgm:pt>
    <dgm:pt modelId="{ED4F6E4F-8773-4D9D-93E6-E33692CAC5D1}" type="sibTrans" cxnId="{542B2FD9-61E1-4BBC-9C06-55DF33005575}">
      <dgm:prSet/>
      <dgm:spPr/>
      <dgm:t>
        <a:bodyPr/>
        <a:lstStyle/>
        <a:p>
          <a:endParaRPr lang="es-ES_tradnl"/>
        </a:p>
      </dgm:t>
    </dgm:pt>
    <dgm:pt modelId="{A29C2F14-C2CD-45DD-810A-8DE1350C5F80}">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b="1" noProof="0" dirty="0" smtClean="0"/>
            <a:t>Teaching experience</a:t>
          </a:r>
          <a:endParaRPr lang="en-US" sz="1500" b="1" noProof="0" dirty="0"/>
        </a:p>
      </dgm:t>
    </dgm:pt>
    <dgm:pt modelId="{22D28D3B-9887-4383-8B46-DC3B82F79BF6}" type="parTrans" cxnId="{63A8D3DF-1A3B-4517-B63A-509F3625537F}">
      <dgm:prSet/>
      <dgm:spPr/>
      <dgm:t>
        <a:bodyPr/>
        <a:lstStyle/>
        <a:p>
          <a:endParaRPr lang="es-ES_tradnl"/>
        </a:p>
      </dgm:t>
    </dgm:pt>
    <dgm:pt modelId="{E2B5E3DA-0A2B-44DF-9419-EE3C30193E5F}" type="sibTrans" cxnId="{63A8D3DF-1A3B-4517-B63A-509F3625537F}">
      <dgm:prSet/>
      <dgm:spPr/>
      <dgm:t>
        <a:bodyPr/>
        <a:lstStyle/>
        <a:p>
          <a:endParaRPr lang="es-ES_tradnl"/>
        </a:p>
      </dgm:t>
    </dgm:pt>
    <dgm:pt modelId="{B358A102-5347-4391-BCEF-1F62F3B96BAB}">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b="1" noProof="0" smtClean="0"/>
            <a:t>Experience in Science and Technology</a:t>
          </a:r>
          <a:endParaRPr lang="en-US" sz="1500" b="1" noProof="0"/>
        </a:p>
      </dgm:t>
    </dgm:pt>
    <dgm:pt modelId="{79061882-FB4A-4C99-81C1-E82ADBD3EEF7}" type="parTrans" cxnId="{411E83A0-93B0-4968-BAA3-CD744837645F}">
      <dgm:prSet/>
      <dgm:spPr/>
      <dgm:t>
        <a:bodyPr/>
        <a:lstStyle/>
        <a:p>
          <a:endParaRPr lang="es-ES_tradnl"/>
        </a:p>
      </dgm:t>
    </dgm:pt>
    <dgm:pt modelId="{80EC3E4C-62E3-48E2-BF0B-713BB8EF49A0}" type="sibTrans" cxnId="{411E83A0-93B0-4968-BAA3-CD744837645F}">
      <dgm:prSet/>
      <dgm:spPr/>
      <dgm:t>
        <a:bodyPr/>
        <a:lstStyle/>
        <a:p>
          <a:endParaRPr lang="es-ES_tradnl"/>
        </a:p>
      </dgm:t>
    </dgm:pt>
    <dgm:pt modelId="{286AD6EC-8DC7-44A4-B736-A15DEDF04A18}">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b="1" noProof="0" dirty="0" smtClean="0"/>
            <a:t>Others credits</a:t>
          </a:r>
          <a:endParaRPr lang="es-ES_tradnl" sz="1500" b="1" noProof="0" dirty="0"/>
        </a:p>
      </dgm:t>
    </dgm:pt>
    <dgm:pt modelId="{30607F82-D732-429E-817B-5C2E66B1652E}" type="parTrans" cxnId="{9986EB10-D737-4919-B72C-8439515F3609}">
      <dgm:prSet/>
      <dgm:spPr/>
      <dgm:t>
        <a:bodyPr/>
        <a:lstStyle/>
        <a:p>
          <a:endParaRPr lang="es-ES_tradnl"/>
        </a:p>
      </dgm:t>
    </dgm:pt>
    <dgm:pt modelId="{8321810C-9801-44C6-818E-7B606F8991D1}" type="sibTrans" cxnId="{9986EB10-D737-4919-B72C-8439515F3609}">
      <dgm:prSet/>
      <dgm:spPr/>
      <dgm:t>
        <a:bodyPr/>
        <a:lstStyle/>
        <a:p>
          <a:endParaRPr lang="es-ES_tradnl"/>
        </a:p>
      </dgm:t>
    </dgm:pt>
    <dgm:pt modelId="{BBBF9CFA-9073-4E86-9319-CE038145C454}">
      <dgm:prSet phldrT="[Texto]">
        <dgm:style>
          <a:lnRef idx="2">
            <a:schemeClr val="accent1"/>
          </a:lnRef>
          <a:fillRef idx="1">
            <a:schemeClr val="lt1"/>
          </a:fillRef>
          <a:effectRef idx="0">
            <a:schemeClr val="accent1"/>
          </a:effectRef>
          <a:fontRef idx="minor">
            <a:schemeClr val="dk1"/>
          </a:fontRef>
        </dgm:style>
      </dgm:prSet>
      <dgm:spPr>
        <a:blipFill rotWithShape="0">
          <a:blip xmlns:r="http://schemas.openxmlformats.org/officeDocument/2006/relationships" r:embed="rId1"/>
          <a:stretch>
            <a:fillRect/>
          </a:stretch>
        </a:blipFill>
        <a:ln>
          <a:noFill/>
        </a:ln>
      </dgm:spPr>
      <dgm:t>
        <a:bodyPr/>
        <a:lstStyle/>
        <a:p>
          <a:r>
            <a:rPr lang="es-ES_tradnl" dirty="0" smtClean="0">
              <a:solidFill>
                <a:schemeClr val="tx1"/>
              </a:solidFill>
            </a:rPr>
            <a:t>	  	      </a:t>
          </a:r>
          <a:endParaRPr lang="es-ES_tradnl" dirty="0">
            <a:solidFill>
              <a:schemeClr val="tx1"/>
            </a:solidFill>
          </a:endParaRPr>
        </a:p>
      </dgm:t>
    </dgm:pt>
    <dgm:pt modelId="{6E4136AD-308E-4159-BDCD-A4336E9EC655}" type="sibTrans" cxnId="{E7CC129D-8743-4147-BFE7-2972AC6C7FAC}">
      <dgm:prSet/>
      <dgm:spPr/>
      <dgm:t>
        <a:bodyPr/>
        <a:lstStyle/>
        <a:p>
          <a:endParaRPr lang="es-ES_tradnl"/>
        </a:p>
      </dgm:t>
    </dgm:pt>
    <dgm:pt modelId="{484C5930-F787-40A7-80D1-DC1BB7778094}" type="parTrans" cxnId="{E7CC129D-8743-4147-BFE7-2972AC6C7FAC}">
      <dgm:prSet/>
      <dgm:spPr/>
      <dgm:t>
        <a:bodyPr/>
        <a:lstStyle/>
        <a:p>
          <a:endParaRPr lang="es-ES_tradnl"/>
        </a:p>
      </dgm:t>
    </dgm:pt>
    <dgm:pt modelId="{C14CA2DE-A7D4-4696-90CE-096E59DC20BF}">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b="1" noProof="0" smtClean="0"/>
            <a:t>Scientific Activities and General Techniques</a:t>
          </a:r>
          <a:endParaRPr lang="en-US" sz="1500" noProof="0"/>
        </a:p>
      </dgm:t>
    </dgm:pt>
    <dgm:pt modelId="{233B675E-370A-4067-B272-7BAD7B4D09A9}" type="parTrans" cxnId="{13C8381F-590E-46D2-8828-B53A9ED1C740}">
      <dgm:prSet/>
      <dgm:spPr/>
      <dgm:t>
        <a:bodyPr/>
        <a:lstStyle/>
        <a:p>
          <a:endParaRPr lang="es-ES_tradnl"/>
        </a:p>
      </dgm:t>
    </dgm:pt>
    <dgm:pt modelId="{3103ACBF-7991-4A24-96A6-41D8271340BB}" type="sibTrans" cxnId="{13C8381F-590E-46D2-8828-B53A9ED1C740}">
      <dgm:prSet/>
      <dgm:spPr/>
      <dgm:t>
        <a:bodyPr/>
        <a:lstStyle/>
        <a:p>
          <a:endParaRPr lang="es-ES_tradnl"/>
        </a:p>
      </dgm:t>
    </dgm:pt>
    <dgm:pt modelId="{7A12F321-90BC-46F9-96A2-57C7CDFBAB6C}">
      <dgm:prSet custT="1"/>
      <dgm:spPr/>
      <dgm:t>
        <a:bodyPr/>
        <a:lstStyle/>
        <a:p>
          <a:r>
            <a:rPr lang="en-US" sz="1500" noProof="0" dirty="0" smtClean="0"/>
            <a:t>Current professional situation</a:t>
          </a:r>
          <a:endParaRPr lang="en-US" sz="1500" noProof="0" dirty="0"/>
        </a:p>
      </dgm:t>
    </dgm:pt>
    <dgm:pt modelId="{ADFB7A5E-FC20-418A-81A8-358F9FE177AC}" type="parTrans" cxnId="{3D37E739-6FA8-4138-AC77-F4D82AD759C7}">
      <dgm:prSet/>
      <dgm:spPr/>
      <dgm:t>
        <a:bodyPr/>
        <a:lstStyle/>
        <a:p>
          <a:endParaRPr lang="es-ES_tradnl"/>
        </a:p>
      </dgm:t>
    </dgm:pt>
    <dgm:pt modelId="{39D658C9-1C85-469E-BEB9-40B9398CB2B5}" type="sibTrans" cxnId="{3D37E739-6FA8-4138-AC77-F4D82AD759C7}">
      <dgm:prSet/>
      <dgm:spPr/>
      <dgm:t>
        <a:bodyPr/>
        <a:lstStyle/>
        <a:p>
          <a:endParaRPr lang="es-ES_tradnl"/>
        </a:p>
      </dgm:t>
    </dgm:pt>
    <dgm:pt modelId="{1AABD5D2-39B8-4B87-A661-5C1D412D94BA}">
      <dgm:prSet custT="1"/>
      <dgm:spPr/>
      <dgm:t>
        <a:bodyPr/>
        <a:lstStyle/>
        <a:p>
          <a:r>
            <a:rPr lang="en-US" sz="1500" noProof="0" smtClean="0"/>
            <a:t>Previous situation</a:t>
          </a:r>
          <a:endParaRPr lang="en-US" sz="1500" noProof="0"/>
        </a:p>
      </dgm:t>
    </dgm:pt>
    <dgm:pt modelId="{D5A81FAB-1C99-4281-8DDC-BEAF885C5520}" type="parTrans" cxnId="{2118EA9B-089E-4383-85CE-F0EC306FFC1C}">
      <dgm:prSet/>
      <dgm:spPr/>
      <dgm:t>
        <a:bodyPr/>
        <a:lstStyle/>
        <a:p>
          <a:endParaRPr lang="es-ES_tradnl"/>
        </a:p>
      </dgm:t>
    </dgm:pt>
    <dgm:pt modelId="{DC6253D0-6280-4C3A-923A-A96A528901F4}" type="sibTrans" cxnId="{2118EA9B-089E-4383-85CE-F0EC306FFC1C}">
      <dgm:prSet/>
      <dgm:spPr/>
      <dgm:t>
        <a:bodyPr/>
        <a:lstStyle/>
        <a:p>
          <a:endParaRPr lang="es-ES_tradnl"/>
        </a:p>
      </dgm:t>
    </dgm:pt>
    <dgm:pt modelId="{A80F9D16-4121-4BAE-AB3D-9754000EFDC3}">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b="0" noProof="0" smtClean="0"/>
            <a:t>Languages skills</a:t>
          </a:r>
          <a:endParaRPr lang="en-US" sz="1500" b="0" noProof="0"/>
        </a:p>
      </dgm:t>
    </dgm:pt>
    <dgm:pt modelId="{365C69D6-C627-470A-BC3B-2C893E5BA9F0}" type="parTrans" cxnId="{0720DD51-DBFF-47F8-B559-AE0C0B903695}">
      <dgm:prSet/>
      <dgm:spPr/>
      <dgm:t>
        <a:bodyPr/>
        <a:lstStyle/>
        <a:p>
          <a:endParaRPr lang="es-ES_tradnl"/>
        </a:p>
      </dgm:t>
    </dgm:pt>
    <dgm:pt modelId="{CF891EAD-A276-4401-9101-93B4EFB7D17E}" type="sibTrans" cxnId="{0720DD51-DBFF-47F8-B559-AE0C0B903695}">
      <dgm:prSet/>
      <dgm:spPr/>
      <dgm:t>
        <a:bodyPr/>
        <a:lstStyle/>
        <a:p>
          <a:endParaRPr lang="es-ES_tradnl"/>
        </a:p>
      </dgm:t>
    </dgm:pt>
    <dgm:pt modelId="{0B8DE298-3CC8-44C7-B910-99DB1AB6654B}">
      <dgm:prSet custT="1"/>
      <dgm:spPr/>
      <dgm:t>
        <a:bodyPr/>
        <a:lstStyle/>
        <a:p>
          <a:r>
            <a:rPr lang="en-US" sz="1500" b="0" noProof="0" smtClean="0"/>
            <a:t>Directing of doctoral thesis and projects</a:t>
          </a:r>
          <a:endParaRPr lang="en-US" sz="1500" b="0" noProof="0"/>
        </a:p>
      </dgm:t>
    </dgm:pt>
    <dgm:pt modelId="{A26961FE-6D53-4258-A150-29596CCFF87B}" type="parTrans" cxnId="{B3AA9FBC-96BF-463F-A500-FFE7FD004339}">
      <dgm:prSet/>
      <dgm:spPr/>
      <dgm:t>
        <a:bodyPr/>
        <a:lstStyle/>
        <a:p>
          <a:endParaRPr lang="es-ES_tradnl"/>
        </a:p>
      </dgm:t>
    </dgm:pt>
    <dgm:pt modelId="{82E8EB48-1F53-4413-BFBC-09375080144B}" type="sibTrans" cxnId="{B3AA9FBC-96BF-463F-A500-FFE7FD004339}">
      <dgm:prSet/>
      <dgm:spPr/>
      <dgm:t>
        <a:bodyPr/>
        <a:lstStyle/>
        <a:p>
          <a:endParaRPr lang="es-ES_tradnl"/>
        </a:p>
      </dgm:t>
    </dgm:pt>
    <dgm:pt modelId="{F22A2DBD-87AC-47AF-9B2E-85A0829BC675}">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b="0" noProof="0" smtClean="0"/>
            <a:t>Scientific or technological activity</a:t>
          </a:r>
          <a:endParaRPr lang="en-US" sz="1500" b="0" noProof="0"/>
        </a:p>
      </dgm:t>
    </dgm:pt>
    <dgm:pt modelId="{FFAAE964-54BC-4DD3-9AFF-390FCF067DFB}" type="parTrans" cxnId="{4786AFC7-54FF-44FF-9732-8ED82CE32E05}">
      <dgm:prSet/>
      <dgm:spPr/>
      <dgm:t>
        <a:bodyPr/>
        <a:lstStyle/>
        <a:p>
          <a:endParaRPr lang="es-ES_tradnl"/>
        </a:p>
      </dgm:t>
    </dgm:pt>
    <dgm:pt modelId="{A4D523C3-2BDC-4121-AB91-9B87EBC043B6}" type="sibTrans" cxnId="{4786AFC7-54FF-44FF-9732-8ED82CE32E05}">
      <dgm:prSet/>
      <dgm:spPr/>
      <dgm:t>
        <a:bodyPr/>
        <a:lstStyle/>
        <a:p>
          <a:endParaRPr lang="es-ES_tradnl"/>
        </a:p>
      </dgm:t>
    </dgm:pt>
    <dgm:pt modelId="{2241F30F-2892-4C09-ADFA-7D94F7074109}">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b="0" noProof="0" smtClean="0"/>
            <a:t>R+D+I non competitive projects</a:t>
          </a:r>
          <a:endParaRPr lang="en-US" sz="1500" b="0" noProof="0"/>
        </a:p>
      </dgm:t>
    </dgm:pt>
    <dgm:pt modelId="{31B06D69-B361-4DCB-B86B-D32AA77EE4A9}" type="parTrans" cxnId="{C05B9706-1014-439C-A2B5-7CFE5FD5CD70}">
      <dgm:prSet/>
      <dgm:spPr/>
      <dgm:t>
        <a:bodyPr/>
        <a:lstStyle/>
        <a:p>
          <a:endParaRPr lang="es-ES_tradnl"/>
        </a:p>
      </dgm:t>
    </dgm:pt>
    <dgm:pt modelId="{03130234-C0DB-49C3-87C2-519AA39A57A0}" type="sibTrans" cxnId="{C05B9706-1014-439C-A2B5-7CFE5FD5CD70}">
      <dgm:prSet/>
      <dgm:spPr/>
      <dgm:t>
        <a:bodyPr/>
        <a:lstStyle/>
        <a:p>
          <a:endParaRPr lang="es-ES_tradnl"/>
        </a:p>
      </dgm:t>
    </dgm:pt>
    <dgm:pt modelId="{6F22CF2A-157F-4AAC-88F3-F0DFA82AB774}">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b="0" noProof="0" smtClean="0"/>
            <a:t>R+D+I competitive projects</a:t>
          </a:r>
          <a:endParaRPr lang="en-US" sz="1500" b="0" noProof="0"/>
        </a:p>
      </dgm:t>
    </dgm:pt>
    <dgm:pt modelId="{ABD93F26-D165-440A-83C2-CC1604F0E1DB}" type="parTrans" cxnId="{DB13211E-5BDD-4FD4-91C1-582656301202}">
      <dgm:prSet/>
      <dgm:spPr/>
    </dgm:pt>
    <dgm:pt modelId="{DEF9AC9E-6923-4A4F-A2C8-7BD28943824C}" type="sibTrans" cxnId="{DB13211E-5BDD-4FD4-91C1-582656301202}">
      <dgm:prSet/>
      <dgm:spPr/>
    </dgm:pt>
    <dgm:pt modelId="{A4925F98-622F-48B5-9359-AB84C0C17A8C}">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noProof="0" smtClean="0"/>
            <a:t> Patents - Intelectual property</a:t>
          </a:r>
          <a:endParaRPr lang="en-US" sz="1500" b="0" noProof="0"/>
        </a:p>
      </dgm:t>
    </dgm:pt>
    <dgm:pt modelId="{32AFCA89-63C7-43F9-855E-65D06DFDD69A}" type="parTrans" cxnId="{28938D53-4D19-4E7A-9F9A-CB8ECDCE104D}">
      <dgm:prSet/>
      <dgm:spPr/>
    </dgm:pt>
    <dgm:pt modelId="{B604EB9B-EDED-434E-B28B-5F918C5B8C35}" type="sibTrans" cxnId="{28938D53-4D19-4E7A-9F9A-CB8ECDCE104D}">
      <dgm:prSet/>
      <dgm:spPr/>
    </dgm:pt>
    <dgm:pt modelId="{12492687-ADBC-4276-A24A-F1C9ED35E8F1}">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noProof="0" smtClean="0"/>
            <a:t>Scientific production</a:t>
          </a:r>
          <a:endParaRPr lang="en-US" sz="1500" noProof="0"/>
        </a:p>
      </dgm:t>
    </dgm:pt>
    <dgm:pt modelId="{93E57E80-7B91-483B-A1A9-A55E9ED516DC}" type="parTrans" cxnId="{05723411-6F1E-4CB1-8263-4525027BE5D1}">
      <dgm:prSet/>
      <dgm:spPr/>
      <dgm:t>
        <a:bodyPr/>
        <a:lstStyle/>
        <a:p>
          <a:endParaRPr lang="es-ES_tradnl"/>
        </a:p>
      </dgm:t>
    </dgm:pt>
    <dgm:pt modelId="{130223BF-69B2-44C5-A980-DD3803A2F720}" type="sibTrans" cxnId="{05723411-6F1E-4CB1-8263-4525027BE5D1}">
      <dgm:prSet/>
      <dgm:spPr/>
      <dgm:t>
        <a:bodyPr/>
        <a:lstStyle/>
        <a:p>
          <a:endParaRPr lang="es-ES_tradnl"/>
        </a:p>
      </dgm:t>
    </dgm:pt>
    <dgm:pt modelId="{FA5D1B66-8B98-4EE3-A722-85A1EDD3351E}">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noProof="0" smtClean="0"/>
            <a:t>Scientific and technical documents</a:t>
          </a:r>
          <a:endParaRPr lang="en-US" sz="1500" noProof="0"/>
        </a:p>
      </dgm:t>
    </dgm:pt>
    <dgm:pt modelId="{6192933E-44D4-43D4-95B3-E7B8608C7ABB}" type="parTrans" cxnId="{05B08689-0F7B-4636-8AA3-63F2E66A2AB9}">
      <dgm:prSet/>
      <dgm:spPr/>
      <dgm:t>
        <a:bodyPr/>
        <a:lstStyle/>
        <a:p>
          <a:endParaRPr lang="es-ES_tradnl"/>
        </a:p>
      </dgm:t>
    </dgm:pt>
    <dgm:pt modelId="{927A18D2-05FF-4704-B801-20CFFA6CDAA8}" type="sibTrans" cxnId="{05B08689-0F7B-4636-8AA3-63F2E66A2AB9}">
      <dgm:prSet/>
      <dgm:spPr/>
      <dgm:t>
        <a:bodyPr/>
        <a:lstStyle/>
        <a:p>
          <a:endParaRPr lang="es-ES_tradnl"/>
        </a:p>
      </dgm:t>
    </dgm:pt>
    <dgm:pt modelId="{8AB05BF3-D892-45BA-B179-EBC61A018BDC}">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noProof="0" smtClean="0"/>
            <a:t>Results presented in conferences</a:t>
          </a:r>
          <a:endParaRPr lang="en-US" sz="1500" noProof="0"/>
        </a:p>
      </dgm:t>
    </dgm:pt>
    <dgm:pt modelId="{2679FBEF-D66D-4E6B-8A9C-D029027F6A04}" type="parTrans" cxnId="{E9058F86-FFCD-43CF-97C0-B2131C3F1A64}">
      <dgm:prSet/>
      <dgm:spPr/>
      <dgm:t>
        <a:bodyPr/>
        <a:lstStyle/>
        <a:p>
          <a:endParaRPr lang="es-ES_tradnl"/>
        </a:p>
      </dgm:t>
    </dgm:pt>
    <dgm:pt modelId="{CD195604-10BD-4B56-8367-D288670357CF}" type="sibTrans" cxnId="{E9058F86-FFCD-43CF-97C0-B2131C3F1A64}">
      <dgm:prSet/>
      <dgm:spPr/>
      <dgm:t>
        <a:bodyPr/>
        <a:lstStyle/>
        <a:p>
          <a:endParaRPr lang="es-ES_tradnl"/>
        </a:p>
      </dgm:t>
    </dgm:pt>
    <dgm:pt modelId="{4FF6BB1D-0EE7-4B98-A287-C5438B55264B}">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noProof="0" smtClean="0"/>
            <a:t>Participation in seminars</a:t>
          </a:r>
          <a:endParaRPr lang="en-US" sz="1500" noProof="0"/>
        </a:p>
      </dgm:t>
    </dgm:pt>
    <dgm:pt modelId="{6733E556-9F5C-49A5-A773-0486CBD04F93}" type="parTrans" cxnId="{1AD5D311-C86C-4805-8137-1EAB376C4D17}">
      <dgm:prSet/>
      <dgm:spPr/>
      <dgm:t>
        <a:bodyPr/>
        <a:lstStyle/>
        <a:p>
          <a:endParaRPr lang="es-ES_tradnl"/>
        </a:p>
      </dgm:t>
    </dgm:pt>
    <dgm:pt modelId="{605A7035-D22D-44C2-8496-C7E7A687003B}" type="sibTrans" cxnId="{1AD5D311-C86C-4805-8137-1EAB376C4D17}">
      <dgm:prSet/>
      <dgm:spPr/>
      <dgm:t>
        <a:bodyPr/>
        <a:lstStyle/>
        <a:p>
          <a:endParaRPr lang="es-ES_tradnl"/>
        </a:p>
      </dgm:t>
    </dgm:pt>
    <dgm:pt modelId="{EDF01493-8AB8-426E-808B-F282D3F25587}">
      <dgm:prSet custT="1"/>
      <dgm:spPr/>
      <dgm:t>
        <a:bodyPr/>
        <a:lstStyle/>
        <a:p>
          <a:r>
            <a:rPr lang="en-US" sz="1500" noProof="0" dirty="0" smtClean="0"/>
            <a:t>Collection of other credits</a:t>
          </a:r>
          <a:endParaRPr lang="en-US" sz="1500" noProof="0" dirty="0"/>
        </a:p>
      </dgm:t>
    </dgm:pt>
    <dgm:pt modelId="{FB822502-3A88-4D70-AFEB-67DF866E52DE}" type="parTrans" cxnId="{49824283-D85E-4BE7-BEEB-FE4BCE37068B}">
      <dgm:prSet/>
      <dgm:spPr/>
      <dgm:t>
        <a:bodyPr/>
        <a:lstStyle/>
        <a:p>
          <a:endParaRPr lang="es-ES_tradnl"/>
        </a:p>
      </dgm:t>
    </dgm:pt>
    <dgm:pt modelId="{4AF0FA14-B135-45A7-BA7C-D7A537C4BEDD}" type="sibTrans" cxnId="{49824283-D85E-4BE7-BEEB-FE4BCE37068B}">
      <dgm:prSet/>
      <dgm:spPr/>
      <dgm:t>
        <a:bodyPr/>
        <a:lstStyle/>
        <a:p>
          <a:endParaRPr lang="es-ES_tradnl"/>
        </a:p>
      </dgm:t>
    </dgm:pt>
    <dgm:pt modelId="{4DB39A81-C1A4-4E5B-9F8B-871067ADFB03}">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noProof="0" dirty="0" smtClean="0"/>
            <a:t>Residencies in R+D+I centers</a:t>
          </a:r>
          <a:endParaRPr lang="en-US" sz="1500" noProof="0" dirty="0"/>
        </a:p>
      </dgm:t>
    </dgm:pt>
    <dgm:pt modelId="{830BF182-8FD1-49C8-8B03-190A3C72359A}" type="parTrans" cxnId="{5A309C63-D6B8-4A66-96A6-09C22F444D41}">
      <dgm:prSet/>
      <dgm:spPr/>
    </dgm:pt>
    <dgm:pt modelId="{8BB0B40F-94AC-41AD-AB28-603BA1C5383A}" type="sibTrans" cxnId="{5A309C63-D6B8-4A66-96A6-09C22F444D41}">
      <dgm:prSet/>
      <dgm:spPr/>
    </dgm:pt>
    <dgm:pt modelId="{FA432F76-951B-4731-A024-5B9F5992AD50}">
      <dgm:prSet phldrT="[Texto]" custT="1"/>
      <dgm:spPr>
        <a:solidFill>
          <a:schemeClr val="bg1">
            <a:lumMod val="95000"/>
            <a:alpha val="90000"/>
          </a:schemeClr>
        </a:solidFill>
        <a:ln>
          <a:noFill/>
        </a:ln>
        <a:effectLst>
          <a:outerShdw blurRad="44450" dist="27940" dir="5400000" algn="ctr">
            <a:srgbClr val="000000">
              <a:alpha val="32000"/>
            </a:srgbClr>
          </a:outerShdw>
        </a:effectLst>
      </dgm:spPr>
      <dgm:t>
        <a:bodyPr/>
        <a:lstStyle/>
        <a:p>
          <a:r>
            <a:rPr lang="en-US" sz="1500" dirty="0" smtClean="0"/>
            <a:t>Transferred Experiences in </a:t>
          </a:r>
          <a:r>
            <a:rPr lang="en-US" sz="1500" noProof="0" dirty="0" smtClean="0"/>
            <a:t>R+D+I </a:t>
          </a:r>
          <a:r>
            <a:rPr lang="en-US" sz="1500" dirty="0" smtClean="0"/>
            <a:t>organization and management</a:t>
          </a:r>
          <a:endParaRPr lang="en-US" sz="1500" noProof="0" dirty="0"/>
        </a:p>
      </dgm:t>
    </dgm:pt>
    <dgm:pt modelId="{A687E0E1-6FED-45ED-98AD-3D0CC8CA3EB5}" type="parTrans" cxnId="{BAA8E436-3401-4B7D-81E9-9C3EB2FA35FA}">
      <dgm:prSet/>
      <dgm:spPr/>
    </dgm:pt>
    <dgm:pt modelId="{177063E3-CB65-457B-931C-1AF934B7DBD6}" type="sibTrans" cxnId="{BAA8E436-3401-4B7D-81E9-9C3EB2FA35FA}">
      <dgm:prSet/>
      <dgm:spPr/>
    </dgm:pt>
    <dgm:pt modelId="{C1C51525-6AF7-4D34-9FD8-BCBA042234C8}">
      <dgm:prSet custT="1"/>
      <dgm:spPr/>
      <dgm:t>
        <a:bodyPr/>
        <a:lstStyle/>
        <a:p>
          <a:r>
            <a:rPr lang="en-US" sz="1500" noProof="0" dirty="0" smtClean="0"/>
            <a:t>Awards</a:t>
          </a:r>
          <a:endParaRPr lang="en-US" sz="1500" noProof="0" dirty="0"/>
        </a:p>
      </dgm:t>
    </dgm:pt>
    <dgm:pt modelId="{6939A8D3-14D2-464D-A245-56BABCB7F610}" type="parTrans" cxnId="{18B8DEA5-DA3E-48EA-A6A2-DCA95C5A9D90}">
      <dgm:prSet/>
      <dgm:spPr/>
    </dgm:pt>
    <dgm:pt modelId="{52EB5FCA-26E1-4964-A116-4440807D239E}" type="sibTrans" cxnId="{18B8DEA5-DA3E-48EA-A6A2-DCA95C5A9D90}">
      <dgm:prSet/>
      <dgm:spPr/>
    </dgm:pt>
    <dgm:pt modelId="{44680719-F0B4-48F3-A135-FAC6D148851E}" type="pres">
      <dgm:prSet presAssocID="{1489D9A4-51FB-4BB4-9933-68A0D9E82377}" presName="Name0" presStyleCnt="0">
        <dgm:presLayoutVars>
          <dgm:dir/>
          <dgm:animLvl val="lvl"/>
          <dgm:resizeHandles val="exact"/>
        </dgm:presLayoutVars>
      </dgm:prSet>
      <dgm:spPr/>
      <dgm:t>
        <a:bodyPr/>
        <a:lstStyle/>
        <a:p>
          <a:endParaRPr lang="es-ES"/>
        </a:p>
      </dgm:t>
    </dgm:pt>
    <dgm:pt modelId="{DA8B2FC4-BA33-48F1-A64C-A54ABF35F7F9}" type="pres">
      <dgm:prSet presAssocID="{BBBF9CFA-9073-4E86-9319-CE038145C454}" presName="linNode" presStyleCnt="0"/>
      <dgm:spPr/>
      <dgm:t>
        <a:bodyPr/>
        <a:lstStyle/>
        <a:p>
          <a:endParaRPr lang="es-ES_tradnl"/>
        </a:p>
      </dgm:t>
    </dgm:pt>
    <dgm:pt modelId="{60CE810B-C3C0-4FCB-828B-9D11F93C523D}" type="pres">
      <dgm:prSet presAssocID="{BBBF9CFA-9073-4E86-9319-CE038145C454}" presName="parentText" presStyleLbl="node1" presStyleIdx="0" presStyleCnt="1" custScaleX="75218" custScaleY="73142" custLinFactNeighborX="-7483" custLinFactNeighborY="-1304">
        <dgm:presLayoutVars>
          <dgm:chMax val="1"/>
          <dgm:bulletEnabled val="1"/>
        </dgm:presLayoutVars>
      </dgm:prSet>
      <dgm:spPr/>
      <dgm:t>
        <a:bodyPr/>
        <a:lstStyle/>
        <a:p>
          <a:endParaRPr lang="es-ES_tradnl"/>
        </a:p>
      </dgm:t>
    </dgm:pt>
    <dgm:pt modelId="{36BBAFA5-031F-4A1A-8BA5-0ACC394FBBA7}" type="pres">
      <dgm:prSet presAssocID="{BBBF9CFA-9073-4E86-9319-CE038145C454}" presName="descendantText" presStyleLbl="alignAccFollowNode1" presStyleIdx="0" presStyleCnt="1" custScaleX="123811" custScaleY="125122" custLinFactNeighborX="2396">
        <dgm:presLayoutVars>
          <dgm:bulletEnabled val="1"/>
        </dgm:presLayoutVars>
      </dgm:prSet>
      <dgm:spPr/>
      <dgm:t>
        <a:bodyPr/>
        <a:lstStyle/>
        <a:p>
          <a:endParaRPr lang="es-ES_tradnl"/>
        </a:p>
      </dgm:t>
    </dgm:pt>
  </dgm:ptLst>
  <dgm:cxnLst>
    <dgm:cxn modelId="{E9058F86-FFCD-43CF-97C0-B2131C3F1A64}" srcId="{12492687-ADBC-4276-A24A-F1C9ED35E8F1}" destId="{8AB05BF3-D892-45BA-B179-EBC61A018BDC}" srcOrd="1" destOrd="0" parTransId="{2679FBEF-D66D-4E6B-8A9C-D029027F6A04}" sibTransId="{CD195604-10BD-4B56-8367-D288670357CF}"/>
    <dgm:cxn modelId="{0720DD51-DBFF-47F8-B559-AE0C0B903695}" srcId="{671129C0-060D-4E07-90E1-991CD1939292}" destId="{A80F9D16-4121-4BAE-AB3D-9754000EFDC3}" srcOrd="0" destOrd="0" parTransId="{365C69D6-C627-470A-BC3B-2C893E5BA9F0}" sibTransId="{CF891EAD-A276-4401-9101-93B4EFB7D17E}"/>
    <dgm:cxn modelId="{4B95F597-306F-40A0-B725-C3766A39316D}" type="presOf" srcId="{A29C2F14-C2CD-45DD-810A-8DE1350C5F80}" destId="{36BBAFA5-031F-4A1A-8BA5-0ACC394FBBA7}" srcOrd="0" destOrd="5" presId="urn:microsoft.com/office/officeart/2005/8/layout/vList5"/>
    <dgm:cxn modelId="{561451D1-A3B8-45A3-A139-E98974E0678C}" srcId="{BBBF9CFA-9073-4E86-9319-CE038145C454}" destId="{F82FB280-5BBA-43F2-84B0-D685FCFAC7AF}" srcOrd="0" destOrd="0" parTransId="{45B90C61-7943-45F6-A97A-A259237E426C}" sibTransId="{07F22720-D25B-410D-B0F3-84C69F1B0521}"/>
    <dgm:cxn modelId="{DB13211E-5BDD-4FD4-91C1-582656301202}" srcId="{B358A102-5347-4391-BCEF-1F62F3B96BAB}" destId="{6F22CF2A-157F-4AAC-88F3-F0DFA82AB774}" srcOrd="2" destOrd="0" parTransId="{ABD93F26-D165-440A-83C2-CC1604F0E1DB}" sibTransId="{DEF9AC9E-6923-4A4F-A2C8-7BD28943824C}"/>
    <dgm:cxn modelId="{18B8DEA5-DA3E-48EA-A6A2-DCA95C5A9D90}" srcId="{286AD6EC-8DC7-44A4-B736-A15DEDF04A18}" destId="{C1C51525-6AF7-4D34-9FD8-BCBA042234C8}" srcOrd="0" destOrd="0" parTransId="{6939A8D3-14D2-464D-A245-56BABCB7F610}" sibTransId="{52EB5FCA-26E1-4964-A116-4440807D239E}"/>
    <dgm:cxn modelId="{278158B7-1ACC-4CDD-9720-662010323D9F}" type="presOf" srcId="{EDF01493-8AB8-426E-808B-F282D3F25587}" destId="{36BBAFA5-031F-4A1A-8BA5-0ACC394FBBA7}" srcOrd="0" destOrd="21" presId="urn:microsoft.com/office/officeart/2005/8/layout/vList5"/>
    <dgm:cxn modelId="{9986EB10-D737-4919-B72C-8439515F3609}" srcId="{BBBF9CFA-9073-4E86-9319-CE038145C454}" destId="{286AD6EC-8DC7-44A4-B736-A15DEDF04A18}" srcOrd="5" destOrd="0" parTransId="{30607F82-D732-429E-817B-5C2E66B1652E}" sibTransId="{8321810C-9801-44C6-818E-7B606F8991D1}"/>
    <dgm:cxn modelId="{C05B9706-1014-439C-A2B5-7CFE5FD5CD70}" srcId="{B358A102-5347-4391-BCEF-1F62F3B96BAB}" destId="{2241F30F-2892-4C09-ADFA-7D94F7074109}" srcOrd="1" destOrd="0" parTransId="{31B06D69-B361-4DCB-B86B-D32AA77EE4A9}" sibTransId="{03130234-C0DB-49C3-87C2-519AA39A57A0}"/>
    <dgm:cxn modelId="{2976E6AF-DB21-474A-929E-F6BF935118E2}" type="presOf" srcId="{7A12F321-90BC-46F9-96A2-57C7CDFBAB6C}" destId="{36BBAFA5-031F-4A1A-8BA5-0ACC394FBBA7}" srcOrd="0" destOrd="1" presId="urn:microsoft.com/office/officeart/2005/8/layout/vList5"/>
    <dgm:cxn modelId="{1AD5D311-C86C-4805-8137-1EAB376C4D17}" srcId="{12492687-ADBC-4276-A24A-F1C9ED35E8F1}" destId="{4FF6BB1D-0EE7-4B98-A287-C5438B55264B}" srcOrd="2" destOrd="0" parTransId="{6733E556-9F5C-49A5-A773-0486CBD04F93}" sibTransId="{605A7035-D22D-44C2-8496-C7E7A687003B}"/>
    <dgm:cxn modelId="{EA885B5A-6D79-41CF-8459-0B6193D3473A}" type="presOf" srcId="{12492687-ADBC-4276-A24A-F1C9ED35E8F1}" destId="{36BBAFA5-031F-4A1A-8BA5-0ACC394FBBA7}" srcOrd="0" destOrd="13" presId="urn:microsoft.com/office/officeart/2005/8/layout/vList5"/>
    <dgm:cxn modelId="{D03FB85B-1F56-4728-8B4D-B45F839A9001}" type="presOf" srcId="{671129C0-060D-4E07-90E1-991CD1939292}" destId="{36BBAFA5-031F-4A1A-8BA5-0ACC394FBBA7}" srcOrd="0" destOrd="3" presId="urn:microsoft.com/office/officeart/2005/8/layout/vList5"/>
    <dgm:cxn modelId="{13C8381F-590E-46D2-8828-B53A9ED1C740}" srcId="{BBBF9CFA-9073-4E86-9319-CE038145C454}" destId="{C14CA2DE-A7D4-4696-90CE-096E59DC20BF}" srcOrd="4" destOrd="0" parTransId="{233B675E-370A-4067-B272-7BAD7B4D09A9}" sibTransId="{3103ACBF-7991-4A24-96A6-41D8271340BB}"/>
    <dgm:cxn modelId="{B3AA9FBC-96BF-463F-A500-FFE7FD004339}" srcId="{A29C2F14-C2CD-45DD-810A-8DE1350C5F80}" destId="{0B8DE298-3CC8-44C7-B910-99DB1AB6654B}" srcOrd="0" destOrd="0" parTransId="{A26961FE-6D53-4258-A150-29596CCFF87B}" sibTransId="{82E8EB48-1F53-4413-BFBC-09375080144B}"/>
    <dgm:cxn modelId="{3520DCB4-7AC8-4B92-B5F3-47F7855F3E8F}" type="presOf" srcId="{F22A2DBD-87AC-47AF-9B2E-85A0829BC675}" destId="{36BBAFA5-031F-4A1A-8BA5-0ACC394FBBA7}" srcOrd="0" destOrd="8" presId="urn:microsoft.com/office/officeart/2005/8/layout/vList5"/>
    <dgm:cxn modelId="{5A309C63-D6B8-4A66-96A6-09C22F444D41}" srcId="{12492687-ADBC-4276-A24A-F1C9ED35E8F1}" destId="{4DB39A81-C1A4-4E5B-9F8B-871067ADFB03}" srcOrd="3" destOrd="0" parTransId="{830BF182-8FD1-49C8-8B03-190A3C72359A}" sibTransId="{8BB0B40F-94AC-41AD-AB28-603BA1C5383A}"/>
    <dgm:cxn modelId="{82E60D75-655F-43B3-A480-66B99872C2E3}" type="presOf" srcId="{BBBF9CFA-9073-4E86-9319-CE038145C454}" destId="{60CE810B-C3C0-4FCB-828B-9D11F93C523D}" srcOrd="0" destOrd="0" presId="urn:microsoft.com/office/officeart/2005/8/layout/vList5"/>
    <dgm:cxn modelId="{E7CC129D-8743-4147-BFE7-2972AC6C7FAC}" srcId="{1489D9A4-51FB-4BB4-9933-68A0D9E82377}" destId="{BBBF9CFA-9073-4E86-9319-CE038145C454}" srcOrd="0" destOrd="0" parTransId="{484C5930-F787-40A7-80D1-DC1BB7778094}" sibTransId="{6E4136AD-308E-4159-BDCD-A4336E9EC655}"/>
    <dgm:cxn modelId="{28938D53-4D19-4E7A-9F9A-CB8ECDCE104D}" srcId="{B358A102-5347-4391-BCEF-1F62F3B96BAB}" destId="{A4925F98-622F-48B5-9359-AB84C0C17A8C}" srcOrd="3" destOrd="0" parTransId="{32AFCA89-63C7-43F9-855E-65D06DFDD69A}" sibTransId="{B604EB9B-EDED-434E-B28B-5F918C5B8C35}"/>
    <dgm:cxn modelId="{4786AFC7-54FF-44FF-9732-8ED82CE32E05}" srcId="{B358A102-5347-4391-BCEF-1F62F3B96BAB}" destId="{F22A2DBD-87AC-47AF-9B2E-85A0829BC675}" srcOrd="0" destOrd="0" parTransId="{FFAAE964-54BC-4DD3-9AFF-390FCF067DFB}" sibTransId="{A4D523C3-2BDC-4121-AB91-9B87EBC043B6}"/>
    <dgm:cxn modelId="{2785AE2B-92FD-4D8E-AF36-3CD48035C8BB}" type="presOf" srcId="{4FF6BB1D-0EE7-4B98-A287-C5438B55264B}" destId="{36BBAFA5-031F-4A1A-8BA5-0ACC394FBBA7}" srcOrd="0" destOrd="16" presId="urn:microsoft.com/office/officeart/2005/8/layout/vList5"/>
    <dgm:cxn modelId="{95C6CA4C-C308-49E7-A9F4-D87DD3D96024}" type="presOf" srcId="{C14CA2DE-A7D4-4696-90CE-096E59DC20BF}" destId="{36BBAFA5-031F-4A1A-8BA5-0ACC394FBBA7}" srcOrd="0" destOrd="12" presId="urn:microsoft.com/office/officeart/2005/8/layout/vList5"/>
    <dgm:cxn modelId="{CF6871B7-5C98-40C8-9F8A-EC3466D86A47}" type="presOf" srcId="{FA5D1B66-8B98-4EE3-A722-85A1EDD3351E}" destId="{36BBAFA5-031F-4A1A-8BA5-0ACC394FBBA7}" srcOrd="0" destOrd="14" presId="urn:microsoft.com/office/officeart/2005/8/layout/vList5"/>
    <dgm:cxn modelId="{C5D237AA-D19A-43D8-B031-323EC2103B7B}" type="presOf" srcId="{F82FB280-5BBA-43F2-84B0-D685FCFAC7AF}" destId="{36BBAFA5-031F-4A1A-8BA5-0ACC394FBBA7}" srcOrd="0" destOrd="0" presId="urn:microsoft.com/office/officeart/2005/8/layout/vList5"/>
    <dgm:cxn modelId="{C3C3575E-B0A2-472C-9EE1-DE67EE1CABA6}" type="presOf" srcId="{1489D9A4-51FB-4BB4-9933-68A0D9E82377}" destId="{44680719-F0B4-48F3-A135-FAC6D148851E}" srcOrd="0" destOrd="0" presId="urn:microsoft.com/office/officeart/2005/8/layout/vList5"/>
    <dgm:cxn modelId="{9983B639-5EC8-4465-B195-20CF0EC9154C}" type="presOf" srcId="{1AABD5D2-39B8-4B87-A661-5C1D412D94BA}" destId="{36BBAFA5-031F-4A1A-8BA5-0ACC394FBBA7}" srcOrd="0" destOrd="2" presId="urn:microsoft.com/office/officeart/2005/8/layout/vList5"/>
    <dgm:cxn modelId="{BBEAD7C1-7300-42C1-9194-B53A032DBA3C}" type="presOf" srcId="{2241F30F-2892-4C09-ADFA-7D94F7074109}" destId="{36BBAFA5-031F-4A1A-8BA5-0ACC394FBBA7}" srcOrd="0" destOrd="9" presId="urn:microsoft.com/office/officeart/2005/8/layout/vList5"/>
    <dgm:cxn modelId="{05B08689-0F7B-4636-8AA3-63F2E66A2AB9}" srcId="{12492687-ADBC-4276-A24A-F1C9ED35E8F1}" destId="{FA5D1B66-8B98-4EE3-A722-85A1EDD3351E}" srcOrd="0" destOrd="0" parTransId="{6192933E-44D4-43D4-95B3-E7B8608C7ABB}" sibTransId="{927A18D2-05FF-4704-B801-20CFFA6CDAA8}"/>
    <dgm:cxn modelId="{11D4F29C-1B4D-4115-B2C1-61D95ACA388B}" type="presOf" srcId="{A80F9D16-4121-4BAE-AB3D-9754000EFDC3}" destId="{36BBAFA5-031F-4A1A-8BA5-0ACC394FBBA7}" srcOrd="0" destOrd="4" presId="urn:microsoft.com/office/officeart/2005/8/layout/vList5"/>
    <dgm:cxn modelId="{2A43C00D-ADB0-4066-83B5-84EEF0ECC80B}" type="presOf" srcId="{0B8DE298-3CC8-44C7-B910-99DB1AB6654B}" destId="{36BBAFA5-031F-4A1A-8BA5-0ACC394FBBA7}" srcOrd="0" destOrd="6" presId="urn:microsoft.com/office/officeart/2005/8/layout/vList5"/>
    <dgm:cxn modelId="{D989D529-CF32-4500-AA65-F992617BDC40}" type="presOf" srcId="{FA432F76-951B-4731-A024-5B9F5992AD50}" destId="{36BBAFA5-031F-4A1A-8BA5-0ACC394FBBA7}" srcOrd="0" destOrd="18" presId="urn:microsoft.com/office/officeart/2005/8/layout/vList5"/>
    <dgm:cxn modelId="{41C1EA76-158F-4993-913E-29AFB83D8365}" type="presOf" srcId="{8AB05BF3-D892-45BA-B179-EBC61A018BDC}" destId="{36BBAFA5-031F-4A1A-8BA5-0ACC394FBBA7}" srcOrd="0" destOrd="15" presId="urn:microsoft.com/office/officeart/2005/8/layout/vList5"/>
    <dgm:cxn modelId="{05723411-6F1E-4CB1-8263-4525027BE5D1}" srcId="{C14CA2DE-A7D4-4696-90CE-096E59DC20BF}" destId="{12492687-ADBC-4276-A24A-F1C9ED35E8F1}" srcOrd="0" destOrd="0" parTransId="{93E57E80-7B91-483B-A1A9-A55E9ED516DC}" sibTransId="{130223BF-69B2-44C5-A980-DD3803A2F720}"/>
    <dgm:cxn modelId="{DF6FA9AF-D48E-416C-98DD-7B170585122D}" type="presOf" srcId="{6F22CF2A-157F-4AAC-88F3-F0DFA82AB774}" destId="{36BBAFA5-031F-4A1A-8BA5-0ACC394FBBA7}" srcOrd="0" destOrd="10" presId="urn:microsoft.com/office/officeart/2005/8/layout/vList5"/>
    <dgm:cxn modelId="{D5CD24E5-4CD9-4C02-992A-FFE8FC4EDF66}" type="presOf" srcId="{A4925F98-622F-48B5-9359-AB84C0C17A8C}" destId="{36BBAFA5-031F-4A1A-8BA5-0ACC394FBBA7}" srcOrd="0" destOrd="11" presId="urn:microsoft.com/office/officeart/2005/8/layout/vList5"/>
    <dgm:cxn modelId="{0299E27A-4D5B-4314-856B-295A0CFCAF2D}" type="presOf" srcId="{B358A102-5347-4391-BCEF-1F62F3B96BAB}" destId="{36BBAFA5-031F-4A1A-8BA5-0ACC394FBBA7}" srcOrd="0" destOrd="7" presId="urn:microsoft.com/office/officeart/2005/8/layout/vList5"/>
    <dgm:cxn modelId="{2B4D261B-303F-4D6A-9B83-BD21237B62BC}" type="presOf" srcId="{C1C51525-6AF7-4D34-9FD8-BCBA042234C8}" destId="{36BBAFA5-031F-4A1A-8BA5-0ACC394FBBA7}" srcOrd="0" destOrd="20" presId="urn:microsoft.com/office/officeart/2005/8/layout/vList5"/>
    <dgm:cxn modelId="{A7054253-D2CE-4647-B66F-BD52238523C3}" type="presOf" srcId="{4DB39A81-C1A4-4E5B-9F8B-871067ADFB03}" destId="{36BBAFA5-031F-4A1A-8BA5-0ACC394FBBA7}" srcOrd="0" destOrd="17" presId="urn:microsoft.com/office/officeart/2005/8/layout/vList5"/>
    <dgm:cxn modelId="{3D37E739-6FA8-4138-AC77-F4D82AD759C7}" srcId="{F82FB280-5BBA-43F2-84B0-D685FCFAC7AF}" destId="{7A12F321-90BC-46F9-96A2-57C7CDFBAB6C}" srcOrd="0" destOrd="0" parTransId="{ADFB7A5E-FC20-418A-81A8-358F9FE177AC}" sibTransId="{39D658C9-1C85-469E-BEB9-40B9398CB2B5}"/>
    <dgm:cxn modelId="{2118EA9B-089E-4383-85CE-F0EC306FFC1C}" srcId="{F82FB280-5BBA-43F2-84B0-D685FCFAC7AF}" destId="{1AABD5D2-39B8-4B87-A661-5C1D412D94BA}" srcOrd="1" destOrd="0" parTransId="{D5A81FAB-1C99-4281-8DDC-BEAF885C5520}" sibTransId="{DC6253D0-6280-4C3A-923A-A96A528901F4}"/>
    <dgm:cxn modelId="{BAA8E436-3401-4B7D-81E9-9C3EB2FA35FA}" srcId="{12492687-ADBC-4276-A24A-F1C9ED35E8F1}" destId="{FA432F76-951B-4731-A024-5B9F5992AD50}" srcOrd="4" destOrd="0" parTransId="{A687E0E1-6FED-45ED-98AD-3D0CC8CA3EB5}" sibTransId="{177063E3-CB65-457B-931C-1AF934B7DBD6}"/>
    <dgm:cxn modelId="{63A8D3DF-1A3B-4517-B63A-509F3625537F}" srcId="{BBBF9CFA-9073-4E86-9319-CE038145C454}" destId="{A29C2F14-C2CD-45DD-810A-8DE1350C5F80}" srcOrd="2" destOrd="0" parTransId="{22D28D3B-9887-4383-8B46-DC3B82F79BF6}" sibTransId="{E2B5E3DA-0A2B-44DF-9419-EE3C30193E5F}"/>
    <dgm:cxn modelId="{68881F68-6408-479E-9181-92159C613D4D}" type="presOf" srcId="{286AD6EC-8DC7-44A4-B736-A15DEDF04A18}" destId="{36BBAFA5-031F-4A1A-8BA5-0ACC394FBBA7}" srcOrd="0" destOrd="19" presId="urn:microsoft.com/office/officeart/2005/8/layout/vList5"/>
    <dgm:cxn modelId="{49824283-D85E-4BE7-BEEB-FE4BCE37068B}" srcId="{286AD6EC-8DC7-44A4-B736-A15DEDF04A18}" destId="{EDF01493-8AB8-426E-808B-F282D3F25587}" srcOrd="1" destOrd="0" parTransId="{FB822502-3A88-4D70-AFEB-67DF866E52DE}" sibTransId="{4AF0FA14-B135-45A7-BA7C-D7A537C4BEDD}"/>
    <dgm:cxn modelId="{542B2FD9-61E1-4BBC-9C06-55DF33005575}" srcId="{BBBF9CFA-9073-4E86-9319-CE038145C454}" destId="{671129C0-060D-4E07-90E1-991CD1939292}" srcOrd="1" destOrd="0" parTransId="{99FE66A3-A0C7-4DAD-93EA-56D1A1DA6F25}" sibTransId="{ED4F6E4F-8773-4D9D-93E6-E33692CAC5D1}"/>
    <dgm:cxn modelId="{411E83A0-93B0-4968-BAA3-CD744837645F}" srcId="{BBBF9CFA-9073-4E86-9319-CE038145C454}" destId="{B358A102-5347-4391-BCEF-1F62F3B96BAB}" srcOrd="3" destOrd="0" parTransId="{79061882-FB4A-4C99-81C1-E82ADBD3EEF7}" sibTransId="{80EC3E4C-62E3-48E2-BF0B-713BB8EF49A0}"/>
    <dgm:cxn modelId="{249D575D-EA9B-4A4D-BEAC-82FAE89BB9F3}" type="presParOf" srcId="{44680719-F0B4-48F3-A135-FAC6D148851E}" destId="{DA8B2FC4-BA33-48F1-A64C-A54ABF35F7F9}" srcOrd="0" destOrd="0" presId="urn:microsoft.com/office/officeart/2005/8/layout/vList5"/>
    <dgm:cxn modelId="{F87AC76D-1576-4EE0-985B-53216FED854A}" type="presParOf" srcId="{DA8B2FC4-BA33-48F1-A64C-A54ABF35F7F9}" destId="{60CE810B-C3C0-4FCB-828B-9D11F93C523D}" srcOrd="0" destOrd="0" presId="urn:microsoft.com/office/officeart/2005/8/layout/vList5"/>
    <dgm:cxn modelId="{5EE98791-2423-4862-BD36-F317545620A4}" type="presParOf" srcId="{DA8B2FC4-BA33-48F1-A64C-A54ABF35F7F9}" destId="{36BBAFA5-031F-4A1A-8BA5-0ACC394FBBA7}" srcOrd="1" destOrd="0" presId="urn:microsoft.com/office/officeart/2005/8/layout/vList5"/>
  </dgm:cxnLst>
  <dgm:bg>
    <a:effectLst>
      <a:outerShdw blurRad="50800" dist="38100" dir="2700000" algn="tl"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DBCF5-72D2-44EE-B837-435927253D09}">
      <dsp:nvSpPr>
        <dsp:cNvPr id="0" name=""/>
        <dsp:cNvSpPr/>
      </dsp:nvSpPr>
      <dsp:spPr>
        <a:xfrm>
          <a:off x="2569901" y="0"/>
          <a:ext cx="4742364" cy="3206898"/>
        </a:xfrm>
        <a:prstGeom prst="roundRect">
          <a:avLst>
            <a:gd name="adj" fmla="val 10000"/>
          </a:avLst>
        </a:prstGeom>
        <a:solidFill>
          <a:schemeClr val="lt1">
            <a:hueOff val="0"/>
            <a:satOff val="0"/>
            <a:lumOff val="0"/>
            <a:alphaOff val="0"/>
          </a:schemeClr>
        </a:solidFill>
        <a:ln w="9525" cap="flat"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0" i="0" kern="1200" dirty="0" smtClean="0"/>
            <a:t>SIGMA </a:t>
          </a:r>
          <a:r>
            <a:rPr lang="en-US" sz="1800" b="0" i="0" kern="1200" dirty="0" err="1" smtClean="0"/>
            <a:t>Gestión</a:t>
          </a:r>
          <a:r>
            <a:rPr lang="en-US" sz="1800" b="0" i="0" kern="1200" dirty="0" smtClean="0"/>
            <a:t> </a:t>
          </a:r>
          <a:r>
            <a:rPr lang="en-US" sz="1800" b="0" i="0" kern="1200" dirty="0" err="1" smtClean="0"/>
            <a:t>Universitaria</a:t>
          </a:r>
          <a:r>
            <a:rPr lang="en-US" sz="1800" b="0" i="0" kern="1200" dirty="0" smtClean="0"/>
            <a:t> is a non profit consortium founded more than 15 years ago by a group of Spanish public universities. Their goal was to find solutions to their business managing processes needs. </a:t>
          </a:r>
          <a:endParaRPr lang="es-ES" sz="1800" b="0" i="0" kern="1200" dirty="0" smtClean="0"/>
        </a:p>
        <a:p>
          <a:pPr lvl="0" algn="l" defTabSz="800100">
            <a:lnSpc>
              <a:spcPct val="90000"/>
            </a:lnSpc>
            <a:spcBef>
              <a:spcPct val="0"/>
            </a:spcBef>
            <a:spcAft>
              <a:spcPct val="35000"/>
            </a:spcAft>
          </a:pPr>
          <a:r>
            <a:rPr lang="en-US" sz="1800" b="0" i="0" kern="1200" dirty="0" smtClean="0"/>
            <a:t>This was accomplished by developing a common student information system and a research management system</a:t>
          </a:r>
          <a:r>
            <a:rPr lang="en-GB" sz="1800" b="0" i="0" kern="1200" dirty="0" smtClean="0">
              <a:latin typeface="+mn-lt"/>
            </a:rPr>
            <a:t>.</a:t>
          </a:r>
          <a:endParaRPr lang="es-ES" sz="1800" b="0" i="0" kern="1200" dirty="0"/>
        </a:p>
      </dsp:txBody>
      <dsp:txXfrm>
        <a:off x="3724607" y="0"/>
        <a:ext cx="3587659" cy="3206898"/>
      </dsp:txXfrm>
    </dsp:sp>
    <dsp:sp modelId="{3FBF8624-81DA-4222-A8F5-2F505DCBD022}">
      <dsp:nvSpPr>
        <dsp:cNvPr id="0" name=""/>
        <dsp:cNvSpPr/>
      </dsp:nvSpPr>
      <dsp:spPr>
        <a:xfrm>
          <a:off x="46249" y="136318"/>
          <a:ext cx="3440675" cy="2934260"/>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BBAFA5-031F-4A1A-8BA5-0ACC394FBBA7}">
      <dsp:nvSpPr>
        <dsp:cNvPr id="0" name=""/>
        <dsp:cNvSpPr/>
      </dsp:nvSpPr>
      <dsp:spPr>
        <a:xfrm rot="5400000">
          <a:off x="2875566" y="-591298"/>
          <a:ext cx="5497617" cy="6680223"/>
        </a:xfrm>
        <a:prstGeom prst="round2SameRect">
          <a:avLst/>
        </a:prstGeom>
        <a:solidFill>
          <a:schemeClr val="bg1">
            <a:lumMod val="95000"/>
            <a:alpha val="90000"/>
          </a:schemeClr>
        </a:solidFill>
        <a:ln w="25400" cap="flat" cmpd="sng" algn="ctr">
          <a:noFill/>
          <a:prstDash val="solid"/>
        </a:ln>
        <a:effectLst>
          <a:outerShdw blurRad="44450" dist="27940" dir="5400000" algn="ctr" rotWithShape="0">
            <a:srgbClr val="000000">
              <a:alpha val="32000"/>
            </a:srgbClr>
          </a:outerShdw>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b="1" kern="1200" noProof="0" smtClean="0"/>
            <a:t>Professional status</a:t>
          </a:r>
          <a:endParaRPr lang="en-US" sz="1500" b="1" kern="1200" noProof="0"/>
        </a:p>
        <a:p>
          <a:pPr marL="228600" lvl="2" indent="-114300" algn="l" defTabSz="666750">
            <a:lnSpc>
              <a:spcPct val="90000"/>
            </a:lnSpc>
            <a:spcBef>
              <a:spcPct val="0"/>
            </a:spcBef>
            <a:spcAft>
              <a:spcPct val="15000"/>
            </a:spcAft>
            <a:buChar char="••"/>
          </a:pPr>
          <a:r>
            <a:rPr lang="en-US" sz="1500" kern="1200" noProof="0" dirty="0" smtClean="0"/>
            <a:t>Current professional situation</a:t>
          </a:r>
          <a:endParaRPr lang="en-US" sz="1500" kern="1200" noProof="0" dirty="0"/>
        </a:p>
        <a:p>
          <a:pPr marL="228600" lvl="2" indent="-114300" algn="l" defTabSz="666750">
            <a:lnSpc>
              <a:spcPct val="90000"/>
            </a:lnSpc>
            <a:spcBef>
              <a:spcPct val="0"/>
            </a:spcBef>
            <a:spcAft>
              <a:spcPct val="15000"/>
            </a:spcAft>
            <a:buChar char="••"/>
          </a:pPr>
          <a:r>
            <a:rPr lang="en-US" sz="1500" kern="1200" noProof="0" smtClean="0"/>
            <a:t>Previous situation</a:t>
          </a:r>
          <a:endParaRPr lang="en-US" sz="1500" kern="1200" noProof="0"/>
        </a:p>
        <a:p>
          <a:pPr marL="114300" lvl="1" indent="-114300" algn="l" defTabSz="666750">
            <a:lnSpc>
              <a:spcPct val="90000"/>
            </a:lnSpc>
            <a:spcBef>
              <a:spcPct val="0"/>
            </a:spcBef>
            <a:spcAft>
              <a:spcPct val="15000"/>
            </a:spcAft>
            <a:buChar char="••"/>
          </a:pPr>
          <a:r>
            <a:rPr lang="en-US" sz="1500" b="1" kern="1200" noProof="0" smtClean="0"/>
            <a:t>Training received</a:t>
          </a:r>
          <a:endParaRPr lang="en-US" sz="1500" b="1" kern="1200" noProof="0"/>
        </a:p>
        <a:p>
          <a:pPr marL="228600" lvl="2" indent="-114300" algn="l" defTabSz="666750">
            <a:lnSpc>
              <a:spcPct val="90000"/>
            </a:lnSpc>
            <a:spcBef>
              <a:spcPct val="0"/>
            </a:spcBef>
            <a:spcAft>
              <a:spcPct val="15000"/>
            </a:spcAft>
            <a:buChar char="••"/>
          </a:pPr>
          <a:r>
            <a:rPr lang="en-US" sz="1500" b="0" kern="1200" noProof="0" smtClean="0"/>
            <a:t>Languages skills</a:t>
          </a:r>
          <a:endParaRPr lang="en-US" sz="1500" b="0" kern="1200" noProof="0"/>
        </a:p>
        <a:p>
          <a:pPr marL="114300" lvl="1" indent="-114300" algn="l" defTabSz="666750">
            <a:lnSpc>
              <a:spcPct val="90000"/>
            </a:lnSpc>
            <a:spcBef>
              <a:spcPct val="0"/>
            </a:spcBef>
            <a:spcAft>
              <a:spcPct val="15000"/>
            </a:spcAft>
            <a:buChar char="••"/>
          </a:pPr>
          <a:r>
            <a:rPr lang="en-US" sz="1500" b="1" kern="1200" noProof="0" dirty="0" smtClean="0"/>
            <a:t>Teaching experience</a:t>
          </a:r>
          <a:endParaRPr lang="en-US" sz="1500" b="1" kern="1200" noProof="0" dirty="0"/>
        </a:p>
        <a:p>
          <a:pPr marL="228600" lvl="2" indent="-114300" algn="l" defTabSz="666750">
            <a:lnSpc>
              <a:spcPct val="90000"/>
            </a:lnSpc>
            <a:spcBef>
              <a:spcPct val="0"/>
            </a:spcBef>
            <a:spcAft>
              <a:spcPct val="15000"/>
            </a:spcAft>
            <a:buChar char="••"/>
          </a:pPr>
          <a:r>
            <a:rPr lang="en-US" sz="1500" b="0" kern="1200" noProof="0" smtClean="0"/>
            <a:t>Directing of doctoral thesis and projects</a:t>
          </a:r>
          <a:endParaRPr lang="en-US" sz="1500" b="0" kern="1200" noProof="0"/>
        </a:p>
        <a:p>
          <a:pPr marL="114300" lvl="1" indent="-114300" algn="l" defTabSz="666750">
            <a:lnSpc>
              <a:spcPct val="90000"/>
            </a:lnSpc>
            <a:spcBef>
              <a:spcPct val="0"/>
            </a:spcBef>
            <a:spcAft>
              <a:spcPct val="15000"/>
            </a:spcAft>
            <a:buChar char="••"/>
          </a:pPr>
          <a:r>
            <a:rPr lang="en-US" sz="1500" b="1" kern="1200" noProof="0" smtClean="0"/>
            <a:t>Experience in Science and Technology</a:t>
          </a:r>
          <a:endParaRPr lang="en-US" sz="1500" b="1" kern="1200" noProof="0"/>
        </a:p>
        <a:p>
          <a:pPr marL="228600" lvl="2" indent="-114300" algn="l" defTabSz="666750">
            <a:lnSpc>
              <a:spcPct val="90000"/>
            </a:lnSpc>
            <a:spcBef>
              <a:spcPct val="0"/>
            </a:spcBef>
            <a:spcAft>
              <a:spcPct val="15000"/>
            </a:spcAft>
            <a:buChar char="••"/>
          </a:pPr>
          <a:r>
            <a:rPr lang="en-US" sz="1500" b="0" kern="1200" noProof="0" smtClean="0"/>
            <a:t>Scientific or technological activity</a:t>
          </a:r>
          <a:endParaRPr lang="en-US" sz="1500" b="0" kern="1200" noProof="0"/>
        </a:p>
        <a:p>
          <a:pPr marL="228600" lvl="2" indent="-114300" algn="l" defTabSz="666750">
            <a:lnSpc>
              <a:spcPct val="90000"/>
            </a:lnSpc>
            <a:spcBef>
              <a:spcPct val="0"/>
            </a:spcBef>
            <a:spcAft>
              <a:spcPct val="15000"/>
            </a:spcAft>
            <a:buChar char="••"/>
          </a:pPr>
          <a:r>
            <a:rPr lang="en-US" sz="1500" b="0" kern="1200" noProof="0" smtClean="0"/>
            <a:t>R+D+I non competitive projects</a:t>
          </a:r>
          <a:endParaRPr lang="en-US" sz="1500" b="0" kern="1200" noProof="0"/>
        </a:p>
        <a:p>
          <a:pPr marL="228600" lvl="2" indent="-114300" algn="l" defTabSz="666750">
            <a:lnSpc>
              <a:spcPct val="90000"/>
            </a:lnSpc>
            <a:spcBef>
              <a:spcPct val="0"/>
            </a:spcBef>
            <a:spcAft>
              <a:spcPct val="15000"/>
            </a:spcAft>
            <a:buChar char="••"/>
          </a:pPr>
          <a:r>
            <a:rPr lang="en-US" sz="1500" b="0" kern="1200" noProof="0" smtClean="0"/>
            <a:t>R+D+I competitive projects</a:t>
          </a:r>
          <a:endParaRPr lang="en-US" sz="1500" b="0" kern="1200" noProof="0"/>
        </a:p>
        <a:p>
          <a:pPr marL="228600" lvl="2" indent="-114300" algn="l" defTabSz="666750">
            <a:lnSpc>
              <a:spcPct val="90000"/>
            </a:lnSpc>
            <a:spcBef>
              <a:spcPct val="0"/>
            </a:spcBef>
            <a:spcAft>
              <a:spcPct val="15000"/>
            </a:spcAft>
            <a:buChar char="••"/>
          </a:pPr>
          <a:r>
            <a:rPr lang="en-US" sz="1500" kern="1200" noProof="0" smtClean="0"/>
            <a:t> Patents - Intelectual property</a:t>
          </a:r>
          <a:endParaRPr lang="en-US" sz="1500" b="0" kern="1200" noProof="0"/>
        </a:p>
        <a:p>
          <a:pPr marL="114300" lvl="1" indent="-114300" algn="l" defTabSz="666750">
            <a:lnSpc>
              <a:spcPct val="90000"/>
            </a:lnSpc>
            <a:spcBef>
              <a:spcPct val="0"/>
            </a:spcBef>
            <a:spcAft>
              <a:spcPct val="15000"/>
            </a:spcAft>
            <a:buChar char="••"/>
          </a:pPr>
          <a:r>
            <a:rPr lang="en-US" sz="1500" b="1" kern="1200" noProof="0" smtClean="0"/>
            <a:t>Scientific Activities and General Techniques</a:t>
          </a:r>
          <a:endParaRPr lang="en-US" sz="1500" kern="1200" noProof="0"/>
        </a:p>
        <a:p>
          <a:pPr marL="228600" lvl="2" indent="-114300" algn="l" defTabSz="666750">
            <a:lnSpc>
              <a:spcPct val="90000"/>
            </a:lnSpc>
            <a:spcBef>
              <a:spcPct val="0"/>
            </a:spcBef>
            <a:spcAft>
              <a:spcPct val="15000"/>
            </a:spcAft>
            <a:buChar char="••"/>
          </a:pPr>
          <a:r>
            <a:rPr lang="en-US" sz="1500" kern="1200" noProof="0" smtClean="0"/>
            <a:t>Scientific production</a:t>
          </a:r>
          <a:endParaRPr lang="en-US" sz="1500" kern="1200" noProof="0"/>
        </a:p>
        <a:p>
          <a:pPr marL="342900" lvl="3" indent="-114300" algn="l" defTabSz="666750">
            <a:lnSpc>
              <a:spcPct val="90000"/>
            </a:lnSpc>
            <a:spcBef>
              <a:spcPct val="0"/>
            </a:spcBef>
            <a:spcAft>
              <a:spcPct val="15000"/>
            </a:spcAft>
            <a:buChar char="••"/>
          </a:pPr>
          <a:r>
            <a:rPr lang="en-US" sz="1500" kern="1200" noProof="0" smtClean="0"/>
            <a:t>Scientific and technical documents</a:t>
          </a:r>
          <a:endParaRPr lang="en-US" sz="1500" kern="1200" noProof="0"/>
        </a:p>
        <a:p>
          <a:pPr marL="342900" lvl="3" indent="-114300" algn="l" defTabSz="666750">
            <a:lnSpc>
              <a:spcPct val="90000"/>
            </a:lnSpc>
            <a:spcBef>
              <a:spcPct val="0"/>
            </a:spcBef>
            <a:spcAft>
              <a:spcPct val="15000"/>
            </a:spcAft>
            <a:buChar char="••"/>
          </a:pPr>
          <a:r>
            <a:rPr lang="en-US" sz="1500" kern="1200" noProof="0" smtClean="0"/>
            <a:t>Results presented in conferences</a:t>
          </a:r>
          <a:endParaRPr lang="en-US" sz="1500" kern="1200" noProof="0"/>
        </a:p>
        <a:p>
          <a:pPr marL="342900" lvl="3" indent="-114300" algn="l" defTabSz="666750">
            <a:lnSpc>
              <a:spcPct val="90000"/>
            </a:lnSpc>
            <a:spcBef>
              <a:spcPct val="0"/>
            </a:spcBef>
            <a:spcAft>
              <a:spcPct val="15000"/>
            </a:spcAft>
            <a:buChar char="••"/>
          </a:pPr>
          <a:r>
            <a:rPr lang="en-US" sz="1500" kern="1200" noProof="0" smtClean="0"/>
            <a:t>Participation in seminars</a:t>
          </a:r>
          <a:endParaRPr lang="en-US" sz="1500" kern="1200" noProof="0"/>
        </a:p>
        <a:p>
          <a:pPr marL="342900" lvl="3" indent="-114300" algn="l" defTabSz="666750">
            <a:lnSpc>
              <a:spcPct val="90000"/>
            </a:lnSpc>
            <a:spcBef>
              <a:spcPct val="0"/>
            </a:spcBef>
            <a:spcAft>
              <a:spcPct val="15000"/>
            </a:spcAft>
            <a:buChar char="••"/>
          </a:pPr>
          <a:r>
            <a:rPr lang="en-US" sz="1500" kern="1200" noProof="0" dirty="0" smtClean="0"/>
            <a:t>Residencies in R+D+I centers</a:t>
          </a:r>
          <a:endParaRPr lang="en-US" sz="1500" kern="1200" noProof="0" dirty="0"/>
        </a:p>
        <a:p>
          <a:pPr marL="342900" lvl="3" indent="-114300" algn="l" defTabSz="666750">
            <a:lnSpc>
              <a:spcPct val="90000"/>
            </a:lnSpc>
            <a:spcBef>
              <a:spcPct val="0"/>
            </a:spcBef>
            <a:spcAft>
              <a:spcPct val="15000"/>
            </a:spcAft>
            <a:buChar char="••"/>
          </a:pPr>
          <a:r>
            <a:rPr lang="en-US" sz="1500" kern="1200" dirty="0" smtClean="0"/>
            <a:t>Transferred Experiences in </a:t>
          </a:r>
          <a:r>
            <a:rPr lang="en-US" sz="1500" kern="1200" noProof="0" dirty="0" smtClean="0"/>
            <a:t>R+D+I </a:t>
          </a:r>
          <a:r>
            <a:rPr lang="en-US" sz="1500" kern="1200" dirty="0" smtClean="0"/>
            <a:t>organization and management</a:t>
          </a:r>
          <a:endParaRPr lang="en-US" sz="1500" kern="1200" noProof="0" dirty="0"/>
        </a:p>
        <a:p>
          <a:pPr marL="114300" lvl="1" indent="-114300" algn="l" defTabSz="666750">
            <a:lnSpc>
              <a:spcPct val="90000"/>
            </a:lnSpc>
            <a:spcBef>
              <a:spcPct val="0"/>
            </a:spcBef>
            <a:spcAft>
              <a:spcPct val="15000"/>
            </a:spcAft>
            <a:buChar char="••"/>
          </a:pPr>
          <a:r>
            <a:rPr lang="en-US" sz="1500" b="1" kern="1200" noProof="0" dirty="0" smtClean="0"/>
            <a:t>Others credits</a:t>
          </a:r>
          <a:endParaRPr lang="es-ES_tradnl" sz="1500" b="1" kern="1200" noProof="0" dirty="0"/>
        </a:p>
        <a:p>
          <a:pPr marL="228600" lvl="2" indent="-114300" algn="l" defTabSz="666750">
            <a:lnSpc>
              <a:spcPct val="90000"/>
            </a:lnSpc>
            <a:spcBef>
              <a:spcPct val="0"/>
            </a:spcBef>
            <a:spcAft>
              <a:spcPct val="15000"/>
            </a:spcAft>
            <a:buChar char="••"/>
          </a:pPr>
          <a:r>
            <a:rPr lang="en-US" sz="1500" kern="1200" noProof="0" dirty="0" smtClean="0"/>
            <a:t>Awards</a:t>
          </a:r>
          <a:endParaRPr lang="en-US" sz="1500" kern="1200" noProof="0" dirty="0"/>
        </a:p>
        <a:p>
          <a:pPr marL="228600" lvl="2" indent="-114300" algn="l" defTabSz="666750">
            <a:lnSpc>
              <a:spcPct val="90000"/>
            </a:lnSpc>
            <a:spcBef>
              <a:spcPct val="0"/>
            </a:spcBef>
            <a:spcAft>
              <a:spcPct val="15000"/>
            </a:spcAft>
            <a:buChar char="••"/>
          </a:pPr>
          <a:r>
            <a:rPr lang="en-US" sz="1500" kern="1200" noProof="0" dirty="0" smtClean="0"/>
            <a:t>Collection of other credits</a:t>
          </a:r>
          <a:endParaRPr lang="en-US" sz="1500" kern="1200" noProof="0" dirty="0"/>
        </a:p>
      </dsp:txBody>
      <dsp:txXfrm rot="-5400000">
        <a:off x="2284263" y="268377"/>
        <a:ext cx="6411851" cy="4960873"/>
      </dsp:txXfrm>
    </dsp:sp>
    <dsp:sp modelId="{60CE810B-C3C0-4FCB-828B-9D11F93C523D}">
      <dsp:nvSpPr>
        <dsp:cNvPr id="0" name=""/>
        <dsp:cNvSpPr/>
      </dsp:nvSpPr>
      <dsp:spPr>
        <a:xfrm>
          <a:off x="0" y="668620"/>
          <a:ext cx="2282843" cy="4017146"/>
        </a:xfrm>
        <a:prstGeom prst="roundRect">
          <a:avLst/>
        </a:prstGeom>
        <a:blipFill rotWithShape="0">
          <a:blip xmlns:r="http://schemas.openxmlformats.org/officeDocument/2006/relationships" r:embed="rId1"/>
          <a:stretch>
            <a:fillRect/>
          </a:stretch>
        </a:blipFill>
        <a:ln w="25400" cap="flat" cmpd="sng" algn="ctr">
          <a:no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48590" tIns="74295" rIns="148590" bIns="74295" numCol="1" spcCol="1270" anchor="ctr" anchorCtr="0">
          <a:noAutofit/>
        </a:bodyPr>
        <a:lstStyle/>
        <a:p>
          <a:pPr lvl="0" algn="ctr" defTabSz="1733550">
            <a:lnSpc>
              <a:spcPct val="90000"/>
            </a:lnSpc>
            <a:spcBef>
              <a:spcPct val="0"/>
            </a:spcBef>
            <a:spcAft>
              <a:spcPct val="35000"/>
            </a:spcAft>
          </a:pPr>
          <a:r>
            <a:rPr lang="es-ES_tradnl" sz="3900" kern="1200" dirty="0" smtClean="0">
              <a:solidFill>
                <a:schemeClr val="tx1"/>
              </a:solidFill>
            </a:rPr>
            <a:t>	  	      </a:t>
          </a:r>
          <a:endParaRPr lang="es-ES_tradnl" sz="3900" kern="1200" dirty="0">
            <a:solidFill>
              <a:schemeClr val="tx1"/>
            </a:solidFill>
          </a:endParaRPr>
        </a:p>
      </dsp:txBody>
      <dsp:txXfrm>
        <a:off x="111439" y="780059"/>
        <a:ext cx="2059965" cy="3794268"/>
      </dsp:txXfrm>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ES_tradnl"/>
          </a:p>
        </p:txBody>
      </p:sp>
      <p:sp>
        <p:nvSpPr>
          <p:cNvPr id="3" name="2 Marcador de fecha"/>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34F2FBB-BD17-464D-81B1-EB93112E679B}" type="datetimeFigureOut">
              <a:rPr lang="es-ES_tradnl"/>
              <a:pPr>
                <a:defRPr/>
              </a:pPr>
              <a:t>05/11/2012</a:t>
            </a:fld>
            <a:endParaRPr lang="es-ES_tradnl"/>
          </a:p>
        </p:txBody>
      </p:sp>
      <p:sp>
        <p:nvSpPr>
          <p:cNvPr id="4" name="3 Marcador de pie de página"/>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ES_tradnl"/>
          </a:p>
        </p:txBody>
      </p:sp>
      <p:sp>
        <p:nvSpPr>
          <p:cNvPr id="5" name="4 Marcador de número de diapositiva"/>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94FF805-DECE-4FCC-92D6-1D2915584CAF}" type="slidenum">
              <a:rPr lang="es-ES_tradnl"/>
              <a:pPr>
                <a:defRPr/>
              </a:pPr>
              <a:t>‹Nº›</a:t>
            </a:fld>
            <a:endParaRPr lang="es-ES_tradnl"/>
          </a:p>
        </p:txBody>
      </p:sp>
    </p:spTree>
    <p:extLst>
      <p:ext uri="{BB962C8B-B14F-4D97-AF65-F5344CB8AC3E}">
        <p14:creationId xmlns:p14="http://schemas.microsoft.com/office/powerpoint/2010/main" val="2609238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ES"/>
          </a:p>
        </p:txBody>
      </p:sp>
      <p:sp>
        <p:nvSpPr>
          <p:cNvPr id="3" name="2 Marcador de fecha"/>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F4064F6-C31B-4A36-8257-98F6CBE74935}" type="datetimeFigureOut">
              <a:rPr lang="es-ES"/>
              <a:pPr>
                <a:defRPr/>
              </a:pPr>
              <a:t>05/11/2012</a:t>
            </a:fld>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ES"/>
          </a:p>
        </p:txBody>
      </p:sp>
      <p:sp>
        <p:nvSpPr>
          <p:cNvPr id="7" name="6 Marcador de número de diapositiva"/>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D58C900-3E31-402E-A786-CBBC2E816CD4}" type="slidenum">
              <a:rPr lang="es-ES"/>
              <a:pPr>
                <a:defRPr/>
              </a:pPr>
              <a:t>‹Nº›</a:t>
            </a:fld>
            <a:endParaRPr lang="es-ES"/>
          </a:p>
        </p:txBody>
      </p:sp>
    </p:spTree>
    <p:extLst>
      <p:ext uri="{BB962C8B-B14F-4D97-AF65-F5344CB8AC3E}">
        <p14:creationId xmlns:p14="http://schemas.microsoft.com/office/powerpoint/2010/main" val="22721542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3D58C900-3E31-402E-A786-CBBC2E816CD4}" type="slidenum">
              <a:rPr lang="es-ES" smtClean="0"/>
              <a:pPr>
                <a:defRPr/>
              </a:pPr>
              <a:t>1</a:t>
            </a:fld>
            <a:endParaRPr lang="es-ES"/>
          </a:p>
        </p:txBody>
      </p:sp>
    </p:spTree>
    <p:extLst>
      <p:ext uri="{BB962C8B-B14F-4D97-AF65-F5344CB8AC3E}">
        <p14:creationId xmlns:p14="http://schemas.microsoft.com/office/powerpoint/2010/main" val="3400690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dirty="0"/>
          </a:p>
        </p:txBody>
      </p:sp>
      <p:sp>
        <p:nvSpPr>
          <p:cNvPr id="4" name="3 Marcador de número de diapositiva"/>
          <p:cNvSpPr>
            <a:spLocks noGrp="1"/>
          </p:cNvSpPr>
          <p:nvPr>
            <p:ph type="sldNum" sz="quarter" idx="5"/>
          </p:nvPr>
        </p:nvSpPr>
        <p:spPr/>
        <p:txBody>
          <a:bodyPr/>
          <a:lstStyle/>
          <a:p>
            <a:pPr>
              <a:defRPr/>
            </a:pPr>
            <a:fld id="{13115E93-C8DB-4D49-AEEF-6FC15E095DE0}" type="slidenum">
              <a:rPr lang="es-ES" smtClean="0"/>
              <a:pPr>
                <a:defRPr/>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p>
        </p:txBody>
      </p:sp>
      <p:sp>
        <p:nvSpPr>
          <p:cNvPr id="4" name="3 Marcador de número de diapositiva"/>
          <p:cNvSpPr>
            <a:spLocks noGrp="1"/>
          </p:cNvSpPr>
          <p:nvPr>
            <p:ph type="sldNum" sz="quarter" idx="5"/>
          </p:nvPr>
        </p:nvSpPr>
        <p:spPr/>
        <p:txBody>
          <a:bodyPr/>
          <a:lstStyle/>
          <a:p>
            <a:pPr>
              <a:defRPr/>
            </a:pPr>
            <a:fld id="{BB7AB302-75F1-4FB4-93C7-22B8A00785DC}" type="slidenum">
              <a:rPr lang="es-ES" smtClean="0"/>
              <a:pPr>
                <a:defRPr/>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_tradnl" dirty="0" smtClean="0"/>
          </a:p>
        </p:txBody>
      </p:sp>
      <p:sp>
        <p:nvSpPr>
          <p:cNvPr id="4" name="3 Marcador de número de diapositiva"/>
          <p:cNvSpPr>
            <a:spLocks noGrp="1"/>
          </p:cNvSpPr>
          <p:nvPr>
            <p:ph type="sldNum" sz="quarter" idx="5"/>
          </p:nvPr>
        </p:nvSpPr>
        <p:spPr/>
        <p:txBody>
          <a:bodyPr/>
          <a:lstStyle/>
          <a:p>
            <a:pPr>
              <a:defRPr/>
            </a:pPr>
            <a:fld id="{2AE3B853-0BD3-4727-B21B-968D31421E52}" type="slidenum">
              <a:rPr lang="es-ES" smtClean="0"/>
              <a:pPr>
                <a:defRPr/>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 name="3 Marcador de número de diapositiva"/>
          <p:cNvSpPr>
            <a:spLocks noGrp="1"/>
          </p:cNvSpPr>
          <p:nvPr>
            <p:ph type="sldNum" sz="quarter" idx="5"/>
          </p:nvPr>
        </p:nvSpPr>
        <p:spPr/>
        <p:txBody>
          <a:bodyPr/>
          <a:lstStyle/>
          <a:p>
            <a:pPr>
              <a:defRPr/>
            </a:pPr>
            <a:fld id="{AA233DAB-053A-41CF-B752-F66068EC5969}" type="slidenum">
              <a:rPr lang="es-ES" smtClean="0"/>
              <a:pPr>
                <a:defRPr/>
              </a:pPr>
              <a:t>5</a:t>
            </a:fld>
            <a:endParaRPr lang="es-ES"/>
          </a:p>
        </p:txBody>
      </p:sp>
      <p:sp>
        <p:nvSpPr>
          <p:cNvPr id="2" name="1 Marcador de notas"/>
          <p:cNvSpPr>
            <a:spLocks noGrp="1"/>
          </p:cNvSpPr>
          <p:nvPr>
            <p:ph type="body" sz="quarter" idx="10"/>
          </p:nvPr>
        </p:nvSpPr>
        <p:spPr/>
        <p:txBody>
          <a:bodyPr/>
          <a:lstStyle/>
          <a:p>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_tradnl" dirty="0" smtClean="0"/>
          </a:p>
        </p:txBody>
      </p:sp>
      <p:sp>
        <p:nvSpPr>
          <p:cNvPr id="4" name="3 Marcador de número de diapositiva"/>
          <p:cNvSpPr>
            <a:spLocks noGrp="1"/>
          </p:cNvSpPr>
          <p:nvPr>
            <p:ph type="sldNum" sz="quarter" idx="5"/>
          </p:nvPr>
        </p:nvSpPr>
        <p:spPr/>
        <p:txBody>
          <a:bodyPr/>
          <a:lstStyle/>
          <a:p>
            <a:pPr>
              <a:defRPr/>
            </a:pPr>
            <a:fld id="{4577CA60-1A55-4CE6-B09D-DB5B61C23EB5}" type="slidenum">
              <a:rPr lang="es-ES" smtClean="0"/>
              <a:pPr>
                <a:defRPr/>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_tradnl" sz="1400" dirty="0" smtClean="0">
              <a:solidFill>
                <a:srgbClr val="FF0000"/>
              </a:solidFill>
            </a:endParaRPr>
          </a:p>
        </p:txBody>
      </p:sp>
      <p:sp>
        <p:nvSpPr>
          <p:cNvPr id="4" name="3 Marcador de número de diapositiva"/>
          <p:cNvSpPr>
            <a:spLocks noGrp="1"/>
          </p:cNvSpPr>
          <p:nvPr>
            <p:ph type="sldNum" sz="quarter" idx="5"/>
          </p:nvPr>
        </p:nvSpPr>
        <p:spPr/>
        <p:txBody>
          <a:bodyPr/>
          <a:lstStyle/>
          <a:p>
            <a:pPr>
              <a:defRPr/>
            </a:pPr>
            <a:fld id="{E626DDFF-AE4F-41D0-9BDE-24B5EA0696E0}" type="slidenum">
              <a:rPr lang="ca-ES" smtClean="0"/>
              <a:pPr>
                <a:defRPr/>
              </a:pPr>
              <a:t>7</a:t>
            </a:fld>
            <a:endParaRPr lang="ca-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 name="3 Marcador de número de diapositiva"/>
          <p:cNvSpPr>
            <a:spLocks noGrp="1"/>
          </p:cNvSpPr>
          <p:nvPr>
            <p:ph type="sldNum" sz="quarter" idx="5"/>
          </p:nvPr>
        </p:nvSpPr>
        <p:spPr/>
        <p:txBody>
          <a:bodyPr/>
          <a:lstStyle/>
          <a:p>
            <a:pPr>
              <a:defRPr/>
            </a:pPr>
            <a:fld id="{0131ADB0-FC89-4505-8933-22CB3A910342}" type="slidenum">
              <a:rPr lang="ca-ES" smtClean="0"/>
              <a:pPr>
                <a:defRPr/>
              </a:pPr>
              <a:t>8</a:t>
            </a:fld>
            <a:endParaRPr lang="ca-ES"/>
          </a:p>
        </p:txBody>
      </p:sp>
      <p:sp>
        <p:nvSpPr>
          <p:cNvPr id="2" name="1 Marcador de notas"/>
          <p:cNvSpPr>
            <a:spLocks noGrp="1"/>
          </p:cNvSpPr>
          <p:nvPr>
            <p:ph type="body" sz="quarter" idx="10"/>
          </p:nvPr>
        </p:nvSpPr>
        <p:spPr/>
        <p:txBody>
          <a:bodyPr/>
          <a:lstStyle/>
          <a:p>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122969F-FF92-4BEB-95B1-D04C3ABBA47A}" type="slidenum">
              <a:rPr lang="es-ES" smtClean="0"/>
              <a:pPr fontAlgn="base">
                <a:spcBef>
                  <a:spcPct val="0"/>
                </a:spcBef>
                <a:spcAft>
                  <a:spcPct val="0"/>
                </a:spcAft>
                <a:defRPr/>
              </a:pPr>
              <a:t>9</a:t>
            </a:fld>
            <a:endParaRPr lang="es-ES" smtClean="0"/>
          </a:p>
        </p:txBody>
      </p:sp>
      <p:sp>
        <p:nvSpPr>
          <p:cNvPr id="2" name="1 Marcador de notas"/>
          <p:cNvSpPr>
            <a:spLocks noGrp="1"/>
          </p:cNvSpPr>
          <p:nvPr>
            <p:ph type="body" sz="quarter" idx="10"/>
          </p:nvPr>
        </p:nvSpPr>
        <p:spPr/>
        <p:txBody>
          <a:bodyPr/>
          <a:lstStyle/>
          <a:p>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947C425-A2B9-42D1-B85B-9C26F308158F}" type="slidenum">
              <a:rPr lang="es-ES" smtClean="0"/>
              <a:pPr fontAlgn="base">
                <a:spcBef>
                  <a:spcPct val="0"/>
                </a:spcBef>
                <a:spcAft>
                  <a:spcPct val="0"/>
                </a:spcAft>
                <a:defRPr/>
              </a:pPr>
              <a:t>10</a:t>
            </a:fld>
            <a:endParaRPr lang="es-ES" smtClean="0"/>
          </a:p>
        </p:txBody>
      </p:sp>
      <p:sp>
        <p:nvSpPr>
          <p:cNvPr id="2" name="1 Marcador de notas"/>
          <p:cNvSpPr>
            <a:spLocks noGrp="1"/>
          </p:cNvSpPr>
          <p:nvPr>
            <p:ph type="body" sz="quarter" idx="10"/>
          </p:nvPr>
        </p:nvSpPr>
        <p:spPr/>
        <p:txBody>
          <a:bodyPr/>
          <a:lstStyle/>
          <a:p>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 name="3 Marcador de número de diapositiva"/>
          <p:cNvSpPr>
            <a:spLocks noGrp="1"/>
          </p:cNvSpPr>
          <p:nvPr>
            <p:ph type="sldNum" sz="quarter" idx="5"/>
          </p:nvPr>
        </p:nvSpPr>
        <p:spPr/>
        <p:txBody>
          <a:bodyPr/>
          <a:lstStyle/>
          <a:p>
            <a:pPr>
              <a:defRPr/>
            </a:pPr>
            <a:fld id="{CF4A66DB-3C2D-4182-ABAB-42E4D5CE9C11}" type="slidenum">
              <a:rPr lang="es-ES" smtClean="0"/>
              <a:pPr>
                <a:defRPr/>
              </a:pPr>
              <a:t>11</a:t>
            </a:fld>
            <a:endParaRPr lang="es-ES"/>
          </a:p>
        </p:txBody>
      </p:sp>
      <p:sp>
        <p:nvSpPr>
          <p:cNvPr id="2" name="1 Marcador de notas"/>
          <p:cNvSpPr>
            <a:spLocks noGrp="1"/>
          </p:cNvSpPr>
          <p:nvPr>
            <p:ph type="body" sz="quarter" idx="10"/>
          </p:nvPr>
        </p:nvSpPr>
        <p:spPr/>
        <p:txBody>
          <a:bodyPr/>
          <a:lstStyle/>
          <a:p>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_tradnl" smtClean="0"/>
          </a:p>
        </p:txBody>
      </p:sp>
      <p:sp>
        <p:nvSpPr>
          <p:cNvPr id="4" name="3 Marcador de número de diapositiva"/>
          <p:cNvSpPr>
            <a:spLocks noGrp="1"/>
          </p:cNvSpPr>
          <p:nvPr>
            <p:ph type="sldNum" sz="quarter" idx="5"/>
          </p:nvPr>
        </p:nvSpPr>
        <p:spPr/>
        <p:txBody>
          <a:bodyPr/>
          <a:lstStyle/>
          <a:p>
            <a:pPr>
              <a:defRPr/>
            </a:pPr>
            <a:fld id="{7B269997-4291-4484-9A5F-7A14C7476224}" type="slidenum">
              <a:rPr lang="es-ES" smtClean="0"/>
              <a:pPr>
                <a:defRPr/>
              </a:pPr>
              <a:t>12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_tradnl" smtClean="0"/>
          </a:p>
        </p:txBody>
      </p:sp>
      <p:sp>
        <p:nvSpPr>
          <p:cNvPr id="43012"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4251BBA-F009-4F1D-B7C4-A365B98AC2E9}" type="slidenum">
              <a:rPr lang="es-ES" smtClean="0"/>
              <a:pPr fontAlgn="base">
                <a:spcBef>
                  <a:spcPct val="0"/>
                </a:spcBef>
                <a:spcAft>
                  <a:spcPct val="0"/>
                </a:spcAft>
                <a:defRPr/>
              </a:pPr>
              <a:t>13</a:t>
            </a:fld>
            <a:endParaRPr lang="es-E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_tradnl" smtClean="0"/>
          </a:p>
        </p:txBody>
      </p:sp>
      <p:sp>
        <p:nvSpPr>
          <p:cNvPr id="4" name="3 Marcador de número de diapositiva"/>
          <p:cNvSpPr>
            <a:spLocks noGrp="1"/>
          </p:cNvSpPr>
          <p:nvPr>
            <p:ph type="sldNum" sz="quarter" idx="5"/>
          </p:nvPr>
        </p:nvSpPr>
        <p:spPr/>
        <p:txBody>
          <a:bodyPr/>
          <a:lstStyle/>
          <a:p>
            <a:pPr>
              <a:defRPr/>
            </a:pPr>
            <a:fld id="{0AF6FC39-FC9E-49A1-A762-B647DD226776}" type="slidenum">
              <a:rPr lang="es-ES" smtClean="0"/>
              <a:pPr>
                <a:defRPr/>
              </a:pPr>
              <a:t>14</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_tradnl" smtClean="0"/>
          </a:p>
        </p:txBody>
      </p:sp>
      <p:sp>
        <p:nvSpPr>
          <p:cNvPr id="45060"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72FA51E-DC96-44D7-BE27-2DC0BAA98549}" type="slidenum">
              <a:rPr lang="es-ES" smtClean="0"/>
              <a:pPr fontAlgn="base">
                <a:spcBef>
                  <a:spcPct val="0"/>
                </a:spcBef>
                <a:spcAft>
                  <a:spcPct val="0"/>
                </a:spcAft>
                <a:defRPr/>
              </a:pPr>
              <a:t>15</a:t>
            </a:fld>
            <a:endParaRPr lang="es-E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_tradnl" smtClean="0"/>
          </a:p>
        </p:txBody>
      </p:sp>
      <p:sp>
        <p:nvSpPr>
          <p:cNvPr id="4608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ED702D5-4271-432B-B185-D55C77B50D9A}" type="slidenum">
              <a:rPr lang="es-ES" smtClean="0"/>
              <a:pPr fontAlgn="base">
                <a:spcBef>
                  <a:spcPct val="0"/>
                </a:spcBef>
                <a:spcAft>
                  <a:spcPct val="0"/>
                </a:spcAft>
                <a:defRPr/>
              </a:pPr>
              <a:t>16</a:t>
            </a:fld>
            <a:endParaRPr lang="es-E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BE2E34B-E753-40D8-B167-5BEB21D7FD6C}" type="slidenum">
              <a:rPr lang="es-ES" smtClean="0"/>
              <a:pPr fontAlgn="base">
                <a:spcBef>
                  <a:spcPct val="0"/>
                </a:spcBef>
                <a:spcAft>
                  <a:spcPct val="0"/>
                </a:spcAft>
                <a:defRPr/>
              </a:pPr>
              <a:t>17</a:t>
            </a:fld>
            <a:endParaRPr lang="es-ES" smtClean="0"/>
          </a:p>
        </p:txBody>
      </p:sp>
      <p:sp>
        <p:nvSpPr>
          <p:cNvPr id="2" name="1 Marcador de notas"/>
          <p:cNvSpPr>
            <a:spLocks noGrp="1"/>
          </p:cNvSpPr>
          <p:nvPr>
            <p:ph type="body" sz="quarter" idx="10"/>
          </p:nvPr>
        </p:nvSpPr>
        <p:spPr/>
        <p:txBody>
          <a:bodyPr/>
          <a:lstStyle/>
          <a:p>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 name="3 Marcador de número de diapositiva"/>
          <p:cNvSpPr>
            <a:spLocks noGrp="1"/>
          </p:cNvSpPr>
          <p:nvPr>
            <p:ph type="sldNum" sz="quarter" idx="5"/>
          </p:nvPr>
        </p:nvSpPr>
        <p:spPr/>
        <p:txBody>
          <a:bodyPr/>
          <a:lstStyle/>
          <a:p>
            <a:pPr>
              <a:defRPr/>
            </a:pPr>
            <a:fld id="{E5AF4AB9-CE4B-4135-B456-54AA58F1EA51}" type="slidenum">
              <a:rPr lang="es-ES" smtClean="0"/>
              <a:pPr>
                <a:defRPr/>
              </a:pPr>
              <a:t>18</a:t>
            </a:fld>
            <a:endParaRPr lang="es-ES"/>
          </a:p>
        </p:txBody>
      </p:sp>
      <p:sp>
        <p:nvSpPr>
          <p:cNvPr id="2" name="1 Marcador de notas"/>
          <p:cNvSpPr>
            <a:spLocks noGrp="1"/>
          </p:cNvSpPr>
          <p:nvPr>
            <p:ph type="body" sz="quarter" idx="10"/>
          </p:nvPr>
        </p:nvSpPr>
        <p:spPr/>
        <p:txBody>
          <a:bodyPr/>
          <a:lstStyle/>
          <a:p>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C10C054-C78E-4E92-B930-B11B06D3F9F7}" type="slidenum">
              <a:rPr lang="es-ES" smtClean="0"/>
              <a:pPr fontAlgn="base">
                <a:spcBef>
                  <a:spcPct val="0"/>
                </a:spcBef>
                <a:spcAft>
                  <a:spcPct val="0"/>
                </a:spcAft>
                <a:defRPr/>
              </a:pPr>
              <a:t>19</a:t>
            </a:fld>
            <a:endParaRPr lang="es-ES" smtClean="0"/>
          </a:p>
        </p:txBody>
      </p:sp>
      <p:sp>
        <p:nvSpPr>
          <p:cNvPr id="2" name="1 Marcador de notas"/>
          <p:cNvSpPr>
            <a:spLocks noGrp="1"/>
          </p:cNvSpPr>
          <p:nvPr>
            <p:ph type="body" sz="quarter" idx="10"/>
          </p:nvPr>
        </p:nvSpPr>
        <p:spPr/>
        <p:txBody>
          <a:bodyPr/>
          <a:lstStyle/>
          <a:p>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s-ES_tradnl" smtClean="0"/>
          </a:p>
        </p:txBody>
      </p:sp>
      <p:sp>
        <p:nvSpPr>
          <p:cNvPr id="52228"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1E30006-762B-4EA4-97C4-94C281AD9F53}" type="slidenum">
              <a:rPr lang="es-ES" smtClean="0"/>
              <a:pPr fontAlgn="base">
                <a:spcBef>
                  <a:spcPct val="0"/>
                </a:spcBef>
                <a:spcAft>
                  <a:spcPct val="0"/>
                </a:spcAft>
                <a:defRPr/>
              </a:pPr>
              <a:t>20</a:t>
            </a:fld>
            <a:endParaRPr lang="es-E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4"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C10C054-C78E-4E92-B930-B11B06D3F9F7}" type="slidenum">
              <a:rPr lang="es-ES" smtClean="0"/>
              <a:pPr fontAlgn="base">
                <a:spcBef>
                  <a:spcPct val="0"/>
                </a:spcBef>
                <a:spcAft>
                  <a:spcPct val="0"/>
                </a:spcAft>
                <a:defRPr/>
              </a:pPr>
              <a:t>21</a:t>
            </a:fld>
            <a:endParaRPr lang="es-ES" smtClean="0"/>
          </a:p>
        </p:txBody>
      </p:sp>
      <p:sp>
        <p:nvSpPr>
          <p:cNvPr id="2" name="1 Marcador de notas"/>
          <p:cNvSpPr>
            <a:spLocks noGrp="1"/>
          </p:cNvSpPr>
          <p:nvPr>
            <p:ph type="body" sz="quarter" idx="10"/>
          </p:nvPr>
        </p:nvSpPr>
        <p:spPr>
          <a:xfrm>
            <a:off x="679450" y="4817367"/>
            <a:ext cx="5438775" cy="4467225"/>
          </a:xfrm>
        </p:spPr>
        <p:txBody>
          <a:bodyPr/>
          <a:lstStyle/>
          <a:p>
            <a:endParaRPr lang="es-E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6" name="3 Marcador de número de diapositiva"/>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912B1AA-F9E8-462B-AF66-7698989AC56B}" type="slidenum">
              <a:rPr lang="es-ES" smtClean="0"/>
              <a:pPr fontAlgn="base">
                <a:spcBef>
                  <a:spcPct val="0"/>
                </a:spcBef>
                <a:spcAft>
                  <a:spcPct val="0"/>
                </a:spcAft>
                <a:defRPr/>
              </a:pPr>
              <a:t>22</a:t>
            </a:fld>
            <a:endParaRPr lang="es-ES" smtClean="0"/>
          </a:p>
        </p:txBody>
      </p:sp>
      <p:sp>
        <p:nvSpPr>
          <p:cNvPr id="2" name="1 Marcador de notas"/>
          <p:cNvSpPr>
            <a:spLocks noGrp="1"/>
          </p:cNvSpPr>
          <p:nvPr>
            <p:ph type="body" sz="quarter" idx="10"/>
          </p:nvPr>
        </p:nvSpPr>
        <p:spPr/>
        <p:txBody>
          <a:bodyPr/>
          <a:lstStyle/>
          <a:p>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p:txBody>
      </p:sp>
      <p:sp>
        <p:nvSpPr>
          <p:cNvPr id="4" name="3 Marcador de número de diapositiva"/>
          <p:cNvSpPr>
            <a:spLocks noGrp="1"/>
          </p:cNvSpPr>
          <p:nvPr>
            <p:ph type="sldNum" sz="quarter" idx="5"/>
          </p:nvPr>
        </p:nvSpPr>
        <p:spPr/>
        <p:txBody>
          <a:bodyPr/>
          <a:lstStyle/>
          <a:p>
            <a:pPr>
              <a:defRPr/>
            </a:pPr>
            <a:fld id="{077B3EAE-8A21-4739-8D27-3CE92A2EECFE}" type="slidenum">
              <a:rPr lang="es-ES" smtClean="0"/>
              <a:pPr>
                <a:defRPr/>
              </a:pPr>
              <a:t>23</a:t>
            </a:fld>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pPr>
              <a:defRPr/>
            </a:pPr>
            <a:fld id="{3D58C900-3E31-402E-A786-CBBC2E816CD4}" type="slidenum">
              <a:rPr lang="es-ES" smtClean="0"/>
              <a:pPr>
                <a:defRPr/>
              </a:pPr>
              <a:t>24</a:t>
            </a:fld>
            <a:endParaRPr lang="es-ES"/>
          </a:p>
        </p:txBody>
      </p:sp>
    </p:spTree>
    <p:extLst>
      <p:ext uri="{BB962C8B-B14F-4D97-AF65-F5344CB8AC3E}">
        <p14:creationId xmlns:p14="http://schemas.microsoft.com/office/powerpoint/2010/main" val="36314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DE7B4C6D-A459-4174-9544-93E3A3063841}" type="datetime1">
              <a:rPr lang="es-ES"/>
              <a:pPr>
                <a:defRPr/>
              </a:pPr>
              <a:t>05/11/2012</a:t>
            </a:fld>
            <a:endParaRPr lang="es-ES"/>
          </a:p>
        </p:txBody>
      </p:sp>
      <p:sp>
        <p:nvSpPr>
          <p:cNvPr id="5" name="4 Marcador de pie de página"/>
          <p:cNvSpPr>
            <a:spLocks noGrp="1"/>
          </p:cNvSpPr>
          <p:nvPr>
            <p:ph type="ftr" sz="quarter" idx="11"/>
          </p:nvPr>
        </p:nvSpPr>
        <p:spPr/>
        <p:txBody>
          <a:bodyPr/>
          <a:lstStyle>
            <a:lvl1pPr>
              <a:defRPr/>
            </a:lvl1pPr>
          </a:lstStyle>
          <a:p>
            <a:pPr>
              <a:defRPr/>
            </a:pPr>
            <a:r>
              <a:rPr lang="es-ES"/>
              <a:t>Gestión de la Producción Científica, Barcelona 10  - 11 - 2011</a:t>
            </a:r>
          </a:p>
        </p:txBody>
      </p:sp>
      <p:sp>
        <p:nvSpPr>
          <p:cNvPr id="6" name="5 Marcador de número de diapositiva"/>
          <p:cNvSpPr>
            <a:spLocks noGrp="1"/>
          </p:cNvSpPr>
          <p:nvPr>
            <p:ph type="sldNum" sz="quarter" idx="12"/>
          </p:nvPr>
        </p:nvSpPr>
        <p:spPr/>
        <p:txBody>
          <a:bodyPr/>
          <a:lstStyle>
            <a:lvl1pPr>
              <a:defRPr/>
            </a:lvl1pPr>
          </a:lstStyle>
          <a:p>
            <a:pPr>
              <a:defRPr/>
            </a:pPr>
            <a:fld id="{5865EB28-92F0-4061-BEE8-B0537681E8DF}" type="slidenum">
              <a:rPr lang="es-ES"/>
              <a:pPr>
                <a:defRPr/>
              </a:pPr>
              <a:t>‹Nº›</a:t>
            </a:fld>
            <a:endParaRPr lang="es-ES"/>
          </a:p>
        </p:txBody>
      </p:sp>
    </p:spTree>
    <p:extLst>
      <p:ext uri="{BB962C8B-B14F-4D97-AF65-F5344CB8AC3E}">
        <p14:creationId xmlns:p14="http://schemas.microsoft.com/office/powerpoint/2010/main" val="2799308123"/>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75C70D07-5175-467C-B45F-EE11202F3286}" type="datetime1">
              <a:rPr lang="es-ES"/>
              <a:pPr>
                <a:defRPr/>
              </a:pPr>
              <a:t>05/11/2012</a:t>
            </a:fld>
            <a:endParaRPr lang="es-ES"/>
          </a:p>
        </p:txBody>
      </p:sp>
      <p:sp>
        <p:nvSpPr>
          <p:cNvPr id="5" name="4 Marcador de pie de página"/>
          <p:cNvSpPr>
            <a:spLocks noGrp="1"/>
          </p:cNvSpPr>
          <p:nvPr>
            <p:ph type="ftr" sz="quarter" idx="11"/>
          </p:nvPr>
        </p:nvSpPr>
        <p:spPr/>
        <p:txBody>
          <a:bodyPr/>
          <a:lstStyle>
            <a:lvl1pPr>
              <a:defRPr/>
            </a:lvl1pPr>
          </a:lstStyle>
          <a:p>
            <a:pPr>
              <a:defRPr/>
            </a:pPr>
            <a:r>
              <a:rPr lang="es-ES"/>
              <a:t>Gestión de la Producción Científica, Barcelona 10  - 11 - 2011</a:t>
            </a:r>
          </a:p>
        </p:txBody>
      </p:sp>
      <p:sp>
        <p:nvSpPr>
          <p:cNvPr id="6" name="5 Marcador de número de diapositiva"/>
          <p:cNvSpPr>
            <a:spLocks noGrp="1"/>
          </p:cNvSpPr>
          <p:nvPr>
            <p:ph type="sldNum" sz="quarter" idx="12"/>
          </p:nvPr>
        </p:nvSpPr>
        <p:spPr/>
        <p:txBody>
          <a:bodyPr/>
          <a:lstStyle>
            <a:lvl1pPr>
              <a:defRPr/>
            </a:lvl1pPr>
          </a:lstStyle>
          <a:p>
            <a:pPr>
              <a:defRPr/>
            </a:pPr>
            <a:fld id="{B1522B0B-122E-400E-9A81-87F79EF565FA}" type="slidenum">
              <a:rPr lang="es-ES"/>
              <a:pPr>
                <a:defRPr/>
              </a:pPr>
              <a:t>‹Nº›</a:t>
            </a:fld>
            <a:endParaRPr lang="es-ES"/>
          </a:p>
        </p:txBody>
      </p:sp>
    </p:spTree>
    <p:extLst>
      <p:ext uri="{BB962C8B-B14F-4D97-AF65-F5344CB8AC3E}">
        <p14:creationId xmlns:p14="http://schemas.microsoft.com/office/powerpoint/2010/main" val="3836069769"/>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124AF2A3-5350-42E7-891E-792A572317D9}" type="datetime1">
              <a:rPr lang="es-ES"/>
              <a:pPr>
                <a:defRPr/>
              </a:pPr>
              <a:t>05/11/2012</a:t>
            </a:fld>
            <a:endParaRPr lang="es-ES"/>
          </a:p>
        </p:txBody>
      </p:sp>
      <p:sp>
        <p:nvSpPr>
          <p:cNvPr id="5" name="4 Marcador de pie de página"/>
          <p:cNvSpPr>
            <a:spLocks noGrp="1"/>
          </p:cNvSpPr>
          <p:nvPr>
            <p:ph type="ftr" sz="quarter" idx="11"/>
          </p:nvPr>
        </p:nvSpPr>
        <p:spPr/>
        <p:txBody>
          <a:bodyPr/>
          <a:lstStyle>
            <a:lvl1pPr>
              <a:defRPr/>
            </a:lvl1pPr>
          </a:lstStyle>
          <a:p>
            <a:pPr>
              <a:defRPr/>
            </a:pPr>
            <a:r>
              <a:rPr lang="es-ES"/>
              <a:t>Gestión de la Producción Científica, Barcelona 10  - 11 - 2011</a:t>
            </a:r>
          </a:p>
        </p:txBody>
      </p:sp>
      <p:sp>
        <p:nvSpPr>
          <p:cNvPr id="6" name="5 Marcador de número de diapositiva"/>
          <p:cNvSpPr>
            <a:spLocks noGrp="1"/>
          </p:cNvSpPr>
          <p:nvPr>
            <p:ph type="sldNum" sz="quarter" idx="12"/>
          </p:nvPr>
        </p:nvSpPr>
        <p:spPr/>
        <p:txBody>
          <a:bodyPr/>
          <a:lstStyle>
            <a:lvl1pPr>
              <a:defRPr/>
            </a:lvl1pPr>
          </a:lstStyle>
          <a:p>
            <a:pPr>
              <a:defRPr/>
            </a:pPr>
            <a:fld id="{A2C327B3-CBEA-4357-B4BC-BFA1BC160479}" type="slidenum">
              <a:rPr lang="es-ES"/>
              <a:pPr>
                <a:defRPr/>
              </a:pPr>
              <a:t>‹Nº›</a:t>
            </a:fld>
            <a:endParaRPr lang="es-ES"/>
          </a:p>
        </p:txBody>
      </p:sp>
    </p:spTree>
    <p:extLst>
      <p:ext uri="{BB962C8B-B14F-4D97-AF65-F5344CB8AC3E}">
        <p14:creationId xmlns:p14="http://schemas.microsoft.com/office/powerpoint/2010/main" val="1945355902"/>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EEC55EAB-EA46-462F-9242-E5411C8ABC61}" type="datetime1">
              <a:rPr lang="es-ES"/>
              <a:pPr>
                <a:defRPr/>
              </a:pPr>
              <a:t>05/11/2012</a:t>
            </a:fld>
            <a:endParaRPr lang="es-ES"/>
          </a:p>
        </p:txBody>
      </p:sp>
      <p:sp>
        <p:nvSpPr>
          <p:cNvPr id="6" name="4 Marcador de pie de página"/>
          <p:cNvSpPr>
            <a:spLocks noGrp="1"/>
          </p:cNvSpPr>
          <p:nvPr>
            <p:ph type="ftr" sz="quarter" idx="11"/>
          </p:nvPr>
        </p:nvSpPr>
        <p:spPr/>
        <p:txBody>
          <a:bodyPr/>
          <a:lstStyle>
            <a:lvl1pPr>
              <a:defRPr/>
            </a:lvl1pPr>
          </a:lstStyle>
          <a:p>
            <a:pPr>
              <a:defRPr/>
            </a:pPr>
            <a:r>
              <a:rPr lang="es-ES"/>
              <a:t>Gestión de la Producción Científica, Barcelona 10  - 11 - 2011</a:t>
            </a:r>
          </a:p>
        </p:txBody>
      </p:sp>
      <p:sp>
        <p:nvSpPr>
          <p:cNvPr id="7" name="5 Marcador de número de diapositiva"/>
          <p:cNvSpPr>
            <a:spLocks noGrp="1"/>
          </p:cNvSpPr>
          <p:nvPr>
            <p:ph type="sldNum" sz="quarter" idx="12"/>
          </p:nvPr>
        </p:nvSpPr>
        <p:spPr/>
        <p:txBody>
          <a:bodyPr/>
          <a:lstStyle>
            <a:lvl1pPr>
              <a:defRPr/>
            </a:lvl1pPr>
          </a:lstStyle>
          <a:p>
            <a:pPr>
              <a:defRPr/>
            </a:pPr>
            <a:fld id="{5943231E-5EDE-42BA-A826-1776C014FFA7}" type="slidenum">
              <a:rPr lang="es-ES"/>
              <a:pPr>
                <a:defRPr/>
              </a:pPr>
              <a:t>‹Nº›</a:t>
            </a:fld>
            <a:endParaRPr lang="es-ES"/>
          </a:p>
        </p:txBody>
      </p:sp>
    </p:spTree>
    <p:extLst>
      <p:ext uri="{BB962C8B-B14F-4D97-AF65-F5344CB8AC3E}">
        <p14:creationId xmlns:p14="http://schemas.microsoft.com/office/powerpoint/2010/main" val="2601424874"/>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BEC949D7-ABA5-4FFD-AB6A-A2C45306F451}" type="datetime1">
              <a:rPr lang="es-ES"/>
              <a:pPr>
                <a:defRPr/>
              </a:pPr>
              <a:t>05/11/2012</a:t>
            </a:fld>
            <a:endParaRPr lang="es-ES"/>
          </a:p>
        </p:txBody>
      </p:sp>
      <p:sp>
        <p:nvSpPr>
          <p:cNvPr id="8" name="4 Marcador de pie de página"/>
          <p:cNvSpPr>
            <a:spLocks noGrp="1"/>
          </p:cNvSpPr>
          <p:nvPr>
            <p:ph type="ftr" sz="quarter" idx="11"/>
          </p:nvPr>
        </p:nvSpPr>
        <p:spPr/>
        <p:txBody>
          <a:bodyPr/>
          <a:lstStyle>
            <a:lvl1pPr>
              <a:defRPr/>
            </a:lvl1pPr>
          </a:lstStyle>
          <a:p>
            <a:pPr>
              <a:defRPr/>
            </a:pPr>
            <a:r>
              <a:rPr lang="es-ES"/>
              <a:t>Gestión de la Producción Científica, Barcelona 10  - 11 - 2011</a:t>
            </a:r>
          </a:p>
        </p:txBody>
      </p:sp>
      <p:sp>
        <p:nvSpPr>
          <p:cNvPr id="9" name="5 Marcador de número de diapositiva"/>
          <p:cNvSpPr>
            <a:spLocks noGrp="1"/>
          </p:cNvSpPr>
          <p:nvPr>
            <p:ph type="sldNum" sz="quarter" idx="12"/>
          </p:nvPr>
        </p:nvSpPr>
        <p:spPr/>
        <p:txBody>
          <a:bodyPr/>
          <a:lstStyle>
            <a:lvl1pPr>
              <a:defRPr/>
            </a:lvl1pPr>
          </a:lstStyle>
          <a:p>
            <a:pPr>
              <a:defRPr/>
            </a:pPr>
            <a:fld id="{8D9C03E3-6E78-4D17-A151-AE22C1C24286}" type="slidenum">
              <a:rPr lang="es-ES"/>
              <a:pPr>
                <a:defRPr/>
              </a:pPr>
              <a:t>‹Nº›</a:t>
            </a:fld>
            <a:endParaRPr lang="es-ES"/>
          </a:p>
        </p:txBody>
      </p:sp>
    </p:spTree>
    <p:extLst>
      <p:ext uri="{BB962C8B-B14F-4D97-AF65-F5344CB8AC3E}">
        <p14:creationId xmlns:p14="http://schemas.microsoft.com/office/powerpoint/2010/main" val="70183981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70882276-193A-40C0-9EB0-69E433E33135}" type="datetime1">
              <a:rPr lang="es-ES"/>
              <a:pPr>
                <a:defRPr/>
              </a:pPr>
              <a:t>05/11/2012</a:t>
            </a:fld>
            <a:endParaRPr lang="es-ES"/>
          </a:p>
        </p:txBody>
      </p:sp>
      <p:sp>
        <p:nvSpPr>
          <p:cNvPr id="4" name="4 Marcador de pie de página"/>
          <p:cNvSpPr>
            <a:spLocks noGrp="1"/>
          </p:cNvSpPr>
          <p:nvPr>
            <p:ph type="ftr" sz="quarter" idx="11"/>
          </p:nvPr>
        </p:nvSpPr>
        <p:spPr/>
        <p:txBody>
          <a:bodyPr/>
          <a:lstStyle>
            <a:lvl1pPr>
              <a:defRPr/>
            </a:lvl1pPr>
          </a:lstStyle>
          <a:p>
            <a:pPr>
              <a:defRPr/>
            </a:pPr>
            <a:r>
              <a:rPr lang="es-ES"/>
              <a:t>Gestión de la Producción Científica, Barcelona 10  - 11 - 2011</a:t>
            </a:r>
          </a:p>
        </p:txBody>
      </p:sp>
      <p:sp>
        <p:nvSpPr>
          <p:cNvPr id="5" name="5 Marcador de número de diapositiva"/>
          <p:cNvSpPr>
            <a:spLocks noGrp="1"/>
          </p:cNvSpPr>
          <p:nvPr>
            <p:ph type="sldNum" sz="quarter" idx="12"/>
          </p:nvPr>
        </p:nvSpPr>
        <p:spPr/>
        <p:txBody>
          <a:bodyPr/>
          <a:lstStyle>
            <a:lvl1pPr>
              <a:defRPr/>
            </a:lvl1pPr>
          </a:lstStyle>
          <a:p>
            <a:pPr>
              <a:defRPr/>
            </a:pPr>
            <a:fld id="{684ACB71-26DB-4BC9-9452-9CD8BBA604E9}" type="slidenum">
              <a:rPr lang="es-ES"/>
              <a:pPr>
                <a:defRPr/>
              </a:pPr>
              <a:t>‹Nº›</a:t>
            </a:fld>
            <a:endParaRPr lang="es-ES"/>
          </a:p>
        </p:txBody>
      </p:sp>
    </p:spTree>
    <p:extLst>
      <p:ext uri="{BB962C8B-B14F-4D97-AF65-F5344CB8AC3E}">
        <p14:creationId xmlns:p14="http://schemas.microsoft.com/office/powerpoint/2010/main" val="1956334332"/>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834DA061-C840-472D-9226-2A73E4547874}" type="datetime1">
              <a:rPr lang="es-ES"/>
              <a:pPr>
                <a:defRPr/>
              </a:pPr>
              <a:t>05/11/2012</a:t>
            </a:fld>
            <a:endParaRPr lang="es-ES"/>
          </a:p>
        </p:txBody>
      </p:sp>
      <p:sp>
        <p:nvSpPr>
          <p:cNvPr id="3" name="4 Marcador de pie de página"/>
          <p:cNvSpPr>
            <a:spLocks noGrp="1"/>
          </p:cNvSpPr>
          <p:nvPr>
            <p:ph type="ftr" sz="quarter" idx="11"/>
          </p:nvPr>
        </p:nvSpPr>
        <p:spPr/>
        <p:txBody>
          <a:bodyPr/>
          <a:lstStyle>
            <a:lvl1pPr>
              <a:defRPr/>
            </a:lvl1pPr>
          </a:lstStyle>
          <a:p>
            <a:pPr>
              <a:defRPr/>
            </a:pPr>
            <a:r>
              <a:rPr lang="es-ES"/>
              <a:t>Gestión de la Producción Científica, Barcelona 10  - 11 - 2011</a:t>
            </a:r>
          </a:p>
        </p:txBody>
      </p:sp>
      <p:sp>
        <p:nvSpPr>
          <p:cNvPr id="4" name="5 Marcador de número de diapositiva"/>
          <p:cNvSpPr>
            <a:spLocks noGrp="1"/>
          </p:cNvSpPr>
          <p:nvPr>
            <p:ph type="sldNum" sz="quarter" idx="12"/>
          </p:nvPr>
        </p:nvSpPr>
        <p:spPr/>
        <p:txBody>
          <a:bodyPr/>
          <a:lstStyle>
            <a:lvl1pPr>
              <a:defRPr/>
            </a:lvl1pPr>
          </a:lstStyle>
          <a:p>
            <a:pPr>
              <a:defRPr/>
            </a:pPr>
            <a:fld id="{3C39E558-5886-4268-A603-9F214439897C}" type="slidenum">
              <a:rPr lang="es-ES"/>
              <a:pPr>
                <a:defRPr/>
              </a:pPr>
              <a:t>‹Nº›</a:t>
            </a:fld>
            <a:endParaRPr lang="es-ES"/>
          </a:p>
        </p:txBody>
      </p:sp>
    </p:spTree>
    <p:extLst>
      <p:ext uri="{BB962C8B-B14F-4D97-AF65-F5344CB8AC3E}">
        <p14:creationId xmlns:p14="http://schemas.microsoft.com/office/powerpoint/2010/main" val="365906722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4DC7B5E7-68B1-47F3-882C-A24238FB6813}" type="datetime1">
              <a:rPr lang="es-ES"/>
              <a:pPr>
                <a:defRPr/>
              </a:pPr>
              <a:t>05/11/2012</a:t>
            </a:fld>
            <a:endParaRPr lang="es-ES"/>
          </a:p>
        </p:txBody>
      </p:sp>
      <p:sp>
        <p:nvSpPr>
          <p:cNvPr id="6" name="4 Marcador de pie de página"/>
          <p:cNvSpPr>
            <a:spLocks noGrp="1"/>
          </p:cNvSpPr>
          <p:nvPr>
            <p:ph type="ftr" sz="quarter" idx="11"/>
          </p:nvPr>
        </p:nvSpPr>
        <p:spPr/>
        <p:txBody>
          <a:bodyPr/>
          <a:lstStyle>
            <a:lvl1pPr>
              <a:defRPr/>
            </a:lvl1pPr>
          </a:lstStyle>
          <a:p>
            <a:pPr>
              <a:defRPr/>
            </a:pPr>
            <a:r>
              <a:rPr lang="es-ES"/>
              <a:t>Gestión de la Producción Científica, Barcelona 10  - 11 - 2011</a:t>
            </a:r>
          </a:p>
        </p:txBody>
      </p:sp>
      <p:sp>
        <p:nvSpPr>
          <p:cNvPr id="7" name="5 Marcador de número de diapositiva"/>
          <p:cNvSpPr>
            <a:spLocks noGrp="1"/>
          </p:cNvSpPr>
          <p:nvPr>
            <p:ph type="sldNum" sz="quarter" idx="12"/>
          </p:nvPr>
        </p:nvSpPr>
        <p:spPr/>
        <p:txBody>
          <a:bodyPr/>
          <a:lstStyle>
            <a:lvl1pPr>
              <a:defRPr/>
            </a:lvl1pPr>
          </a:lstStyle>
          <a:p>
            <a:pPr>
              <a:defRPr/>
            </a:pPr>
            <a:fld id="{E5363862-F82F-48F6-9CE1-7B0B69A04EF8}" type="slidenum">
              <a:rPr lang="es-ES"/>
              <a:pPr>
                <a:defRPr/>
              </a:pPr>
              <a:t>‹Nº›</a:t>
            </a:fld>
            <a:endParaRPr lang="es-ES"/>
          </a:p>
        </p:txBody>
      </p:sp>
    </p:spTree>
    <p:extLst>
      <p:ext uri="{BB962C8B-B14F-4D97-AF65-F5344CB8AC3E}">
        <p14:creationId xmlns:p14="http://schemas.microsoft.com/office/powerpoint/2010/main" val="2558737242"/>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6915E460-670A-46C8-B537-0743FCF51C63}" type="datetime1">
              <a:rPr lang="es-ES"/>
              <a:pPr>
                <a:defRPr/>
              </a:pPr>
              <a:t>05/11/2012</a:t>
            </a:fld>
            <a:endParaRPr lang="es-ES"/>
          </a:p>
        </p:txBody>
      </p:sp>
      <p:sp>
        <p:nvSpPr>
          <p:cNvPr id="6" name="4 Marcador de pie de página"/>
          <p:cNvSpPr>
            <a:spLocks noGrp="1"/>
          </p:cNvSpPr>
          <p:nvPr>
            <p:ph type="ftr" sz="quarter" idx="11"/>
          </p:nvPr>
        </p:nvSpPr>
        <p:spPr/>
        <p:txBody>
          <a:bodyPr/>
          <a:lstStyle>
            <a:lvl1pPr>
              <a:defRPr/>
            </a:lvl1pPr>
          </a:lstStyle>
          <a:p>
            <a:pPr>
              <a:defRPr/>
            </a:pPr>
            <a:r>
              <a:rPr lang="es-ES"/>
              <a:t>Gestión de la Producción Científica, Barcelona 10  - 11 - 2011</a:t>
            </a:r>
          </a:p>
        </p:txBody>
      </p:sp>
      <p:sp>
        <p:nvSpPr>
          <p:cNvPr id="7" name="5 Marcador de número de diapositiva"/>
          <p:cNvSpPr>
            <a:spLocks noGrp="1"/>
          </p:cNvSpPr>
          <p:nvPr>
            <p:ph type="sldNum" sz="quarter" idx="12"/>
          </p:nvPr>
        </p:nvSpPr>
        <p:spPr/>
        <p:txBody>
          <a:bodyPr/>
          <a:lstStyle>
            <a:lvl1pPr>
              <a:defRPr/>
            </a:lvl1pPr>
          </a:lstStyle>
          <a:p>
            <a:pPr>
              <a:defRPr/>
            </a:pPr>
            <a:fld id="{864D0E78-CE4E-4AF6-A4E6-8E5AB4938516}" type="slidenum">
              <a:rPr lang="es-ES"/>
              <a:pPr>
                <a:defRPr/>
              </a:pPr>
              <a:t>‹Nº›</a:t>
            </a:fld>
            <a:endParaRPr lang="es-ES"/>
          </a:p>
        </p:txBody>
      </p:sp>
    </p:spTree>
    <p:extLst>
      <p:ext uri="{BB962C8B-B14F-4D97-AF65-F5344CB8AC3E}">
        <p14:creationId xmlns:p14="http://schemas.microsoft.com/office/powerpoint/2010/main" val="33865744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0F8B3420-96CF-4839-8BD2-5613E1DEB25E}" type="datetime1">
              <a:rPr lang="es-ES"/>
              <a:pPr>
                <a:defRPr/>
              </a:pPr>
              <a:t>05/11/2012</a:t>
            </a:fld>
            <a:endParaRPr lang="es-ES"/>
          </a:p>
        </p:txBody>
      </p:sp>
      <p:sp>
        <p:nvSpPr>
          <p:cNvPr id="5" name="4 Marcador de pie de página"/>
          <p:cNvSpPr>
            <a:spLocks noGrp="1"/>
          </p:cNvSpPr>
          <p:nvPr>
            <p:ph type="ftr" sz="quarter" idx="11"/>
          </p:nvPr>
        </p:nvSpPr>
        <p:spPr/>
        <p:txBody>
          <a:bodyPr/>
          <a:lstStyle>
            <a:lvl1pPr>
              <a:defRPr/>
            </a:lvl1pPr>
          </a:lstStyle>
          <a:p>
            <a:pPr>
              <a:defRPr/>
            </a:pPr>
            <a:r>
              <a:rPr lang="es-ES"/>
              <a:t>Gestión de la Producción Científica, Barcelona 10  - 11 - 2011</a:t>
            </a:r>
          </a:p>
        </p:txBody>
      </p:sp>
      <p:sp>
        <p:nvSpPr>
          <p:cNvPr id="6" name="5 Marcador de número de diapositiva"/>
          <p:cNvSpPr>
            <a:spLocks noGrp="1"/>
          </p:cNvSpPr>
          <p:nvPr>
            <p:ph type="sldNum" sz="quarter" idx="12"/>
          </p:nvPr>
        </p:nvSpPr>
        <p:spPr/>
        <p:txBody>
          <a:bodyPr/>
          <a:lstStyle>
            <a:lvl1pPr>
              <a:defRPr/>
            </a:lvl1pPr>
          </a:lstStyle>
          <a:p>
            <a:pPr>
              <a:defRPr/>
            </a:pPr>
            <a:fld id="{EFAE0007-6DE9-4DAA-84DE-9E1D1EBB11BC}" type="slidenum">
              <a:rPr lang="es-ES"/>
              <a:pPr>
                <a:defRPr/>
              </a:pPr>
              <a:t>‹Nº›</a:t>
            </a:fld>
            <a:endParaRPr lang="es-ES"/>
          </a:p>
        </p:txBody>
      </p:sp>
    </p:spTree>
    <p:extLst>
      <p:ext uri="{BB962C8B-B14F-4D97-AF65-F5344CB8AC3E}">
        <p14:creationId xmlns:p14="http://schemas.microsoft.com/office/powerpoint/2010/main" val="1641569643"/>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3B17E43F-A048-4FB8-8CDF-A0AA1F9D4CBE}" type="datetime1">
              <a:rPr lang="es-ES"/>
              <a:pPr>
                <a:defRPr/>
              </a:pPr>
              <a:t>05/11/2012</a:t>
            </a:fld>
            <a:endParaRPr lang="es-ES"/>
          </a:p>
        </p:txBody>
      </p:sp>
      <p:sp>
        <p:nvSpPr>
          <p:cNvPr id="5" name="4 Marcador de pie de página"/>
          <p:cNvSpPr>
            <a:spLocks noGrp="1"/>
          </p:cNvSpPr>
          <p:nvPr>
            <p:ph type="ftr" sz="quarter" idx="11"/>
          </p:nvPr>
        </p:nvSpPr>
        <p:spPr/>
        <p:txBody>
          <a:bodyPr/>
          <a:lstStyle>
            <a:lvl1pPr>
              <a:defRPr/>
            </a:lvl1pPr>
          </a:lstStyle>
          <a:p>
            <a:pPr>
              <a:defRPr/>
            </a:pPr>
            <a:r>
              <a:rPr lang="es-ES"/>
              <a:t>Gestión de la Producción Científica, Barcelona 10  - 11 - 2011</a:t>
            </a:r>
          </a:p>
        </p:txBody>
      </p:sp>
      <p:sp>
        <p:nvSpPr>
          <p:cNvPr id="6" name="5 Marcador de número de diapositiva"/>
          <p:cNvSpPr>
            <a:spLocks noGrp="1"/>
          </p:cNvSpPr>
          <p:nvPr>
            <p:ph type="sldNum" sz="quarter" idx="12"/>
          </p:nvPr>
        </p:nvSpPr>
        <p:spPr/>
        <p:txBody>
          <a:bodyPr/>
          <a:lstStyle>
            <a:lvl1pPr>
              <a:defRPr/>
            </a:lvl1pPr>
          </a:lstStyle>
          <a:p>
            <a:pPr>
              <a:defRPr/>
            </a:pPr>
            <a:fld id="{6E4F3799-DD56-4D57-B75F-048ABCCED836}" type="slidenum">
              <a:rPr lang="es-ES"/>
              <a:pPr>
                <a:defRPr/>
              </a:pPr>
              <a:t>‹Nº›</a:t>
            </a:fld>
            <a:endParaRPr lang="es-ES"/>
          </a:p>
        </p:txBody>
      </p:sp>
    </p:spTree>
    <p:extLst>
      <p:ext uri="{BB962C8B-B14F-4D97-AF65-F5344CB8AC3E}">
        <p14:creationId xmlns:p14="http://schemas.microsoft.com/office/powerpoint/2010/main" val="41328105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155B5AF-F2A2-405F-A1EA-BA04843A25CC}" type="datetime1">
              <a:rPr lang="es-ES"/>
              <a:pPr>
                <a:defRPr/>
              </a:pPr>
              <a:t>05/11/2012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s-ES"/>
              <a:t>Gestión de la Producción Científica, Barcelona 10  - 11 - 2011</a:t>
            </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A26388D-D3AD-4F2F-835F-3D22A8997100}"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9.png"/><Relationship Id="rId5" Type="http://schemas.openxmlformats.org/officeDocument/2006/relationships/diagramQuickStyle" Target="../diagrams/quickStyle1.xml"/><Relationship Id="rId10" Type="http://schemas.openxmlformats.org/officeDocument/2006/relationships/image" Target="../media/image8.png"/><Relationship Id="rId4" Type="http://schemas.openxmlformats.org/officeDocument/2006/relationships/diagramLayout" Target="../diagrams/layout1.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6.pn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jpeg"/><Relationship Id="rId15" Type="http://schemas.openxmlformats.org/officeDocument/2006/relationships/image" Target="../media/image22.pn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jpeg"/><Relationship Id="rId12"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jpe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jpeg"/><Relationship Id="rId14" Type="http://schemas.openxmlformats.org/officeDocument/2006/relationships/image" Target="../media/image39.jpeg"/></Relationships>
</file>

<file path=ppt/slides/_rels/slide8.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10" Type="http://schemas.openxmlformats.org/officeDocument/2006/relationships/image" Target="../media/image39.jpeg"/><Relationship Id="rId4" Type="http://schemas.openxmlformats.org/officeDocument/2006/relationships/image" Target="../media/image41.jpeg"/><Relationship Id="rId9" Type="http://schemas.openxmlformats.org/officeDocument/2006/relationships/image" Target="../media/image46.jpe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1.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39.jpe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6.png"/></Relationships>
</file>

<file path=ppt/slides/_rels/slide1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68.png"/></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69.jpeg"/><Relationship Id="rId7"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59.png"/><Relationship Id="rId4" Type="http://schemas.openxmlformats.org/officeDocument/2006/relationships/image" Target="../media/image67.png"/><Relationship Id="rId9" Type="http://schemas.openxmlformats.org/officeDocument/2006/relationships/image" Target="../media/image5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81.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8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6.png"/><Relationship Id="rId11" Type="http://schemas.openxmlformats.org/officeDocument/2006/relationships/image" Target="../media/image79.png"/><Relationship Id="rId5" Type="http://schemas.openxmlformats.org/officeDocument/2006/relationships/image" Target="../media/image75.png"/><Relationship Id="rId15" Type="http://schemas.openxmlformats.org/officeDocument/2006/relationships/image" Target="../media/image83.png"/><Relationship Id="rId10" Type="http://schemas.openxmlformats.org/officeDocument/2006/relationships/image" Target="../media/image78.png"/><Relationship Id="rId4" Type="http://schemas.openxmlformats.org/officeDocument/2006/relationships/image" Target="../media/image74.png"/><Relationship Id="rId9" Type="http://schemas.openxmlformats.org/officeDocument/2006/relationships/image" Target="../media/image31.jpeg"/><Relationship Id="rId14" Type="http://schemas.openxmlformats.org/officeDocument/2006/relationships/image" Target="../media/image82.png"/></Relationships>
</file>

<file path=ppt/slides/_rels/slide16.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84.png"/><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70.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39.jpeg"/><Relationship Id="rId4" Type="http://schemas.openxmlformats.org/officeDocument/2006/relationships/image" Target="../media/image81.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1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96113" y="255588"/>
            <a:ext cx="1947862"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CuadroTexto"/>
          <p:cNvSpPr txBox="1"/>
          <p:nvPr/>
        </p:nvSpPr>
        <p:spPr>
          <a:xfrm>
            <a:off x="3790950" y="2205038"/>
            <a:ext cx="4984750" cy="2124075"/>
          </a:xfrm>
          <a:prstGeom prst="rect">
            <a:avLst/>
          </a:prstGeom>
          <a:noFill/>
        </p:spPr>
        <p:txBody>
          <a:bodyPr>
            <a:spAutoFit/>
          </a:bodyPr>
          <a:lstStyle/>
          <a:p>
            <a:pPr>
              <a:defRPr/>
            </a:pPr>
            <a:r>
              <a:rPr lang="en-US" sz="4400" dirty="0"/>
              <a:t>CRIS-ARGOS working out to approach CERIF model</a:t>
            </a:r>
            <a:endParaRPr lang="es-ES_tradnl" sz="4400" dirty="0">
              <a:solidFill>
                <a:schemeClr val="tx1">
                  <a:lumMod val="75000"/>
                  <a:lumOff val="25000"/>
                </a:schemeClr>
              </a:solidFill>
            </a:endParaRPr>
          </a:p>
        </p:txBody>
      </p:sp>
      <p:sp>
        <p:nvSpPr>
          <p:cNvPr id="8" name="7 CuadroTexto"/>
          <p:cNvSpPr txBox="1"/>
          <p:nvPr/>
        </p:nvSpPr>
        <p:spPr>
          <a:xfrm>
            <a:off x="6953250" y="4579938"/>
            <a:ext cx="1947863" cy="339725"/>
          </a:xfrm>
          <a:prstGeom prst="rect">
            <a:avLst/>
          </a:prstGeom>
          <a:noFill/>
        </p:spPr>
        <p:txBody>
          <a:bodyPr wrap="none">
            <a:spAutoFit/>
          </a:bodyPr>
          <a:lstStyle/>
          <a:p>
            <a:pPr algn="r">
              <a:defRPr/>
            </a:pPr>
            <a:r>
              <a:rPr lang="en-GB" sz="1600" dirty="0">
                <a:solidFill>
                  <a:schemeClr val="tx1">
                    <a:lumMod val="75000"/>
                    <a:lumOff val="25000"/>
                  </a:schemeClr>
                </a:solidFill>
              </a:rPr>
              <a:t>05</a:t>
            </a:r>
            <a:r>
              <a:rPr lang="en-GB" sz="1600" baseline="30000" dirty="0">
                <a:solidFill>
                  <a:schemeClr val="tx1">
                    <a:lumMod val="75000"/>
                    <a:lumOff val="25000"/>
                  </a:schemeClr>
                </a:solidFill>
              </a:rPr>
              <a:t>th</a:t>
            </a:r>
            <a:r>
              <a:rPr lang="en-GB" sz="1600" dirty="0">
                <a:solidFill>
                  <a:schemeClr val="tx1">
                    <a:lumMod val="75000"/>
                    <a:lumOff val="25000"/>
                  </a:schemeClr>
                </a:solidFill>
              </a:rPr>
              <a:t> November  2012</a:t>
            </a:r>
          </a:p>
        </p:txBody>
      </p:sp>
      <p:pic>
        <p:nvPicPr>
          <p:cNvPr id="205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7763" y="4984750"/>
            <a:ext cx="1277937"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5172051" y="5807005"/>
            <a:ext cx="3586430" cy="707886"/>
          </a:xfrm>
          <a:prstGeom prst="rect">
            <a:avLst/>
          </a:prstGeom>
          <a:noFill/>
        </p:spPr>
        <p:txBody>
          <a:bodyPr wrap="none" rtlCol="0">
            <a:spAutoFit/>
          </a:bodyPr>
          <a:lstStyle/>
          <a:p>
            <a:pPr algn="r"/>
            <a:r>
              <a:rPr lang="es-ES" sz="2000" b="1" dirty="0" smtClean="0"/>
              <a:t>Núria </a:t>
            </a:r>
            <a:r>
              <a:rPr lang="es-ES" sz="2000" b="1" dirty="0" err="1" smtClean="0"/>
              <a:t>Cuní</a:t>
            </a:r>
            <a:r>
              <a:rPr lang="es-ES" sz="2000" b="1" dirty="0" smtClean="0"/>
              <a:t> </a:t>
            </a:r>
            <a:r>
              <a:rPr lang="es-ES" sz="2000" dirty="0" smtClean="0"/>
              <a:t>CRIS </a:t>
            </a:r>
            <a:r>
              <a:rPr lang="es-ES" sz="2000" dirty="0"/>
              <a:t>P</a:t>
            </a:r>
            <a:r>
              <a:rPr lang="es-ES" sz="2000" dirty="0" smtClean="0"/>
              <a:t>roject Manager</a:t>
            </a:r>
          </a:p>
          <a:p>
            <a:pPr algn="r"/>
            <a:r>
              <a:rPr lang="es-ES" sz="2000" b="1" dirty="0" smtClean="0"/>
              <a:t>José Luis </a:t>
            </a:r>
            <a:r>
              <a:rPr lang="es-ES" sz="2000" b="1" dirty="0" err="1" smtClean="0"/>
              <a:t>Poy</a:t>
            </a:r>
            <a:r>
              <a:rPr lang="es-ES" sz="2000" b="1" dirty="0" smtClean="0"/>
              <a:t> </a:t>
            </a:r>
            <a:r>
              <a:rPr lang="es-ES" sz="2000" dirty="0" smtClean="0"/>
              <a:t>COO</a:t>
            </a:r>
            <a:endParaRPr lang="es-ES" sz="2000" dirty="0"/>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15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Rectángulo redondeado"/>
          <p:cNvSpPr/>
          <p:nvPr/>
        </p:nvSpPr>
        <p:spPr>
          <a:xfrm>
            <a:off x="1979613" y="2268538"/>
            <a:ext cx="6264275" cy="503237"/>
          </a:xfrm>
          <a:prstGeom prst="roundRect">
            <a:avLst/>
          </a:prstGeom>
          <a:solidFill>
            <a:schemeClr val="bg1">
              <a:lumMod val="75000"/>
            </a:schemeClr>
          </a:solidFill>
          <a:ln w="317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dirty="0">
                <a:solidFill>
                  <a:schemeClr val="bg1"/>
                </a:solidFill>
              </a:rPr>
              <a:t>Research information System ARGOS – CRIS </a:t>
            </a:r>
          </a:p>
        </p:txBody>
      </p:sp>
      <p:sp>
        <p:nvSpPr>
          <p:cNvPr id="11" name="10 Rectángulo redondeado"/>
          <p:cNvSpPr/>
          <p:nvPr/>
        </p:nvSpPr>
        <p:spPr>
          <a:xfrm>
            <a:off x="1987550" y="2924175"/>
            <a:ext cx="6264275" cy="504825"/>
          </a:xfrm>
          <a:prstGeom prst="roundRect">
            <a:avLst/>
          </a:prstGeom>
          <a:solidFill>
            <a:schemeClr val="bg1">
              <a:lumMod val="75000"/>
            </a:schemeClr>
          </a:solidFill>
          <a:ln w="317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dirty="0"/>
              <a:t>Approach to standards</a:t>
            </a:r>
          </a:p>
        </p:txBody>
      </p:sp>
      <p:sp>
        <p:nvSpPr>
          <p:cNvPr id="8" name="7 Rectángulo redondeado"/>
          <p:cNvSpPr/>
          <p:nvPr/>
        </p:nvSpPr>
        <p:spPr>
          <a:xfrm>
            <a:off x="1973263" y="1609725"/>
            <a:ext cx="6254750" cy="504825"/>
          </a:xfrm>
          <a:prstGeom prst="roundRect">
            <a:avLst/>
          </a:prstGeom>
          <a:ln/>
        </p:spPr>
        <p:style>
          <a:lnRef idx="1">
            <a:schemeClr val="accent5"/>
          </a:lnRef>
          <a:fillRef idx="3">
            <a:schemeClr val="accent5"/>
          </a:fillRef>
          <a:effectRef idx="2">
            <a:schemeClr val="accent5"/>
          </a:effectRef>
          <a:fontRef idx="minor">
            <a:schemeClr val="lt1"/>
          </a:fontRef>
        </p:style>
        <p:txBody>
          <a:bodyPr anchor="ctr"/>
          <a:lstStyle/>
          <a:p>
            <a:pPr>
              <a:defRPr/>
            </a:pPr>
            <a:r>
              <a:rPr lang="es-ES" sz="2400" dirty="0"/>
              <a:t> </a:t>
            </a:r>
            <a:r>
              <a:rPr lang="es-ES_tradnl" sz="2400" dirty="0"/>
              <a:t>SIGMA Gestión Universitaria</a:t>
            </a:r>
          </a:p>
        </p:txBody>
      </p:sp>
      <p:pic>
        <p:nvPicPr>
          <p:cNvPr id="3078" name="19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15888"/>
            <a:ext cx="8255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Rectángulo"/>
          <p:cNvSpPr/>
          <p:nvPr/>
        </p:nvSpPr>
        <p:spPr>
          <a:xfrm>
            <a:off x="6450013" y="-12700"/>
            <a:ext cx="2693987" cy="646113"/>
          </a:xfrm>
          <a:prstGeom prst="rect">
            <a:avLst/>
          </a:prstGeom>
        </p:spPr>
        <p:txBody>
          <a:bodyPr wrap="none">
            <a:spAutoFit/>
          </a:bodyPr>
          <a:lstStyle/>
          <a:p>
            <a:pPr algn="r">
              <a:defRPr/>
            </a:pPr>
            <a:r>
              <a:rPr lang="es-ES" sz="3600" dirty="0" err="1">
                <a:solidFill>
                  <a:schemeClr val="tx1">
                    <a:lumMod val="85000"/>
                    <a:lumOff val="15000"/>
                  </a:schemeClr>
                </a:solidFill>
              </a:rPr>
              <a:t>The</a:t>
            </a:r>
            <a:r>
              <a:rPr lang="es-ES" sz="3600" dirty="0">
                <a:solidFill>
                  <a:schemeClr val="tx1">
                    <a:lumMod val="85000"/>
                    <a:lumOff val="15000"/>
                  </a:schemeClr>
                </a:solidFill>
              </a:rPr>
              <a:t> </a:t>
            </a:r>
            <a:r>
              <a:rPr lang="es-ES" sz="3600" dirty="0" err="1">
                <a:solidFill>
                  <a:schemeClr val="tx1">
                    <a:lumMod val="85000"/>
                    <a:lumOff val="15000"/>
                  </a:schemeClr>
                </a:solidFill>
              </a:rPr>
              <a:t>company</a:t>
            </a:r>
            <a:endParaRPr lang="es-ES" sz="3600" dirty="0">
              <a:solidFill>
                <a:schemeClr val="tx1">
                  <a:lumMod val="85000"/>
                  <a:lumOff val="15000"/>
                </a:schemeClr>
              </a:solidFill>
            </a:endParaRPr>
          </a:p>
        </p:txBody>
      </p:sp>
      <p:graphicFrame>
        <p:nvGraphicFramePr>
          <p:cNvPr id="18" name="17 Diagrama"/>
          <p:cNvGraphicFramePr/>
          <p:nvPr/>
        </p:nvGraphicFramePr>
        <p:xfrm>
          <a:off x="832326" y="2756063"/>
          <a:ext cx="7374341" cy="32068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22 Elipse"/>
          <p:cNvSpPr/>
          <p:nvPr/>
        </p:nvSpPr>
        <p:spPr>
          <a:xfrm>
            <a:off x="1517650" y="4930775"/>
            <a:ext cx="107950" cy="107950"/>
          </a:xfrm>
          <a:prstGeom prst="ellipse">
            <a:avLst/>
          </a:prstGeom>
          <a:solidFill>
            <a:schemeClr val="tx2">
              <a:lumMod val="60000"/>
              <a:lumOff val="4000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4101" name="10 Imagen"/>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8750" y="117475"/>
            <a:ext cx="86518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46363" y="1038225"/>
            <a:ext cx="19050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5975" y="1058863"/>
            <a:ext cx="19050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76750" y="1052513"/>
            <a:ext cx="19050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11 Imagen"/>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402388" y="1058863"/>
            <a:ext cx="17335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4 Marcador de número de diapositiva"/>
          <p:cNvSpPr>
            <a:spLocks noGrp="1"/>
          </p:cNvSpPr>
          <p:nvPr>
            <p:ph type="sldNum" sz="quarter" idx="12"/>
          </p:nvPr>
        </p:nvSpPr>
        <p:spPr>
          <a:xfrm>
            <a:off x="6983413" y="6669088"/>
            <a:ext cx="2133600" cy="185737"/>
          </a:xfrm>
        </p:spPr>
        <p:txBody>
          <a:bodyPr/>
          <a:lstStyle/>
          <a:p>
            <a:pPr>
              <a:defRPr/>
            </a:pPr>
            <a:fld id="{27768267-7145-4508-BA24-001E43592F10}" type="slidenum">
              <a:rPr lang="es-ES" smtClean="0"/>
              <a:pPr>
                <a:defRPr/>
              </a:pPr>
              <a:t>3</a:t>
            </a:fld>
            <a:endParaRPr lang="es-ES" dirty="0"/>
          </a:p>
        </p:txBody>
      </p:sp>
      <p:sp>
        <p:nvSpPr>
          <p:cNvPr id="4107"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Rectángulo"/>
          <p:cNvSpPr/>
          <p:nvPr/>
        </p:nvSpPr>
        <p:spPr>
          <a:xfrm>
            <a:off x="6008688" y="-12700"/>
            <a:ext cx="3121025" cy="646113"/>
          </a:xfrm>
          <a:prstGeom prst="rect">
            <a:avLst/>
          </a:prstGeom>
        </p:spPr>
        <p:txBody>
          <a:bodyPr wrap="none">
            <a:spAutoFit/>
          </a:bodyPr>
          <a:lstStyle/>
          <a:p>
            <a:pPr algn="r">
              <a:defRPr/>
            </a:pPr>
            <a:r>
              <a:rPr lang="es-ES" sz="3600" dirty="0" err="1">
                <a:solidFill>
                  <a:schemeClr val="tx1">
                    <a:lumMod val="85000"/>
                    <a:lumOff val="15000"/>
                  </a:schemeClr>
                </a:solidFill>
              </a:rPr>
              <a:t>Our</a:t>
            </a:r>
            <a:r>
              <a:rPr lang="es-ES" sz="3600" dirty="0">
                <a:solidFill>
                  <a:schemeClr val="tx1">
                    <a:lumMod val="85000"/>
                    <a:lumOff val="15000"/>
                  </a:schemeClr>
                </a:solidFill>
              </a:rPr>
              <a:t> </a:t>
            </a:r>
            <a:r>
              <a:rPr lang="es-ES" sz="3600" dirty="0" err="1">
                <a:solidFill>
                  <a:schemeClr val="tx1">
                    <a:lumMod val="85000"/>
                    <a:lumOff val="15000"/>
                  </a:schemeClr>
                </a:solidFill>
              </a:rPr>
              <a:t>community</a:t>
            </a:r>
            <a:endParaRPr lang="es-ES" sz="3600" dirty="0">
              <a:solidFill>
                <a:schemeClr val="tx1">
                  <a:lumMod val="85000"/>
                  <a:lumOff val="15000"/>
                </a:schemeClr>
              </a:solidFill>
            </a:endParaRPr>
          </a:p>
        </p:txBody>
      </p:sp>
      <p:sp>
        <p:nvSpPr>
          <p:cNvPr id="33" name="32 Rectángulo redondeado"/>
          <p:cNvSpPr/>
          <p:nvPr/>
        </p:nvSpPr>
        <p:spPr>
          <a:xfrm>
            <a:off x="6384925" y="700088"/>
            <a:ext cx="1952625" cy="2752725"/>
          </a:xfrm>
          <a:prstGeom prst="roundRect">
            <a:avLst/>
          </a:prstGeom>
          <a:solidFill>
            <a:schemeClr val="bg1"/>
          </a:solidFill>
          <a:ln w="952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s-ES" b="1" i="1" dirty="0">
              <a:solidFill>
                <a:schemeClr val="tx1"/>
              </a:solidFill>
            </a:endParaRPr>
          </a:p>
        </p:txBody>
      </p:sp>
      <p:sp>
        <p:nvSpPr>
          <p:cNvPr id="34" name="33 Rectángulo redondeado"/>
          <p:cNvSpPr/>
          <p:nvPr/>
        </p:nvSpPr>
        <p:spPr>
          <a:xfrm>
            <a:off x="936625" y="690563"/>
            <a:ext cx="5162550" cy="2771775"/>
          </a:xfrm>
          <a:prstGeom prst="roundRect">
            <a:avLst/>
          </a:prstGeom>
          <a:solidFill>
            <a:schemeClr val="bg1"/>
          </a:solidFill>
          <a:ln w="952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s-ES" b="1" i="1" dirty="0">
              <a:solidFill>
                <a:schemeClr val="tx1"/>
              </a:solidFill>
            </a:endParaRPr>
          </a:p>
        </p:txBody>
      </p:sp>
      <p:pic>
        <p:nvPicPr>
          <p:cNvPr id="5125" name="34 Imagen" descr="UAB---.jpg"/>
          <p:cNvPicPr>
            <a:picLocks noChangeAspect="1"/>
          </p:cNvPicPr>
          <p:nvPr/>
        </p:nvPicPr>
        <p:blipFill>
          <a:blip r:embed="rId3">
            <a:extLst>
              <a:ext uri="{28A0092B-C50C-407E-A947-70E740481C1C}">
                <a14:useLocalDpi xmlns:a14="http://schemas.microsoft.com/office/drawing/2010/main" val="0"/>
              </a:ext>
            </a:extLst>
          </a:blip>
          <a:srcRect l="6949" t="4997"/>
          <a:stretch>
            <a:fillRect/>
          </a:stretch>
        </p:blipFill>
        <p:spPr bwMode="auto">
          <a:xfrm>
            <a:off x="1081088" y="906463"/>
            <a:ext cx="1611312"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35 Imagen" descr="Logo_uco_exp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73275" y="1698625"/>
            <a:ext cx="13366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36 Imagen" descr="UPNA-.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05350" y="2717800"/>
            <a:ext cx="11414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38 Imagen" descr="UAM_trans.g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3688" y="933450"/>
            <a:ext cx="15113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39 Imagen" descr="UC3M.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14850" y="917575"/>
            <a:ext cx="149383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40 Imagen" descr="20101116_UZA.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36850" y="2798763"/>
            <a:ext cx="15128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41 Imagen" descr="UVA.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152525" y="2592388"/>
            <a:ext cx="122555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42 Imagen" descr="IQS.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845300" y="1843088"/>
            <a:ext cx="111283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43 Imagen" descr="UPV-.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004050" y="835025"/>
            <a:ext cx="795338"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Imatge 1"/>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653213" y="2706688"/>
            <a:ext cx="149701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21 Imagen"/>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58750" y="117475"/>
            <a:ext cx="86518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19 Rectángulo redondeado"/>
          <p:cNvSpPr/>
          <p:nvPr/>
        </p:nvSpPr>
        <p:spPr>
          <a:xfrm>
            <a:off x="3509963" y="3771900"/>
            <a:ext cx="4824412" cy="2609850"/>
          </a:xfrm>
          <a:prstGeom prst="roundRect">
            <a:avLst/>
          </a:prstGeom>
          <a:solidFill>
            <a:schemeClr val="bg1"/>
          </a:solidFill>
          <a:ln w="6350">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buFont typeface="Arial" pitchFamily="34" charset="0"/>
              <a:buChar char="•"/>
              <a:defRPr/>
            </a:pPr>
            <a:endParaRPr lang="es-ES" sz="1600" dirty="0">
              <a:solidFill>
                <a:schemeClr val="tx1"/>
              </a:solidFill>
            </a:endParaRPr>
          </a:p>
          <a:p>
            <a:pPr marL="285750" indent="-285750">
              <a:buFont typeface="Arial" pitchFamily="34" charset="0"/>
              <a:buChar char="•"/>
              <a:defRPr/>
            </a:pPr>
            <a:r>
              <a:rPr lang="en-US" sz="1600" dirty="0">
                <a:solidFill>
                  <a:schemeClr val="tx1"/>
                </a:solidFill>
              </a:rPr>
              <a:t> SIGMA is now focused on first class public universities in Spain (8 of 47, 17%)</a:t>
            </a:r>
          </a:p>
          <a:p>
            <a:pPr>
              <a:defRPr/>
            </a:pPr>
            <a:endParaRPr lang="es-ES" sz="1600" dirty="0">
              <a:solidFill>
                <a:schemeClr val="tx1"/>
              </a:solidFill>
            </a:endParaRPr>
          </a:p>
          <a:p>
            <a:pPr marL="285750" indent="-285750">
              <a:buFont typeface="Arial" pitchFamily="34" charset="0"/>
              <a:buChar char="•"/>
              <a:defRPr/>
            </a:pPr>
            <a:r>
              <a:rPr lang="en-US" sz="1600" dirty="0">
                <a:solidFill>
                  <a:schemeClr val="tx1"/>
                </a:solidFill>
              </a:rPr>
              <a:t>SIGMA SIS is used by the 19% of total Spanish public universities students </a:t>
            </a:r>
          </a:p>
          <a:p>
            <a:pPr>
              <a:defRPr/>
            </a:pPr>
            <a:endParaRPr lang="es-ES" sz="1600" dirty="0">
              <a:solidFill>
                <a:schemeClr val="tx1"/>
              </a:solidFill>
            </a:endParaRPr>
          </a:p>
          <a:p>
            <a:pPr marL="285750" indent="-285750">
              <a:buFont typeface="Arial" pitchFamily="34" charset="0"/>
              <a:buChar char="•"/>
              <a:defRPr/>
            </a:pPr>
            <a:r>
              <a:rPr lang="en-US" sz="1600" dirty="0">
                <a:solidFill>
                  <a:schemeClr val="tx1"/>
                </a:solidFill>
              </a:rPr>
              <a:t>Spanish market is completed by 22 private institutions (100k students) and 2 e-learning, public UNED (150k) and private UOC (40k</a:t>
            </a:r>
            <a:endParaRPr lang="es-ES" sz="1600" dirty="0">
              <a:solidFill>
                <a:schemeClr val="tx1"/>
              </a:solidFill>
            </a:endParaRPr>
          </a:p>
        </p:txBody>
      </p:sp>
      <p:sp>
        <p:nvSpPr>
          <p:cNvPr id="21" name="20 Rectángulo redondeado"/>
          <p:cNvSpPr/>
          <p:nvPr/>
        </p:nvSpPr>
        <p:spPr>
          <a:xfrm>
            <a:off x="971550" y="3771900"/>
            <a:ext cx="2573338" cy="2609850"/>
          </a:xfrm>
          <a:prstGeom prst="roundRect">
            <a:avLst/>
          </a:prstGeom>
          <a:solidFill>
            <a:schemeClr val="bg1"/>
          </a:solidFill>
          <a:ln w="6350">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buFont typeface="Arial" pitchFamily="34" charset="0"/>
              <a:buChar char="•"/>
              <a:defRPr/>
            </a:pPr>
            <a:endParaRPr lang="es-ES" sz="1600" dirty="0">
              <a:solidFill>
                <a:schemeClr val="tx1">
                  <a:lumMod val="75000"/>
                  <a:lumOff val="25000"/>
                </a:schemeClr>
              </a:solidFill>
            </a:endParaRPr>
          </a:p>
        </p:txBody>
      </p:sp>
      <p:pic>
        <p:nvPicPr>
          <p:cNvPr id="5138" name="22 Imagen" descr="mapaEsA.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971550" y="3943350"/>
            <a:ext cx="2436813"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23 Elipse"/>
          <p:cNvSpPr/>
          <p:nvPr/>
        </p:nvSpPr>
        <p:spPr>
          <a:xfrm>
            <a:off x="2106613" y="4157663"/>
            <a:ext cx="44450" cy="46037"/>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25" name="24 Elipse"/>
          <p:cNvSpPr/>
          <p:nvPr/>
        </p:nvSpPr>
        <p:spPr>
          <a:xfrm>
            <a:off x="2886075" y="4391025"/>
            <a:ext cx="57150" cy="46038"/>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pic>
        <p:nvPicPr>
          <p:cNvPr id="5141" name="27 Imagen"/>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816350" y="1797050"/>
            <a:ext cx="16700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28 Elipse"/>
          <p:cNvSpPr/>
          <p:nvPr/>
        </p:nvSpPr>
        <p:spPr>
          <a:xfrm>
            <a:off x="2903538" y="4497388"/>
            <a:ext cx="57150" cy="46037"/>
          </a:xfrm>
          <a:prstGeom prst="ellips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28" name="4 Marcador de número de diapositiva"/>
          <p:cNvSpPr>
            <a:spLocks noGrp="1"/>
          </p:cNvSpPr>
          <p:nvPr>
            <p:ph type="sldNum" sz="quarter" idx="12"/>
          </p:nvPr>
        </p:nvSpPr>
        <p:spPr>
          <a:xfrm>
            <a:off x="6983413" y="6669088"/>
            <a:ext cx="2133600" cy="185737"/>
          </a:xfrm>
        </p:spPr>
        <p:txBody>
          <a:bodyPr/>
          <a:lstStyle/>
          <a:p>
            <a:pPr>
              <a:defRPr/>
            </a:pPr>
            <a:fld id="{3E94AD45-B77C-48B1-9BF3-7F31BD82B325}" type="slidenum">
              <a:rPr lang="es-ES" smtClean="0"/>
              <a:pPr>
                <a:defRPr/>
              </a:pPr>
              <a:t>4</a:t>
            </a:fld>
            <a:endParaRPr lang="es-ES" dirty="0"/>
          </a:p>
        </p:txBody>
      </p:sp>
      <p:sp>
        <p:nvSpPr>
          <p:cNvPr id="5144"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0375" y="5157788"/>
            <a:ext cx="1600200"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11 Rectángulo"/>
          <p:cNvSpPr/>
          <p:nvPr/>
        </p:nvSpPr>
        <p:spPr>
          <a:xfrm>
            <a:off x="1222375" y="6602413"/>
            <a:ext cx="2593975" cy="2555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6148" name="2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4938" y="147638"/>
            <a:ext cx="795337"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7 Título"/>
          <p:cNvSpPr>
            <a:spLocks noGrp="1"/>
          </p:cNvSpPr>
          <p:nvPr>
            <p:ph type="title"/>
          </p:nvPr>
        </p:nvSpPr>
        <p:spPr>
          <a:xfrm>
            <a:off x="1763713" y="0"/>
            <a:ext cx="7380287" cy="706438"/>
          </a:xfrm>
        </p:spPr>
        <p:txBody>
          <a:bodyPr/>
          <a:lstStyle/>
          <a:p>
            <a:pPr algn="r" eaLnBrk="1" hangingPunct="1"/>
            <a:r>
              <a:rPr lang="es-ES_tradnl" sz="3600" dirty="0" smtClean="0"/>
              <a:t>EHEA – </a:t>
            </a:r>
            <a:r>
              <a:rPr lang="es-ES_tradnl" sz="3600" dirty="0" err="1" smtClean="0"/>
              <a:t>Bologna</a:t>
            </a:r>
            <a:r>
              <a:rPr lang="es-ES_tradnl" sz="3600" dirty="0" smtClean="0"/>
              <a:t> </a:t>
            </a:r>
            <a:r>
              <a:rPr lang="es-ES_tradnl" sz="3600" dirty="0" err="1" smtClean="0"/>
              <a:t>Process</a:t>
            </a:r>
            <a:endParaRPr lang="es-ES_tradnl" sz="3600" dirty="0" smtClean="0"/>
          </a:p>
        </p:txBody>
      </p:sp>
      <p:sp>
        <p:nvSpPr>
          <p:cNvPr id="9" name="8 Rectángulo redondeado"/>
          <p:cNvSpPr/>
          <p:nvPr/>
        </p:nvSpPr>
        <p:spPr>
          <a:xfrm>
            <a:off x="1042988" y="776288"/>
            <a:ext cx="4616450" cy="2868612"/>
          </a:xfrm>
          <a:prstGeom prst="roundRect">
            <a:avLst/>
          </a:prstGeom>
          <a:solidFill>
            <a:schemeClr val="bg1"/>
          </a:solidFill>
          <a:ln w="19050">
            <a:solidFill>
              <a:schemeClr val="tx1">
                <a:lumMod val="50000"/>
                <a:lumOff val="50000"/>
              </a:schemeClr>
            </a:solidFill>
          </a:ln>
          <a:effectLst/>
        </p:spPr>
        <p:style>
          <a:lnRef idx="1">
            <a:schemeClr val="accent1"/>
          </a:lnRef>
          <a:fillRef idx="2">
            <a:schemeClr val="accent1"/>
          </a:fillRef>
          <a:effectRef idx="1">
            <a:schemeClr val="accent1"/>
          </a:effectRef>
          <a:fontRef idx="minor">
            <a:schemeClr val="dk1"/>
          </a:fontRef>
        </p:style>
        <p:txBody>
          <a:bodyPr anchor="ctr"/>
          <a:lstStyle/>
          <a:p>
            <a:pPr>
              <a:defRPr/>
            </a:pPr>
            <a:r>
              <a:rPr lang="en-US" sz="1400" dirty="0"/>
              <a:t>The European Higher Education Area (EHEA) was created to build the Europe of Knowledge and place it at the international forefront, for mobility's and employment opportunities' benefit, and also to unify higher education studies in the EU.</a:t>
            </a:r>
          </a:p>
          <a:p>
            <a:pPr>
              <a:defRPr/>
            </a:pPr>
            <a:endParaRPr lang="es-ES" sz="1400" dirty="0"/>
          </a:p>
          <a:p>
            <a:pPr>
              <a:defRPr/>
            </a:pPr>
            <a:r>
              <a:rPr lang="en-US" sz="1400" dirty="0"/>
              <a:t>Since then, one of the main priorities of SIGMA AIE has been the adjustment of its products and services to the requirements of the EHEA, thus assisting the Universities inside the group as they go through this important transformation process.</a:t>
            </a:r>
          </a:p>
        </p:txBody>
      </p:sp>
      <p:sp>
        <p:nvSpPr>
          <p:cNvPr id="10" name="9 Rectángulo redondeado"/>
          <p:cNvSpPr/>
          <p:nvPr/>
        </p:nvSpPr>
        <p:spPr>
          <a:xfrm>
            <a:off x="1042988" y="3789363"/>
            <a:ext cx="4679950" cy="2481262"/>
          </a:xfrm>
          <a:prstGeom prst="roundRect">
            <a:avLst/>
          </a:prstGeom>
          <a:solidFill>
            <a:schemeClr val="bg1"/>
          </a:solidFill>
          <a:ln w="19050">
            <a:solidFill>
              <a:schemeClr val="tx1">
                <a:lumMod val="50000"/>
                <a:lumOff val="50000"/>
              </a:schemeClr>
            </a:solidFill>
          </a:ln>
          <a:effectLst/>
        </p:spPr>
        <p:style>
          <a:lnRef idx="1">
            <a:schemeClr val="accent3"/>
          </a:lnRef>
          <a:fillRef idx="2">
            <a:schemeClr val="accent3"/>
          </a:fillRef>
          <a:effectRef idx="1">
            <a:schemeClr val="accent3"/>
          </a:effectRef>
          <a:fontRef idx="minor">
            <a:schemeClr val="dk1"/>
          </a:fontRef>
        </p:style>
        <p:txBody>
          <a:bodyPr anchor="ctr"/>
          <a:lstStyle/>
          <a:p>
            <a:pPr>
              <a:defRPr/>
            </a:pPr>
            <a:r>
              <a:rPr lang="en-US" sz="1400" dirty="0"/>
              <a:t>The European Research Area (ERA) was created to facilitate the mobility of researchers, attract the best researchers in the world and coordinate national and regional programs.</a:t>
            </a:r>
          </a:p>
          <a:p>
            <a:pPr>
              <a:defRPr/>
            </a:pPr>
            <a:r>
              <a:rPr lang="en-US" sz="1400" dirty="0"/>
              <a:t>SIGMA A.I.E. has incorporated into its adaptations, products and new features to support scientific activity together with its circulation to the public, and has focused his research project ARGOS to the requirements of the ERA</a:t>
            </a:r>
          </a:p>
        </p:txBody>
      </p:sp>
      <p:pic>
        <p:nvPicPr>
          <p:cNvPr id="11" name="Picture 3" descr="C:\Des\Productos\Grafismo\dipticos\EEES OK\docin_transparent.png"/>
          <p:cNvPicPr>
            <a:picLocks noChangeAspect="1" noChangeArrowheads="1"/>
          </p:cNvPicPr>
          <p:nvPr/>
        </p:nvPicPr>
        <p:blipFill>
          <a:blip r:embed="rId5" cstate="print">
            <a:lum/>
          </a:blip>
          <a:srcRect/>
          <a:stretch>
            <a:fillRect/>
          </a:stretch>
        </p:blipFill>
        <p:spPr bwMode="auto">
          <a:xfrm>
            <a:off x="5197508" y="1787388"/>
            <a:ext cx="3609942" cy="317175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15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43625" y="5994400"/>
            <a:ext cx="2663825" cy="6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81988" y="5157788"/>
            <a:ext cx="722312"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64350" y="5233988"/>
            <a:ext cx="1281113" cy="56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6" name="4 Marcador de número de diapositiva"/>
          <p:cNvSpPr txBox="1">
            <a:spLocks/>
          </p:cNvSpPr>
          <p:nvPr/>
        </p:nvSpPr>
        <p:spPr bwMode="auto">
          <a:xfrm>
            <a:off x="6983413" y="6669088"/>
            <a:ext cx="21336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fld id="{50CD0268-F4D4-4FAC-BD82-B77DCFDAA2F4}" type="slidenum">
              <a:rPr lang="es-ES" sz="1200">
                <a:solidFill>
                  <a:srgbClr val="898989"/>
                </a:solidFill>
              </a:rPr>
              <a:pPr algn="r" eaLnBrk="1" hangingPunct="1"/>
              <a:t>5</a:t>
            </a:fld>
            <a:endParaRPr lang="es-ES" sz="1200">
              <a:solidFill>
                <a:srgbClr val="898989"/>
              </a:solidFill>
            </a:endParaRPr>
          </a:p>
        </p:txBody>
      </p:sp>
      <p:sp>
        <p:nvSpPr>
          <p:cNvPr id="6157"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15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Rectángulo redondeado"/>
          <p:cNvSpPr/>
          <p:nvPr/>
        </p:nvSpPr>
        <p:spPr>
          <a:xfrm>
            <a:off x="1979613" y="2268538"/>
            <a:ext cx="6264275" cy="503237"/>
          </a:xfrm>
          <a:prstGeom prst="roundRect">
            <a:avLst/>
          </a:prstGeom>
          <a:ln/>
        </p:spPr>
        <p:style>
          <a:lnRef idx="1">
            <a:schemeClr val="accent5"/>
          </a:lnRef>
          <a:fillRef idx="3">
            <a:schemeClr val="accent5"/>
          </a:fillRef>
          <a:effectRef idx="2">
            <a:schemeClr val="accent5"/>
          </a:effectRef>
          <a:fontRef idx="minor">
            <a:schemeClr val="lt1"/>
          </a:fontRef>
        </p:style>
        <p:txBody>
          <a:bodyPr anchor="ctr"/>
          <a:lstStyle/>
          <a:p>
            <a:pPr>
              <a:defRPr/>
            </a:pPr>
            <a:r>
              <a:rPr lang="en-US" sz="2400" dirty="0"/>
              <a:t>Research information System ARGOS – CRIS </a:t>
            </a:r>
          </a:p>
        </p:txBody>
      </p:sp>
      <p:sp>
        <p:nvSpPr>
          <p:cNvPr id="11" name="10 Rectángulo redondeado"/>
          <p:cNvSpPr/>
          <p:nvPr/>
        </p:nvSpPr>
        <p:spPr>
          <a:xfrm>
            <a:off x="1987550" y="2924175"/>
            <a:ext cx="6264275" cy="504825"/>
          </a:xfrm>
          <a:prstGeom prst="roundRect">
            <a:avLst/>
          </a:prstGeom>
          <a:solidFill>
            <a:schemeClr val="bg1">
              <a:lumMod val="75000"/>
            </a:schemeClr>
          </a:solidFill>
          <a:ln w="317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dirty="0"/>
              <a:t>Approach to standards</a:t>
            </a:r>
          </a:p>
        </p:txBody>
      </p:sp>
      <p:sp>
        <p:nvSpPr>
          <p:cNvPr id="8" name="7 Rectángulo redondeado"/>
          <p:cNvSpPr/>
          <p:nvPr/>
        </p:nvSpPr>
        <p:spPr>
          <a:xfrm>
            <a:off x="1973263" y="1609725"/>
            <a:ext cx="6254750" cy="504825"/>
          </a:xfrm>
          <a:prstGeom prst="roundRect">
            <a:avLst/>
          </a:prstGeom>
          <a:solidFill>
            <a:schemeClr val="bg1">
              <a:lumMod val="75000"/>
            </a:schemeClr>
          </a:solidFill>
          <a:ln w="317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ES" sz="2400" b="1" dirty="0"/>
              <a:t> </a:t>
            </a:r>
            <a:r>
              <a:rPr lang="es-ES_tradnl" sz="2400" b="1" dirty="0"/>
              <a:t>SIGMA Gestión Universitaria</a:t>
            </a:r>
          </a:p>
        </p:txBody>
      </p:sp>
      <p:pic>
        <p:nvPicPr>
          <p:cNvPr id="7174" name="19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15888"/>
            <a:ext cx="8255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77 Rectángulo redondeado"/>
          <p:cNvSpPr/>
          <p:nvPr/>
        </p:nvSpPr>
        <p:spPr>
          <a:xfrm>
            <a:off x="6403975" y="698500"/>
            <a:ext cx="1855788" cy="6043613"/>
          </a:xfrm>
          <a:prstGeom prst="roundRect">
            <a:avLst/>
          </a:prstGeom>
          <a:ln>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ca-ES"/>
          </a:p>
        </p:txBody>
      </p:sp>
      <p:sp>
        <p:nvSpPr>
          <p:cNvPr id="29" name="28 Rectángulo redondeado"/>
          <p:cNvSpPr/>
          <p:nvPr/>
        </p:nvSpPr>
        <p:spPr>
          <a:xfrm>
            <a:off x="755650" y="698500"/>
            <a:ext cx="1855788" cy="6043613"/>
          </a:xfrm>
          <a:prstGeom prst="roundRect">
            <a:avLst/>
          </a:prstGeom>
          <a:ln>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ca-ES"/>
          </a:p>
        </p:txBody>
      </p:sp>
      <p:pic>
        <p:nvPicPr>
          <p:cNvPr id="8196" name="63 Imagen" descr="logo_v2.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7913" y="5761038"/>
            <a:ext cx="1277937"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35 Rectángulo redondeado"/>
          <p:cNvSpPr/>
          <p:nvPr/>
        </p:nvSpPr>
        <p:spPr>
          <a:xfrm>
            <a:off x="2830513" y="698500"/>
            <a:ext cx="3352800" cy="6043613"/>
          </a:xfrm>
          <a:prstGeom prst="roundRect">
            <a:avLst/>
          </a:prstGeom>
          <a:ln>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ca-ES"/>
          </a:p>
        </p:txBody>
      </p:sp>
      <p:pic>
        <p:nvPicPr>
          <p:cNvPr id="8198" name="5 Imagen" descr="logo-gobierno.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41675" y="941388"/>
            <a:ext cx="2570163"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7 Imagen" descr="logo_ingenio.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49613" y="3224213"/>
            <a:ext cx="11239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0" name="8 CuadroTexto"/>
          <p:cNvSpPr txBox="1">
            <a:spLocks noChangeArrowheads="1"/>
          </p:cNvSpPr>
          <p:nvPr/>
        </p:nvSpPr>
        <p:spPr bwMode="auto">
          <a:xfrm>
            <a:off x="3230563" y="688975"/>
            <a:ext cx="2590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200"/>
              <a:t>Spanish  General State Administration</a:t>
            </a:r>
          </a:p>
        </p:txBody>
      </p:sp>
      <p:sp>
        <p:nvSpPr>
          <p:cNvPr id="14" name="13 CuadroTexto"/>
          <p:cNvSpPr txBox="1"/>
          <p:nvPr/>
        </p:nvSpPr>
        <p:spPr>
          <a:xfrm>
            <a:off x="1030288" y="5099050"/>
            <a:ext cx="7010400" cy="460375"/>
          </a:xfrm>
          <a:prstGeom prst="rect">
            <a:avLst/>
          </a:prstGeom>
        </p:spPr>
        <p:style>
          <a:lnRef idx="1">
            <a:schemeClr val="accent3"/>
          </a:lnRef>
          <a:fillRef idx="3">
            <a:schemeClr val="accent3"/>
          </a:fillRef>
          <a:effectRef idx="2">
            <a:schemeClr val="accent3"/>
          </a:effectRef>
          <a:fontRef idx="minor">
            <a:schemeClr val="lt1"/>
          </a:fontRef>
        </p:style>
        <p:txBody>
          <a:bodyPr>
            <a:spAutoFit/>
          </a:bodyPr>
          <a:lstStyle/>
          <a:p>
            <a:pPr algn="ctr">
              <a:defRPr/>
            </a:pPr>
            <a:r>
              <a:rPr lang="en-US" sz="1200" dirty="0"/>
              <a:t>University</a:t>
            </a:r>
          </a:p>
          <a:p>
            <a:pPr algn="ctr">
              <a:defRPr/>
            </a:pPr>
            <a:r>
              <a:rPr lang="en-US" sz="1100" dirty="0"/>
              <a:t>Departments + Management Research Units + Other Administrative Services</a:t>
            </a:r>
          </a:p>
        </p:txBody>
      </p:sp>
      <p:sp>
        <p:nvSpPr>
          <p:cNvPr id="16" name="15 CuadroTexto"/>
          <p:cNvSpPr txBox="1"/>
          <p:nvPr/>
        </p:nvSpPr>
        <p:spPr>
          <a:xfrm>
            <a:off x="6630988" y="2360613"/>
            <a:ext cx="1400175" cy="461962"/>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lgn="ctr">
              <a:defRPr/>
            </a:pPr>
            <a:r>
              <a:rPr lang="en-US" sz="1200" dirty="0"/>
              <a:t>Regional Policies </a:t>
            </a:r>
          </a:p>
          <a:p>
            <a:pPr algn="ctr">
              <a:defRPr/>
            </a:pPr>
            <a:r>
              <a:rPr lang="en-US" sz="1200" dirty="0"/>
              <a:t>&amp; Plans</a:t>
            </a:r>
          </a:p>
        </p:txBody>
      </p:sp>
      <p:pic>
        <p:nvPicPr>
          <p:cNvPr id="8203" name="16 Imagen" descr="national.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63963" y="2317750"/>
            <a:ext cx="15049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4" name="17 Imagen" descr="newlaw.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17863" y="1755775"/>
            <a:ext cx="15081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5" name="32 Imagen" descr="fecyt.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486275" y="3257550"/>
            <a:ext cx="1303338"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34 Rectángulo redondeado"/>
          <p:cNvSpPr/>
          <p:nvPr/>
        </p:nvSpPr>
        <p:spPr>
          <a:xfrm>
            <a:off x="4851400" y="6265863"/>
            <a:ext cx="769938" cy="31432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400" b="1" dirty="0">
                <a:solidFill>
                  <a:schemeClr val="tx1"/>
                </a:solidFill>
              </a:rPr>
              <a:t>ANEP</a:t>
            </a:r>
            <a:endParaRPr lang="ca-ES" sz="1400" b="1" dirty="0">
              <a:solidFill>
                <a:schemeClr val="tx1"/>
              </a:solidFill>
            </a:endParaRPr>
          </a:p>
        </p:txBody>
      </p:sp>
      <p:pic>
        <p:nvPicPr>
          <p:cNvPr id="8207" name="36 Imagen" descr="logoANECA.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275013" y="6013450"/>
            <a:ext cx="70802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39 Imagen" descr="220px-European_Research_Area_logo_svg.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181100" y="785813"/>
            <a:ext cx="1020763"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9" name="55 CuadroTexto"/>
          <p:cNvSpPr txBox="1">
            <a:spLocks noChangeArrowheads="1"/>
          </p:cNvSpPr>
          <p:nvPr/>
        </p:nvSpPr>
        <p:spPr bwMode="auto">
          <a:xfrm>
            <a:off x="6376988" y="698500"/>
            <a:ext cx="18891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200"/>
              <a:t>Autonomous Communities (Regions)</a:t>
            </a:r>
          </a:p>
        </p:txBody>
      </p:sp>
      <p:pic>
        <p:nvPicPr>
          <p:cNvPr id="8210" name="59 Imagen"/>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68413" y="2170113"/>
            <a:ext cx="86677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60 CuadroTexto"/>
          <p:cNvSpPr txBox="1"/>
          <p:nvPr/>
        </p:nvSpPr>
        <p:spPr>
          <a:xfrm>
            <a:off x="1030288" y="4775200"/>
            <a:ext cx="7019925" cy="276225"/>
          </a:xfrm>
          <a:prstGeom prst="rect">
            <a:avLst/>
          </a:prstGeom>
        </p:spPr>
        <p:style>
          <a:lnRef idx="1">
            <a:schemeClr val="accent3"/>
          </a:lnRef>
          <a:fillRef idx="3">
            <a:schemeClr val="accent3"/>
          </a:fillRef>
          <a:effectRef idx="2">
            <a:schemeClr val="accent3"/>
          </a:effectRef>
          <a:fontRef idx="minor">
            <a:schemeClr val="lt1"/>
          </a:fontRef>
        </p:style>
        <p:txBody>
          <a:bodyPr>
            <a:spAutoFit/>
          </a:bodyPr>
          <a:lstStyle/>
          <a:p>
            <a:pPr algn="ctr">
              <a:defRPr/>
            </a:pPr>
            <a:r>
              <a:rPr lang="en-US" sz="1200" dirty="0"/>
              <a:t>OPIs Research Public Entities (CSIC, CIEMAT, …) + Technical Scientific Installations + Other Research Entities </a:t>
            </a:r>
            <a:endParaRPr lang="en-US" sz="1100" dirty="0"/>
          </a:p>
        </p:txBody>
      </p:sp>
      <p:sp>
        <p:nvSpPr>
          <p:cNvPr id="62" name="61 CuadroTexto"/>
          <p:cNvSpPr txBox="1"/>
          <p:nvPr/>
        </p:nvSpPr>
        <p:spPr>
          <a:xfrm>
            <a:off x="3230563" y="2884488"/>
            <a:ext cx="1257300" cy="261937"/>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lgn="ctr">
              <a:defRPr/>
            </a:pPr>
            <a:r>
              <a:rPr lang="en-US" sz="1100" dirty="0"/>
              <a:t>Work Program PN</a:t>
            </a:r>
          </a:p>
        </p:txBody>
      </p:sp>
      <p:sp>
        <p:nvSpPr>
          <p:cNvPr id="63" name="62 Rectángulo redondeado"/>
          <p:cNvSpPr/>
          <p:nvPr/>
        </p:nvSpPr>
        <p:spPr>
          <a:xfrm>
            <a:off x="6965950" y="6313488"/>
            <a:ext cx="769938" cy="31432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400" b="1" dirty="0">
                <a:solidFill>
                  <a:schemeClr val="tx1"/>
                </a:solidFill>
              </a:rPr>
              <a:t>AQU …</a:t>
            </a:r>
            <a:endParaRPr lang="ca-ES" sz="1400" b="1" dirty="0">
              <a:solidFill>
                <a:schemeClr val="tx1"/>
              </a:solidFill>
            </a:endParaRPr>
          </a:p>
        </p:txBody>
      </p:sp>
      <p:sp>
        <p:nvSpPr>
          <p:cNvPr id="69" name="68 Flecha abajo"/>
          <p:cNvSpPr/>
          <p:nvPr/>
        </p:nvSpPr>
        <p:spPr>
          <a:xfrm>
            <a:off x="7069138" y="2941638"/>
            <a:ext cx="609600" cy="1781175"/>
          </a:xfrm>
          <a:prstGeom prst="downArrow">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70" name="69 Flecha abajo"/>
          <p:cNvSpPr/>
          <p:nvPr/>
        </p:nvSpPr>
        <p:spPr>
          <a:xfrm rot="10800000">
            <a:off x="4116388" y="5637213"/>
            <a:ext cx="628650" cy="590550"/>
          </a:xfrm>
          <a:prstGeom prst="downArrow">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71" name="70 Flecha abajo"/>
          <p:cNvSpPr/>
          <p:nvPr/>
        </p:nvSpPr>
        <p:spPr>
          <a:xfrm rot="10800000">
            <a:off x="7031038" y="5637213"/>
            <a:ext cx="628650" cy="590550"/>
          </a:xfrm>
          <a:prstGeom prst="downArrow">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72" name="71 Flecha abajo"/>
          <p:cNvSpPr/>
          <p:nvPr/>
        </p:nvSpPr>
        <p:spPr>
          <a:xfrm rot="16200000">
            <a:off x="2382838" y="6037263"/>
            <a:ext cx="628650" cy="590550"/>
          </a:xfrm>
          <a:prstGeom prst="downArrow">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73" name="72 Flecha abajo"/>
          <p:cNvSpPr/>
          <p:nvPr/>
        </p:nvSpPr>
        <p:spPr>
          <a:xfrm rot="16200000">
            <a:off x="2392363" y="950913"/>
            <a:ext cx="628650" cy="590550"/>
          </a:xfrm>
          <a:prstGeom prst="downArrow">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74" name="73 Flecha abajo"/>
          <p:cNvSpPr/>
          <p:nvPr/>
        </p:nvSpPr>
        <p:spPr>
          <a:xfrm rot="16200000">
            <a:off x="5954713" y="2305050"/>
            <a:ext cx="628650" cy="590550"/>
          </a:xfrm>
          <a:prstGeom prst="downArrow">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76" name="75 Rectángulo redondeado"/>
          <p:cNvSpPr/>
          <p:nvPr/>
        </p:nvSpPr>
        <p:spPr>
          <a:xfrm>
            <a:off x="1317625" y="3217863"/>
            <a:ext cx="769938" cy="31432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400" b="1" dirty="0" err="1">
                <a:solidFill>
                  <a:schemeClr val="tx1"/>
                </a:solidFill>
              </a:rPr>
              <a:t>JTIs</a:t>
            </a:r>
            <a:endParaRPr lang="ca-ES" sz="1400" b="1" dirty="0">
              <a:solidFill>
                <a:schemeClr val="tx1"/>
              </a:solidFill>
            </a:endParaRPr>
          </a:p>
        </p:txBody>
      </p:sp>
      <p:pic>
        <p:nvPicPr>
          <p:cNvPr id="8221" name="76 Imagen" descr="mapaEsA.pn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737350" y="1169988"/>
            <a:ext cx="12319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37 Rectángulo redondeado"/>
          <p:cNvSpPr/>
          <p:nvPr/>
        </p:nvSpPr>
        <p:spPr>
          <a:xfrm>
            <a:off x="1298575" y="3579813"/>
            <a:ext cx="769938" cy="31432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050" b="1" dirty="0">
                <a:solidFill>
                  <a:schemeClr val="tx1"/>
                </a:solidFill>
              </a:rPr>
              <a:t>ERA NETS</a:t>
            </a:r>
            <a:endParaRPr lang="ca-ES" sz="1050" b="1" dirty="0">
              <a:solidFill>
                <a:schemeClr val="tx1"/>
              </a:solidFill>
            </a:endParaRPr>
          </a:p>
        </p:txBody>
      </p:sp>
      <p:sp>
        <p:nvSpPr>
          <p:cNvPr id="41" name="40 Flecha abajo"/>
          <p:cNvSpPr/>
          <p:nvPr/>
        </p:nvSpPr>
        <p:spPr>
          <a:xfrm>
            <a:off x="1352550" y="4129088"/>
            <a:ext cx="628650" cy="590550"/>
          </a:xfrm>
          <a:prstGeom prst="downArrow">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43" name="42 CuadroTexto"/>
          <p:cNvSpPr txBox="1"/>
          <p:nvPr/>
        </p:nvSpPr>
        <p:spPr>
          <a:xfrm>
            <a:off x="4545013" y="2884488"/>
            <a:ext cx="1257300" cy="261937"/>
          </a:xfrm>
          <a:prstGeom prst="rect">
            <a:avLst/>
          </a:prstGeom>
        </p:spPr>
        <p:style>
          <a:lnRef idx="1">
            <a:schemeClr val="accent2"/>
          </a:lnRef>
          <a:fillRef idx="3">
            <a:schemeClr val="accent2"/>
          </a:fillRef>
          <a:effectRef idx="2">
            <a:schemeClr val="accent2"/>
          </a:effectRef>
          <a:fontRef idx="minor">
            <a:schemeClr val="lt1"/>
          </a:fontRef>
        </p:style>
        <p:txBody>
          <a:bodyPr>
            <a:spAutoFit/>
          </a:bodyPr>
          <a:lstStyle/>
          <a:p>
            <a:pPr algn="ctr">
              <a:defRPr/>
            </a:pPr>
            <a:r>
              <a:rPr lang="en-US" sz="1100" dirty="0"/>
              <a:t>Strategic Actions</a:t>
            </a:r>
          </a:p>
        </p:txBody>
      </p:sp>
      <p:pic>
        <p:nvPicPr>
          <p:cNvPr id="8225"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40275" y="1874838"/>
            <a:ext cx="10620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43 Flecha abajo"/>
          <p:cNvSpPr/>
          <p:nvPr/>
        </p:nvSpPr>
        <p:spPr>
          <a:xfrm>
            <a:off x="4200525" y="4138613"/>
            <a:ext cx="628650" cy="590550"/>
          </a:xfrm>
          <a:prstGeom prst="downArrow">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8227" name="1 Título"/>
          <p:cNvSpPr txBox="1">
            <a:spLocks/>
          </p:cNvSpPr>
          <p:nvPr/>
        </p:nvSpPr>
        <p:spPr bwMode="auto">
          <a:xfrm>
            <a:off x="4572000" y="0"/>
            <a:ext cx="4572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r>
              <a:rPr lang="en-GB" sz="3200"/>
              <a:t>Institutions data flow </a:t>
            </a:r>
          </a:p>
        </p:txBody>
      </p:sp>
      <p:pic>
        <p:nvPicPr>
          <p:cNvPr id="8228" name="74 Imagen"/>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5725" y="58738"/>
            <a:ext cx="90963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45 Rectángulo redondeado"/>
          <p:cNvSpPr/>
          <p:nvPr/>
        </p:nvSpPr>
        <p:spPr>
          <a:xfrm>
            <a:off x="7019925" y="3241675"/>
            <a:ext cx="1947863" cy="1768475"/>
          </a:xfrm>
          <a:prstGeom prst="round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p:txBody>
      </p:sp>
      <p:sp>
        <p:nvSpPr>
          <p:cNvPr id="50" name="49 Rectángulo redondeado"/>
          <p:cNvSpPr/>
          <p:nvPr/>
        </p:nvSpPr>
        <p:spPr>
          <a:xfrm>
            <a:off x="5191125" y="4862513"/>
            <a:ext cx="3143250" cy="1692275"/>
          </a:xfrm>
          <a:prstGeom prst="roundRect">
            <a:avLst/>
          </a:prstGeom>
          <a:gradFill flip="none" rotWithShape="1">
            <a:gsLst>
              <a:gs pos="0">
                <a:srgbClr val="ED7921">
                  <a:tint val="66000"/>
                  <a:satMod val="160000"/>
                </a:srgbClr>
              </a:gs>
              <a:gs pos="50000">
                <a:srgbClr val="ED7921">
                  <a:tint val="44500"/>
                  <a:satMod val="160000"/>
                </a:srgbClr>
              </a:gs>
              <a:gs pos="100000">
                <a:srgbClr val="ED7921">
                  <a:tint val="23500"/>
                  <a:satMod val="160000"/>
                </a:srgbClr>
              </a:gs>
            </a:gsLst>
            <a:lin ang="16200000" scaled="1"/>
            <a:tileRect/>
          </a:gradFill>
          <a:ln>
            <a:solidFill>
              <a:srgbClr val="F1A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p:txBody>
      </p:sp>
      <p:sp>
        <p:nvSpPr>
          <p:cNvPr id="49" name="48 CuadroTexto"/>
          <p:cNvSpPr txBox="1"/>
          <p:nvPr/>
        </p:nvSpPr>
        <p:spPr>
          <a:xfrm rot="16200000">
            <a:off x="8034337" y="2776538"/>
            <a:ext cx="460375" cy="1371600"/>
          </a:xfrm>
          <a:prstGeom prst="rect">
            <a:avLst/>
          </a:prstGeom>
          <a:noFill/>
        </p:spPr>
        <p:txBody>
          <a:bodyPr vert="vert" wrap="none">
            <a:spAutoFit/>
          </a:bodyPr>
          <a:lstStyle/>
          <a:p>
            <a:pPr>
              <a:defRPr/>
            </a:pPr>
            <a:r>
              <a:rPr lang="en-US" dirty="0"/>
              <a:t>PRODUCTION</a:t>
            </a:r>
          </a:p>
        </p:txBody>
      </p:sp>
      <p:sp>
        <p:nvSpPr>
          <p:cNvPr id="51" name="50 CuadroTexto"/>
          <p:cNvSpPr txBox="1"/>
          <p:nvPr/>
        </p:nvSpPr>
        <p:spPr>
          <a:xfrm rot="16200000">
            <a:off x="7392987" y="5718176"/>
            <a:ext cx="461963" cy="1300162"/>
          </a:xfrm>
          <a:prstGeom prst="rect">
            <a:avLst/>
          </a:prstGeom>
          <a:noFill/>
        </p:spPr>
        <p:txBody>
          <a:bodyPr vert="vert" wrap="none">
            <a:spAutoFit/>
          </a:bodyPr>
          <a:lstStyle/>
          <a:p>
            <a:pPr>
              <a:defRPr/>
            </a:pPr>
            <a:r>
              <a:rPr lang="en-US" dirty="0"/>
              <a:t>PROMOTION</a:t>
            </a:r>
          </a:p>
        </p:txBody>
      </p:sp>
      <p:sp>
        <p:nvSpPr>
          <p:cNvPr id="44" name="43 Rectángulo redondeado"/>
          <p:cNvSpPr/>
          <p:nvPr/>
        </p:nvSpPr>
        <p:spPr>
          <a:xfrm>
            <a:off x="4010025" y="2605088"/>
            <a:ext cx="2982913" cy="2157412"/>
          </a:xfrm>
          <a:prstGeom prst="round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a:p>
            <a:pPr algn="ctr" fontAlgn="auto">
              <a:spcBef>
                <a:spcPts val="0"/>
              </a:spcBef>
              <a:spcAft>
                <a:spcPts val="0"/>
              </a:spcAft>
              <a:defRPr/>
            </a:pPr>
            <a:endParaRPr lang="en-US"/>
          </a:p>
        </p:txBody>
      </p:sp>
      <p:sp>
        <p:nvSpPr>
          <p:cNvPr id="45" name="44 CuadroTexto"/>
          <p:cNvSpPr txBox="1"/>
          <p:nvPr/>
        </p:nvSpPr>
        <p:spPr>
          <a:xfrm rot="16200000">
            <a:off x="4724400" y="3767138"/>
            <a:ext cx="461963" cy="1531937"/>
          </a:xfrm>
          <a:prstGeom prst="rect">
            <a:avLst/>
          </a:prstGeom>
          <a:noFill/>
        </p:spPr>
        <p:txBody>
          <a:bodyPr vert="vert" wrap="none">
            <a:spAutoFit/>
          </a:bodyPr>
          <a:lstStyle/>
          <a:p>
            <a:pPr>
              <a:defRPr/>
            </a:pPr>
            <a:r>
              <a:rPr lang="en-US" dirty="0">
                <a:solidFill>
                  <a:schemeClr val="tx1">
                    <a:lumMod val="95000"/>
                    <a:lumOff val="5000"/>
                  </a:schemeClr>
                </a:solidFill>
              </a:rPr>
              <a:t>MANAGEMENT</a:t>
            </a:r>
          </a:p>
        </p:txBody>
      </p:sp>
      <p:sp>
        <p:nvSpPr>
          <p:cNvPr id="55" name="54 Rectángulo redondeado"/>
          <p:cNvSpPr/>
          <p:nvPr/>
        </p:nvSpPr>
        <p:spPr>
          <a:xfrm>
            <a:off x="1842187" y="2204864"/>
            <a:ext cx="1285884" cy="1200152"/>
          </a:xfrm>
          <a:prstGeom prst="round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1">
                    <a:lumMod val="75000"/>
                    <a:lumOff val="25000"/>
                  </a:schemeClr>
                </a:solidFill>
              </a:rPr>
              <a:t>University research policy </a:t>
            </a:r>
          </a:p>
        </p:txBody>
      </p:sp>
      <p:sp>
        <p:nvSpPr>
          <p:cNvPr id="56" name="55 Rectángulo redondeado"/>
          <p:cNvSpPr/>
          <p:nvPr/>
        </p:nvSpPr>
        <p:spPr>
          <a:xfrm>
            <a:off x="2973486" y="2516880"/>
            <a:ext cx="1285884" cy="1200152"/>
          </a:xfrm>
          <a:prstGeom prst="round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1">
                    <a:lumMod val="75000"/>
                    <a:lumOff val="25000"/>
                  </a:schemeClr>
                </a:solidFill>
              </a:rPr>
              <a:t>Research programs and topics</a:t>
            </a:r>
          </a:p>
        </p:txBody>
      </p:sp>
      <p:sp>
        <p:nvSpPr>
          <p:cNvPr id="57" name="56 Rectángulo redondeado"/>
          <p:cNvSpPr/>
          <p:nvPr/>
        </p:nvSpPr>
        <p:spPr>
          <a:xfrm>
            <a:off x="4162615" y="2948928"/>
            <a:ext cx="1417497" cy="1200152"/>
          </a:xfrm>
          <a:prstGeom prst="round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1">
                    <a:lumMod val="75000"/>
                    <a:lumOff val="25000"/>
                  </a:schemeClr>
                </a:solidFill>
              </a:rPr>
              <a:t>Calls and proposal</a:t>
            </a:r>
          </a:p>
          <a:p>
            <a:pPr algn="ctr" fontAlgn="auto">
              <a:spcBef>
                <a:spcPts val="0"/>
              </a:spcBef>
              <a:spcAft>
                <a:spcPts val="0"/>
              </a:spcAft>
              <a:defRPr/>
            </a:pPr>
            <a:r>
              <a:rPr lang="en-US" sz="1400" b="1" dirty="0">
                <a:solidFill>
                  <a:schemeClr val="tx1">
                    <a:lumMod val="75000"/>
                    <a:lumOff val="25000"/>
                  </a:schemeClr>
                </a:solidFill>
              </a:rPr>
              <a:t>management</a:t>
            </a:r>
          </a:p>
        </p:txBody>
      </p:sp>
      <p:sp>
        <p:nvSpPr>
          <p:cNvPr id="58" name="57 Rectángulo redondeado"/>
          <p:cNvSpPr/>
          <p:nvPr/>
        </p:nvSpPr>
        <p:spPr>
          <a:xfrm>
            <a:off x="5580112" y="3273168"/>
            <a:ext cx="1377732" cy="1200152"/>
          </a:xfrm>
          <a:prstGeom prst="round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1">
                    <a:lumMod val="75000"/>
                    <a:lumOff val="25000"/>
                  </a:schemeClr>
                </a:solidFill>
              </a:rPr>
              <a:t>Contract and </a:t>
            </a:r>
            <a:r>
              <a:rPr lang="es-ES_tradnl" sz="1400" b="1" dirty="0">
                <a:solidFill>
                  <a:schemeClr val="tx1">
                    <a:lumMod val="75000"/>
                    <a:lumOff val="25000"/>
                  </a:schemeClr>
                </a:solidFill>
              </a:rPr>
              <a:t>agreement </a:t>
            </a:r>
            <a:r>
              <a:rPr lang="en-US" sz="1400" b="1" dirty="0">
                <a:solidFill>
                  <a:schemeClr val="tx1">
                    <a:lumMod val="75000"/>
                    <a:lumOff val="25000"/>
                  </a:schemeClr>
                </a:solidFill>
              </a:rPr>
              <a:t>management</a:t>
            </a:r>
          </a:p>
        </p:txBody>
      </p:sp>
      <p:sp>
        <p:nvSpPr>
          <p:cNvPr id="59" name="58 Rectángulo redondeado"/>
          <p:cNvSpPr/>
          <p:nvPr/>
        </p:nvSpPr>
        <p:spPr>
          <a:xfrm>
            <a:off x="7359651" y="3643912"/>
            <a:ext cx="1377732" cy="1200152"/>
          </a:xfrm>
          <a:prstGeom prst="round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1">
                    <a:lumMod val="75000"/>
                    <a:lumOff val="25000"/>
                  </a:schemeClr>
                </a:solidFill>
              </a:rPr>
              <a:t>Research project (Research production)</a:t>
            </a:r>
          </a:p>
        </p:txBody>
      </p:sp>
      <p:sp>
        <p:nvSpPr>
          <p:cNvPr id="60" name="59 Rectángulo redondeado"/>
          <p:cNvSpPr/>
          <p:nvPr/>
        </p:nvSpPr>
        <p:spPr>
          <a:xfrm>
            <a:off x="5300811" y="5131018"/>
            <a:ext cx="1389356" cy="1012626"/>
          </a:xfrm>
          <a:prstGeom prst="round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1">
                    <a:lumMod val="75000"/>
                    <a:lumOff val="25000"/>
                  </a:schemeClr>
                </a:solidFill>
              </a:rPr>
              <a:t>Knowledge transfer</a:t>
            </a:r>
          </a:p>
          <a:p>
            <a:pPr algn="ctr" fontAlgn="auto">
              <a:spcBef>
                <a:spcPts val="0"/>
              </a:spcBef>
              <a:spcAft>
                <a:spcPts val="0"/>
              </a:spcAft>
              <a:defRPr/>
            </a:pPr>
            <a:r>
              <a:rPr lang="en-US" sz="1400" b="1" dirty="0">
                <a:solidFill>
                  <a:schemeClr val="tx1">
                    <a:lumMod val="75000"/>
                    <a:lumOff val="25000"/>
                  </a:schemeClr>
                </a:solidFill>
              </a:rPr>
              <a:t>(spin-off)</a:t>
            </a:r>
          </a:p>
        </p:txBody>
      </p:sp>
      <p:sp>
        <p:nvSpPr>
          <p:cNvPr id="61" name="60 Rectángulo redondeado"/>
          <p:cNvSpPr/>
          <p:nvPr/>
        </p:nvSpPr>
        <p:spPr>
          <a:xfrm>
            <a:off x="6745184" y="5131018"/>
            <a:ext cx="1484416" cy="1012626"/>
          </a:xfrm>
          <a:prstGeom prst="round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1">
                    <a:lumMod val="75000"/>
                    <a:lumOff val="25000"/>
                  </a:schemeClr>
                </a:solidFill>
              </a:rPr>
              <a:t>Results communication and promotion</a:t>
            </a:r>
          </a:p>
        </p:txBody>
      </p:sp>
      <p:cxnSp>
        <p:nvCxnSpPr>
          <p:cNvPr id="66" name="Elbow Connector 65"/>
          <p:cNvCxnSpPr/>
          <p:nvPr/>
        </p:nvCxnSpPr>
        <p:spPr>
          <a:xfrm rot="10800000">
            <a:off x="815286" y="5182842"/>
            <a:ext cx="4376112" cy="899144"/>
          </a:xfrm>
          <a:prstGeom prst="bentConnector3">
            <a:avLst>
              <a:gd name="adj1" fmla="val 99844"/>
            </a:avLst>
          </a:prstGeom>
          <a:ln w="127000">
            <a:solidFill>
              <a:srgbClr val="0070C0"/>
            </a:solidFill>
            <a:tailEnd type="arrow"/>
          </a:ln>
          <a:effectLst>
            <a:innerShdw blurRad="63500" dist="50800" dir="2700000">
              <a:prstClr val="black">
                <a:alpha val="50000"/>
              </a:prstClr>
            </a:innerShd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2199377" y="5637331"/>
            <a:ext cx="1643074" cy="338554"/>
          </a:xfrm>
          <a:prstGeom prst="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defPPr>
              <a:defRPr lang="es-ES"/>
            </a:defPPr>
            <a:lvl1pPr algn="ctr" fontAlgn="auto">
              <a:spcBef>
                <a:spcPts val="0"/>
              </a:spcBef>
              <a:spcAft>
                <a:spcPts val="0"/>
              </a:spcAft>
              <a:defRPr sz="1600" b="1">
                <a:solidFill>
                  <a:schemeClr val="bg1"/>
                </a:solidFill>
                <a:latin typeface="+mn-lt"/>
                <a:cs typeface="+mn-cs"/>
              </a:defRPr>
            </a:lvl1pPr>
          </a:lstStyle>
          <a:p>
            <a:pPr>
              <a:defRPr/>
            </a:pPr>
            <a:r>
              <a:rPr lang="en-US" dirty="0" smtClean="0"/>
              <a:t>Results</a:t>
            </a:r>
            <a:endParaRPr lang="en-US" dirty="0"/>
          </a:p>
        </p:txBody>
      </p:sp>
      <p:sp>
        <p:nvSpPr>
          <p:cNvPr id="38" name="Rounded Rectangle 47"/>
          <p:cNvSpPr/>
          <p:nvPr/>
        </p:nvSpPr>
        <p:spPr>
          <a:xfrm>
            <a:off x="313236" y="2036510"/>
            <a:ext cx="1143008" cy="3146332"/>
          </a:xfrm>
          <a:prstGeom prst="roundRect">
            <a:avLst/>
          </a:prstGeom>
          <a:solidFill>
            <a:schemeClr val="accent1">
              <a:alpha val="29000"/>
            </a:schemeClr>
          </a:solidFill>
          <a:ln w="50800">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250" name="Picture 11" descr="j04276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88" y="2138363"/>
            <a:ext cx="9144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51" name="Text Box 12"/>
          <p:cNvSpPr txBox="1">
            <a:spLocks noChangeArrowheads="1"/>
          </p:cNvSpPr>
          <p:nvPr/>
        </p:nvSpPr>
        <p:spPr bwMode="auto">
          <a:xfrm>
            <a:off x="520700" y="2755900"/>
            <a:ext cx="7350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a:t>Society</a:t>
            </a:r>
            <a:endParaRPr lang="en-US" sz="1400" b="1"/>
          </a:p>
        </p:txBody>
      </p:sp>
      <p:pic>
        <p:nvPicPr>
          <p:cNvPr id="9252" name="Picture 17" descr="j04317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925" y="3055938"/>
            <a:ext cx="858838"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53" name="Text Box 18"/>
          <p:cNvSpPr txBox="1">
            <a:spLocks noChangeArrowheads="1"/>
          </p:cNvSpPr>
          <p:nvPr/>
        </p:nvSpPr>
        <p:spPr bwMode="auto">
          <a:xfrm>
            <a:off x="311150" y="3698875"/>
            <a:ext cx="1036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a:t>Business system</a:t>
            </a:r>
          </a:p>
        </p:txBody>
      </p:sp>
      <p:pic>
        <p:nvPicPr>
          <p:cNvPr id="9254" name="Picture 14" descr="j02160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788" y="4316413"/>
            <a:ext cx="779462"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55" name="Text Box 15"/>
          <p:cNvSpPr txBox="1">
            <a:spLocks noChangeArrowheads="1"/>
          </p:cNvSpPr>
          <p:nvPr/>
        </p:nvSpPr>
        <p:spPr bwMode="auto">
          <a:xfrm>
            <a:off x="244475" y="4781550"/>
            <a:ext cx="1143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a:t>Researchers</a:t>
            </a:r>
          </a:p>
        </p:txBody>
      </p:sp>
      <p:sp>
        <p:nvSpPr>
          <p:cNvPr id="53" name="TextBox 46"/>
          <p:cNvSpPr txBox="1"/>
          <p:nvPr/>
        </p:nvSpPr>
        <p:spPr>
          <a:xfrm>
            <a:off x="384674" y="1568618"/>
            <a:ext cx="1000132" cy="338554"/>
          </a:xfrm>
          <a:prstGeom prst="rect">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spAutoFit/>
          </a:bodyPr>
          <a:lstStyle>
            <a:defPPr>
              <a:defRPr lang="es-ES"/>
            </a:defPPr>
            <a:lvl1pPr algn="ctr" fontAlgn="auto">
              <a:spcBef>
                <a:spcPts val="0"/>
              </a:spcBef>
              <a:spcAft>
                <a:spcPts val="0"/>
              </a:spcAft>
              <a:defRPr sz="1600" b="1">
                <a:solidFill>
                  <a:schemeClr val="bg1"/>
                </a:solidFill>
                <a:latin typeface="+mn-lt"/>
                <a:cs typeface="+mn-cs"/>
              </a:defRPr>
            </a:lvl1pPr>
          </a:lstStyle>
          <a:p>
            <a:pPr>
              <a:defRPr/>
            </a:pPr>
            <a:r>
              <a:rPr lang="en-US" dirty="0" smtClean="0"/>
              <a:t>Demand</a:t>
            </a:r>
            <a:endParaRPr lang="en-US" dirty="0"/>
          </a:p>
        </p:txBody>
      </p:sp>
      <p:grpSp>
        <p:nvGrpSpPr>
          <p:cNvPr id="9259" name="27 Grupo"/>
          <p:cNvGrpSpPr>
            <a:grpSpLocks/>
          </p:cNvGrpSpPr>
          <p:nvPr/>
        </p:nvGrpSpPr>
        <p:grpSpPr bwMode="auto">
          <a:xfrm>
            <a:off x="7050088" y="993775"/>
            <a:ext cx="1501775" cy="1044575"/>
            <a:chOff x="6989840" y="4560054"/>
            <a:chExt cx="1752600" cy="960071"/>
          </a:xfrm>
        </p:grpSpPr>
        <p:pic>
          <p:nvPicPr>
            <p:cNvPr id="9272" name="Picture 14" descr="j02160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93608" y="4560054"/>
              <a:ext cx="1147129" cy="697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73" name="Text Box 15"/>
            <p:cNvSpPr txBox="1">
              <a:spLocks noChangeArrowheads="1"/>
            </p:cNvSpPr>
            <p:nvPr/>
          </p:nvSpPr>
          <p:spPr bwMode="auto">
            <a:xfrm>
              <a:off x="6989840" y="5237163"/>
              <a:ext cx="1752600" cy="2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a:t>Researchers</a:t>
              </a:r>
            </a:p>
          </p:txBody>
        </p:sp>
      </p:grpSp>
      <p:grpSp>
        <p:nvGrpSpPr>
          <p:cNvPr id="9260" name="Group 29"/>
          <p:cNvGrpSpPr>
            <a:grpSpLocks/>
          </p:cNvGrpSpPr>
          <p:nvPr/>
        </p:nvGrpSpPr>
        <p:grpSpPr bwMode="auto">
          <a:xfrm>
            <a:off x="5210175" y="989013"/>
            <a:ext cx="1214438" cy="1265237"/>
            <a:chOff x="1152" y="2775"/>
            <a:chExt cx="912" cy="2163"/>
          </a:xfrm>
        </p:grpSpPr>
        <p:sp>
          <p:nvSpPr>
            <p:cNvPr id="9270" name="Text Box 13"/>
            <p:cNvSpPr txBox="1">
              <a:spLocks noChangeArrowheads="1"/>
            </p:cNvSpPr>
            <p:nvPr/>
          </p:nvSpPr>
          <p:spPr bwMode="auto">
            <a:xfrm>
              <a:off x="1152" y="4043"/>
              <a:ext cx="912" cy="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a:t>Management research units</a:t>
              </a:r>
            </a:p>
          </p:txBody>
        </p:sp>
        <p:pic>
          <p:nvPicPr>
            <p:cNvPr id="9271" name="Picture 15" descr="j04244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9" y="2775"/>
              <a:ext cx="786" cy="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261" name="57 Grupo"/>
          <p:cNvGrpSpPr>
            <a:grpSpLocks/>
          </p:cNvGrpSpPr>
          <p:nvPr/>
        </p:nvGrpSpPr>
        <p:grpSpPr bwMode="auto">
          <a:xfrm>
            <a:off x="1698625" y="989013"/>
            <a:ext cx="1428750" cy="1046162"/>
            <a:chOff x="4357686" y="5334013"/>
            <a:chExt cx="1428760" cy="1045970"/>
          </a:xfrm>
        </p:grpSpPr>
        <p:pic>
          <p:nvPicPr>
            <p:cNvPr id="9268" name="47 Imagen" descr="Centre Visio Computador Pati interi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548906" y="5334013"/>
              <a:ext cx="1114425" cy="74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69" name="53 CuadroTexto"/>
            <p:cNvSpPr txBox="1">
              <a:spLocks noChangeArrowheads="1"/>
            </p:cNvSpPr>
            <p:nvPr/>
          </p:nvSpPr>
          <p:spPr bwMode="auto">
            <a:xfrm>
              <a:off x="4357686" y="6072206"/>
              <a:ext cx="1428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400"/>
                <a:t>University</a:t>
              </a:r>
            </a:p>
          </p:txBody>
        </p:sp>
      </p:grpSp>
      <p:pic>
        <p:nvPicPr>
          <p:cNvPr id="9262" name="Picture 2" descr="C:\Users\aga\Pictures\Galería multimedia de Microsoft\j0400027.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29025" y="989013"/>
            <a:ext cx="1071563"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63" name="62 CuadroTexto"/>
          <p:cNvSpPr txBox="1">
            <a:spLocks noChangeArrowheads="1"/>
          </p:cNvSpPr>
          <p:nvPr/>
        </p:nvSpPr>
        <p:spPr bwMode="auto">
          <a:xfrm>
            <a:off x="3430588" y="1793875"/>
            <a:ext cx="13573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400"/>
              <a:t>Departments</a:t>
            </a:r>
          </a:p>
        </p:txBody>
      </p:sp>
      <p:sp>
        <p:nvSpPr>
          <p:cNvPr id="64" name="63 Rectángulo"/>
          <p:cNvSpPr/>
          <p:nvPr/>
        </p:nvSpPr>
        <p:spPr>
          <a:xfrm>
            <a:off x="4010025" y="0"/>
            <a:ext cx="5133975" cy="584200"/>
          </a:xfrm>
          <a:prstGeom prst="rect">
            <a:avLst/>
          </a:prstGeom>
        </p:spPr>
        <p:txBody>
          <a:bodyPr wrap="none">
            <a:spAutoFit/>
          </a:bodyPr>
          <a:lstStyle/>
          <a:p>
            <a:pPr algn="r">
              <a:defRPr/>
            </a:pPr>
            <a:r>
              <a:rPr lang="en-US" sz="3200" dirty="0">
                <a:solidFill>
                  <a:schemeClr val="tx1">
                    <a:lumMod val="85000"/>
                    <a:lumOff val="15000"/>
                  </a:schemeClr>
                </a:solidFill>
              </a:rPr>
              <a:t>University Research Life-Cycle</a:t>
            </a:r>
          </a:p>
        </p:txBody>
      </p:sp>
      <p:sp>
        <p:nvSpPr>
          <p:cNvPr id="9265"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
        <p:nvSpPr>
          <p:cNvPr id="68" name="4 Marcador de número de diapositiva"/>
          <p:cNvSpPr>
            <a:spLocks noGrp="1"/>
          </p:cNvSpPr>
          <p:nvPr>
            <p:ph type="sldNum" sz="quarter" idx="12"/>
          </p:nvPr>
        </p:nvSpPr>
        <p:spPr>
          <a:xfrm>
            <a:off x="6983413" y="6669088"/>
            <a:ext cx="2133600" cy="185737"/>
          </a:xfrm>
        </p:spPr>
        <p:txBody>
          <a:bodyPr/>
          <a:lstStyle/>
          <a:p>
            <a:pPr>
              <a:defRPr/>
            </a:pPr>
            <a:fld id="{48A44A6B-6CA7-47BB-BC8A-38856D9D2ABF}" type="slidenum">
              <a:rPr lang="es-ES" smtClean="0"/>
              <a:pPr>
                <a:defRPr/>
              </a:pPr>
              <a:t>8</a:t>
            </a:fld>
            <a:endParaRPr lang="es-ES" dirty="0"/>
          </a:p>
        </p:txBody>
      </p:sp>
      <p:pic>
        <p:nvPicPr>
          <p:cNvPr id="9267" name="74 Imagen"/>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85725" y="58738"/>
            <a:ext cx="90963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0" grpId="0" animBg="1"/>
      <p:bldP spid="49" grpId="0"/>
      <p:bldP spid="51" grpId="0"/>
      <p:bldP spid="44" grpId="0" animBg="1"/>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865"/>
            <a:ext cx="9091585" cy="5563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6" y="9683"/>
            <a:ext cx="10075151" cy="55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6" y="13610"/>
            <a:ext cx="8482270" cy="55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20" y="44312"/>
            <a:ext cx="9114905" cy="55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14" y="44312"/>
            <a:ext cx="9976973" cy="55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72" name="4 Marcador de número de diapositiva"/>
          <p:cNvSpPr txBox="1">
            <a:spLocks/>
          </p:cNvSpPr>
          <p:nvPr/>
        </p:nvSpPr>
        <p:spPr bwMode="auto">
          <a:xfrm>
            <a:off x="6983413" y="6669088"/>
            <a:ext cx="21336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fld id="{3FFEE7AD-9EAD-4C97-9CAB-7448BEBDF554}" type="slidenum">
              <a:rPr lang="es-ES" sz="1200">
                <a:solidFill>
                  <a:srgbClr val="898989"/>
                </a:solidFill>
              </a:rPr>
              <a:pPr algn="r" eaLnBrk="1" hangingPunct="1"/>
              <a:t>9</a:t>
            </a:fld>
            <a:endParaRPr lang="es-ES" sz="1200">
              <a:solidFill>
                <a:srgbClr val="898989"/>
              </a:solidFill>
            </a:endParaRPr>
          </a:p>
        </p:txBody>
      </p:sp>
      <p:sp>
        <p:nvSpPr>
          <p:cNvPr id="11273"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
        <p:nvSpPr>
          <p:cNvPr id="2" name="1 Título"/>
          <p:cNvSpPr>
            <a:spLocks noGrp="1"/>
          </p:cNvSpPr>
          <p:nvPr>
            <p:ph type="title"/>
          </p:nvPr>
        </p:nvSpPr>
        <p:spPr/>
        <p:txBody>
          <a:bodyPr/>
          <a:lstStyle/>
          <a:p>
            <a:endParaRPr lang="es-ES"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29"/>
                                        </p:tgtEl>
                                        <p:attrNameLst>
                                          <p:attrName>style.visibility</p:attrName>
                                        </p:attrNameLst>
                                      </p:cBhvr>
                                      <p:to>
                                        <p:strVal val="visible"/>
                                      </p:to>
                                    </p:set>
                                    <p:animEffect transition="in" filter="fade">
                                      <p:cBhvr>
                                        <p:cTn id="17" dur="500"/>
                                        <p:tgtEl>
                                          <p:spTgt spid="10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74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6050" y="152400"/>
            <a:ext cx="9096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4 Marcador de número de diapositiva"/>
          <p:cNvSpPr txBox="1">
            <a:spLocks/>
          </p:cNvSpPr>
          <p:nvPr/>
        </p:nvSpPr>
        <p:spPr bwMode="auto">
          <a:xfrm>
            <a:off x="6983413" y="6669088"/>
            <a:ext cx="21336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fld id="{F57A5862-BC1A-4F85-8260-4EE37F828CE0}" type="slidenum">
              <a:rPr lang="es-ES" sz="1200">
                <a:solidFill>
                  <a:srgbClr val="898989"/>
                </a:solidFill>
              </a:rPr>
              <a:pPr algn="r" eaLnBrk="1" hangingPunct="1"/>
              <a:t>10</a:t>
            </a:fld>
            <a:endParaRPr lang="es-ES" sz="1200">
              <a:solidFill>
                <a:srgbClr val="898989"/>
              </a:solidFill>
            </a:endParaRPr>
          </a:p>
        </p:txBody>
      </p:sp>
      <p:sp>
        <p:nvSpPr>
          <p:cNvPr id="12292"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
        <p:nvSpPr>
          <p:cNvPr id="12293" name="1 Título"/>
          <p:cNvSpPr>
            <a:spLocks noGrp="1"/>
          </p:cNvSpPr>
          <p:nvPr>
            <p:ph type="title"/>
          </p:nvPr>
        </p:nvSpPr>
        <p:spPr>
          <a:xfrm>
            <a:off x="1071563" y="0"/>
            <a:ext cx="8072437" cy="908050"/>
          </a:xfrm>
        </p:spPr>
        <p:txBody>
          <a:bodyPr/>
          <a:lstStyle/>
          <a:p>
            <a:pPr algn="r"/>
            <a:r>
              <a:rPr lang="en-GB" sz="3200" dirty="0" smtClean="0"/>
              <a:t>Researcher’s Public Consult</a:t>
            </a:r>
            <a:br>
              <a:rPr lang="en-GB" sz="3200" dirty="0" smtClean="0"/>
            </a:br>
            <a:r>
              <a:rPr lang="en-GB" sz="3200" dirty="0" smtClean="0"/>
              <a:t>PPC</a:t>
            </a:r>
          </a:p>
        </p:txBody>
      </p:sp>
      <p:pic>
        <p:nvPicPr>
          <p:cNvPr id="1229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792163"/>
            <a:ext cx="8196869" cy="55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9"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779" y="908720"/>
            <a:ext cx="9002223" cy="55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00"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806675"/>
            <a:ext cx="9174386" cy="55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01"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9155" y="722057"/>
            <a:ext cx="7262275" cy="594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30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188" y="5567363"/>
            <a:ext cx="1258887" cy="55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7" name="116 Rectángulo redondeado"/>
          <p:cNvSpPr/>
          <p:nvPr/>
        </p:nvSpPr>
        <p:spPr>
          <a:xfrm>
            <a:off x="4802188" y="1106488"/>
            <a:ext cx="4162425" cy="5360987"/>
          </a:xfrm>
          <a:prstGeom prst="roundRect">
            <a:avLst/>
          </a:prstGeom>
          <a:noFill/>
          <a:ln w="31750">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09" name="108 Rectángulo redondeado"/>
          <p:cNvSpPr/>
          <p:nvPr/>
        </p:nvSpPr>
        <p:spPr>
          <a:xfrm>
            <a:off x="63500" y="1106488"/>
            <a:ext cx="4652963" cy="5399087"/>
          </a:xfrm>
          <a:prstGeom prst="roundRect">
            <a:avLst/>
          </a:prstGeom>
          <a:noFill/>
          <a:ln w="31750">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2" name="4 Marcador de número de diapositiva"/>
          <p:cNvSpPr>
            <a:spLocks noGrp="1"/>
          </p:cNvSpPr>
          <p:nvPr>
            <p:ph type="sldNum" sz="quarter" idx="12"/>
          </p:nvPr>
        </p:nvSpPr>
        <p:spPr>
          <a:xfrm>
            <a:off x="6983413" y="6669088"/>
            <a:ext cx="2133600" cy="185737"/>
          </a:xfrm>
        </p:spPr>
        <p:txBody>
          <a:bodyPr/>
          <a:lstStyle/>
          <a:p>
            <a:pPr>
              <a:defRPr/>
            </a:pPr>
            <a:fld id="{04345CB5-3C73-4F2D-8B11-0B59FCABF96E}" type="slidenum">
              <a:rPr lang="es-ES" smtClean="0"/>
              <a:pPr>
                <a:defRPr/>
              </a:pPr>
              <a:t>11</a:t>
            </a:fld>
            <a:endParaRPr lang="es-ES" dirty="0"/>
          </a:p>
        </p:txBody>
      </p:sp>
      <p:sp>
        <p:nvSpPr>
          <p:cNvPr id="13318" name="1 Título"/>
          <p:cNvSpPr>
            <a:spLocks noGrp="1"/>
          </p:cNvSpPr>
          <p:nvPr>
            <p:ph type="title"/>
          </p:nvPr>
        </p:nvSpPr>
        <p:spPr>
          <a:xfrm>
            <a:off x="2987675" y="0"/>
            <a:ext cx="6156325" cy="571500"/>
          </a:xfrm>
        </p:spPr>
        <p:txBody>
          <a:bodyPr/>
          <a:lstStyle/>
          <a:p>
            <a:pPr algn="r"/>
            <a:r>
              <a:rPr lang="en-GB" sz="3200" smtClean="0"/>
              <a:t> Scientific Production Outputs</a:t>
            </a:r>
          </a:p>
        </p:txBody>
      </p:sp>
      <p:sp>
        <p:nvSpPr>
          <p:cNvPr id="13319"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cxnSp>
        <p:nvCxnSpPr>
          <p:cNvPr id="50" name="49 Conector recto de flecha"/>
          <p:cNvCxnSpPr/>
          <p:nvPr/>
        </p:nvCxnSpPr>
        <p:spPr>
          <a:xfrm flipV="1">
            <a:off x="1381835" y="4020428"/>
            <a:ext cx="1048370" cy="1976"/>
          </a:xfrm>
          <a:prstGeom prst="straightConnector1">
            <a:avLst/>
          </a:prstGeom>
          <a:ln>
            <a:solidFill>
              <a:schemeClr val="tx2"/>
            </a:solidFill>
            <a:tailEnd type="arrow"/>
          </a:ln>
          <a:effectLst>
            <a:glow rad="63500">
              <a:schemeClr val="accent1">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sp>
        <p:nvSpPr>
          <p:cNvPr id="68" name="67 CuadroTexto"/>
          <p:cNvSpPr txBox="1"/>
          <p:nvPr/>
        </p:nvSpPr>
        <p:spPr>
          <a:xfrm>
            <a:off x="1477963" y="4144963"/>
            <a:ext cx="711200" cy="2540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en-GB" sz="1050" dirty="0"/>
              <a:t>Introduce</a:t>
            </a:r>
          </a:p>
        </p:txBody>
      </p:sp>
      <p:grpSp>
        <p:nvGrpSpPr>
          <p:cNvPr id="69" name="106 Grupo"/>
          <p:cNvGrpSpPr>
            <a:grpSpLocks/>
          </p:cNvGrpSpPr>
          <p:nvPr/>
        </p:nvGrpSpPr>
        <p:grpSpPr bwMode="auto">
          <a:xfrm>
            <a:off x="1701800" y="3870325"/>
            <a:ext cx="265113" cy="274638"/>
            <a:chOff x="3318384" y="1579652"/>
            <a:chExt cx="276038" cy="307777"/>
          </a:xfrm>
        </p:grpSpPr>
        <p:sp>
          <p:nvSpPr>
            <p:cNvPr id="70" name="69 Elipse"/>
            <p:cNvSpPr/>
            <p:nvPr/>
          </p:nvSpPr>
          <p:spPr>
            <a:xfrm>
              <a:off x="3348137" y="1629466"/>
              <a:ext cx="216533" cy="215266"/>
            </a:xfrm>
            <a:prstGeom prst="ellipse">
              <a:avLst/>
            </a:prstGeom>
            <a:ln>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es-ES_tradnl" sz="1400" dirty="0"/>
            </a:p>
          </p:txBody>
        </p:sp>
        <p:sp>
          <p:nvSpPr>
            <p:cNvPr id="13368" name="70 CuadroTexto"/>
            <p:cNvSpPr txBox="1">
              <a:spLocks noChangeArrowheads="1"/>
            </p:cNvSpPr>
            <p:nvPr/>
          </p:nvSpPr>
          <p:spPr bwMode="auto">
            <a:xfrm>
              <a:off x="3318384" y="157965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s-ES_tradnl" sz="1400"/>
                <a:t>1</a:t>
              </a:r>
              <a:endParaRPr lang="es-ES_tradnl" sz="3400"/>
            </a:p>
          </p:txBody>
        </p:sp>
      </p:grpSp>
      <p:grpSp>
        <p:nvGrpSpPr>
          <p:cNvPr id="13323" name="89 Grupo"/>
          <p:cNvGrpSpPr>
            <a:grpSpLocks/>
          </p:cNvGrpSpPr>
          <p:nvPr/>
        </p:nvGrpSpPr>
        <p:grpSpPr bwMode="auto">
          <a:xfrm>
            <a:off x="217488" y="1957388"/>
            <a:ext cx="963612" cy="881062"/>
            <a:chOff x="152026" y="2465979"/>
            <a:chExt cx="963589" cy="879980"/>
          </a:xfrm>
        </p:grpSpPr>
        <p:sp>
          <p:nvSpPr>
            <p:cNvPr id="13365" name="30 CuadroTexto"/>
            <p:cNvSpPr txBox="1">
              <a:spLocks noChangeArrowheads="1"/>
            </p:cNvSpPr>
            <p:nvPr/>
          </p:nvSpPr>
          <p:spPr bwMode="auto">
            <a:xfrm>
              <a:off x="152026" y="3068960"/>
              <a:ext cx="9635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r>
                <a:rPr lang="en-GB" sz="1200" b="1"/>
                <a:t>Researchers</a:t>
              </a:r>
              <a:endParaRPr lang="en-GB" sz="1400" b="1"/>
            </a:p>
          </p:txBody>
        </p:sp>
        <p:pic>
          <p:nvPicPr>
            <p:cNvPr id="13366" name="Picture 5" descr="C:\Documents and Settings\ose\Mis documentos\Downloads\female_group_male_users (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060" y="2465979"/>
              <a:ext cx="621874" cy="62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324" name="35 Grupo"/>
          <p:cNvGrpSpPr>
            <a:grpSpLocks/>
          </p:cNvGrpSpPr>
          <p:nvPr/>
        </p:nvGrpSpPr>
        <p:grpSpPr bwMode="auto">
          <a:xfrm>
            <a:off x="282575" y="5373688"/>
            <a:ext cx="749300" cy="863600"/>
            <a:chOff x="3151406" y="4781576"/>
            <a:chExt cx="750334" cy="863555"/>
          </a:xfrm>
        </p:grpSpPr>
        <p:sp>
          <p:nvSpPr>
            <p:cNvPr id="13363" name="50 CuadroTexto"/>
            <p:cNvSpPr txBox="1">
              <a:spLocks noChangeArrowheads="1"/>
            </p:cNvSpPr>
            <p:nvPr/>
          </p:nvSpPr>
          <p:spPr bwMode="auto">
            <a:xfrm>
              <a:off x="3151406" y="5368132"/>
              <a:ext cx="7503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GB" sz="1200" b="1"/>
                <a:t>Librarian</a:t>
              </a:r>
              <a:endParaRPr lang="en-GB" sz="1600" b="1"/>
            </a:p>
          </p:txBody>
        </p:sp>
        <p:pic>
          <p:nvPicPr>
            <p:cNvPr id="13364" name="Picture 7" descr="http://www.veryicon.com/icon/png/Business/Business%20V2/woma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7819" y="4781576"/>
              <a:ext cx="537509" cy="537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72" name="71 Conector recto de flecha"/>
          <p:cNvCxnSpPr/>
          <p:nvPr/>
        </p:nvCxnSpPr>
        <p:spPr>
          <a:xfrm>
            <a:off x="1137930" y="5572827"/>
            <a:ext cx="2246913" cy="0"/>
          </a:xfrm>
          <a:prstGeom prst="straightConnector1">
            <a:avLst/>
          </a:prstGeom>
          <a:ln>
            <a:solidFill>
              <a:srgbClr val="00B050"/>
            </a:solidFill>
            <a:tailEnd type="none"/>
          </a:ln>
          <a:effectLst>
            <a:glow rad="63500">
              <a:schemeClr val="accent3">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cxnSp>
        <p:nvCxnSpPr>
          <p:cNvPr id="89" name="88 Conector recto de flecha"/>
          <p:cNvCxnSpPr/>
          <p:nvPr/>
        </p:nvCxnSpPr>
        <p:spPr>
          <a:xfrm flipV="1">
            <a:off x="4730219" y="3387434"/>
            <a:ext cx="1209933" cy="8063"/>
          </a:xfrm>
          <a:prstGeom prst="straightConnector1">
            <a:avLst/>
          </a:prstGeom>
          <a:ln>
            <a:solidFill>
              <a:schemeClr val="accent4"/>
            </a:solidFill>
            <a:tailEnd type="arrow"/>
          </a:ln>
          <a:effectLst>
            <a:glow rad="63500">
              <a:schemeClr val="accent4">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sp>
        <p:nvSpPr>
          <p:cNvPr id="85" name="84 Elipse"/>
          <p:cNvSpPr/>
          <p:nvPr/>
        </p:nvSpPr>
        <p:spPr>
          <a:xfrm>
            <a:off x="5154613" y="3263900"/>
            <a:ext cx="242887" cy="233363"/>
          </a:xfrm>
          <a:prstGeom prst="ellipse">
            <a:avLst/>
          </a:prstGeom>
        </p:spPr>
        <p:style>
          <a:lnRef idx="2">
            <a:schemeClr val="accent4"/>
          </a:lnRef>
          <a:fillRef idx="1">
            <a:schemeClr val="lt1"/>
          </a:fillRef>
          <a:effectRef idx="0">
            <a:schemeClr val="accent4"/>
          </a:effectRef>
          <a:fontRef idx="minor">
            <a:schemeClr val="dk1"/>
          </a:fontRef>
        </p:style>
        <p:txBody>
          <a:bodyPr anchor="ctr"/>
          <a:lstStyle/>
          <a:p>
            <a:pPr algn="ctr">
              <a:defRPr/>
            </a:pPr>
            <a:r>
              <a:rPr lang="es-ES_tradnl" sz="1600" dirty="0"/>
              <a:t>3</a:t>
            </a:r>
            <a:endParaRPr lang="es-ES" sz="1600" dirty="0"/>
          </a:p>
        </p:txBody>
      </p:sp>
      <p:sp>
        <p:nvSpPr>
          <p:cNvPr id="97" name="96 CuadroTexto"/>
          <p:cNvSpPr txBox="1"/>
          <p:nvPr/>
        </p:nvSpPr>
        <p:spPr>
          <a:xfrm>
            <a:off x="4973638" y="3563938"/>
            <a:ext cx="723900" cy="254000"/>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a:defRPr/>
            </a:pPr>
            <a:r>
              <a:rPr lang="en-GB" sz="1050" dirty="0"/>
              <a:t>Publish</a:t>
            </a:r>
          </a:p>
        </p:txBody>
      </p:sp>
      <p:cxnSp>
        <p:nvCxnSpPr>
          <p:cNvPr id="99" name="98 Conector recto de flecha"/>
          <p:cNvCxnSpPr/>
          <p:nvPr/>
        </p:nvCxnSpPr>
        <p:spPr>
          <a:xfrm>
            <a:off x="7038426" y="2157576"/>
            <a:ext cx="0" cy="703099"/>
          </a:xfrm>
          <a:prstGeom prst="straightConnector1">
            <a:avLst/>
          </a:prstGeom>
          <a:ln>
            <a:solidFill>
              <a:schemeClr val="accent6"/>
            </a:solidFill>
            <a:tailEnd type="arrow"/>
          </a:ln>
          <a:effectLst>
            <a:glow rad="63500">
              <a:schemeClr val="accent6">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sp>
        <p:nvSpPr>
          <p:cNvPr id="103" name="102 CuadroTexto"/>
          <p:cNvSpPr txBox="1"/>
          <p:nvPr/>
        </p:nvSpPr>
        <p:spPr>
          <a:xfrm>
            <a:off x="7207250" y="2268538"/>
            <a:ext cx="708025" cy="25400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GB" sz="1050" dirty="0"/>
              <a:t>Consult</a:t>
            </a:r>
          </a:p>
        </p:txBody>
      </p:sp>
      <p:grpSp>
        <p:nvGrpSpPr>
          <p:cNvPr id="13331" name="100 Grupo"/>
          <p:cNvGrpSpPr>
            <a:grpSpLocks/>
          </p:cNvGrpSpPr>
          <p:nvPr/>
        </p:nvGrpSpPr>
        <p:grpSpPr bwMode="auto">
          <a:xfrm>
            <a:off x="6302375" y="1254125"/>
            <a:ext cx="1414463" cy="887413"/>
            <a:chOff x="6649862" y="5175393"/>
            <a:chExt cx="1415324" cy="887407"/>
          </a:xfrm>
        </p:grpSpPr>
        <p:pic>
          <p:nvPicPr>
            <p:cNvPr id="13361" name="Picture 9" descr="http://sputnik5.com/en/wp-content/uploads/2011/02/icon_peopl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04419" y="5175393"/>
              <a:ext cx="884131" cy="79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62" name="105 CuadroTexto"/>
            <p:cNvSpPr txBox="1">
              <a:spLocks noChangeArrowheads="1"/>
            </p:cNvSpPr>
            <p:nvPr/>
          </p:nvSpPr>
          <p:spPr bwMode="auto">
            <a:xfrm>
              <a:off x="6649862" y="5785801"/>
              <a:ext cx="14153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GB" sz="1200" b="1"/>
                <a:t>Output consultants</a:t>
              </a:r>
              <a:endParaRPr lang="en-GB" sz="1600" b="1"/>
            </a:p>
          </p:txBody>
        </p:sp>
      </p:grpSp>
      <p:sp>
        <p:nvSpPr>
          <p:cNvPr id="119" name="118 CuadroTexto"/>
          <p:cNvSpPr txBox="1"/>
          <p:nvPr/>
        </p:nvSpPr>
        <p:spPr>
          <a:xfrm>
            <a:off x="3835400" y="936625"/>
            <a:ext cx="739775" cy="341313"/>
          </a:xfrm>
          <a:prstGeom prst="roundRect">
            <a:avLst/>
          </a:prstGeom>
        </p:spPr>
        <p:style>
          <a:lnRef idx="1">
            <a:schemeClr val="accent1"/>
          </a:lnRef>
          <a:fillRef idx="3">
            <a:schemeClr val="accent1"/>
          </a:fillRef>
          <a:effectRef idx="2">
            <a:schemeClr val="accent1"/>
          </a:effectRef>
          <a:fontRef idx="minor">
            <a:schemeClr val="lt1"/>
          </a:fontRef>
        </p:style>
        <p:txBody>
          <a:bodyPr wrap="none">
            <a:spAutoFit/>
          </a:bodyPr>
          <a:lstStyle/>
          <a:p>
            <a:pPr>
              <a:defRPr/>
            </a:pPr>
            <a:r>
              <a:rPr lang="en-GB" sz="1400" b="1" dirty="0"/>
              <a:t>Adding</a:t>
            </a:r>
            <a:endParaRPr lang="en-GB" b="1" dirty="0"/>
          </a:p>
        </p:txBody>
      </p:sp>
      <p:sp>
        <p:nvSpPr>
          <p:cNvPr id="120" name="119 CuadroTexto"/>
          <p:cNvSpPr txBox="1"/>
          <p:nvPr/>
        </p:nvSpPr>
        <p:spPr>
          <a:xfrm>
            <a:off x="8048625" y="962025"/>
            <a:ext cx="1001713" cy="341313"/>
          </a:xfrm>
          <a:prstGeom prst="roundRect">
            <a:avLst/>
          </a:prstGeom>
        </p:spPr>
        <p:style>
          <a:lnRef idx="1">
            <a:schemeClr val="accent6"/>
          </a:lnRef>
          <a:fillRef idx="3">
            <a:schemeClr val="accent6"/>
          </a:fillRef>
          <a:effectRef idx="2">
            <a:schemeClr val="accent6"/>
          </a:effectRef>
          <a:fontRef idx="minor">
            <a:schemeClr val="lt1"/>
          </a:fontRef>
        </p:style>
        <p:txBody>
          <a:bodyPr wrap="none">
            <a:spAutoFit/>
          </a:bodyPr>
          <a:lstStyle/>
          <a:p>
            <a:pPr>
              <a:defRPr/>
            </a:pPr>
            <a:r>
              <a:rPr lang="en-GB" sz="1400" b="1" dirty="0"/>
              <a:t>Consulting</a:t>
            </a:r>
            <a:endParaRPr lang="en-GB" b="1" dirty="0"/>
          </a:p>
        </p:txBody>
      </p:sp>
      <p:pic>
        <p:nvPicPr>
          <p:cNvPr id="128"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84699" y="2943281"/>
            <a:ext cx="1984477" cy="1560658"/>
          </a:xfrm>
          <a:prstGeom prst="rect">
            <a:avLst/>
          </a:prstGeom>
          <a:noFill/>
          <a:ln>
            <a:noFill/>
          </a:ln>
          <a:effectLst>
            <a:glow rad="101600">
              <a:schemeClr val="accent6">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55776" y="3083470"/>
            <a:ext cx="2018895" cy="1298131"/>
          </a:xfrm>
          <a:prstGeom prst="rect">
            <a:avLst/>
          </a:prstGeom>
          <a:ln>
            <a:noFill/>
          </a:ln>
          <a:effectLst>
            <a:glow rad="101600">
              <a:schemeClr val="accent1">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0" name="129 CuadroTexto"/>
          <p:cNvSpPr txBox="1"/>
          <p:nvPr/>
        </p:nvSpPr>
        <p:spPr>
          <a:xfrm>
            <a:off x="5868988" y="2690813"/>
            <a:ext cx="503237" cy="339725"/>
          </a:xfrm>
          <a:prstGeom prst="round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defRPr/>
            </a:pPr>
            <a:r>
              <a:rPr lang="en-GB" sz="1400" b="1" dirty="0"/>
              <a:t>PPC</a:t>
            </a:r>
            <a:endParaRPr lang="en-GB" b="1" dirty="0"/>
          </a:p>
        </p:txBody>
      </p:sp>
      <p:pic>
        <p:nvPicPr>
          <p:cNvPr id="13337"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213" y="3825875"/>
            <a:ext cx="96202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38"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713" y="3036888"/>
            <a:ext cx="1217612" cy="42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39"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86613" y="5373688"/>
            <a:ext cx="976312"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3" name="72 Conector recto de flecha"/>
          <p:cNvCxnSpPr/>
          <p:nvPr/>
        </p:nvCxnSpPr>
        <p:spPr>
          <a:xfrm flipH="1">
            <a:off x="7001922" y="4627791"/>
            <a:ext cx="1" cy="1014720"/>
          </a:xfrm>
          <a:prstGeom prst="straightConnector1">
            <a:avLst/>
          </a:prstGeom>
          <a:ln>
            <a:solidFill>
              <a:schemeClr val="accent6"/>
            </a:solidFill>
            <a:tailEnd type="arrow"/>
          </a:ln>
          <a:effectLst>
            <a:glow rad="63500">
              <a:schemeClr val="accent6">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cxnSp>
        <p:nvCxnSpPr>
          <p:cNvPr id="79" name="78 Conector recto de flecha"/>
          <p:cNvCxnSpPr/>
          <p:nvPr/>
        </p:nvCxnSpPr>
        <p:spPr>
          <a:xfrm>
            <a:off x="1137930" y="5874444"/>
            <a:ext cx="4378939" cy="0"/>
          </a:xfrm>
          <a:prstGeom prst="straightConnector1">
            <a:avLst/>
          </a:prstGeom>
          <a:ln>
            <a:solidFill>
              <a:srgbClr val="00B050"/>
            </a:solidFill>
            <a:tailEnd type="arrow"/>
          </a:ln>
          <a:effectLst>
            <a:glow rad="63500">
              <a:schemeClr val="accent3">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sp>
        <p:nvSpPr>
          <p:cNvPr id="80" name="79 CuadroTexto"/>
          <p:cNvSpPr txBox="1"/>
          <p:nvPr/>
        </p:nvSpPr>
        <p:spPr>
          <a:xfrm>
            <a:off x="3656013" y="5511800"/>
            <a:ext cx="990600" cy="254000"/>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a:defRPr/>
            </a:pPr>
            <a:r>
              <a:rPr lang="en-GB" sz="1050" dirty="0"/>
              <a:t>Attach/Publish</a:t>
            </a:r>
          </a:p>
        </p:txBody>
      </p:sp>
      <p:grpSp>
        <p:nvGrpSpPr>
          <p:cNvPr id="13343" name="87 Grupo"/>
          <p:cNvGrpSpPr>
            <a:grpSpLocks/>
          </p:cNvGrpSpPr>
          <p:nvPr/>
        </p:nvGrpSpPr>
        <p:grpSpPr bwMode="auto">
          <a:xfrm>
            <a:off x="1920875" y="1385888"/>
            <a:ext cx="874713" cy="1162050"/>
            <a:chOff x="503445" y="1303976"/>
            <a:chExt cx="1764255" cy="2013389"/>
          </a:xfrm>
        </p:grpSpPr>
        <p:sp>
          <p:nvSpPr>
            <p:cNvPr id="91" name="90 Rectángulo redondeado"/>
            <p:cNvSpPr/>
            <p:nvPr/>
          </p:nvSpPr>
          <p:spPr>
            <a:xfrm>
              <a:off x="503445" y="1303976"/>
              <a:ext cx="1764255" cy="2013389"/>
            </a:xfrm>
            <a:prstGeom prst="roundRect">
              <a:avLst/>
            </a:prstGeom>
            <a:blipFill rotWithShape="0">
              <a:blip r:embed="rId12"/>
              <a:stretch>
                <a:fillRect/>
              </a:stretch>
            </a:blipFill>
          </p:spPr>
          <p:style>
            <a:lnRef idx="2">
              <a:schemeClr val="accent1"/>
            </a:lnRef>
            <a:fillRef idx="1">
              <a:schemeClr val="lt1"/>
            </a:fillRef>
            <a:effectRef idx="0">
              <a:schemeClr val="accent1"/>
            </a:effectRef>
            <a:fontRef idx="minor">
              <a:schemeClr val="dk1"/>
            </a:fontRef>
          </p:style>
        </p:sp>
        <p:sp>
          <p:nvSpPr>
            <p:cNvPr id="92" name="91 Rectángulo"/>
            <p:cNvSpPr/>
            <p:nvPr/>
          </p:nvSpPr>
          <p:spPr>
            <a:xfrm>
              <a:off x="589898" y="1389242"/>
              <a:ext cx="1591350" cy="1842856"/>
            </a:xfrm>
            <a:prstGeom prst="rect">
              <a:avLst/>
            </a:prstGeom>
          </p:spPr>
          <p:style>
            <a:lnRef idx="0">
              <a:scrgbClr r="0" g="0" b="0"/>
            </a:lnRef>
            <a:fillRef idx="0">
              <a:scrgbClr r="0" g="0" b="0"/>
            </a:fillRef>
            <a:effectRef idx="0">
              <a:scrgbClr r="0" g="0" b="0"/>
            </a:effectRef>
            <a:fontRef idx="minor">
              <a:schemeClr val="dk1"/>
            </a:fontRef>
          </p:style>
          <p:txBody>
            <a:bodyPr lIns="114300" tIns="57150" rIns="114300" bIns="57150" spcCol="1270" anchor="ctr"/>
            <a:lstStyle/>
            <a:p>
              <a:pPr algn="ctr" defTabSz="1333500">
                <a:lnSpc>
                  <a:spcPct val="90000"/>
                </a:lnSpc>
                <a:spcAft>
                  <a:spcPct val="35000"/>
                </a:spcAft>
                <a:defRPr/>
              </a:pPr>
              <a:r>
                <a:rPr lang="es-ES_tradnl" sz="3000" dirty="0">
                  <a:solidFill>
                    <a:schemeClr val="tx1"/>
                  </a:solidFill>
                </a:rPr>
                <a:t>	  	      </a:t>
              </a:r>
            </a:p>
          </p:txBody>
        </p:sp>
      </p:grpSp>
      <p:cxnSp>
        <p:nvCxnSpPr>
          <p:cNvPr id="93" name="92 Conector recto de flecha"/>
          <p:cNvCxnSpPr/>
          <p:nvPr/>
        </p:nvCxnSpPr>
        <p:spPr>
          <a:xfrm flipH="1" flipV="1">
            <a:off x="2970586" y="2083538"/>
            <a:ext cx="586108" cy="830262"/>
          </a:xfrm>
          <a:prstGeom prst="straightConnector1">
            <a:avLst/>
          </a:prstGeom>
          <a:ln>
            <a:solidFill>
              <a:schemeClr val="tx2"/>
            </a:solidFill>
            <a:tailEnd type="arrow"/>
          </a:ln>
          <a:effectLst>
            <a:glow rad="63500">
              <a:schemeClr val="accent1">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sp>
        <p:nvSpPr>
          <p:cNvPr id="95" name="94 CuadroTexto"/>
          <p:cNvSpPr txBox="1"/>
          <p:nvPr/>
        </p:nvSpPr>
        <p:spPr>
          <a:xfrm>
            <a:off x="3243263" y="2070100"/>
            <a:ext cx="879475" cy="2540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en-GB" sz="1050" dirty="0"/>
              <a:t>Export CV</a:t>
            </a:r>
          </a:p>
        </p:txBody>
      </p:sp>
      <p:sp>
        <p:nvSpPr>
          <p:cNvPr id="107" name="106 Elipse"/>
          <p:cNvSpPr/>
          <p:nvPr/>
        </p:nvSpPr>
        <p:spPr>
          <a:xfrm>
            <a:off x="3086100" y="5727700"/>
            <a:ext cx="241300" cy="233363"/>
          </a:xfrm>
          <a:prstGeom prst="ellipse">
            <a:avLst/>
          </a:prstGeom>
          <a:ln>
            <a:solidFill>
              <a:srgbClr val="00B050"/>
            </a:solid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es-ES_tradnl" sz="1600" dirty="0"/>
              <a:t>5</a:t>
            </a:r>
            <a:endParaRPr lang="es-ES" sz="1600" dirty="0"/>
          </a:p>
        </p:txBody>
      </p:sp>
      <p:grpSp>
        <p:nvGrpSpPr>
          <p:cNvPr id="113" name="106 Grupo"/>
          <p:cNvGrpSpPr>
            <a:grpSpLocks/>
          </p:cNvGrpSpPr>
          <p:nvPr/>
        </p:nvGrpSpPr>
        <p:grpSpPr bwMode="auto">
          <a:xfrm>
            <a:off x="3216275" y="2473325"/>
            <a:ext cx="276225" cy="307975"/>
            <a:chOff x="3318384" y="1561617"/>
            <a:chExt cx="287900" cy="343848"/>
          </a:xfrm>
        </p:grpSpPr>
        <p:sp>
          <p:nvSpPr>
            <p:cNvPr id="114" name="113 Elipse"/>
            <p:cNvSpPr/>
            <p:nvPr/>
          </p:nvSpPr>
          <p:spPr>
            <a:xfrm>
              <a:off x="3348167" y="1628969"/>
              <a:ext cx="215098" cy="216234"/>
            </a:xfrm>
            <a:prstGeom prst="ellipse">
              <a:avLst/>
            </a:prstGeom>
            <a:ln>
              <a:solidFill>
                <a:schemeClr val="tx2"/>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es-ES_tradnl" sz="1400" dirty="0"/>
            </a:p>
          </p:txBody>
        </p:sp>
        <p:sp>
          <p:nvSpPr>
            <p:cNvPr id="13358" name="114 CuadroTexto"/>
            <p:cNvSpPr txBox="1">
              <a:spLocks noChangeArrowheads="1"/>
            </p:cNvSpPr>
            <p:nvPr/>
          </p:nvSpPr>
          <p:spPr bwMode="auto">
            <a:xfrm>
              <a:off x="3318384" y="1561617"/>
              <a:ext cx="287900" cy="34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s-ES_tradnl" sz="1400"/>
                <a:t>4</a:t>
              </a:r>
              <a:endParaRPr lang="es-ES_tradnl" sz="3400"/>
            </a:p>
          </p:txBody>
        </p:sp>
      </p:grpSp>
      <p:sp>
        <p:nvSpPr>
          <p:cNvPr id="124" name="123 Elipse"/>
          <p:cNvSpPr/>
          <p:nvPr/>
        </p:nvSpPr>
        <p:spPr>
          <a:xfrm>
            <a:off x="6907213" y="2300288"/>
            <a:ext cx="241300" cy="233362"/>
          </a:xfrm>
          <a:prstGeom prst="ellipse">
            <a:avLst/>
          </a:prstGeom>
          <a:ln>
            <a:solidFill>
              <a:srgbClr val="FFC000"/>
            </a:solid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es-ES_tradnl" sz="1600" dirty="0"/>
              <a:t>4</a:t>
            </a:r>
            <a:endParaRPr lang="es-ES" sz="1600" dirty="0"/>
          </a:p>
        </p:txBody>
      </p:sp>
      <p:sp>
        <p:nvSpPr>
          <p:cNvPr id="63" name="62 CuadroTexto"/>
          <p:cNvSpPr txBox="1"/>
          <p:nvPr/>
        </p:nvSpPr>
        <p:spPr>
          <a:xfrm>
            <a:off x="6723063" y="5119688"/>
            <a:ext cx="708025" cy="25400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GB" sz="1050" dirty="0"/>
              <a:t>Link</a:t>
            </a:r>
          </a:p>
        </p:txBody>
      </p:sp>
      <p:pic>
        <p:nvPicPr>
          <p:cNvPr id="13350" name="74 Imagen"/>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46050" y="152400"/>
            <a:ext cx="9096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51" name="Picture 5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4938" y="4662488"/>
            <a:ext cx="1173162"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5" name="74 Conector recto de flecha"/>
          <p:cNvCxnSpPr/>
          <p:nvPr/>
        </p:nvCxnSpPr>
        <p:spPr>
          <a:xfrm flipV="1">
            <a:off x="3384843" y="4595455"/>
            <a:ext cx="0" cy="977372"/>
          </a:xfrm>
          <a:prstGeom prst="straightConnector1">
            <a:avLst/>
          </a:prstGeom>
          <a:ln>
            <a:solidFill>
              <a:srgbClr val="00B050"/>
            </a:solidFill>
            <a:tailEnd type="arrow"/>
          </a:ln>
          <a:effectLst>
            <a:glow rad="63500">
              <a:schemeClr val="accent3">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sp>
        <p:nvSpPr>
          <p:cNvPr id="76" name="75 Elipse"/>
          <p:cNvSpPr/>
          <p:nvPr/>
        </p:nvSpPr>
        <p:spPr>
          <a:xfrm>
            <a:off x="2081213" y="5397500"/>
            <a:ext cx="242887" cy="233363"/>
          </a:xfrm>
          <a:prstGeom prst="ellipse">
            <a:avLst/>
          </a:prstGeom>
          <a:ln>
            <a:solidFill>
              <a:srgbClr val="00B050"/>
            </a:solidFill>
          </a:ln>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r>
              <a:rPr lang="es-ES_tradnl" sz="1600" dirty="0"/>
              <a:t>2</a:t>
            </a:r>
            <a:endParaRPr lang="es-ES" sz="1600" dirty="0"/>
          </a:p>
        </p:txBody>
      </p:sp>
      <p:sp>
        <p:nvSpPr>
          <p:cNvPr id="81" name="80 CuadroTexto"/>
          <p:cNvSpPr txBox="1"/>
          <p:nvPr/>
        </p:nvSpPr>
        <p:spPr>
          <a:xfrm>
            <a:off x="2564885" y="5240277"/>
            <a:ext cx="708025" cy="25400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defRPr/>
            </a:pPr>
            <a:r>
              <a:rPr lang="en-GB" sz="1050" dirty="0"/>
              <a:t>Validate</a:t>
            </a:r>
          </a:p>
        </p:txBody>
      </p:sp>
      <p:sp>
        <p:nvSpPr>
          <p:cNvPr id="84" name="83 Elipse"/>
          <p:cNvSpPr/>
          <p:nvPr/>
        </p:nvSpPr>
        <p:spPr>
          <a:xfrm>
            <a:off x="6888163" y="4762500"/>
            <a:ext cx="242887" cy="231775"/>
          </a:xfrm>
          <a:prstGeom prst="ellipse">
            <a:avLst/>
          </a:prstGeom>
          <a:ln>
            <a:solidFill>
              <a:srgbClr val="FFC000"/>
            </a:solid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es-ES_tradnl" sz="1600" dirty="0"/>
              <a:t>5</a:t>
            </a:r>
            <a:endParaRPr lang="es-ES" sz="1600" dirty="0"/>
          </a:p>
        </p:txBody>
      </p:sp>
      <p:sp>
        <p:nvSpPr>
          <p:cNvPr id="66" name="65 CuadroTexto"/>
          <p:cNvSpPr txBox="1"/>
          <p:nvPr/>
        </p:nvSpPr>
        <p:spPr>
          <a:xfrm>
            <a:off x="3867150" y="2747963"/>
            <a:ext cx="519113" cy="341312"/>
          </a:xfrm>
          <a:prstGeom prst="roundRect">
            <a:avLst/>
          </a:prstGeom>
          <a:gradFill>
            <a:gsLst>
              <a:gs pos="0">
                <a:schemeClr val="tx2">
                  <a:lumMod val="60000"/>
                  <a:lumOff val="40000"/>
                </a:schemeClr>
              </a:gs>
              <a:gs pos="35000">
                <a:schemeClr val="tx2">
                  <a:lumMod val="20000"/>
                  <a:lumOff val="80000"/>
                </a:schemeClr>
              </a:gs>
              <a:gs pos="100000">
                <a:schemeClr val="accent1">
                  <a:lumMod val="20000"/>
                  <a:lumOff val="80000"/>
                </a:schemeClr>
              </a:gs>
            </a:gsLst>
          </a:gradFill>
          <a:ln>
            <a:solidFill>
              <a:schemeClr val="accent1">
                <a:lumMod val="75000"/>
              </a:schemeClr>
            </a:solidFill>
          </a:ln>
        </p:spPr>
        <p:style>
          <a:lnRef idx="1">
            <a:schemeClr val="accent3"/>
          </a:lnRef>
          <a:fillRef idx="2">
            <a:schemeClr val="accent3"/>
          </a:fillRef>
          <a:effectRef idx="1">
            <a:schemeClr val="accent3"/>
          </a:effectRef>
          <a:fontRef idx="minor">
            <a:schemeClr val="dk1"/>
          </a:fontRef>
        </p:style>
        <p:txBody>
          <a:bodyPr wrap="none">
            <a:spAutoFit/>
          </a:bodyPr>
          <a:lstStyle/>
          <a:p>
            <a:pPr fontAlgn="auto">
              <a:spcBef>
                <a:spcPts val="0"/>
              </a:spcBef>
              <a:spcAft>
                <a:spcPts val="0"/>
              </a:spcAft>
              <a:defRPr/>
            </a:pPr>
            <a:r>
              <a:rPr lang="en-GB" sz="1400" b="1" dirty="0"/>
              <a:t>GPC</a:t>
            </a:r>
            <a:endParaRPr lang="en-GB" b="1"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par>
                                <p:cTn id="8" presetID="22" presetClass="entr" presetSubtype="8" fill="hold" nodeType="withEffect">
                                  <p:stCondLst>
                                    <p:cond delay="0"/>
                                  </p:stCondLst>
                                  <p:childTnLst>
                                    <p:set>
                                      <p:cBhvr>
                                        <p:cTn id="9" dur="1" fill="hold">
                                          <p:stCondLst>
                                            <p:cond delay="0"/>
                                          </p:stCondLst>
                                        </p:cTn>
                                        <p:tgtEl>
                                          <p:spTgt spid="69"/>
                                        </p:tgtEl>
                                        <p:attrNameLst>
                                          <p:attrName>style.visibility</p:attrName>
                                        </p:attrNameLst>
                                      </p:cBhvr>
                                      <p:to>
                                        <p:strVal val="visible"/>
                                      </p:to>
                                    </p:set>
                                    <p:animEffect transition="in" filter="wipe(left)">
                                      <p:cBhvr>
                                        <p:cTn id="10" dur="500"/>
                                        <p:tgtEl>
                                          <p:spTgt spid="6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ipe(left)">
                                      <p:cBhvr>
                                        <p:cTn id="13" dur="500"/>
                                        <p:tgtEl>
                                          <p:spTgt spid="6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wipe(left)">
                                      <p:cBhvr>
                                        <p:cTn id="18" dur="500"/>
                                        <p:tgtEl>
                                          <p:spTgt spid="7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wipe(left)">
                                      <p:cBhvr>
                                        <p:cTn id="21" dur="500"/>
                                        <p:tgtEl>
                                          <p:spTgt spid="7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1"/>
                                        </p:tgtEl>
                                        <p:attrNameLst>
                                          <p:attrName>style.visibility</p:attrName>
                                        </p:attrNameLst>
                                      </p:cBhvr>
                                      <p:to>
                                        <p:strVal val="visible"/>
                                      </p:to>
                                    </p:set>
                                    <p:animEffect transition="in" filter="wipe(left)">
                                      <p:cBhvr>
                                        <p:cTn id="24" dur="500"/>
                                        <p:tgtEl>
                                          <p:spTgt spid="81"/>
                                        </p:tgtEl>
                                      </p:cBhvr>
                                    </p:animEffect>
                                  </p:childTnLst>
                                </p:cTn>
                              </p:par>
                            </p:childTnLst>
                          </p:cTn>
                        </p:par>
                        <p:par>
                          <p:cTn id="25" fill="hold" nodeType="afterGroup">
                            <p:stCondLst>
                              <p:cond delay="500"/>
                            </p:stCondLst>
                            <p:childTnLst>
                              <p:par>
                                <p:cTn id="26" presetID="22" presetClass="entr" presetSubtype="4" fill="hold" nodeType="after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wipe(down)">
                                      <p:cBhvr>
                                        <p:cTn id="28" dur="500"/>
                                        <p:tgtEl>
                                          <p:spTgt spid="7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89"/>
                                        </p:tgtEl>
                                        <p:attrNameLst>
                                          <p:attrName>style.visibility</p:attrName>
                                        </p:attrNameLst>
                                      </p:cBhvr>
                                      <p:to>
                                        <p:strVal val="visible"/>
                                      </p:to>
                                    </p:set>
                                    <p:animEffect transition="in" filter="wipe(left)">
                                      <p:cBhvr>
                                        <p:cTn id="33" dur="500"/>
                                        <p:tgtEl>
                                          <p:spTgt spid="8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wipe(left)">
                                      <p:cBhvr>
                                        <p:cTn id="36" dur="500"/>
                                        <p:tgtEl>
                                          <p:spTgt spid="8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97"/>
                                        </p:tgtEl>
                                        <p:attrNameLst>
                                          <p:attrName>style.visibility</p:attrName>
                                        </p:attrNameLst>
                                      </p:cBhvr>
                                      <p:to>
                                        <p:strVal val="visible"/>
                                      </p:to>
                                    </p:set>
                                    <p:animEffect transition="in" filter="wipe(left)">
                                      <p:cBhvr>
                                        <p:cTn id="39" dur="500"/>
                                        <p:tgtEl>
                                          <p:spTgt spid="9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4" fill="hold" nodeType="clickEffect">
                                  <p:stCondLst>
                                    <p:cond delay="0"/>
                                  </p:stCondLst>
                                  <p:childTnLst>
                                    <p:set>
                                      <p:cBhvr>
                                        <p:cTn id="43" dur="1" fill="hold">
                                          <p:stCondLst>
                                            <p:cond delay="0"/>
                                          </p:stCondLst>
                                        </p:cTn>
                                        <p:tgtEl>
                                          <p:spTgt spid="93"/>
                                        </p:tgtEl>
                                        <p:attrNameLst>
                                          <p:attrName>style.visibility</p:attrName>
                                        </p:attrNameLst>
                                      </p:cBhvr>
                                      <p:to>
                                        <p:strVal val="visible"/>
                                      </p:to>
                                    </p:set>
                                    <p:animEffect transition="in" filter="wipe(down)">
                                      <p:cBhvr>
                                        <p:cTn id="44" dur="500"/>
                                        <p:tgtEl>
                                          <p:spTgt spid="93"/>
                                        </p:tgtEl>
                                      </p:cBhvr>
                                    </p:animEffect>
                                  </p:childTnLst>
                                </p:cTn>
                              </p:par>
                              <p:par>
                                <p:cTn id="45" presetID="22" presetClass="entr" presetSubtype="4" fill="hold" nodeType="with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wipe(down)">
                                      <p:cBhvr>
                                        <p:cTn id="47" dur="500"/>
                                        <p:tgtEl>
                                          <p:spTgt spid="11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95"/>
                                        </p:tgtEl>
                                        <p:attrNameLst>
                                          <p:attrName>style.visibility</p:attrName>
                                        </p:attrNameLst>
                                      </p:cBhvr>
                                      <p:to>
                                        <p:strVal val="visible"/>
                                      </p:to>
                                    </p:set>
                                    <p:animEffect transition="in" filter="wipe(down)">
                                      <p:cBhvr>
                                        <p:cTn id="50" dur="500"/>
                                        <p:tgtEl>
                                          <p:spTgt spid="95"/>
                                        </p:tgtEl>
                                      </p:cBhvr>
                                    </p:animEffect>
                                  </p:childTnLst>
                                </p:cTn>
                              </p:par>
                              <p:par>
                                <p:cTn id="51" presetID="22" presetClass="entr" presetSubtype="1" fill="hold" nodeType="withEffect">
                                  <p:stCondLst>
                                    <p:cond delay="0"/>
                                  </p:stCondLst>
                                  <p:childTnLst>
                                    <p:set>
                                      <p:cBhvr>
                                        <p:cTn id="52" dur="1" fill="hold">
                                          <p:stCondLst>
                                            <p:cond delay="0"/>
                                          </p:stCondLst>
                                        </p:cTn>
                                        <p:tgtEl>
                                          <p:spTgt spid="99"/>
                                        </p:tgtEl>
                                        <p:attrNameLst>
                                          <p:attrName>style.visibility</p:attrName>
                                        </p:attrNameLst>
                                      </p:cBhvr>
                                      <p:to>
                                        <p:strVal val="visible"/>
                                      </p:to>
                                    </p:set>
                                    <p:animEffect transition="in" filter="wipe(up)">
                                      <p:cBhvr>
                                        <p:cTn id="53" dur="500"/>
                                        <p:tgtEl>
                                          <p:spTgt spid="99"/>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24"/>
                                        </p:tgtEl>
                                        <p:attrNameLst>
                                          <p:attrName>style.visibility</p:attrName>
                                        </p:attrNameLst>
                                      </p:cBhvr>
                                      <p:to>
                                        <p:strVal val="visible"/>
                                      </p:to>
                                    </p:set>
                                    <p:animEffect transition="in" filter="wipe(up)">
                                      <p:cBhvr>
                                        <p:cTn id="56" dur="500"/>
                                        <p:tgtEl>
                                          <p:spTgt spid="124"/>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03"/>
                                        </p:tgtEl>
                                        <p:attrNameLst>
                                          <p:attrName>style.visibility</p:attrName>
                                        </p:attrNameLst>
                                      </p:cBhvr>
                                      <p:to>
                                        <p:strVal val="visible"/>
                                      </p:to>
                                    </p:set>
                                    <p:animEffect transition="in" filter="wipe(up)">
                                      <p:cBhvr>
                                        <p:cTn id="59" dur="500"/>
                                        <p:tgtEl>
                                          <p:spTgt spid="103"/>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nodeType="click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left)">
                                      <p:cBhvr>
                                        <p:cTn id="64" dur="500"/>
                                        <p:tgtEl>
                                          <p:spTgt spid="7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7"/>
                                        </p:tgtEl>
                                        <p:attrNameLst>
                                          <p:attrName>style.visibility</p:attrName>
                                        </p:attrNameLst>
                                      </p:cBhvr>
                                      <p:to>
                                        <p:strVal val="visible"/>
                                      </p:to>
                                    </p:set>
                                    <p:animEffect transition="in" filter="wipe(left)">
                                      <p:cBhvr>
                                        <p:cTn id="67" dur="500"/>
                                        <p:tgtEl>
                                          <p:spTgt spid="10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wipe(left)">
                                      <p:cBhvr>
                                        <p:cTn id="70" dur="500"/>
                                        <p:tgtEl>
                                          <p:spTgt spid="80"/>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84"/>
                                        </p:tgtEl>
                                        <p:attrNameLst>
                                          <p:attrName>style.visibility</p:attrName>
                                        </p:attrNameLst>
                                      </p:cBhvr>
                                      <p:to>
                                        <p:strVal val="visible"/>
                                      </p:to>
                                    </p:set>
                                    <p:animEffect transition="in" filter="wipe(up)">
                                      <p:cBhvr>
                                        <p:cTn id="73" dur="500"/>
                                        <p:tgtEl>
                                          <p:spTgt spid="84"/>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wipe(up)">
                                      <p:cBhvr>
                                        <p:cTn id="76" dur="500"/>
                                        <p:tgtEl>
                                          <p:spTgt spid="63"/>
                                        </p:tgtEl>
                                      </p:cBhvr>
                                    </p:animEffect>
                                  </p:childTnLst>
                                </p:cTn>
                              </p:par>
                              <p:par>
                                <p:cTn id="77" presetID="22" presetClass="entr" presetSubtype="1" fill="hold" nodeType="with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wipe(up)">
                                      <p:cBhvr>
                                        <p:cTn id="79"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85" grpId="0" animBg="1"/>
      <p:bldP spid="97" grpId="0" animBg="1"/>
      <p:bldP spid="103" grpId="0" animBg="1"/>
      <p:bldP spid="80" grpId="0" animBg="1"/>
      <p:bldP spid="95" grpId="0" animBg="1"/>
      <p:bldP spid="107" grpId="0" animBg="1"/>
      <p:bldP spid="124" grpId="0" animBg="1"/>
      <p:bldP spid="63" grpId="0" animBg="1"/>
      <p:bldP spid="76" grpId="0" animBg="1"/>
      <p:bldP spid="81" grpId="0" animBg="1"/>
      <p:bldP spid="8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848976"/>
            <a:ext cx="4011362" cy="5602915"/>
          </a:xfrm>
          <a:prstGeom prst="rect">
            <a:avLst/>
          </a:prstGeom>
          <a:noFill/>
          <a:ln>
            <a:noFill/>
          </a:ln>
          <a:effectLst>
            <a:glow rad="1397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390780"/>
            <a:ext cx="4188254" cy="4630508"/>
          </a:xfrm>
          <a:prstGeom prst="rect">
            <a:avLst/>
          </a:prstGeom>
          <a:noFill/>
          <a:ln>
            <a:noFill/>
          </a:ln>
          <a:effectLst>
            <a:glow rad="139700">
              <a:schemeClr val="accent6">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340" name="1 Título"/>
          <p:cNvSpPr>
            <a:spLocks noGrp="1"/>
          </p:cNvSpPr>
          <p:nvPr>
            <p:ph type="title"/>
          </p:nvPr>
        </p:nvSpPr>
        <p:spPr>
          <a:xfrm>
            <a:off x="1071563" y="0"/>
            <a:ext cx="8072437" cy="980728"/>
          </a:xfrm>
        </p:spPr>
        <p:txBody>
          <a:bodyPr/>
          <a:lstStyle/>
          <a:p>
            <a:pPr algn="r"/>
            <a:r>
              <a:rPr lang="en-GB" sz="3200" dirty="0" smtClean="0"/>
              <a:t>University's Report</a:t>
            </a:r>
            <a:br>
              <a:rPr lang="en-GB" sz="3200" dirty="0" smtClean="0"/>
            </a:br>
            <a:r>
              <a:rPr lang="en-GB" sz="3200" dirty="0" smtClean="0"/>
              <a:t>MEMIN </a:t>
            </a:r>
          </a:p>
        </p:txBody>
      </p:sp>
      <p:graphicFrame>
        <p:nvGraphicFramePr>
          <p:cNvPr id="9" name="8 Tabla"/>
          <p:cNvGraphicFramePr>
            <a:graphicFrameLocks noGrp="1"/>
          </p:cNvGraphicFramePr>
          <p:nvPr/>
        </p:nvGraphicFramePr>
        <p:xfrm>
          <a:off x="3419475" y="1450975"/>
          <a:ext cx="2773363" cy="3689349"/>
        </p:xfrm>
        <a:graphic>
          <a:graphicData uri="http://schemas.openxmlformats.org/drawingml/2006/table">
            <a:tbl>
              <a:tblPr firstRow="1" bandRow="1">
                <a:tableStyleId>{5C22544A-7EE6-4342-B048-85BDC9FD1C3A}</a:tableStyleId>
              </a:tblPr>
              <a:tblGrid>
                <a:gridCol w="2773363"/>
              </a:tblGrid>
              <a:tr h="415750">
                <a:tc>
                  <a:txBody>
                    <a:bodyPr/>
                    <a:lstStyle/>
                    <a:p>
                      <a:pPr algn="ctr"/>
                      <a:r>
                        <a:rPr lang="en-US" sz="1600" noProof="0" dirty="0" smtClean="0"/>
                        <a:t>Criterion</a:t>
                      </a:r>
                      <a:endParaRPr lang="en-US" sz="1600" noProof="0" dirty="0"/>
                    </a:p>
                  </a:txBody>
                  <a:tcPr marL="91475" marR="91475" marT="45712" marB="45712" anchor="ctr"/>
                </a:tc>
              </a:tr>
              <a:tr h="4157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baseline="0" noProof="0" dirty="0" smtClean="0"/>
                        <a:t>Extraction period</a:t>
                      </a:r>
                      <a:endParaRPr lang="en-US" sz="1800" b="1" kern="1200" baseline="0" noProof="0" dirty="0" smtClean="0">
                        <a:solidFill>
                          <a:schemeClr val="dk1"/>
                        </a:solidFill>
                        <a:latin typeface="+mn-lt"/>
                        <a:ea typeface="+mn-ea"/>
                        <a:cs typeface="+mn-cs"/>
                      </a:endParaRPr>
                    </a:p>
                  </a:txBody>
                  <a:tcPr marL="91475" marR="91475" marT="45712" marB="45712" anchor="ctr"/>
                </a:tc>
              </a:tr>
              <a:tr h="4366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baseline="0" noProof="0" dirty="0" smtClean="0"/>
                        <a:t>Extraction type</a:t>
                      </a:r>
                      <a:endParaRPr lang="en-US" sz="1800" b="1" kern="1200" baseline="0" noProof="0" dirty="0" smtClean="0">
                        <a:solidFill>
                          <a:schemeClr val="dk1"/>
                        </a:solidFill>
                        <a:latin typeface="+mn-lt"/>
                        <a:ea typeface="+mn-ea"/>
                        <a:cs typeface="+mn-cs"/>
                      </a:endParaRPr>
                    </a:p>
                  </a:txBody>
                  <a:tcPr marL="91475" marR="91475" marT="45712" marB="45712" anchor="ctr"/>
                </a:tc>
              </a:tr>
              <a:tr h="4157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baseline="0" noProof="0" dirty="0" smtClean="0"/>
                        <a:t>Members criterion</a:t>
                      </a:r>
                      <a:endParaRPr lang="en-US" sz="1800" b="1" kern="1200" baseline="0" noProof="0" dirty="0">
                        <a:solidFill>
                          <a:schemeClr val="dk1"/>
                        </a:solidFill>
                        <a:latin typeface="+mn-lt"/>
                        <a:ea typeface="+mn-ea"/>
                        <a:cs typeface="+mn-cs"/>
                      </a:endParaRPr>
                    </a:p>
                  </a:txBody>
                  <a:tcPr marL="91475" marR="91475" marT="45712" marB="45712" anchor="ctr"/>
                </a:tc>
              </a:tr>
              <a:tr h="4128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baseline="0" noProof="0" dirty="0" smtClean="0"/>
                        <a:t>Researchers extraction</a:t>
                      </a:r>
                      <a:endParaRPr lang="en-US" sz="1800" b="1" kern="1200" baseline="0" noProof="0" dirty="0">
                        <a:solidFill>
                          <a:schemeClr val="dk1"/>
                        </a:solidFill>
                        <a:latin typeface="+mn-lt"/>
                        <a:ea typeface="+mn-ea"/>
                        <a:cs typeface="+mn-cs"/>
                      </a:endParaRPr>
                    </a:p>
                  </a:txBody>
                  <a:tcPr marL="91475" marR="91475" marT="45712" marB="45712" anchor="ctr"/>
                </a:tc>
              </a:tr>
              <a:tr h="4384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noProof="0" dirty="0" smtClean="0"/>
                        <a:t>Activity criterion</a:t>
                      </a:r>
                    </a:p>
                  </a:txBody>
                  <a:tcPr marL="91475" marR="91475" marT="45712" marB="45712" anchor="ctr"/>
                </a:tc>
              </a:tr>
              <a:tr h="4216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baseline="0" noProof="0" dirty="0" smtClean="0"/>
                        <a:t>Types of activity</a:t>
                      </a:r>
                      <a:endParaRPr lang="en-US" sz="1800" b="1" kern="1200" baseline="0" noProof="0" dirty="0" smtClean="0">
                        <a:solidFill>
                          <a:schemeClr val="dk1"/>
                        </a:solidFill>
                        <a:latin typeface="+mn-lt"/>
                        <a:ea typeface="+mn-ea"/>
                        <a:cs typeface="+mn-cs"/>
                      </a:endParaRPr>
                    </a:p>
                  </a:txBody>
                  <a:tcPr marL="91475" marR="91475" marT="45712" marB="45712" anchor="ctr"/>
                </a:tc>
              </a:tr>
              <a:tr h="3662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baseline="0" noProof="0" dirty="0" smtClean="0"/>
                        <a:t>Privacy configuration</a:t>
                      </a:r>
                      <a:endParaRPr lang="en-US" sz="1800" b="1" kern="1200" baseline="0" noProof="0" dirty="0" smtClean="0">
                        <a:solidFill>
                          <a:schemeClr val="dk1"/>
                        </a:solidFill>
                        <a:latin typeface="+mn-lt"/>
                        <a:ea typeface="+mn-ea"/>
                        <a:cs typeface="+mn-cs"/>
                      </a:endParaRPr>
                    </a:p>
                  </a:txBody>
                  <a:tcPr marL="91475" marR="91475" marT="45712" marB="45712" anchor="ctr"/>
                </a:tc>
              </a:tr>
              <a:tr h="3662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baseline="0" noProof="0" dirty="0" smtClean="0"/>
                        <a:t>Visibility configuration</a:t>
                      </a:r>
                      <a:endParaRPr lang="en-US" sz="1800" b="1" kern="1200" baseline="0" noProof="0" dirty="0" smtClean="0">
                        <a:solidFill>
                          <a:schemeClr val="dk1"/>
                        </a:solidFill>
                        <a:latin typeface="+mn-lt"/>
                        <a:ea typeface="+mn-ea"/>
                        <a:cs typeface="+mn-cs"/>
                      </a:endParaRPr>
                    </a:p>
                  </a:txBody>
                  <a:tcPr marL="91475" marR="91475" marT="45712" marB="45712" anchor="ctr"/>
                </a:tc>
              </a:tr>
            </a:tbl>
          </a:graphicData>
        </a:graphic>
      </p:graphicFrame>
      <p:pic>
        <p:nvPicPr>
          <p:cNvPr id="14363" name="74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925" y="44450"/>
            <a:ext cx="9096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4 Marcador de número de diapositiva"/>
          <p:cNvSpPr>
            <a:spLocks noGrp="1"/>
          </p:cNvSpPr>
          <p:nvPr>
            <p:ph type="sldNum" sz="quarter" idx="12"/>
          </p:nvPr>
        </p:nvSpPr>
        <p:spPr>
          <a:xfrm>
            <a:off x="6983413" y="6669088"/>
            <a:ext cx="2133600" cy="185737"/>
          </a:xfrm>
        </p:spPr>
        <p:txBody>
          <a:bodyPr/>
          <a:lstStyle/>
          <a:p>
            <a:pPr>
              <a:defRPr/>
            </a:pPr>
            <a:fld id="{53694EA6-9FF0-488C-B38E-D342AD4E021B}" type="slidenum">
              <a:rPr lang="es-ES" smtClean="0"/>
              <a:pPr>
                <a:defRPr/>
              </a:pPr>
              <a:t>12</a:t>
            </a:fld>
            <a:endParaRPr lang="es-ES" dirty="0"/>
          </a:p>
        </p:txBody>
      </p:sp>
      <p:sp>
        <p:nvSpPr>
          <p:cNvPr id="14365"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56 Grupo"/>
          <p:cNvGrpSpPr>
            <a:grpSpLocks/>
          </p:cNvGrpSpPr>
          <p:nvPr/>
        </p:nvGrpSpPr>
        <p:grpSpPr bwMode="auto">
          <a:xfrm>
            <a:off x="3643313" y="1027113"/>
            <a:ext cx="1104900" cy="968375"/>
            <a:chOff x="-88778" y="1631304"/>
            <a:chExt cx="1393247" cy="1305269"/>
          </a:xfrm>
        </p:grpSpPr>
        <p:sp>
          <p:nvSpPr>
            <p:cNvPr id="15405" name="65 CuadroTexto"/>
            <p:cNvSpPr txBox="1">
              <a:spLocks noChangeArrowheads="1"/>
            </p:cNvSpPr>
            <p:nvPr/>
          </p:nvSpPr>
          <p:spPr bwMode="auto">
            <a:xfrm>
              <a:off x="-88778" y="2563035"/>
              <a:ext cx="1393247" cy="37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b="1"/>
                <a:t>Administrador</a:t>
              </a:r>
            </a:p>
          </p:txBody>
        </p:sp>
        <p:pic>
          <p:nvPicPr>
            <p:cNvPr id="15406" name="Picture 2" descr="http://hamed3d.persiangig.com/image/admin_ic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515" y="1631304"/>
              <a:ext cx="808726" cy="995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69" name="68 Conector recto de flecha"/>
          <p:cNvCxnSpPr/>
          <p:nvPr/>
        </p:nvCxnSpPr>
        <p:spPr>
          <a:xfrm flipH="1">
            <a:off x="2228822" y="1600898"/>
            <a:ext cx="1414070" cy="3"/>
          </a:xfrm>
          <a:prstGeom prst="straightConnector1">
            <a:avLst/>
          </a:prstGeom>
          <a:ln>
            <a:solidFill>
              <a:schemeClr val="tx2"/>
            </a:solidFill>
            <a:tailEnd type="arrow"/>
          </a:ln>
          <a:effectLst>
            <a:glow rad="63500">
              <a:schemeClr val="accent1">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pic>
        <p:nvPicPr>
          <p:cNvPr id="7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1183" y="4331009"/>
            <a:ext cx="1516231" cy="2117814"/>
          </a:xfrm>
          <a:prstGeom prst="rect">
            <a:avLst/>
          </a:prstGeom>
          <a:noFill/>
          <a:ln>
            <a:noFill/>
          </a:ln>
          <a:effectLst>
            <a:glow rad="1016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9" name="78 Elipse"/>
          <p:cNvSpPr/>
          <p:nvPr/>
        </p:nvSpPr>
        <p:spPr>
          <a:xfrm>
            <a:off x="2814638" y="1484313"/>
            <a:ext cx="242887" cy="233362"/>
          </a:xfrm>
          <a:prstGeom prst="ellips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600"/>
              <a:t>1</a:t>
            </a:r>
          </a:p>
        </p:txBody>
      </p:sp>
      <p:pic>
        <p:nvPicPr>
          <p:cNvPr id="1536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3313" y="1276350"/>
            <a:ext cx="2678112" cy="21050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7"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263" y="1174750"/>
            <a:ext cx="1604962" cy="219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2" name="41 Conector recto de flecha"/>
          <p:cNvCxnSpPr/>
          <p:nvPr/>
        </p:nvCxnSpPr>
        <p:spPr>
          <a:xfrm flipH="1">
            <a:off x="2221988" y="5260975"/>
            <a:ext cx="1457837" cy="0"/>
          </a:xfrm>
          <a:prstGeom prst="straightConnector1">
            <a:avLst/>
          </a:prstGeom>
          <a:ln>
            <a:tailEnd type="arrow"/>
          </a:ln>
          <a:effectLst>
            <a:glow rad="63500">
              <a:schemeClr val="accent3">
                <a:satMod val="175000"/>
                <a:alpha val="40000"/>
              </a:schemeClr>
            </a:glow>
            <a:outerShdw blurRad="40000" dist="20000" dir="5400000" rotWithShape="0">
              <a:srgbClr val="000000">
                <a:alpha val="38000"/>
              </a:srgbClr>
            </a:outerShdw>
          </a:effectLst>
        </p:spPr>
        <p:style>
          <a:lnRef idx="2">
            <a:schemeClr val="accent3"/>
          </a:lnRef>
          <a:fillRef idx="0">
            <a:schemeClr val="accent3"/>
          </a:fillRef>
          <a:effectRef idx="1">
            <a:schemeClr val="accent3"/>
          </a:effectRef>
          <a:fontRef idx="minor">
            <a:schemeClr val="tx1"/>
          </a:fontRef>
        </p:style>
      </p:cxnSp>
      <p:sp>
        <p:nvSpPr>
          <p:cNvPr id="45" name="44 CuadroTexto"/>
          <p:cNvSpPr txBox="1"/>
          <p:nvPr/>
        </p:nvSpPr>
        <p:spPr>
          <a:xfrm>
            <a:off x="2438400" y="5451475"/>
            <a:ext cx="1189038" cy="252413"/>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en-US" sz="1050"/>
              <a:t>Review/Validate</a:t>
            </a:r>
          </a:p>
        </p:txBody>
      </p:sp>
      <p:pic>
        <p:nvPicPr>
          <p:cNvPr id="1537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62713" y="4324350"/>
            <a:ext cx="2119312" cy="21717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3" name="52 Conector recto de flecha"/>
          <p:cNvCxnSpPr/>
          <p:nvPr/>
        </p:nvCxnSpPr>
        <p:spPr>
          <a:xfrm>
            <a:off x="2172636" y="2530026"/>
            <a:ext cx="3889713" cy="1"/>
          </a:xfrm>
          <a:prstGeom prst="straightConnector1">
            <a:avLst/>
          </a:prstGeom>
          <a:ln>
            <a:tailEnd type="arrow"/>
          </a:ln>
          <a:effectLst>
            <a:glow rad="63500">
              <a:schemeClr val="accent4">
                <a:satMod val="175000"/>
                <a:alpha val="40000"/>
              </a:schemeClr>
            </a:glow>
            <a:outerShdw blurRad="40000" dist="20000" dir="5400000" rotWithShape="0">
              <a:srgbClr val="000000">
                <a:alpha val="38000"/>
              </a:srgbClr>
            </a:outerShdw>
          </a:effectLst>
        </p:spPr>
        <p:style>
          <a:lnRef idx="2">
            <a:schemeClr val="accent4"/>
          </a:lnRef>
          <a:fillRef idx="0">
            <a:schemeClr val="accent4"/>
          </a:fillRef>
          <a:effectRef idx="1">
            <a:schemeClr val="accent4"/>
          </a:effectRef>
          <a:fontRef idx="minor">
            <a:schemeClr val="tx1"/>
          </a:fontRef>
        </p:style>
      </p:cxnSp>
      <p:sp>
        <p:nvSpPr>
          <p:cNvPr id="55" name="54 CuadroTexto"/>
          <p:cNvSpPr txBox="1"/>
          <p:nvPr/>
        </p:nvSpPr>
        <p:spPr>
          <a:xfrm>
            <a:off x="4471988" y="2192338"/>
            <a:ext cx="909637" cy="254000"/>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fontAlgn="auto">
              <a:spcBef>
                <a:spcPts val="0"/>
              </a:spcBef>
              <a:spcAft>
                <a:spcPts val="0"/>
              </a:spcAft>
              <a:defRPr/>
            </a:pPr>
            <a:r>
              <a:rPr lang="en-US" sz="1050"/>
              <a:t>Publish</a:t>
            </a:r>
          </a:p>
        </p:txBody>
      </p:sp>
      <p:sp>
        <p:nvSpPr>
          <p:cNvPr id="36" name="35 Elipse"/>
          <p:cNvSpPr/>
          <p:nvPr/>
        </p:nvSpPr>
        <p:spPr>
          <a:xfrm>
            <a:off x="3976688" y="2413000"/>
            <a:ext cx="241300" cy="233363"/>
          </a:xfrm>
          <a:prstGeom prst="ellipse">
            <a:avLst/>
          </a:prstGeom>
        </p:spPr>
        <p:style>
          <a:lnRef idx="2">
            <a:schemeClr val="accent4"/>
          </a:lnRef>
          <a:fillRef idx="1">
            <a:schemeClr val="lt1"/>
          </a:fillRef>
          <a:effectRef idx="0">
            <a:schemeClr val="accent4"/>
          </a:effectRef>
          <a:fontRef idx="minor">
            <a:schemeClr val="dk1"/>
          </a:fontRef>
        </p:style>
        <p:txBody>
          <a:bodyPr anchor="ctr"/>
          <a:lstStyle/>
          <a:p>
            <a:pPr algn="ctr" fontAlgn="auto">
              <a:spcBef>
                <a:spcPts val="0"/>
              </a:spcBef>
              <a:spcAft>
                <a:spcPts val="0"/>
              </a:spcAft>
              <a:defRPr/>
            </a:pPr>
            <a:r>
              <a:rPr lang="en-US" sz="1600"/>
              <a:t>3</a:t>
            </a:r>
          </a:p>
        </p:txBody>
      </p:sp>
      <p:sp>
        <p:nvSpPr>
          <p:cNvPr id="37" name="36 Elipse"/>
          <p:cNvSpPr/>
          <p:nvPr/>
        </p:nvSpPr>
        <p:spPr>
          <a:xfrm>
            <a:off x="2876550" y="5145088"/>
            <a:ext cx="242888" cy="231775"/>
          </a:xfrm>
          <a:prstGeom prst="ellipse">
            <a:avLst/>
          </a:prstGeom>
          <a:ln/>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r>
              <a:rPr lang="en-US" sz="1600"/>
              <a:t>2</a:t>
            </a:r>
          </a:p>
        </p:txBody>
      </p:sp>
      <p:pic>
        <p:nvPicPr>
          <p:cNvPr id="39"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8177" y="1174637"/>
            <a:ext cx="1604113" cy="2196879"/>
          </a:xfrm>
          <a:prstGeom prst="rect">
            <a:avLst/>
          </a:prstGeom>
          <a:noFill/>
          <a:ln>
            <a:noFill/>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7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750" y="4330700"/>
            <a:ext cx="1517650" cy="21177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1" name="80 Conector recto de flecha"/>
          <p:cNvCxnSpPr/>
          <p:nvPr/>
        </p:nvCxnSpPr>
        <p:spPr>
          <a:xfrm>
            <a:off x="6765925" y="3418699"/>
            <a:ext cx="0" cy="797584"/>
          </a:xfrm>
          <a:prstGeom prst="straightConnector1">
            <a:avLst/>
          </a:prstGeom>
          <a:ln>
            <a:tailEnd type="arrow"/>
          </a:ln>
          <a:effectLst>
            <a:glow rad="101600">
              <a:schemeClr val="accent4">
                <a:satMod val="175000"/>
                <a:alpha val="40000"/>
              </a:schemeClr>
            </a:glow>
            <a:outerShdw blurRad="40000" dist="20000" dir="5400000" rotWithShape="0">
              <a:srgbClr val="000000">
                <a:alpha val="38000"/>
              </a:srgbClr>
            </a:outerShdw>
          </a:effectLst>
        </p:spPr>
        <p:style>
          <a:lnRef idx="2">
            <a:schemeClr val="accent4"/>
          </a:lnRef>
          <a:fillRef idx="0">
            <a:schemeClr val="accent4"/>
          </a:fillRef>
          <a:effectRef idx="1">
            <a:schemeClr val="accent4"/>
          </a:effectRef>
          <a:fontRef idx="minor">
            <a:schemeClr val="tx1"/>
          </a:fontRef>
        </p:style>
      </p:cxnSp>
      <p:pic>
        <p:nvPicPr>
          <p:cNvPr id="4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7861" y="1266274"/>
            <a:ext cx="2676953" cy="2105243"/>
          </a:xfrm>
          <a:prstGeom prst="rect">
            <a:avLst/>
          </a:prstGeom>
          <a:noFill/>
          <a:ln>
            <a:noFill/>
          </a:ln>
          <a:effectLst>
            <a:glow rad="101600">
              <a:schemeClr val="accent6">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76920" y="4303659"/>
            <a:ext cx="2118836" cy="2172514"/>
          </a:xfrm>
          <a:prstGeom prst="rect">
            <a:avLst/>
          </a:prstGeom>
          <a:noFill/>
          <a:ln w="9525">
            <a:noFill/>
            <a:miter lim="800000"/>
            <a:headEnd/>
            <a:tailEnd/>
          </a:ln>
          <a:effectLst>
            <a:glow rad="101600">
              <a:schemeClr val="accent6">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15380" name="47 Imagen"/>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46050" y="152400"/>
            <a:ext cx="9096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53 CuadroTexto"/>
          <p:cNvSpPr txBox="1"/>
          <p:nvPr/>
        </p:nvSpPr>
        <p:spPr>
          <a:xfrm>
            <a:off x="5810250" y="1068388"/>
            <a:ext cx="503238" cy="339725"/>
          </a:xfrm>
          <a:prstGeom prst="round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fontAlgn="auto">
              <a:spcBef>
                <a:spcPts val="0"/>
              </a:spcBef>
              <a:spcAft>
                <a:spcPts val="0"/>
              </a:spcAft>
              <a:defRPr/>
            </a:pPr>
            <a:r>
              <a:rPr lang="en-US" sz="1400" b="1"/>
              <a:t>PPC</a:t>
            </a:r>
            <a:endParaRPr lang="en-US" b="1"/>
          </a:p>
        </p:txBody>
      </p:sp>
      <p:sp>
        <p:nvSpPr>
          <p:cNvPr id="56" name="55 CuadroTexto"/>
          <p:cNvSpPr txBox="1"/>
          <p:nvPr/>
        </p:nvSpPr>
        <p:spPr>
          <a:xfrm>
            <a:off x="2525713" y="1919288"/>
            <a:ext cx="909637" cy="2540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n-US" sz="1050"/>
              <a:t>Generate</a:t>
            </a:r>
          </a:p>
        </p:txBody>
      </p:sp>
      <p:sp>
        <p:nvSpPr>
          <p:cNvPr id="65" name="64 Elipse"/>
          <p:cNvSpPr/>
          <p:nvPr/>
        </p:nvSpPr>
        <p:spPr>
          <a:xfrm>
            <a:off x="7415213" y="3657600"/>
            <a:ext cx="242887" cy="233363"/>
          </a:xfrm>
          <a:prstGeom prst="ellipse">
            <a:avLst/>
          </a:prstGeom>
        </p:spPr>
        <p:style>
          <a:lnRef idx="2">
            <a:schemeClr val="accent4"/>
          </a:lnRef>
          <a:fillRef idx="1">
            <a:schemeClr val="lt1"/>
          </a:fillRef>
          <a:effectRef idx="0">
            <a:schemeClr val="accent4"/>
          </a:effectRef>
          <a:fontRef idx="minor">
            <a:schemeClr val="dk1"/>
          </a:fontRef>
        </p:style>
        <p:txBody>
          <a:bodyPr anchor="ctr"/>
          <a:lstStyle/>
          <a:p>
            <a:pPr algn="ctr" fontAlgn="auto">
              <a:spcBef>
                <a:spcPts val="0"/>
              </a:spcBef>
              <a:spcAft>
                <a:spcPts val="0"/>
              </a:spcAft>
              <a:defRPr/>
            </a:pPr>
            <a:r>
              <a:rPr lang="en-US" sz="1600"/>
              <a:t>3</a:t>
            </a:r>
          </a:p>
        </p:txBody>
      </p:sp>
      <p:sp>
        <p:nvSpPr>
          <p:cNvPr id="84" name="83 CuadroTexto"/>
          <p:cNvSpPr txBox="1"/>
          <p:nvPr/>
        </p:nvSpPr>
        <p:spPr>
          <a:xfrm>
            <a:off x="7729538" y="3798888"/>
            <a:ext cx="892175" cy="254000"/>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fontAlgn="auto">
              <a:spcBef>
                <a:spcPts val="0"/>
              </a:spcBef>
              <a:spcAft>
                <a:spcPts val="0"/>
              </a:spcAft>
              <a:defRPr/>
            </a:pPr>
            <a:r>
              <a:rPr lang="en-US" sz="1050"/>
              <a:t>Publish</a:t>
            </a:r>
          </a:p>
        </p:txBody>
      </p:sp>
      <p:sp>
        <p:nvSpPr>
          <p:cNvPr id="88" name="87 CuadroTexto"/>
          <p:cNvSpPr txBox="1"/>
          <p:nvPr/>
        </p:nvSpPr>
        <p:spPr>
          <a:xfrm>
            <a:off x="5213350" y="3513138"/>
            <a:ext cx="596900" cy="254000"/>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fontAlgn="auto">
              <a:spcBef>
                <a:spcPts val="0"/>
              </a:spcBef>
              <a:spcAft>
                <a:spcPts val="0"/>
              </a:spcAft>
              <a:defRPr/>
            </a:pPr>
            <a:r>
              <a:rPr lang="en-US" sz="1050"/>
              <a:t>Consult</a:t>
            </a:r>
          </a:p>
        </p:txBody>
      </p:sp>
      <p:cxnSp>
        <p:nvCxnSpPr>
          <p:cNvPr id="91" name="90 Conector recto de flecha"/>
          <p:cNvCxnSpPr/>
          <p:nvPr/>
        </p:nvCxnSpPr>
        <p:spPr>
          <a:xfrm flipH="1">
            <a:off x="2185056" y="3680717"/>
            <a:ext cx="1383505" cy="650292"/>
          </a:xfrm>
          <a:prstGeom prst="straightConnector1">
            <a:avLst/>
          </a:prstGeom>
          <a:ln>
            <a:solidFill>
              <a:schemeClr val="accent6"/>
            </a:solidFill>
            <a:tailEnd type="arrow"/>
          </a:ln>
          <a:effectLst>
            <a:glow rad="63500">
              <a:schemeClr val="accent6">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cxnSp>
        <p:nvCxnSpPr>
          <p:cNvPr id="95" name="94 Conector recto de flecha"/>
          <p:cNvCxnSpPr/>
          <p:nvPr/>
        </p:nvCxnSpPr>
        <p:spPr>
          <a:xfrm>
            <a:off x="4871605" y="3721100"/>
            <a:ext cx="1442510" cy="716012"/>
          </a:xfrm>
          <a:prstGeom prst="straightConnector1">
            <a:avLst/>
          </a:prstGeom>
          <a:ln>
            <a:solidFill>
              <a:schemeClr val="accent6"/>
            </a:solidFill>
            <a:tailEnd type="arrow"/>
          </a:ln>
          <a:effectLst>
            <a:glow rad="63500">
              <a:schemeClr val="accent6">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sp>
        <p:nvSpPr>
          <p:cNvPr id="98" name="97 Elipse"/>
          <p:cNvSpPr/>
          <p:nvPr/>
        </p:nvSpPr>
        <p:spPr>
          <a:xfrm>
            <a:off x="5364163" y="3917950"/>
            <a:ext cx="241300" cy="231775"/>
          </a:xfrm>
          <a:prstGeom prst="ellipse">
            <a:avLst/>
          </a:prstGeom>
          <a:ln>
            <a:solidFill>
              <a:srgbClr val="FFC000"/>
            </a:solidFill>
          </a:ln>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r>
              <a:rPr lang="en-US" sz="1600"/>
              <a:t>4</a:t>
            </a:r>
          </a:p>
        </p:txBody>
      </p:sp>
      <p:sp>
        <p:nvSpPr>
          <p:cNvPr id="99" name="98 Elipse"/>
          <p:cNvSpPr/>
          <p:nvPr/>
        </p:nvSpPr>
        <p:spPr>
          <a:xfrm>
            <a:off x="2789238" y="3857625"/>
            <a:ext cx="242887" cy="233363"/>
          </a:xfrm>
          <a:prstGeom prst="ellipse">
            <a:avLst/>
          </a:prstGeom>
          <a:ln>
            <a:solidFill>
              <a:srgbClr val="FFC000"/>
            </a:solidFill>
          </a:ln>
        </p:spPr>
        <p:style>
          <a:lnRef idx="2">
            <a:schemeClr val="accent3"/>
          </a:lnRef>
          <a:fillRef idx="1">
            <a:schemeClr val="lt1"/>
          </a:fillRef>
          <a:effectRef idx="0">
            <a:schemeClr val="accent3"/>
          </a:effectRef>
          <a:fontRef idx="minor">
            <a:schemeClr val="dk1"/>
          </a:fontRef>
        </p:style>
        <p:txBody>
          <a:bodyPr anchor="ctr"/>
          <a:lstStyle/>
          <a:p>
            <a:pPr algn="ctr" fontAlgn="auto">
              <a:spcBef>
                <a:spcPts val="0"/>
              </a:spcBef>
              <a:spcAft>
                <a:spcPts val="0"/>
              </a:spcAft>
              <a:defRPr/>
            </a:pPr>
            <a:r>
              <a:rPr lang="en-US" sz="1600"/>
              <a:t>4</a:t>
            </a:r>
          </a:p>
        </p:txBody>
      </p:sp>
      <p:cxnSp>
        <p:nvCxnSpPr>
          <p:cNvPr id="100" name="99 Conector recto de flecha"/>
          <p:cNvCxnSpPr>
            <a:stCxn id="39" idx="2"/>
          </p:cNvCxnSpPr>
          <p:nvPr/>
        </p:nvCxnSpPr>
        <p:spPr>
          <a:xfrm flipH="1">
            <a:off x="1200233" y="3371516"/>
            <a:ext cx="1" cy="842745"/>
          </a:xfrm>
          <a:prstGeom prst="straightConnector1">
            <a:avLst/>
          </a:prstGeom>
          <a:ln>
            <a:solidFill>
              <a:schemeClr val="tx2"/>
            </a:solidFill>
            <a:tailEnd type="arrow"/>
          </a:ln>
          <a:effectLst>
            <a:glow rad="63500">
              <a:schemeClr val="accent1">
                <a:satMod val="175000"/>
                <a:alpha val="40000"/>
              </a:schemeClr>
            </a:glow>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sp>
        <p:nvSpPr>
          <p:cNvPr id="78" name="77 Elipse"/>
          <p:cNvSpPr/>
          <p:nvPr/>
        </p:nvSpPr>
        <p:spPr>
          <a:xfrm>
            <a:off x="1079500" y="3630613"/>
            <a:ext cx="241300" cy="233362"/>
          </a:xfrm>
          <a:prstGeom prst="ellips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1600"/>
              <a:t>1</a:t>
            </a:r>
          </a:p>
        </p:txBody>
      </p:sp>
      <p:sp>
        <p:nvSpPr>
          <p:cNvPr id="61" name="60 CuadroTexto"/>
          <p:cNvSpPr txBox="1"/>
          <p:nvPr/>
        </p:nvSpPr>
        <p:spPr>
          <a:xfrm>
            <a:off x="7726363" y="6278563"/>
            <a:ext cx="882650" cy="341312"/>
          </a:xfrm>
          <a:prstGeom prst="round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fontAlgn="auto">
              <a:spcBef>
                <a:spcPts val="0"/>
              </a:spcBef>
              <a:spcAft>
                <a:spcPts val="0"/>
              </a:spcAft>
              <a:defRPr/>
            </a:pPr>
            <a:r>
              <a:rPr lang="en-US" sz="1400" b="1"/>
              <a:t>Statistics</a:t>
            </a:r>
            <a:endParaRPr lang="en-US" b="1"/>
          </a:p>
        </p:txBody>
      </p:sp>
      <p:sp>
        <p:nvSpPr>
          <p:cNvPr id="62" name="61 CuadroTexto"/>
          <p:cNvSpPr txBox="1"/>
          <p:nvPr/>
        </p:nvSpPr>
        <p:spPr>
          <a:xfrm>
            <a:off x="1663700" y="6278563"/>
            <a:ext cx="719138" cy="341312"/>
          </a:xfrm>
          <a:prstGeom prst="roundRect">
            <a:avLst/>
          </a:prstGeom>
          <a:gradFill>
            <a:gsLst>
              <a:gs pos="0">
                <a:schemeClr val="accent3"/>
              </a:gs>
              <a:gs pos="35000">
                <a:schemeClr val="accent3">
                  <a:lumMod val="40000"/>
                  <a:lumOff val="60000"/>
                </a:schemeClr>
              </a:gs>
              <a:gs pos="100000">
                <a:schemeClr val="accent3">
                  <a:lumMod val="20000"/>
                  <a:lumOff val="80000"/>
                </a:schemeClr>
              </a:gs>
            </a:gsLst>
          </a:gradFill>
          <a:ln>
            <a:solidFill>
              <a:schemeClr val="accent3">
                <a:lumMod val="50000"/>
              </a:schemeClr>
            </a:solidFill>
          </a:ln>
        </p:spPr>
        <p:style>
          <a:lnRef idx="1">
            <a:schemeClr val="accent6"/>
          </a:lnRef>
          <a:fillRef idx="2">
            <a:schemeClr val="accent6"/>
          </a:fillRef>
          <a:effectRef idx="1">
            <a:schemeClr val="accent6"/>
          </a:effectRef>
          <a:fontRef idx="minor">
            <a:schemeClr val="dk1"/>
          </a:fontRef>
        </p:style>
        <p:txBody>
          <a:bodyPr wrap="none">
            <a:spAutoFit/>
          </a:bodyPr>
          <a:lstStyle/>
          <a:p>
            <a:pPr fontAlgn="auto">
              <a:spcBef>
                <a:spcPts val="0"/>
              </a:spcBef>
              <a:spcAft>
                <a:spcPts val="0"/>
              </a:spcAft>
              <a:defRPr/>
            </a:pPr>
            <a:r>
              <a:rPr lang="en-US" sz="1400" b="1"/>
              <a:t>Report</a:t>
            </a:r>
            <a:endParaRPr lang="en-US" b="1"/>
          </a:p>
        </p:txBody>
      </p:sp>
      <p:sp>
        <p:nvSpPr>
          <p:cNvPr id="15394" name="1 Título"/>
          <p:cNvSpPr>
            <a:spLocks noGrp="1"/>
          </p:cNvSpPr>
          <p:nvPr>
            <p:ph type="title"/>
          </p:nvPr>
        </p:nvSpPr>
        <p:spPr>
          <a:xfrm>
            <a:off x="2987675" y="30163"/>
            <a:ext cx="6156325" cy="571500"/>
          </a:xfrm>
        </p:spPr>
        <p:txBody>
          <a:bodyPr/>
          <a:lstStyle/>
          <a:p>
            <a:pPr algn="r"/>
            <a:r>
              <a:rPr lang="en-GB" sz="3200" smtClean="0"/>
              <a:t> Scientific Production Outputs</a:t>
            </a:r>
            <a:br>
              <a:rPr lang="en-GB" sz="3200" smtClean="0"/>
            </a:br>
            <a:r>
              <a:rPr lang="en-GB" sz="1800" smtClean="0"/>
              <a:t>University’s report and statistics</a:t>
            </a:r>
          </a:p>
        </p:txBody>
      </p:sp>
      <p:grpSp>
        <p:nvGrpSpPr>
          <p:cNvPr id="15395" name="50 Grupo"/>
          <p:cNvGrpSpPr>
            <a:grpSpLocks/>
          </p:cNvGrpSpPr>
          <p:nvPr/>
        </p:nvGrpSpPr>
        <p:grpSpPr bwMode="auto">
          <a:xfrm>
            <a:off x="3819525" y="4773613"/>
            <a:ext cx="963613" cy="879475"/>
            <a:chOff x="152026" y="2465979"/>
            <a:chExt cx="963589" cy="879980"/>
          </a:xfrm>
        </p:grpSpPr>
        <p:sp>
          <p:nvSpPr>
            <p:cNvPr id="15403" name="51 CuadroTexto"/>
            <p:cNvSpPr txBox="1">
              <a:spLocks noChangeArrowheads="1"/>
            </p:cNvSpPr>
            <p:nvPr/>
          </p:nvSpPr>
          <p:spPr bwMode="auto">
            <a:xfrm>
              <a:off x="152026" y="3068960"/>
              <a:ext cx="9635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r>
                <a:rPr lang="en-US" sz="1200" b="1"/>
                <a:t>Researchers</a:t>
              </a:r>
              <a:endParaRPr lang="en-US" sz="1400" b="1"/>
            </a:p>
          </p:txBody>
        </p:sp>
        <p:pic>
          <p:nvPicPr>
            <p:cNvPr id="15404" name="Picture 5" descr="C:\Documents and Settings\ose\Mis documentos\Downloads\female_group_male_users (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0060" y="2465979"/>
              <a:ext cx="621874" cy="62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96" name="57 Grupo"/>
          <p:cNvGrpSpPr>
            <a:grpSpLocks/>
          </p:cNvGrpSpPr>
          <p:nvPr/>
        </p:nvGrpSpPr>
        <p:grpSpPr bwMode="auto">
          <a:xfrm>
            <a:off x="3471863" y="3381375"/>
            <a:ext cx="1416050" cy="887413"/>
            <a:chOff x="6649862" y="5175393"/>
            <a:chExt cx="1415324" cy="887407"/>
          </a:xfrm>
        </p:grpSpPr>
        <p:pic>
          <p:nvPicPr>
            <p:cNvPr id="15401" name="Picture 9" descr="http://sputnik5.com/en/wp-content/uploads/2011/02/icon_people.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04419" y="5175393"/>
              <a:ext cx="884131" cy="79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02" name="63 CuadroTexto"/>
            <p:cNvSpPr txBox="1">
              <a:spLocks noChangeArrowheads="1"/>
            </p:cNvSpPr>
            <p:nvPr/>
          </p:nvSpPr>
          <p:spPr bwMode="auto">
            <a:xfrm>
              <a:off x="6649862" y="5785801"/>
              <a:ext cx="14153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b="1"/>
                <a:t>Output consultants</a:t>
              </a:r>
              <a:endParaRPr lang="en-US" sz="1600" b="1"/>
            </a:p>
          </p:txBody>
        </p:sp>
      </p:grpSp>
      <p:sp>
        <p:nvSpPr>
          <p:cNvPr id="60" name="59 CuadroTexto"/>
          <p:cNvSpPr txBox="1"/>
          <p:nvPr/>
        </p:nvSpPr>
        <p:spPr>
          <a:xfrm>
            <a:off x="1743075" y="857250"/>
            <a:ext cx="782638" cy="341313"/>
          </a:xfrm>
          <a:prstGeom prst="roundRect">
            <a:avLst/>
          </a:prstGeom>
          <a:gradFill>
            <a:gsLst>
              <a:gs pos="0">
                <a:schemeClr val="tx2">
                  <a:lumMod val="60000"/>
                  <a:lumOff val="40000"/>
                </a:schemeClr>
              </a:gs>
              <a:gs pos="35000">
                <a:schemeClr val="tx2">
                  <a:lumMod val="20000"/>
                  <a:lumOff val="80000"/>
                </a:schemeClr>
              </a:gs>
              <a:gs pos="100000">
                <a:schemeClr val="accent1">
                  <a:lumMod val="20000"/>
                  <a:lumOff val="80000"/>
                </a:schemeClr>
              </a:gs>
            </a:gsLst>
          </a:gradFill>
          <a:ln>
            <a:solidFill>
              <a:schemeClr val="accent1">
                <a:lumMod val="75000"/>
              </a:schemeClr>
            </a:solidFill>
          </a:ln>
        </p:spPr>
        <p:style>
          <a:lnRef idx="1">
            <a:schemeClr val="accent3"/>
          </a:lnRef>
          <a:fillRef idx="2">
            <a:schemeClr val="accent3"/>
          </a:fillRef>
          <a:effectRef idx="1">
            <a:schemeClr val="accent3"/>
          </a:effectRef>
          <a:fontRef idx="minor">
            <a:schemeClr val="dk1"/>
          </a:fontRef>
        </p:style>
        <p:txBody>
          <a:bodyPr wrap="none">
            <a:spAutoFit/>
          </a:bodyPr>
          <a:lstStyle/>
          <a:p>
            <a:pPr fontAlgn="auto">
              <a:spcBef>
                <a:spcPts val="0"/>
              </a:spcBef>
              <a:spcAft>
                <a:spcPts val="0"/>
              </a:spcAft>
              <a:defRPr/>
            </a:pPr>
            <a:r>
              <a:rPr lang="en-GB" sz="1400" b="1" dirty="0"/>
              <a:t>MEMIN</a:t>
            </a:r>
            <a:endParaRPr lang="en-GB" b="1" dirty="0"/>
          </a:p>
        </p:txBody>
      </p:sp>
      <p:sp>
        <p:nvSpPr>
          <p:cNvPr id="66" name="65 CuadroTexto"/>
          <p:cNvSpPr txBox="1"/>
          <p:nvPr/>
        </p:nvSpPr>
        <p:spPr>
          <a:xfrm>
            <a:off x="2514600" y="3494088"/>
            <a:ext cx="596900" cy="254000"/>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fontAlgn="auto">
              <a:spcBef>
                <a:spcPts val="0"/>
              </a:spcBef>
              <a:spcAft>
                <a:spcPts val="0"/>
              </a:spcAft>
              <a:defRPr/>
            </a:pPr>
            <a:r>
              <a:rPr lang="en-US" sz="1050"/>
              <a:t>Consult</a:t>
            </a:r>
          </a:p>
        </p:txBody>
      </p:sp>
      <p:sp>
        <p:nvSpPr>
          <p:cNvPr id="67" name="4 Marcador de número de diapositiva"/>
          <p:cNvSpPr>
            <a:spLocks noGrp="1"/>
          </p:cNvSpPr>
          <p:nvPr>
            <p:ph type="sldNum" sz="quarter" idx="12"/>
          </p:nvPr>
        </p:nvSpPr>
        <p:spPr>
          <a:xfrm>
            <a:off x="6983413" y="6669088"/>
            <a:ext cx="2133600" cy="185737"/>
          </a:xfrm>
        </p:spPr>
        <p:txBody>
          <a:bodyPr/>
          <a:lstStyle/>
          <a:p>
            <a:pPr>
              <a:defRPr/>
            </a:pPr>
            <a:fld id="{A4AC1F22-10BB-442F-AF77-DDC70B3533B2}" type="slidenum">
              <a:rPr lang="es-ES" smtClean="0"/>
              <a:pPr>
                <a:defRPr/>
              </a:pPr>
              <a:t>13</a:t>
            </a:fld>
            <a:endParaRPr lang="es-ES" dirty="0"/>
          </a:p>
        </p:txBody>
      </p:sp>
      <p:sp>
        <p:nvSpPr>
          <p:cNvPr id="15400"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right)">
                                      <p:cBhvr>
                                        <p:cTn id="7" dur="500"/>
                                        <p:tgtEl>
                                          <p:spTgt spid="69"/>
                                        </p:tgtEl>
                                      </p:cBhvr>
                                    </p:animEffect>
                                  </p:childTnLst>
                                </p:cTn>
                              </p:par>
                              <p:par>
                                <p:cTn id="8" presetID="1"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childTnLst>
                                </p:cTn>
                              </p:par>
                            </p:childTnLst>
                          </p:cTn>
                        </p:par>
                        <p:par>
                          <p:cTn id="10" fill="hold" nodeType="afterGroup">
                            <p:stCondLst>
                              <p:cond delay="500"/>
                            </p:stCondLst>
                            <p:childTnLst>
                              <p:par>
                                <p:cTn id="11" presetID="1"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par>
                          <p:cTn id="13" fill="hold" nodeType="afterGroup">
                            <p:stCondLst>
                              <p:cond delay="500"/>
                            </p:stCondLst>
                            <p:childTnLst>
                              <p:par>
                                <p:cTn id="14" presetID="22" presetClass="entr" presetSubtype="8" fill="hold" nodeType="afterEffect">
                                  <p:stCondLst>
                                    <p:cond delay="0"/>
                                  </p:stCondLst>
                                  <p:childTnLst>
                                    <p:set>
                                      <p:cBhvr>
                                        <p:cTn id="15" dur="1" fill="hold">
                                          <p:stCondLst>
                                            <p:cond delay="0"/>
                                          </p:stCondLst>
                                        </p:cTn>
                                        <p:tgtEl>
                                          <p:spTgt spid="100"/>
                                        </p:tgtEl>
                                        <p:attrNameLst>
                                          <p:attrName>style.visibility</p:attrName>
                                        </p:attrNameLst>
                                      </p:cBhvr>
                                      <p:to>
                                        <p:strVal val="visible"/>
                                      </p:to>
                                    </p:set>
                                    <p:animEffect transition="in" filter="wipe(left)">
                                      <p:cBhvr>
                                        <p:cTn id="16" dur="500"/>
                                        <p:tgtEl>
                                          <p:spTgt spid="100"/>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childTnLst>
                          </p:cTn>
                        </p:par>
                        <p:par>
                          <p:cTn id="19" fill="hold" nodeType="afterGroup">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56"/>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wipe(right)">
                                      <p:cBhvr>
                                        <p:cTn id="26" dur="500"/>
                                        <p:tgtEl>
                                          <p:spTgt spid="42"/>
                                        </p:tgtEl>
                                      </p:cBhvr>
                                    </p:animEffect>
                                  </p:childTnLst>
                                </p:cTn>
                              </p:par>
                            </p:childTnLst>
                          </p:cTn>
                        </p:par>
                        <p:par>
                          <p:cTn id="27" fill="hold" nodeType="afterGroup">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childTnLst>
                                </p:cTn>
                              </p:par>
                            </p:childTnLst>
                          </p:cTn>
                        </p:par>
                        <p:par>
                          <p:cTn id="32" fill="hold" nodeType="afterGroup">
                            <p:stCondLst>
                              <p:cond delay="500"/>
                            </p:stCondLst>
                            <p:childTnLst>
                              <p:par>
                                <p:cTn id="33" presetID="1" presetClass="entr" presetSubtype="0"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left)">
                                      <p:cBhvr>
                                        <p:cTn id="39" dur="500"/>
                                        <p:tgtEl>
                                          <p:spTgt spid="53"/>
                                        </p:tgtEl>
                                      </p:cBhvr>
                                    </p:animEffect>
                                  </p:childTnLst>
                                </p:cTn>
                              </p:par>
                            </p:childTnLst>
                          </p:cTn>
                        </p:par>
                        <p:par>
                          <p:cTn id="40" fill="hold" nodeType="afterGroup">
                            <p:stCondLst>
                              <p:cond delay="500"/>
                            </p:stCondLst>
                            <p:childTnLst>
                              <p:par>
                                <p:cTn id="41" presetID="1"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childTnLst>
                          </p:cTn>
                        </p:par>
                        <p:par>
                          <p:cTn id="45" fill="hold" nodeType="afterGroup">
                            <p:stCondLst>
                              <p:cond delay="500"/>
                            </p:stCondLst>
                            <p:childTnLst>
                              <p:par>
                                <p:cTn id="46" presetID="1" presetClass="entr" presetSubtype="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childTnLst>
                                </p:cTn>
                              </p:par>
                            </p:childTnLst>
                          </p:cTn>
                        </p:par>
                        <p:par>
                          <p:cTn id="48" fill="hold" nodeType="afterGroup">
                            <p:stCondLst>
                              <p:cond delay="500"/>
                            </p:stCondLst>
                            <p:childTnLst>
                              <p:par>
                                <p:cTn id="49" presetID="22" presetClass="entr" presetSubtype="1" fill="hold"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up)">
                                      <p:cBhvr>
                                        <p:cTn id="51" dur="500"/>
                                        <p:tgtEl>
                                          <p:spTgt spid="81"/>
                                        </p:tgtEl>
                                      </p:cBhvr>
                                    </p:animEffect>
                                  </p:childTnLst>
                                </p:cTn>
                              </p:par>
                            </p:childTnLst>
                          </p:cTn>
                        </p:par>
                        <p:par>
                          <p:cTn id="52" fill="hold" nodeType="afterGroup">
                            <p:stCondLst>
                              <p:cond delay="1000"/>
                            </p:stCondLst>
                            <p:childTnLst>
                              <p:par>
                                <p:cTn id="53" presetID="1" presetClass="entr" presetSubtype="0" fill="hold" grpId="0" nodeType="afterEffect">
                                  <p:stCondLst>
                                    <p:cond delay="0"/>
                                  </p:stCondLst>
                                  <p:childTnLst>
                                    <p:set>
                                      <p:cBhvr>
                                        <p:cTn id="54" dur="1" fill="hold">
                                          <p:stCondLst>
                                            <p:cond delay="0"/>
                                          </p:stCondLst>
                                        </p:cTn>
                                        <p:tgtEl>
                                          <p:spTgt spid="6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22" presetClass="entr" presetSubtype="1" fill="hold" nodeType="withEffect">
                                  <p:stCondLst>
                                    <p:cond delay="0"/>
                                  </p:stCondLst>
                                  <p:childTnLst>
                                    <p:set>
                                      <p:cBhvr>
                                        <p:cTn id="60" dur="1" fill="hold">
                                          <p:stCondLst>
                                            <p:cond delay="0"/>
                                          </p:stCondLst>
                                        </p:cTn>
                                        <p:tgtEl>
                                          <p:spTgt spid="91"/>
                                        </p:tgtEl>
                                        <p:attrNameLst>
                                          <p:attrName>style.visibility</p:attrName>
                                        </p:attrNameLst>
                                      </p:cBhvr>
                                      <p:to>
                                        <p:strVal val="visible"/>
                                      </p:to>
                                    </p:set>
                                    <p:animEffect transition="in" filter="wipe(up)">
                                      <p:cBhvr>
                                        <p:cTn id="61" dur="500"/>
                                        <p:tgtEl>
                                          <p:spTgt spid="91"/>
                                        </p:tgtEl>
                                      </p:cBhvr>
                                    </p:animEffect>
                                  </p:childTnLst>
                                </p:cTn>
                              </p:par>
                              <p:par>
                                <p:cTn id="62" presetID="22" presetClass="entr" presetSubtype="1" fill="hold"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up)">
                                      <p:cBhvr>
                                        <p:cTn id="64" dur="500"/>
                                        <p:tgtEl>
                                          <p:spTgt spid="95"/>
                                        </p:tgtEl>
                                      </p:cBhvr>
                                    </p:animEffect>
                                  </p:childTnLst>
                                </p:cTn>
                              </p:par>
                            </p:childTnLst>
                          </p:cTn>
                        </p:par>
                        <p:par>
                          <p:cTn id="65" fill="hold" nodeType="afterGroup">
                            <p:stCondLst>
                              <p:cond delay="1500"/>
                            </p:stCondLst>
                            <p:childTnLst>
                              <p:par>
                                <p:cTn id="66" presetID="1" presetClass="entr" presetSubtype="0" fill="hold" grpId="0" nodeType="afterEffect">
                                  <p:stCondLst>
                                    <p:cond delay="0"/>
                                  </p:stCondLst>
                                  <p:childTnLst>
                                    <p:set>
                                      <p:cBhvr>
                                        <p:cTn id="67" dur="1" fill="hold">
                                          <p:stCondLst>
                                            <p:cond delay="0"/>
                                          </p:stCondLst>
                                        </p:cTn>
                                        <p:tgtEl>
                                          <p:spTgt spid="88"/>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98"/>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99"/>
                                        </p:tgtEl>
                                        <p:attrNameLst>
                                          <p:attrName>style.visibility</p:attrName>
                                        </p:attrNameLst>
                                      </p:cBhvr>
                                      <p:to>
                                        <p:strVal val="visible"/>
                                      </p:to>
                                    </p:set>
                                  </p:childTnLst>
                                </p:cTn>
                              </p:par>
                            </p:childTnLst>
                          </p:cTn>
                        </p:par>
                        <p:par>
                          <p:cTn id="72" fill="hold" nodeType="afterGroup">
                            <p:stCondLst>
                              <p:cond delay="1500"/>
                            </p:stCondLst>
                            <p:childTnLst>
                              <p:par>
                                <p:cTn id="73" presetID="1" presetClass="entr" presetSubtype="0" fill="hold" grpId="0" nodeType="afterEffect">
                                  <p:stCondLst>
                                    <p:cond delay="0"/>
                                  </p:stCondLst>
                                  <p:childTnLst>
                                    <p:set>
                                      <p:cBhvr>
                                        <p:cTn id="74"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45" grpId="0" animBg="1"/>
      <p:bldP spid="55" grpId="0" animBg="1"/>
      <p:bldP spid="36" grpId="0" animBg="1"/>
      <p:bldP spid="37" grpId="0" animBg="1"/>
      <p:bldP spid="56" grpId="0" animBg="1"/>
      <p:bldP spid="65" grpId="0" animBg="1"/>
      <p:bldP spid="84" grpId="0" animBg="1"/>
      <p:bldP spid="88" grpId="0" animBg="1"/>
      <p:bldP spid="98" grpId="0" animBg="1"/>
      <p:bldP spid="99" grpId="0" animBg="1"/>
      <p:bldP spid="78" grpId="0" animBg="1"/>
      <p:bldP spid="6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15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Rectángulo redondeado"/>
          <p:cNvSpPr/>
          <p:nvPr/>
        </p:nvSpPr>
        <p:spPr>
          <a:xfrm>
            <a:off x="1979613" y="2268538"/>
            <a:ext cx="6264275" cy="503237"/>
          </a:xfrm>
          <a:prstGeom prst="roundRect">
            <a:avLst/>
          </a:prstGeom>
          <a:solidFill>
            <a:schemeClr val="bg1">
              <a:lumMod val="75000"/>
            </a:schemeClr>
          </a:solidFill>
          <a:ln w="317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400" b="1" dirty="0"/>
              <a:t>Research information System ARGOS – CRIS </a:t>
            </a:r>
          </a:p>
        </p:txBody>
      </p:sp>
      <p:sp>
        <p:nvSpPr>
          <p:cNvPr id="11" name="10 Rectángulo redondeado"/>
          <p:cNvSpPr/>
          <p:nvPr/>
        </p:nvSpPr>
        <p:spPr>
          <a:xfrm>
            <a:off x="1987550" y="2924175"/>
            <a:ext cx="6264275" cy="504825"/>
          </a:xfrm>
          <a:prstGeom prst="roundRect">
            <a:avLst/>
          </a:prstGeom>
          <a:ln/>
        </p:spPr>
        <p:style>
          <a:lnRef idx="1">
            <a:schemeClr val="accent5"/>
          </a:lnRef>
          <a:fillRef idx="3">
            <a:schemeClr val="accent5"/>
          </a:fillRef>
          <a:effectRef idx="2">
            <a:schemeClr val="accent5"/>
          </a:effectRef>
          <a:fontRef idx="minor">
            <a:schemeClr val="lt1"/>
          </a:fontRef>
        </p:style>
        <p:txBody>
          <a:bodyPr anchor="ctr"/>
          <a:lstStyle/>
          <a:p>
            <a:pPr>
              <a:defRPr/>
            </a:pPr>
            <a:r>
              <a:rPr lang="en-US" sz="2400" dirty="0"/>
              <a:t>Approach to standards</a:t>
            </a:r>
          </a:p>
        </p:txBody>
      </p:sp>
      <p:sp>
        <p:nvSpPr>
          <p:cNvPr id="8" name="7 Rectángulo redondeado"/>
          <p:cNvSpPr/>
          <p:nvPr/>
        </p:nvSpPr>
        <p:spPr>
          <a:xfrm>
            <a:off x="1973263" y="1609725"/>
            <a:ext cx="6254750" cy="504825"/>
          </a:xfrm>
          <a:prstGeom prst="roundRect">
            <a:avLst/>
          </a:prstGeom>
          <a:solidFill>
            <a:schemeClr val="bg1">
              <a:lumMod val="75000"/>
            </a:schemeClr>
          </a:solidFill>
          <a:ln w="317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ES" sz="2400" b="1" dirty="0"/>
              <a:t> </a:t>
            </a:r>
            <a:r>
              <a:rPr lang="es-ES_tradnl" sz="2400" b="1" dirty="0"/>
              <a:t>SIGMA Gestión Universitaria</a:t>
            </a:r>
          </a:p>
        </p:txBody>
      </p:sp>
      <p:pic>
        <p:nvPicPr>
          <p:cNvPr id="16390" name="19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15888"/>
            <a:ext cx="8255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413" y="827088"/>
            <a:ext cx="4027487" cy="5697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164016">
            <a:off x="3152775" y="725488"/>
            <a:ext cx="3438525" cy="475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156774">
            <a:off x="2246313" y="1090613"/>
            <a:ext cx="3479800" cy="4903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srcRect/>
          <a:stretch>
            <a:fillRect/>
          </a:stretch>
        </p:blipFill>
        <p:spPr bwMode="auto">
          <a:xfrm>
            <a:off x="173038" y="973138"/>
            <a:ext cx="2063750" cy="1069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7"/>
          <a:srcRect/>
          <a:stretch>
            <a:fillRect/>
          </a:stretch>
        </p:blipFill>
        <p:spPr bwMode="auto">
          <a:xfrm>
            <a:off x="6192838" y="5033963"/>
            <a:ext cx="1524000" cy="1428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5" name="11 Imagen"/>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46050" y="152400"/>
            <a:ext cx="9096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11760" y="836712"/>
            <a:ext cx="4026600" cy="5697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64016">
            <a:off x="3176927" y="697009"/>
            <a:ext cx="3439730" cy="475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4"/>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0443226">
            <a:off x="2271085" y="1062699"/>
            <a:ext cx="3480256" cy="4902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4"/>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5864" y="967080"/>
            <a:ext cx="2063182" cy="1069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p:cNvPicPr>
            <a:picLocks noChangeAspect="1"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98819" y="5042162"/>
            <a:ext cx="1524000" cy="1428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21 Imagen" descr="national.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39713" y="4281488"/>
            <a:ext cx="20701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657754">
            <a:off x="2697163" y="885825"/>
            <a:ext cx="3727450" cy="527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7088" y="5087938"/>
            <a:ext cx="2098675" cy="90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22 Imagen" descr="national.jpg"/>
          <p:cNvPicPr>
            <a:picLocks noChangeAspect="1"/>
          </p:cNvPicPr>
          <p:nvPr/>
        </p:nvPicPr>
        <p:blipFill>
          <a:blip r:embed="rId9">
            <a:duotone>
              <a:schemeClr val="bg2">
                <a:shade val="45000"/>
                <a:satMod val="135000"/>
              </a:schemeClr>
              <a:prstClr val="white"/>
            </a:duotone>
          </a:blip>
          <a:stretch>
            <a:fillRect/>
          </a:stretch>
        </p:blipFill>
        <p:spPr>
          <a:xfrm>
            <a:off x="237872" y="4278661"/>
            <a:ext cx="2070168" cy="697681"/>
          </a:xfrm>
          <a:prstGeom prst="rect">
            <a:avLst/>
          </a:prstGeom>
        </p:spPr>
      </p:pic>
      <p:pic>
        <p:nvPicPr>
          <p:cNvPr id="27" name="Picture 3"/>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657754">
            <a:off x="2708457" y="868528"/>
            <a:ext cx="3726891" cy="5279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5396" y="5071567"/>
            <a:ext cx="2098580" cy="909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12"/>
          <a:srcRect/>
          <a:stretch>
            <a:fillRect/>
          </a:stretch>
        </p:blipFill>
        <p:spPr bwMode="auto">
          <a:xfrm>
            <a:off x="6681788" y="1073150"/>
            <a:ext cx="2165350" cy="869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6"/>
          <p:cNvPicPr>
            <a:picLocks noChangeAspect="1" noChangeArrowheads="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86918" y="1052736"/>
            <a:ext cx="2166564" cy="8703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a:blip r:embed="rId13"/>
          <a:srcRect/>
          <a:stretch>
            <a:fillRect/>
          </a:stretch>
        </p:blipFill>
        <p:spPr bwMode="auto">
          <a:xfrm>
            <a:off x="4797425" y="1047750"/>
            <a:ext cx="3375025" cy="47228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6"/>
          <p:cNvPicPr>
            <a:picLocks noChangeAspect="1" noChangeArrowheads="1"/>
          </p:cNvPicPr>
          <p:nvPr/>
        </p:nvPicPr>
        <p:blipFill>
          <a:blip r:embed="rId14"/>
          <a:srcRect/>
          <a:stretch>
            <a:fillRect/>
          </a:stretch>
        </p:blipFill>
        <p:spPr bwMode="auto">
          <a:xfrm>
            <a:off x="1249363" y="1052513"/>
            <a:ext cx="3392487" cy="4695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6010" y="5034460"/>
            <a:ext cx="3848988" cy="12571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1" name="4 Marcador de número de diapositiva"/>
          <p:cNvSpPr>
            <a:spLocks noGrp="1"/>
          </p:cNvSpPr>
          <p:nvPr>
            <p:ph type="sldNum" sz="quarter" idx="12"/>
          </p:nvPr>
        </p:nvSpPr>
        <p:spPr>
          <a:xfrm>
            <a:off x="6983413" y="6669088"/>
            <a:ext cx="2133600" cy="185737"/>
          </a:xfrm>
        </p:spPr>
        <p:txBody>
          <a:bodyPr/>
          <a:lstStyle/>
          <a:p>
            <a:pPr>
              <a:defRPr/>
            </a:pPr>
            <a:fld id="{3469AB71-61D0-4F7C-8A7A-A4B61B396EAB}" type="slidenum">
              <a:rPr lang="es-ES" smtClean="0"/>
              <a:pPr>
                <a:defRPr/>
              </a:pPr>
              <a:t>15</a:t>
            </a:fld>
            <a:endParaRPr lang="es-ES" dirty="0"/>
          </a:p>
        </p:txBody>
      </p:sp>
      <p:sp>
        <p:nvSpPr>
          <p:cNvPr id="17433"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
        <p:nvSpPr>
          <p:cNvPr id="33" name="32 Rectángulo"/>
          <p:cNvSpPr/>
          <p:nvPr/>
        </p:nvSpPr>
        <p:spPr>
          <a:xfrm>
            <a:off x="2501900" y="12700"/>
            <a:ext cx="6648450" cy="646113"/>
          </a:xfrm>
          <a:prstGeom prst="rect">
            <a:avLst/>
          </a:prstGeom>
        </p:spPr>
        <p:txBody>
          <a:bodyPr>
            <a:spAutoFit/>
          </a:bodyPr>
          <a:lstStyle/>
          <a:p>
            <a:pPr algn="r" fontAlgn="auto">
              <a:spcBef>
                <a:spcPts val="0"/>
              </a:spcBef>
              <a:spcAft>
                <a:spcPts val="0"/>
              </a:spcAft>
              <a:defRPr/>
            </a:pPr>
            <a:r>
              <a:rPr lang="en-US" sz="3600" dirty="0">
                <a:solidFill>
                  <a:schemeClr val="tx1">
                    <a:lumMod val="85000"/>
                    <a:lumOff val="15000"/>
                  </a:schemeClr>
                </a:solidFill>
                <a:latin typeface="+mn-lt"/>
                <a:cs typeface="+mn-cs"/>
              </a:rPr>
              <a:t>Normalized Curriculum - CVN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1027"/>
                                        </p:tgtEl>
                                        <p:attrNameLst>
                                          <p:attrName>style.visibility</p:attrName>
                                        </p:attrNameLst>
                                      </p:cBhvr>
                                      <p:to>
                                        <p:strVal val="visible"/>
                                      </p:to>
                                    </p:set>
                                    <p:animEffect transition="in" filter="fade">
                                      <p:cBhvr>
                                        <p:cTn id="18" dur="500"/>
                                        <p:tgtEl>
                                          <p:spTgt spid="102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27"/>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7"/>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4"/>
          <p:cNvPicPr>
            <a:picLocks noChangeAspect="1" noChangeArrowheads="1"/>
          </p:cNvPicPr>
          <p:nvPr/>
        </p:nvPicPr>
        <p:blipFill>
          <a:blip r:embed="rId3"/>
          <a:srcRect/>
          <a:stretch>
            <a:fillRect/>
          </a:stretch>
        </p:blipFill>
        <p:spPr bwMode="auto">
          <a:xfrm>
            <a:off x="146050" y="1052513"/>
            <a:ext cx="3375025" cy="4724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11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6050" y="152400"/>
            <a:ext cx="9096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12 Rectángulo"/>
          <p:cNvSpPr/>
          <p:nvPr/>
        </p:nvSpPr>
        <p:spPr>
          <a:xfrm>
            <a:off x="2501900" y="12700"/>
            <a:ext cx="6648450" cy="646113"/>
          </a:xfrm>
          <a:prstGeom prst="rect">
            <a:avLst/>
          </a:prstGeom>
        </p:spPr>
        <p:txBody>
          <a:bodyPr>
            <a:spAutoFit/>
          </a:bodyPr>
          <a:lstStyle/>
          <a:p>
            <a:pPr algn="r" fontAlgn="auto">
              <a:spcBef>
                <a:spcPts val="0"/>
              </a:spcBef>
              <a:spcAft>
                <a:spcPts val="0"/>
              </a:spcAft>
              <a:defRPr/>
            </a:pPr>
            <a:r>
              <a:rPr lang="en-US" sz="3600" dirty="0">
                <a:solidFill>
                  <a:schemeClr val="tx1">
                    <a:lumMod val="85000"/>
                    <a:lumOff val="15000"/>
                  </a:schemeClr>
                </a:solidFill>
                <a:latin typeface="+mn-lt"/>
                <a:cs typeface="+mn-cs"/>
              </a:rPr>
              <a:t>Normalized Curriculum - CVN</a:t>
            </a:r>
          </a:p>
        </p:txBody>
      </p:sp>
      <p:pic>
        <p:nvPicPr>
          <p:cNvPr id="2050" name="Picture 2"/>
          <p:cNvPicPr>
            <a:picLocks noChangeAspect="1" noChangeArrowheads="1"/>
          </p:cNvPicPr>
          <p:nvPr/>
        </p:nvPicPr>
        <p:blipFill>
          <a:blip r:embed="rId5"/>
          <a:srcRect/>
          <a:stretch>
            <a:fillRect/>
          </a:stretch>
        </p:blipFill>
        <p:spPr bwMode="auto">
          <a:xfrm>
            <a:off x="560388" y="2192338"/>
            <a:ext cx="3881437" cy="287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p:cNvPicPr>
            <a:picLocks noChangeAspect="1" noChangeArrowheads="1"/>
          </p:cNvPicPr>
          <p:nvPr/>
        </p:nvPicPr>
        <p:blipFill>
          <a:blip r:embed="rId6"/>
          <a:srcRect/>
          <a:stretch>
            <a:fillRect/>
          </a:stretch>
        </p:blipFill>
        <p:spPr bwMode="auto">
          <a:xfrm>
            <a:off x="5219700" y="3789363"/>
            <a:ext cx="3636963" cy="25479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2 Conector angular"/>
          <p:cNvCxnSpPr>
            <a:stCxn id="2050" idx="0"/>
          </p:cNvCxnSpPr>
          <p:nvPr/>
        </p:nvCxnSpPr>
        <p:spPr>
          <a:xfrm rot="5400000" flipH="1" flipV="1">
            <a:off x="3539731" y="799876"/>
            <a:ext cx="353703" cy="2430919"/>
          </a:xfrm>
          <a:prstGeom prst="bentConnector2">
            <a:avLst/>
          </a:prstGeom>
          <a:ln w="25400">
            <a:solidFill>
              <a:schemeClr val="accent3"/>
            </a:solidFill>
            <a:tailEnd type="arrow"/>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6" name="5 Conector angular"/>
          <p:cNvCxnSpPr>
            <a:endCxn id="2050" idx="2"/>
          </p:cNvCxnSpPr>
          <p:nvPr/>
        </p:nvCxnSpPr>
        <p:spPr>
          <a:xfrm rot="10800000">
            <a:off x="2501124" y="5063203"/>
            <a:ext cx="2596655" cy="986715"/>
          </a:xfrm>
          <a:prstGeom prst="bentConnector2">
            <a:avLst/>
          </a:prstGeom>
          <a:ln w="25400">
            <a:tailEnd type="arrow"/>
          </a:ln>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0" name="19 CuadroTexto"/>
          <p:cNvSpPr txBox="1"/>
          <p:nvPr/>
        </p:nvSpPr>
        <p:spPr>
          <a:xfrm>
            <a:off x="3262313" y="1385888"/>
            <a:ext cx="1368425" cy="369887"/>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en-US"/>
              <a:t>Import</a:t>
            </a:r>
          </a:p>
        </p:txBody>
      </p:sp>
      <p:sp>
        <p:nvSpPr>
          <p:cNvPr id="21" name="20 CuadroTexto"/>
          <p:cNvSpPr txBox="1"/>
          <p:nvPr/>
        </p:nvSpPr>
        <p:spPr>
          <a:xfrm>
            <a:off x="3348038" y="5591175"/>
            <a:ext cx="1366837" cy="369888"/>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defPPr>
              <a:defRPr lang="es-ES"/>
            </a:defPPr>
            <a:lvl1pPr algn="ctr"/>
          </a:lstStyle>
          <a:p>
            <a:pPr fontAlgn="auto">
              <a:spcBef>
                <a:spcPts val="0"/>
              </a:spcBef>
              <a:spcAft>
                <a:spcPts val="0"/>
              </a:spcAft>
              <a:defRPr/>
            </a:pPr>
            <a:r>
              <a:rPr lang="en-US"/>
              <a:t>Export</a:t>
            </a:r>
          </a:p>
        </p:txBody>
      </p:sp>
      <p:sp>
        <p:nvSpPr>
          <p:cNvPr id="16" name="15 Rectángulo redondeado"/>
          <p:cNvSpPr/>
          <p:nvPr/>
        </p:nvSpPr>
        <p:spPr>
          <a:xfrm rot="20640348">
            <a:off x="818085" y="3173031"/>
            <a:ext cx="3400541" cy="449724"/>
          </a:xfrm>
          <a:prstGeom prst="round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US" sz="2400" b="1">
                <a:solidFill>
                  <a:schemeClr val="bg1"/>
                </a:solidFill>
              </a:rPr>
              <a:t>Metadatas</a:t>
            </a:r>
            <a:endParaRPr lang="en-US" sz="2400">
              <a:solidFill>
                <a:schemeClr val="bg1">
                  <a:lumMod val="85000"/>
                </a:schemeClr>
              </a:solidFill>
            </a:endParaRPr>
          </a:p>
        </p:txBody>
      </p:sp>
      <p:pic>
        <p:nvPicPr>
          <p:cNvPr id="17" name="Picture 2"/>
          <p:cNvPicPr>
            <a:picLocks noChangeAspect="1" noChangeArrowheads="1"/>
          </p:cNvPicPr>
          <p:nvPr/>
        </p:nvPicPr>
        <p:blipFill>
          <a:blip r:embed="rId7"/>
          <a:srcRect/>
          <a:stretch>
            <a:fillRect/>
          </a:stretch>
        </p:blipFill>
        <p:spPr bwMode="auto">
          <a:xfrm>
            <a:off x="5146675" y="1298575"/>
            <a:ext cx="3709988" cy="1927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4 Marcador de número de diapositiva"/>
          <p:cNvSpPr>
            <a:spLocks noGrp="1"/>
          </p:cNvSpPr>
          <p:nvPr>
            <p:ph type="sldNum" sz="quarter" idx="12"/>
          </p:nvPr>
        </p:nvSpPr>
        <p:spPr>
          <a:xfrm>
            <a:off x="6983413" y="6669088"/>
            <a:ext cx="2133600" cy="185737"/>
          </a:xfrm>
        </p:spPr>
        <p:txBody>
          <a:bodyPr/>
          <a:lstStyle/>
          <a:p>
            <a:pPr>
              <a:defRPr/>
            </a:pPr>
            <a:fld id="{6230CC08-7CD7-4A25-BCFB-00273DEB6176}" type="slidenum">
              <a:rPr lang="es-ES" smtClean="0"/>
              <a:pPr>
                <a:defRPr/>
              </a:pPr>
              <a:t>16</a:t>
            </a:fld>
            <a:endParaRPr lang="es-ES" dirty="0"/>
          </a:p>
        </p:txBody>
      </p:sp>
      <p:sp>
        <p:nvSpPr>
          <p:cNvPr id="18448"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9 Diagrama"/>
          <p:cNvGraphicFramePr/>
          <p:nvPr/>
        </p:nvGraphicFramePr>
        <p:xfrm>
          <a:off x="168305" y="1027718"/>
          <a:ext cx="8964487" cy="54976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459" name="11 Imagen"/>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46050" y="152400"/>
            <a:ext cx="9096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4 Marcador de número de diapositiva"/>
          <p:cNvSpPr>
            <a:spLocks noGrp="1"/>
          </p:cNvSpPr>
          <p:nvPr>
            <p:ph type="sldNum" sz="quarter" idx="12"/>
          </p:nvPr>
        </p:nvSpPr>
        <p:spPr>
          <a:xfrm>
            <a:off x="6983413" y="6669088"/>
            <a:ext cx="2133600" cy="185737"/>
          </a:xfrm>
        </p:spPr>
        <p:txBody>
          <a:bodyPr/>
          <a:lstStyle/>
          <a:p>
            <a:pPr>
              <a:defRPr/>
            </a:pPr>
            <a:fld id="{E5052AE6-1825-445D-90BF-98D20C6EEADF}" type="slidenum">
              <a:rPr lang="es-ES" smtClean="0"/>
              <a:pPr>
                <a:defRPr/>
              </a:pPr>
              <a:t>17</a:t>
            </a:fld>
            <a:endParaRPr lang="es-ES" dirty="0"/>
          </a:p>
        </p:txBody>
      </p:sp>
      <p:sp>
        <p:nvSpPr>
          <p:cNvPr id="19461"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
        <p:nvSpPr>
          <p:cNvPr id="8" name="7 Rectángulo"/>
          <p:cNvSpPr/>
          <p:nvPr/>
        </p:nvSpPr>
        <p:spPr>
          <a:xfrm>
            <a:off x="2501900" y="12700"/>
            <a:ext cx="6648450" cy="646113"/>
          </a:xfrm>
          <a:prstGeom prst="rect">
            <a:avLst/>
          </a:prstGeom>
        </p:spPr>
        <p:txBody>
          <a:bodyPr>
            <a:spAutoFit/>
          </a:bodyPr>
          <a:lstStyle/>
          <a:p>
            <a:pPr algn="r" fontAlgn="auto">
              <a:spcBef>
                <a:spcPts val="0"/>
              </a:spcBef>
              <a:spcAft>
                <a:spcPts val="0"/>
              </a:spcAft>
              <a:defRPr/>
            </a:pPr>
            <a:r>
              <a:rPr lang="en-US" sz="3600" dirty="0">
                <a:solidFill>
                  <a:schemeClr val="tx1">
                    <a:lumMod val="85000"/>
                    <a:lumOff val="15000"/>
                  </a:schemeClr>
                </a:solidFill>
                <a:latin typeface="+mn-lt"/>
                <a:cs typeface="+mn-cs"/>
              </a:rPr>
              <a:t>Normalized Curriculum - CVN</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67 Conector recto de flecha"/>
          <p:cNvCxnSpPr/>
          <p:nvPr/>
        </p:nvCxnSpPr>
        <p:spPr>
          <a:xfrm flipV="1">
            <a:off x="3022997" y="2524200"/>
            <a:ext cx="0" cy="1968140"/>
          </a:xfrm>
          <a:prstGeom prst="straightConnector1">
            <a:avLst/>
          </a:prstGeom>
          <a:ln>
            <a:solidFill>
              <a:srgbClr val="A3338E"/>
            </a:solidFill>
            <a:headEnd type="arrow"/>
            <a:tailEnd type="none"/>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cxnSp>
        <p:nvCxnSpPr>
          <p:cNvPr id="71" name="70 Conector recto de flecha"/>
          <p:cNvCxnSpPr/>
          <p:nvPr/>
        </p:nvCxnSpPr>
        <p:spPr>
          <a:xfrm flipV="1">
            <a:off x="3419872" y="2872896"/>
            <a:ext cx="0" cy="1574002"/>
          </a:xfrm>
          <a:prstGeom prst="straightConnector1">
            <a:avLst/>
          </a:prstGeom>
          <a:ln>
            <a:solidFill>
              <a:srgbClr val="A3338E"/>
            </a:solidFill>
            <a:headEnd type="arrow"/>
            <a:tailEnd type="none"/>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cxnSp>
        <p:nvCxnSpPr>
          <p:cNvPr id="66" name="65 Conector recto de flecha"/>
          <p:cNvCxnSpPr/>
          <p:nvPr/>
        </p:nvCxnSpPr>
        <p:spPr>
          <a:xfrm flipV="1">
            <a:off x="2627709" y="1828006"/>
            <a:ext cx="0" cy="2664334"/>
          </a:xfrm>
          <a:prstGeom prst="straightConnector1">
            <a:avLst/>
          </a:prstGeom>
          <a:ln>
            <a:solidFill>
              <a:srgbClr val="A3338E"/>
            </a:solidFill>
            <a:headEnd type="arrow"/>
            <a:tailEnd type="none"/>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pic>
        <p:nvPicPr>
          <p:cNvPr id="20485" name="10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750" y="117475"/>
            <a:ext cx="86518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79" name="19 Grupo"/>
          <p:cNvGrpSpPr>
            <a:grpSpLocks/>
          </p:cNvGrpSpPr>
          <p:nvPr/>
        </p:nvGrpSpPr>
        <p:grpSpPr bwMode="auto">
          <a:xfrm>
            <a:off x="6770688" y="803275"/>
            <a:ext cx="1257300" cy="2049463"/>
            <a:chOff x="0" y="668620"/>
            <a:chExt cx="2282843" cy="4017146"/>
          </a:xfrm>
        </p:grpSpPr>
        <p:sp>
          <p:nvSpPr>
            <p:cNvPr id="21" name="20 Rectángulo redondeado"/>
            <p:cNvSpPr/>
            <p:nvPr/>
          </p:nvSpPr>
          <p:spPr>
            <a:xfrm>
              <a:off x="0" y="668620"/>
              <a:ext cx="2282843" cy="4017146"/>
            </a:xfrm>
            <a:prstGeom prst="roundRect">
              <a:avLst/>
            </a:prstGeom>
            <a:blipFill rotWithShape="0">
              <a:blip r:embed="rId4"/>
              <a:stretch>
                <a:fillRect/>
              </a:stretch>
            </a:blipFill>
            <a:ln>
              <a:noFill/>
            </a:ln>
          </p:spPr>
          <p:style>
            <a:lnRef idx="2">
              <a:schemeClr val="accent1"/>
            </a:lnRef>
            <a:fillRef idx="1">
              <a:schemeClr val="lt1"/>
            </a:fillRef>
            <a:effectRef idx="0">
              <a:schemeClr val="accent1"/>
            </a:effectRef>
            <a:fontRef idx="minor">
              <a:schemeClr val="dk1"/>
            </a:fontRef>
          </p:style>
        </p:sp>
        <p:sp>
          <p:nvSpPr>
            <p:cNvPr id="22" name="21 Rectángulo"/>
            <p:cNvSpPr/>
            <p:nvPr/>
          </p:nvSpPr>
          <p:spPr>
            <a:xfrm>
              <a:off x="115295" y="780640"/>
              <a:ext cx="2052253" cy="3793107"/>
            </a:xfrm>
            <a:prstGeom prst="rect">
              <a:avLst/>
            </a:prstGeom>
          </p:spPr>
          <p:style>
            <a:lnRef idx="0">
              <a:scrgbClr r="0" g="0" b="0"/>
            </a:lnRef>
            <a:fillRef idx="0">
              <a:scrgbClr r="0" g="0" b="0"/>
            </a:fillRef>
            <a:effectRef idx="0">
              <a:scrgbClr r="0" g="0" b="0"/>
            </a:effectRef>
            <a:fontRef idx="minor">
              <a:schemeClr val="dk1"/>
            </a:fontRef>
          </p:style>
          <p:txBody>
            <a:bodyPr lIns="148590" tIns="74295" rIns="148590" bIns="74295" spcCol="1270" anchor="ctr"/>
            <a:lstStyle/>
            <a:p>
              <a:pPr algn="ctr" defTabSz="1733550">
                <a:lnSpc>
                  <a:spcPct val="90000"/>
                </a:lnSpc>
                <a:spcAft>
                  <a:spcPct val="35000"/>
                </a:spcAft>
                <a:defRPr/>
              </a:pPr>
              <a:r>
                <a:rPr lang="es-ES_tradnl" sz="3900" dirty="0">
                  <a:solidFill>
                    <a:schemeClr val="tx1"/>
                  </a:solidFill>
                </a:rPr>
                <a:t>	  	      </a:t>
              </a:r>
            </a:p>
          </p:txBody>
        </p:sp>
      </p:grpSp>
      <p:sp>
        <p:nvSpPr>
          <p:cNvPr id="30" name="29 Flecha izquierda y derecha"/>
          <p:cNvSpPr/>
          <p:nvPr/>
        </p:nvSpPr>
        <p:spPr>
          <a:xfrm>
            <a:off x="2124075" y="3232150"/>
            <a:ext cx="6677025" cy="484188"/>
          </a:xfrm>
          <a:prstGeom prst="leftRightArrow">
            <a:avLst/>
          </a:prstGeom>
          <a:solidFill>
            <a:schemeClr val="accent1">
              <a:lumMod val="60000"/>
              <a:lumOff val="40000"/>
            </a:schemeClr>
          </a:solidFill>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s-ES_tradnl"/>
          </a:p>
        </p:txBody>
      </p:sp>
      <p:pic>
        <p:nvPicPr>
          <p:cNvPr id="24583" name="Picture 2" descr="https://encrypted-tbn1.gstatic.com/images?q=tbn:ANd9GcQUQyVkDNKsc_607VrejMta4crL-oVsFW0tf19icD6LXqNvcP2HZ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3241675"/>
            <a:ext cx="196850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30 Flecha izquierda y derecha"/>
          <p:cNvSpPr/>
          <p:nvPr/>
        </p:nvSpPr>
        <p:spPr>
          <a:xfrm>
            <a:off x="2124075" y="4635500"/>
            <a:ext cx="6677025" cy="484188"/>
          </a:xfrm>
          <a:prstGeom prst="leftRightArrow">
            <a:avLst/>
          </a:prstGeom>
          <a:solidFill>
            <a:srgbClr val="A3338E"/>
          </a:solidFill>
          <a:ln>
            <a:noFill/>
          </a:ln>
        </p:spPr>
        <p:style>
          <a:lnRef idx="2">
            <a:schemeClr val="accent4"/>
          </a:lnRef>
          <a:fillRef idx="1">
            <a:schemeClr val="lt1"/>
          </a:fillRef>
          <a:effectRef idx="0">
            <a:schemeClr val="accent4"/>
          </a:effectRef>
          <a:fontRef idx="minor">
            <a:schemeClr val="dk1"/>
          </a:fontRef>
        </p:style>
        <p:txBody>
          <a:bodyPr anchor="ctr"/>
          <a:lstStyle/>
          <a:p>
            <a:pPr algn="ctr" fontAlgn="auto">
              <a:spcBef>
                <a:spcPts val="0"/>
              </a:spcBef>
              <a:spcAft>
                <a:spcPts val="0"/>
              </a:spcAft>
              <a:defRPr/>
            </a:pPr>
            <a:endParaRPr lang="es-ES_tradnl"/>
          </a:p>
        </p:txBody>
      </p:sp>
      <p:sp>
        <p:nvSpPr>
          <p:cNvPr id="35" name="34 Rectángulo redondeado"/>
          <p:cNvSpPr/>
          <p:nvPr/>
        </p:nvSpPr>
        <p:spPr>
          <a:xfrm>
            <a:off x="2347913" y="6092825"/>
            <a:ext cx="6453187" cy="360363"/>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a:t>European CRIS</a:t>
            </a:r>
          </a:p>
        </p:txBody>
      </p:sp>
      <p:cxnSp>
        <p:nvCxnSpPr>
          <p:cNvPr id="6" name="5 Conector recto de flecha"/>
          <p:cNvCxnSpPr/>
          <p:nvPr/>
        </p:nvCxnSpPr>
        <p:spPr>
          <a:xfrm flipV="1">
            <a:off x="3051448" y="5378450"/>
            <a:ext cx="0" cy="612775"/>
          </a:xfrm>
          <a:prstGeom prst="straightConnector1">
            <a:avLst/>
          </a:prstGeom>
          <a:ln>
            <a:solidFill>
              <a:srgbClr val="A3338E"/>
            </a:solidFill>
            <a:tailEnd type="arrow"/>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cxnSp>
        <p:nvCxnSpPr>
          <p:cNvPr id="36" name="35 Conector recto de flecha"/>
          <p:cNvCxnSpPr/>
          <p:nvPr/>
        </p:nvCxnSpPr>
        <p:spPr>
          <a:xfrm flipV="1">
            <a:off x="4350023" y="5384800"/>
            <a:ext cx="0" cy="614363"/>
          </a:xfrm>
          <a:prstGeom prst="straightConnector1">
            <a:avLst/>
          </a:prstGeom>
          <a:ln>
            <a:solidFill>
              <a:srgbClr val="A3338E"/>
            </a:solidFill>
            <a:tailEnd type="arrow"/>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cxnSp>
        <p:nvCxnSpPr>
          <p:cNvPr id="37" name="36 Conector recto de flecha"/>
          <p:cNvCxnSpPr/>
          <p:nvPr/>
        </p:nvCxnSpPr>
        <p:spPr>
          <a:xfrm flipV="1">
            <a:off x="6526485" y="5384800"/>
            <a:ext cx="0" cy="614363"/>
          </a:xfrm>
          <a:prstGeom prst="straightConnector1">
            <a:avLst/>
          </a:prstGeom>
          <a:ln>
            <a:solidFill>
              <a:srgbClr val="A3338E"/>
            </a:solidFill>
            <a:tailEnd type="arrow"/>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cxnSp>
        <p:nvCxnSpPr>
          <p:cNvPr id="38" name="37 Conector recto de flecha"/>
          <p:cNvCxnSpPr/>
          <p:nvPr/>
        </p:nvCxnSpPr>
        <p:spPr>
          <a:xfrm flipV="1">
            <a:off x="7812360" y="5335588"/>
            <a:ext cx="0" cy="614362"/>
          </a:xfrm>
          <a:prstGeom prst="straightConnector1">
            <a:avLst/>
          </a:prstGeom>
          <a:ln>
            <a:solidFill>
              <a:srgbClr val="A3338E"/>
            </a:solidFill>
            <a:tailEnd type="arrow"/>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cxnSp>
        <p:nvCxnSpPr>
          <p:cNvPr id="39" name="38 Conector recto de flecha"/>
          <p:cNvCxnSpPr/>
          <p:nvPr/>
        </p:nvCxnSpPr>
        <p:spPr>
          <a:xfrm flipH="1">
            <a:off x="3995936" y="1202705"/>
            <a:ext cx="2538214" cy="0"/>
          </a:xfrm>
          <a:prstGeom prst="straightConnector1">
            <a:avLst/>
          </a:prstGeom>
          <a:ln>
            <a:headEnd type="arrow"/>
            <a:tailEnd type="none"/>
          </a:ln>
          <a:effectLst>
            <a:glow rad="63500">
              <a:schemeClr val="accent1">
                <a:satMod val="175000"/>
                <a:alpha val="40000"/>
              </a:schemeClr>
            </a:glow>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46" name="45 CuadroTexto"/>
          <p:cNvSpPr txBox="1"/>
          <p:nvPr/>
        </p:nvSpPr>
        <p:spPr>
          <a:xfrm>
            <a:off x="1703515" y="1235260"/>
            <a:ext cx="216025" cy="2308324"/>
          </a:xfrm>
          <a:prstGeom prst="rect">
            <a:avLst/>
          </a:prstGeom>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a:spAutoFit/>
          </a:bodyPr>
          <a:lstStyle/>
          <a:p>
            <a:pPr algn="ctr">
              <a:defRPr/>
            </a:pPr>
            <a:endParaRPr lang="es-ES_tradnl" sz="1200" b="1" dirty="0">
              <a:solidFill>
                <a:schemeClr val="bg1"/>
              </a:solidFill>
            </a:endParaRPr>
          </a:p>
          <a:p>
            <a:pPr algn="ctr">
              <a:defRPr/>
            </a:pPr>
            <a:endParaRPr lang="es-ES_tradnl" sz="1200" b="1" dirty="0">
              <a:solidFill>
                <a:schemeClr val="bg1"/>
              </a:solidFill>
            </a:endParaRPr>
          </a:p>
          <a:p>
            <a:pPr algn="ctr">
              <a:defRPr/>
            </a:pPr>
            <a:r>
              <a:rPr lang="es-ES_tradnl" sz="1200" b="1" dirty="0">
                <a:solidFill>
                  <a:schemeClr val="tx1"/>
                </a:solidFill>
              </a:rPr>
              <a:t>NATIONAL</a:t>
            </a:r>
          </a:p>
          <a:p>
            <a:pPr algn="ctr">
              <a:defRPr/>
            </a:pPr>
            <a:endParaRPr lang="es-ES_tradnl" sz="1200" b="1" dirty="0">
              <a:solidFill>
                <a:schemeClr val="bg1"/>
              </a:solidFill>
            </a:endParaRPr>
          </a:p>
          <a:p>
            <a:pPr algn="ctr">
              <a:defRPr/>
            </a:pPr>
            <a:endParaRPr lang="es-ES_tradnl" sz="1200" b="1" dirty="0">
              <a:solidFill>
                <a:schemeClr val="bg1"/>
              </a:solidFill>
            </a:endParaRPr>
          </a:p>
        </p:txBody>
      </p:sp>
      <p:sp>
        <p:nvSpPr>
          <p:cNvPr id="47" name="46 CuadroTexto"/>
          <p:cNvSpPr txBox="1"/>
          <p:nvPr/>
        </p:nvSpPr>
        <p:spPr>
          <a:xfrm>
            <a:off x="1705328" y="3879046"/>
            <a:ext cx="216025" cy="2862322"/>
          </a:xfrm>
          <a:prstGeom prst="rect">
            <a:avLst/>
          </a:prstGeom>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a:spAutoFit/>
          </a:bodyPr>
          <a:lstStyle>
            <a:defPPr>
              <a:defRPr lang="es-ES"/>
            </a:defPPr>
            <a:lvl1pPr algn="ctr">
              <a:defRPr sz="1200" b="1">
                <a:solidFill>
                  <a:schemeClr val="bg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defRPr/>
            </a:pPr>
            <a:endParaRPr lang="es-ES_tradnl" dirty="0" smtClean="0"/>
          </a:p>
          <a:p>
            <a:pPr>
              <a:defRPr/>
            </a:pPr>
            <a:r>
              <a:rPr lang="es-ES_tradnl" dirty="0" smtClean="0">
                <a:solidFill>
                  <a:schemeClr val="tx1"/>
                </a:solidFill>
              </a:rPr>
              <a:t>INTERNATIONAL</a:t>
            </a:r>
          </a:p>
          <a:p>
            <a:pPr>
              <a:defRPr/>
            </a:pPr>
            <a:endParaRPr lang="es-ES_tradnl" dirty="0" smtClean="0">
              <a:solidFill>
                <a:schemeClr val="tx1"/>
              </a:solidFill>
            </a:endParaRPr>
          </a:p>
        </p:txBody>
      </p:sp>
      <p:grpSp>
        <p:nvGrpSpPr>
          <p:cNvPr id="20504" name="10 Grupo"/>
          <p:cNvGrpSpPr>
            <a:grpSpLocks/>
          </p:cNvGrpSpPr>
          <p:nvPr/>
        </p:nvGrpSpPr>
        <p:grpSpPr bwMode="auto">
          <a:xfrm>
            <a:off x="98425" y="973138"/>
            <a:ext cx="1349375" cy="1111250"/>
            <a:chOff x="124731" y="2905507"/>
            <a:chExt cx="1350169" cy="1112045"/>
          </a:xfrm>
        </p:grpSpPr>
        <p:sp>
          <p:nvSpPr>
            <p:cNvPr id="48" name="47 Nube"/>
            <p:cNvSpPr/>
            <p:nvPr/>
          </p:nvSpPr>
          <p:spPr>
            <a:xfrm>
              <a:off x="124731" y="2905507"/>
              <a:ext cx="1350169" cy="1112045"/>
            </a:xfrm>
            <a:prstGeom prst="cloud">
              <a:avLst/>
            </a:prstGeom>
            <a:solidFill>
              <a:srgbClr val="EAEAEA"/>
            </a:solidFill>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s-ES_tradnl"/>
            </a:p>
          </p:txBody>
        </p:sp>
        <p:sp>
          <p:nvSpPr>
            <p:cNvPr id="49" name="30 CuadroTexto"/>
            <p:cNvSpPr txBox="1">
              <a:spLocks noChangeArrowheads="1"/>
            </p:cNvSpPr>
            <p:nvPr/>
          </p:nvSpPr>
          <p:spPr bwMode="auto">
            <a:xfrm>
              <a:off x="178738" y="3177163"/>
              <a:ext cx="1254863" cy="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sz="1400" b="1" dirty="0" smtClean="0">
                  <a:effectLst>
                    <a:outerShdw blurRad="38100" dist="38100" dir="2700000" algn="tl">
                      <a:srgbClr val="000000">
                        <a:alpha val="43137"/>
                      </a:srgbClr>
                    </a:outerShdw>
                  </a:effectLst>
                </a:rPr>
                <a:t>International repositories</a:t>
              </a:r>
            </a:p>
          </p:txBody>
        </p:sp>
      </p:grpSp>
      <p:cxnSp>
        <p:nvCxnSpPr>
          <p:cNvPr id="63" name="62 Conector recto de flecha"/>
          <p:cNvCxnSpPr/>
          <p:nvPr/>
        </p:nvCxnSpPr>
        <p:spPr>
          <a:xfrm flipH="1">
            <a:off x="4427538" y="1769442"/>
            <a:ext cx="2105718" cy="0"/>
          </a:xfrm>
          <a:prstGeom prst="straightConnector1">
            <a:avLst/>
          </a:prstGeom>
          <a:ln>
            <a:headEnd type="arrow"/>
            <a:tailEnd type="none"/>
          </a:ln>
          <a:effectLst>
            <a:glow rad="63500">
              <a:schemeClr val="accent1">
                <a:satMod val="175000"/>
                <a:alpha val="40000"/>
              </a:schemeClr>
            </a:glow>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64" name="63 Conector recto de flecha"/>
          <p:cNvCxnSpPr/>
          <p:nvPr/>
        </p:nvCxnSpPr>
        <p:spPr>
          <a:xfrm flipH="1">
            <a:off x="4859338" y="2348880"/>
            <a:ext cx="1703784" cy="0"/>
          </a:xfrm>
          <a:prstGeom prst="straightConnector1">
            <a:avLst/>
          </a:prstGeom>
          <a:ln>
            <a:headEnd type="arrow"/>
            <a:tailEnd type="none"/>
          </a:ln>
          <a:effectLst>
            <a:glow rad="63500">
              <a:schemeClr val="accent1">
                <a:satMod val="175000"/>
                <a:alpha val="40000"/>
              </a:schemeClr>
            </a:glow>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76" name="75 Conector recto de flecha"/>
          <p:cNvCxnSpPr/>
          <p:nvPr/>
        </p:nvCxnSpPr>
        <p:spPr>
          <a:xfrm flipH="1">
            <a:off x="1447800" y="1052736"/>
            <a:ext cx="717549" cy="0"/>
          </a:xfrm>
          <a:prstGeom prst="straightConnector1">
            <a:avLst/>
          </a:prstGeom>
          <a:ln w="38100">
            <a:solidFill>
              <a:schemeClr val="bg1">
                <a:lumMod val="50000"/>
              </a:schemeClr>
            </a:solidFill>
            <a:headEnd type="arrow"/>
            <a:tailEnd type="none"/>
          </a:ln>
          <a:effectLst>
            <a:glow rad="101600">
              <a:schemeClr val="bg1">
                <a:lumMod val="75000"/>
                <a:alpha val="60000"/>
              </a:schemeClr>
            </a:glow>
          </a:effectLst>
        </p:spPr>
        <p:style>
          <a:lnRef idx="1">
            <a:schemeClr val="dk1"/>
          </a:lnRef>
          <a:fillRef idx="0">
            <a:schemeClr val="dk1"/>
          </a:fillRef>
          <a:effectRef idx="0">
            <a:schemeClr val="dk1"/>
          </a:effectRef>
          <a:fontRef idx="minor">
            <a:schemeClr val="tx1"/>
          </a:fontRef>
        </p:style>
      </p:cxnSp>
      <p:pic>
        <p:nvPicPr>
          <p:cNvPr id="24610" name="Picture 34" descr="https://encrypted-tbn1.gstatic.com/images?q=tbn:ANd9GcRBtopPABG6xa5aIU-pbuO2S9mKjrQ5X76vRauF8dfkavASkQ11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59338" y="4506913"/>
            <a:ext cx="884237"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39 Rectángulo redondeado"/>
          <p:cNvSpPr/>
          <p:nvPr/>
        </p:nvSpPr>
        <p:spPr>
          <a:xfrm>
            <a:off x="3123411" y="2016136"/>
            <a:ext cx="1520598" cy="632279"/>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600" dirty="0"/>
              <a:t>CRIS</a:t>
            </a:r>
          </a:p>
          <a:p>
            <a:pPr algn="ctr">
              <a:defRPr/>
            </a:pPr>
            <a:r>
              <a:rPr lang="es-ES_tradnl" sz="1400" b="1" dirty="0" err="1"/>
              <a:t>Universitas</a:t>
            </a:r>
            <a:r>
              <a:rPr lang="es-ES_tradnl" sz="1400" b="1" dirty="0"/>
              <a:t> XXI </a:t>
            </a:r>
          </a:p>
        </p:txBody>
      </p:sp>
      <p:sp>
        <p:nvSpPr>
          <p:cNvPr id="41" name="40 Rectángulo redondeado"/>
          <p:cNvSpPr/>
          <p:nvPr/>
        </p:nvSpPr>
        <p:spPr>
          <a:xfrm>
            <a:off x="2682001" y="1444258"/>
            <a:ext cx="1529959" cy="61659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600" dirty="0"/>
              <a:t>CRIS</a:t>
            </a:r>
          </a:p>
          <a:p>
            <a:pPr algn="ctr">
              <a:defRPr/>
            </a:pPr>
            <a:r>
              <a:rPr lang="es-ES_tradnl" sz="1400" b="1" dirty="0"/>
              <a:t>SICA2</a:t>
            </a:r>
          </a:p>
        </p:txBody>
      </p:sp>
      <p:sp>
        <p:nvSpPr>
          <p:cNvPr id="42" name="41 Rectángulo redondeado"/>
          <p:cNvSpPr/>
          <p:nvPr/>
        </p:nvSpPr>
        <p:spPr>
          <a:xfrm>
            <a:off x="2195736" y="836712"/>
            <a:ext cx="1512168" cy="648072"/>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600" dirty="0"/>
              <a:t>CRIS</a:t>
            </a:r>
          </a:p>
          <a:p>
            <a:pPr algn="ctr">
              <a:defRPr/>
            </a:pPr>
            <a:r>
              <a:rPr lang="es-ES_tradnl" sz="1400" b="1" dirty="0"/>
              <a:t>ARGOS</a:t>
            </a:r>
          </a:p>
        </p:txBody>
      </p:sp>
      <p:sp>
        <p:nvSpPr>
          <p:cNvPr id="51" name="4 Marcador de número de diapositiva"/>
          <p:cNvSpPr>
            <a:spLocks noGrp="1"/>
          </p:cNvSpPr>
          <p:nvPr>
            <p:ph type="sldNum" sz="quarter" idx="12"/>
          </p:nvPr>
        </p:nvSpPr>
        <p:spPr>
          <a:xfrm>
            <a:off x="6983413" y="6669088"/>
            <a:ext cx="2133600" cy="185737"/>
          </a:xfrm>
        </p:spPr>
        <p:txBody>
          <a:bodyPr/>
          <a:lstStyle/>
          <a:p>
            <a:pPr>
              <a:defRPr/>
            </a:pPr>
            <a:fld id="{7C87C7C3-5762-4C7C-83F2-D46E13F750D1}" type="slidenum">
              <a:rPr lang="es-ES" smtClean="0"/>
              <a:pPr>
                <a:defRPr/>
              </a:pPr>
              <a:t>18</a:t>
            </a:fld>
            <a:endParaRPr lang="es-ES" dirty="0"/>
          </a:p>
        </p:txBody>
      </p:sp>
      <p:sp>
        <p:nvSpPr>
          <p:cNvPr id="20519"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40"/>
                                        </p:tgtEl>
                                        <p:attrNameLst>
                                          <p:attrName>style.visibility</p:attrName>
                                        </p:attrNameLst>
                                      </p:cBhvr>
                                      <p:to>
                                        <p:strVal val="visible"/>
                                      </p:to>
                                    </p:set>
                                  </p:childTnLst>
                                </p:cTn>
                              </p:par>
                            </p:childTnLst>
                          </p:cTn>
                        </p:par>
                        <p:par>
                          <p:cTn id="14" fill="hold" nodeType="afterGroup">
                            <p:stCondLst>
                              <p:cond delay="0"/>
                            </p:stCondLst>
                            <p:childTnLst>
                              <p:par>
                                <p:cTn id="15" presetID="22" presetClass="entr" presetSubtype="8" fill="hold" nodeType="afterEffect">
                                  <p:stCondLst>
                                    <p:cond delay="100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8" fill="hold" nodeType="withEffect">
                                  <p:stCondLst>
                                    <p:cond delay="1000"/>
                                  </p:stCondLst>
                                  <p:childTnLst>
                                    <p:set>
                                      <p:cBhvr>
                                        <p:cTn id="19" dur="1" fill="hold">
                                          <p:stCondLst>
                                            <p:cond delay="0"/>
                                          </p:stCondLst>
                                        </p:cTn>
                                        <p:tgtEl>
                                          <p:spTgt spid="63"/>
                                        </p:tgtEl>
                                        <p:attrNameLst>
                                          <p:attrName>style.visibility</p:attrName>
                                        </p:attrNameLst>
                                      </p:cBhvr>
                                      <p:to>
                                        <p:strVal val="visible"/>
                                      </p:to>
                                    </p:set>
                                    <p:animEffect transition="in" filter="wipe(left)">
                                      <p:cBhvr>
                                        <p:cTn id="20" dur="500"/>
                                        <p:tgtEl>
                                          <p:spTgt spid="63"/>
                                        </p:tgtEl>
                                      </p:cBhvr>
                                    </p:animEffect>
                                  </p:childTnLst>
                                </p:cTn>
                              </p:par>
                              <p:par>
                                <p:cTn id="21" presetID="22" presetClass="entr" presetSubtype="8" fill="hold" nodeType="withEffect">
                                  <p:stCondLst>
                                    <p:cond delay="100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childTnLst>
                          </p:cTn>
                        </p:par>
                        <p:par>
                          <p:cTn id="24" fill="hold" nodeType="afterGroup">
                            <p:stCondLst>
                              <p:cond delay="1500"/>
                            </p:stCondLst>
                            <p:childTnLst>
                              <p:par>
                                <p:cTn id="25" presetID="53" presetClass="entr" presetSubtype="16" fill="hold" nodeType="afterEffect">
                                  <p:stCondLst>
                                    <p:cond delay="0"/>
                                  </p:stCondLst>
                                  <p:childTnLst>
                                    <p:set>
                                      <p:cBhvr>
                                        <p:cTn id="26" dur="1" fill="hold">
                                          <p:stCondLst>
                                            <p:cond delay="0"/>
                                          </p:stCondLst>
                                        </p:cTn>
                                        <p:tgtEl>
                                          <p:spTgt spid="24579"/>
                                        </p:tgtEl>
                                        <p:attrNameLst>
                                          <p:attrName>style.visibility</p:attrName>
                                        </p:attrNameLst>
                                      </p:cBhvr>
                                      <p:to>
                                        <p:strVal val="visible"/>
                                      </p:to>
                                    </p:set>
                                    <p:anim calcmode="lin" valueType="num">
                                      <p:cBhvr>
                                        <p:cTn id="27" dur="500" fill="hold"/>
                                        <p:tgtEl>
                                          <p:spTgt spid="24579"/>
                                        </p:tgtEl>
                                        <p:attrNameLst>
                                          <p:attrName>ppt_w</p:attrName>
                                        </p:attrNameLst>
                                      </p:cBhvr>
                                      <p:tavLst>
                                        <p:tav tm="0">
                                          <p:val>
                                            <p:fltVal val="0"/>
                                          </p:val>
                                        </p:tav>
                                        <p:tav tm="100000">
                                          <p:val>
                                            <p:strVal val="#ppt_w"/>
                                          </p:val>
                                        </p:tav>
                                      </p:tavLst>
                                    </p:anim>
                                    <p:anim calcmode="lin" valueType="num">
                                      <p:cBhvr>
                                        <p:cTn id="28" dur="500" fill="hold"/>
                                        <p:tgtEl>
                                          <p:spTgt spid="24579"/>
                                        </p:tgtEl>
                                        <p:attrNameLst>
                                          <p:attrName>ppt_h</p:attrName>
                                        </p:attrNameLst>
                                      </p:cBhvr>
                                      <p:tavLst>
                                        <p:tav tm="0">
                                          <p:val>
                                            <p:fltVal val="0"/>
                                          </p:val>
                                        </p:tav>
                                        <p:tav tm="100000">
                                          <p:val>
                                            <p:strVal val="#ppt_h"/>
                                          </p:val>
                                        </p:tav>
                                      </p:tavLst>
                                    </p:anim>
                                    <p:animEffect transition="in" filter="fade">
                                      <p:cBhvr>
                                        <p:cTn id="29" dur="500"/>
                                        <p:tgtEl>
                                          <p:spTgt spid="2457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nodeType="withEffect">
                                  <p:stCondLst>
                                    <p:cond delay="0"/>
                                  </p:stCondLst>
                                  <p:childTnLst>
                                    <p:set>
                                      <p:cBhvr>
                                        <p:cTn id="36" dur="1" fill="hold">
                                          <p:stCondLst>
                                            <p:cond delay="0"/>
                                          </p:stCondLst>
                                        </p:cTn>
                                        <p:tgtEl>
                                          <p:spTgt spid="24583"/>
                                        </p:tgtEl>
                                        <p:attrNameLst>
                                          <p:attrName>style.visibility</p:attrName>
                                        </p:attrNameLst>
                                      </p:cBhvr>
                                      <p:to>
                                        <p:strVal val="visible"/>
                                      </p:to>
                                    </p:set>
                                    <p:anim calcmode="lin" valueType="num">
                                      <p:cBhvr>
                                        <p:cTn id="37" dur="500" fill="hold"/>
                                        <p:tgtEl>
                                          <p:spTgt spid="24583"/>
                                        </p:tgtEl>
                                        <p:attrNameLst>
                                          <p:attrName>ppt_w</p:attrName>
                                        </p:attrNameLst>
                                      </p:cBhvr>
                                      <p:tavLst>
                                        <p:tav tm="0">
                                          <p:val>
                                            <p:fltVal val="0"/>
                                          </p:val>
                                        </p:tav>
                                        <p:tav tm="100000">
                                          <p:val>
                                            <p:strVal val="#ppt_w"/>
                                          </p:val>
                                        </p:tav>
                                      </p:tavLst>
                                    </p:anim>
                                    <p:anim calcmode="lin" valueType="num">
                                      <p:cBhvr>
                                        <p:cTn id="38" dur="500" fill="hold"/>
                                        <p:tgtEl>
                                          <p:spTgt spid="24583"/>
                                        </p:tgtEl>
                                        <p:attrNameLst>
                                          <p:attrName>ppt_h</p:attrName>
                                        </p:attrNameLst>
                                      </p:cBhvr>
                                      <p:tavLst>
                                        <p:tav tm="0">
                                          <p:val>
                                            <p:fltVal val="0"/>
                                          </p:val>
                                        </p:tav>
                                        <p:tav tm="100000">
                                          <p:val>
                                            <p:strVal val="#ppt_h"/>
                                          </p:val>
                                        </p:tav>
                                      </p:tavLst>
                                    </p:anim>
                                    <p:animEffect transition="in" filter="fade">
                                      <p:cBhvr>
                                        <p:cTn id="39" dur="500"/>
                                        <p:tgtEl>
                                          <p:spTgt spid="2458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Effect transition="in" filter="fade">
                                      <p:cBhvr>
                                        <p:cTn id="46" dur="500"/>
                                        <p:tgtEl>
                                          <p:spTgt spid="31"/>
                                        </p:tgtEl>
                                      </p:cBhvr>
                                    </p:animEffect>
                                  </p:childTnLst>
                                </p:cTn>
                              </p:par>
                              <p:par>
                                <p:cTn id="47" presetID="53" presetClass="entr" presetSubtype="16" fill="hold" nodeType="withEffect">
                                  <p:stCondLst>
                                    <p:cond delay="0"/>
                                  </p:stCondLst>
                                  <p:childTnLst>
                                    <p:set>
                                      <p:cBhvr>
                                        <p:cTn id="48" dur="1" fill="hold">
                                          <p:stCondLst>
                                            <p:cond delay="0"/>
                                          </p:stCondLst>
                                        </p:cTn>
                                        <p:tgtEl>
                                          <p:spTgt spid="24610"/>
                                        </p:tgtEl>
                                        <p:attrNameLst>
                                          <p:attrName>style.visibility</p:attrName>
                                        </p:attrNameLst>
                                      </p:cBhvr>
                                      <p:to>
                                        <p:strVal val="visible"/>
                                      </p:to>
                                    </p:set>
                                    <p:anim calcmode="lin" valueType="num">
                                      <p:cBhvr>
                                        <p:cTn id="49" dur="500" fill="hold"/>
                                        <p:tgtEl>
                                          <p:spTgt spid="24610"/>
                                        </p:tgtEl>
                                        <p:attrNameLst>
                                          <p:attrName>ppt_w</p:attrName>
                                        </p:attrNameLst>
                                      </p:cBhvr>
                                      <p:tavLst>
                                        <p:tav tm="0">
                                          <p:val>
                                            <p:fltVal val="0"/>
                                          </p:val>
                                        </p:tav>
                                        <p:tav tm="100000">
                                          <p:val>
                                            <p:strVal val="#ppt_w"/>
                                          </p:val>
                                        </p:tav>
                                      </p:tavLst>
                                    </p:anim>
                                    <p:anim calcmode="lin" valueType="num">
                                      <p:cBhvr>
                                        <p:cTn id="50" dur="500" fill="hold"/>
                                        <p:tgtEl>
                                          <p:spTgt spid="24610"/>
                                        </p:tgtEl>
                                        <p:attrNameLst>
                                          <p:attrName>ppt_h</p:attrName>
                                        </p:attrNameLst>
                                      </p:cBhvr>
                                      <p:tavLst>
                                        <p:tav tm="0">
                                          <p:val>
                                            <p:fltVal val="0"/>
                                          </p:val>
                                        </p:tav>
                                        <p:tav tm="100000">
                                          <p:val>
                                            <p:strVal val="#ppt_h"/>
                                          </p:val>
                                        </p:tav>
                                      </p:tavLst>
                                    </p:anim>
                                    <p:animEffect transition="in" filter="fade">
                                      <p:cBhvr>
                                        <p:cTn id="51" dur="500"/>
                                        <p:tgtEl>
                                          <p:spTgt spid="24610"/>
                                        </p:tgtEl>
                                      </p:cBhvr>
                                    </p:animEffect>
                                  </p:childTnLst>
                                </p:cTn>
                              </p:par>
                              <p:par>
                                <p:cTn id="52" presetID="1" presetClass="entr" presetSubtype="0" fill="hold" nodeType="withEffect">
                                  <p:stCondLst>
                                    <p:cond delay="0"/>
                                  </p:stCondLst>
                                  <p:childTnLst>
                                    <p:set>
                                      <p:cBhvr>
                                        <p:cTn id="53" dur="1" fill="hold">
                                          <p:stCondLst>
                                            <p:cond delay="0"/>
                                          </p:stCondLst>
                                        </p:cTn>
                                        <p:tgtEl>
                                          <p:spTgt spid="47"/>
                                        </p:tgtEl>
                                        <p:attrNameLst>
                                          <p:attrName>style.visibility</p:attrName>
                                        </p:attrNameLst>
                                      </p:cBhvr>
                                      <p:to>
                                        <p:strVal val="visible"/>
                                      </p:to>
                                    </p:set>
                                  </p:childTnLst>
                                </p:cTn>
                              </p:par>
                            </p:childTnLst>
                          </p:cTn>
                        </p:par>
                        <p:par>
                          <p:cTn id="54" fill="hold" nodeType="afterGroup">
                            <p:stCondLst>
                              <p:cond delay="500"/>
                            </p:stCondLst>
                            <p:childTnLst>
                              <p:par>
                                <p:cTn id="55" presetID="22" presetClass="entr" presetSubtype="1" fill="hold" nodeType="afterEffect">
                                  <p:stCondLst>
                                    <p:cond delay="500"/>
                                  </p:stCondLst>
                                  <p:childTnLst>
                                    <p:set>
                                      <p:cBhvr>
                                        <p:cTn id="56" dur="1" fill="hold">
                                          <p:stCondLst>
                                            <p:cond delay="0"/>
                                          </p:stCondLst>
                                        </p:cTn>
                                        <p:tgtEl>
                                          <p:spTgt spid="71"/>
                                        </p:tgtEl>
                                        <p:attrNameLst>
                                          <p:attrName>style.visibility</p:attrName>
                                        </p:attrNameLst>
                                      </p:cBhvr>
                                      <p:to>
                                        <p:strVal val="visible"/>
                                      </p:to>
                                    </p:set>
                                    <p:animEffect transition="in" filter="wipe(up)">
                                      <p:cBhvr>
                                        <p:cTn id="57" dur="500"/>
                                        <p:tgtEl>
                                          <p:spTgt spid="71"/>
                                        </p:tgtEl>
                                      </p:cBhvr>
                                    </p:animEffect>
                                  </p:childTnLst>
                                </p:cTn>
                              </p:par>
                              <p:par>
                                <p:cTn id="58" presetID="22" presetClass="entr" presetSubtype="1" fill="hold" nodeType="withEffect">
                                  <p:stCondLst>
                                    <p:cond delay="500"/>
                                  </p:stCondLst>
                                  <p:childTnLst>
                                    <p:set>
                                      <p:cBhvr>
                                        <p:cTn id="59" dur="1" fill="hold">
                                          <p:stCondLst>
                                            <p:cond delay="0"/>
                                          </p:stCondLst>
                                        </p:cTn>
                                        <p:tgtEl>
                                          <p:spTgt spid="68"/>
                                        </p:tgtEl>
                                        <p:attrNameLst>
                                          <p:attrName>style.visibility</p:attrName>
                                        </p:attrNameLst>
                                      </p:cBhvr>
                                      <p:to>
                                        <p:strVal val="visible"/>
                                      </p:to>
                                    </p:set>
                                    <p:animEffect transition="in" filter="wipe(up)">
                                      <p:cBhvr>
                                        <p:cTn id="60" dur="500"/>
                                        <p:tgtEl>
                                          <p:spTgt spid="68"/>
                                        </p:tgtEl>
                                      </p:cBhvr>
                                    </p:animEffect>
                                  </p:childTnLst>
                                </p:cTn>
                              </p:par>
                              <p:par>
                                <p:cTn id="61" presetID="22" presetClass="entr" presetSubtype="1" fill="hold" nodeType="withEffect">
                                  <p:stCondLst>
                                    <p:cond delay="500"/>
                                  </p:stCondLst>
                                  <p:childTnLst>
                                    <p:set>
                                      <p:cBhvr>
                                        <p:cTn id="62" dur="1" fill="hold">
                                          <p:stCondLst>
                                            <p:cond delay="0"/>
                                          </p:stCondLst>
                                        </p:cTn>
                                        <p:tgtEl>
                                          <p:spTgt spid="66"/>
                                        </p:tgtEl>
                                        <p:attrNameLst>
                                          <p:attrName>style.visibility</p:attrName>
                                        </p:attrNameLst>
                                      </p:cBhvr>
                                      <p:to>
                                        <p:strVal val="visible"/>
                                      </p:to>
                                    </p:set>
                                    <p:animEffect transition="in" filter="wipe(up)">
                                      <p:cBhvr>
                                        <p:cTn id="63" dur="500"/>
                                        <p:tgtEl>
                                          <p:spTgt spid="66"/>
                                        </p:tgtEl>
                                      </p:cBhvr>
                                    </p:animEffect>
                                  </p:childTnLst>
                                </p:cTn>
                              </p:par>
                            </p:childTnLst>
                          </p:cTn>
                        </p:par>
                        <p:par>
                          <p:cTn id="64" fill="hold" nodeType="afterGroup">
                            <p:stCondLst>
                              <p:cond delay="1500"/>
                            </p:stCondLst>
                            <p:childTnLst>
                              <p:par>
                                <p:cTn id="65" presetID="1" presetClass="entr" presetSubtype="0"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childTnLst>
                          </p:cTn>
                        </p:par>
                        <p:par>
                          <p:cTn id="67" fill="hold" nodeType="afterGroup">
                            <p:stCondLst>
                              <p:cond delay="1500"/>
                            </p:stCondLst>
                            <p:childTnLst>
                              <p:par>
                                <p:cTn id="68" presetID="22" presetClass="entr" presetSubtype="4" fill="hold" nodeType="afterEffect">
                                  <p:stCondLst>
                                    <p:cond delay="500"/>
                                  </p:stCondLst>
                                  <p:childTnLst>
                                    <p:set>
                                      <p:cBhvr>
                                        <p:cTn id="69" dur="1" fill="hold">
                                          <p:stCondLst>
                                            <p:cond delay="0"/>
                                          </p:stCondLst>
                                        </p:cTn>
                                        <p:tgtEl>
                                          <p:spTgt spid="6"/>
                                        </p:tgtEl>
                                        <p:attrNameLst>
                                          <p:attrName>style.visibility</p:attrName>
                                        </p:attrNameLst>
                                      </p:cBhvr>
                                      <p:to>
                                        <p:strVal val="visible"/>
                                      </p:to>
                                    </p:set>
                                    <p:animEffect transition="in" filter="wipe(down)">
                                      <p:cBhvr>
                                        <p:cTn id="70" dur="500"/>
                                        <p:tgtEl>
                                          <p:spTgt spid="6"/>
                                        </p:tgtEl>
                                      </p:cBhvr>
                                    </p:animEffect>
                                  </p:childTnLst>
                                </p:cTn>
                              </p:par>
                              <p:par>
                                <p:cTn id="71" presetID="22" presetClass="entr" presetSubtype="4" fill="hold" nodeType="withEffect">
                                  <p:stCondLst>
                                    <p:cond delay="500"/>
                                  </p:stCondLst>
                                  <p:childTnLst>
                                    <p:set>
                                      <p:cBhvr>
                                        <p:cTn id="72" dur="1" fill="hold">
                                          <p:stCondLst>
                                            <p:cond delay="0"/>
                                          </p:stCondLst>
                                        </p:cTn>
                                        <p:tgtEl>
                                          <p:spTgt spid="36"/>
                                        </p:tgtEl>
                                        <p:attrNameLst>
                                          <p:attrName>style.visibility</p:attrName>
                                        </p:attrNameLst>
                                      </p:cBhvr>
                                      <p:to>
                                        <p:strVal val="visible"/>
                                      </p:to>
                                    </p:set>
                                    <p:animEffect transition="in" filter="wipe(down)">
                                      <p:cBhvr>
                                        <p:cTn id="73" dur="500"/>
                                        <p:tgtEl>
                                          <p:spTgt spid="36"/>
                                        </p:tgtEl>
                                      </p:cBhvr>
                                    </p:animEffect>
                                  </p:childTnLst>
                                </p:cTn>
                              </p:par>
                              <p:par>
                                <p:cTn id="74" presetID="22" presetClass="entr" presetSubtype="4" fill="hold" nodeType="withEffect">
                                  <p:stCondLst>
                                    <p:cond delay="500"/>
                                  </p:stCondLst>
                                  <p:childTnLst>
                                    <p:set>
                                      <p:cBhvr>
                                        <p:cTn id="75" dur="1" fill="hold">
                                          <p:stCondLst>
                                            <p:cond delay="0"/>
                                          </p:stCondLst>
                                        </p:cTn>
                                        <p:tgtEl>
                                          <p:spTgt spid="37"/>
                                        </p:tgtEl>
                                        <p:attrNameLst>
                                          <p:attrName>style.visibility</p:attrName>
                                        </p:attrNameLst>
                                      </p:cBhvr>
                                      <p:to>
                                        <p:strVal val="visible"/>
                                      </p:to>
                                    </p:set>
                                    <p:animEffect transition="in" filter="wipe(down)">
                                      <p:cBhvr>
                                        <p:cTn id="76" dur="500"/>
                                        <p:tgtEl>
                                          <p:spTgt spid="37"/>
                                        </p:tgtEl>
                                      </p:cBhvr>
                                    </p:animEffect>
                                  </p:childTnLst>
                                </p:cTn>
                              </p:par>
                              <p:par>
                                <p:cTn id="77" presetID="22" presetClass="entr" presetSubtype="4" fill="hold" nodeType="withEffect">
                                  <p:stCondLst>
                                    <p:cond delay="500"/>
                                  </p:stCondLst>
                                  <p:childTnLst>
                                    <p:set>
                                      <p:cBhvr>
                                        <p:cTn id="78" dur="1" fill="hold">
                                          <p:stCondLst>
                                            <p:cond delay="0"/>
                                          </p:stCondLst>
                                        </p:cTn>
                                        <p:tgtEl>
                                          <p:spTgt spid="38"/>
                                        </p:tgtEl>
                                        <p:attrNameLst>
                                          <p:attrName>style.visibility</p:attrName>
                                        </p:attrNameLst>
                                      </p:cBhvr>
                                      <p:to>
                                        <p:strVal val="visible"/>
                                      </p:to>
                                    </p:set>
                                    <p:animEffect transition="in" filter="wipe(down)">
                                      <p:cBhvr>
                                        <p:cTn id="7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36 Grupo"/>
          <p:cNvGrpSpPr>
            <a:grpSpLocks/>
          </p:cNvGrpSpPr>
          <p:nvPr/>
        </p:nvGrpSpPr>
        <p:grpSpPr bwMode="auto">
          <a:xfrm>
            <a:off x="1435100" y="1776413"/>
            <a:ext cx="6254750" cy="4098925"/>
            <a:chOff x="1435728" y="1776461"/>
            <a:chExt cx="6253968" cy="4098491"/>
          </a:xfrm>
        </p:grpSpPr>
        <p:grpSp>
          <p:nvGrpSpPr>
            <p:cNvPr id="22685" name="13 Grupo"/>
            <p:cNvGrpSpPr>
              <a:grpSpLocks/>
            </p:cNvGrpSpPr>
            <p:nvPr/>
          </p:nvGrpSpPr>
          <p:grpSpPr bwMode="auto">
            <a:xfrm>
              <a:off x="1435728" y="1776461"/>
              <a:ext cx="6253968" cy="4098491"/>
              <a:chOff x="1177924" y="1776461"/>
              <a:chExt cx="6253968" cy="4098491"/>
            </a:xfrm>
          </p:grpSpPr>
          <p:cxnSp>
            <p:nvCxnSpPr>
              <p:cNvPr id="22689" name="Elbow Connector 73"/>
              <p:cNvCxnSpPr>
                <a:cxnSpLocks noChangeShapeType="1"/>
              </p:cNvCxnSpPr>
              <p:nvPr/>
            </p:nvCxnSpPr>
            <p:spPr bwMode="auto">
              <a:xfrm rot="5400000">
                <a:off x="3602831" y="3167856"/>
                <a:ext cx="915987" cy="3175"/>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0" name="Elbow Connector 75"/>
              <p:cNvCxnSpPr>
                <a:cxnSpLocks noChangeShapeType="1"/>
              </p:cNvCxnSpPr>
              <p:nvPr/>
            </p:nvCxnSpPr>
            <p:spPr bwMode="auto">
              <a:xfrm rot="5400000">
                <a:off x="2546349" y="3133724"/>
                <a:ext cx="1792288" cy="906462"/>
              </a:xfrm>
              <a:prstGeom prst="bentConnector3">
                <a:avLst>
                  <a:gd name="adj1" fmla="val 11773"/>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grpSp>
            <p:nvGrpSpPr>
              <p:cNvPr id="22691" name="10 Grupo"/>
              <p:cNvGrpSpPr>
                <a:grpSpLocks/>
              </p:cNvGrpSpPr>
              <p:nvPr/>
            </p:nvGrpSpPr>
            <p:grpSpPr bwMode="auto">
              <a:xfrm>
                <a:off x="1177924" y="1776461"/>
                <a:ext cx="6253968" cy="4098491"/>
                <a:chOff x="1177924" y="1776461"/>
                <a:chExt cx="6253968" cy="4098491"/>
              </a:xfrm>
            </p:grpSpPr>
            <p:cxnSp>
              <p:nvCxnSpPr>
                <p:cNvPr id="22692" name="Elbow Connector 98"/>
                <p:cNvCxnSpPr>
                  <a:cxnSpLocks noChangeShapeType="1"/>
                </p:cNvCxnSpPr>
                <p:nvPr/>
              </p:nvCxnSpPr>
              <p:spPr bwMode="auto">
                <a:xfrm rot="5400000" flipH="1" flipV="1">
                  <a:off x="2320127" y="5187958"/>
                  <a:ext cx="669792" cy="196704"/>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3" name="Elbow Connector 74"/>
                <p:cNvCxnSpPr>
                  <a:cxnSpLocks noChangeShapeType="1"/>
                </p:cNvCxnSpPr>
                <p:nvPr/>
              </p:nvCxnSpPr>
              <p:spPr bwMode="auto">
                <a:xfrm rot="16200000" flipH="1">
                  <a:off x="3987799" y="2763837"/>
                  <a:ext cx="1792288" cy="1646238"/>
                </a:xfrm>
                <a:prstGeom prst="bentConnector3">
                  <a:avLst>
                    <a:gd name="adj1" fmla="val 10185"/>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4" name="Elbow Connector 76"/>
                <p:cNvCxnSpPr>
                  <a:cxnSpLocks noChangeShapeType="1"/>
                  <a:endCxn id="22630" idx="3"/>
                </p:cNvCxnSpPr>
                <p:nvPr/>
              </p:nvCxnSpPr>
              <p:spPr bwMode="auto">
                <a:xfrm rot="10800000">
                  <a:off x="3346925" y="1776461"/>
                  <a:ext cx="482754" cy="442864"/>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5" name="Elbow Connector 77"/>
                <p:cNvCxnSpPr>
                  <a:cxnSpLocks noChangeShapeType="1"/>
                  <a:endCxn id="22631" idx="2"/>
                </p:cNvCxnSpPr>
                <p:nvPr/>
              </p:nvCxnSpPr>
              <p:spPr bwMode="auto">
                <a:xfrm rot="16200000" flipV="1">
                  <a:off x="4308527" y="2047299"/>
                  <a:ext cx="326434" cy="23969"/>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6" name="Elbow Connector 78"/>
                <p:cNvCxnSpPr>
                  <a:cxnSpLocks noChangeShapeType="1"/>
                </p:cNvCxnSpPr>
                <p:nvPr/>
              </p:nvCxnSpPr>
              <p:spPr bwMode="auto">
                <a:xfrm flipV="1">
                  <a:off x="4884737" y="2144712"/>
                  <a:ext cx="576262" cy="311150"/>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7" name="Elbow Connector 79"/>
                <p:cNvCxnSpPr>
                  <a:cxnSpLocks noChangeShapeType="1"/>
                </p:cNvCxnSpPr>
                <p:nvPr/>
              </p:nvCxnSpPr>
              <p:spPr bwMode="auto">
                <a:xfrm rot="10800000">
                  <a:off x="3238499" y="4718050"/>
                  <a:ext cx="1728788" cy="779462"/>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8" name="Elbow Connector 80"/>
                <p:cNvCxnSpPr>
                  <a:cxnSpLocks noChangeShapeType="1"/>
                </p:cNvCxnSpPr>
                <p:nvPr/>
              </p:nvCxnSpPr>
              <p:spPr bwMode="auto">
                <a:xfrm rot="5400000" flipH="1" flipV="1">
                  <a:off x="3063875" y="3790949"/>
                  <a:ext cx="1168400" cy="1152525"/>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9" name="Elbow Connector 81"/>
                <p:cNvCxnSpPr>
                  <a:cxnSpLocks noChangeShapeType="1"/>
                  <a:endCxn id="22639" idx="0"/>
                </p:cNvCxnSpPr>
                <p:nvPr/>
              </p:nvCxnSpPr>
              <p:spPr bwMode="auto">
                <a:xfrm rot="16200000" flipH="1">
                  <a:off x="2934651" y="5197152"/>
                  <a:ext cx="1117032" cy="158828"/>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0" name="Elbow Connector 82"/>
                <p:cNvCxnSpPr>
                  <a:cxnSpLocks noChangeShapeType="1"/>
                </p:cNvCxnSpPr>
                <p:nvPr/>
              </p:nvCxnSpPr>
              <p:spPr bwMode="auto">
                <a:xfrm rot="5400000">
                  <a:off x="2282031" y="2289968"/>
                  <a:ext cx="1168400" cy="411163"/>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1" name="Elbow Connector 107"/>
                <p:cNvCxnSpPr>
                  <a:cxnSpLocks noChangeShapeType="1"/>
                  <a:stCxn id="22632" idx="2"/>
                </p:cNvCxnSpPr>
                <p:nvPr/>
              </p:nvCxnSpPr>
              <p:spPr bwMode="auto">
                <a:xfrm rot="5400000">
                  <a:off x="4682311" y="2178721"/>
                  <a:ext cx="1331097" cy="1563160"/>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2" name="Elbow Connector 112"/>
                <p:cNvCxnSpPr>
                  <a:cxnSpLocks noChangeShapeType="1"/>
                  <a:stCxn id="22633" idx="1"/>
                </p:cNvCxnSpPr>
                <p:nvPr/>
              </p:nvCxnSpPr>
              <p:spPr bwMode="auto">
                <a:xfrm rot="10800000" flipV="1">
                  <a:off x="6015324" y="2740394"/>
                  <a:ext cx="761910" cy="1742703"/>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3" name="Elbow Connector 117"/>
                <p:cNvCxnSpPr>
                  <a:cxnSpLocks noChangeShapeType="1"/>
                  <a:stCxn id="22634" idx="1"/>
                </p:cNvCxnSpPr>
                <p:nvPr/>
              </p:nvCxnSpPr>
              <p:spPr bwMode="auto">
                <a:xfrm rot="10800000" flipV="1">
                  <a:off x="6172203" y="3463345"/>
                  <a:ext cx="622193" cy="1005266"/>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4" name="Elbow Connector 86"/>
                <p:cNvCxnSpPr>
                  <a:cxnSpLocks noChangeShapeType="1"/>
                </p:cNvCxnSpPr>
                <p:nvPr/>
              </p:nvCxnSpPr>
              <p:spPr bwMode="auto">
                <a:xfrm rot="5400000" flipH="1" flipV="1">
                  <a:off x="7156449" y="3503612"/>
                  <a:ext cx="234950" cy="165100"/>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5" name="Elbow Connector 87"/>
                <p:cNvCxnSpPr>
                  <a:cxnSpLocks noChangeShapeType="1"/>
                  <a:stCxn id="22636" idx="1"/>
                </p:cNvCxnSpPr>
                <p:nvPr/>
              </p:nvCxnSpPr>
              <p:spPr bwMode="auto">
                <a:xfrm rot="10800000">
                  <a:off x="6233208" y="4808539"/>
                  <a:ext cx="717343" cy="182217"/>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6" name="Elbow Connector 88"/>
                <p:cNvCxnSpPr>
                  <a:cxnSpLocks noChangeShapeType="1"/>
                  <a:stCxn id="22637" idx="1"/>
                </p:cNvCxnSpPr>
                <p:nvPr/>
              </p:nvCxnSpPr>
              <p:spPr bwMode="auto">
                <a:xfrm rot="10800000">
                  <a:off x="5964866" y="4872038"/>
                  <a:ext cx="362772" cy="803570"/>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7" name="Elbow Connector 89"/>
                <p:cNvCxnSpPr>
                  <a:cxnSpLocks noChangeShapeType="1"/>
                  <a:stCxn id="22638" idx="0"/>
                </p:cNvCxnSpPr>
                <p:nvPr/>
              </p:nvCxnSpPr>
              <p:spPr bwMode="auto">
                <a:xfrm rot="5400000" flipH="1" flipV="1">
                  <a:off x="5016818" y="5133097"/>
                  <a:ext cx="883670" cy="520300"/>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8" name="Elbow Connector 90"/>
                <p:cNvCxnSpPr>
                  <a:cxnSpLocks noChangeShapeType="1"/>
                </p:cNvCxnSpPr>
                <p:nvPr/>
              </p:nvCxnSpPr>
              <p:spPr bwMode="auto">
                <a:xfrm rot="16200000" flipV="1">
                  <a:off x="3894137" y="4506912"/>
                  <a:ext cx="1404937" cy="576263"/>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9" name="Elbow Connector 91"/>
                <p:cNvCxnSpPr>
                  <a:cxnSpLocks noChangeShapeType="1"/>
                  <a:stCxn id="22640" idx="0"/>
                </p:cNvCxnSpPr>
                <p:nvPr/>
              </p:nvCxnSpPr>
              <p:spPr bwMode="auto">
                <a:xfrm rot="5400000" flipH="1" flipV="1">
                  <a:off x="1786046" y="3223803"/>
                  <a:ext cx="2983023" cy="1917044"/>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0" name="Elbow Connector 92"/>
                <p:cNvCxnSpPr>
                  <a:cxnSpLocks noChangeShapeType="1"/>
                  <a:stCxn id="22626" idx="3"/>
                </p:cNvCxnSpPr>
                <p:nvPr/>
              </p:nvCxnSpPr>
              <p:spPr bwMode="auto">
                <a:xfrm>
                  <a:off x="1198562" y="4468034"/>
                  <a:ext cx="1224591" cy="250016"/>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1" name="Elbow Connector 93"/>
                <p:cNvCxnSpPr>
                  <a:cxnSpLocks noChangeShapeType="1"/>
                  <a:stCxn id="22627" idx="3"/>
                </p:cNvCxnSpPr>
                <p:nvPr/>
              </p:nvCxnSpPr>
              <p:spPr bwMode="auto">
                <a:xfrm>
                  <a:off x="1260255" y="3745083"/>
                  <a:ext cx="919782" cy="768788"/>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2" name="Elbow Connector 94"/>
                <p:cNvCxnSpPr>
                  <a:cxnSpLocks noChangeShapeType="1"/>
                  <a:stCxn id="22629" idx="2"/>
                </p:cNvCxnSpPr>
                <p:nvPr/>
              </p:nvCxnSpPr>
              <p:spPr bwMode="auto">
                <a:xfrm rot="16200000" flipH="1">
                  <a:off x="1306342" y="2875750"/>
                  <a:ext cx="1869577" cy="1189545"/>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3" name="Elbow Connector 95"/>
                <p:cNvCxnSpPr>
                  <a:cxnSpLocks noChangeShapeType="1"/>
                  <a:stCxn id="22628" idx="2"/>
                </p:cNvCxnSpPr>
                <p:nvPr/>
              </p:nvCxnSpPr>
              <p:spPr bwMode="auto">
                <a:xfrm rot="16200000" flipH="1">
                  <a:off x="1406756" y="3053953"/>
                  <a:ext cx="1220870" cy="1637424"/>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4" name="Elbow Connector 96"/>
                <p:cNvCxnSpPr>
                  <a:cxnSpLocks noChangeShapeType="1"/>
                </p:cNvCxnSpPr>
                <p:nvPr/>
              </p:nvCxnSpPr>
              <p:spPr bwMode="auto">
                <a:xfrm rot="5400000" flipH="1" flipV="1">
                  <a:off x="1000124" y="2633662"/>
                  <a:ext cx="2416175" cy="2060575"/>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5" name="Elbow Connector 97"/>
                <p:cNvCxnSpPr>
                  <a:cxnSpLocks noChangeShapeType="1"/>
                  <a:endCxn id="22640" idx="3"/>
                </p:cNvCxnSpPr>
                <p:nvPr/>
              </p:nvCxnSpPr>
              <p:spPr bwMode="auto">
                <a:xfrm rot="10800000" flipV="1">
                  <a:off x="2902479" y="4718050"/>
                  <a:ext cx="2322612" cy="1156902"/>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6" name="Elbow Connector 99"/>
                <p:cNvCxnSpPr>
                  <a:cxnSpLocks noChangeShapeType="1"/>
                  <a:stCxn id="22625" idx="3"/>
                  <a:endCxn id="22640" idx="1"/>
                </p:cNvCxnSpPr>
                <p:nvPr/>
              </p:nvCxnSpPr>
              <p:spPr bwMode="auto">
                <a:xfrm>
                  <a:off x="1483337" y="5272493"/>
                  <a:ext cx="252254" cy="602459"/>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7" name="Elbow Connector 100"/>
                <p:cNvCxnSpPr>
                  <a:cxnSpLocks noChangeShapeType="1"/>
                </p:cNvCxnSpPr>
                <p:nvPr/>
              </p:nvCxnSpPr>
              <p:spPr bwMode="auto">
                <a:xfrm rot="5400000">
                  <a:off x="1505887" y="3364962"/>
                  <a:ext cx="2983026" cy="1634726"/>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8" name="Elbow Connector 170"/>
                <p:cNvCxnSpPr>
                  <a:cxnSpLocks noChangeShapeType="1"/>
                  <a:endCxn id="22636" idx="0"/>
                </p:cNvCxnSpPr>
                <p:nvPr/>
              </p:nvCxnSpPr>
              <p:spPr bwMode="auto">
                <a:xfrm>
                  <a:off x="3976344" y="2608752"/>
                  <a:ext cx="3455548" cy="2180888"/>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5" name="Shape 59"/>
                <p:cNvCxnSpPr>
                  <a:stCxn id="22632" idx="3"/>
                  <a:endCxn id="22633" idx="0"/>
                </p:cNvCxnSpPr>
                <p:nvPr/>
              </p:nvCxnSpPr>
              <p:spPr bwMode="auto">
                <a:xfrm>
                  <a:off x="6943003" y="2095514"/>
                  <a:ext cx="328572" cy="444453"/>
                </a:xfrm>
                <a:prstGeom prst="bentConnector2">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cxnSp>
          <p:nvCxnSpPr>
            <p:cNvPr id="13" name="12 Conector recto"/>
            <p:cNvCxnSpPr>
              <a:stCxn id="178" idx="3"/>
              <a:endCxn id="180" idx="1"/>
            </p:cNvCxnSpPr>
            <p:nvPr/>
          </p:nvCxnSpPr>
          <p:spPr>
            <a:xfrm flipV="1">
              <a:off x="4475411" y="5406689"/>
              <a:ext cx="415873" cy="6349"/>
            </a:xfrm>
            <a:prstGeom prst="line">
              <a:avLst/>
            </a:prstGeom>
          </p:spPr>
          <p:style>
            <a:lnRef idx="1">
              <a:schemeClr val="dk1"/>
            </a:lnRef>
            <a:fillRef idx="0">
              <a:schemeClr val="dk1"/>
            </a:fillRef>
            <a:effectRef idx="0">
              <a:schemeClr val="dk1"/>
            </a:effectRef>
            <a:fontRef idx="minor">
              <a:schemeClr val="tx1"/>
            </a:fontRef>
          </p:style>
        </p:cxnSp>
        <p:cxnSp>
          <p:nvCxnSpPr>
            <p:cNvPr id="3163" name="3162 Conector angular"/>
            <p:cNvCxnSpPr>
              <a:stCxn id="180" idx="2"/>
            </p:cNvCxnSpPr>
            <p:nvPr/>
          </p:nvCxnSpPr>
          <p:spPr>
            <a:xfrm rot="5400000" flipH="1">
              <a:off x="4196029" y="4409852"/>
              <a:ext cx="1654000" cy="768254"/>
            </a:xfrm>
            <a:prstGeom prst="bentConnector3">
              <a:avLst>
                <a:gd name="adj1" fmla="val -8870"/>
              </a:avLst>
            </a:prstGeom>
          </p:spPr>
          <p:style>
            <a:lnRef idx="1">
              <a:schemeClr val="dk1"/>
            </a:lnRef>
            <a:fillRef idx="0">
              <a:schemeClr val="dk1"/>
            </a:fillRef>
            <a:effectRef idx="0">
              <a:schemeClr val="dk1"/>
            </a:effectRef>
            <a:fontRef idx="minor">
              <a:schemeClr val="tx1"/>
            </a:fontRef>
          </p:style>
        </p:cxnSp>
        <p:cxnSp>
          <p:nvCxnSpPr>
            <p:cNvPr id="195" name="194 Conector angular"/>
            <p:cNvCxnSpPr>
              <a:stCxn id="178" idx="0"/>
            </p:cNvCxnSpPr>
            <p:nvPr/>
          </p:nvCxnSpPr>
          <p:spPr>
            <a:xfrm rot="5400000" flipH="1" flipV="1">
              <a:off x="4143662" y="4725731"/>
              <a:ext cx="230164" cy="760317"/>
            </a:xfrm>
            <a:prstGeom prst="bentConnector2">
              <a:avLst/>
            </a:prstGeom>
          </p:spPr>
          <p:style>
            <a:lnRef idx="1">
              <a:schemeClr val="dk1"/>
            </a:lnRef>
            <a:fillRef idx="0">
              <a:schemeClr val="dk1"/>
            </a:fillRef>
            <a:effectRef idx="0">
              <a:schemeClr val="dk1"/>
            </a:effectRef>
            <a:fontRef idx="minor">
              <a:schemeClr val="tx1"/>
            </a:fontRef>
          </p:style>
        </p:cxnSp>
      </p:grpSp>
      <p:sp>
        <p:nvSpPr>
          <p:cNvPr id="22531" name="1 Título"/>
          <p:cNvSpPr>
            <a:spLocks noGrp="1"/>
          </p:cNvSpPr>
          <p:nvPr>
            <p:ph type="title"/>
          </p:nvPr>
        </p:nvSpPr>
        <p:spPr>
          <a:xfrm>
            <a:off x="3895725" y="0"/>
            <a:ext cx="5248275" cy="571500"/>
          </a:xfrm>
        </p:spPr>
        <p:txBody>
          <a:bodyPr/>
          <a:lstStyle/>
          <a:p>
            <a:pPr algn="r" eaLnBrk="1" hangingPunct="1"/>
            <a:r>
              <a:rPr lang="es-ES_tradnl" sz="3200" dirty="0" smtClean="0"/>
              <a:t>CERIF View </a:t>
            </a:r>
            <a:r>
              <a:rPr lang="es-ES_tradnl" sz="3200" dirty="0" err="1" smtClean="0"/>
              <a:t>Model</a:t>
            </a:r>
            <a:endParaRPr lang="es-ES_tradnl" sz="3200" dirty="0" smtClean="0"/>
          </a:p>
        </p:txBody>
      </p:sp>
      <p:grpSp>
        <p:nvGrpSpPr>
          <p:cNvPr id="15" name="14 Grupo"/>
          <p:cNvGrpSpPr>
            <a:grpSpLocks/>
          </p:cNvGrpSpPr>
          <p:nvPr/>
        </p:nvGrpSpPr>
        <p:grpSpPr bwMode="auto">
          <a:xfrm>
            <a:off x="2093913" y="2097088"/>
            <a:ext cx="4448176" cy="1450975"/>
            <a:chOff x="1836737" y="2097088"/>
            <a:chExt cx="4448177" cy="1450975"/>
          </a:xfrm>
        </p:grpSpPr>
        <p:cxnSp>
          <p:nvCxnSpPr>
            <p:cNvPr id="40" name="Elbow Connector 72"/>
            <p:cNvCxnSpPr/>
            <p:nvPr/>
          </p:nvCxnSpPr>
          <p:spPr bwMode="auto">
            <a:xfrm>
              <a:off x="3071812" y="3313113"/>
              <a:ext cx="1978025" cy="1587"/>
            </a:xfrm>
            <a:prstGeom prst="bentConnector3">
              <a:avLst>
                <a:gd name="adj1" fmla="val 50000"/>
              </a:avLst>
            </a:prstGeom>
            <a:ln w="6350" cap="flat"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2642" name="7 Grupo"/>
            <p:cNvGrpSpPr>
              <a:grpSpLocks/>
            </p:cNvGrpSpPr>
            <p:nvPr/>
          </p:nvGrpSpPr>
          <p:grpSpPr bwMode="auto">
            <a:xfrm>
              <a:off x="1836737" y="2097088"/>
              <a:ext cx="4448177" cy="1450975"/>
              <a:chOff x="1836737" y="2097088"/>
              <a:chExt cx="4448177" cy="1450975"/>
            </a:xfrm>
          </p:grpSpPr>
          <p:sp>
            <p:nvSpPr>
              <p:cNvPr id="31" name="Oval 68"/>
              <p:cNvSpPr/>
              <p:nvPr/>
            </p:nvSpPr>
            <p:spPr bwMode="auto">
              <a:xfrm>
                <a:off x="4884738" y="2924175"/>
                <a:ext cx="328612" cy="234950"/>
              </a:xfrm>
              <a:prstGeom prst="ellipse">
                <a:avLst/>
              </a:prstGeom>
              <a:solidFill>
                <a:srgbClr val="FFBC9B"/>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buFont typeface="Times New Roman" pitchFamily="18" charset="0"/>
                  <a:buNone/>
                  <a:defRPr/>
                </a:pPr>
                <a:endParaRPr lang="en-US">
                  <a:solidFill>
                    <a:srgbClr val="FFFFFF"/>
                  </a:solidFill>
                  <a:ea typeface="ＭＳ Ｐゴシック" pitchFamily="84" charset="-128"/>
                </a:endParaRPr>
              </a:p>
            </p:txBody>
          </p:sp>
          <p:sp>
            <p:nvSpPr>
              <p:cNvPr id="32" name="Oval 69"/>
              <p:cNvSpPr/>
              <p:nvPr/>
            </p:nvSpPr>
            <p:spPr bwMode="auto">
              <a:xfrm>
                <a:off x="1836737" y="2924175"/>
                <a:ext cx="328612" cy="234950"/>
              </a:xfrm>
              <a:prstGeom prst="ellipse">
                <a:avLst/>
              </a:prstGeom>
              <a:solidFill>
                <a:srgbClr val="FFBC9B"/>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buFont typeface="Times New Roman" pitchFamily="18" charset="0"/>
                  <a:buNone/>
                  <a:defRPr/>
                </a:pPr>
                <a:endParaRPr lang="en-US">
                  <a:solidFill>
                    <a:srgbClr val="FFFFFF"/>
                  </a:solidFill>
                  <a:ea typeface="ＭＳ Ｐゴシック" pitchFamily="84" charset="-128"/>
                </a:endParaRPr>
              </a:p>
            </p:txBody>
          </p:sp>
          <p:grpSp>
            <p:nvGrpSpPr>
              <p:cNvPr id="22645" name="Group 79"/>
              <p:cNvGrpSpPr>
                <a:grpSpLocks noChangeAspect="1"/>
              </p:cNvGrpSpPr>
              <p:nvPr/>
            </p:nvGrpSpPr>
            <p:grpSpPr bwMode="auto">
              <a:xfrm>
                <a:off x="1968500" y="2097088"/>
                <a:ext cx="4316414" cy="1450975"/>
                <a:chOff x="1240" y="1321"/>
                <a:chExt cx="2719" cy="914"/>
              </a:xfrm>
            </p:grpSpPr>
            <p:sp>
              <p:nvSpPr>
                <p:cNvPr id="22646" name="AutoShape 78"/>
                <p:cNvSpPr>
                  <a:spLocks noChangeAspect="1" noChangeArrowheads="1" noTextEdit="1"/>
                </p:cNvSpPr>
                <p:nvPr/>
              </p:nvSpPr>
              <p:spPr bwMode="auto">
                <a:xfrm>
                  <a:off x="1240" y="1321"/>
                  <a:ext cx="2648" cy="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22647" name="Group 82"/>
                <p:cNvGrpSpPr>
                  <a:grpSpLocks/>
                </p:cNvGrpSpPr>
                <p:nvPr/>
              </p:nvGrpSpPr>
              <p:grpSpPr bwMode="auto">
                <a:xfrm>
                  <a:off x="3180" y="1927"/>
                  <a:ext cx="700" cy="300"/>
                  <a:chOff x="3180" y="1927"/>
                  <a:chExt cx="700" cy="300"/>
                </a:xfrm>
              </p:grpSpPr>
              <p:sp>
                <p:nvSpPr>
                  <p:cNvPr id="22683" name="Rectangle 80"/>
                  <p:cNvSpPr>
                    <a:spLocks noChangeArrowheads="1"/>
                  </p:cNvSpPr>
                  <p:nvPr/>
                </p:nvSpPr>
                <p:spPr bwMode="auto">
                  <a:xfrm>
                    <a:off x="3180" y="1927"/>
                    <a:ext cx="700" cy="300"/>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84" name="Rectangle 81"/>
                  <p:cNvSpPr>
                    <a:spLocks noChangeArrowheads="1"/>
                  </p:cNvSpPr>
                  <p:nvPr/>
                </p:nvSpPr>
                <p:spPr bwMode="auto">
                  <a:xfrm>
                    <a:off x="3180" y="1927"/>
                    <a:ext cx="700" cy="300"/>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48" name="Rectangle 83"/>
                <p:cNvSpPr>
                  <a:spLocks noChangeArrowheads="1"/>
                </p:cNvSpPr>
                <p:nvPr/>
              </p:nvSpPr>
              <p:spPr bwMode="auto">
                <a:xfrm>
                  <a:off x="3272" y="2034"/>
                  <a:ext cx="49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b="1" smtClean="0">
                      <a:solidFill>
                        <a:srgbClr val="000000"/>
                      </a:solidFill>
                      <a:latin typeface="Times New Roman" pitchFamily="18" charset="0"/>
                    </a:rPr>
                    <a:t>ResultProduct</a:t>
                  </a:r>
                  <a:endParaRPr lang="en-US">
                    <a:latin typeface="Arial" pitchFamily="34" charset="0"/>
                  </a:endParaRPr>
                </a:p>
              </p:txBody>
            </p:sp>
            <p:sp>
              <p:nvSpPr>
                <p:cNvPr id="22649" name="Freeform 84"/>
                <p:cNvSpPr>
                  <a:spLocks/>
                </p:cNvSpPr>
                <p:nvPr/>
              </p:nvSpPr>
              <p:spPr bwMode="auto">
                <a:xfrm>
                  <a:off x="1592" y="1549"/>
                  <a:ext cx="451" cy="375"/>
                </a:xfrm>
                <a:custGeom>
                  <a:avLst/>
                  <a:gdLst>
                    <a:gd name="T0" fmla="*/ 0 w 451"/>
                    <a:gd name="T1" fmla="*/ 375 h 375"/>
                    <a:gd name="T2" fmla="*/ 0 w 451"/>
                    <a:gd name="T3" fmla="*/ 0 h 375"/>
                    <a:gd name="T4" fmla="*/ 451 w 451"/>
                    <a:gd name="T5" fmla="*/ 0 h 375"/>
                    <a:gd name="T6" fmla="*/ 0 60000 65536"/>
                    <a:gd name="T7" fmla="*/ 0 60000 65536"/>
                    <a:gd name="T8" fmla="*/ 0 60000 65536"/>
                  </a:gdLst>
                  <a:ahLst/>
                  <a:cxnLst>
                    <a:cxn ang="T6">
                      <a:pos x="T0" y="T1"/>
                    </a:cxn>
                    <a:cxn ang="T7">
                      <a:pos x="T2" y="T3"/>
                    </a:cxn>
                    <a:cxn ang="T8">
                      <a:pos x="T4" y="T5"/>
                    </a:cxn>
                  </a:cxnLst>
                  <a:rect l="0" t="0" r="r" b="b"/>
                  <a:pathLst>
                    <a:path w="451" h="375">
                      <a:moveTo>
                        <a:pt x="0" y="375"/>
                      </a:moveTo>
                      <a:lnTo>
                        <a:pt x="0" y="0"/>
                      </a:lnTo>
                      <a:lnTo>
                        <a:pt x="451"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50" name="Freeform 85"/>
                <p:cNvSpPr>
                  <a:spLocks/>
                </p:cNvSpPr>
                <p:nvPr/>
              </p:nvSpPr>
              <p:spPr bwMode="auto">
                <a:xfrm>
                  <a:off x="3079" y="1549"/>
                  <a:ext cx="451" cy="378"/>
                </a:xfrm>
                <a:custGeom>
                  <a:avLst/>
                  <a:gdLst>
                    <a:gd name="T0" fmla="*/ 451 w 451"/>
                    <a:gd name="T1" fmla="*/ 378 h 378"/>
                    <a:gd name="T2" fmla="*/ 451 w 451"/>
                    <a:gd name="T3" fmla="*/ 0 h 378"/>
                    <a:gd name="T4" fmla="*/ 0 w 451"/>
                    <a:gd name="T5" fmla="*/ 0 h 378"/>
                    <a:gd name="T6" fmla="*/ 0 60000 65536"/>
                    <a:gd name="T7" fmla="*/ 0 60000 65536"/>
                    <a:gd name="T8" fmla="*/ 0 60000 65536"/>
                  </a:gdLst>
                  <a:ahLst/>
                  <a:cxnLst>
                    <a:cxn ang="T6">
                      <a:pos x="T0" y="T1"/>
                    </a:cxn>
                    <a:cxn ang="T7">
                      <a:pos x="T2" y="T3"/>
                    </a:cxn>
                    <a:cxn ang="T8">
                      <a:pos x="T4" y="T5"/>
                    </a:cxn>
                  </a:cxnLst>
                  <a:rect l="0" t="0" r="r" b="b"/>
                  <a:pathLst>
                    <a:path w="451" h="378">
                      <a:moveTo>
                        <a:pt x="451" y="378"/>
                      </a:moveTo>
                      <a:lnTo>
                        <a:pt x="451" y="0"/>
                      </a:lnTo>
                      <a:lnTo>
                        <a:pt x="0"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2651" name="Group 93"/>
                <p:cNvGrpSpPr>
                  <a:grpSpLocks/>
                </p:cNvGrpSpPr>
                <p:nvPr/>
              </p:nvGrpSpPr>
              <p:grpSpPr bwMode="auto">
                <a:xfrm>
                  <a:off x="1958" y="1323"/>
                  <a:ext cx="1120" cy="376"/>
                  <a:chOff x="1958" y="1323"/>
                  <a:chExt cx="1120" cy="376"/>
                </a:xfrm>
              </p:grpSpPr>
              <p:grpSp>
                <p:nvGrpSpPr>
                  <p:cNvPr id="22676" name="Group 88"/>
                  <p:cNvGrpSpPr>
                    <a:grpSpLocks/>
                  </p:cNvGrpSpPr>
                  <p:nvPr/>
                </p:nvGrpSpPr>
                <p:grpSpPr bwMode="auto">
                  <a:xfrm>
                    <a:off x="1958" y="1323"/>
                    <a:ext cx="233" cy="150"/>
                    <a:chOff x="1958" y="1323"/>
                    <a:chExt cx="233" cy="150"/>
                  </a:xfrm>
                </p:grpSpPr>
                <p:sp>
                  <p:nvSpPr>
                    <p:cNvPr id="22681" name="Oval 86"/>
                    <p:cNvSpPr>
                      <a:spLocks noChangeArrowheads="1"/>
                    </p:cNvSpPr>
                    <p:nvPr/>
                  </p:nvSpPr>
                  <p:spPr bwMode="auto">
                    <a:xfrm>
                      <a:off x="1958" y="1323"/>
                      <a:ext cx="233" cy="150"/>
                    </a:xfrm>
                    <a:prstGeom prst="ellipse">
                      <a:avLst/>
                    </a:prstGeom>
                    <a:solidFill>
                      <a:srgbClr val="FFCC99"/>
                    </a:solidFill>
                    <a:ln w="0">
                      <a:solidFill>
                        <a:srgbClr val="000000"/>
                      </a:solidFill>
                      <a:round/>
                      <a:headEnd/>
                      <a:tailEnd/>
                    </a:ln>
                  </p:spPr>
                  <p:txBody>
                    <a:bodyPr/>
                    <a:lstStyle/>
                    <a:p>
                      <a:endParaRPr lang="en-US"/>
                    </a:p>
                  </p:txBody>
                </p:sp>
                <p:sp>
                  <p:nvSpPr>
                    <p:cNvPr id="22682" name="Oval 87"/>
                    <p:cNvSpPr>
                      <a:spLocks noChangeArrowheads="1"/>
                    </p:cNvSpPr>
                    <p:nvPr/>
                  </p:nvSpPr>
                  <p:spPr bwMode="auto">
                    <a:xfrm>
                      <a:off x="1958" y="1323"/>
                      <a:ext cx="233" cy="150"/>
                    </a:xfrm>
                    <a:prstGeom prst="ellipse">
                      <a:avLst/>
                    </a:prstGeom>
                    <a:noFill/>
                    <a:ln w="6"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677" name="Group 91"/>
                  <p:cNvGrpSpPr>
                    <a:grpSpLocks/>
                  </p:cNvGrpSpPr>
                  <p:nvPr/>
                </p:nvGrpSpPr>
                <p:grpSpPr bwMode="auto">
                  <a:xfrm>
                    <a:off x="2043" y="1399"/>
                    <a:ext cx="1035" cy="300"/>
                    <a:chOff x="2043" y="1399"/>
                    <a:chExt cx="1035" cy="300"/>
                  </a:xfrm>
                </p:grpSpPr>
                <p:sp>
                  <p:nvSpPr>
                    <p:cNvPr id="22679" name="Rectangle 89"/>
                    <p:cNvSpPr>
                      <a:spLocks noChangeArrowheads="1"/>
                    </p:cNvSpPr>
                    <p:nvPr/>
                  </p:nvSpPr>
                  <p:spPr bwMode="auto">
                    <a:xfrm>
                      <a:off x="2043" y="1399"/>
                      <a:ext cx="1035" cy="300"/>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80" name="Rectangle 90"/>
                    <p:cNvSpPr>
                      <a:spLocks noChangeArrowheads="1"/>
                    </p:cNvSpPr>
                    <p:nvPr/>
                  </p:nvSpPr>
                  <p:spPr bwMode="auto">
                    <a:xfrm>
                      <a:off x="2043" y="1399"/>
                      <a:ext cx="1035" cy="300"/>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78" name="Rectangle 92"/>
                  <p:cNvSpPr>
                    <a:spLocks noChangeArrowheads="1"/>
                  </p:cNvSpPr>
                  <p:nvPr/>
                </p:nvSpPr>
                <p:spPr bwMode="auto">
                  <a:xfrm>
                    <a:off x="2242" y="1505"/>
                    <a:ext cx="61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b="1" smtClean="0">
                        <a:solidFill>
                          <a:srgbClr val="000000"/>
                        </a:solidFill>
                        <a:latin typeface="Times New Roman" pitchFamily="18" charset="0"/>
                      </a:rPr>
                      <a:t>ResultPublication</a:t>
                    </a:r>
                    <a:endParaRPr lang="en-US">
                      <a:latin typeface="Arial" pitchFamily="34" charset="0"/>
                    </a:endParaRPr>
                  </a:p>
                </p:txBody>
              </p:sp>
            </p:grpSp>
            <p:grpSp>
              <p:nvGrpSpPr>
                <p:cNvPr id="22652" name="Group 96"/>
                <p:cNvGrpSpPr>
                  <a:grpSpLocks/>
                </p:cNvGrpSpPr>
                <p:nvPr/>
              </p:nvGrpSpPr>
              <p:grpSpPr bwMode="auto">
                <a:xfrm>
                  <a:off x="1242" y="1924"/>
                  <a:ext cx="698" cy="299"/>
                  <a:chOff x="1242" y="1924"/>
                  <a:chExt cx="698" cy="299"/>
                </a:xfrm>
              </p:grpSpPr>
              <p:sp>
                <p:nvSpPr>
                  <p:cNvPr id="3164" name="Rectangle 94"/>
                  <p:cNvSpPr>
                    <a:spLocks noChangeArrowheads="1"/>
                  </p:cNvSpPr>
                  <p:nvPr/>
                </p:nvSpPr>
                <p:spPr bwMode="auto">
                  <a:xfrm>
                    <a:off x="1242" y="1924"/>
                    <a:ext cx="698" cy="299"/>
                  </a:xfrm>
                  <a:prstGeom prst="rect">
                    <a:avLst/>
                  </a:prstGeom>
                  <a:ln>
                    <a:noFill/>
                  </a:ln>
                  <a:extLst/>
                </p:spPr>
                <p:style>
                  <a:lnRef idx="1">
                    <a:schemeClr val="accent6"/>
                  </a:lnRef>
                  <a:fillRef idx="3">
                    <a:schemeClr val="accent6"/>
                  </a:fillRef>
                  <a:effectRef idx="2">
                    <a:schemeClr val="accent6"/>
                  </a:effectRef>
                  <a:fontRef idx="minor">
                    <a:schemeClr val="lt1"/>
                  </a:fontRef>
                </p:style>
                <p:txBody>
                  <a:bodyPr/>
                  <a:lstStyle/>
                  <a:p>
                    <a:pPr fontAlgn="auto">
                      <a:spcBef>
                        <a:spcPts val="0"/>
                      </a:spcBef>
                      <a:spcAft>
                        <a:spcPts val="0"/>
                      </a:spcAft>
                      <a:defRPr/>
                    </a:pPr>
                    <a:endParaRPr lang="en-US"/>
                  </a:p>
                </p:txBody>
              </p:sp>
              <p:sp>
                <p:nvSpPr>
                  <p:cNvPr id="22675" name="Rectangle 95"/>
                  <p:cNvSpPr>
                    <a:spLocks noChangeArrowheads="1"/>
                  </p:cNvSpPr>
                  <p:nvPr/>
                </p:nvSpPr>
                <p:spPr bwMode="auto">
                  <a:xfrm>
                    <a:off x="1242" y="1924"/>
                    <a:ext cx="698" cy="299"/>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53" name="Rectangle 97"/>
                <p:cNvSpPr>
                  <a:spLocks noChangeArrowheads="1"/>
                </p:cNvSpPr>
                <p:nvPr/>
              </p:nvSpPr>
              <p:spPr bwMode="auto">
                <a:xfrm>
                  <a:off x="1361" y="2030"/>
                  <a:ext cx="44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b="1" smtClean="0">
                      <a:solidFill>
                        <a:srgbClr val="000000"/>
                      </a:solidFill>
                      <a:latin typeface="Times New Roman" pitchFamily="18" charset="0"/>
                    </a:rPr>
                    <a:t>ResultPatent</a:t>
                  </a:r>
                  <a:endParaRPr lang="en-US">
                    <a:latin typeface="Arial" pitchFamily="34" charset="0"/>
                  </a:endParaRPr>
                </a:p>
              </p:txBody>
            </p:sp>
            <p:sp>
              <p:nvSpPr>
                <p:cNvPr id="22654" name="Rectangle 98"/>
                <p:cNvSpPr>
                  <a:spLocks noChangeArrowheads="1"/>
                </p:cNvSpPr>
                <p:nvPr/>
              </p:nvSpPr>
              <p:spPr bwMode="auto">
                <a:xfrm>
                  <a:off x="3158" y="1927"/>
                  <a:ext cx="801" cy="300"/>
                </a:xfrm>
                <a:prstGeom prst="rect">
                  <a:avLst/>
                </a:prstGeom>
                <a:solidFill>
                  <a:srgbClr val="FF9933"/>
                </a:solidFill>
                <a:ln w="9525">
                  <a:solidFill>
                    <a:srgbClr val="000000"/>
                  </a:solidFill>
                  <a:miter lim="800000"/>
                  <a:headEnd/>
                  <a:tailEnd/>
                </a:ln>
              </p:spPr>
              <p:txBody>
                <a:bodyPr/>
                <a:lstStyle/>
                <a:p>
                  <a:endParaRPr lang="en-US"/>
                </a:p>
              </p:txBody>
            </p:sp>
            <p:sp>
              <p:nvSpPr>
                <p:cNvPr id="22655" name="Rectangle 101"/>
                <p:cNvSpPr>
                  <a:spLocks noChangeArrowheads="1"/>
                </p:cNvSpPr>
                <p:nvPr/>
              </p:nvSpPr>
              <p:spPr bwMode="auto">
                <a:xfrm>
                  <a:off x="3267" y="2033"/>
                  <a:ext cx="58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Result Product</a:t>
                  </a:r>
                  <a:endParaRPr lang="en-US" sz="1200"/>
                </a:p>
              </p:txBody>
            </p:sp>
            <p:sp>
              <p:nvSpPr>
                <p:cNvPr id="22656" name="Freeform 102"/>
                <p:cNvSpPr>
                  <a:spLocks/>
                </p:cNvSpPr>
                <p:nvPr/>
              </p:nvSpPr>
              <p:spPr bwMode="auto">
                <a:xfrm>
                  <a:off x="1592" y="1549"/>
                  <a:ext cx="451" cy="375"/>
                </a:xfrm>
                <a:custGeom>
                  <a:avLst/>
                  <a:gdLst>
                    <a:gd name="T0" fmla="*/ 0 w 451"/>
                    <a:gd name="T1" fmla="*/ 375 h 375"/>
                    <a:gd name="T2" fmla="*/ 0 w 451"/>
                    <a:gd name="T3" fmla="*/ 0 h 375"/>
                    <a:gd name="T4" fmla="*/ 451 w 451"/>
                    <a:gd name="T5" fmla="*/ 0 h 375"/>
                    <a:gd name="T6" fmla="*/ 0 60000 65536"/>
                    <a:gd name="T7" fmla="*/ 0 60000 65536"/>
                    <a:gd name="T8" fmla="*/ 0 60000 65536"/>
                  </a:gdLst>
                  <a:ahLst/>
                  <a:cxnLst>
                    <a:cxn ang="T6">
                      <a:pos x="T0" y="T1"/>
                    </a:cxn>
                    <a:cxn ang="T7">
                      <a:pos x="T2" y="T3"/>
                    </a:cxn>
                    <a:cxn ang="T8">
                      <a:pos x="T4" y="T5"/>
                    </a:cxn>
                  </a:cxnLst>
                  <a:rect l="0" t="0" r="r" b="b"/>
                  <a:pathLst>
                    <a:path w="451" h="375">
                      <a:moveTo>
                        <a:pt x="0" y="375"/>
                      </a:moveTo>
                      <a:lnTo>
                        <a:pt x="0" y="0"/>
                      </a:lnTo>
                      <a:lnTo>
                        <a:pt x="451"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57" name="Freeform 103"/>
                <p:cNvSpPr>
                  <a:spLocks/>
                </p:cNvSpPr>
                <p:nvPr/>
              </p:nvSpPr>
              <p:spPr bwMode="auto">
                <a:xfrm>
                  <a:off x="3079" y="1549"/>
                  <a:ext cx="451" cy="378"/>
                </a:xfrm>
                <a:custGeom>
                  <a:avLst/>
                  <a:gdLst>
                    <a:gd name="T0" fmla="*/ 451 w 451"/>
                    <a:gd name="T1" fmla="*/ 378 h 378"/>
                    <a:gd name="T2" fmla="*/ 451 w 451"/>
                    <a:gd name="T3" fmla="*/ 0 h 378"/>
                    <a:gd name="T4" fmla="*/ 0 w 451"/>
                    <a:gd name="T5" fmla="*/ 0 h 378"/>
                    <a:gd name="T6" fmla="*/ 0 60000 65536"/>
                    <a:gd name="T7" fmla="*/ 0 60000 65536"/>
                    <a:gd name="T8" fmla="*/ 0 60000 65536"/>
                  </a:gdLst>
                  <a:ahLst/>
                  <a:cxnLst>
                    <a:cxn ang="T6">
                      <a:pos x="T0" y="T1"/>
                    </a:cxn>
                    <a:cxn ang="T7">
                      <a:pos x="T2" y="T3"/>
                    </a:cxn>
                    <a:cxn ang="T8">
                      <a:pos x="T4" y="T5"/>
                    </a:cxn>
                  </a:cxnLst>
                  <a:rect l="0" t="0" r="r" b="b"/>
                  <a:pathLst>
                    <a:path w="451" h="378">
                      <a:moveTo>
                        <a:pt x="451" y="378"/>
                      </a:moveTo>
                      <a:lnTo>
                        <a:pt x="451" y="0"/>
                      </a:lnTo>
                      <a:lnTo>
                        <a:pt x="0"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2658" name="Group 106"/>
                <p:cNvGrpSpPr>
                  <a:grpSpLocks/>
                </p:cNvGrpSpPr>
                <p:nvPr/>
              </p:nvGrpSpPr>
              <p:grpSpPr bwMode="auto">
                <a:xfrm>
                  <a:off x="1958" y="1323"/>
                  <a:ext cx="233" cy="150"/>
                  <a:chOff x="1958" y="1323"/>
                  <a:chExt cx="233" cy="150"/>
                </a:xfrm>
              </p:grpSpPr>
              <p:sp>
                <p:nvSpPr>
                  <p:cNvPr id="22672" name="Oval 104"/>
                  <p:cNvSpPr>
                    <a:spLocks noChangeArrowheads="1"/>
                  </p:cNvSpPr>
                  <p:nvPr/>
                </p:nvSpPr>
                <p:spPr bwMode="auto">
                  <a:xfrm>
                    <a:off x="1958" y="1323"/>
                    <a:ext cx="233" cy="150"/>
                  </a:xfrm>
                  <a:prstGeom prst="ellipse">
                    <a:avLst/>
                  </a:prstGeom>
                  <a:solidFill>
                    <a:srgbClr val="FFCC99"/>
                  </a:solidFill>
                  <a:ln w="0">
                    <a:solidFill>
                      <a:srgbClr val="000000"/>
                    </a:solidFill>
                    <a:round/>
                    <a:headEnd/>
                    <a:tailEnd/>
                  </a:ln>
                </p:spPr>
                <p:txBody>
                  <a:bodyPr/>
                  <a:lstStyle/>
                  <a:p>
                    <a:endParaRPr lang="en-US"/>
                  </a:p>
                </p:txBody>
              </p:sp>
              <p:sp>
                <p:nvSpPr>
                  <p:cNvPr id="22673" name="Oval 105"/>
                  <p:cNvSpPr>
                    <a:spLocks noChangeArrowheads="1"/>
                  </p:cNvSpPr>
                  <p:nvPr/>
                </p:nvSpPr>
                <p:spPr bwMode="auto">
                  <a:xfrm>
                    <a:off x="1958" y="1323"/>
                    <a:ext cx="233" cy="150"/>
                  </a:xfrm>
                  <a:prstGeom prst="ellipse">
                    <a:avLst/>
                  </a:prstGeom>
                  <a:noFill/>
                  <a:ln w="6"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659" name="Group 109"/>
                <p:cNvGrpSpPr>
                  <a:grpSpLocks/>
                </p:cNvGrpSpPr>
                <p:nvPr/>
              </p:nvGrpSpPr>
              <p:grpSpPr bwMode="auto">
                <a:xfrm>
                  <a:off x="2043" y="1399"/>
                  <a:ext cx="1035" cy="300"/>
                  <a:chOff x="2043" y="1399"/>
                  <a:chExt cx="1035" cy="300"/>
                </a:xfrm>
              </p:grpSpPr>
              <p:sp>
                <p:nvSpPr>
                  <p:cNvPr id="22670" name="Rectangle 107"/>
                  <p:cNvSpPr>
                    <a:spLocks noChangeArrowheads="1"/>
                  </p:cNvSpPr>
                  <p:nvPr/>
                </p:nvSpPr>
                <p:spPr bwMode="auto">
                  <a:xfrm>
                    <a:off x="2043" y="1399"/>
                    <a:ext cx="1035" cy="300"/>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71" name="Rectangle 108"/>
                  <p:cNvSpPr>
                    <a:spLocks noChangeArrowheads="1"/>
                  </p:cNvSpPr>
                  <p:nvPr/>
                </p:nvSpPr>
                <p:spPr bwMode="auto">
                  <a:xfrm>
                    <a:off x="2043" y="1399"/>
                    <a:ext cx="1035" cy="300"/>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60" name="Rectangle 110"/>
                <p:cNvSpPr>
                  <a:spLocks noChangeArrowheads="1"/>
                </p:cNvSpPr>
                <p:nvPr/>
              </p:nvSpPr>
              <p:spPr bwMode="auto">
                <a:xfrm>
                  <a:off x="2242" y="1505"/>
                  <a:ext cx="61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b="1" smtClean="0">
                      <a:solidFill>
                        <a:srgbClr val="000000"/>
                      </a:solidFill>
                      <a:latin typeface="Times New Roman" pitchFamily="18" charset="0"/>
                    </a:rPr>
                    <a:t>ResultPublication</a:t>
                  </a:r>
                  <a:endParaRPr lang="en-US">
                    <a:latin typeface="Arial" pitchFamily="34" charset="0"/>
                  </a:endParaRPr>
                </a:p>
              </p:txBody>
            </p:sp>
            <p:grpSp>
              <p:nvGrpSpPr>
                <p:cNvPr id="22661" name="Group 113"/>
                <p:cNvGrpSpPr>
                  <a:grpSpLocks/>
                </p:cNvGrpSpPr>
                <p:nvPr/>
              </p:nvGrpSpPr>
              <p:grpSpPr bwMode="auto">
                <a:xfrm>
                  <a:off x="1958" y="1323"/>
                  <a:ext cx="233" cy="150"/>
                  <a:chOff x="1958" y="1323"/>
                  <a:chExt cx="233" cy="150"/>
                </a:xfrm>
              </p:grpSpPr>
              <p:sp>
                <p:nvSpPr>
                  <p:cNvPr id="22668" name="Oval 111"/>
                  <p:cNvSpPr>
                    <a:spLocks noChangeArrowheads="1"/>
                  </p:cNvSpPr>
                  <p:nvPr/>
                </p:nvSpPr>
                <p:spPr bwMode="auto">
                  <a:xfrm>
                    <a:off x="1958" y="1323"/>
                    <a:ext cx="233" cy="150"/>
                  </a:xfrm>
                  <a:prstGeom prst="ellipse">
                    <a:avLst/>
                  </a:prstGeom>
                  <a:solidFill>
                    <a:srgbClr val="FFCC99"/>
                  </a:solidFill>
                  <a:ln w="0">
                    <a:solidFill>
                      <a:srgbClr val="000000"/>
                    </a:solidFill>
                    <a:round/>
                    <a:headEnd/>
                    <a:tailEnd/>
                  </a:ln>
                </p:spPr>
                <p:txBody>
                  <a:bodyPr/>
                  <a:lstStyle/>
                  <a:p>
                    <a:endParaRPr lang="en-US"/>
                  </a:p>
                </p:txBody>
              </p:sp>
              <p:sp>
                <p:nvSpPr>
                  <p:cNvPr id="22669" name="Oval 112"/>
                  <p:cNvSpPr>
                    <a:spLocks noChangeArrowheads="1"/>
                  </p:cNvSpPr>
                  <p:nvPr/>
                </p:nvSpPr>
                <p:spPr bwMode="auto">
                  <a:xfrm>
                    <a:off x="1958" y="1323"/>
                    <a:ext cx="233" cy="150"/>
                  </a:xfrm>
                  <a:prstGeom prst="ellipse">
                    <a:avLst/>
                  </a:prstGeom>
                  <a:noFill/>
                  <a:ln w="6"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62" name="Rectangle 114"/>
                <p:cNvSpPr>
                  <a:spLocks noChangeArrowheads="1"/>
                </p:cNvSpPr>
                <p:nvPr/>
              </p:nvSpPr>
              <p:spPr bwMode="auto">
                <a:xfrm>
                  <a:off x="2043" y="1399"/>
                  <a:ext cx="1035" cy="300"/>
                </a:xfrm>
                <a:prstGeom prst="rect">
                  <a:avLst/>
                </a:prstGeom>
                <a:solidFill>
                  <a:srgbClr val="FF9933"/>
                </a:solidFill>
                <a:ln w="9525">
                  <a:solidFill>
                    <a:srgbClr val="000000"/>
                  </a:solidFill>
                  <a:miter lim="800000"/>
                  <a:headEnd/>
                  <a:tailEnd/>
                </a:ln>
              </p:spPr>
              <p:txBody>
                <a:bodyPr/>
                <a:lstStyle/>
                <a:p>
                  <a:endParaRPr lang="en-US"/>
                </a:p>
              </p:txBody>
            </p:sp>
            <p:sp>
              <p:nvSpPr>
                <p:cNvPr id="22663" name="Rectangle 117"/>
                <p:cNvSpPr>
                  <a:spLocks noChangeArrowheads="1"/>
                </p:cNvSpPr>
                <p:nvPr/>
              </p:nvSpPr>
              <p:spPr bwMode="auto">
                <a:xfrm>
                  <a:off x="2223" y="1514"/>
                  <a:ext cx="72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ResultPublication</a:t>
                  </a:r>
                  <a:endParaRPr lang="en-US" sz="1200"/>
                </a:p>
              </p:txBody>
            </p:sp>
            <p:grpSp>
              <p:nvGrpSpPr>
                <p:cNvPr id="22664" name="Group 120"/>
                <p:cNvGrpSpPr>
                  <a:grpSpLocks/>
                </p:cNvGrpSpPr>
                <p:nvPr/>
              </p:nvGrpSpPr>
              <p:grpSpPr bwMode="auto">
                <a:xfrm>
                  <a:off x="1242" y="1924"/>
                  <a:ext cx="749" cy="308"/>
                  <a:chOff x="1242" y="1924"/>
                  <a:chExt cx="749" cy="308"/>
                </a:xfrm>
              </p:grpSpPr>
              <p:sp>
                <p:nvSpPr>
                  <p:cNvPr id="22666" name="Rectangle 118"/>
                  <p:cNvSpPr>
                    <a:spLocks noChangeArrowheads="1"/>
                  </p:cNvSpPr>
                  <p:nvPr/>
                </p:nvSpPr>
                <p:spPr bwMode="auto">
                  <a:xfrm>
                    <a:off x="1242" y="1933"/>
                    <a:ext cx="749" cy="299"/>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67" name="Rectangle 119"/>
                  <p:cNvSpPr>
                    <a:spLocks noChangeArrowheads="1"/>
                  </p:cNvSpPr>
                  <p:nvPr/>
                </p:nvSpPr>
                <p:spPr bwMode="auto">
                  <a:xfrm>
                    <a:off x="1242" y="1924"/>
                    <a:ext cx="749" cy="299"/>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65" name="Rectangle 121"/>
                <p:cNvSpPr>
                  <a:spLocks noChangeArrowheads="1"/>
                </p:cNvSpPr>
                <p:nvPr/>
              </p:nvSpPr>
              <p:spPr bwMode="auto">
                <a:xfrm>
                  <a:off x="1378" y="2021"/>
                  <a:ext cx="51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ResultPatent</a:t>
                  </a:r>
                  <a:endParaRPr lang="en-US" sz="1200"/>
                </a:p>
              </p:txBody>
            </p:sp>
          </p:grpSp>
        </p:grpSp>
      </p:grpSp>
      <p:grpSp>
        <p:nvGrpSpPr>
          <p:cNvPr id="9" name="8 Grupo"/>
          <p:cNvGrpSpPr>
            <a:grpSpLocks/>
          </p:cNvGrpSpPr>
          <p:nvPr/>
        </p:nvGrpSpPr>
        <p:grpSpPr bwMode="auto">
          <a:xfrm>
            <a:off x="757238" y="1493838"/>
            <a:ext cx="7745412" cy="4743450"/>
            <a:chOff x="500062" y="1493837"/>
            <a:chExt cx="7744347" cy="4346575"/>
          </a:xfrm>
        </p:grpSpPr>
        <p:sp>
          <p:nvSpPr>
            <p:cNvPr id="22623" name="Oval 24"/>
            <p:cNvSpPr>
              <a:spLocks noChangeArrowheads="1"/>
            </p:cNvSpPr>
            <p:nvPr/>
          </p:nvSpPr>
          <p:spPr bwMode="auto">
            <a:xfrm>
              <a:off x="566986" y="4586936"/>
              <a:ext cx="389535" cy="293886"/>
            </a:xfrm>
            <a:prstGeom prst="ellipse">
              <a:avLst/>
            </a:prstGeom>
            <a:solidFill>
              <a:schemeClr val="accent1"/>
            </a:solidFill>
            <a:ln w="9525">
              <a:solidFill>
                <a:schemeClr val="accent2"/>
              </a:solidFill>
              <a:round/>
              <a:headEnd/>
              <a:tailEnd/>
            </a:ln>
          </p:spPr>
          <p:txBody>
            <a:bodyPr wrap="none" anchor="ctr"/>
            <a:lstStyle/>
            <a:p>
              <a:pPr algn="ctr"/>
              <a:endParaRPr lang="en-US"/>
            </a:p>
          </p:txBody>
        </p:sp>
        <p:sp>
          <p:nvSpPr>
            <p:cNvPr id="22624" name="Oval 23"/>
            <p:cNvSpPr>
              <a:spLocks noChangeArrowheads="1"/>
            </p:cNvSpPr>
            <p:nvPr/>
          </p:nvSpPr>
          <p:spPr bwMode="auto">
            <a:xfrm>
              <a:off x="5159034" y="1714657"/>
              <a:ext cx="389535" cy="293884"/>
            </a:xfrm>
            <a:prstGeom prst="ellipse">
              <a:avLst/>
            </a:prstGeom>
            <a:solidFill>
              <a:schemeClr val="accent1"/>
            </a:solidFill>
            <a:ln w="9525">
              <a:solidFill>
                <a:schemeClr val="accent2"/>
              </a:solidFill>
              <a:round/>
              <a:headEnd/>
              <a:tailEnd/>
            </a:ln>
          </p:spPr>
          <p:txBody>
            <a:bodyPr wrap="none" anchor="ctr"/>
            <a:lstStyle/>
            <a:p>
              <a:pPr algn="ctr"/>
              <a:endParaRPr lang="en-US"/>
            </a:p>
          </p:txBody>
        </p:sp>
        <p:sp>
          <p:nvSpPr>
            <p:cNvPr id="22625" name="Rectangle 7"/>
            <p:cNvSpPr>
              <a:spLocks noChangeArrowheads="1"/>
            </p:cNvSpPr>
            <p:nvPr/>
          </p:nvSpPr>
          <p:spPr bwMode="auto">
            <a:xfrm>
              <a:off x="723144" y="4734690"/>
              <a:ext cx="760193" cy="443263"/>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Citation</a:t>
              </a:r>
              <a:endParaRPr lang="en-US" sz="1300" b="1">
                <a:solidFill>
                  <a:schemeClr val="bg1"/>
                </a:solidFill>
              </a:endParaRPr>
            </a:p>
          </p:txBody>
        </p:sp>
        <p:sp>
          <p:nvSpPr>
            <p:cNvPr id="22626" name="Rectangle 8"/>
            <p:cNvSpPr>
              <a:spLocks noChangeArrowheads="1"/>
            </p:cNvSpPr>
            <p:nvPr/>
          </p:nvSpPr>
          <p:spPr bwMode="auto">
            <a:xfrm>
              <a:off x="566986" y="3997542"/>
              <a:ext cx="631576" cy="443263"/>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CV</a:t>
              </a:r>
              <a:endParaRPr lang="en-US" sz="1300" b="1">
                <a:solidFill>
                  <a:schemeClr val="bg1"/>
                </a:solidFill>
              </a:endParaRPr>
            </a:p>
          </p:txBody>
        </p:sp>
        <p:sp>
          <p:nvSpPr>
            <p:cNvPr id="22627" name="Rectangle 9"/>
            <p:cNvSpPr>
              <a:spLocks noChangeArrowheads="1"/>
            </p:cNvSpPr>
            <p:nvPr/>
          </p:nvSpPr>
          <p:spPr bwMode="auto">
            <a:xfrm>
              <a:off x="500062" y="3335083"/>
              <a:ext cx="760193" cy="443263"/>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Prize</a:t>
              </a:r>
              <a:endParaRPr lang="en-US" sz="1300" b="1">
                <a:solidFill>
                  <a:schemeClr val="bg1"/>
                </a:solidFill>
              </a:endParaRPr>
            </a:p>
          </p:txBody>
        </p:sp>
        <p:sp>
          <p:nvSpPr>
            <p:cNvPr id="22628" name="Rectangle 10"/>
            <p:cNvSpPr>
              <a:spLocks noChangeArrowheads="1"/>
            </p:cNvSpPr>
            <p:nvPr/>
          </p:nvSpPr>
          <p:spPr bwMode="auto">
            <a:xfrm>
              <a:off x="644207" y="2672624"/>
              <a:ext cx="1108544" cy="441639"/>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Qualification</a:t>
              </a:r>
              <a:endParaRPr lang="en-US" sz="1300" b="1">
                <a:solidFill>
                  <a:schemeClr val="bg1"/>
                </a:solidFill>
              </a:endParaRPr>
            </a:p>
          </p:txBody>
        </p:sp>
        <p:sp>
          <p:nvSpPr>
            <p:cNvPr id="22629" name="Rectangle 11"/>
            <p:cNvSpPr>
              <a:spLocks noChangeArrowheads="1"/>
            </p:cNvSpPr>
            <p:nvPr/>
          </p:nvSpPr>
          <p:spPr bwMode="auto">
            <a:xfrm>
              <a:off x="800364" y="2156296"/>
              <a:ext cx="1691988" cy="292261"/>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ExpertiseAndSkills</a:t>
              </a:r>
              <a:endParaRPr lang="en-US" sz="1300" b="1">
                <a:solidFill>
                  <a:schemeClr val="bg1"/>
                </a:solidFill>
              </a:endParaRPr>
            </a:p>
          </p:txBody>
        </p:sp>
        <p:sp>
          <p:nvSpPr>
            <p:cNvPr id="22630" name="Rectangle 12"/>
            <p:cNvSpPr>
              <a:spLocks noChangeArrowheads="1"/>
            </p:cNvSpPr>
            <p:nvPr/>
          </p:nvSpPr>
          <p:spPr bwMode="auto">
            <a:xfrm>
              <a:off x="2180037" y="1568526"/>
              <a:ext cx="1166888" cy="368574"/>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Equipment</a:t>
              </a:r>
              <a:endParaRPr lang="en-US" sz="1300" b="1">
                <a:solidFill>
                  <a:schemeClr val="bg1"/>
                </a:solidFill>
              </a:endParaRPr>
            </a:p>
          </p:txBody>
        </p:sp>
        <p:sp>
          <p:nvSpPr>
            <p:cNvPr id="22631" name="Rectangle 13"/>
            <p:cNvSpPr>
              <a:spLocks noChangeArrowheads="1"/>
            </p:cNvSpPr>
            <p:nvPr/>
          </p:nvSpPr>
          <p:spPr bwMode="auto">
            <a:xfrm>
              <a:off x="3964689" y="1493837"/>
              <a:ext cx="990139" cy="368574"/>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Facility</a:t>
              </a:r>
              <a:endParaRPr lang="en-US" sz="1300" b="1">
                <a:solidFill>
                  <a:schemeClr val="bg1"/>
                </a:solidFill>
              </a:endParaRPr>
            </a:p>
          </p:txBody>
        </p:sp>
        <p:sp>
          <p:nvSpPr>
            <p:cNvPr id="22632" name="Rectangle 14"/>
            <p:cNvSpPr>
              <a:spLocks noChangeArrowheads="1"/>
            </p:cNvSpPr>
            <p:nvPr/>
          </p:nvSpPr>
          <p:spPr bwMode="auto">
            <a:xfrm>
              <a:off x="5315191" y="1862411"/>
              <a:ext cx="1628495" cy="365327"/>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Fundings</a:t>
              </a:r>
              <a:endParaRPr lang="en-US" sz="1300" b="1">
                <a:solidFill>
                  <a:schemeClr val="bg1"/>
                </a:solidFill>
              </a:endParaRPr>
            </a:p>
          </p:txBody>
        </p:sp>
        <p:sp>
          <p:nvSpPr>
            <p:cNvPr id="22633" name="Rectangle 15"/>
            <p:cNvSpPr>
              <a:spLocks noChangeArrowheads="1"/>
            </p:cNvSpPr>
            <p:nvPr/>
          </p:nvSpPr>
          <p:spPr bwMode="auto">
            <a:xfrm>
              <a:off x="6777234" y="2451805"/>
              <a:ext cx="990138" cy="368574"/>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Service</a:t>
              </a:r>
              <a:endParaRPr lang="en-US" sz="1300" b="1">
                <a:solidFill>
                  <a:schemeClr val="bg1"/>
                </a:solidFill>
              </a:endParaRPr>
            </a:p>
          </p:txBody>
        </p:sp>
        <p:sp>
          <p:nvSpPr>
            <p:cNvPr id="22634" name="Rectangle 16"/>
            <p:cNvSpPr>
              <a:spLocks noChangeArrowheads="1"/>
            </p:cNvSpPr>
            <p:nvPr/>
          </p:nvSpPr>
          <p:spPr bwMode="auto">
            <a:xfrm>
              <a:off x="6794395" y="3114264"/>
              <a:ext cx="1450014" cy="368574"/>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ElectronicAdresse</a:t>
              </a:r>
              <a:endParaRPr lang="en-US" sz="1300" b="1">
                <a:solidFill>
                  <a:schemeClr val="bg1"/>
                </a:solidFill>
              </a:endParaRPr>
            </a:p>
          </p:txBody>
        </p:sp>
        <p:sp>
          <p:nvSpPr>
            <p:cNvPr id="22635" name="Rectangle 17"/>
            <p:cNvSpPr>
              <a:spLocks noChangeArrowheads="1"/>
            </p:cNvSpPr>
            <p:nvPr/>
          </p:nvSpPr>
          <p:spPr bwMode="auto">
            <a:xfrm>
              <a:off x="6794394" y="3703657"/>
              <a:ext cx="1118839" cy="368575"/>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PostalAdress</a:t>
              </a:r>
              <a:endParaRPr lang="en-US" sz="1300" b="1">
                <a:solidFill>
                  <a:schemeClr val="bg1"/>
                </a:solidFill>
              </a:endParaRPr>
            </a:p>
          </p:txBody>
        </p:sp>
        <p:sp>
          <p:nvSpPr>
            <p:cNvPr id="22636" name="Rectangle 18"/>
            <p:cNvSpPr>
              <a:spLocks noChangeArrowheads="1"/>
            </p:cNvSpPr>
            <p:nvPr/>
          </p:nvSpPr>
          <p:spPr bwMode="auto">
            <a:xfrm>
              <a:off x="6950550" y="4513871"/>
              <a:ext cx="962683" cy="368574"/>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Country</a:t>
              </a:r>
              <a:endParaRPr lang="en-US" sz="1300" b="1">
                <a:solidFill>
                  <a:schemeClr val="bg1"/>
                </a:solidFill>
              </a:endParaRPr>
            </a:p>
          </p:txBody>
        </p:sp>
        <p:sp>
          <p:nvSpPr>
            <p:cNvPr id="22637" name="Rectangle 19"/>
            <p:cNvSpPr>
              <a:spLocks noChangeArrowheads="1"/>
            </p:cNvSpPr>
            <p:nvPr/>
          </p:nvSpPr>
          <p:spPr bwMode="auto">
            <a:xfrm>
              <a:off x="6327638" y="5179577"/>
              <a:ext cx="1225233" cy="292261"/>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Currency</a:t>
              </a:r>
              <a:endParaRPr lang="en-US" sz="1300" b="1">
                <a:solidFill>
                  <a:schemeClr val="bg1"/>
                </a:solidFill>
              </a:endParaRPr>
            </a:p>
          </p:txBody>
        </p:sp>
        <p:sp>
          <p:nvSpPr>
            <p:cNvPr id="22638" name="Rectangle 20"/>
            <p:cNvSpPr>
              <a:spLocks noChangeArrowheads="1"/>
            </p:cNvSpPr>
            <p:nvPr/>
          </p:nvSpPr>
          <p:spPr bwMode="auto">
            <a:xfrm>
              <a:off x="4381681" y="5471838"/>
              <a:ext cx="1633643" cy="368574"/>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Language</a:t>
              </a:r>
              <a:endParaRPr lang="en-US" sz="1300" b="1">
                <a:solidFill>
                  <a:schemeClr val="bg1"/>
                </a:solidFill>
              </a:endParaRPr>
            </a:p>
          </p:txBody>
        </p:sp>
        <p:sp>
          <p:nvSpPr>
            <p:cNvPr id="22639" name="Rectangle 21"/>
            <p:cNvSpPr>
              <a:spLocks noChangeArrowheads="1"/>
            </p:cNvSpPr>
            <p:nvPr/>
          </p:nvSpPr>
          <p:spPr bwMode="auto">
            <a:xfrm>
              <a:off x="3135856" y="5471838"/>
              <a:ext cx="873450" cy="368574"/>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Event</a:t>
              </a:r>
              <a:endParaRPr lang="en-US" sz="1300" b="1">
                <a:solidFill>
                  <a:schemeClr val="bg1"/>
                </a:solidFill>
              </a:endParaRPr>
            </a:p>
          </p:txBody>
        </p:sp>
        <p:sp>
          <p:nvSpPr>
            <p:cNvPr id="22640" name="Rectangle 22"/>
            <p:cNvSpPr>
              <a:spLocks noChangeArrowheads="1"/>
            </p:cNvSpPr>
            <p:nvPr/>
          </p:nvSpPr>
          <p:spPr bwMode="auto">
            <a:xfrm>
              <a:off x="1735591" y="5324084"/>
              <a:ext cx="1166888" cy="368575"/>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Metrics</a:t>
              </a:r>
              <a:endParaRPr lang="en-US" sz="1300" b="1">
                <a:solidFill>
                  <a:schemeClr val="bg1"/>
                </a:solidFill>
              </a:endParaRPr>
            </a:p>
          </p:txBody>
        </p:sp>
      </p:grpSp>
      <p:grpSp>
        <p:nvGrpSpPr>
          <p:cNvPr id="48" name="47 Grupo"/>
          <p:cNvGrpSpPr>
            <a:grpSpLocks/>
          </p:cNvGrpSpPr>
          <p:nvPr/>
        </p:nvGrpSpPr>
        <p:grpSpPr bwMode="auto">
          <a:xfrm>
            <a:off x="3144840" y="5084763"/>
            <a:ext cx="2778126" cy="536575"/>
            <a:chOff x="3144310" y="5085026"/>
            <a:chExt cx="2779284" cy="536180"/>
          </a:xfrm>
        </p:grpSpPr>
        <p:grpSp>
          <p:nvGrpSpPr>
            <p:cNvPr id="22615" name="3139 Grupo"/>
            <p:cNvGrpSpPr>
              <a:grpSpLocks/>
            </p:cNvGrpSpPr>
            <p:nvPr/>
          </p:nvGrpSpPr>
          <p:grpSpPr bwMode="auto">
            <a:xfrm>
              <a:off x="3144310" y="5129443"/>
              <a:ext cx="1330880" cy="474312"/>
              <a:chOff x="3144310" y="5129443"/>
              <a:chExt cx="1330880" cy="474312"/>
            </a:xfrm>
          </p:grpSpPr>
          <p:sp>
            <p:nvSpPr>
              <p:cNvPr id="185" name="Oval 68"/>
              <p:cNvSpPr/>
              <p:nvPr/>
            </p:nvSpPr>
            <p:spPr bwMode="auto">
              <a:xfrm>
                <a:off x="3144310" y="5129443"/>
                <a:ext cx="328749" cy="234777"/>
              </a:xfrm>
              <a:prstGeom prst="ellipse">
                <a:avLst/>
              </a:prstGeom>
              <a:solidFill>
                <a:schemeClr val="accent2">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buFont typeface="Times New Roman" pitchFamily="18" charset="0"/>
                  <a:buNone/>
                  <a:defRPr/>
                </a:pPr>
                <a:endParaRPr lang="en-US">
                  <a:solidFill>
                    <a:srgbClr val="FFFFFF"/>
                  </a:solidFill>
                  <a:ea typeface="ＭＳ Ｐゴシック" pitchFamily="84" charset="-128"/>
                </a:endParaRPr>
              </a:p>
            </p:txBody>
          </p:sp>
          <p:sp>
            <p:nvSpPr>
              <p:cNvPr id="178" name="Rectangle 43"/>
              <p:cNvSpPr>
                <a:spLocks noChangeArrowheads="1"/>
              </p:cNvSpPr>
              <p:nvPr/>
            </p:nvSpPr>
            <p:spPr bwMode="auto">
              <a:xfrm>
                <a:off x="3282480" y="5221450"/>
                <a:ext cx="1192710" cy="382305"/>
              </a:xfrm>
              <a:prstGeom prst="rect">
                <a:avLst/>
              </a:prstGeom>
              <a:solidFill>
                <a:schemeClr val="accent2">
                  <a:lumMod val="40000"/>
                  <a:lumOff val="60000"/>
                </a:schemeClr>
              </a:solidFill>
              <a:ln>
                <a:solidFill>
                  <a:schemeClr val="accent2">
                    <a:lumMod val="50000"/>
                  </a:schemeClr>
                </a:solidFill>
              </a:ln>
              <a:extLst/>
            </p:spPr>
            <p:txBody>
              <a:bodyPr/>
              <a:lstStyle/>
              <a:p>
                <a:pPr fontAlgn="auto">
                  <a:spcBef>
                    <a:spcPts val="0"/>
                  </a:spcBef>
                  <a:spcAft>
                    <a:spcPts val="0"/>
                  </a:spcAft>
                  <a:defRPr/>
                </a:pPr>
                <a:endParaRPr lang="en-US">
                  <a:latin typeface="+mn-lt"/>
                  <a:cs typeface="+mn-cs"/>
                </a:endParaRPr>
              </a:p>
            </p:txBody>
          </p:sp>
          <p:sp>
            <p:nvSpPr>
              <p:cNvPr id="22622" name="Rectangle 46"/>
              <p:cNvSpPr>
                <a:spLocks noChangeArrowheads="1"/>
              </p:cNvSpPr>
              <p:nvPr/>
            </p:nvSpPr>
            <p:spPr bwMode="auto">
              <a:xfrm>
                <a:off x="3521001" y="5329696"/>
                <a:ext cx="573537" cy="1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dirty="0" smtClean="0">
                    <a:solidFill>
                      <a:srgbClr val="000000"/>
                    </a:solidFill>
                  </a:rPr>
                  <a:t>Indicator</a:t>
                </a:r>
                <a:endParaRPr lang="en-US" sz="1200" dirty="0"/>
              </a:p>
            </p:txBody>
          </p:sp>
        </p:grpSp>
        <p:grpSp>
          <p:nvGrpSpPr>
            <p:cNvPr id="22616" name="3147 Grupo"/>
            <p:cNvGrpSpPr>
              <a:grpSpLocks/>
            </p:cNvGrpSpPr>
            <p:nvPr/>
          </p:nvGrpSpPr>
          <p:grpSpPr bwMode="auto">
            <a:xfrm>
              <a:off x="4748354" y="5085026"/>
              <a:ext cx="1175240" cy="536180"/>
              <a:chOff x="4748354" y="5085026"/>
              <a:chExt cx="1175240" cy="536180"/>
            </a:xfrm>
          </p:grpSpPr>
          <p:sp>
            <p:nvSpPr>
              <p:cNvPr id="182" name="Oval 68"/>
              <p:cNvSpPr/>
              <p:nvPr/>
            </p:nvSpPr>
            <p:spPr bwMode="auto">
              <a:xfrm>
                <a:off x="4748354" y="5085026"/>
                <a:ext cx="328749" cy="234777"/>
              </a:xfrm>
              <a:prstGeom prst="ellipse">
                <a:avLst/>
              </a:prstGeom>
              <a:solidFill>
                <a:schemeClr val="accent2">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buFont typeface="Times New Roman" pitchFamily="18" charset="0"/>
                  <a:buNone/>
                  <a:defRPr/>
                </a:pPr>
                <a:endParaRPr lang="en-US">
                  <a:solidFill>
                    <a:srgbClr val="FFFFFF"/>
                  </a:solidFill>
                  <a:ea typeface="ＭＳ Ｐゴシック" pitchFamily="84" charset="-128"/>
                </a:endParaRPr>
              </a:p>
            </p:txBody>
          </p:sp>
          <p:sp>
            <p:nvSpPr>
              <p:cNvPr id="180" name="Rectangle 43"/>
              <p:cNvSpPr>
                <a:spLocks noChangeArrowheads="1"/>
              </p:cNvSpPr>
              <p:nvPr/>
            </p:nvSpPr>
            <p:spPr bwMode="auto">
              <a:xfrm>
                <a:off x="4891288" y="5191310"/>
                <a:ext cx="1032306" cy="429896"/>
              </a:xfrm>
              <a:prstGeom prst="rect">
                <a:avLst/>
              </a:prstGeom>
              <a:solidFill>
                <a:schemeClr val="accent2">
                  <a:lumMod val="40000"/>
                  <a:lumOff val="60000"/>
                </a:schemeClr>
              </a:solidFill>
              <a:ln>
                <a:solidFill>
                  <a:schemeClr val="accent2">
                    <a:lumMod val="50000"/>
                  </a:schemeClr>
                </a:solidFill>
              </a:ln>
              <a:extLst/>
            </p:spPr>
            <p:txBody>
              <a:bodyPr/>
              <a:lstStyle/>
              <a:p>
                <a:pPr fontAlgn="auto">
                  <a:spcBef>
                    <a:spcPts val="0"/>
                  </a:spcBef>
                  <a:spcAft>
                    <a:spcPts val="0"/>
                  </a:spcAft>
                  <a:defRPr/>
                </a:pPr>
                <a:endParaRPr lang="en-US">
                  <a:latin typeface="+mn-lt"/>
                  <a:cs typeface="+mn-cs"/>
                </a:endParaRPr>
              </a:p>
            </p:txBody>
          </p:sp>
          <p:sp>
            <p:nvSpPr>
              <p:cNvPr id="22619" name="Rectangle 46"/>
              <p:cNvSpPr>
                <a:spLocks noChangeArrowheads="1"/>
              </p:cNvSpPr>
              <p:nvPr/>
            </p:nvSpPr>
            <p:spPr bwMode="auto">
              <a:xfrm>
                <a:off x="4950034" y="5331529"/>
                <a:ext cx="898120" cy="1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dirty="0" smtClean="0">
                    <a:solidFill>
                      <a:srgbClr val="000000"/>
                    </a:solidFill>
                  </a:rPr>
                  <a:t>Measurement</a:t>
                </a:r>
                <a:endParaRPr lang="en-US" sz="1200" dirty="0"/>
              </a:p>
            </p:txBody>
          </p:sp>
        </p:grpSp>
      </p:grpSp>
      <p:grpSp>
        <p:nvGrpSpPr>
          <p:cNvPr id="2" name="Group 4"/>
          <p:cNvGrpSpPr>
            <a:grpSpLocks noChangeAspect="1"/>
          </p:cNvGrpSpPr>
          <p:nvPr/>
        </p:nvGrpSpPr>
        <p:grpSpPr bwMode="auto">
          <a:xfrm>
            <a:off x="2106613" y="3482975"/>
            <a:ext cx="4435476" cy="1481138"/>
            <a:chOff x="1165" y="2194"/>
            <a:chExt cx="2794" cy="933"/>
          </a:xfrm>
        </p:grpSpPr>
        <p:sp>
          <p:nvSpPr>
            <p:cNvPr id="22542" name="AutoShape 3"/>
            <p:cNvSpPr>
              <a:spLocks noChangeAspect="1" noChangeArrowheads="1" noTextEdit="1"/>
            </p:cNvSpPr>
            <p:nvPr/>
          </p:nvSpPr>
          <p:spPr bwMode="auto">
            <a:xfrm>
              <a:off x="1165" y="2194"/>
              <a:ext cx="2794" cy="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43" name="Line 5"/>
            <p:cNvSpPr>
              <a:spLocks noChangeShapeType="1"/>
            </p:cNvSpPr>
            <p:nvPr/>
          </p:nvSpPr>
          <p:spPr bwMode="auto">
            <a:xfrm>
              <a:off x="1973" y="2961"/>
              <a:ext cx="1171" cy="0"/>
            </a:xfrm>
            <a:prstGeom prst="line">
              <a:avLst/>
            </a:prstGeom>
            <a:noFill/>
            <a:ln w="5"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2544" name="Group 13"/>
            <p:cNvGrpSpPr>
              <a:grpSpLocks/>
            </p:cNvGrpSpPr>
            <p:nvPr/>
          </p:nvGrpSpPr>
          <p:grpSpPr bwMode="auto">
            <a:xfrm>
              <a:off x="1168" y="2718"/>
              <a:ext cx="857" cy="401"/>
              <a:chOff x="1168" y="2718"/>
              <a:chExt cx="857" cy="401"/>
            </a:xfrm>
          </p:grpSpPr>
          <p:grpSp>
            <p:nvGrpSpPr>
              <p:cNvPr id="22608" name="Group 8"/>
              <p:cNvGrpSpPr>
                <a:grpSpLocks/>
              </p:cNvGrpSpPr>
              <p:nvPr/>
            </p:nvGrpSpPr>
            <p:grpSpPr bwMode="auto">
              <a:xfrm>
                <a:off x="1168" y="2718"/>
                <a:ext cx="251" cy="162"/>
                <a:chOff x="1168" y="2718"/>
                <a:chExt cx="251" cy="162"/>
              </a:xfrm>
            </p:grpSpPr>
            <p:sp>
              <p:nvSpPr>
                <p:cNvPr id="22613" name="Oval 6"/>
                <p:cNvSpPr>
                  <a:spLocks noChangeArrowheads="1"/>
                </p:cNvSpPr>
                <p:nvPr/>
              </p:nvSpPr>
              <p:spPr bwMode="auto">
                <a:xfrm>
                  <a:off x="1168" y="2718"/>
                  <a:ext cx="251" cy="162"/>
                </a:xfrm>
                <a:prstGeom prst="ellipse">
                  <a:avLst/>
                </a:prstGeom>
                <a:solidFill>
                  <a:srgbClr val="99FF99"/>
                </a:solidFill>
                <a:ln w="0">
                  <a:solidFill>
                    <a:srgbClr val="000000"/>
                  </a:solidFill>
                  <a:round/>
                  <a:headEnd/>
                  <a:tailEnd/>
                </a:ln>
              </p:spPr>
              <p:txBody>
                <a:bodyPr/>
                <a:lstStyle/>
                <a:p>
                  <a:endParaRPr lang="en-US"/>
                </a:p>
              </p:txBody>
            </p:sp>
            <p:sp>
              <p:nvSpPr>
                <p:cNvPr id="22614" name="Oval 7"/>
                <p:cNvSpPr>
                  <a:spLocks noChangeArrowheads="1"/>
                </p:cNvSpPr>
                <p:nvPr/>
              </p:nvSpPr>
              <p:spPr bwMode="auto">
                <a:xfrm>
                  <a:off x="1168" y="2718"/>
                  <a:ext cx="251"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609" name="Group 11"/>
              <p:cNvGrpSpPr>
                <a:grpSpLocks/>
              </p:cNvGrpSpPr>
              <p:nvPr/>
            </p:nvGrpSpPr>
            <p:grpSpPr bwMode="auto">
              <a:xfrm>
                <a:off x="1274" y="2796"/>
                <a:ext cx="751" cy="323"/>
                <a:chOff x="1274" y="2796"/>
                <a:chExt cx="751" cy="323"/>
              </a:xfrm>
            </p:grpSpPr>
            <p:sp>
              <p:nvSpPr>
                <p:cNvPr id="22611" name="Rectangle 9"/>
                <p:cNvSpPr>
                  <a:spLocks noChangeArrowheads="1"/>
                </p:cNvSpPr>
                <p:nvPr/>
              </p:nvSpPr>
              <p:spPr bwMode="auto">
                <a:xfrm>
                  <a:off x="1274" y="2796"/>
                  <a:ext cx="751"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12" name="Rectangle 10"/>
                <p:cNvSpPr>
                  <a:spLocks noChangeArrowheads="1"/>
                </p:cNvSpPr>
                <p:nvPr/>
              </p:nvSpPr>
              <p:spPr bwMode="auto">
                <a:xfrm>
                  <a:off x="1274" y="2796"/>
                  <a:ext cx="751"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10" name="Rectangle 12"/>
              <p:cNvSpPr>
                <a:spLocks noChangeArrowheads="1"/>
              </p:cNvSpPr>
              <p:nvPr/>
            </p:nvSpPr>
            <p:spPr bwMode="auto">
              <a:xfrm>
                <a:off x="1516" y="2910"/>
                <a:ext cx="26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Person</a:t>
                </a:r>
                <a:endParaRPr lang="en-US">
                  <a:latin typeface="Arial" pitchFamily="34" charset="0"/>
                </a:endParaRPr>
              </a:p>
            </p:txBody>
          </p:sp>
        </p:grpSp>
        <p:grpSp>
          <p:nvGrpSpPr>
            <p:cNvPr id="22545" name="Group 21"/>
            <p:cNvGrpSpPr>
              <a:grpSpLocks/>
            </p:cNvGrpSpPr>
            <p:nvPr/>
          </p:nvGrpSpPr>
          <p:grpSpPr bwMode="auto">
            <a:xfrm>
              <a:off x="2998" y="2718"/>
              <a:ext cx="952" cy="396"/>
              <a:chOff x="2998" y="2718"/>
              <a:chExt cx="952" cy="396"/>
            </a:xfrm>
          </p:grpSpPr>
          <p:grpSp>
            <p:nvGrpSpPr>
              <p:cNvPr id="22601" name="Group 16"/>
              <p:cNvGrpSpPr>
                <a:grpSpLocks/>
              </p:cNvGrpSpPr>
              <p:nvPr/>
            </p:nvGrpSpPr>
            <p:grpSpPr bwMode="auto">
              <a:xfrm>
                <a:off x="2998" y="2718"/>
                <a:ext cx="273" cy="162"/>
                <a:chOff x="2998" y="2718"/>
                <a:chExt cx="273" cy="162"/>
              </a:xfrm>
            </p:grpSpPr>
            <p:sp>
              <p:nvSpPr>
                <p:cNvPr id="22606" name="Oval 14"/>
                <p:cNvSpPr>
                  <a:spLocks noChangeArrowheads="1"/>
                </p:cNvSpPr>
                <p:nvPr/>
              </p:nvSpPr>
              <p:spPr bwMode="auto">
                <a:xfrm>
                  <a:off x="2998" y="2718"/>
                  <a:ext cx="273" cy="162"/>
                </a:xfrm>
                <a:prstGeom prst="ellipse">
                  <a:avLst/>
                </a:prstGeom>
                <a:solidFill>
                  <a:srgbClr val="99FF99"/>
                </a:solidFill>
                <a:ln w="0">
                  <a:solidFill>
                    <a:srgbClr val="000000"/>
                  </a:solidFill>
                  <a:round/>
                  <a:headEnd/>
                  <a:tailEnd/>
                </a:ln>
              </p:spPr>
              <p:txBody>
                <a:bodyPr/>
                <a:lstStyle/>
                <a:p>
                  <a:endParaRPr lang="en-US"/>
                </a:p>
              </p:txBody>
            </p:sp>
            <p:sp>
              <p:nvSpPr>
                <p:cNvPr id="22607" name="Oval 15"/>
                <p:cNvSpPr>
                  <a:spLocks noChangeArrowheads="1"/>
                </p:cNvSpPr>
                <p:nvPr/>
              </p:nvSpPr>
              <p:spPr bwMode="auto">
                <a:xfrm>
                  <a:off x="2998" y="2718"/>
                  <a:ext cx="273"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602" name="Group 19"/>
              <p:cNvGrpSpPr>
                <a:grpSpLocks/>
              </p:cNvGrpSpPr>
              <p:nvPr/>
            </p:nvGrpSpPr>
            <p:grpSpPr bwMode="auto">
              <a:xfrm>
                <a:off x="3130" y="2791"/>
                <a:ext cx="820" cy="323"/>
                <a:chOff x="3130" y="2791"/>
                <a:chExt cx="820" cy="323"/>
              </a:xfrm>
            </p:grpSpPr>
            <p:sp>
              <p:nvSpPr>
                <p:cNvPr id="22604" name="Rectangle 17"/>
                <p:cNvSpPr>
                  <a:spLocks noChangeArrowheads="1"/>
                </p:cNvSpPr>
                <p:nvPr/>
              </p:nvSpPr>
              <p:spPr bwMode="auto">
                <a:xfrm>
                  <a:off x="3130" y="2791"/>
                  <a:ext cx="820"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05" name="Rectangle 18"/>
                <p:cNvSpPr>
                  <a:spLocks noChangeArrowheads="1"/>
                </p:cNvSpPr>
                <p:nvPr/>
              </p:nvSpPr>
              <p:spPr bwMode="auto">
                <a:xfrm>
                  <a:off x="3130" y="2791"/>
                  <a:ext cx="820"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03" name="Rectangle 20"/>
              <p:cNvSpPr>
                <a:spLocks noChangeArrowheads="1"/>
              </p:cNvSpPr>
              <p:nvPr/>
            </p:nvSpPr>
            <p:spPr bwMode="auto">
              <a:xfrm>
                <a:off x="3201" y="2905"/>
                <a:ext cx="66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OrganisationUnit</a:t>
                </a:r>
                <a:endParaRPr lang="en-US">
                  <a:latin typeface="Arial" pitchFamily="34" charset="0"/>
                </a:endParaRPr>
              </a:p>
            </p:txBody>
          </p:sp>
        </p:grpSp>
        <p:grpSp>
          <p:nvGrpSpPr>
            <p:cNvPr id="22546" name="Group 29"/>
            <p:cNvGrpSpPr>
              <a:grpSpLocks/>
            </p:cNvGrpSpPr>
            <p:nvPr/>
          </p:nvGrpSpPr>
          <p:grpSpPr bwMode="auto">
            <a:xfrm>
              <a:off x="2156" y="2196"/>
              <a:ext cx="861" cy="393"/>
              <a:chOff x="2156" y="2196"/>
              <a:chExt cx="861" cy="393"/>
            </a:xfrm>
          </p:grpSpPr>
          <p:grpSp>
            <p:nvGrpSpPr>
              <p:cNvPr id="22594" name="Group 24"/>
              <p:cNvGrpSpPr>
                <a:grpSpLocks/>
              </p:cNvGrpSpPr>
              <p:nvPr/>
            </p:nvGrpSpPr>
            <p:grpSpPr bwMode="auto">
              <a:xfrm>
                <a:off x="2156" y="2196"/>
                <a:ext cx="250" cy="163"/>
                <a:chOff x="2156" y="2196"/>
                <a:chExt cx="250" cy="163"/>
              </a:xfrm>
            </p:grpSpPr>
            <p:sp>
              <p:nvSpPr>
                <p:cNvPr id="22599" name="Oval 22"/>
                <p:cNvSpPr>
                  <a:spLocks noChangeArrowheads="1"/>
                </p:cNvSpPr>
                <p:nvPr/>
              </p:nvSpPr>
              <p:spPr bwMode="auto">
                <a:xfrm>
                  <a:off x="2156" y="2196"/>
                  <a:ext cx="250" cy="163"/>
                </a:xfrm>
                <a:prstGeom prst="ellipse">
                  <a:avLst/>
                </a:prstGeom>
                <a:solidFill>
                  <a:srgbClr val="99FF99"/>
                </a:solidFill>
                <a:ln w="0">
                  <a:solidFill>
                    <a:srgbClr val="000000"/>
                  </a:solidFill>
                  <a:round/>
                  <a:headEnd/>
                  <a:tailEnd/>
                </a:ln>
              </p:spPr>
              <p:txBody>
                <a:bodyPr/>
                <a:lstStyle/>
                <a:p>
                  <a:endParaRPr lang="en-US"/>
                </a:p>
              </p:txBody>
            </p:sp>
            <p:sp>
              <p:nvSpPr>
                <p:cNvPr id="22600" name="Oval 23"/>
                <p:cNvSpPr>
                  <a:spLocks noChangeArrowheads="1"/>
                </p:cNvSpPr>
                <p:nvPr/>
              </p:nvSpPr>
              <p:spPr bwMode="auto">
                <a:xfrm>
                  <a:off x="2156" y="2196"/>
                  <a:ext cx="250" cy="163"/>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95" name="Group 27"/>
              <p:cNvGrpSpPr>
                <a:grpSpLocks/>
              </p:cNvGrpSpPr>
              <p:nvPr/>
            </p:nvGrpSpPr>
            <p:grpSpPr bwMode="auto">
              <a:xfrm>
                <a:off x="2265" y="2266"/>
                <a:ext cx="752" cy="323"/>
                <a:chOff x="2265" y="2266"/>
                <a:chExt cx="752" cy="323"/>
              </a:xfrm>
            </p:grpSpPr>
            <p:sp>
              <p:nvSpPr>
                <p:cNvPr id="22597" name="Rectangle 25"/>
                <p:cNvSpPr>
                  <a:spLocks noChangeArrowheads="1"/>
                </p:cNvSpPr>
                <p:nvPr/>
              </p:nvSpPr>
              <p:spPr bwMode="auto">
                <a:xfrm>
                  <a:off x="2265" y="2266"/>
                  <a:ext cx="752"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98" name="Rectangle 26"/>
                <p:cNvSpPr>
                  <a:spLocks noChangeArrowheads="1"/>
                </p:cNvSpPr>
                <p:nvPr/>
              </p:nvSpPr>
              <p:spPr bwMode="auto">
                <a:xfrm>
                  <a:off x="2265" y="2266"/>
                  <a:ext cx="752"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96" name="Rectangle 28"/>
              <p:cNvSpPr>
                <a:spLocks noChangeArrowheads="1"/>
              </p:cNvSpPr>
              <p:nvPr/>
            </p:nvSpPr>
            <p:spPr bwMode="auto">
              <a:xfrm>
                <a:off x="2501" y="2380"/>
                <a:ext cx="27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Project</a:t>
                </a:r>
                <a:endParaRPr lang="en-US">
                  <a:latin typeface="Arial" pitchFamily="34" charset="0"/>
                </a:endParaRPr>
              </a:p>
            </p:txBody>
          </p:sp>
        </p:grpSp>
        <p:sp>
          <p:nvSpPr>
            <p:cNvPr id="22547" name="Freeform 30"/>
            <p:cNvSpPr>
              <a:spLocks/>
            </p:cNvSpPr>
            <p:nvPr/>
          </p:nvSpPr>
          <p:spPr bwMode="auto">
            <a:xfrm>
              <a:off x="1650" y="2428"/>
              <a:ext cx="615" cy="368"/>
            </a:xfrm>
            <a:custGeom>
              <a:avLst/>
              <a:gdLst>
                <a:gd name="T0" fmla="*/ 0 w 615"/>
                <a:gd name="T1" fmla="*/ 368 h 368"/>
                <a:gd name="T2" fmla="*/ 0 w 615"/>
                <a:gd name="T3" fmla="*/ 0 h 368"/>
                <a:gd name="T4" fmla="*/ 615 w 615"/>
                <a:gd name="T5" fmla="*/ 0 h 368"/>
                <a:gd name="T6" fmla="*/ 0 60000 65536"/>
                <a:gd name="T7" fmla="*/ 0 60000 65536"/>
                <a:gd name="T8" fmla="*/ 0 60000 65536"/>
              </a:gdLst>
              <a:ahLst/>
              <a:cxnLst>
                <a:cxn ang="T6">
                  <a:pos x="T0" y="T1"/>
                </a:cxn>
                <a:cxn ang="T7">
                  <a:pos x="T2" y="T3"/>
                </a:cxn>
                <a:cxn ang="T8">
                  <a:pos x="T4" y="T5"/>
                </a:cxn>
              </a:cxnLst>
              <a:rect l="0" t="0" r="r" b="b"/>
              <a:pathLst>
                <a:path w="615" h="368">
                  <a:moveTo>
                    <a:pt x="0" y="368"/>
                  </a:moveTo>
                  <a:lnTo>
                    <a:pt x="0" y="0"/>
                  </a:lnTo>
                  <a:lnTo>
                    <a:pt x="615"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48" name="Freeform 31"/>
            <p:cNvSpPr>
              <a:spLocks/>
            </p:cNvSpPr>
            <p:nvPr/>
          </p:nvSpPr>
          <p:spPr bwMode="auto">
            <a:xfrm>
              <a:off x="2998" y="2405"/>
              <a:ext cx="522" cy="383"/>
            </a:xfrm>
            <a:custGeom>
              <a:avLst/>
              <a:gdLst>
                <a:gd name="T0" fmla="*/ 0 w 522"/>
                <a:gd name="T1" fmla="*/ 0 h 383"/>
                <a:gd name="T2" fmla="*/ 522 w 522"/>
                <a:gd name="T3" fmla="*/ 0 h 383"/>
                <a:gd name="T4" fmla="*/ 522 w 522"/>
                <a:gd name="T5" fmla="*/ 383 h 383"/>
                <a:gd name="T6" fmla="*/ 0 60000 65536"/>
                <a:gd name="T7" fmla="*/ 0 60000 65536"/>
                <a:gd name="T8" fmla="*/ 0 60000 65536"/>
              </a:gdLst>
              <a:ahLst/>
              <a:cxnLst>
                <a:cxn ang="T6">
                  <a:pos x="T0" y="T1"/>
                </a:cxn>
                <a:cxn ang="T7">
                  <a:pos x="T2" y="T3"/>
                </a:cxn>
                <a:cxn ang="T8">
                  <a:pos x="T4" y="T5"/>
                </a:cxn>
              </a:cxnLst>
              <a:rect l="0" t="0" r="r" b="b"/>
              <a:pathLst>
                <a:path w="522" h="383">
                  <a:moveTo>
                    <a:pt x="0" y="0"/>
                  </a:moveTo>
                  <a:lnTo>
                    <a:pt x="522" y="0"/>
                  </a:lnTo>
                  <a:lnTo>
                    <a:pt x="522" y="383"/>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49" name="Line 32"/>
            <p:cNvSpPr>
              <a:spLocks noChangeShapeType="1"/>
            </p:cNvSpPr>
            <p:nvPr/>
          </p:nvSpPr>
          <p:spPr bwMode="auto">
            <a:xfrm>
              <a:off x="1973" y="2961"/>
              <a:ext cx="1171" cy="0"/>
            </a:xfrm>
            <a:prstGeom prst="line">
              <a:avLst/>
            </a:prstGeom>
            <a:noFill/>
            <a:ln w="5"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2550" name="Group 35"/>
            <p:cNvGrpSpPr>
              <a:grpSpLocks/>
            </p:cNvGrpSpPr>
            <p:nvPr/>
          </p:nvGrpSpPr>
          <p:grpSpPr bwMode="auto">
            <a:xfrm>
              <a:off x="1168" y="2718"/>
              <a:ext cx="251" cy="162"/>
              <a:chOff x="1168" y="2718"/>
              <a:chExt cx="251" cy="162"/>
            </a:xfrm>
          </p:grpSpPr>
          <p:sp>
            <p:nvSpPr>
              <p:cNvPr id="22592" name="Oval 33"/>
              <p:cNvSpPr>
                <a:spLocks noChangeArrowheads="1"/>
              </p:cNvSpPr>
              <p:nvPr/>
            </p:nvSpPr>
            <p:spPr bwMode="auto">
              <a:xfrm>
                <a:off x="1168" y="2718"/>
                <a:ext cx="251" cy="162"/>
              </a:xfrm>
              <a:prstGeom prst="ellipse">
                <a:avLst/>
              </a:prstGeom>
              <a:solidFill>
                <a:srgbClr val="99FF99"/>
              </a:solidFill>
              <a:ln w="0">
                <a:solidFill>
                  <a:srgbClr val="000000"/>
                </a:solidFill>
                <a:round/>
                <a:headEnd/>
                <a:tailEnd/>
              </a:ln>
            </p:spPr>
            <p:txBody>
              <a:bodyPr/>
              <a:lstStyle/>
              <a:p>
                <a:endParaRPr lang="en-US"/>
              </a:p>
            </p:txBody>
          </p:sp>
          <p:sp>
            <p:nvSpPr>
              <p:cNvPr id="22593" name="Oval 34"/>
              <p:cNvSpPr>
                <a:spLocks noChangeArrowheads="1"/>
              </p:cNvSpPr>
              <p:nvPr/>
            </p:nvSpPr>
            <p:spPr bwMode="auto">
              <a:xfrm>
                <a:off x="1168" y="2718"/>
                <a:ext cx="251"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51" name="Group 38"/>
            <p:cNvGrpSpPr>
              <a:grpSpLocks/>
            </p:cNvGrpSpPr>
            <p:nvPr/>
          </p:nvGrpSpPr>
          <p:grpSpPr bwMode="auto">
            <a:xfrm>
              <a:off x="1274" y="2796"/>
              <a:ext cx="751" cy="323"/>
              <a:chOff x="1274" y="2796"/>
              <a:chExt cx="751" cy="323"/>
            </a:xfrm>
          </p:grpSpPr>
          <p:sp>
            <p:nvSpPr>
              <p:cNvPr id="22590" name="Rectangle 36"/>
              <p:cNvSpPr>
                <a:spLocks noChangeArrowheads="1"/>
              </p:cNvSpPr>
              <p:nvPr/>
            </p:nvSpPr>
            <p:spPr bwMode="auto">
              <a:xfrm>
                <a:off x="1274" y="2796"/>
                <a:ext cx="751"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91" name="Rectangle 37"/>
              <p:cNvSpPr>
                <a:spLocks noChangeArrowheads="1"/>
              </p:cNvSpPr>
              <p:nvPr/>
            </p:nvSpPr>
            <p:spPr bwMode="auto">
              <a:xfrm>
                <a:off x="1274" y="2796"/>
                <a:ext cx="751"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52" name="Rectangle 39"/>
            <p:cNvSpPr>
              <a:spLocks noChangeArrowheads="1"/>
            </p:cNvSpPr>
            <p:nvPr/>
          </p:nvSpPr>
          <p:spPr bwMode="auto">
            <a:xfrm>
              <a:off x="1516" y="2910"/>
              <a:ext cx="26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Person</a:t>
              </a:r>
              <a:endParaRPr lang="en-US">
                <a:latin typeface="Arial" pitchFamily="34" charset="0"/>
              </a:endParaRPr>
            </a:p>
          </p:txBody>
        </p:sp>
        <p:grpSp>
          <p:nvGrpSpPr>
            <p:cNvPr id="22553" name="Group 42"/>
            <p:cNvGrpSpPr>
              <a:grpSpLocks/>
            </p:cNvGrpSpPr>
            <p:nvPr/>
          </p:nvGrpSpPr>
          <p:grpSpPr bwMode="auto">
            <a:xfrm>
              <a:off x="1168" y="2718"/>
              <a:ext cx="251" cy="162"/>
              <a:chOff x="1168" y="2718"/>
              <a:chExt cx="251" cy="162"/>
            </a:xfrm>
          </p:grpSpPr>
          <p:sp>
            <p:nvSpPr>
              <p:cNvPr id="22588" name="Oval 40"/>
              <p:cNvSpPr>
                <a:spLocks noChangeArrowheads="1"/>
              </p:cNvSpPr>
              <p:nvPr/>
            </p:nvSpPr>
            <p:spPr bwMode="auto">
              <a:xfrm>
                <a:off x="1168" y="2718"/>
                <a:ext cx="251" cy="162"/>
              </a:xfrm>
              <a:prstGeom prst="ellipse">
                <a:avLst/>
              </a:prstGeom>
              <a:solidFill>
                <a:srgbClr val="99FF99"/>
              </a:solidFill>
              <a:ln w="0">
                <a:solidFill>
                  <a:srgbClr val="000000"/>
                </a:solidFill>
                <a:round/>
                <a:headEnd/>
                <a:tailEnd/>
              </a:ln>
            </p:spPr>
            <p:txBody>
              <a:bodyPr/>
              <a:lstStyle/>
              <a:p>
                <a:endParaRPr lang="en-US"/>
              </a:p>
            </p:txBody>
          </p:sp>
          <p:sp>
            <p:nvSpPr>
              <p:cNvPr id="22589" name="Oval 41"/>
              <p:cNvSpPr>
                <a:spLocks noChangeArrowheads="1"/>
              </p:cNvSpPr>
              <p:nvPr/>
            </p:nvSpPr>
            <p:spPr bwMode="auto">
              <a:xfrm>
                <a:off x="1168" y="2718"/>
                <a:ext cx="251"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54" name="Group 45"/>
            <p:cNvGrpSpPr>
              <a:grpSpLocks/>
            </p:cNvGrpSpPr>
            <p:nvPr/>
          </p:nvGrpSpPr>
          <p:grpSpPr bwMode="auto">
            <a:xfrm>
              <a:off x="1274" y="2796"/>
              <a:ext cx="751" cy="323"/>
              <a:chOff x="1274" y="2796"/>
              <a:chExt cx="751" cy="323"/>
            </a:xfrm>
          </p:grpSpPr>
          <p:sp>
            <p:nvSpPr>
              <p:cNvPr id="22586" name="Rectangle 43"/>
              <p:cNvSpPr>
                <a:spLocks noChangeArrowheads="1"/>
              </p:cNvSpPr>
              <p:nvPr/>
            </p:nvSpPr>
            <p:spPr bwMode="auto">
              <a:xfrm>
                <a:off x="1274" y="2796"/>
                <a:ext cx="751"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87" name="Rectangle 44"/>
              <p:cNvSpPr>
                <a:spLocks noChangeArrowheads="1"/>
              </p:cNvSpPr>
              <p:nvPr/>
            </p:nvSpPr>
            <p:spPr bwMode="auto">
              <a:xfrm>
                <a:off x="1274" y="2796"/>
                <a:ext cx="751"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55" name="Rectangle 46"/>
            <p:cNvSpPr>
              <a:spLocks noChangeArrowheads="1"/>
            </p:cNvSpPr>
            <p:nvPr/>
          </p:nvSpPr>
          <p:spPr bwMode="auto">
            <a:xfrm>
              <a:off x="1516" y="2910"/>
              <a:ext cx="27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Person</a:t>
              </a:r>
              <a:endParaRPr lang="en-US" sz="1200"/>
            </a:p>
          </p:txBody>
        </p:sp>
        <p:grpSp>
          <p:nvGrpSpPr>
            <p:cNvPr id="22556" name="Group 49"/>
            <p:cNvGrpSpPr>
              <a:grpSpLocks/>
            </p:cNvGrpSpPr>
            <p:nvPr/>
          </p:nvGrpSpPr>
          <p:grpSpPr bwMode="auto">
            <a:xfrm>
              <a:off x="2998" y="2718"/>
              <a:ext cx="273" cy="162"/>
              <a:chOff x="2998" y="2718"/>
              <a:chExt cx="273" cy="162"/>
            </a:xfrm>
          </p:grpSpPr>
          <p:sp>
            <p:nvSpPr>
              <p:cNvPr id="22584" name="Oval 47"/>
              <p:cNvSpPr>
                <a:spLocks noChangeArrowheads="1"/>
              </p:cNvSpPr>
              <p:nvPr/>
            </p:nvSpPr>
            <p:spPr bwMode="auto">
              <a:xfrm>
                <a:off x="2998" y="2718"/>
                <a:ext cx="273" cy="162"/>
              </a:xfrm>
              <a:prstGeom prst="ellipse">
                <a:avLst/>
              </a:prstGeom>
              <a:solidFill>
                <a:srgbClr val="99FF99"/>
              </a:solidFill>
              <a:ln w="0">
                <a:solidFill>
                  <a:srgbClr val="000000"/>
                </a:solidFill>
                <a:round/>
                <a:headEnd/>
                <a:tailEnd/>
              </a:ln>
            </p:spPr>
            <p:txBody>
              <a:bodyPr/>
              <a:lstStyle/>
              <a:p>
                <a:endParaRPr lang="en-US"/>
              </a:p>
            </p:txBody>
          </p:sp>
          <p:sp>
            <p:nvSpPr>
              <p:cNvPr id="22585" name="Oval 48"/>
              <p:cNvSpPr>
                <a:spLocks noChangeArrowheads="1"/>
              </p:cNvSpPr>
              <p:nvPr/>
            </p:nvSpPr>
            <p:spPr bwMode="auto">
              <a:xfrm>
                <a:off x="2998" y="2718"/>
                <a:ext cx="273"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57" name="Group 52"/>
            <p:cNvGrpSpPr>
              <a:grpSpLocks/>
            </p:cNvGrpSpPr>
            <p:nvPr/>
          </p:nvGrpSpPr>
          <p:grpSpPr bwMode="auto">
            <a:xfrm>
              <a:off x="3130" y="2791"/>
              <a:ext cx="820" cy="323"/>
              <a:chOff x="3130" y="2791"/>
              <a:chExt cx="820" cy="323"/>
            </a:xfrm>
          </p:grpSpPr>
          <p:sp>
            <p:nvSpPr>
              <p:cNvPr id="22582" name="Rectangle 50"/>
              <p:cNvSpPr>
                <a:spLocks noChangeArrowheads="1"/>
              </p:cNvSpPr>
              <p:nvPr/>
            </p:nvSpPr>
            <p:spPr bwMode="auto">
              <a:xfrm>
                <a:off x="3130" y="2791"/>
                <a:ext cx="820"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83" name="Rectangle 51"/>
              <p:cNvSpPr>
                <a:spLocks noChangeArrowheads="1"/>
              </p:cNvSpPr>
              <p:nvPr/>
            </p:nvSpPr>
            <p:spPr bwMode="auto">
              <a:xfrm>
                <a:off x="3130" y="2791"/>
                <a:ext cx="820"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58" name="Rectangle 53"/>
            <p:cNvSpPr>
              <a:spLocks noChangeArrowheads="1"/>
            </p:cNvSpPr>
            <p:nvPr/>
          </p:nvSpPr>
          <p:spPr bwMode="auto">
            <a:xfrm>
              <a:off x="3201" y="2905"/>
              <a:ext cx="66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OrganisationUnit</a:t>
              </a:r>
              <a:endParaRPr lang="en-US">
                <a:latin typeface="Arial" pitchFamily="34" charset="0"/>
              </a:endParaRPr>
            </a:p>
          </p:txBody>
        </p:sp>
        <p:grpSp>
          <p:nvGrpSpPr>
            <p:cNvPr id="22559" name="Group 56"/>
            <p:cNvGrpSpPr>
              <a:grpSpLocks/>
            </p:cNvGrpSpPr>
            <p:nvPr/>
          </p:nvGrpSpPr>
          <p:grpSpPr bwMode="auto">
            <a:xfrm>
              <a:off x="2998" y="2718"/>
              <a:ext cx="273" cy="162"/>
              <a:chOff x="2998" y="2718"/>
              <a:chExt cx="273" cy="162"/>
            </a:xfrm>
          </p:grpSpPr>
          <p:sp>
            <p:nvSpPr>
              <p:cNvPr id="22580" name="Oval 54"/>
              <p:cNvSpPr>
                <a:spLocks noChangeArrowheads="1"/>
              </p:cNvSpPr>
              <p:nvPr/>
            </p:nvSpPr>
            <p:spPr bwMode="auto">
              <a:xfrm>
                <a:off x="2998" y="2718"/>
                <a:ext cx="273" cy="162"/>
              </a:xfrm>
              <a:prstGeom prst="ellipse">
                <a:avLst/>
              </a:prstGeom>
              <a:solidFill>
                <a:srgbClr val="99FF99"/>
              </a:solidFill>
              <a:ln w="0">
                <a:solidFill>
                  <a:srgbClr val="000000"/>
                </a:solidFill>
                <a:round/>
                <a:headEnd/>
                <a:tailEnd/>
              </a:ln>
            </p:spPr>
            <p:txBody>
              <a:bodyPr/>
              <a:lstStyle/>
              <a:p>
                <a:endParaRPr lang="en-US"/>
              </a:p>
            </p:txBody>
          </p:sp>
          <p:sp>
            <p:nvSpPr>
              <p:cNvPr id="22581" name="Oval 55"/>
              <p:cNvSpPr>
                <a:spLocks noChangeArrowheads="1"/>
              </p:cNvSpPr>
              <p:nvPr/>
            </p:nvSpPr>
            <p:spPr bwMode="auto">
              <a:xfrm>
                <a:off x="2998" y="2718"/>
                <a:ext cx="273"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60" name="Group 59"/>
            <p:cNvGrpSpPr>
              <a:grpSpLocks/>
            </p:cNvGrpSpPr>
            <p:nvPr/>
          </p:nvGrpSpPr>
          <p:grpSpPr bwMode="auto">
            <a:xfrm>
              <a:off x="3079" y="2791"/>
              <a:ext cx="871" cy="323"/>
              <a:chOff x="3079" y="2791"/>
              <a:chExt cx="871" cy="323"/>
            </a:xfrm>
          </p:grpSpPr>
          <p:sp>
            <p:nvSpPr>
              <p:cNvPr id="22578" name="Rectangle 57"/>
              <p:cNvSpPr>
                <a:spLocks noChangeArrowheads="1"/>
              </p:cNvSpPr>
              <p:nvPr/>
            </p:nvSpPr>
            <p:spPr bwMode="auto">
              <a:xfrm>
                <a:off x="3079" y="2791"/>
                <a:ext cx="871"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79" name="Rectangle 58"/>
              <p:cNvSpPr>
                <a:spLocks noChangeArrowheads="1"/>
              </p:cNvSpPr>
              <p:nvPr/>
            </p:nvSpPr>
            <p:spPr bwMode="auto">
              <a:xfrm>
                <a:off x="3079" y="2791"/>
                <a:ext cx="871"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61" name="Rectangle 60"/>
            <p:cNvSpPr>
              <a:spLocks noChangeArrowheads="1"/>
            </p:cNvSpPr>
            <p:nvPr/>
          </p:nvSpPr>
          <p:spPr bwMode="auto">
            <a:xfrm>
              <a:off x="3098" y="2894"/>
              <a:ext cx="77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   Organization Unit</a:t>
              </a:r>
              <a:endParaRPr lang="en-US" sz="1200"/>
            </a:p>
          </p:txBody>
        </p:sp>
        <p:grpSp>
          <p:nvGrpSpPr>
            <p:cNvPr id="22562" name="Group 63"/>
            <p:cNvGrpSpPr>
              <a:grpSpLocks/>
            </p:cNvGrpSpPr>
            <p:nvPr/>
          </p:nvGrpSpPr>
          <p:grpSpPr bwMode="auto">
            <a:xfrm>
              <a:off x="2156" y="2196"/>
              <a:ext cx="250" cy="163"/>
              <a:chOff x="2156" y="2196"/>
              <a:chExt cx="250" cy="163"/>
            </a:xfrm>
          </p:grpSpPr>
          <p:sp>
            <p:nvSpPr>
              <p:cNvPr id="22576" name="Oval 61"/>
              <p:cNvSpPr>
                <a:spLocks noChangeArrowheads="1"/>
              </p:cNvSpPr>
              <p:nvPr/>
            </p:nvSpPr>
            <p:spPr bwMode="auto">
              <a:xfrm>
                <a:off x="2156" y="2196"/>
                <a:ext cx="250" cy="163"/>
              </a:xfrm>
              <a:prstGeom prst="ellipse">
                <a:avLst/>
              </a:prstGeom>
              <a:solidFill>
                <a:srgbClr val="99FF99"/>
              </a:solidFill>
              <a:ln w="0">
                <a:solidFill>
                  <a:srgbClr val="000000"/>
                </a:solidFill>
                <a:round/>
                <a:headEnd/>
                <a:tailEnd/>
              </a:ln>
            </p:spPr>
            <p:txBody>
              <a:bodyPr/>
              <a:lstStyle/>
              <a:p>
                <a:endParaRPr lang="en-US"/>
              </a:p>
            </p:txBody>
          </p:sp>
          <p:sp>
            <p:nvSpPr>
              <p:cNvPr id="22577" name="Oval 62"/>
              <p:cNvSpPr>
                <a:spLocks noChangeArrowheads="1"/>
              </p:cNvSpPr>
              <p:nvPr/>
            </p:nvSpPr>
            <p:spPr bwMode="auto">
              <a:xfrm>
                <a:off x="2156" y="2196"/>
                <a:ext cx="250" cy="163"/>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63" name="Group 66"/>
            <p:cNvGrpSpPr>
              <a:grpSpLocks/>
            </p:cNvGrpSpPr>
            <p:nvPr/>
          </p:nvGrpSpPr>
          <p:grpSpPr bwMode="auto">
            <a:xfrm>
              <a:off x="2265" y="2266"/>
              <a:ext cx="752" cy="323"/>
              <a:chOff x="2265" y="2266"/>
              <a:chExt cx="752" cy="323"/>
            </a:xfrm>
          </p:grpSpPr>
          <p:sp>
            <p:nvSpPr>
              <p:cNvPr id="22574" name="Rectangle 64"/>
              <p:cNvSpPr>
                <a:spLocks noChangeArrowheads="1"/>
              </p:cNvSpPr>
              <p:nvPr/>
            </p:nvSpPr>
            <p:spPr bwMode="auto">
              <a:xfrm>
                <a:off x="2265" y="2266"/>
                <a:ext cx="752"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75" name="Rectangle 65"/>
              <p:cNvSpPr>
                <a:spLocks noChangeArrowheads="1"/>
              </p:cNvSpPr>
              <p:nvPr/>
            </p:nvSpPr>
            <p:spPr bwMode="auto">
              <a:xfrm>
                <a:off x="2265" y="2266"/>
                <a:ext cx="752"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64" name="Rectangle 67"/>
            <p:cNvSpPr>
              <a:spLocks noChangeArrowheads="1"/>
            </p:cNvSpPr>
            <p:nvPr/>
          </p:nvSpPr>
          <p:spPr bwMode="auto">
            <a:xfrm>
              <a:off x="2501" y="2380"/>
              <a:ext cx="27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Project</a:t>
              </a:r>
              <a:endParaRPr lang="en-US">
                <a:latin typeface="Arial" pitchFamily="34" charset="0"/>
              </a:endParaRPr>
            </a:p>
          </p:txBody>
        </p:sp>
        <p:grpSp>
          <p:nvGrpSpPr>
            <p:cNvPr id="22565" name="Group 70"/>
            <p:cNvGrpSpPr>
              <a:grpSpLocks/>
            </p:cNvGrpSpPr>
            <p:nvPr/>
          </p:nvGrpSpPr>
          <p:grpSpPr bwMode="auto">
            <a:xfrm>
              <a:off x="2156" y="2196"/>
              <a:ext cx="250" cy="163"/>
              <a:chOff x="2156" y="2196"/>
              <a:chExt cx="250" cy="163"/>
            </a:xfrm>
          </p:grpSpPr>
          <p:sp>
            <p:nvSpPr>
              <p:cNvPr id="22572" name="Oval 68"/>
              <p:cNvSpPr>
                <a:spLocks noChangeArrowheads="1"/>
              </p:cNvSpPr>
              <p:nvPr/>
            </p:nvSpPr>
            <p:spPr bwMode="auto">
              <a:xfrm>
                <a:off x="2156" y="2196"/>
                <a:ext cx="250" cy="163"/>
              </a:xfrm>
              <a:prstGeom prst="ellipse">
                <a:avLst/>
              </a:prstGeom>
              <a:solidFill>
                <a:srgbClr val="99FF99"/>
              </a:solidFill>
              <a:ln w="0">
                <a:solidFill>
                  <a:srgbClr val="000000"/>
                </a:solidFill>
                <a:round/>
                <a:headEnd/>
                <a:tailEnd/>
              </a:ln>
            </p:spPr>
            <p:txBody>
              <a:bodyPr/>
              <a:lstStyle/>
              <a:p>
                <a:endParaRPr lang="en-US"/>
              </a:p>
            </p:txBody>
          </p:sp>
          <p:sp>
            <p:nvSpPr>
              <p:cNvPr id="22573" name="Oval 69"/>
              <p:cNvSpPr>
                <a:spLocks noChangeArrowheads="1"/>
              </p:cNvSpPr>
              <p:nvPr/>
            </p:nvSpPr>
            <p:spPr bwMode="auto">
              <a:xfrm>
                <a:off x="2156" y="2196"/>
                <a:ext cx="250" cy="163"/>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66" name="Group 73"/>
            <p:cNvGrpSpPr>
              <a:grpSpLocks/>
            </p:cNvGrpSpPr>
            <p:nvPr/>
          </p:nvGrpSpPr>
          <p:grpSpPr bwMode="auto">
            <a:xfrm>
              <a:off x="2265" y="2266"/>
              <a:ext cx="752" cy="323"/>
              <a:chOff x="2265" y="2266"/>
              <a:chExt cx="752" cy="323"/>
            </a:xfrm>
          </p:grpSpPr>
          <p:sp>
            <p:nvSpPr>
              <p:cNvPr id="22570" name="Rectangle 71"/>
              <p:cNvSpPr>
                <a:spLocks noChangeArrowheads="1"/>
              </p:cNvSpPr>
              <p:nvPr/>
            </p:nvSpPr>
            <p:spPr bwMode="auto">
              <a:xfrm>
                <a:off x="2265" y="2266"/>
                <a:ext cx="752"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71" name="Rectangle 72"/>
              <p:cNvSpPr>
                <a:spLocks noChangeArrowheads="1"/>
              </p:cNvSpPr>
              <p:nvPr/>
            </p:nvSpPr>
            <p:spPr bwMode="auto">
              <a:xfrm>
                <a:off x="2265" y="2266"/>
                <a:ext cx="752" cy="323"/>
              </a:xfrm>
              <a:prstGeom prst="rect">
                <a:avLst/>
              </a:prstGeom>
              <a:solidFill>
                <a:srgbClr val="99CC00"/>
              </a:solidFill>
              <a:ln w="5" cap="rnd">
                <a:solidFill>
                  <a:srgbClr val="000000"/>
                </a:solidFill>
                <a:miter lim="800000"/>
                <a:headEnd/>
                <a:tailEnd/>
              </a:ln>
            </p:spPr>
            <p:txBody>
              <a:bodyPr/>
              <a:lstStyle/>
              <a:p>
                <a:endParaRPr lang="en-US"/>
              </a:p>
            </p:txBody>
          </p:sp>
        </p:grpSp>
        <p:sp>
          <p:nvSpPr>
            <p:cNvPr id="22567" name="Rectangle 74"/>
            <p:cNvSpPr>
              <a:spLocks noChangeArrowheads="1"/>
            </p:cNvSpPr>
            <p:nvPr/>
          </p:nvSpPr>
          <p:spPr bwMode="auto">
            <a:xfrm>
              <a:off x="2445" y="2380"/>
              <a:ext cx="28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Project</a:t>
              </a:r>
              <a:endParaRPr lang="en-US" sz="1200"/>
            </a:p>
          </p:txBody>
        </p:sp>
        <p:sp>
          <p:nvSpPr>
            <p:cNvPr id="22568" name="Freeform 75"/>
            <p:cNvSpPr>
              <a:spLocks/>
            </p:cNvSpPr>
            <p:nvPr/>
          </p:nvSpPr>
          <p:spPr bwMode="auto">
            <a:xfrm>
              <a:off x="1650" y="2428"/>
              <a:ext cx="615" cy="368"/>
            </a:xfrm>
            <a:custGeom>
              <a:avLst/>
              <a:gdLst>
                <a:gd name="T0" fmla="*/ 0 w 615"/>
                <a:gd name="T1" fmla="*/ 368 h 368"/>
                <a:gd name="T2" fmla="*/ 0 w 615"/>
                <a:gd name="T3" fmla="*/ 0 h 368"/>
                <a:gd name="T4" fmla="*/ 615 w 615"/>
                <a:gd name="T5" fmla="*/ 0 h 368"/>
                <a:gd name="T6" fmla="*/ 0 60000 65536"/>
                <a:gd name="T7" fmla="*/ 0 60000 65536"/>
                <a:gd name="T8" fmla="*/ 0 60000 65536"/>
              </a:gdLst>
              <a:ahLst/>
              <a:cxnLst>
                <a:cxn ang="T6">
                  <a:pos x="T0" y="T1"/>
                </a:cxn>
                <a:cxn ang="T7">
                  <a:pos x="T2" y="T3"/>
                </a:cxn>
                <a:cxn ang="T8">
                  <a:pos x="T4" y="T5"/>
                </a:cxn>
              </a:cxnLst>
              <a:rect l="0" t="0" r="r" b="b"/>
              <a:pathLst>
                <a:path w="615" h="368">
                  <a:moveTo>
                    <a:pt x="0" y="368"/>
                  </a:moveTo>
                  <a:lnTo>
                    <a:pt x="0" y="0"/>
                  </a:lnTo>
                  <a:lnTo>
                    <a:pt x="615"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69" name="Freeform 76"/>
            <p:cNvSpPr>
              <a:spLocks/>
            </p:cNvSpPr>
            <p:nvPr/>
          </p:nvSpPr>
          <p:spPr bwMode="auto">
            <a:xfrm>
              <a:off x="2998" y="2405"/>
              <a:ext cx="522" cy="383"/>
            </a:xfrm>
            <a:custGeom>
              <a:avLst/>
              <a:gdLst>
                <a:gd name="T0" fmla="*/ 0 w 522"/>
                <a:gd name="T1" fmla="*/ 0 h 383"/>
                <a:gd name="T2" fmla="*/ 522 w 522"/>
                <a:gd name="T3" fmla="*/ 0 h 383"/>
                <a:gd name="T4" fmla="*/ 522 w 522"/>
                <a:gd name="T5" fmla="*/ 383 h 383"/>
                <a:gd name="T6" fmla="*/ 0 60000 65536"/>
                <a:gd name="T7" fmla="*/ 0 60000 65536"/>
                <a:gd name="T8" fmla="*/ 0 60000 65536"/>
              </a:gdLst>
              <a:ahLst/>
              <a:cxnLst>
                <a:cxn ang="T6">
                  <a:pos x="T0" y="T1"/>
                </a:cxn>
                <a:cxn ang="T7">
                  <a:pos x="T2" y="T3"/>
                </a:cxn>
                <a:cxn ang="T8">
                  <a:pos x="T4" y="T5"/>
                </a:cxn>
              </a:cxnLst>
              <a:rect l="0" t="0" r="r" b="b"/>
              <a:pathLst>
                <a:path w="522" h="383">
                  <a:moveTo>
                    <a:pt x="0" y="0"/>
                  </a:moveTo>
                  <a:lnTo>
                    <a:pt x="522" y="0"/>
                  </a:lnTo>
                  <a:lnTo>
                    <a:pt x="522" y="383"/>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7" name="26 Grupo"/>
          <p:cNvGrpSpPr>
            <a:grpSpLocks/>
          </p:cNvGrpSpPr>
          <p:nvPr/>
        </p:nvGrpSpPr>
        <p:grpSpPr bwMode="auto">
          <a:xfrm>
            <a:off x="3508375" y="3917949"/>
            <a:ext cx="2982913" cy="548110"/>
            <a:chOff x="3250100" y="3918343"/>
            <a:chExt cx="2983105" cy="547133"/>
          </a:xfrm>
        </p:grpSpPr>
        <p:sp>
          <p:nvSpPr>
            <p:cNvPr id="22540" name="16 CuadroTexto"/>
            <p:cNvSpPr txBox="1">
              <a:spLocks noChangeArrowheads="1"/>
            </p:cNvSpPr>
            <p:nvPr/>
          </p:nvSpPr>
          <p:spPr bwMode="auto">
            <a:xfrm>
              <a:off x="3250100" y="4188971"/>
              <a:ext cx="942487" cy="276505"/>
            </a:xfrm>
            <a:prstGeom prst="rect">
              <a:avLst/>
            </a:prstGeom>
            <a:solidFill>
              <a:schemeClr val="bg1"/>
            </a:solidFill>
            <a:ln w="38100">
              <a:solidFill>
                <a:srgbClr val="00B0F0"/>
              </a:solidFill>
              <a:miter lim="800000"/>
              <a:headEnd/>
              <a:tailEnd/>
            </a:ln>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b="1" smtClean="0"/>
                <a:t> Manage</a:t>
              </a:r>
              <a:endParaRPr lang="en-US" sz="1200" b="1"/>
            </a:p>
          </p:txBody>
        </p:sp>
        <p:sp>
          <p:nvSpPr>
            <p:cNvPr id="22541" name="183 CuadroTexto"/>
            <p:cNvSpPr txBox="1">
              <a:spLocks noChangeArrowheads="1"/>
            </p:cNvSpPr>
            <p:nvPr/>
          </p:nvSpPr>
          <p:spPr bwMode="auto">
            <a:xfrm>
              <a:off x="5315191" y="3918343"/>
              <a:ext cx="918014" cy="276505"/>
            </a:xfrm>
            <a:prstGeom prst="rect">
              <a:avLst/>
            </a:prstGeom>
            <a:solidFill>
              <a:schemeClr val="bg1"/>
            </a:solidFill>
            <a:ln w="38100">
              <a:solidFill>
                <a:srgbClr val="00B0F0"/>
              </a:solidFill>
              <a:miter lim="800000"/>
              <a:headEnd/>
              <a:tailEnd/>
            </a:ln>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b="1" smtClean="0"/>
                <a:t> Manage</a:t>
              </a:r>
              <a:endParaRPr lang="en-US" sz="1200" b="1"/>
            </a:p>
          </p:txBody>
        </p:sp>
      </p:grpSp>
      <p:pic>
        <p:nvPicPr>
          <p:cNvPr id="22537" name="10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750" y="117475"/>
            <a:ext cx="86518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 name="4 Marcador de número de diapositiva"/>
          <p:cNvSpPr>
            <a:spLocks noGrp="1"/>
          </p:cNvSpPr>
          <p:nvPr>
            <p:ph type="sldNum" sz="quarter" idx="12"/>
          </p:nvPr>
        </p:nvSpPr>
        <p:spPr>
          <a:xfrm>
            <a:off x="6983413" y="6669088"/>
            <a:ext cx="2133600" cy="185737"/>
          </a:xfrm>
        </p:spPr>
        <p:txBody>
          <a:bodyPr/>
          <a:lstStyle/>
          <a:p>
            <a:pPr>
              <a:defRPr/>
            </a:pPr>
            <a:fld id="{839B37B6-FB7C-48FB-BFC7-C663BD6B41D0}" type="slidenum">
              <a:rPr lang="en-US" smtClean="0"/>
              <a:pPr>
                <a:defRPr/>
              </a:pPr>
              <a:t>19</a:t>
            </a:fld>
            <a:endParaRPr lang="en-US"/>
          </a:p>
        </p:txBody>
      </p:sp>
      <p:sp>
        <p:nvSpPr>
          <p:cNvPr id="22539"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500"/>
                                        <p:tgtEl>
                                          <p:spTgt spid="48"/>
                                        </p:tgtEl>
                                      </p:cBhvr>
                                    </p:animEffect>
                                  </p:childTnLst>
                                </p:cTn>
                              </p:par>
                            </p:childTnLst>
                          </p:cTn>
                        </p:par>
                      </p:childTnLst>
                    </p:cTn>
                  </p:par>
                  <p:par>
                    <p:cTn id="18" fill="hold">
                      <p:stCondLst>
                        <p:cond delay="indefinite"/>
                      </p:stCondLst>
                      <p:childTnLst>
                        <p:par>
                          <p:cTn id="19" fill="hold" nodeType="withGroup">
                            <p:stCondLst>
                              <p:cond delay="0"/>
                            </p:stCondLst>
                            <p:childTnLst>
                              <p:par>
                                <p:cTn id="20" presetID="21" presetClass="entr" presetSubtype="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heel(1)">
                                      <p:cBhvr>
                                        <p:cTn id="22" dur="2000"/>
                                        <p:tgtEl>
                                          <p:spTgt spid="9"/>
                                        </p:tgtEl>
                                      </p:cBhvr>
                                    </p:animEffect>
                                  </p:childTnLst>
                                </p:cTn>
                              </p:par>
                            </p:childTnLst>
                          </p:cTn>
                        </p:par>
                        <p:par>
                          <p:cTn id="23" fill="hold">
                            <p:stCondLst>
                              <p:cond delay="2000"/>
                            </p:stCondLst>
                            <p:childTnLst>
                              <p:par>
                                <p:cTn id="24" presetID="1" presetClass="entr" presetSubtype="0"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childTnLst>
                                </p:cTn>
                              </p:par>
                              <p:par>
                                <p:cTn id="26" presetID="10" presetClass="entr" presetSubtype="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1"/>
          <p:cNvSpPr>
            <a:spLocks noChangeArrowheads="1"/>
          </p:cNvSpPr>
          <p:nvPr/>
        </p:nvSpPr>
        <p:spPr bwMode="auto">
          <a:xfrm>
            <a:off x="6761163" y="5103813"/>
            <a:ext cx="2078037" cy="512762"/>
          </a:xfrm>
          <a:prstGeom prst="rect">
            <a:avLst/>
          </a:prstGeom>
          <a:solidFill>
            <a:schemeClr val="bg2"/>
          </a:solidFill>
          <a:ln w="9525">
            <a:solidFill>
              <a:srgbClr val="000000"/>
            </a:solidFill>
            <a:miter lim="800000"/>
            <a:headEnd/>
            <a:tailEnd/>
          </a:ln>
        </p:spPr>
        <p:txBody>
          <a:bodyPr/>
          <a:lstStyle/>
          <a:p>
            <a:endParaRPr lang="en-US" sz="1600"/>
          </a:p>
        </p:txBody>
      </p:sp>
      <p:sp>
        <p:nvSpPr>
          <p:cNvPr id="23555" name="Rectangle 17"/>
          <p:cNvSpPr>
            <a:spLocks noChangeArrowheads="1"/>
          </p:cNvSpPr>
          <p:nvPr/>
        </p:nvSpPr>
        <p:spPr bwMode="auto">
          <a:xfrm>
            <a:off x="239713" y="3903663"/>
            <a:ext cx="1260475" cy="368300"/>
          </a:xfrm>
          <a:prstGeom prst="rect">
            <a:avLst/>
          </a:prstGeom>
          <a:solidFill>
            <a:schemeClr val="bg2"/>
          </a:solidFill>
          <a:ln w="9525">
            <a:solidFill>
              <a:schemeClr val="tx1"/>
            </a:solidFill>
            <a:miter lim="800000"/>
            <a:headEnd/>
            <a:tailEnd/>
          </a:ln>
        </p:spPr>
        <p:txBody>
          <a:bodyPr wrap="none" anchor="ctr"/>
          <a:lstStyle/>
          <a:p>
            <a:r>
              <a:rPr lang="en-US" sz="1400" smtClean="0"/>
              <a:t>PostalAdress</a:t>
            </a:r>
            <a:endParaRPr lang="en-US" sz="1400"/>
          </a:p>
        </p:txBody>
      </p:sp>
      <p:cxnSp>
        <p:nvCxnSpPr>
          <p:cNvPr id="120" name="119 Conector angular"/>
          <p:cNvCxnSpPr/>
          <p:nvPr/>
        </p:nvCxnSpPr>
        <p:spPr>
          <a:xfrm rot="16200000" flipH="1">
            <a:off x="3544094" y="3051969"/>
            <a:ext cx="2847975" cy="2751137"/>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11" name="10 Conector angular"/>
          <p:cNvCxnSpPr>
            <a:stCxn id="23555" idx="3"/>
          </p:cNvCxnSpPr>
          <p:nvPr/>
        </p:nvCxnSpPr>
        <p:spPr>
          <a:xfrm flipV="1">
            <a:off x="1500188" y="2730500"/>
            <a:ext cx="5868987" cy="1357313"/>
          </a:xfrm>
          <a:prstGeom prst="bentConnector3">
            <a:avLst/>
          </a:prstGeom>
        </p:spPr>
        <p:style>
          <a:lnRef idx="1">
            <a:schemeClr val="dk1"/>
          </a:lnRef>
          <a:fillRef idx="0">
            <a:schemeClr val="dk1"/>
          </a:fillRef>
          <a:effectRef idx="0">
            <a:schemeClr val="dk1"/>
          </a:effectRef>
          <a:fontRef idx="minor">
            <a:schemeClr val="tx1"/>
          </a:fontRef>
        </p:style>
      </p:cxnSp>
      <p:cxnSp>
        <p:nvCxnSpPr>
          <p:cNvPr id="82" name="81 Conector angular"/>
          <p:cNvCxnSpPr/>
          <p:nvPr/>
        </p:nvCxnSpPr>
        <p:spPr>
          <a:xfrm>
            <a:off x="3651250" y="4549775"/>
            <a:ext cx="962025" cy="6350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70" name="69 Conector angular"/>
          <p:cNvCxnSpPr/>
          <p:nvPr/>
        </p:nvCxnSpPr>
        <p:spPr>
          <a:xfrm rot="5400000">
            <a:off x="2697956" y="3091657"/>
            <a:ext cx="1101725" cy="2655888"/>
          </a:xfrm>
          <a:prstGeom prst="bentConnector2">
            <a:avLst/>
          </a:prstGeom>
        </p:spPr>
        <p:style>
          <a:lnRef idx="1">
            <a:schemeClr val="dk1"/>
          </a:lnRef>
          <a:fillRef idx="0">
            <a:schemeClr val="dk1"/>
          </a:fillRef>
          <a:effectRef idx="0">
            <a:schemeClr val="dk1"/>
          </a:effectRef>
          <a:fontRef idx="minor">
            <a:schemeClr val="tx1"/>
          </a:fontRef>
        </p:style>
      </p:cxnSp>
      <p:cxnSp>
        <p:nvCxnSpPr>
          <p:cNvPr id="67" name="66 Conector angular"/>
          <p:cNvCxnSpPr/>
          <p:nvPr/>
        </p:nvCxnSpPr>
        <p:spPr>
          <a:xfrm rot="16200000" flipH="1">
            <a:off x="577850" y="3852863"/>
            <a:ext cx="2654300" cy="42545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57" name="56 Conector angular"/>
          <p:cNvCxnSpPr/>
          <p:nvPr/>
        </p:nvCxnSpPr>
        <p:spPr>
          <a:xfrm rot="10800000" flipV="1">
            <a:off x="1585913" y="2703513"/>
            <a:ext cx="3494087" cy="1846262"/>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54" name="53 Conector angular"/>
          <p:cNvCxnSpPr/>
          <p:nvPr/>
        </p:nvCxnSpPr>
        <p:spPr>
          <a:xfrm rot="16200000" flipV="1">
            <a:off x="4247357" y="1018381"/>
            <a:ext cx="819150" cy="2039937"/>
          </a:xfrm>
          <a:prstGeom prst="bentConnector2">
            <a:avLst/>
          </a:prstGeom>
        </p:spPr>
        <p:style>
          <a:lnRef idx="1">
            <a:schemeClr val="dk1"/>
          </a:lnRef>
          <a:fillRef idx="0">
            <a:schemeClr val="dk1"/>
          </a:fillRef>
          <a:effectRef idx="0">
            <a:schemeClr val="dk1"/>
          </a:effectRef>
          <a:fontRef idx="minor">
            <a:schemeClr val="tx1"/>
          </a:fontRef>
        </p:style>
      </p:cxnSp>
      <p:cxnSp>
        <p:nvCxnSpPr>
          <p:cNvPr id="47" name="46 Conector angular"/>
          <p:cNvCxnSpPr>
            <a:endCxn id="23578" idx="1"/>
          </p:cNvCxnSpPr>
          <p:nvPr/>
        </p:nvCxnSpPr>
        <p:spPr>
          <a:xfrm>
            <a:off x="1905000" y="2370138"/>
            <a:ext cx="4786313" cy="127635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38" name="37 Conector angular"/>
          <p:cNvCxnSpPr/>
          <p:nvPr/>
        </p:nvCxnSpPr>
        <p:spPr>
          <a:xfrm rot="5400000">
            <a:off x="1723232" y="3237706"/>
            <a:ext cx="1606550" cy="1211263"/>
          </a:xfrm>
          <a:prstGeom prst="bentConnector2">
            <a:avLst/>
          </a:prstGeom>
        </p:spPr>
        <p:style>
          <a:lnRef idx="1">
            <a:schemeClr val="dk1"/>
          </a:lnRef>
          <a:fillRef idx="0">
            <a:schemeClr val="dk1"/>
          </a:fillRef>
          <a:effectRef idx="0">
            <a:schemeClr val="dk1"/>
          </a:effectRef>
          <a:fontRef idx="minor">
            <a:schemeClr val="tx1"/>
          </a:fontRef>
        </p:style>
      </p:cxnSp>
      <p:cxnSp>
        <p:nvCxnSpPr>
          <p:cNvPr id="42" name="41 Conector angular"/>
          <p:cNvCxnSpPr/>
          <p:nvPr/>
        </p:nvCxnSpPr>
        <p:spPr>
          <a:xfrm rot="10800000" flipV="1">
            <a:off x="1492250" y="2947988"/>
            <a:ext cx="1231900" cy="460375"/>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44" name="43 Conector angular"/>
          <p:cNvCxnSpPr/>
          <p:nvPr/>
        </p:nvCxnSpPr>
        <p:spPr>
          <a:xfrm rot="16200000" flipV="1">
            <a:off x="2867025" y="1949451"/>
            <a:ext cx="750887" cy="500062"/>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51" name="50 Conector angular"/>
          <p:cNvCxnSpPr>
            <a:stCxn id="23583" idx="1"/>
          </p:cNvCxnSpPr>
          <p:nvPr/>
        </p:nvCxnSpPr>
        <p:spPr>
          <a:xfrm rot="10800000" flipV="1">
            <a:off x="6140450" y="2081213"/>
            <a:ext cx="981075" cy="50800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60" name="59 Conector angular"/>
          <p:cNvCxnSpPr/>
          <p:nvPr/>
        </p:nvCxnSpPr>
        <p:spPr>
          <a:xfrm rot="10800000" flipV="1">
            <a:off x="1920875" y="4689475"/>
            <a:ext cx="2074863" cy="109538"/>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63" name="62 Conector angular"/>
          <p:cNvCxnSpPr>
            <a:endCxn id="23599" idx="0"/>
          </p:cNvCxnSpPr>
          <p:nvPr/>
        </p:nvCxnSpPr>
        <p:spPr>
          <a:xfrm rot="10800000" flipV="1">
            <a:off x="2184400" y="4360863"/>
            <a:ext cx="2947988" cy="1050925"/>
          </a:xfrm>
          <a:prstGeom prst="bentConnector2">
            <a:avLst/>
          </a:prstGeom>
        </p:spPr>
        <p:style>
          <a:lnRef idx="1">
            <a:schemeClr val="dk1"/>
          </a:lnRef>
          <a:fillRef idx="0">
            <a:schemeClr val="dk1"/>
          </a:fillRef>
          <a:effectRef idx="0">
            <a:schemeClr val="dk1"/>
          </a:effectRef>
          <a:fontRef idx="minor">
            <a:schemeClr val="tx1"/>
          </a:fontRef>
        </p:style>
      </p:cxnSp>
      <p:cxnSp>
        <p:nvCxnSpPr>
          <p:cNvPr id="73" name="72 Conector angular"/>
          <p:cNvCxnSpPr/>
          <p:nvPr/>
        </p:nvCxnSpPr>
        <p:spPr>
          <a:xfrm flipH="1">
            <a:off x="4730750" y="4692650"/>
            <a:ext cx="849313" cy="928688"/>
          </a:xfrm>
          <a:prstGeom prst="bentConnector4">
            <a:avLst>
              <a:gd name="adj1" fmla="val -26919"/>
              <a:gd name="adj2" fmla="val 67422"/>
            </a:avLst>
          </a:prstGeom>
        </p:spPr>
        <p:style>
          <a:lnRef idx="1">
            <a:schemeClr val="dk1"/>
          </a:lnRef>
          <a:fillRef idx="0">
            <a:schemeClr val="dk1"/>
          </a:fillRef>
          <a:effectRef idx="0">
            <a:schemeClr val="dk1"/>
          </a:effectRef>
          <a:fontRef idx="minor">
            <a:schemeClr val="tx1"/>
          </a:fontRef>
        </p:style>
      </p:cxnSp>
      <p:cxnSp>
        <p:nvCxnSpPr>
          <p:cNvPr id="76" name="75 Conector angular"/>
          <p:cNvCxnSpPr>
            <a:endCxn id="23576" idx="1"/>
          </p:cNvCxnSpPr>
          <p:nvPr/>
        </p:nvCxnSpPr>
        <p:spPr>
          <a:xfrm flipV="1">
            <a:off x="3781425" y="4440238"/>
            <a:ext cx="3708400" cy="428625"/>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114" name="113 Conector angular"/>
          <p:cNvCxnSpPr/>
          <p:nvPr/>
        </p:nvCxnSpPr>
        <p:spPr>
          <a:xfrm rot="10800000" flipV="1">
            <a:off x="5156200" y="5341938"/>
            <a:ext cx="1644650" cy="27940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117" name="116 Conector angular"/>
          <p:cNvCxnSpPr/>
          <p:nvPr/>
        </p:nvCxnSpPr>
        <p:spPr>
          <a:xfrm rot="16200000" flipH="1">
            <a:off x="3783806" y="4683920"/>
            <a:ext cx="904875" cy="1274762"/>
          </a:xfrm>
          <a:prstGeom prst="bentConnector2">
            <a:avLst/>
          </a:prstGeom>
        </p:spPr>
        <p:style>
          <a:lnRef idx="1">
            <a:schemeClr val="dk1"/>
          </a:lnRef>
          <a:fillRef idx="0">
            <a:schemeClr val="dk1"/>
          </a:fillRef>
          <a:effectRef idx="0">
            <a:schemeClr val="dk1"/>
          </a:effectRef>
          <a:fontRef idx="minor">
            <a:schemeClr val="tx1"/>
          </a:fontRef>
        </p:style>
      </p:cxnSp>
      <p:sp>
        <p:nvSpPr>
          <p:cNvPr id="23574" name="Rectangle 71"/>
          <p:cNvSpPr>
            <a:spLocks noChangeArrowheads="1"/>
          </p:cNvSpPr>
          <p:nvPr/>
        </p:nvSpPr>
        <p:spPr bwMode="auto">
          <a:xfrm>
            <a:off x="4613275" y="4354513"/>
            <a:ext cx="2078038" cy="512762"/>
          </a:xfrm>
          <a:prstGeom prst="rect">
            <a:avLst/>
          </a:prstGeom>
          <a:solidFill>
            <a:schemeClr val="bg2"/>
          </a:solidFill>
          <a:ln w="9525">
            <a:solidFill>
              <a:srgbClr val="000000"/>
            </a:solidFill>
            <a:miter lim="800000"/>
            <a:headEnd/>
            <a:tailEnd/>
          </a:ln>
        </p:spPr>
        <p:txBody>
          <a:bodyPr/>
          <a:lstStyle/>
          <a:p>
            <a:endParaRPr lang="en-US" sz="1600"/>
          </a:p>
        </p:txBody>
      </p:sp>
      <p:sp>
        <p:nvSpPr>
          <p:cNvPr id="23575" name="144 CuadroTexto"/>
          <p:cNvSpPr txBox="1">
            <a:spLocks noChangeArrowheads="1"/>
          </p:cNvSpPr>
          <p:nvPr/>
        </p:nvSpPr>
        <p:spPr bwMode="auto">
          <a:xfrm>
            <a:off x="5080000" y="4460875"/>
            <a:ext cx="2109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dirty="0" smtClean="0"/>
              <a:t>Assignments</a:t>
            </a:r>
            <a:endParaRPr lang="en-US" sz="1400" dirty="0"/>
          </a:p>
        </p:txBody>
      </p:sp>
      <p:sp>
        <p:nvSpPr>
          <p:cNvPr id="23576" name="Rectangle 71"/>
          <p:cNvSpPr>
            <a:spLocks noChangeArrowheads="1"/>
          </p:cNvSpPr>
          <p:nvPr/>
        </p:nvSpPr>
        <p:spPr bwMode="auto">
          <a:xfrm>
            <a:off x="7489825" y="4184650"/>
            <a:ext cx="1193800" cy="512763"/>
          </a:xfrm>
          <a:prstGeom prst="rect">
            <a:avLst/>
          </a:prstGeom>
          <a:solidFill>
            <a:schemeClr val="bg2"/>
          </a:solidFill>
          <a:ln w="9525">
            <a:solidFill>
              <a:srgbClr val="000000"/>
            </a:solidFill>
            <a:miter lim="800000"/>
            <a:headEnd/>
            <a:tailEnd/>
          </a:ln>
        </p:spPr>
        <p:txBody>
          <a:bodyPr/>
          <a:lstStyle/>
          <a:p>
            <a:endParaRPr lang="en-US" sz="1600"/>
          </a:p>
        </p:txBody>
      </p:sp>
      <p:sp>
        <p:nvSpPr>
          <p:cNvPr id="23577" name="147 CuadroTexto"/>
          <p:cNvSpPr txBox="1">
            <a:spLocks noChangeArrowheads="1"/>
          </p:cNvSpPr>
          <p:nvPr/>
        </p:nvSpPr>
        <p:spPr bwMode="auto">
          <a:xfrm>
            <a:off x="7653338" y="4306888"/>
            <a:ext cx="1211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dirty="0" smtClean="0"/>
              <a:t>Charges</a:t>
            </a:r>
            <a:endParaRPr lang="en-US" sz="1400" dirty="0"/>
          </a:p>
        </p:txBody>
      </p:sp>
      <p:sp>
        <p:nvSpPr>
          <p:cNvPr id="23578" name="Rectangle 71"/>
          <p:cNvSpPr>
            <a:spLocks noChangeArrowheads="1"/>
          </p:cNvSpPr>
          <p:nvPr/>
        </p:nvSpPr>
        <p:spPr bwMode="auto">
          <a:xfrm>
            <a:off x="6691313" y="3390900"/>
            <a:ext cx="2078037" cy="512763"/>
          </a:xfrm>
          <a:prstGeom prst="rect">
            <a:avLst/>
          </a:prstGeom>
          <a:solidFill>
            <a:schemeClr val="bg2"/>
          </a:solidFill>
          <a:ln w="9525">
            <a:solidFill>
              <a:srgbClr val="000000"/>
            </a:solidFill>
            <a:miter lim="800000"/>
            <a:headEnd/>
            <a:tailEnd/>
          </a:ln>
        </p:spPr>
        <p:txBody>
          <a:bodyPr/>
          <a:lstStyle/>
          <a:p>
            <a:endParaRPr lang="en-US" sz="1600"/>
          </a:p>
        </p:txBody>
      </p:sp>
      <p:sp>
        <p:nvSpPr>
          <p:cNvPr id="23579" name="150 CuadroTexto"/>
          <p:cNvSpPr txBox="1">
            <a:spLocks noChangeArrowheads="1"/>
          </p:cNvSpPr>
          <p:nvPr/>
        </p:nvSpPr>
        <p:spPr bwMode="auto">
          <a:xfrm>
            <a:off x="6800850" y="3544888"/>
            <a:ext cx="21097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dirty="0" smtClean="0"/>
              <a:t>Original Translation</a:t>
            </a:r>
            <a:endParaRPr lang="en-US" sz="1400" dirty="0"/>
          </a:p>
        </p:txBody>
      </p:sp>
      <p:sp>
        <p:nvSpPr>
          <p:cNvPr id="23580" name="Rectangle 71"/>
          <p:cNvSpPr>
            <a:spLocks noChangeArrowheads="1"/>
          </p:cNvSpPr>
          <p:nvPr/>
        </p:nvSpPr>
        <p:spPr bwMode="auto">
          <a:xfrm>
            <a:off x="5081588" y="1309688"/>
            <a:ext cx="1262062" cy="512762"/>
          </a:xfrm>
          <a:prstGeom prst="rect">
            <a:avLst/>
          </a:prstGeom>
          <a:solidFill>
            <a:schemeClr val="bg2"/>
          </a:solidFill>
          <a:ln w="9525">
            <a:solidFill>
              <a:srgbClr val="000000"/>
            </a:solidFill>
            <a:miter lim="800000"/>
            <a:headEnd/>
            <a:tailEnd/>
          </a:ln>
        </p:spPr>
        <p:txBody>
          <a:bodyPr/>
          <a:lstStyle/>
          <a:p>
            <a:endParaRPr lang="en-US" sz="1600"/>
          </a:p>
        </p:txBody>
      </p:sp>
      <p:sp>
        <p:nvSpPr>
          <p:cNvPr id="23581" name="153 CuadroTexto"/>
          <p:cNvSpPr txBox="1">
            <a:spLocks noChangeArrowheads="1"/>
          </p:cNvSpPr>
          <p:nvPr/>
        </p:nvSpPr>
        <p:spPr bwMode="auto">
          <a:xfrm>
            <a:off x="5156199" y="1412081"/>
            <a:ext cx="1276349"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smtClean="0"/>
              <a:t>Congress</a:t>
            </a:r>
            <a:endParaRPr lang="en-US" sz="1400"/>
          </a:p>
        </p:txBody>
      </p:sp>
      <p:sp>
        <p:nvSpPr>
          <p:cNvPr id="23582" name="156 CuadroTexto"/>
          <p:cNvSpPr txBox="1">
            <a:spLocks noChangeArrowheads="1"/>
          </p:cNvSpPr>
          <p:nvPr/>
        </p:nvSpPr>
        <p:spPr bwMode="auto">
          <a:xfrm>
            <a:off x="6883400" y="5278438"/>
            <a:ext cx="2109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dirty="0" smtClean="0"/>
              <a:t>Activity Team</a:t>
            </a:r>
            <a:endParaRPr lang="en-US" sz="1400" dirty="0"/>
          </a:p>
        </p:txBody>
      </p:sp>
      <p:sp>
        <p:nvSpPr>
          <p:cNvPr id="23583" name="Rectangle 71"/>
          <p:cNvSpPr>
            <a:spLocks noChangeArrowheads="1"/>
          </p:cNvSpPr>
          <p:nvPr/>
        </p:nvSpPr>
        <p:spPr bwMode="auto">
          <a:xfrm>
            <a:off x="7121525" y="1824038"/>
            <a:ext cx="1193800" cy="512762"/>
          </a:xfrm>
          <a:prstGeom prst="rect">
            <a:avLst/>
          </a:prstGeom>
          <a:solidFill>
            <a:schemeClr val="bg2"/>
          </a:solidFill>
          <a:ln w="9525">
            <a:solidFill>
              <a:srgbClr val="000000"/>
            </a:solidFill>
            <a:miter lim="800000"/>
            <a:headEnd/>
            <a:tailEnd/>
          </a:ln>
        </p:spPr>
        <p:txBody>
          <a:bodyPr/>
          <a:lstStyle/>
          <a:p>
            <a:endParaRPr lang="en-US" sz="1600"/>
          </a:p>
        </p:txBody>
      </p:sp>
      <p:sp>
        <p:nvSpPr>
          <p:cNvPr id="23584" name="159 CuadroTexto"/>
          <p:cNvSpPr txBox="1">
            <a:spLocks noChangeArrowheads="1"/>
          </p:cNvSpPr>
          <p:nvPr/>
        </p:nvSpPr>
        <p:spPr bwMode="auto">
          <a:xfrm>
            <a:off x="7380288" y="1946275"/>
            <a:ext cx="1212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smtClean="0"/>
              <a:t>Acts</a:t>
            </a:r>
            <a:endParaRPr lang="en-US" sz="1400"/>
          </a:p>
        </p:txBody>
      </p:sp>
      <p:sp>
        <p:nvSpPr>
          <p:cNvPr id="23585" name="Rectangle 71"/>
          <p:cNvSpPr>
            <a:spLocks noChangeArrowheads="1"/>
          </p:cNvSpPr>
          <p:nvPr/>
        </p:nvSpPr>
        <p:spPr bwMode="auto">
          <a:xfrm>
            <a:off x="5081588" y="2446338"/>
            <a:ext cx="1193800" cy="512762"/>
          </a:xfrm>
          <a:prstGeom prst="rect">
            <a:avLst/>
          </a:prstGeom>
          <a:solidFill>
            <a:schemeClr val="bg2"/>
          </a:solidFill>
          <a:ln w="9525">
            <a:solidFill>
              <a:srgbClr val="000000"/>
            </a:solidFill>
            <a:miter lim="800000"/>
            <a:headEnd/>
            <a:tailEnd/>
          </a:ln>
        </p:spPr>
        <p:txBody>
          <a:bodyPr/>
          <a:lstStyle/>
          <a:p>
            <a:endParaRPr lang="en-US" sz="1600"/>
          </a:p>
        </p:txBody>
      </p:sp>
      <p:sp>
        <p:nvSpPr>
          <p:cNvPr id="23586" name="183 CuadroTexto"/>
          <p:cNvSpPr txBox="1">
            <a:spLocks noChangeArrowheads="1"/>
          </p:cNvSpPr>
          <p:nvPr/>
        </p:nvSpPr>
        <p:spPr bwMode="auto">
          <a:xfrm>
            <a:off x="5132388" y="2568575"/>
            <a:ext cx="12112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smtClean="0"/>
              <a:t>Activities</a:t>
            </a:r>
            <a:endParaRPr lang="en-US" sz="1400"/>
          </a:p>
        </p:txBody>
      </p:sp>
      <p:sp>
        <p:nvSpPr>
          <p:cNvPr id="23587" name="Rectangle 71"/>
          <p:cNvSpPr>
            <a:spLocks noChangeArrowheads="1"/>
          </p:cNvSpPr>
          <p:nvPr/>
        </p:nvSpPr>
        <p:spPr bwMode="auto">
          <a:xfrm>
            <a:off x="3124200" y="5594350"/>
            <a:ext cx="2078038" cy="512763"/>
          </a:xfrm>
          <a:prstGeom prst="rect">
            <a:avLst/>
          </a:prstGeom>
          <a:solidFill>
            <a:schemeClr val="bg2"/>
          </a:solidFill>
          <a:ln w="9525">
            <a:solidFill>
              <a:srgbClr val="000000"/>
            </a:solidFill>
            <a:miter lim="800000"/>
            <a:headEnd/>
            <a:tailEnd/>
          </a:ln>
        </p:spPr>
        <p:txBody>
          <a:bodyPr/>
          <a:lstStyle/>
          <a:p>
            <a:endParaRPr lang="en-US" sz="1600"/>
          </a:p>
        </p:txBody>
      </p:sp>
      <p:sp>
        <p:nvSpPr>
          <p:cNvPr id="23588" name="186 CuadroTexto"/>
          <p:cNvSpPr txBox="1">
            <a:spLocks noChangeArrowheads="1"/>
          </p:cNvSpPr>
          <p:nvPr/>
        </p:nvSpPr>
        <p:spPr bwMode="auto">
          <a:xfrm>
            <a:off x="3170238" y="5689600"/>
            <a:ext cx="21097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dirty="0" smtClean="0"/>
              <a:t>Research Team</a:t>
            </a:r>
            <a:endParaRPr lang="en-US" sz="1400" dirty="0"/>
          </a:p>
        </p:txBody>
      </p:sp>
      <p:sp>
        <p:nvSpPr>
          <p:cNvPr id="23589" name="Rectangle 71"/>
          <p:cNvSpPr>
            <a:spLocks noChangeArrowheads="1"/>
          </p:cNvSpPr>
          <p:nvPr/>
        </p:nvSpPr>
        <p:spPr bwMode="auto">
          <a:xfrm>
            <a:off x="3000375" y="4354513"/>
            <a:ext cx="1193800" cy="512762"/>
          </a:xfrm>
          <a:prstGeom prst="rect">
            <a:avLst/>
          </a:prstGeom>
          <a:solidFill>
            <a:schemeClr val="bg2"/>
          </a:solidFill>
          <a:ln w="9525">
            <a:solidFill>
              <a:srgbClr val="000000"/>
            </a:solidFill>
            <a:miter lim="800000"/>
            <a:headEnd/>
            <a:tailEnd/>
          </a:ln>
        </p:spPr>
        <p:txBody>
          <a:bodyPr/>
          <a:lstStyle/>
          <a:p>
            <a:endParaRPr lang="en-US" sz="1600"/>
          </a:p>
        </p:txBody>
      </p:sp>
      <p:sp>
        <p:nvSpPr>
          <p:cNvPr id="23590" name="141 CuadroTexto"/>
          <p:cNvSpPr txBox="1">
            <a:spLocks noChangeArrowheads="1"/>
          </p:cNvSpPr>
          <p:nvPr/>
        </p:nvSpPr>
        <p:spPr bwMode="auto">
          <a:xfrm>
            <a:off x="3163888" y="4476750"/>
            <a:ext cx="1211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smtClean="0"/>
              <a:t>Person</a:t>
            </a:r>
            <a:endParaRPr lang="en-US" sz="1400"/>
          </a:p>
        </p:txBody>
      </p:sp>
      <p:sp>
        <p:nvSpPr>
          <p:cNvPr id="23591" name="Rectangle 71"/>
          <p:cNvSpPr>
            <a:spLocks noChangeArrowheads="1"/>
          </p:cNvSpPr>
          <p:nvPr/>
        </p:nvSpPr>
        <p:spPr bwMode="auto">
          <a:xfrm>
            <a:off x="2400300" y="1331913"/>
            <a:ext cx="1193800" cy="512762"/>
          </a:xfrm>
          <a:prstGeom prst="rect">
            <a:avLst/>
          </a:prstGeom>
          <a:solidFill>
            <a:schemeClr val="bg2"/>
          </a:solidFill>
          <a:ln w="9525">
            <a:solidFill>
              <a:srgbClr val="000000"/>
            </a:solidFill>
            <a:miter lim="800000"/>
            <a:headEnd/>
            <a:tailEnd/>
          </a:ln>
        </p:spPr>
        <p:txBody>
          <a:bodyPr/>
          <a:lstStyle/>
          <a:p>
            <a:endParaRPr lang="en-US" sz="1600"/>
          </a:p>
        </p:txBody>
      </p:sp>
      <p:sp>
        <p:nvSpPr>
          <p:cNvPr id="23592" name="162 CuadroTexto"/>
          <p:cNvSpPr txBox="1">
            <a:spLocks noChangeArrowheads="1"/>
          </p:cNvSpPr>
          <p:nvPr/>
        </p:nvSpPr>
        <p:spPr bwMode="auto">
          <a:xfrm>
            <a:off x="2565400" y="1431925"/>
            <a:ext cx="1211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smtClean="0"/>
              <a:t>Journal</a:t>
            </a:r>
            <a:endParaRPr lang="en-US" sz="1400"/>
          </a:p>
        </p:txBody>
      </p:sp>
      <p:sp>
        <p:nvSpPr>
          <p:cNvPr id="23593" name="Rectangle 71"/>
          <p:cNvSpPr>
            <a:spLocks noChangeArrowheads="1"/>
          </p:cNvSpPr>
          <p:nvPr/>
        </p:nvSpPr>
        <p:spPr bwMode="auto">
          <a:xfrm>
            <a:off x="730250" y="2217738"/>
            <a:ext cx="1193800" cy="512762"/>
          </a:xfrm>
          <a:prstGeom prst="rect">
            <a:avLst/>
          </a:prstGeom>
          <a:solidFill>
            <a:schemeClr val="bg2"/>
          </a:solidFill>
          <a:ln w="9525">
            <a:solidFill>
              <a:srgbClr val="000000"/>
            </a:solidFill>
            <a:miter lim="800000"/>
            <a:headEnd/>
            <a:tailEnd/>
          </a:ln>
        </p:spPr>
        <p:txBody>
          <a:bodyPr/>
          <a:lstStyle/>
          <a:p>
            <a:endParaRPr lang="en-US" sz="1600"/>
          </a:p>
        </p:txBody>
      </p:sp>
      <p:sp>
        <p:nvSpPr>
          <p:cNvPr id="23594" name="165 CuadroTexto"/>
          <p:cNvSpPr txBox="1">
            <a:spLocks noChangeArrowheads="1"/>
          </p:cNvSpPr>
          <p:nvPr/>
        </p:nvSpPr>
        <p:spPr bwMode="auto">
          <a:xfrm>
            <a:off x="896937" y="2325688"/>
            <a:ext cx="1211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smtClean="0"/>
              <a:t>Thesis</a:t>
            </a:r>
            <a:endParaRPr lang="en-US" sz="1400"/>
          </a:p>
        </p:txBody>
      </p:sp>
      <p:sp>
        <p:nvSpPr>
          <p:cNvPr id="23595" name="Rectangle 71"/>
          <p:cNvSpPr>
            <a:spLocks noChangeArrowheads="1"/>
          </p:cNvSpPr>
          <p:nvPr/>
        </p:nvSpPr>
        <p:spPr bwMode="auto">
          <a:xfrm>
            <a:off x="298450" y="3108325"/>
            <a:ext cx="1193800" cy="512763"/>
          </a:xfrm>
          <a:prstGeom prst="rect">
            <a:avLst/>
          </a:prstGeom>
          <a:solidFill>
            <a:schemeClr val="bg2"/>
          </a:solidFill>
          <a:ln w="9525">
            <a:solidFill>
              <a:srgbClr val="000000"/>
            </a:solidFill>
            <a:miter lim="800000"/>
            <a:headEnd/>
            <a:tailEnd/>
          </a:ln>
        </p:spPr>
        <p:txBody>
          <a:bodyPr/>
          <a:lstStyle/>
          <a:p>
            <a:endParaRPr lang="en-US" sz="1600"/>
          </a:p>
        </p:txBody>
      </p:sp>
      <p:sp>
        <p:nvSpPr>
          <p:cNvPr id="23596" name="168 CuadroTexto"/>
          <p:cNvSpPr txBox="1">
            <a:spLocks noChangeArrowheads="1"/>
          </p:cNvSpPr>
          <p:nvPr/>
        </p:nvSpPr>
        <p:spPr bwMode="auto">
          <a:xfrm>
            <a:off x="449263" y="3243263"/>
            <a:ext cx="1211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smtClean="0"/>
              <a:t>Books</a:t>
            </a:r>
            <a:endParaRPr lang="en-US" sz="1400"/>
          </a:p>
        </p:txBody>
      </p:sp>
      <p:sp>
        <p:nvSpPr>
          <p:cNvPr id="23597" name="Rectangle 71"/>
          <p:cNvSpPr>
            <a:spLocks noChangeArrowheads="1"/>
          </p:cNvSpPr>
          <p:nvPr/>
        </p:nvSpPr>
        <p:spPr bwMode="auto">
          <a:xfrm>
            <a:off x="730250" y="4540250"/>
            <a:ext cx="1193800" cy="512763"/>
          </a:xfrm>
          <a:prstGeom prst="rect">
            <a:avLst/>
          </a:prstGeom>
          <a:solidFill>
            <a:schemeClr val="bg2"/>
          </a:solidFill>
          <a:ln w="9525">
            <a:solidFill>
              <a:srgbClr val="000000"/>
            </a:solidFill>
            <a:miter lim="800000"/>
            <a:headEnd/>
            <a:tailEnd/>
          </a:ln>
        </p:spPr>
        <p:txBody>
          <a:bodyPr/>
          <a:lstStyle/>
          <a:p>
            <a:endParaRPr lang="en-US" sz="1600"/>
          </a:p>
        </p:txBody>
      </p:sp>
      <p:sp>
        <p:nvSpPr>
          <p:cNvPr id="23598" name="171 CuadroTexto"/>
          <p:cNvSpPr txBox="1">
            <a:spLocks noChangeArrowheads="1"/>
          </p:cNvSpPr>
          <p:nvPr/>
        </p:nvSpPr>
        <p:spPr bwMode="auto">
          <a:xfrm>
            <a:off x="895350" y="4662488"/>
            <a:ext cx="1211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smtClean="0"/>
              <a:t>Authors</a:t>
            </a:r>
            <a:endParaRPr lang="en-US" sz="1400"/>
          </a:p>
        </p:txBody>
      </p:sp>
      <p:sp>
        <p:nvSpPr>
          <p:cNvPr id="23599" name="Rectangle 71"/>
          <p:cNvSpPr>
            <a:spLocks noChangeArrowheads="1"/>
          </p:cNvSpPr>
          <p:nvPr/>
        </p:nvSpPr>
        <p:spPr bwMode="auto">
          <a:xfrm>
            <a:off x="1587500" y="5411788"/>
            <a:ext cx="1193800" cy="512762"/>
          </a:xfrm>
          <a:prstGeom prst="rect">
            <a:avLst/>
          </a:prstGeom>
          <a:solidFill>
            <a:schemeClr val="bg2"/>
          </a:solidFill>
          <a:ln w="9525">
            <a:solidFill>
              <a:srgbClr val="000000"/>
            </a:solidFill>
            <a:miter lim="800000"/>
            <a:headEnd/>
            <a:tailEnd/>
          </a:ln>
        </p:spPr>
        <p:txBody>
          <a:bodyPr/>
          <a:lstStyle/>
          <a:p>
            <a:endParaRPr lang="en-US" sz="1600"/>
          </a:p>
        </p:txBody>
      </p:sp>
      <p:sp>
        <p:nvSpPr>
          <p:cNvPr id="23600" name="174 CuadroTexto"/>
          <p:cNvSpPr txBox="1">
            <a:spLocks noChangeArrowheads="1"/>
          </p:cNvSpPr>
          <p:nvPr/>
        </p:nvSpPr>
        <p:spPr bwMode="auto">
          <a:xfrm>
            <a:off x="1616075" y="5534025"/>
            <a:ext cx="1211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dirty="0" smtClean="0"/>
              <a:t>Participants</a:t>
            </a:r>
            <a:endParaRPr lang="en-US" sz="1400" dirty="0"/>
          </a:p>
        </p:txBody>
      </p:sp>
      <p:sp>
        <p:nvSpPr>
          <p:cNvPr id="23601" name="Rectangle 71"/>
          <p:cNvSpPr>
            <a:spLocks noChangeArrowheads="1"/>
          </p:cNvSpPr>
          <p:nvPr/>
        </p:nvSpPr>
        <p:spPr bwMode="auto">
          <a:xfrm>
            <a:off x="3776663" y="3406775"/>
            <a:ext cx="1193800" cy="512763"/>
          </a:xfrm>
          <a:prstGeom prst="rect">
            <a:avLst/>
          </a:prstGeom>
          <a:solidFill>
            <a:schemeClr val="bg2"/>
          </a:solidFill>
          <a:ln w="9525">
            <a:solidFill>
              <a:srgbClr val="000000"/>
            </a:solidFill>
            <a:miter lim="800000"/>
            <a:headEnd/>
            <a:tailEnd/>
          </a:ln>
        </p:spPr>
        <p:txBody>
          <a:bodyPr/>
          <a:lstStyle/>
          <a:p>
            <a:endParaRPr lang="en-US" sz="1600"/>
          </a:p>
        </p:txBody>
      </p:sp>
      <p:sp>
        <p:nvSpPr>
          <p:cNvPr id="23602" name="177 CuadroTexto"/>
          <p:cNvSpPr txBox="1">
            <a:spLocks noChangeArrowheads="1"/>
          </p:cNvSpPr>
          <p:nvPr/>
        </p:nvSpPr>
        <p:spPr bwMode="auto">
          <a:xfrm>
            <a:off x="3940175" y="3529013"/>
            <a:ext cx="1212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dirty="0" smtClean="0"/>
              <a:t>Patent</a:t>
            </a:r>
            <a:endParaRPr lang="en-US" sz="1400" dirty="0"/>
          </a:p>
        </p:txBody>
      </p:sp>
      <p:sp>
        <p:nvSpPr>
          <p:cNvPr id="23603" name="Rectangle 71"/>
          <p:cNvSpPr>
            <a:spLocks noChangeArrowheads="1"/>
          </p:cNvSpPr>
          <p:nvPr/>
        </p:nvSpPr>
        <p:spPr bwMode="auto">
          <a:xfrm>
            <a:off x="2647950" y="2573338"/>
            <a:ext cx="1193800" cy="512762"/>
          </a:xfrm>
          <a:prstGeom prst="rect">
            <a:avLst/>
          </a:prstGeom>
          <a:solidFill>
            <a:schemeClr val="bg2"/>
          </a:solidFill>
          <a:ln w="9525">
            <a:solidFill>
              <a:srgbClr val="000000"/>
            </a:solidFill>
            <a:miter lim="800000"/>
            <a:headEnd/>
            <a:tailEnd/>
          </a:ln>
        </p:spPr>
        <p:txBody>
          <a:bodyPr/>
          <a:lstStyle/>
          <a:p>
            <a:endParaRPr lang="en-US" sz="1600"/>
          </a:p>
        </p:txBody>
      </p:sp>
      <p:sp>
        <p:nvSpPr>
          <p:cNvPr id="23604" name="180 CuadroTexto"/>
          <p:cNvSpPr txBox="1">
            <a:spLocks noChangeArrowheads="1"/>
          </p:cNvSpPr>
          <p:nvPr/>
        </p:nvSpPr>
        <p:spPr bwMode="auto">
          <a:xfrm>
            <a:off x="2667000" y="2695575"/>
            <a:ext cx="1211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400" smtClean="0"/>
              <a:t>Publication</a:t>
            </a:r>
            <a:endParaRPr lang="en-US" sz="1400"/>
          </a:p>
        </p:txBody>
      </p:sp>
      <p:sp>
        <p:nvSpPr>
          <p:cNvPr id="23605" name="1 Título"/>
          <p:cNvSpPr>
            <a:spLocks noGrp="1"/>
          </p:cNvSpPr>
          <p:nvPr>
            <p:ph type="title"/>
          </p:nvPr>
        </p:nvSpPr>
        <p:spPr>
          <a:xfrm>
            <a:off x="3895725" y="0"/>
            <a:ext cx="5248275" cy="571500"/>
          </a:xfrm>
        </p:spPr>
        <p:txBody>
          <a:bodyPr/>
          <a:lstStyle/>
          <a:p>
            <a:pPr algn="r" eaLnBrk="1" hangingPunct="1"/>
            <a:r>
              <a:rPr lang="es-ES_tradnl" sz="3200" smtClean="0"/>
              <a:t>ARGOS View Model</a:t>
            </a:r>
          </a:p>
        </p:txBody>
      </p:sp>
      <p:sp>
        <p:nvSpPr>
          <p:cNvPr id="30" name="4 Marcador de número de diapositiva"/>
          <p:cNvSpPr>
            <a:spLocks noGrp="1"/>
          </p:cNvSpPr>
          <p:nvPr>
            <p:ph type="sldNum" sz="quarter" idx="12"/>
          </p:nvPr>
        </p:nvSpPr>
        <p:spPr>
          <a:xfrm>
            <a:off x="6983413" y="6489700"/>
            <a:ext cx="2133600" cy="365125"/>
          </a:xfrm>
        </p:spPr>
        <p:txBody>
          <a:bodyPr/>
          <a:lstStyle/>
          <a:p>
            <a:pPr>
              <a:defRPr/>
            </a:pPr>
            <a:fld id="{FB8FB31C-71AC-4052-9D80-6FBE7872B434}" type="slidenum">
              <a:rPr lang="es-ES"/>
              <a:pPr>
                <a:defRPr/>
              </a:pPr>
              <a:t>20</a:t>
            </a:fld>
            <a:endParaRPr lang="es-ES"/>
          </a:p>
        </p:txBody>
      </p:sp>
      <p:sp>
        <p:nvSpPr>
          <p:cNvPr id="23607" name="Rectangle 20"/>
          <p:cNvSpPr>
            <a:spLocks noChangeArrowheads="1"/>
          </p:cNvSpPr>
          <p:nvPr/>
        </p:nvSpPr>
        <p:spPr bwMode="auto">
          <a:xfrm>
            <a:off x="5772150" y="5792788"/>
            <a:ext cx="835025" cy="369887"/>
          </a:xfrm>
          <a:prstGeom prst="rect">
            <a:avLst/>
          </a:prstGeom>
          <a:solidFill>
            <a:schemeClr val="bg2"/>
          </a:solidFill>
          <a:ln w="9525">
            <a:solidFill>
              <a:schemeClr val="tx1"/>
            </a:solidFill>
            <a:miter lim="800000"/>
            <a:headEnd/>
            <a:tailEnd/>
          </a:ln>
        </p:spPr>
        <p:txBody>
          <a:bodyPr wrap="none" anchor="ctr"/>
          <a:lstStyle/>
          <a:p>
            <a:r>
              <a:rPr lang="en-US" sz="1400" smtClean="0"/>
              <a:t>Language</a:t>
            </a:r>
            <a:endParaRPr lang="en-US" sz="1400"/>
          </a:p>
        </p:txBody>
      </p:sp>
      <p:sp>
        <p:nvSpPr>
          <p:cNvPr id="23608" name="Rectangle 18"/>
          <p:cNvSpPr>
            <a:spLocks noChangeArrowheads="1"/>
          </p:cNvSpPr>
          <p:nvPr/>
        </p:nvSpPr>
        <p:spPr bwMode="auto">
          <a:xfrm>
            <a:off x="7369174" y="2589213"/>
            <a:ext cx="1091257" cy="512762"/>
          </a:xfrm>
          <a:prstGeom prst="rect">
            <a:avLst/>
          </a:prstGeom>
          <a:solidFill>
            <a:schemeClr val="bg2"/>
          </a:solidFill>
          <a:ln w="9525">
            <a:solidFill>
              <a:schemeClr val="tx1"/>
            </a:solidFill>
            <a:miter lim="800000"/>
            <a:headEnd/>
            <a:tailEnd/>
          </a:ln>
        </p:spPr>
        <p:txBody>
          <a:bodyPr wrap="none" anchor="ctr"/>
          <a:lstStyle/>
          <a:p>
            <a:r>
              <a:rPr lang="en-US" sz="1400" b="1" smtClean="0"/>
              <a:t>   </a:t>
            </a:r>
            <a:r>
              <a:rPr lang="en-US" sz="1400" smtClean="0"/>
              <a:t>Country</a:t>
            </a:r>
            <a:endParaRPr lang="en-US" sz="1400"/>
          </a:p>
        </p:txBody>
      </p:sp>
      <p:pic>
        <p:nvPicPr>
          <p:cNvPr id="23609" name="10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750" y="117475"/>
            <a:ext cx="86518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10" name="4 Marcador de número de diapositiva"/>
          <p:cNvSpPr txBox="1">
            <a:spLocks/>
          </p:cNvSpPr>
          <p:nvPr/>
        </p:nvSpPr>
        <p:spPr bwMode="auto">
          <a:xfrm>
            <a:off x="6983413" y="6669088"/>
            <a:ext cx="21336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fld id="{22DCD2A9-C0DA-44EA-817A-876CACEF1BDB}" type="slidenum">
              <a:rPr lang="es-ES" sz="1200">
                <a:solidFill>
                  <a:srgbClr val="898989"/>
                </a:solidFill>
              </a:rPr>
              <a:pPr algn="r" eaLnBrk="1" hangingPunct="1"/>
              <a:t>20</a:t>
            </a:fld>
            <a:endParaRPr lang="es-ES" sz="1200">
              <a:solidFill>
                <a:srgbClr val="898989"/>
              </a:solidFill>
            </a:endParaRPr>
          </a:p>
        </p:txBody>
      </p:sp>
      <p:sp>
        <p:nvSpPr>
          <p:cNvPr id="23611"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Tree>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36 Grupo"/>
          <p:cNvGrpSpPr>
            <a:grpSpLocks/>
          </p:cNvGrpSpPr>
          <p:nvPr/>
        </p:nvGrpSpPr>
        <p:grpSpPr bwMode="auto">
          <a:xfrm>
            <a:off x="1435100" y="1776413"/>
            <a:ext cx="6254750" cy="4098925"/>
            <a:chOff x="1435728" y="1776461"/>
            <a:chExt cx="6253968" cy="4098491"/>
          </a:xfrm>
        </p:grpSpPr>
        <p:grpSp>
          <p:nvGrpSpPr>
            <p:cNvPr id="22685" name="13 Grupo"/>
            <p:cNvGrpSpPr>
              <a:grpSpLocks/>
            </p:cNvGrpSpPr>
            <p:nvPr/>
          </p:nvGrpSpPr>
          <p:grpSpPr bwMode="auto">
            <a:xfrm>
              <a:off x="1435728" y="1776461"/>
              <a:ext cx="6253968" cy="4098491"/>
              <a:chOff x="1177924" y="1776461"/>
              <a:chExt cx="6253968" cy="4098491"/>
            </a:xfrm>
          </p:grpSpPr>
          <p:cxnSp>
            <p:nvCxnSpPr>
              <p:cNvPr id="22689" name="Elbow Connector 73"/>
              <p:cNvCxnSpPr>
                <a:cxnSpLocks noChangeShapeType="1"/>
              </p:cNvCxnSpPr>
              <p:nvPr/>
            </p:nvCxnSpPr>
            <p:spPr bwMode="auto">
              <a:xfrm rot="5400000">
                <a:off x="3602831" y="3167856"/>
                <a:ext cx="915987" cy="3175"/>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0" name="Elbow Connector 75"/>
              <p:cNvCxnSpPr>
                <a:cxnSpLocks noChangeShapeType="1"/>
              </p:cNvCxnSpPr>
              <p:nvPr/>
            </p:nvCxnSpPr>
            <p:spPr bwMode="auto">
              <a:xfrm rot="5400000">
                <a:off x="2546349" y="3133724"/>
                <a:ext cx="1792288" cy="906462"/>
              </a:xfrm>
              <a:prstGeom prst="bentConnector3">
                <a:avLst>
                  <a:gd name="adj1" fmla="val 11773"/>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grpSp>
            <p:nvGrpSpPr>
              <p:cNvPr id="22691" name="10 Grupo"/>
              <p:cNvGrpSpPr>
                <a:grpSpLocks/>
              </p:cNvGrpSpPr>
              <p:nvPr/>
            </p:nvGrpSpPr>
            <p:grpSpPr bwMode="auto">
              <a:xfrm>
                <a:off x="1177924" y="1776461"/>
                <a:ext cx="6253968" cy="4098491"/>
                <a:chOff x="1177924" y="1776461"/>
                <a:chExt cx="6253968" cy="4098491"/>
              </a:xfrm>
            </p:grpSpPr>
            <p:cxnSp>
              <p:nvCxnSpPr>
                <p:cNvPr id="22692" name="Elbow Connector 98"/>
                <p:cNvCxnSpPr>
                  <a:cxnSpLocks noChangeShapeType="1"/>
                </p:cNvCxnSpPr>
                <p:nvPr/>
              </p:nvCxnSpPr>
              <p:spPr bwMode="auto">
                <a:xfrm rot="5400000" flipH="1" flipV="1">
                  <a:off x="2320127" y="5187958"/>
                  <a:ext cx="669792" cy="196704"/>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3" name="Elbow Connector 74"/>
                <p:cNvCxnSpPr>
                  <a:cxnSpLocks noChangeShapeType="1"/>
                </p:cNvCxnSpPr>
                <p:nvPr/>
              </p:nvCxnSpPr>
              <p:spPr bwMode="auto">
                <a:xfrm rot="16200000" flipH="1">
                  <a:off x="3987799" y="2763837"/>
                  <a:ext cx="1792288" cy="1646238"/>
                </a:xfrm>
                <a:prstGeom prst="bentConnector3">
                  <a:avLst>
                    <a:gd name="adj1" fmla="val 10185"/>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4" name="Elbow Connector 76"/>
                <p:cNvCxnSpPr>
                  <a:cxnSpLocks noChangeShapeType="1"/>
                  <a:endCxn id="22630" idx="3"/>
                </p:cNvCxnSpPr>
                <p:nvPr/>
              </p:nvCxnSpPr>
              <p:spPr bwMode="auto">
                <a:xfrm rot="10800000">
                  <a:off x="3335051" y="1776461"/>
                  <a:ext cx="482754" cy="442864"/>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5" name="Elbow Connector 77"/>
                <p:cNvCxnSpPr>
                  <a:cxnSpLocks noChangeShapeType="1"/>
                  <a:endCxn id="22631" idx="2"/>
                </p:cNvCxnSpPr>
                <p:nvPr/>
              </p:nvCxnSpPr>
              <p:spPr bwMode="auto">
                <a:xfrm rot="16200000" flipV="1">
                  <a:off x="4308527" y="2047299"/>
                  <a:ext cx="326434" cy="23969"/>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6" name="Elbow Connector 78"/>
                <p:cNvCxnSpPr>
                  <a:cxnSpLocks noChangeShapeType="1"/>
                </p:cNvCxnSpPr>
                <p:nvPr/>
              </p:nvCxnSpPr>
              <p:spPr bwMode="auto">
                <a:xfrm flipV="1">
                  <a:off x="4884737" y="2144712"/>
                  <a:ext cx="576262" cy="311150"/>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7" name="Elbow Connector 79"/>
                <p:cNvCxnSpPr>
                  <a:cxnSpLocks noChangeShapeType="1"/>
                </p:cNvCxnSpPr>
                <p:nvPr/>
              </p:nvCxnSpPr>
              <p:spPr bwMode="auto">
                <a:xfrm rot="10800000">
                  <a:off x="3238499" y="4718050"/>
                  <a:ext cx="1728788" cy="779462"/>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8" name="Elbow Connector 80"/>
                <p:cNvCxnSpPr>
                  <a:cxnSpLocks noChangeShapeType="1"/>
                </p:cNvCxnSpPr>
                <p:nvPr/>
              </p:nvCxnSpPr>
              <p:spPr bwMode="auto">
                <a:xfrm rot="5400000" flipH="1" flipV="1">
                  <a:off x="3063875" y="3790949"/>
                  <a:ext cx="1168400" cy="1152525"/>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699" name="Elbow Connector 81"/>
                <p:cNvCxnSpPr>
                  <a:cxnSpLocks noChangeShapeType="1"/>
                  <a:endCxn id="22639" idx="0"/>
                </p:cNvCxnSpPr>
                <p:nvPr/>
              </p:nvCxnSpPr>
              <p:spPr bwMode="auto">
                <a:xfrm rot="16200000" flipH="1">
                  <a:off x="2934651" y="5197152"/>
                  <a:ext cx="1117032" cy="158828"/>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0" name="Elbow Connector 82"/>
                <p:cNvCxnSpPr>
                  <a:cxnSpLocks noChangeShapeType="1"/>
                </p:cNvCxnSpPr>
                <p:nvPr/>
              </p:nvCxnSpPr>
              <p:spPr bwMode="auto">
                <a:xfrm rot="5400000">
                  <a:off x="2282031" y="2289968"/>
                  <a:ext cx="1168400" cy="411163"/>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1" name="Elbow Connector 107"/>
                <p:cNvCxnSpPr>
                  <a:cxnSpLocks noChangeShapeType="1"/>
                  <a:stCxn id="22632" idx="2"/>
                </p:cNvCxnSpPr>
                <p:nvPr/>
              </p:nvCxnSpPr>
              <p:spPr bwMode="auto">
                <a:xfrm rot="5400000">
                  <a:off x="4682311" y="2178721"/>
                  <a:ext cx="1331097" cy="1563160"/>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2" name="Elbow Connector 112"/>
                <p:cNvCxnSpPr>
                  <a:cxnSpLocks noChangeShapeType="1"/>
                  <a:stCxn id="22633" idx="1"/>
                </p:cNvCxnSpPr>
                <p:nvPr/>
              </p:nvCxnSpPr>
              <p:spPr bwMode="auto">
                <a:xfrm rot="10800000" flipV="1">
                  <a:off x="6015324" y="2740394"/>
                  <a:ext cx="761910" cy="1742703"/>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3" name="Elbow Connector 117"/>
                <p:cNvCxnSpPr>
                  <a:cxnSpLocks noChangeShapeType="1"/>
                  <a:stCxn id="22634" idx="1"/>
                </p:cNvCxnSpPr>
                <p:nvPr/>
              </p:nvCxnSpPr>
              <p:spPr bwMode="auto">
                <a:xfrm rot="10800000" flipV="1">
                  <a:off x="6172203" y="3463345"/>
                  <a:ext cx="622193" cy="1005266"/>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4" name="Elbow Connector 86"/>
                <p:cNvCxnSpPr>
                  <a:cxnSpLocks noChangeShapeType="1"/>
                </p:cNvCxnSpPr>
                <p:nvPr/>
              </p:nvCxnSpPr>
              <p:spPr bwMode="auto">
                <a:xfrm rot="5400000" flipH="1" flipV="1">
                  <a:off x="7156449" y="3503612"/>
                  <a:ext cx="234950" cy="165100"/>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5" name="Elbow Connector 87"/>
                <p:cNvCxnSpPr>
                  <a:cxnSpLocks noChangeShapeType="1"/>
                  <a:stCxn id="22636" idx="1"/>
                </p:cNvCxnSpPr>
                <p:nvPr/>
              </p:nvCxnSpPr>
              <p:spPr bwMode="auto">
                <a:xfrm rot="10800000">
                  <a:off x="6233208" y="4808539"/>
                  <a:ext cx="717343" cy="182217"/>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6" name="Elbow Connector 88"/>
                <p:cNvCxnSpPr>
                  <a:cxnSpLocks noChangeShapeType="1"/>
                  <a:stCxn id="22637" idx="1"/>
                </p:cNvCxnSpPr>
                <p:nvPr/>
              </p:nvCxnSpPr>
              <p:spPr bwMode="auto">
                <a:xfrm rot="10800000">
                  <a:off x="5964866" y="4872038"/>
                  <a:ext cx="362772" cy="803570"/>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7" name="Elbow Connector 89"/>
                <p:cNvCxnSpPr>
                  <a:cxnSpLocks noChangeShapeType="1"/>
                  <a:stCxn id="22638" idx="0"/>
                </p:cNvCxnSpPr>
                <p:nvPr/>
              </p:nvCxnSpPr>
              <p:spPr bwMode="auto">
                <a:xfrm rot="5400000" flipH="1" flipV="1">
                  <a:off x="5016818" y="5133097"/>
                  <a:ext cx="883670" cy="520300"/>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8" name="Elbow Connector 90"/>
                <p:cNvCxnSpPr>
                  <a:cxnSpLocks noChangeShapeType="1"/>
                </p:cNvCxnSpPr>
                <p:nvPr/>
              </p:nvCxnSpPr>
              <p:spPr bwMode="auto">
                <a:xfrm rot="16200000" flipV="1">
                  <a:off x="3894137" y="4506912"/>
                  <a:ext cx="1404937" cy="576263"/>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09" name="Elbow Connector 91"/>
                <p:cNvCxnSpPr>
                  <a:cxnSpLocks noChangeShapeType="1"/>
                  <a:stCxn id="22640" idx="0"/>
                </p:cNvCxnSpPr>
                <p:nvPr/>
              </p:nvCxnSpPr>
              <p:spPr bwMode="auto">
                <a:xfrm rot="5400000" flipH="1" flipV="1">
                  <a:off x="1786046" y="3223803"/>
                  <a:ext cx="2983023" cy="1917044"/>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0" name="Elbow Connector 92"/>
                <p:cNvCxnSpPr>
                  <a:cxnSpLocks noChangeShapeType="1"/>
                  <a:stCxn id="22626" idx="3"/>
                </p:cNvCxnSpPr>
                <p:nvPr/>
              </p:nvCxnSpPr>
              <p:spPr bwMode="auto">
                <a:xfrm>
                  <a:off x="1198562" y="4468034"/>
                  <a:ext cx="1224591" cy="250016"/>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1" name="Elbow Connector 93"/>
                <p:cNvCxnSpPr>
                  <a:cxnSpLocks noChangeShapeType="1"/>
                  <a:stCxn id="22627" idx="3"/>
                </p:cNvCxnSpPr>
                <p:nvPr/>
              </p:nvCxnSpPr>
              <p:spPr bwMode="auto">
                <a:xfrm>
                  <a:off x="1260255" y="3745083"/>
                  <a:ext cx="919782" cy="768788"/>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2" name="Elbow Connector 94"/>
                <p:cNvCxnSpPr>
                  <a:cxnSpLocks noChangeShapeType="1"/>
                  <a:stCxn id="22629" idx="2"/>
                </p:cNvCxnSpPr>
                <p:nvPr/>
              </p:nvCxnSpPr>
              <p:spPr bwMode="auto">
                <a:xfrm rot="16200000" flipH="1">
                  <a:off x="1306342" y="2875750"/>
                  <a:ext cx="1869577" cy="1189545"/>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3" name="Elbow Connector 95"/>
                <p:cNvCxnSpPr>
                  <a:cxnSpLocks noChangeShapeType="1"/>
                  <a:stCxn id="22628" idx="2"/>
                </p:cNvCxnSpPr>
                <p:nvPr/>
              </p:nvCxnSpPr>
              <p:spPr bwMode="auto">
                <a:xfrm rot="16200000" flipH="1">
                  <a:off x="1406756" y="3053953"/>
                  <a:ext cx="1220870" cy="1637424"/>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4" name="Elbow Connector 96"/>
                <p:cNvCxnSpPr>
                  <a:cxnSpLocks noChangeShapeType="1"/>
                </p:cNvCxnSpPr>
                <p:nvPr/>
              </p:nvCxnSpPr>
              <p:spPr bwMode="auto">
                <a:xfrm rot="5400000" flipH="1" flipV="1">
                  <a:off x="1000124" y="2633662"/>
                  <a:ext cx="2416175" cy="2060575"/>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5" name="Elbow Connector 97"/>
                <p:cNvCxnSpPr>
                  <a:cxnSpLocks noChangeShapeType="1"/>
                  <a:endCxn id="22640" idx="3"/>
                </p:cNvCxnSpPr>
                <p:nvPr/>
              </p:nvCxnSpPr>
              <p:spPr bwMode="auto">
                <a:xfrm rot="10800000" flipV="1">
                  <a:off x="2902479" y="4718050"/>
                  <a:ext cx="2322612" cy="1156902"/>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6" name="Elbow Connector 99"/>
                <p:cNvCxnSpPr>
                  <a:cxnSpLocks noChangeShapeType="1"/>
                  <a:stCxn id="22625" idx="3"/>
                  <a:endCxn id="22640" idx="1"/>
                </p:cNvCxnSpPr>
                <p:nvPr/>
              </p:nvCxnSpPr>
              <p:spPr bwMode="auto">
                <a:xfrm>
                  <a:off x="1483337" y="5272493"/>
                  <a:ext cx="252254" cy="602459"/>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7" name="Elbow Connector 100"/>
                <p:cNvCxnSpPr>
                  <a:cxnSpLocks noChangeShapeType="1"/>
                </p:cNvCxnSpPr>
                <p:nvPr/>
              </p:nvCxnSpPr>
              <p:spPr bwMode="auto">
                <a:xfrm rot="5400000">
                  <a:off x="1505887" y="3364962"/>
                  <a:ext cx="2983026" cy="1634726"/>
                </a:xfrm>
                <a:prstGeom prst="bentConnector3">
                  <a:avLst>
                    <a:gd name="adj1" fmla="val 50000"/>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718" name="Elbow Connector 170"/>
                <p:cNvCxnSpPr>
                  <a:cxnSpLocks noChangeShapeType="1"/>
                  <a:endCxn id="22636" idx="0"/>
                </p:cNvCxnSpPr>
                <p:nvPr/>
              </p:nvCxnSpPr>
              <p:spPr bwMode="auto">
                <a:xfrm>
                  <a:off x="3976344" y="2608752"/>
                  <a:ext cx="3455548" cy="2180888"/>
                </a:xfrm>
                <a:prstGeom prst="bentConnector2">
                  <a:avLst/>
                </a:prstGeom>
                <a:noFill/>
                <a:ln w="6350">
                  <a:solidFill>
                    <a:schemeClr val="tx1"/>
                  </a:solidFill>
                  <a:miter lim="800000"/>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5" name="Shape 59"/>
                <p:cNvCxnSpPr>
                  <a:stCxn id="22632" idx="3"/>
                  <a:endCxn id="22633" idx="0"/>
                </p:cNvCxnSpPr>
                <p:nvPr/>
              </p:nvCxnSpPr>
              <p:spPr bwMode="auto">
                <a:xfrm>
                  <a:off x="6943003" y="2095514"/>
                  <a:ext cx="328572" cy="444453"/>
                </a:xfrm>
                <a:prstGeom prst="bentConnector2">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cxnSp>
          <p:nvCxnSpPr>
            <p:cNvPr id="13" name="12 Conector recto"/>
            <p:cNvCxnSpPr>
              <a:stCxn id="178" idx="3"/>
              <a:endCxn id="180" idx="1"/>
            </p:cNvCxnSpPr>
            <p:nvPr/>
          </p:nvCxnSpPr>
          <p:spPr>
            <a:xfrm flipV="1">
              <a:off x="4475411" y="5406689"/>
              <a:ext cx="415873" cy="6349"/>
            </a:xfrm>
            <a:prstGeom prst="line">
              <a:avLst/>
            </a:prstGeom>
          </p:spPr>
          <p:style>
            <a:lnRef idx="1">
              <a:schemeClr val="dk1"/>
            </a:lnRef>
            <a:fillRef idx="0">
              <a:schemeClr val="dk1"/>
            </a:fillRef>
            <a:effectRef idx="0">
              <a:schemeClr val="dk1"/>
            </a:effectRef>
            <a:fontRef idx="minor">
              <a:schemeClr val="tx1"/>
            </a:fontRef>
          </p:style>
        </p:cxnSp>
        <p:cxnSp>
          <p:nvCxnSpPr>
            <p:cNvPr id="3163" name="3162 Conector angular"/>
            <p:cNvCxnSpPr>
              <a:stCxn id="180" idx="2"/>
            </p:cNvCxnSpPr>
            <p:nvPr/>
          </p:nvCxnSpPr>
          <p:spPr>
            <a:xfrm rot="5400000" flipH="1">
              <a:off x="4196029" y="4409852"/>
              <a:ext cx="1654000" cy="768254"/>
            </a:xfrm>
            <a:prstGeom prst="bentConnector3">
              <a:avLst>
                <a:gd name="adj1" fmla="val -8870"/>
              </a:avLst>
            </a:prstGeom>
          </p:spPr>
          <p:style>
            <a:lnRef idx="1">
              <a:schemeClr val="dk1"/>
            </a:lnRef>
            <a:fillRef idx="0">
              <a:schemeClr val="dk1"/>
            </a:fillRef>
            <a:effectRef idx="0">
              <a:schemeClr val="dk1"/>
            </a:effectRef>
            <a:fontRef idx="minor">
              <a:schemeClr val="tx1"/>
            </a:fontRef>
          </p:style>
        </p:cxnSp>
        <p:cxnSp>
          <p:nvCxnSpPr>
            <p:cNvPr id="195" name="194 Conector angular"/>
            <p:cNvCxnSpPr>
              <a:stCxn id="178" idx="0"/>
            </p:cNvCxnSpPr>
            <p:nvPr/>
          </p:nvCxnSpPr>
          <p:spPr>
            <a:xfrm rot="5400000" flipH="1" flipV="1">
              <a:off x="4143662" y="4725731"/>
              <a:ext cx="230164" cy="760317"/>
            </a:xfrm>
            <a:prstGeom prst="bentConnector2">
              <a:avLst/>
            </a:prstGeom>
          </p:spPr>
          <p:style>
            <a:lnRef idx="1">
              <a:schemeClr val="dk1"/>
            </a:lnRef>
            <a:fillRef idx="0">
              <a:schemeClr val="dk1"/>
            </a:fillRef>
            <a:effectRef idx="0">
              <a:schemeClr val="dk1"/>
            </a:effectRef>
            <a:fontRef idx="minor">
              <a:schemeClr val="tx1"/>
            </a:fontRef>
          </p:style>
        </p:cxnSp>
      </p:grpSp>
      <p:grpSp>
        <p:nvGrpSpPr>
          <p:cNvPr id="15" name="14 Grupo"/>
          <p:cNvGrpSpPr>
            <a:grpSpLocks/>
          </p:cNvGrpSpPr>
          <p:nvPr/>
        </p:nvGrpSpPr>
        <p:grpSpPr bwMode="auto">
          <a:xfrm>
            <a:off x="2093913" y="2097088"/>
            <a:ext cx="4448176" cy="1450975"/>
            <a:chOff x="1836737" y="2097088"/>
            <a:chExt cx="4448177" cy="1450975"/>
          </a:xfrm>
        </p:grpSpPr>
        <p:cxnSp>
          <p:nvCxnSpPr>
            <p:cNvPr id="40" name="Elbow Connector 72"/>
            <p:cNvCxnSpPr/>
            <p:nvPr/>
          </p:nvCxnSpPr>
          <p:spPr bwMode="auto">
            <a:xfrm>
              <a:off x="3071812" y="3313113"/>
              <a:ext cx="1978025" cy="1587"/>
            </a:xfrm>
            <a:prstGeom prst="bentConnector3">
              <a:avLst>
                <a:gd name="adj1" fmla="val 50000"/>
              </a:avLst>
            </a:prstGeom>
            <a:ln w="6350" cap="flat"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2642" name="7 Grupo"/>
            <p:cNvGrpSpPr>
              <a:grpSpLocks/>
            </p:cNvGrpSpPr>
            <p:nvPr/>
          </p:nvGrpSpPr>
          <p:grpSpPr bwMode="auto">
            <a:xfrm>
              <a:off x="1836737" y="2097088"/>
              <a:ext cx="4448177" cy="1450975"/>
              <a:chOff x="1836737" y="2097088"/>
              <a:chExt cx="4448177" cy="1450975"/>
            </a:xfrm>
          </p:grpSpPr>
          <p:sp>
            <p:nvSpPr>
              <p:cNvPr id="31" name="Oval 68"/>
              <p:cNvSpPr/>
              <p:nvPr/>
            </p:nvSpPr>
            <p:spPr bwMode="auto">
              <a:xfrm>
                <a:off x="4884738" y="2924175"/>
                <a:ext cx="328612" cy="234950"/>
              </a:xfrm>
              <a:prstGeom prst="ellipse">
                <a:avLst/>
              </a:prstGeom>
              <a:solidFill>
                <a:srgbClr val="FFBC9B"/>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buFont typeface="Times New Roman" pitchFamily="18" charset="0"/>
                  <a:buNone/>
                  <a:defRPr/>
                </a:pPr>
                <a:endParaRPr lang="en-US">
                  <a:solidFill>
                    <a:srgbClr val="FFFFFF"/>
                  </a:solidFill>
                  <a:ea typeface="ＭＳ Ｐゴシック" pitchFamily="84" charset="-128"/>
                </a:endParaRPr>
              </a:p>
            </p:txBody>
          </p:sp>
          <p:sp>
            <p:nvSpPr>
              <p:cNvPr id="32" name="Oval 69"/>
              <p:cNvSpPr/>
              <p:nvPr/>
            </p:nvSpPr>
            <p:spPr bwMode="auto">
              <a:xfrm>
                <a:off x="1836737" y="2924175"/>
                <a:ext cx="328612" cy="234950"/>
              </a:xfrm>
              <a:prstGeom prst="ellipse">
                <a:avLst/>
              </a:prstGeom>
              <a:solidFill>
                <a:srgbClr val="FFBC9B"/>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buFont typeface="Times New Roman" pitchFamily="18" charset="0"/>
                  <a:buNone/>
                  <a:defRPr/>
                </a:pPr>
                <a:endParaRPr lang="en-US">
                  <a:solidFill>
                    <a:srgbClr val="FFFFFF"/>
                  </a:solidFill>
                  <a:ea typeface="ＭＳ Ｐゴシック" pitchFamily="84" charset="-128"/>
                </a:endParaRPr>
              </a:p>
            </p:txBody>
          </p:sp>
          <p:grpSp>
            <p:nvGrpSpPr>
              <p:cNvPr id="22645" name="Group 79"/>
              <p:cNvGrpSpPr>
                <a:grpSpLocks noChangeAspect="1"/>
              </p:cNvGrpSpPr>
              <p:nvPr/>
            </p:nvGrpSpPr>
            <p:grpSpPr bwMode="auto">
              <a:xfrm>
                <a:off x="1968500" y="2097088"/>
                <a:ext cx="4316414" cy="1450975"/>
                <a:chOff x="1240" y="1321"/>
                <a:chExt cx="2719" cy="914"/>
              </a:xfrm>
            </p:grpSpPr>
            <p:sp>
              <p:nvSpPr>
                <p:cNvPr id="22646" name="AutoShape 78"/>
                <p:cNvSpPr>
                  <a:spLocks noChangeAspect="1" noChangeArrowheads="1" noTextEdit="1"/>
                </p:cNvSpPr>
                <p:nvPr/>
              </p:nvSpPr>
              <p:spPr bwMode="auto">
                <a:xfrm>
                  <a:off x="1240" y="1321"/>
                  <a:ext cx="2648" cy="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22647" name="Group 82"/>
                <p:cNvGrpSpPr>
                  <a:grpSpLocks/>
                </p:cNvGrpSpPr>
                <p:nvPr/>
              </p:nvGrpSpPr>
              <p:grpSpPr bwMode="auto">
                <a:xfrm>
                  <a:off x="3180" y="1927"/>
                  <a:ext cx="700" cy="300"/>
                  <a:chOff x="3180" y="1927"/>
                  <a:chExt cx="700" cy="300"/>
                </a:xfrm>
              </p:grpSpPr>
              <p:sp>
                <p:nvSpPr>
                  <p:cNvPr id="22683" name="Rectangle 80"/>
                  <p:cNvSpPr>
                    <a:spLocks noChangeArrowheads="1"/>
                  </p:cNvSpPr>
                  <p:nvPr/>
                </p:nvSpPr>
                <p:spPr bwMode="auto">
                  <a:xfrm>
                    <a:off x="3180" y="1927"/>
                    <a:ext cx="700" cy="300"/>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84" name="Rectangle 81"/>
                  <p:cNvSpPr>
                    <a:spLocks noChangeArrowheads="1"/>
                  </p:cNvSpPr>
                  <p:nvPr/>
                </p:nvSpPr>
                <p:spPr bwMode="auto">
                  <a:xfrm>
                    <a:off x="3180" y="1927"/>
                    <a:ext cx="700" cy="300"/>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48" name="Rectangle 83"/>
                <p:cNvSpPr>
                  <a:spLocks noChangeArrowheads="1"/>
                </p:cNvSpPr>
                <p:nvPr/>
              </p:nvSpPr>
              <p:spPr bwMode="auto">
                <a:xfrm>
                  <a:off x="3272" y="2034"/>
                  <a:ext cx="49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b="1" smtClean="0">
                      <a:solidFill>
                        <a:srgbClr val="000000"/>
                      </a:solidFill>
                      <a:latin typeface="Times New Roman" pitchFamily="18" charset="0"/>
                    </a:rPr>
                    <a:t>ResultProduct</a:t>
                  </a:r>
                  <a:endParaRPr lang="en-US">
                    <a:latin typeface="Arial" pitchFamily="34" charset="0"/>
                  </a:endParaRPr>
                </a:p>
              </p:txBody>
            </p:sp>
            <p:sp>
              <p:nvSpPr>
                <p:cNvPr id="22649" name="Freeform 84"/>
                <p:cNvSpPr>
                  <a:spLocks/>
                </p:cNvSpPr>
                <p:nvPr/>
              </p:nvSpPr>
              <p:spPr bwMode="auto">
                <a:xfrm>
                  <a:off x="1592" y="1549"/>
                  <a:ext cx="451" cy="375"/>
                </a:xfrm>
                <a:custGeom>
                  <a:avLst/>
                  <a:gdLst>
                    <a:gd name="T0" fmla="*/ 0 w 451"/>
                    <a:gd name="T1" fmla="*/ 375 h 375"/>
                    <a:gd name="T2" fmla="*/ 0 w 451"/>
                    <a:gd name="T3" fmla="*/ 0 h 375"/>
                    <a:gd name="T4" fmla="*/ 451 w 451"/>
                    <a:gd name="T5" fmla="*/ 0 h 375"/>
                    <a:gd name="T6" fmla="*/ 0 60000 65536"/>
                    <a:gd name="T7" fmla="*/ 0 60000 65536"/>
                    <a:gd name="T8" fmla="*/ 0 60000 65536"/>
                  </a:gdLst>
                  <a:ahLst/>
                  <a:cxnLst>
                    <a:cxn ang="T6">
                      <a:pos x="T0" y="T1"/>
                    </a:cxn>
                    <a:cxn ang="T7">
                      <a:pos x="T2" y="T3"/>
                    </a:cxn>
                    <a:cxn ang="T8">
                      <a:pos x="T4" y="T5"/>
                    </a:cxn>
                  </a:cxnLst>
                  <a:rect l="0" t="0" r="r" b="b"/>
                  <a:pathLst>
                    <a:path w="451" h="375">
                      <a:moveTo>
                        <a:pt x="0" y="375"/>
                      </a:moveTo>
                      <a:lnTo>
                        <a:pt x="0" y="0"/>
                      </a:lnTo>
                      <a:lnTo>
                        <a:pt x="451"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50" name="Freeform 85"/>
                <p:cNvSpPr>
                  <a:spLocks/>
                </p:cNvSpPr>
                <p:nvPr/>
              </p:nvSpPr>
              <p:spPr bwMode="auto">
                <a:xfrm>
                  <a:off x="3079" y="1549"/>
                  <a:ext cx="451" cy="378"/>
                </a:xfrm>
                <a:custGeom>
                  <a:avLst/>
                  <a:gdLst>
                    <a:gd name="T0" fmla="*/ 451 w 451"/>
                    <a:gd name="T1" fmla="*/ 378 h 378"/>
                    <a:gd name="T2" fmla="*/ 451 w 451"/>
                    <a:gd name="T3" fmla="*/ 0 h 378"/>
                    <a:gd name="T4" fmla="*/ 0 w 451"/>
                    <a:gd name="T5" fmla="*/ 0 h 378"/>
                    <a:gd name="T6" fmla="*/ 0 60000 65536"/>
                    <a:gd name="T7" fmla="*/ 0 60000 65536"/>
                    <a:gd name="T8" fmla="*/ 0 60000 65536"/>
                  </a:gdLst>
                  <a:ahLst/>
                  <a:cxnLst>
                    <a:cxn ang="T6">
                      <a:pos x="T0" y="T1"/>
                    </a:cxn>
                    <a:cxn ang="T7">
                      <a:pos x="T2" y="T3"/>
                    </a:cxn>
                    <a:cxn ang="T8">
                      <a:pos x="T4" y="T5"/>
                    </a:cxn>
                  </a:cxnLst>
                  <a:rect l="0" t="0" r="r" b="b"/>
                  <a:pathLst>
                    <a:path w="451" h="378">
                      <a:moveTo>
                        <a:pt x="451" y="378"/>
                      </a:moveTo>
                      <a:lnTo>
                        <a:pt x="451" y="0"/>
                      </a:lnTo>
                      <a:lnTo>
                        <a:pt x="0"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2651" name="Group 93"/>
                <p:cNvGrpSpPr>
                  <a:grpSpLocks/>
                </p:cNvGrpSpPr>
                <p:nvPr/>
              </p:nvGrpSpPr>
              <p:grpSpPr bwMode="auto">
                <a:xfrm>
                  <a:off x="1958" y="1323"/>
                  <a:ext cx="1120" cy="376"/>
                  <a:chOff x="1958" y="1323"/>
                  <a:chExt cx="1120" cy="376"/>
                </a:xfrm>
              </p:grpSpPr>
              <p:grpSp>
                <p:nvGrpSpPr>
                  <p:cNvPr id="22676" name="Group 88"/>
                  <p:cNvGrpSpPr>
                    <a:grpSpLocks/>
                  </p:cNvGrpSpPr>
                  <p:nvPr/>
                </p:nvGrpSpPr>
                <p:grpSpPr bwMode="auto">
                  <a:xfrm>
                    <a:off x="1958" y="1323"/>
                    <a:ext cx="233" cy="150"/>
                    <a:chOff x="1958" y="1323"/>
                    <a:chExt cx="233" cy="150"/>
                  </a:xfrm>
                </p:grpSpPr>
                <p:sp>
                  <p:nvSpPr>
                    <p:cNvPr id="22681" name="Oval 86"/>
                    <p:cNvSpPr>
                      <a:spLocks noChangeArrowheads="1"/>
                    </p:cNvSpPr>
                    <p:nvPr/>
                  </p:nvSpPr>
                  <p:spPr bwMode="auto">
                    <a:xfrm>
                      <a:off x="1958" y="1323"/>
                      <a:ext cx="233" cy="150"/>
                    </a:xfrm>
                    <a:prstGeom prst="ellipse">
                      <a:avLst/>
                    </a:prstGeom>
                    <a:solidFill>
                      <a:srgbClr val="FFCC99"/>
                    </a:solidFill>
                    <a:ln w="0">
                      <a:solidFill>
                        <a:srgbClr val="000000"/>
                      </a:solidFill>
                      <a:round/>
                      <a:headEnd/>
                      <a:tailEnd/>
                    </a:ln>
                  </p:spPr>
                  <p:txBody>
                    <a:bodyPr/>
                    <a:lstStyle/>
                    <a:p>
                      <a:endParaRPr lang="en-US"/>
                    </a:p>
                  </p:txBody>
                </p:sp>
                <p:sp>
                  <p:nvSpPr>
                    <p:cNvPr id="22682" name="Oval 87"/>
                    <p:cNvSpPr>
                      <a:spLocks noChangeArrowheads="1"/>
                    </p:cNvSpPr>
                    <p:nvPr/>
                  </p:nvSpPr>
                  <p:spPr bwMode="auto">
                    <a:xfrm>
                      <a:off x="1958" y="1323"/>
                      <a:ext cx="233" cy="150"/>
                    </a:xfrm>
                    <a:prstGeom prst="ellipse">
                      <a:avLst/>
                    </a:prstGeom>
                    <a:noFill/>
                    <a:ln w="6"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677" name="Group 91"/>
                  <p:cNvGrpSpPr>
                    <a:grpSpLocks/>
                  </p:cNvGrpSpPr>
                  <p:nvPr/>
                </p:nvGrpSpPr>
                <p:grpSpPr bwMode="auto">
                  <a:xfrm>
                    <a:off x="2043" y="1399"/>
                    <a:ext cx="1035" cy="300"/>
                    <a:chOff x="2043" y="1399"/>
                    <a:chExt cx="1035" cy="300"/>
                  </a:xfrm>
                </p:grpSpPr>
                <p:sp>
                  <p:nvSpPr>
                    <p:cNvPr id="22679" name="Rectangle 89"/>
                    <p:cNvSpPr>
                      <a:spLocks noChangeArrowheads="1"/>
                    </p:cNvSpPr>
                    <p:nvPr/>
                  </p:nvSpPr>
                  <p:spPr bwMode="auto">
                    <a:xfrm>
                      <a:off x="2043" y="1399"/>
                      <a:ext cx="1035" cy="300"/>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80" name="Rectangle 90"/>
                    <p:cNvSpPr>
                      <a:spLocks noChangeArrowheads="1"/>
                    </p:cNvSpPr>
                    <p:nvPr/>
                  </p:nvSpPr>
                  <p:spPr bwMode="auto">
                    <a:xfrm>
                      <a:off x="2043" y="1399"/>
                      <a:ext cx="1035" cy="300"/>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78" name="Rectangle 92"/>
                  <p:cNvSpPr>
                    <a:spLocks noChangeArrowheads="1"/>
                  </p:cNvSpPr>
                  <p:nvPr/>
                </p:nvSpPr>
                <p:spPr bwMode="auto">
                  <a:xfrm>
                    <a:off x="2242" y="1505"/>
                    <a:ext cx="61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b="1" smtClean="0">
                        <a:solidFill>
                          <a:srgbClr val="000000"/>
                        </a:solidFill>
                        <a:latin typeface="Times New Roman" pitchFamily="18" charset="0"/>
                      </a:rPr>
                      <a:t>ResultPublication</a:t>
                    </a:r>
                    <a:endParaRPr lang="en-US">
                      <a:latin typeface="Arial" pitchFamily="34" charset="0"/>
                    </a:endParaRPr>
                  </a:p>
                </p:txBody>
              </p:sp>
            </p:grpSp>
            <p:grpSp>
              <p:nvGrpSpPr>
                <p:cNvPr id="22652" name="Group 96"/>
                <p:cNvGrpSpPr>
                  <a:grpSpLocks/>
                </p:cNvGrpSpPr>
                <p:nvPr/>
              </p:nvGrpSpPr>
              <p:grpSpPr bwMode="auto">
                <a:xfrm>
                  <a:off x="1242" y="1924"/>
                  <a:ext cx="698" cy="299"/>
                  <a:chOff x="1242" y="1924"/>
                  <a:chExt cx="698" cy="299"/>
                </a:xfrm>
              </p:grpSpPr>
              <p:sp>
                <p:nvSpPr>
                  <p:cNvPr id="3164" name="Rectangle 94"/>
                  <p:cNvSpPr>
                    <a:spLocks noChangeArrowheads="1"/>
                  </p:cNvSpPr>
                  <p:nvPr/>
                </p:nvSpPr>
                <p:spPr bwMode="auto">
                  <a:xfrm>
                    <a:off x="1242" y="1924"/>
                    <a:ext cx="698" cy="299"/>
                  </a:xfrm>
                  <a:prstGeom prst="rect">
                    <a:avLst/>
                  </a:prstGeom>
                  <a:ln>
                    <a:noFill/>
                  </a:ln>
                  <a:extLst/>
                </p:spPr>
                <p:style>
                  <a:lnRef idx="1">
                    <a:schemeClr val="accent6"/>
                  </a:lnRef>
                  <a:fillRef idx="3">
                    <a:schemeClr val="accent6"/>
                  </a:fillRef>
                  <a:effectRef idx="2">
                    <a:schemeClr val="accent6"/>
                  </a:effectRef>
                  <a:fontRef idx="minor">
                    <a:schemeClr val="lt1"/>
                  </a:fontRef>
                </p:style>
                <p:txBody>
                  <a:bodyPr/>
                  <a:lstStyle/>
                  <a:p>
                    <a:pPr fontAlgn="auto">
                      <a:spcBef>
                        <a:spcPts val="0"/>
                      </a:spcBef>
                      <a:spcAft>
                        <a:spcPts val="0"/>
                      </a:spcAft>
                      <a:defRPr/>
                    </a:pPr>
                    <a:endParaRPr lang="en-US"/>
                  </a:p>
                </p:txBody>
              </p:sp>
              <p:sp>
                <p:nvSpPr>
                  <p:cNvPr id="22675" name="Rectangle 95"/>
                  <p:cNvSpPr>
                    <a:spLocks noChangeArrowheads="1"/>
                  </p:cNvSpPr>
                  <p:nvPr/>
                </p:nvSpPr>
                <p:spPr bwMode="auto">
                  <a:xfrm>
                    <a:off x="1242" y="1924"/>
                    <a:ext cx="698" cy="299"/>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53" name="Rectangle 97"/>
                <p:cNvSpPr>
                  <a:spLocks noChangeArrowheads="1"/>
                </p:cNvSpPr>
                <p:nvPr/>
              </p:nvSpPr>
              <p:spPr bwMode="auto">
                <a:xfrm>
                  <a:off x="1361" y="2030"/>
                  <a:ext cx="44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b="1" smtClean="0">
                      <a:solidFill>
                        <a:srgbClr val="000000"/>
                      </a:solidFill>
                      <a:latin typeface="Times New Roman" pitchFamily="18" charset="0"/>
                    </a:rPr>
                    <a:t>ResultPatent</a:t>
                  </a:r>
                  <a:endParaRPr lang="en-US">
                    <a:latin typeface="Arial" pitchFamily="34" charset="0"/>
                  </a:endParaRPr>
                </a:p>
              </p:txBody>
            </p:sp>
            <p:sp>
              <p:nvSpPr>
                <p:cNvPr id="22654" name="Rectangle 98"/>
                <p:cNvSpPr>
                  <a:spLocks noChangeArrowheads="1"/>
                </p:cNvSpPr>
                <p:nvPr/>
              </p:nvSpPr>
              <p:spPr bwMode="auto">
                <a:xfrm>
                  <a:off x="3158" y="1927"/>
                  <a:ext cx="801" cy="300"/>
                </a:xfrm>
                <a:prstGeom prst="rect">
                  <a:avLst/>
                </a:prstGeom>
                <a:solidFill>
                  <a:srgbClr val="FF9933"/>
                </a:solidFill>
                <a:ln w="9525">
                  <a:solidFill>
                    <a:srgbClr val="000000"/>
                  </a:solidFill>
                  <a:miter lim="800000"/>
                  <a:headEnd/>
                  <a:tailEnd/>
                </a:ln>
              </p:spPr>
              <p:txBody>
                <a:bodyPr/>
                <a:lstStyle/>
                <a:p>
                  <a:endParaRPr lang="en-US"/>
                </a:p>
              </p:txBody>
            </p:sp>
            <p:sp>
              <p:nvSpPr>
                <p:cNvPr id="22655" name="Rectangle 101"/>
                <p:cNvSpPr>
                  <a:spLocks noChangeArrowheads="1"/>
                </p:cNvSpPr>
                <p:nvPr/>
              </p:nvSpPr>
              <p:spPr bwMode="auto">
                <a:xfrm>
                  <a:off x="3267" y="2033"/>
                  <a:ext cx="58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Result Product</a:t>
                  </a:r>
                  <a:endParaRPr lang="en-US" sz="1200"/>
                </a:p>
              </p:txBody>
            </p:sp>
            <p:sp>
              <p:nvSpPr>
                <p:cNvPr id="22656" name="Freeform 102"/>
                <p:cNvSpPr>
                  <a:spLocks/>
                </p:cNvSpPr>
                <p:nvPr/>
              </p:nvSpPr>
              <p:spPr bwMode="auto">
                <a:xfrm>
                  <a:off x="1592" y="1549"/>
                  <a:ext cx="451" cy="375"/>
                </a:xfrm>
                <a:custGeom>
                  <a:avLst/>
                  <a:gdLst>
                    <a:gd name="T0" fmla="*/ 0 w 451"/>
                    <a:gd name="T1" fmla="*/ 375 h 375"/>
                    <a:gd name="T2" fmla="*/ 0 w 451"/>
                    <a:gd name="T3" fmla="*/ 0 h 375"/>
                    <a:gd name="T4" fmla="*/ 451 w 451"/>
                    <a:gd name="T5" fmla="*/ 0 h 375"/>
                    <a:gd name="T6" fmla="*/ 0 60000 65536"/>
                    <a:gd name="T7" fmla="*/ 0 60000 65536"/>
                    <a:gd name="T8" fmla="*/ 0 60000 65536"/>
                  </a:gdLst>
                  <a:ahLst/>
                  <a:cxnLst>
                    <a:cxn ang="T6">
                      <a:pos x="T0" y="T1"/>
                    </a:cxn>
                    <a:cxn ang="T7">
                      <a:pos x="T2" y="T3"/>
                    </a:cxn>
                    <a:cxn ang="T8">
                      <a:pos x="T4" y="T5"/>
                    </a:cxn>
                  </a:cxnLst>
                  <a:rect l="0" t="0" r="r" b="b"/>
                  <a:pathLst>
                    <a:path w="451" h="375">
                      <a:moveTo>
                        <a:pt x="0" y="375"/>
                      </a:moveTo>
                      <a:lnTo>
                        <a:pt x="0" y="0"/>
                      </a:lnTo>
                      <a:lnTo>
                        <a:pt x="451"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657" name="Freeform 103"/>
                <p:cNvSpPr>
                  <a:spLocks/>
                </p:cNvSpPr>
                <p:nvPr/>
              </p:nvSpPr>
              <p:spPr bwMode="auto">
                <a:xfrm>
                  <a:off x="3079" y="1549"/>
                  <a:ext cx="451" cy="378"/>
                </a:xfrm>
                <a:custGeom>
                  <a:avLst/>
                  <a:gdLst>
                    <a:gd name="T0" fmla="*/ 451 w 451"/>
                    <a:gd name="T1" fmla="*/ 378 h 378"/>
                    <a:gd name="T2" fmla="*/ 451 w 451"/>
                    <a:gd name="T3" fmla="*/ 0 h 378"/>
                    <a:gd name="T4" fmla="*/ 0 w 451"/>
                    <a:gd name="T5" fmla="*/ 0 h 378"/>
                    <a:gd name="T6" fmla="*/ 0 60000 65536"/>
                    <a:gd name="T7" fmla="*/ 0 60000 65536"/>
                    <a:gd name="T8" fmla="*/ 0 60000 65536"/>
                  </a:gdLst>
                  <a:ahLst/>
                  <a:cxnLst>
                    <a:cxn ang="T6">
                      <a:pos x="T0" y="T1"/>
                    </a:cxn>
                    <a:cxn ang="T7">
                      <a:pos x="T2" y="T3"/>
                    </a:cxn>
                    <a:cxn ang="T8">
                      <a:pos x="T4" y="T5"/>
                    </a:cxn>
                  </a:cxnLst>
                  <a:rect l="0" t="0" r="r" b="b"/>
                  <a:pathLst>
                    <a:path w="451" h="378">
                      <a:moveTo>
                        <a:pt x="451" y="378"/>
                      </a:moveTo>
                      <a:lnTo>
                        <a:pt x="451" y="0"/>
                      </a:lnTo>
                      <a:lnTo>
                        <a:pt x="0"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2658" name="Group 106"/>
                <p:cNvGrpSpPr>
                  <a:grpSpLocks/>
                </p:cNvGrpSpPr>
                <p:nvPr/>
              </p:nvGrpSpPr>
              <p:grpSpPr bwMode="auto">
                <a:xfrm>
                  <a:off x="1958" y="1323"/>
                  <a:ext cx="233" cy="150"/>
                  <a:chOff x="1958" y="1323"/>
                  <a:chExt cx="233" cy="150"/>
                </a:xfrm>
              </p:grpSpPr>
              <p:sp>
                <p:nvSpPr>
                  <p:cNvPr id="22672" name="Oval 104"/>
                  <p:cNvSpPr>
                    <a:spLocks noChangeArrowheads="1"/>
                  </p:cNvSpPr>
                  <p:nvPr/>
                </p:nvSpPr>
                <p:spPr bwMode="auto">
                  <a:xfrm>
                    <a:off x="1958" y="1323"/>
                    <a:ext cx="233" cy="150"/>
                  </a:xfrm>
                  <a:prstGeom prst="ellipse">
                    <a:avLst/>
                  </a:prstGeom>
                  <a:solidFill>
                    <a:srgbClr val="FFCC99"/>
                  </a:solidFill>
                  <a:ln w="0">
                    <a:solidFill>
                      <a:srgbClr val="000000"/>
                    </a:solidFill>
                    <a:round/>
                    <a:headEnd/>
                    <a:tailEnd/>
                  </a:ln>
                </p:spPr>
                <p:txBody>
                  <a:bodyPr/>
                  <a:lstStyle/>
                  <a:p>
                    <a:endParaRPr lang="en-US"/>
                  </a:p>
                </p:txBody>
              </p:sp>
              <p:sp>
                <p:nvSpPr>
                  <p:cNvPr id="22673" name="Oval 105"/>
                  <p:cNvSpPr>
                    <a:spLocks noChangeArrowheads="1"/>
                  </p:cNvSpPr>
                  <p:nvPr/>
                </p:nvSpPr>
                <p:spPr bwMode="auto">
                  <a:xfrm>
                    <a:off x="1958" y="1323"/>
                    <a:ext cx="233" cy="150"/>
                  </a:xfrm>
                  <a:prstGeom prst="ellipse">
                    <a:avLst/>
                  </a:prstGeom>
                  <a:noFill/>
                  <a:ln w="6"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659" name="Group 109"/>
                <p:cNvGrpSpPr>
                  <a:grpSpLocks/>
                </p:cNvGrpSpPr>
                <p:nvPr/>
              </p:nvGrpSpPr>
              <p:grpSpPr bwMode="auto">
                <a:xfrm>
                  <a:off x="2043" y="1399"/>
                  <a:ext cx="1035" cy="300"/>
                  <a:chOff x="2043" y="1399"/>
                  <a:chExt cx="1035" cy="300"/>
                </a:xfrm>
              </p:grpSpPr>
              <p:sp>
                <p:nvSpPr>
                  <p:cNvPr id="22670" name="Rectangle 107"/>
                  <p:cNvSpPr>
                    <a:spLocks noChangeArrowheads="1"/>
                  </p:cNvSpPr>
                  <p:nvPr/>
                </p:nvSpPr>
                <p:spPr bwMode="auto">
                  <a:xfrm>
                    <a:off x="2043" y="1399"/>
                    <a:ext cx="1035" cy="300"/>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71" name="Rectangle 108"/>
                  <p:cNvSpPr>
                    <a:spLocks noChangeArrowheads="1"/>
                  </p:cNvSpPr>
                  <p:nvPr/>
                </p:nvSpPr>
                <p:spPr bwMode="auto">
                  <a:xfrm>
                    <a:off x="2043" y="1399"/>
                    <a:ext cx="1035" cy="300"/>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60" name="Rectangle 110"/>
                <p:cNvSpPr>
                  <a:spLocks noChangeArrowheads="1"/>
                </p:cNvSpPr>
                <p:nvPr/>
              </p:nvSpPr>
              <p:spPr bwMode="auto">
                <a:xfrm>
                  <a:off x="2242" y="1505"/>
                  <a:ext cx="61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000" b="1" smtClean="0">
                      <a:solidFill>
                        <a:srgbClr val="000000"/>
                      </a:solidFill>
                      <a:latin typeface="Times New Roman" pitchFamily="18" charset="0"/>
                    </a:rPr>
                    <a:t>ResultPublication</a:t>
                  </a:r>
                  <a:endParaRPr lang="en-US">
                    <a:latin typeface="Arial" pitchFamily="34" charset="0"/>
                  </a:endParaRPr>
                </a:p>
              </p:txBody>
            </p:sp>
            <p:grpSp>
              <p:nvGrpSpPr>
                <p:cNvPr id="22661" name="Group 113"/>
                <p:cNvGrpSpPr>
                  <a:grpSpLocks/>
                </p:cNvGrpSpPr>
                <p:nvPr/>
              </p:nvGrpSpPr>
              <p:grpSpPr bwMode="auto">
                <a:xfrm>
                  <a:off x="1958" y="1323"/>
                  <a:ext cx="233" cy="150"/>
                  <a:chOff x="1958" y="1323"/>
                  <a:chExt cx="233" cy="150"/>
                </a:xfrm>
              </p:grpSpPr>
              <p:sp>
                <p:nvSpPr>
                  <p:cNvPr id="22668" name="Oval 111"/>
                  <p:cNvSpPr>
                    <a:spLocks noChangeArrowheads="1"/>
                  </p:cNvSpPr>
                  <p:nvPr/>
                </p:nvSpPr>
                <p:spPr bwMode="auto">
                  <a:xfrm>
                    <a:off x="1958" y="1323"/>
                    <a:ext cx="233" cy="150"/>
                  </a:xfrm>
                  <a:prstGeom prst="ellipse">
                    <a:avLst/>
                  </a:prstGeom>
                  <a:solidFill>
                    <a:srgbClr val="FFCC99"/>
                  </a:solidFill>
                  <a:ln w="0">
                    <a:solidFill>
                      <a:srgbClr val="000000"/>
                    </a:solidFill>
                    <a:round/>
                    <a:headEnd/>
                    <a:tailEnd/>
                  </a:ln>
                </p:spPr>
                <p:txBody>
                  <a:bodyPr/>
                  <a:lstStyle/>
                  <a:p>
                    <a:endParaRPr lang="en-US"/>
                  </a:p>
                </p:txBody>
              </p:sp>
              <p:sp>
                <p:nvSpPr>
                  <p:cNvPr id="22669" name="Oval 112"/>
                  <p:cNvSpPr>
                    <a:spLocks noChangeArrowheads="1"/>
                  </p:cNvSpPr>
                  <p:nvPr/>
                </p:nvSpPr>
                <p:spPr bwMode="auto">
                  <a:xfrm>
                    <a:off x="1958" y="1323"/>
                    <a:ext cx="233" cy="150"/>
                  </a:xfrm>
                  <a:prstGeom prst="ellipse">
                    <a:avLst/>
                  </a:prstGeom>
                  <a:noFill/>
                  <a:ln w="6"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62" name="Rectangle 114"/>
                <p:cNvSpPr>
                  <a:spLocks noChangeArrowheads="1"/>
                </p:cNvSpPr>
                <p:nvPr/>
              </p:nvSpPr>
              <p:spPr bwMode="auto">
                <a:xfrm>
                  <a:off x="2043" y="1399"/>
                  <a:ext cx="1035" cy="300"/>
                </a:xfrm>
                <a:prstGeom prst="rect">
                  <a:avLst/>
                </a:prstGeom>
                <a:solidFill>
                  <a:srgbClr val="FF9933"/>
                </a:solidFill>
                <a:ln w="9525">
                  <a:solidFill>
                    <a:srgbClr val="000000"/>
                  </a:solidFill>
                  <a:miter lim="800000"/>
                  <a:headEnd/>
                  <a:tailEnd/>
                </a:ln>
              </p:spPr>
              <p:txBody>
                <a:bodyPr/>
                <a:lstStyle/>
                <a:p>
                  <a:endParaRPr lang="en-US"/>
                </a:p>
              </p:txBody>
            </p:sp>
            <p:sp>
              <p:nvSpPr>
                <p:cNvPr id="22663" name="Rectangle 117"/>
                <p:cNvSpPr>
                  <a:spLocks noChangeArrowheads="1"/>
                </p:cNvSpPr>
                <p:nvPr/>
              </p:nvSpPr>
              <p:spPr bwMode="auto">
                <a:xfrm>
                  <a:off x="2223" y="1514"/>
                  <a:ext cx="72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ResultPublication</a:t>
                  </a:r>
                  <a:endParaRPr lang="en-US" sz="1200"/>
                </a:p>
              </p:txBody>
            </p:sp>
            <p:grpSp>
              <p:nvGrpSpPr>
                <p:cNvPr id="22664" name="Group 120"/>
                <p:cNvGrpSpPr>
                  <a:grpSpLocks/>
                </p:cNvGrpSpPr>
                <p:nvPr/>
              </p:nvGrpSpPr>
              <p:grpSpPr bwMode="auto">
                <a:xfrm>
                  <a:off x="1242" y="1924"/>
                  <a:ext cx="749" cy="308"/>
                  <a:chOff x="1242" y="1924"/>
                  <a:chExt cx="749" cy="308"/>
                </a:xfrm>
              </p:grpSpPr>
              <p:sp>
                <p:nvSpPr>
                  <p:cNvPr id="22666" name="Rectangle 118"/>
                  <p:cNvSpPr>
                    <a:spLocks noChangeArrowheads="1"/>
                  </p:cNvSpPr>
                  <p:nvPr/>
                </p:nvSpPr>
                <p:spPr bwMode="auto">
                  <a:xfrm>
                    <a:off x="1242" y="1933"/>
                    <a:ext cx="749" cy="299"/>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67" name="Rectangle 119"/>
                  <p:cNvSpPr>
                    <a:spLocks noChangeArrowheads="1"/>
                  </p:cNvSpPr>
                  <p:nvPr/>
                </p:nvSpPr>
                <p:spPr bwMode="auto">
                  <a:xfrm>
                    <a:off x="1242" y="1924"/>
                    <a:ext cx="749" cy="299"/>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65" name="Rectangle 121"/>
                <p:cNvSpPr>
                  <a:spLocks noChangeArrowheads="1"/>
                </p:cNvSpPr>
                <p:nvPr/>
              </p:nvSpPr>
              <p:spPr bwMode="auto">
                <a:xfrm>
                  <a:off x="1378" y="2021"/>
                  <a:ext cx="51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ResultPatent</a:t>
                  </a:r>
                  <a:endParaRPr lang="en-US" sz="1200"/>
                </a:p>
              </p:txBody>
            </p:sp>
          </p:grpSp>
        </p:grpSp>
      </p:grpSp>
      <p:sp>
        <p:nvSpPr>
          <p:cNvPr id="22623" name="Oval 24"/>
          <p:cNvSpPr>
            <a:spLocks noChangeArrowheads="1"/>
          </p:cNvSpPr>
          <p:nvPr/>
        </p:nvSpPr>
        <p:spPr bwMode="auto">
          <a:xfrm>
            <a:off x="824171" y="4869360"/>
            <a:ext cx="389589" cy="320720"/>
          </a:xfrm>
          <a:prstGeom prst="ellipse">
            <a:avLst/>
          </a:prstGeom>
          <a:solidFill>
            <a:schemeClr val="accent1"/>
          </a:solidFill>
          <a:ln w="9525">
            <a:solidFill>
              <a:schemeClr val="accent2"/>
            </a:solidFill>
            <a:round/>
            <a:headEnd/>
            <a:tailEnd/>
          </a:ln>
        </p:spPr>
        <p:txBody>
          <a:bodyPr wrap="none" anchor="ctr"/>
          <a:lstStyle/>
          <a:p>
            <a:pPr algn="ctr"/>
            <a:endParaRPr lang="en-US"/>
          </a:p>
        </p:txBody>
      </p:sp>
      <p:sp>
        <p:nvSpPr>
          <p:cNvPr id="22624" name="Oval 23"/>
          <p:cNvSpPr>
            <a:spLocks noChangeArrowheads="1"/>
          </p:cNvSpPr>
          <p:nvPr/>
        </p:nvSpPr>
        <p:spPr bwMode="auto">
          <a:xfrm>
            <a:off x="5416851" y="1734821"/>
            <a:ext cx="389589" cy="320718"/>
          </a:xfrm>
          <a:prstGeom prst="ellipse">
            <a:avLst/>
          </a:prstGeom>
          <a:solidFill>
            <a:schemeClr val="accent1"/>
          </a:solidFill>
          <a:ln w="9525">
            <a:solidFill>
              <a:schemeClr val="accent2"/>
            </a:solidFill>
            <a:round/>
            <a:headEnd/>
            <a:tailEnd/>
          </a:ln>
        </p:spPr>
        <p:txBody>
          <a:bodyPr wrap="none" anchor="ctr"/>
          <a:lstStyle/>
          <a:p>
            <a:pPr algn="ctr"/>
            <a:endParaRPr lang="en-US"/>
          </a:p>
        </p:txBody>
      </p:sp>
      <p:sp>
        <p:nvSpPr>
          <p:cNvPr id="22625" name="Rectangle 7"/>
          <p:cNvSpPr>
            <a:spLocks noChangeArrowheads="1"/>
          </p:cNvSpPr>
          <p:nvPr/>
        </p:nvSpPr>
        <p:spPr bwMode="auto">
          <a:xfrm>
            <a:off x="980351" y="5030605"/>
            <a:ext cx="760298" cy="483736"/>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Citation</a:t>
            </a:r>
            <a:endParaRPr lang="en-US" sz="1300" b="1">
              <a:solidFill>
                <a:schemeClr val="bg1"/>
              </a:solidFill>
            </a:endParaRPr>
          </a:p>
        </p:txBody>
      </p:sp>
      <p:sp>
        <p:nvSpPr>
          <p:cNvPr id="22626" name="Rectangle 8"/>
          <p:cNvSpPr>
            <a:spLocks noChangeArrowheads="1"/>
          </p:cNvSpPr>
          <p:nvPr/>
        </p:nvSpPr>
        <p:spPr bwMode="auto">
          <a:xfrm>
            <a:off x="824171" y="4226150"/>
            <a:ext cx="631663" cy="483736"/>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CV</a:t>
            </a:r>
            <a:endParaRPr lang="en-US" sz="1300" b="1">
              <a:solidFill>
                <a:schemeClr val="bg1"/>
              </a:solidFill>
            </a:endParaRPr>
          </a:p>
        </p:txBody>
      </p:sp>
      <p:sp>
        <p:nvSpPr>
          <p:cNvPr id="22627" name="Rectangle 9"/>
          <p:cNvSpPr>
            <a:spLocks noChangeArrowheads="1"/>
          </p:cNvSpPr>
          <p:nvPr/>
        </p:nvSpPr>
        <p:spPr bwMode="auto">
          <a:xfrm>
            <a:off x="757238" y="3503204"/>
            <a:ext cx="760298" cy="483736"/>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Prize</a:t>
            </a:r>
            <a:endParaRPr lang="en-US" sz="1300" b="1">
              <a:solidFill>
                <a:schemeClr val="bg1"/>
              </a:solidFill>
            </a:endParaRPr>
          </a:p>
        </p:txBody>
      </p:sp>
      <p:sp>
        <p:nvSpPr>
          <p:cNvPr id="22628" name="Rectangle 10"/>
          <p:cNvSpPr>
            <a:spLocks noChangeArrowheads="1"/>
          </p:cNvSpPr>
          <p:nvPr/>
        </p:nvSpPr>
        <p:spPr bwMode="auto">
          <a:xfrm>
            <a:off x="901403" y="2780257"/>
            <a:ext cx="1108696" cy="481964"/>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Qualification</a:t>
            </a:r>
            <a:endParaRPr lang="en-US" sz="1300" b="1">
              <a:solidFill>
                <a:schemeClr val="bg1"/>
              </a:solidFill>
            </a:endParaRPr>
          </a:p>
        </p:txBody>
      </p:sp>
      <p:sp>
        <p:nvSpPr>
          <p:cNvPr id="22629" name="Rectangle 11"/>
          <p:cNvSpPr>
            <a:spLocks noChangeArrowheads="1"/>
          </p:cNvSpPr>
          <p:nvPr/>
        </p:nvSpPr>
        <p:spPr bwMode="auto">
          <a:xfrm>
            <a:off x="1057581" y="2216784"/>
            <a:ext cx="1692221" cy="318947"/>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ExpertiseAndSkills</a:t>
            </a:r>
            <a:endParaRPr lang="en-US" sz="1300" b="1">
              <a:solidFill>
                <a:schemeClr val="bg1"/>
              </a:solidFill>
            </a:endParaRPr>
          </a:p>
        </p:txBody>
      </p:sp>
      <p:sp>
        <p:nvSpPr>
          <p:cNvPr id="22630" name="Rectangle 12"/>
          <p:cNvSpPr>
            <a:spLocks noChangeArrowheads="1"/>
          </p:cNvSpPr>
          <p:nvPr/>
        </p:nvSpPr>
        <p:spPr bwMode="auto">
          <a:xfrm>
            <a:off x="2425569" y="1575347"/>
            <a:ext cx="1167048" cy="402228"/>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Equipment</a:t>
            </a:r>
            <a:endParaRPr lang="en-US" sz="1300" b="1">
              <a:solidFill>
                <a:schemeClr val="bg1"/>
              </a:solidFill>
            </a:endParaRPr>
          </a:p>
        </p:txBody>
      </p:sp>
      <p:sp>
        <p:nvSpPr>
          <p:cNvPr id="22631" name="Rectangle 13"/>
          <p:cNvSpPr>
            <a:spLocks noChangeArrowheads="1"/>
          </p:cNvSpPr>
          <p:nvPr/>
        </p:nvSpPr>
        <p:spPr bwMode="auto">
          <a:xfrm>
            <a:off x="4222341" y="1493838"/>
            <a:ext cx="990275" cy="402228"/>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Facility</a:t>
            </a:r>
            <a:endParaRPr lang="en-US" sz="1300" b="1">
              <a:solidFill>
                <a:schemeClr val="bg1"/>
              </a:solidFill>
            </a:endParaRPr>
          </a:p>
        </p:txBody>
      </p:sp>
      <p:sp>
        <p:nvSpPr>
          <p:cNvPr id="22632" name="Rectangle 14"/>
          <p:cNvSpPr>
            <a:spLocks noChangeArrowheads="1"/>
          </p:cNvSpPr>
          <p:nvPr/>
        </p:nvSpPr>
        <p:spPr bwMode="auto">
          <a:xfrm>
            <a:off x="5573029" y="1896066"/>
            <a:ext cx="1628719" cy="398684"/>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Fundings</a:t>
            </a:r>
            <a:endParaRPr lang="en-US" sz="1300" b="1">
              <a:solidFill>
                <a:schemeClr val="bg1"/>
              </a:solidFill>
            </a:endParaRPr>
          </a:p>
        </p:txBody>
      </p:sp>
      <p:sp>
        <p:nvSpPr>
          <p:cNvPr id="22633" name="Rectangle 15"/>
          <p:cNvSpPr>
            <a:spLocks noChangeArrowheads="1"/>
          </p:cNvSpPr>
          <p:nvPr/>
        </p:nvSpPr>
        <p:spPr bwMode="auto">
          <a:xfrm>
            <a:off x="7035273" y="2539276"/>
            <a:ext cx="990274" cy="402228"/>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Service</a:t>
            </a:r>
            <a:endParaRPr lang="en-US" sz="1300" b="1">
              <a:solidFill>
                <a:schemeClr val="bg1"/>
              </a:solidFill>
            </a:endParaRPr>
          </a:p>
        </p:txBody>
      </p:sp>
      <p:sp>
        <p:nvSpPr>
          <p:cNvPr id="22634" name="Rectangle 16"/>
          <p:cNvSpPr>
            <a:spLocks noChangeArrowheads="1"/>
          </p:cNvSpPr>
          <p:nvPr/>
        </p:nvSpPr>
        <p:spPr bwMode="auto">
          <a:xfrm>
            <a:off x="7052437" y="3262222"/>
            <a:ext cx="1450213" cy="402228"/>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ElectronicAdresse</a:t>
            </a:r>
            <a:endParaRPr lang="en-US" sz="1300" b="1">
              <a:solidFill>
                <a:schemeClr val="bg1"/>
              </a:solidFill>
            </a:endParaRPr>
          </a:p>
        </p:txBody>
      </p:sp>
      <p:sp>
        <p:nvSpPr>
          <p:cNvPr id="22635" name="Rectangle 17"/>
          <p:cNvSpPr>
            <a:spLocks noChangeArrowheads="1"/>
          </p:cNvSpPr>
          <p:nvPr/>
        </p:nvSpPr>
        <p:spPr bwMode="auto">
          <a:xfrm>
            <a:off x="7052436" y="3905431"/>
            <a:ext cx="1118993" cy="402229"/>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PostalAdress</a:t>
            </a:r>
            <a:endParaRPr lang="en-US" sz="1300" b="1">
              <a:solidFill>
                <a:schemeClr val="bg1"/>
              </a:solidFill>
            </a:endParaRPr>
          </a:p>
        </p:txBody>
      </p:sp>
      <p:sp>
        <p:nvSpPr>
          <p:cNvPr id="22636" name="Rectangle 18"/>
          <p:cNvSpPr>
            <a:spLocks noChangeArrowheads="1"/>
          </p:cNvSpPr>
          <p:nvPr/>
        </p:nvSpPr>
        <p:spPr bwMode="auto">
          <a:xfrm>
            <a:off x="7208613" y="4789624"/>
            <a:ext cx="962815" cy="402228"/>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Country</a:t>
            </a:r>
            <a:endParaRPr lang="en-US" sz="1300" b="1">
              <a:solidFill>
                <a:schemeClr val="bg1"/>
              </a:solidFill>
            </a:endParaRPr>
          </a:p>
        </p:txBody>
      </p:sp>
      <p:sp>
        <p:nvSpPr>
          <p:cNvPr id="22637" name="Rectangle 19"/>
          <p:cNvSpPr>
            <a:spLocks noChangeArrowheads="1"/>
          </p:cNvSpPr>
          <p:nvPr/>
        </p:nvSpPr>
        <p:spPr bwMode="auto">
          <a:xfrm>
            <a:off x="6585615" y="5516114"/>
            <a:ext cx="1225401" cy="318947"/>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Currency</a:t>
            </a:r>
            <a:endParaRPr lang="en-US" sz="1300" b="1">
              <a:solidFill>
                <a:schemeClr val="bg1"/>
              </a:solidFill>
            </a:endParaRPr>
          </a:p>
        </p:txBody>
      </p:sp>
      <p:sp>
        <p:nvSpPr>
          <p:cNvPr id="22638" name="Rectangle 20"/>
          <p:cNvSpPr>
            <a:spLocks noChangeArrowheads="1"/>
          </p:cNvSpPr>
          <p:nvPr/>
        </p:nvSpPr>
        <p:spPr bwMode="auto">
          <a:xfrm>
            <a:off x="4639391" y="5835060"/>
            <a:ext cx="1633868" cy="402228"/>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Language</a:t>
            </a:r>
            <a:endParaRPr lang="en-US" sz="1300" b="1">
              <a:solidFill>
                <a:schemeClr val="bg1"/>
              </a:solidFill>
            </a:endParaRPr>
          </a:p>
        </p:txBody>
      </p:sp>
      <p:sp>
        <p:nvSpPr>
          <p:cNvPr id="22639" name="Rectangle 21"/>
          <p:cNvSpPr>
            <a:spLocks noChangeArrowheads="1"/>
          </p:cNvSpPr>
          <p:nvPr/>
        </p:nvSpPr>
        <p:spPr bwMode="auto">
          <a:xfrm>
            <a:off x="3393394" y="5835060"/>
            <a:ext cx="873570" cy="402228"/>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Event</a:t>
            </a:r>
            <a:endParaRPr lang="en-US" sz="1300" b="1">
              <a:solidFill>
                <a:schemeClr val="bg1"/>
              </a:solidFill>
            </a:endParaRPr>
          </a:p>
        </p:txBody>
      </p:sp>
      <p:sp>
        <p:nvSpPr>
          <p:cNvPr id="22640" name="Rectangle 22"/>
          <p:cNvSpPr>
            <a:spLocks noChangeArrowheads="1"/>
          </p:cNvSpPr>
          <p:nvPr/>
        </p:nvSpPr>
        <p:spPr bwMode="auto">
          <a:xfrm>
            <a:off x="1992937" y="5673815"/>
            <a:ext cx="1167048" cy="402229"/>
          </a:xfrm>
          <a:prstGeom prst="rect">
            <a:avLst/>
          </a:prstGeom>
          <a:solidFill>
            <a:srgbClr val="0198BB"/>
          </a:solidFill>
          <a:ln w="9525">
            <a:solidFill>
              <a:srgbClr val="0070C0"/>
            </a:solidFill>
            <a:miter lim="800000"/>
            <a:headEnd/>
            <a:tailEnd/>
          </a:ln>
        </p:spPr>
        <p:txBody>
          <a:bodyPr wrap="none" anchor="ctr"/>
          <a:lstStyle/>
          <a:p>
            <a:pPr algn="ctr"/>
            <a:r>
              <a:rPr lang="en-US" sz="1300" b="1" smtClean="0">
                <a:solidFill>
                  <a:schemeClr val="bg1"/>
                </a:solidFill>
              </a:rPr>
              <a:t>Metrics</a:t>
            </a:r>
            <a:endParaRPr lang="en-US" sz="1300" b="1">
              <a:solidFill>
                <a:schemeClr val="bg1"/>
              </a:solidFill>
            </a:endParaRPr>
          </a:p>
        </p:txBody>
      </p:sp>
      <p:grpSp>
        <p:nvGrpSpPr>
          <p:cNvPr id="22615" name="3139 Grupo"/>
          <p:cNvGrpSpPr>
            <a:grpSpLocks/>
          </p:cNvGrpSpPr>
          <p:nvPr/>
        </p:nvGrpSpPr>
        <p:grpSpPr bwMode="auto">
          <a:xfrm>
            <a:off x="3144840" y="5129213"/>
            <a:ext cx="1330325" cy="474661"/>
            <a:chOff x="3144310" y="5129443"/>
            <a:chExt cx="1330880" cy="474312"/>
          </a:xfrm>
        </p:grpSpPr>
        <p:sp>
          <p:nvSpPr>
            <p:cNvPr id="185" name="Oval 68"/>
            <p:cNvSpPr/>
            <p:nvPr/>
          </p:nvSpPr>
          <p:spPr bwMode="auto">
            <a:xfrm>
              <a:off x="3144310" y="5129443"/>
              <a:ext cx="328749" cy="234777"/>
            </a:xfrm>
            <a:prstGeom prst="ellipse">
              <a:avLst/>
            </a:prstGeom>
            <a:solidFill>
              <a:schemeClr val="accent2">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buFont typeface="Times New Roman" pitchFamily="18" charset="0"/>
                <a:buNone/>
                <a:defRPr/>
              </a:pPr>
              <a:endParaRPr lang="en-US">
                <a:solidFill>
                  <a:srgbClr val="FFFFFF"/>
                </a:solidFill>
                <a:ea typeface="ＭＳ Ｐゴシック" pitchFamily="84" charset="-128"/>
              </a:endParaRPr>
            </a:p>
          </p:txBody>
        </p:sp>
        <p:sp>
          <p:nvSpPr>
            <p:cNvPr id="178" name="Rectangle 43"/>
            <p:cNvSpPr>
              <a:spLocks noChangeArrowheads="1"/>
            </p:cNvSpPr>
            <p:nvPr/>
          </p:nvSpPr>
          <p:spPr bwMode="auto">
            <a:xfrm>
              <a:off x="3282480" y="5221450"/>
              <a:ext cx="1192710" cy="382305"/>
            </a:xfrm>
            <a:prstGeom prst="rect">
              <a:avLst/>
            </a:prstGeom>
            <a:solidFill>
              <a:schemeClr val="accent2">
                <a:lumMod val="40000"/>
                <a:lumOff val="60000"/>
              </a:schemeClr>
            </a:solidFill>
            <a:ln>
              <a:solidFill>
                <a:schemeClr val="accent2">
                  <a:lumMod val="50000"/>
                </a:schemeClr>
              </a:solidFill>
            </a:ln>
            <a:extLst/>
          </p:spPr>
          <p:txBody>
            <a:bodyPr/>
            <a:lstStyle/>
            <a:p>
              <a:pPr fontAlgn="auto">
                <a:spcBef>
                  <a:spcPts val="0"/>
                </a:spcBef>
                <a:spcAft>
                  <a:spcPts val="0"/>
                </a:spcAft>
                <a:defRPr/>
              </a:pPr>
              <a:endParaRPr lang="en-US">
                <a:latin typeface="+mn-lt"/>
                <a:cs typeface="+mn-cs"/>
              </a:endParaRPr>
            </a:p>
          </p:txBody>
        </p:sp>
        <p:sp>
          <p:nvSpPr>
            <p:cNvPr id="22622" name="Rectangle 46"/>
            <p:cNvSpPr>
              <a:spLocks noChangeArrowheads="1"/>
            </p:cNvSpPr>
            <p:nvPr/>
          </p:nvSpPr>
          <p:spPr bwMode="auto">
            <a:xfrm>
              <a:off x="3521001" y="5329696"/>
              <a:ext cx="573537" cy="1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dirty="0" smtClean="0">
                  <a:solidFill>
                    <a:srgbClr val="000000"/>
                  </a:solidFill>
                </a:rPr>
                <a:t>Indicator</a:t>
              </a:r>
              <a:endParaRPr lang="en-US" sz="1200" dirty="0"/>
            </a:p>
          </p:txBody>
        </p:sp>
      </p:grpSp>
      <p:grpSp>
        <p:nvGrpSpPr>
          <p:cNvPr id="22616" name="3147 Grupo"/>
          <p:cNvGrpSpPr>
            <a:grpSpLocks/>
          </p:cNvGrpSpPr>
          <p:nvPr/>
        </p:nvGrpSpPr>
        <p:grpSpPr bwMode="auto">
          <a:xfrm>
            <a:off x="4748214" y="5084759"/>
            <a:ext cx="1174750" cy="536577"/>
            <a:chOff x="4748352" y="5085022"/>
            <a:chExt cx="1175240" cy="536182"/>
          </a:xfrm>
        </p:grpSpPr>
        <p:sp>
          <p:nvSpPr>
            <p:cNvPr id="182" name="Oval 68"/>
            <p:cNvSpPr/>
            <p:nvPr/>
          </p:nvSpPr>
          <p:spPr bwMode="auto">
            <a:xfrm>
              <a:off x="4748352" y="5085022"/>
              <a:ext cx="328749" cy="234777"/>
            </a:xfrm>
            <a:prstGeom prst="ellipse">
              <a:avLst/>
            </a:prstGeom>
            <a:solidFill>
              <a:schemeClr val="accent2">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buFont typeface="Times New Roman" pitchFamily="18" charset="0"/>
                <a:buNone/>
                <a:defRPr/>
              </a:pPr>
              <a:endParaRPr lang="en-US">
                <a:solidFill>
                  <a:srgbClr val="FFFFFF"/>
                </a:solidFill>
                <a:ea typeface="ＭＳ Ｐゴシック" pitchFamily="84" charset="-128"/>
              </a:endParaRPr>
            </a:p>
          </p:txBody>
        </p:sp>
        <p:sp>
          <p:nvSpPr>
            <p:cNvPr id="180" name="Rectangle 43"/>
            <p:cNvSpPr>
              <a:spLocks noChangeArrowheads="1"/>
            </p:cNvSpPr>
            <p:nvPr/>
          </p:nvSpPr>
          <p:spPr bwMode="auto">
            <a:xfrm>
              <a:off x="4891286" y="5191308"/>
              <a:ext cx="1032306" cy="429896"/>
            </a:xfrm>
            <a:prstGeom prst="rect">
              <a:avLst/>
            </a:prstGeom>
            <a:solidFill>
              <a:schemeClr val="accent2">
                <a:lumMod val="40000"/>
                <a:lumOff val="60000"/>
              </a:schemeClr>
            </a:solidFill>
            <a:ln>
              <a:solidFill>
                <a:schemeClr val="accent2">
                  <a:lumMod val="50000"/>
                </a:schemeClr>
              </a:solidFill>
            </a:ln>
            <a:extLst/>
          </p:spPr>
          <p:txBody>
            <a:bodyPr/>
            <a:lstStyle/>
            <a:p>
              <a:pPr fontAlgn="auto">
                <a:spcBef>
                  <a:spcPts val="0"/>
                </a:spcBef>
                <a:spcAft>
                  <a:spcPts val="0"/>
                </a:spcAft>
                <a:defRPr/>
              </a:pPr>
              <a:endParaRPr lang="en-US">
                <a:latin typeface="+mn-lt"/>
                <a:cs typeface="+mn-cs"/>
              </a:endParaRPr>
            </a:p>
          </p:txBody>
        </p:sp>
        <p:sp>
          <p:nvSpPr>
            <p:cNvPr id="22619" name="Rectangle 46"/>
            <p:cNvSpPr>
              <a:spLocks noChangeArrowheads="1"/>
            </p:cNvSpPr>
            <p:nvPr/>
          </p:nvSpPr>
          <p:spPr bwMode="auto">
            <a:xfrm>
              <a:off x="4950034" y="5331529"/>
              <a:ext cx="898120" cy="1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dirty="0" smtClean="0">
                  <a:solidFill>
                    <a:srgbClr val="000000"/>
                  </a:solidFill>
                </a:rPr>
                <a:t>Measurement</a:t>
              </a:r>
              <a:endParaRPr lang="en-US" sz="1200" dirty="0"/>
            </a:p>
          </p:txBody>
        </p:sp>
      </p:grpSp>
      <p:grpSp>
        <p:nvGrpSpPr>
          <p:cNvPr id="2" name="Group 4"/>
          <p:cNvGrpSpPr>
            <a:grpSpLocks noChangeAspect="1"/>
          </p:cNvGrpSpPr>
          <p:nvPr/>
        </p:nvGrpSpPr>
        <p:grpSpPr bwMode="auto">
          <a:xfrm>
            <a:off x="2106613" y="3482975"/>
            <a:ext cx="4435476" cy="1481138"/>
            <a:chOff x="1165" y="2194"/>
            <a:chExt cx="2794" cy="933"/>
          </a:xfrm>
        </p:grpSpPr>
        <p:sp>
          <p:nvSpPr>
            <p:cNvPr id="22542" name="AutoShape 3"/>
            <p:cNvSpPr>
              <a:spLocks noChangeAspect="1" noChangeArrowheads="1" noTextEdit="1"/>
            </p:cNvSpPr>
            <p:nvPr/>
          </p:nvSpPr>
          <p:spPr bwMode="auto">
            <a:xfrm>
              <a:off x="1165" y="2194"/>
              <a:ext cx="2794" cy="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43" name="Line 5"/>
            <p:cNvSpPr>
              <a:spLocks noChangeShapeType="1"/>
            </p:cNvSpPr>
            <p:nvPr/>
          </p:nvSpPr>
          <p:spPr bwMode="auto">
            <a:xfrm>
              <a:off x="1973" y="2961"/>
              <a:ext cx="1171" cy="0"/>
            </a:xfrm>
            <a:prstGeom prst="line">
              <a:avLst/>
            </a:prstGeom>
            <a:noFill/>
            <a:ln w="5"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2544" name="Group 13"/>
            <p:cNvGrpSpPr>
              <a:grpSpLocks/>
            </p:cNvGrpSpPr>
            <p:nvPr/>
          </p:nvGrpSpPr>
          <p:grpSpPr bwMode="auto">
            <a:xfrm>
              <a:off x="1168" y="2718"/>
              <a:ext cx="857" cy="401"/>
              <a:chOff x="1168" y="2718"/>
              <a:chExt cx="857" cy="401"/>
            </a:xfrm>
          </p:grpSpPr>
          <p:grpSp>
            <p:nvGrpSpPr>
              <p:cNvPr id="22608" name="Group 8"/>
              <p:cNvGrpSpPr>
                <a:grpSpLocks/>
              </p:cNvGrpSpPr>
              <p:nvPr/>
            </p:nvGrpSpPr>
            <p:grpSpPr bwMode="auto">
              <a:xfrm>
                <a:off x="1168" y="2718"/>
                <a:ext cx="251" cy="162"/>
                <a:chOff x="1168" y="2718"/>
                <a:chExt cx="251" cy="162"/>
              </a:xfrm>
            </p:grpSpPr>
            <p:sp>
              <p:nvSpPr>
                <p:cNvPr id="22613" name="Oval 6"/>
                <p:cNvSpPr>
                  <a:spLocks noChangeArrowheads="1"/>
                </p:cNvSpPr>
                <p:nvPr/>
              </p:nvSpPr>
              <p:spPr bwMode="auto">
                <a:xfrm>
                  <a:off x="1168" y="2718"/>
                  <a:ext cx="251" cy="162"/>
                </a:xfrm>
                <a:prstGeom prst="ellipse">
                  <a:avLst/>
                </a:prstGeom>
                <a:solidFill>
                  <a:srgbClr val="99FF99"/>
                </a:solidFill>
                <a:ln w="0">
                  <a:solidFill>
                    <a:srgbClr val="000000"/>
                  </a:solidFill>
                  <a:round/>
                  <a:headEnd/>
                  <a:tailEnd/>
                </a:ln>
              </p:spPr>
              <p:txBody>
                <a:bodyPr/>
                <a:lstStyle/>
                <a:p>
                  <a:endParaRPr lang="en-US"/>
                </a:p>
              </p:txBody>
            </p:sp>
            <p:sp>
              <p:nvSpPr>
                <p:cNvPr id="22614" name="Oval 7"/>
                <p:cNvSpPr>
                  <a:spLocks noChangeArrowheads="1"/>
                </p:cNvSpPr>
                <p:nvPr/>
              </p:nvSpPr>
              <p:spPr bwMode="auto">
                <a:xfrm>
                  <a:off x="1168" y="2718"/>
                  <a:ext cx="251"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609" name="Group 11"/>
              <p:cNvGrpSpPr>
                <a:grpSpLocks/>
              </p:cNvGrpSpPr>
              <p:nvPr/>
            </p:nvGrpSpPr>
            <p:grpSpPr bwMode="auto">
              <a:xfrm>
                <a:off x="1274" y="2796"/>
                <a:ext cx="751" cy="323"/>
                <a:chOff x="1274" y="2796"/>
                <a:chExt cx="751" cy="323"/>
              </a:xfrm>
            </p:grpSpPr>
            <p:sp>
              <p:nvSpPr>
                <p:cNvPr id="22611" name="Rectangle 9"/>
                <p:cNvSpPr>
                  <a:spLocks noChangeArrowheads="1"/>
                </p:cNvSpPr>
                <p:nvPr/>
              </p:nvSpPr>
              <p:spPr bwMode="auto">
                <a:xfrm>
                  <a:off x="1274" y="2796"/>
                  <a:ext cx="751"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12" name="Rectangle 10"/>
                <p:cNvSpPr>
                  <a:spLocks noChangeArrowheads="1"/>
                </p:cNvSpPr>
                <p:nvPr/>
              </p:nvSpPr>
              <p:spPr bwMode="auto">
                <a:xfrm>
                  <a:off x="1274" y="2796"/>
                  <a:ext cx="751"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10" name="Rectangle 12"/>
              <p:cNvSpPr>
                <a:spLocks noChangeArrowheads="1"/>
              </p:cNvSpPr>
              <p:nvPr/>
            </p:nvSpPr>
            <p:spPr bwMode="auto">
              <a:xfrm>
                <a:off x="1516" y="2910"/>
                <a:ext cx="26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Person</a:t>
                </a:r>
                <a:endParaRPr lang="en-US">
                  <a:latin typeface="Arial" pitchFamily="34" charset="0"/>
                </a:endParaRPr>
              </a:p>
            </p:txBody>
          </p:sp>
        </p:grpSp>
        <p:grpSp>
          <p:nvGrpSpPr>
            <p:cNvPr id="22545" name="Group 21"/>
            <p:cNvGrpSpPr>
              <a:grpSpLocks/>
            </p:cNvGrpSpPr>
            <p:nvPr/>
          </p:nvGrpSpPr>
          <p:grpSpPr bwMode="auto">
            <a:xfrm>
              <a:off x="2998" y="2718"/>
              <a:ext cx="952" cy="396"/>
              <a:chOff x="2998" y="2718"/>
              <a:chExt cx="952" cy="396"/>
            </a:xfrm>
          </p:grpSpPr>
          <p:grpSp>
            <p:nvGrpSpPr>
              <p:cNvPr id="22601" name="Group 16"/>
              <p:cNvGrpSpPr>
                <a:grpSpLocks/>
              </p:cNvGrpSpPr>
              <p:nvPr/>
            </p:nvGrpSpPr>
            <p:grpSpPr bwMode="auto">
              <a:xfrm>
                <a:off x="2998" y="2718"/>
                <a:ext cx="273" cy="162"/>
                <a:chOff x="2998" y="2718"/>
                <a:chExt cx="273" cy="162"/>
              </a:xfrm>
            </p:grpSpPr>
            <p:sp>
              <p:nvSpPr>
                <p:cNvPr id="22606" name="Oval 14"/>
                <p:cNvSpPr>
                  <a:spLocks noChangeArrowheads="1"/>
                </p:cNvSpPr>
                <p:nvPr/>
              </p:nvSpPr>
              <p:spPr bwMode="auto">
                <a:xfrm>
                  <a:off x="2998" y="2718"/>
                  <a:ext cx="273" cy="162"/>
                </a:xfrm>
                <a:prstGeom prst="ellipse">
                  <a:avLst/>
                </a:prstGeom>
                <a:solidFill>
                  <a:srgbClr val="99FF99"/>
                </a:solidFill>
                <a:ln w="0">
                  <a:solidFill>
                    <a:srgbClr val="000000"/>
                  </a:solidFill>
                  <a:round/>
                  <a:headEnd/>
                  <a:tailEnd/>
                </a:ln>
              </p:spPr>
              <p:txBody>
                <a:bodyPr/>
                <a:lstStyle/>
                <a:p>
                  <a:endParaRPr lang="en-US"/>
                </a:p>
              </p:txBody>
            </p:sp>
            <p:sp>
              <p:nvSpPr>
                <p:cNvPr id="22607" name="Oval 15"/>
                <p:cNvSpPr>
                  <a:spLocks noChangeArrowheads="1"/>
                </p:cNvSpPr>
                <p:nvPr/>
              </p:nvSpPr>
              <p:spPr bwMode="auto">
                <a:xfrm>
                  <a:off x="2998" y="2718"/>
                  <a:ext cx="273"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602" name="Group 19"/>
              <p:cNvGrpSpPr>
                <a:grpSpLocks/>
              </p:cNvGrpSpPr>
              <p:nvPr/>
            </p:nvGrpSpPr>
            <p:grpSpPr bwMode="auto">
              <a:xfrm>
                <a:off x="3130" y="2791"/>
                <a:ext cx="820" cy="323"/>
                <a:chOff x="3130" y="2791"/>
                <a:chExt cx="820" cy="323"/>
              </a:xfrm>
            </p:grpSpPr>
            <p:sp>
              <p:nvSpPr>
                <p:cNvPr id="22604" name="Rectangle 17"/>
                <p:cNvSpPr>
                  <a:spLocks noChangeArrowheads="1"/>
                </p:cNvSpPr>
                <p:nvPr/>
              </p:nvSpPr>
              <p:spPr bwMode="auto">
                <a:xfrm>
                  <a:off x="3130" y="2791"/>
                  <a:ext cx="820"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605" name="Rectangle 18"/>
                <p:cNvSpPr>
                  <a:spLocks noChangeArrowheads="1"/>
                </p:cNvSpPr>
                <p:nvPr/>
              </p:nvSpPr>
              <p:spPr bwMode="auto">
                <a:xfrm>
                  <a:off x="3130" y="2791"/>
                  <a:ext cx="820"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603" name="Rectangle 20"/>
              <p:cNvSpPr>
                <a:spLocks noChangeArrowheads="1"/>
              </p:cNvSpPr>
              <p:nvPr/>
            </p:nvSpPr>
            <p:spPr bwMode="auto">
              <a:xfrm>
                <a:off x="3201" y="2905"/>
                <a:ext cx="66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OrganisationUnit</a:t>
                </a:r>
                <a:endParaRPr lang="en-US">
                  <a:latin typeface="Arial" pitchFamily="34" charset="0"/>
                </a:endParaRPr>
              </a:p>
            </p:txBody>
          </p:sp>
        </p:grpSp>
        <p:grpSp>
          <p:nvGrpSpPr>
            <p:cNvPr id="22546" name="Group 29"/>
            <p:cNvGrpSpPr>
              <a:grpSpLocks/>
            </p:cNvGrpSpPr>
            <p:nvPr/>
          </p:nvGrpSpPr>
          <p:grpSpPr bwMode="auto">
            <a:xfrm>
              <a:off x="2156" y="2196"/>
              <a:ext cx="861" cy="393"/>
              <a:chOff x="2156" y="2196"/>
              <a:chExt cx="861" cy="393"/>
            </a:xfrm>
          </p:grpSpPr>
          <p:grpSp>
            <p:nvGrpSpPr>
              <p:cNvPr id="22594" name="Group 24"/>
              <p:cNvGrpSpPr>
                <a:grpSpLocks/>
              </p:cNvGrpSpPr>
              <p:nvPr/>
            </p:nvGrpSpPr>
            <p:grpSpPr bwMode="auto">
              <a:xfrm>
                <a:off x="2156" y="2196"/>
                <a:ext cx="250" cy="163"/>
                <a:chOff x="2156" y="2196"/>
                <a:chExt cx="250" cy="163"/>
              </a:xfrm>
            </p:grpSpPr>
            <p:sp>
              <p:nvSpPr>
                <p:cNvPr id="22599" name="Oval 22"/>
                <p:cNvSpPr>
                  <a:spLocks noChangeArrowheads="1"/>
                </p:cNvSpPr>
                <p:nvPr/>
              </p:nvSpPr>
              <p:spPr bwMode="auto">
                <a:xfrm>
                  <a:off x="2156" y="2196"/>
                  <a:ext cx="250" cy="163"/>
                </a:xfrm>
                <a:prstGeom prst="ellipse">
                  <a:avLst/>
                </a:prstGeom>
                <a:solidFill>
                  <a:srgbClr val="99FF99"/>
                </a:solidFill>
                <a:ln w="0">
                  <a:solidFill>
                    <a:srgbClr val="000000"/>
                  </a:solidFill>
                  <a:round/>
                  <a:headEnd/>
                  <a:tailEnd/>
                </a:ln>
              </p:spPr>
              <p:txBody>
                <a:bodyPr/>
                <a:lstStyle/>
                <a:p>
                  <a:endParaRPr lang="en-US"/>
                </a:p>
              </p:txBody>
            </p:sp>
            <p:sp>
              <p:nvSpPr>
                <p:cNvPr id="22600" name="Oval 23"/>
                <p:cNvSpPr>
                  <a:spLocks noChangeArrowheads="1"/>
                </p:cNvSpPr>
                <p:nvPr/>
              </p:nvSpPr>
              <p:spPr bwMode="auto">
                <a:xfrm>
                  <a:off x="2156" y="2196"/>
                  <a:ext cx="250" cy="163"/>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95" name="Group 27"/>
              <p:cNvGrpSpPr>
                <a:grpSpLocks/>
              </p:cNvGrpSpPr>
              <p:nvPr/>
            </p:nvGrpSpPr>
            <p:grpSpPr bwMode="auto">
              <a:xfrm>
                <a:off x="2265" y="2266"/>
                <a:ext cx="752" cy="323"/>
                <a:chOff x="2265" y="2266"/>
                <a:chExt cx="752" cy="323"/>
              </a:xfrm>
            </p:grpSpPr>
            <p:sp>
              <p:nvSpPr>
                <p:cNvPr id="22597" name="Rectangle 25"/>
                <p:cNvSpPr>
                  <a:spLocks noChangeArrowheads="1"/>
                </p:cNvSpPr>
                <p:nvPr/>
              </p:nvSpPr>
              <p:spPr bwMode="auto">
                <a:xfrm>
                  <a:off x="2265" y="2266"/>
                  <a:ext cx="752"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98" name="Rectangle 26"/>
                <p:cNvSpPr>
                  <a:spLocks noChangeArrowheads="1"/>
                </p:cNvSpPr>
                <p:nvPr/>
              </p:nvSpPr>
              <p:spPr bwMode="auto">
                <a:xfrm>
                  <a:off x="2265" y="2266"/>
                  <a:ext cx="752"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96" name="Rectangle 28"/>
              <p:cNvSpPr>
                <a:spLocks noChangeArrowheads="1"/>
              </p:cNvSpPr>
              <p:nvPr/>
            </p:nvSpPr>
            <p:spPr bwMode="auto">
              <a:xfrm>
                <a:off x="2501" y="2380"/>
                <a:ext cx="27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Project</a:t>
                </a:r>
                <a:endParaRPr lang="en-US">
                  <a:latin typeface="Arial" pitchFamily="34" charset="0"/>
                </a:endParaRPr>
              </a:p>
            </p:txBody>
          </p:sp>
        </p:grpSp>
        <p:sp>
          <p:nvSpPr>
            <p:cNvPr id="22547" name="Freeform 30"/>
            <p:cNvSpPr>
              <a:spLocks/>
            </p:cNvSpPr>
            <p:nvPr/>
          </p:nvSpPr>
          <p:spPr bwMode="auto">
            <a:xfrm>
              <a:off x="1650" y="2428"/>
              <a:ext cx="615" cy="368"/>
            </a:xfrm>
            <a:custGeom>
              <a:avLst/>
              <a:gdLst>
                <a:gd name="T0" fmla="*/ 0 w 615"/>
                <a:gd name="T1" fmla="*/ 368 h 368"/>
                <a:gd name="T2" fmla="*/ 0 w 615"/>
                <a:gd name="T3" fmla="*/ 0 h 368"/>
                <a:gd name="T4" fmla="*/ 615 w 615"/>
                <a:gd name="T5" fmla="*/ 0 h 368"/>
                <a:gd name="T6" fmla="*/ 0 60000 65536"/>
                <a:gd name="T7" fmla="*/ 0 60000 65536"/>
                <a:gd name="T8" fmla="*/ 0 60000 65536"/>
              </a:gdLst>
              <a:ahLst/>
              <a:cxnLst>
                <a:cxn ang="T6">
                  <a:pos x="T0" y="T1"/>
                </a:cxn>
                <a:cxn ang="T7">
                  <a:pos x="T2" y="T3"/>
                </a:cxn>
                <a:cxn ang="T8">
                  <a:pos x="T4" y="T5"/>
                </a:cxn>
              </a:cxnLst>
              <a:rect l="0" t="0" r="r" b="b"/>
              <a:pathLst>
                <a:path w="615" h="368">
                  <a:moveTo>
                    <a:pt x="0" y="368"/>
                  </a:moveTo>
                  <a:lnTo>
                    <a:pt x="0" y="0"/>
                  </a:lnTo>
                  <a:lnTo>
                    <a:pt x="615"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48" name="Freeform 31"/>
            <p:cNvSpPr>
              <a:spLocks/>
            </p:cNvSpPr>
            <p:nvPr/>
          </p:nvSpPr>
          <p:spPr bwMode="auto">
            <a:xfrm>
              <a:off x="2998" y="2405"/>
              <a:ext cx="522" cy="383"/>
            </a:xfrm>
            <a:custGeom>
              <a:avLst/>
              <a:gdLst>
                <a:gd name="T0" fmla="*/ 0 w 522"/>
                <a:gd name="T1" fmla="*/ 0 h 383"/>
                <a:gd name="T2" fmla="*/ 522 w 522"/>
                <a:gd name="T3" fmla="*/ 0 h 383"/>
                <a:gd name="T4" fmla="*/ 522 w 522"/>
                <a:gd name="T5" fmla="*/ 383 h 383"/>
                <a:gd name="T6" fmla="*/ 0 60000 65536"/>
                <a:gd name="T7" fmla="*/ 0 60000 65536"/>
                <a:gd name="T8" fmla="*/ 0 60000 65536"/>
              </a:gdLst>
              <a:ahLst/>
              <a:cxnLst>
                <a:cxn ang="T6">
                  <a:pos x="T0" y="T1"/>
                </a:cxn>
                <a:cxn ang="T7">
                  <a:pos x="T2" y="T3"/>
                </a:cxn>
                <a:cxn ang="T8">
                  <a:pos x="T4" y="T5"/>
                </a:cxn>
              </a:cxnLst>
              <a:rect l="0" t="0" r="r" b="b"/>
              <a:pathLst>
                <a:path w="522" h="383">
                  <a:moveTo>
                    <a:pt x="0" y="0"/>
                  </a:moveTo>
                  <a:lnTo>
                    <a:pt x="522" y="0"/>
                  </a:lnTo>
                  <a:lnTo>
                    <a:pt x="522" y="383"/>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49" name="Line 32"/>
            <p:cNvSpPr>
              <a:spLocks noChangeShapeType="1"/>
            </p:cNvSpPr>
            <p:nvPr/>
          </p:nvSpPr>
          <p:spPr bwMode="auto">
            <a:xfrm>
              <a:off x="1973" y="2961"/>
              <a:ext cx="1171" cy="0"/>
            </a:xfrm>
            <a:prstGeom prst="line">
              <a:avLst/>
            </a:prstGeom>
            <a:noFill/>
            <a:ln w="5"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2550" name="Group 35"/>
            <p:cNvGrpSpPr>
              <a:grpSpLocks/>
            </p:cNvGrpSpPr>
            <p:nvPr/>
          </p:nvGrpSpPr>
          <p:grpSpPr bwMode="auto">
            <a:xfrm>
              <a:off x="1168" y="2718"/>
              <a:ext cx="251" cy="162"/>
              <a:chOff x="1168" y="2718"/>
              <a:chExt cx="251" cy="162"/>
            </a:xfrm>
          </p:grpSpPr>
          <p:sp>
            <p:nvSpPr>
              <p:cNvPr id="22592" name="Oval 33"/>
              <p:cNvSpPr>
                <a:spLocks noChangeArrowheads="1"/>
              </p:cNvSpPr>
              <p:nvPr/>
            </p:nvSpPr>
            <p:spPr bwMode="auto">
              <a:xfrm>
                <a:off x="1168" y="2718"/>
                <a:ext cx="251" cy="162"/>
              </a:xfrm>
              <a:prstGeom prst="ellipse">
                <a:avLst/>
              </a:prstGeom>
              <a:solidFill>
                <a:srgbClr val="99FF99"/>
              </a:solidFill>
              <a:ln w="0">
                <a:solidFill>
                  <a:srgbClr val="000000"/>
                </a:solidFill>
                <a:round/>
                <a:headEnd/>
                <a:tailEnd/>
              </a:ln>
            </p:spPr>
            <p:txBody>
              <a:bodyPr/>
              <a:lstStyle/>
              <a:p>
                <a:endParaRPr lang="en-US"/>
              </a:p>
            </p:txBody>
          </p:sp>
          <p:sp>
            <p:nvSpPr>
              <p:cNvPr id="22593" name="Oval 34"/>
              <p:cNvSpPr>
                <a:spLocks noChangeArrowheads="1"/>
              </p:cNvSpPr>
              <p:nvPr/>
            </p:nvSpPr>
            <p:spPr bwMode="auto">
              <a:xfrm>
                <a:off x="1168" y="2718"/>
                <a:ext cx="251"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51" name="Group 38"/>
            <p:cNvGrpSpPr>
              <a:grpSpLocks/>
            </p:cNvGrpSpPr>
            <p:nvPr/>
          </p:nvGrpSpPr>
          <p:grpSpPr bwMode="auto">
            <a:xfrm>
              <a:off x="1274" y="2796"/>
              <a:ext cx="751" cy="323"/>
              <a:chOff x="1274" y="2796"/>
              <a:chExt cx="751" cy="323"/>
            </a:xfrm>
          </p:grpSpPr>
          <p:sp>
            <p:nvSpPr>
              <p:cNvPr id="22590" name="Rectangle 36"/>
              <p:cNvSpPr>
                <a:spLocks noChangeArrowheads="1"/>
              </p:cNvSpPr>
              <p:nvPr/>
            </p:nvSpPr>
            <p:spPr bwMode="auto">
              <a:xfrm>
                <a:off x="1274" y="2796"/>
                <a:ext cx="751"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91" name="Rectangle 37"/>
              <p:cNvSpPr>
                <a:spLocks noChangeArrowheads="1"/>
              </p:cNvSpPr>
              <p:nvPr/>
            </p:nvSpPr>
            <p:spPr bwMode="auto">
              <a:xfrm>
                <a:off x="1274" y="2796"/>
                <a:ext cx="751"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52" name="Rectangle 39"/>
            <p:cNvSpPr>
              <a:spLocks noChangeArrowheads="1"/>
            </p:cNvSpPr>
            <p:nvPr/>
          </p:nvSpPr>
          <p:spPr bwMode="auto">
            <a:xfrm>
              <a:off x="1516" y="2910"/>
              <a:ext cx="262"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Person</a:t>
              </a:r>
              <a:endParaRPr lang="en-US">
                <a:latin typeface="Arial" pitchFamily="34" charset="0"/>
              </a:endParaRPr>
            </a:p>
          </p:txBody>
        </p:sp>
        <p:grpSp>
          <p:nvGrpSpPr>
            <p:cNvPr id="22553" name="Group 42"/>
            <p:cNvGrpSpPr>
              <a:grpSpLocks/>
            </p:cNvGrpSpPr>
            <p:nvPr/>
          </p:nvGrpSpPr>
          <p:grpSpPr bwMode="auto">
            <a:xfrm>
              <a:off x="1168" y="2718"/>
              <a:ext cx="251" cy="162"/>
              <a:chOff x="1168" y="2718"/>
              <a:chExt cx="251" cy="162"/>
            </a:xfrm>
          </p:grpSpPr>
          <p:sp>
            <p:nvSpPr>
              <p:cNvPr id="22588" name="Oval 40"/>
              <p:cNvSpPr>
                <a:spLocks noChangeArrowheads="1"/>
              </p:cNvSpPr>
              <p:nvPr/>
            </p:nvSpPr>
            <p:spPr bwMode="auto">
              <a:xfrm>
                <a:off x="1168" y="2718"/>
                <a:ext cx="251" cy="162"/>
              </a:xfrm>
              <a:prstGeom prst="ellipse">
                <a:avLst/>
              </a:prstGeom>
              <a:solidFill>
                <a:srgbClr val="99FF99"/>
              </a:solidFill>
              <a:ln w="0">
                <a:solidFill>
                  <a:srgbClr val="000000"/>
                </a:solidFill>
                <a:round/>
                <a:headEnd/>
                <a:tailEnd/>
              </a:ln>
            </p:spPr>
            <p:txBody>
              <a:bodyPr/>
              <a:lstStyle/>
              <a:p>
                <a:endParaRPr lang="en-US"/>
              </a:p>
            </p:txBody>
          </p:sp>
          <p:sp>
            <p:nvSpPr>
              <p:cNvPr id="22589" name="Oval 41"/>
              <p:cNvSpPr>
                <a:spLocks noChangeArrowheads="1"/>
              </p:cNvSpPr>
              <p:nvPr/>
            </p:nvSpPr>
            <p:spPr bwMode="auto">
              <a:xfrm>
                <a:off x="1168" y="2718"/>
                <a:ext cx="251"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54" name="Group 45"/>
            <p:cNvGrpSpPr>
              <a:grpSpLocks/>
            </p:cNvGrpSpPr>
            <p:nvPr/>
          </p:nvGrpSpPr>
          <p:grpSpPr bwMode="auto">
            <a:xfrm>
              <a:off x="1274" y="2796"/>
              <a:ext cx="751" cy="323"/>
              <a:chOff x="1274" y="2796"/>
              <a:chExt cx="751" cy="323"/>
            </a:xfrm>
          </p:grpSpPr>
          <p:sp>
            <p:nvSpPr>
              <p:cNvPr id="22586" name="Rectangle 43"/>
              <p:cNvSpPr>
                <a:spLocks noChangeArrowheads="1"/>
              </p:cNvSpPr>
              <p:nvPr/>
            </p:nvSpPr>
            <p:spPr bwMode="auto">
              <a:xfrm>
                <a:off x="1274" y="2796"/>
                <a:ext cx="751"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87" name="Rectangle 44"/>
              <p:cNvSpPr>
                <a:spLocks noChangeArrowheads="1"/>
              </p:cNvSpPr>
              <p:nvPr/>
            </p:nvSpPr>
            <p:spPr bwMode="auto">
              <a:xfrm>
                <a:off x="1274" y="2796"/>
                <a:ext cx="751"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55" name="Rectangle 46"/>
            <p:cNvSpPr>
              <a:spLocks noChangeArrowheads="1"/>
            </p:cNvSpPr>
            <p:nvPr/>
          </p:nvSpPr>
          <p:spPr bwMode="auto">
            <a:xfrm>
              <a:off x="1516" y="2910"/>
              <a:ext cx="27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Person</a:t>
              </a:r>
              <a:endParaRPr lang="en-US" sz="1200"/>
            </a:p>
          </p:txBody>
        </p:sp>
        <p:grpSp>
          <p:nvGrpSpPr>
            <p:cNvPr id="22556" name="Group 49"/>
            <p:cNvGrpSpPr>
              <a:grpSpLocks/>
            </p:cNvGrpSpPr>
            <p:nvPr/>
          </p:nvGrpSpPr>
          <p:grpSpPr bwMode="auto">
            <a:xfrm>
              <a:off x="2998" y="2718"/>
              <a:ext cx="273" cy="162"/>
              <a:chOff x="2998" y="2718"/>
              <a:chExt cx="273" cy="162"/>
            </a:xfrm>
          </p:grpSpPr>
          <p:sp>
            <p:nvSpPr>
              <p:cNvPr id="22584" name="Oval 47"/>
              <p:cNvSpPr>
                <a:spLocks noChangeArrowheads="1"/>
              </p:cNvSpPr>
              <p:nvPr/>
            </p:nvSpPr>
            <p:spPr bwMode="auto">
              <a:xfrm>
                <a:off x="2998" y="2718"/>
                <a:ext cx="273" cy="162"/>
              </a:xfrm>
              <a:prstGeom prst="ellipse">
                <a:avLst/>
              </a:prstGeom>
              <a:solidFill>
                <a:srgbClr val="99FF99"/>
              </a:solidFill>
              <a:ln w="0">
                <a:solidFill>
                  <a:srgbClr val="000000"/>
                </a:solidFill>
                <a:round/>
                <a:headEnd/>
                <a:tailEnd/>
              </a:ln>
            </p:spPr>
            <p:txBody>
              <a:bodyPr/>
              <a:lstStyle/>
              <a:p>
                <a:endParaRPr lang="en-US"/>
              </a:p>
            </p:txBody>
          </p:sp>
          <p:sp>
            <p:nvSpPr>
              <p:cNvPr id="22585" name="Oval 48"/>
              <p:cNvSpPr>
                <a:spLocks noChangeArrowheads="1"/>
              </p:cNvSpPr>
              <p:nvPr/>
            </p:nvSpPr>
            <p:spPr bwMode="auto">
              <a:xfrm>
                <a:off x="2998" y="2718"/>
                <a:ext cx="273"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57" name="Group 52"/>
            <p:cNvGrpSpPr>
              <a:grpSpLocks/>
            </p:cNvGrpSpPr>
            <p:nvPr/>
          </p:nvGrpSpPr>
          <p:grpSpPr bwMode="auto">
            <a:xfrm>
              <a:off x="3130" y="2791"/>
              <a:ext cx="820" cy="323"/>
              <a:chOff x="3130" y="2791"/>
              <a:chExt cx="820" cy="323"/>
            </a:xfrm>
          </p:grpSpPr>
          <p:sp>
            <p:nvSpPr>
              <p:cNvPr id="22582" name="Rectangle 50"/>
              <p:cNvSpPr>
                <a:spLocks noChangeArrowheads="1"/>
              </p:cNvSpPr>
              <p:nvPr/>
            </p:nvSpPr>
            <p:spPr bwMode="auto">
              <a:xfrm>
                <a:off x="3130" y="2791"/>
                <a:ext cx="820"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83" name="Rectangle 51"/>
              <p:cNvSpPr>
                <a:spLocks noChangeArrowheads="1"/>
              </p:cNvSpPr>
              <p:nvPr/>
            </p:nvSpPr>
            <p:spPr bwMode="auto">
              <a:xfrm>
                <a:off x="3130" y="2791"/>
                <a:ext cx="820"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58" name="Rectangle 53"/>
            <p:cNvSpPr>
              <a:spLocks noChangeArrowheads="1"/>
            </p:cNvSpPr>
            <p:nvPr/>
          </p:nvSpPr>
          <p:spPr bwMode="auto">
            <a:xfrm>
              <a:off x="3201" y="2905"/>
              <a:ext cx="66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OrganisationUnit</a:t>
              </a:r>
              <a:endParaRPr lang="en-US">
                <a:latin typeface="Arial" pitchFamily="34" charset="0"/>
              </a:endParaRPr>
            </a:p>
          </p:txBody>
        </p:sp>
        <p:grpSp>
          <p:nvGrpSpPr>
            <p:cNvPr id="22559" name="Group 56"/>
            <p:cNvGrpSpPr>
              <a:grpSpLocks/>
            </p:cNvGrpSpPr>
            <p:nvPr/>
          </p:nvGrpSpPr>
          <p:grpSpPr bwMode="auto">
            <a:xfrm>
              <a:off x="2998" y="2718"/>
              <a:ext cx="273" cy="162"/>
              <a:chOff x="2998" y="2718"/>
              <a:chExt cx="273" cy="162"/>
            </a:xfrm>
          </p:grpSpPr>
          <p:sp>
            <p:nvSpPr>
              <p:cNvPr id="22580" name="Oval 54"/>
              <p:cNvSpPr>
                <a:spLocks noChangeArrowheads="1"/>
              </p:cNvSpPr>
              <p:nvPr/>
            </p:nvSpPr>
            <p:spPr bwMode="auto">
              <a:xfrm>
                <a:off x="2998" y="2718"/>
                <a:ext cx="273" cy="162"/>
              </a:xfrm>
              <a:prstGeom prst="ellipse">
                <a:avLst/>
              </a:prstGeom>
              <a:solidFill>
                <a:srgbClr val="99FF99"/>
              </a:solidFill>
              <a:ln w="0">
                <a:solidFill>
                  <a:srgbClr val="000000"/>
                </a:solidFill>
                <a:round/>
                <a:headEnd/>
                <a:tailEnd/>
              </a:ln>
            </p:spPr>
            <p:txBody>
              <a:bodyPr/>
              <a:lstStyle/>
              <a:p>
                <a:endParaRPr lang="en-US"/>
              </a:p>
            </p:txBody>
          </p:sp>
          <p:sp>
            <p:nvSpPr>
              <p:cNvPr id="22581" name="Oval 55"/>
              <p:cNvSpPr>
                <a:spLocks noChangeArrowheads="1"/>
              </p:cNvSpPr>
              <p:nvPr/>
            </p:nvSpPr>
            <p:spPr bwMode="auto">
              <a:xfrm>
                <a:off x="2998" y="2718"/>
                <a:ext cx="273" cy="162"/>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60" name="Group 59"/>
            <p:cNvGrpSpPr>
              <a:grpSpLocks/>
            </p:cNvGrpSpPr>
            <p:nvPr/>
          </p:nvGrpSpPr>
          <p:grpSpPr bwMode="auto">
            <a:xfrm>
              <a:off x="3079" y="2791"/>
              <a:ext cx="871" cy="323"/>
              <a:chOff x="3079" y="2791"/>
              <a:chExt cx="871" cy="323"/>
            </a:xfrm>
          </p:grpSpPr>
          <p:sp>
            <p:nvSpPr>
              <p:cNvPr id="22578" name="Rectangle 57"/>
              <p:cNvSpPr>
                <a:spLocks noChangeArrowheads="1"/>
              </p:cNvSpPr>
              <p:nvPr/>
            </p:nvSpPr>
            <p:spPr bwMode="auto">
              <a:xfrm>
                <a:off x="3079" y="2791"/>
                <a:ext cx="871"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79" name="Rectangle 58"/>
              <p:cNvSpPr>
                <a:spLocks noChangeArrowheads="1"/>
              </p:cNvSpPr>
              <p:nvPr/>
            </p:nvSpPr>
            <p:spPr bwMode="auto">
              <a:xfrm>
                <a:off x="3079" y="2791"/>
                <a:ext cx="871"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61" name="Rectangle 60"/>
            <p:cNvSpPr>
              <a:spLocks noChangeArrowheads="1"/>
            </p:cNvSpPr>
            <p:nvPr/>
          </p:nvSpPr>
          <p:spPr bwMode="auto">
            <a:xfrm>
              <a:off x="3098" y="2894"/>
              <a:ext cx="77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   Organization Unit</a:t>
              </a:r>
              <a:endParaRPr lang="en-US" sz="1200"/>
            </a:p>
          </p:txBody>
        </p:sp>
        <p:grpSp>
          <p:nvGrpSpPr>
            <p:cNvPr id="22562" name="Group 63"/>
            <p:cNvGrpSpPr>
              <a:grpSpLocks/>
            </p:cNvGrpSpPr>
            <p:nvPr/>
          </p:nvGrpSpPr>
          <p:grpSpPr bwMode="auto">
            <a:xfrm>
              <a:off x="2156" y="2196"/>
              <a:ext cx="250" cy="163"/>
              <a:chOff x="2156" y="2196"/>
              <a:chExt cx="250" cy="163"/>
            </a:xfrm>
          </p:grpSpPr>
          <p:sp>
            <p:nvSpPr>
              <p:cNvPr id="22576" name="Oval 61"/>
              <p:cNvSpPr>
                <a:spLocks noChangeArrowheads="1"/>
              </p:cNvSpPr>
              <p:nvPr/>
            </p:nvSpPr>
            <p:spPr bwMode="auto">
              <a:xfrm>
                <a:off x="2156" y="2196"/>
                <a:ext cx="250" cy="163"/>
              </a:xfrm>
              <a:prstGeom prst="ellipse">
                <a:avLst/>
              </a:prstGeom>
              <a:solidFill>
                <a:srgbClr val="99FF99"/>
              </a:solidFill>
              <a:ln w="0">
                <a:solidFill>
                  <a:srgbClr val="000000"/>
                </a:solidFill>
                <a:round/>
                <a:headEnd/>
                <a:tailEnd/>
              </a:ln>
            </p:spPr>
            <p:txBody>
              <a:bodyPr/>
              <a:lstStyle/>
              <a:p>
                <a:endParaRPr lang="en-US"/>
              </a:p>
            </p:txBody>
          </p:sp>
          <p:sp>
            <p:nvSpPr>
              <p:cNvPr id="22577" name="Oval 62"/>
              <p:cNvSpPr>
                <a:spLocks noChangeArrowheads="1"/>
              </p:cNvSpPr>
              <p:nvPr/>
            </p:nvSpPr>
            <p:spPr bwMode="auto">
              <a:xfrm>
                <a:off x="2156" y="2196"/>
                <a:ext cx="250" cy="163"/>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63" name="Group 66"/>
            <p:cNvGrpSpPr>
              <a:grpSpLocks/>
            </p:cNvGrpSpPr>
            <p:nvPr/>
          </p:nvGrpSpPr>
          <p:grpSpPr bwMode="auto">
            <a:xfrm>
              <a:off x="2265" y="2266"/>
              <a:ext cx="752" cy="323"/>
              <a:chOff x="2265" y="2266"/>
              <a:chExt cx="752" cy="323"/>
            </a:xfrm>
          </p:grpSpPr>
          <p:sp>
            <p:nvSpPr>
              <p:cNvPr id="22574" name="Rectangle 64"/>
              <p:cNvSpPr>
                <a:spLocks noChangeArrowheads="1"/>
              </p:cNvSpPr>
              <p:nvPr/>
            </p:nvSpPr>
            <p:spPr bwMode="auto">
              <a:xfrm>
                <a:off x="2265" y="2266"/>
                <a:ext cx="752"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75" name="Rectangle 65"/>
              <p:cNvSpPr>
                <a:spLocks noChangeArrowheads="1"/>
              </p:cNvSpPr>
              <p:nvPr/>
            </p:nvSpPr>
            <p:spPr bwMode="auto">
              <a:xfrm>
                <a:off x="2265" y="2266"/>
                <a:ext cx="752" cy="323"/>
              </a:xfrm>
              <a:prstGeom prst="rect">
                <a:avLst/>
              </a:prstGeom>
              <a:noFill/>
              <a:ln w="5"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2564" name="Rectangle 67"/>
            <p:cNvSpPr>
              <a:spLocks noChangeArrowheads="1"/>
            </p:cNvSpPr>
            <p:nvPr/>
          </p:nvSpPr>
          <p:spPr bwMode="auto">
            <a:xfrm>
              <a:off x="2501" y="2380"/>
              <a:ext cx="276"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100" b="1" smtClean="0">
                  <a:solidFill>
                    <a:srgbClr val="000000"/>
                  </a:solidFill>
                  <a:latin typeface="Times New Roman" pitchFamily="18" charset="0"/>
                </a:rPr>
                <a:t>Project</a:t>
              </a:r>
              <a:endParaRPr lang="en-US">
                <a:latin typeface="Arial" pitchFamily="34" charset="0"/>
              </a:endParaRPr>
            </a:p>
          </p:txBody>
        </p:sp>
        <p:grpSp>
          <p:nvGrpSpPr>
            <p:cNvPr id="22565" name="Group 70"/>
            <p:cNvGrpSpPr>
              <a:grpSpLocks/>
            </p:cNvGrpSpPr>
            <p:nvPr/>
          </p:nvGrpSpPr>
          <p:grpSpPr bwMode="auto">
            <a:xfrm>
              <a:off x="2156" y="2196"/>
              <a:ext cx="250" cy="163"/>
              <a:chOff x="2156" y="2196"/>
              <a:chExt cx="250" cy="163"/>
            </a:xfrm>
          </p:grpSpPr>
          <p:sp>
            <p:nvSpPr>
              <p:cNvPr id="22572" name="Oval 68"/>
              <p:cNvSpPr>
                <a:spLocks noChangeArrowheads="1"/>
              </p:cNvSpPr>
              <p:nvPr/>
            </p:nvSpPr>
            <p:spPr bwMode="auto">
              <a:xfrm>
                <a:off x="2156" y="2196"/>
                <a:ext cx="250" cy="163"/>
              </a:xfrm>
              <a:prstGeom prst="ellipse">
                <a:avLst/>
              </a:prstGeom>
              <a:solidFill>
                <a:srgbClr val="99FF99"/>
              </a:solidFill>
              <a:ln w="0">
                <a:solidFill>
                  <a:srgbClr val="000000"/>
                </a:solidFill>
                <a:round/>
                <a:headEnd/>
                <a:tailEnd/>
              </a:ln>
            </p:spPr>
            <p:txBody>
              <a:bodyPr/>
              <a:lstStyle/>
              <a:p>
                <a:endParaRPr lang="en-US"/>
              </a:p>
            </p:txBody>
          </p:sp>
          <p:sp>
            <p:nvSpPr>
              <p:cNvPr id="22573" name="Oval 69"/>
              <p:cNvSpPr>
                <a:spLocks noChangeArrowheads="1"/>
              </p:cNvSpPr>
              <p:nvPr/>
            </p:nvSpPr>
            <p:spPr bwMode="auto">
              <a:xfrm>
                <a:off x="2156" y="2196"/>
                <a:ext cx="250" cy="163"/>
              </a:xfrm>
              <a:prstGeom prst="ellipse">
                <a:avLst/>
              </a:prstGeom>
              <a:noFill/>
              <a:ln w="7"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2566" name="Group 73"/>
            <p:cNvGrpSpPr>
              <a:grpSpLocks/>
            </p:cNvGrpSpPr>
            <p:nvPr/>
          </p:nvGrpSpPr>
          <p:grpSpPr bwMode="auto">
            <a:xfrm>
              <a:off x="2265" y="2266"/>
              <a:ext cx="752" cy="323"/>
              <a:chOff x="2265" y="2266"/>
              <a:chExt cx="752" cy="323"/>
            </a:xfrm>
          </p:grpSpPr>
          <p:sp>
            <p:nvSpPr>
              <p:cNvPr id="22570" name="Rectangle 71"/>
              <p:cNvSpPr>
                <a:spLocks noChangeArrowheads="1"/>
              </p:cNvSpPr>
              <p:nvPr/>
            </p:nvSpPr>
            <p:spPr bwMode="auto">
              <a:xfrm>
                <a:off x="2265" y="2266"/>
                <a:ext cx="752" cy="323"/>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71" name="Rectangle 72"/>
              <p:cNvSpPr>
                <a:spLocks noChangeArrowheads="1"/>
              </p:cNvSpPr>
              <p:nvPr/>
            </p:nvSpPr>
            <p:spPr bwMode="auto">
              <a:xfrm>
                <a:off x="2265" y="2266"/>
                <a:ext cx="752" cy="323"/>
              </a:xfrm>
              <a:prstGeom prst="rect">
                <a:avLst/>
              </a:prstGeom>
              <a:solidFill>
                <a:srgbClr val="99CC00"/>
              </a:solidFill>
              <a:ln w="5" cap="rnd">
                <a:solidFill>
                  <a:srgbClr val="000000"/>
                </a:solidFill>
                <a:miter lim="800000"/>
                <a:headEnd/>
                <a:tailEnd/>
              </a:ln>
            </p:spPr>
            <p:txBody>
              <a:bodyPr/>
              <a:lstStyle/>
              <a:p>
                <a:endParaRPr lang="en-US"/>
              </a:p>
            </p:txBody>
          </p:sp>
        </p:grpSp>
        <p:sp>
          <p:nvSpPr>
            <p:cNvPr id="22567" name="Rectangle 74"/>
            <p:cNvSpPr>
              <a:spLocks noChangeArrowheads="1"/>
            </p:cNvSpPr>
            <p:nvPr/>
          </p:nvSpPr>
          <p:spPr bwMode="auto">
            <a:xfrm>
              <a:off x="2445" y="2380"/>
              <a:ext cx="28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smtClean="0">
                  <a:solidFill>
                    <a:srgbClr val="000000"/>
                  </a:solidFill>
                </a:rPr>
                <a:t>Project</a:t>
              </a:r>
              <a:endParaRPr lang="en-US" sz="1200"/>
            </a:p>
          </p:txBody>
        </p:sp>
        <p:sp>
          <p:nvSpPr>
            <p:cNvPr id="22568" name="Freeform 75"/>
            <p:cNvSpPr>
              <a:spLocks/>
            </p:cNvSpPr>
            <p:nvPr/>
          </p:nvSpPr>
          <p:spPr bwMode="auto">
            <a:xfrm>
              <a:off x="1650" y="2428"/>
              <a:ext cx="615" cy="368"/>
            </a:xfrm>
            <a:custGeom>
              <a:avLst/>
              <a:gdLst>
                <a:gd name="T0" fmla="*/ 0 w 615"/>
                <a:gd name="T1" fmla="*/ 368 h 368"/>
                <a:gd name="T2" fmla="*/ 0 w 615"/>
                <a:gd name="T3" fmla="*/ 0 h 368"/>
                <a:gd name="T4" fmla="*/ 615 w 615"/>
                <a:gd name="T5" fmla="*/ 0 h 368"/>
                <a:gd name="T6" fmla="*/ 0 60000 65536"/>
                <a:gd name="T7" fmla="*/ 0 60000 65536"/>
                <a:gd name="T8" fmla="*/ 0 60000 65536"/>
              </a:gdLst>
              <a:ahLst/>
              <a:cxnLst>
                <a:cxn ang="T6">
                  <a:pos x="T0" y="T1"/>
                </a:cxn>
                <a:cxn ang="T7">
                  <a:pos x="T2" y="T3"/>
                </a:cxn>
                <a:cxn ang="T8">
                  <a:pos x="T4" y="T5"/>
                </a:cxn>
              </a:cxnLst>
              <a:rect l="0" t="0" r="r" b="b"/>
              <a:pathLst>
                <a:path w="615" h="368">
                  <a:moveTo>
                    <a:pt x="0" y="368"/>
                  </a:moveTo>
                  <a:lnTo>
                    <a:pt x="0" y="0"/>
                  </a:lnTo>
                  <a:lnTo>
                    <a:pt x="615" y="0"/>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69" name="Freeform 76"/>
            <p:cNvSpPr>
              <a:spLocks/>
            </p:cNvSpPr>
            <p:nvPr/>
          </p:nvSpPr>
          <p:spPr bwMode="auto">
            <a:xfrm>
              <a:off x="2998" y="2405"/>
              <a:ext cx="522" cy="383"/>
            </a:xfrm>
            <a:custGeom>
              <a:avLst/>
              <a:gdLst>
                <a:gd name="T0" fmla="*/ 0 w 522"/>
                <a:gd name="T1" fmla="*/ 0 h 383"/>
                <a:gd name="T2" fmla="*/ 522 w 522"/>
                <a:gd name="T3" fmla="*/ 0 h 383"/>
                <a:gd name="T4" fmla="*/ 522 w 522"/>
                <a:gd name="T5" fmla="*/ 383 h 383"/>
                <a:gd name="T6" fmla="*/ 0 60000 65536"/>
                <a:gd name="T7" fmla="*/ 0 60000 65536"/>
                <a:gd name="T8" fmla="*/ 0 60000 65536"/>
              </a:gdLst>
              <a:ahLst/>
              <a:cxnLst>
                <a:cxn ang="T6">
                  <a:pos x="T0" y="T1"/>
                </a:cxn>
                <a:cxn ang="T7">
                  <a:pos x="T2" y="T3"/>
                </a:cxn>
                <a:cxn ang="T8">
                  <a:pos x="T4" y="T5"/>
                </a:cxn>
              </a:cxnLst>
              <a:rect l="0" t="0" r="r" b="b"/>
              <a:pathLst>
                <a:path w="522" h="383">
                  <a:moveTo>
                    <a:pt x="0" y="0"/>
                  </a:moveTo>
                  <a:lnTo>
                    <a:pt x="522" y="0"/>
                  </a:lnTo>
                  <a:lnTo>
                    <a:pt x="522" y="383"/>
                  </a:lnTo>
                </a:path>
              </a:pathLst>
            </a:custGeom>
            <a:noFill/>
            <a:ln w="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7" name="26 Grupo"/>
          <p:cNvGrpSpPr>
            <a:grpSpLocks/>
          </p:cNvGrpSpPr>
          <p:nvPr/>
        </p:nvGrpSpPr>
        <p:grpSpPr bwMode="auto">
          <a:xfrm>
            <a:off x="3508375" y="3917949"/>
            <a:ext cx="2982913" cy="548110"/>
            <a:chOff x="3250100" y="3918343"/>
            <a:chExt cx="2983105" cy="547133"/>
          </a:xfrm>
        </p:grpSpPr>
        <p:sp>
          <p:nvSpPr>
            <p:cNvPr id="22540" name="16 CuadroTexto"/>
            <p:cNvSpPr txBox="1">
              <a:spLocks noChangeArrowheads="1"/>
            </p:cNvSpPr>
            <p:nvPr/>
          </p:nvSpPr>
          <p:spPr bwMode="auto">
            <a:xfrm>
              <a:off x="3250100" y="4188971"/>
              <a:ext cx="942487" cy="276505"/>
            </a:xfrm>
            <a:prstGeom prst="rect">
              <a:avLst/>
            </a:prstGeom>
            <a:solidFill>
              <a:schemeClr val="bg1"/>
            </a:solidFill>
            <a:ln w="38100">
              <a:solidFill>
                <a:srgbClr val="00B0F0"/>
              </a:solidFill>
              <a:miter lim="800000"/>
              <a:headEnd/>
              <a:tailEnd/>
            </a:ln>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b="1" smtClean="0"/>
                <a:t> Manage</a:t>
              </a:r>
              <a:endParaRPr lang="en-US" sz="1200" b="1"/>
            </a:p>
          </p:txBody>
        </p:sp>
        <p:sp>
          <p:nvSpPr>
            <p:cNvPr id="22541" name="183 CuadroTexto"/>
            <p:cNvSpPr txBox="1">
              <a:spLocks noChangeArrowheads="1"/>
            </p:cNvSpPr>
            <p:nvPr/>
          </p:nvSpPr>
          <p:spPr bwMode="auto">
            <a:xfrm>
              <a:off x="5315191" y="3918343"/>
              <a:ext cx="918014" cy="276505"/>
            </a:xfrm>
            <a:prstGeom prst="rect">
              <a:avLst/>
            </a:prstGeom>
            <a:solidFill>
              <a:schemeClr val="bg1"/>
            </a:solidFill>
            <a:ln w="38100">
              <a:solidFill>
                <a:srgbClr val="00B0F0"/>
              </a:solidFill>
              <a:miter lim="800000"/>
              <a:headEnd/>
              <a:tailEnd/>
            </a:ln>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b="1" smtClean="0"/>
                <a:t> Manage</a:t>
              </a:r>
              <a:endParaRPr lang="en-US" sz="1200" b="1"/>
            </a:p>
          </p:txBody>
        </p:sp>
      </p:grpSp>
      <p:pic>
        <p:nvPicPr>
          <p:cNvPr id="22537" name="10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750" y="117475"/>
            <a:ext cx="86518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 name="4 Marcador de número de diapositiva"/>
          <p:cNvSpPr>
            <a:spLocks noGrp="1"/>
          </p:cNvSpPr>
          <p:nvPr>
            <p:ph type="sldNum" sz="quarter" idx="12"/>
          </p:nvPr>
        </p:nvSpPr>
        <p:spPr>
          <a:xfrm>
            <a:off x="6983413" y="6669088"/>
            <a:ext cx="2133600" cy="185737"/>
          </a:xfrm>
        </p:spPr>
        <p:txBody>
          <a:bodyPr/>
          <a:lstStyle/>
          <a:p>
            <a:pPr>
              <a:defRPr/>
            </a:pPr>
            <a:fld id="{839B37B6-FB7C-48FB-BFC7-C663BD6B41D0}" type="slidenum">
              <a:rPr lang="en-US" smtClean="0"/>
              <a:pPr>
                <a:defRPr/>
              </a:pPr>
              <a:t>21</a:t>
            </a:fld>
            <a:endParaRPr lang="en-US"/>
          </a:p>
        </p:txBody>
      </p:sp>
      <p:sp>
        <p:nvSpPr>
          <p:cNvPr id="22539"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
        <p:nvSpPr>
          <p:cNvPr id="193" name="1 Título"/>
          <p:cNvSpPr txBox="1">
            <a:spLocks/>
          </p:cNvSpPr>
          <p:nvPr/>
        </p:nvSpPr>
        <p:spPr bwMode="auto">
          <a:xfrm>
            <a:off x="3895725" y="0"/>
            <a:ext cx="52482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eaLnBrk="1" hangingPunct="1"/>
            <a:r>
              <a:rPr lang="en-US" sz="3200" smtClean="0"/>
              <a:t>Approach to CERIF Model</a:t>
            </a:r>
            <a:endParaRPr lang="en-US" sz="3200" dirty="0" smtClean="0"/>
          </a:p>
        </p:txBody>
      </p:sp>
      <p:sp>
        <p:nvSpPr>
          <p:cNvPr id="197" name="Rectangle 9"/>
          <p:cNvSpPr>
            <a:spLocks noChangeArrowheads="1"/>
          </p:cNvSpPr>
          <p:nvPr/>
        </p:nvSpPr>
        <p:spPr bwMode="auto">
          <a:xfrm>
            <a:off x="755576" y="3506025"/>
            <a:ext cx="760298" cy="483736"/>
          </a:xfrm>
          <a:prstGeom prst="rect">
            <a:avLst/>
          </a:prstGeom>
          <a:solidFill>
            <a:schemeClr val="bg1">
              <a:lumMod val="85000"/>
            </a:schemeClr>
          </a:solidFill>
          <a:ln w="9525">
            <a:solidFill>
              <a:srgbClr val="0070C0"/>
            </a:solidFill>
            <a:miter lim="800000"/>
            <a:headEnd/>
            <a:tailEnd/>
          </a:ln>
        </p:spPr>
        <p:txBody>
          <a:bodyPr wrap="none" anchor="ctr"/>
          <a:lstStyle/>
          <a:p>
            <a:pPr algn="ctr"/>
            <a:r>
              <a:rPr lang="en-US" sz="1300" b="1" smtClean="0">
                <a:solidFill>
                  <a:schemeClr val="bg1"/>
                </a:solidFill>
              </a:rPr>
              <a:t>Prize</a:t>
            </a:r>
            <a:endParaRPr lang="en-US" sz="1300" b="1">
              <a:solidFill>
                <a:schemeClr val="bg1"/>
              </a:solidFill>
            </a:endParaRPr>
          </a:p>
        </p:txBody>
      </p:sp>
      <p:sp>
        <p:nvSpPr>
          <p:cNvPr id="198" name="Rectangle 10"/>
          <p:cNvSpPr>
            <a:spLocks noChangeArrowheads="1"/>
          </p:cNvSpPr>
          <p:nvPr/>
        </p:nvSpPr>
        <p:spPr bwMode="auto">
          <a:xfrm>
            <a:off x="899741" y="2783078"/>
            <a:ext cx="1108696" cy="481964"/>
          </a:xfrm>
          <a:prstGeom prst="rect">
            <a:avLst/>
          </a:prstGeom>
          <a:solidFill>
            <a:schemeClr val="bg1">
              <a:lumMod val="85000"/>
            </a:schemeClr>
          </a:solidFill>
          <a:ln w="9525">
            <a:solidFill>
              <a:srgbClr val="0070C0"/>
            </a:solidFill>
            <a:miter lim="800000"/>
            <a:headEnd/>
            <a:tailEnd/>
          </a:ln>
        </p:spPr>
        <p:txBody>
          <a:bodyPr wrap="none" anchor="ctr"/>
          <a:lstStyle/>
          <a:p>
            <a:pPr algn="ctr"/>
            <a:r>
              <a:rPr lang="en-US" sz="1300" b="1" smtClean="0">
                <a:solidFill>
                  <a:schemeClr val="bg1"/>
                </a:solidFill>
              </a:rPr>
              <a:t>Qualification</a:t>
            </a:r>
            <a:endParaRPr lang="en-US" sz="1300" b="1">
              <a:solidFill>
                <a:schemeClr val="bg1"/>
              </a:solidFill>
            </a:endParaRPr>
          </a:p>
        </p:txBody>
      </p:sp>
      <p:sp>
        <p:nvSpPr>
          <p:cNvPr id="199" name="Rectangle 12"/>
          <p:cNvSpPr>
            <a:spLocks noChangeArrowheads="1"/>
          </p:cNvSpPr>
          <p:nvPr/>
        </p:nvSpPr>
        <p:spPr bwMode="auto">
          <a:xfrm>
            <a:off x="2423907" y="1578168"/>
            <a:ext cx="1167048" cy="402228"/>
          </a:xfrm>
          <a:prstGeom prst="rect">
            <a:avLst/>
          </a:prstGeom>
          <a:solidFill>
            <a:schemeClr val="bg1">
              <a:lumMod val="85000"/>
            </a:schemeClr>
          </a:solidFill>
          <a:ln w="9525">
            <a:solidFill>
              <a:srgbClr val="0070C0"/>
            </a:solidFill>
            <a:miter lim="800000"/>
            <a:headEnd/>
            <a:tailEnd/>
          </a:ln>
        </p:spPr>
        <p:txBody>
          <a:bodyPr wrap="none" anchor="ctr"/>
          <a:lstStyle/>
          <a:p>
            <a:pPr algn="ctr"/>
            <a:r>
              <a:rPr lang="en-US" sz="1300" b="1" dirty="0" smtClean="0">
                <a:solidFill>
                  <a:schemeClr val="bg1"/>
                </a:solidFill>
              </a:rPr>
              <a:t>Equipment</a:t>
            </a:r>
            <a:endParaRPr lang="en-US" sz="1300" b="1" dirty="0">
              <a:solidFill>
                <a:schemeClr val="bg1"/>
              </a:solidFill>
            </a:endParaRPr>
          </a:p>
        </p:txBody>
      </p:sp>
      <p:sp>
        <p:nvSpPr>
          <p:cNvPr id="200" name="Rectangle 13"/>
          <p:cNvSpPr>
            <a:spLocks noChangeArrowheads="1"/>
          </p:cNvSpPr>
          <p:nvPr/>
        </p:nvSpPr>
        <p:spPr bwMode="auto">
          <a:xfrm>
            <a:off x="4220679" y="1484784"/>
            <a:ext cx="990275" cy="402228"/>
          </a:xfrm>
          <a:prstGeom prst="rect">
            <a:avLst/>
          </a:prstGeom>
          <a:solidFill>
            <a:schemeClr val="bg1">
              <a:lumMod val="85000"/>
            </a:schemeClr>
          </a:solidFill>
          <a:ln w="9525">
            <a:solidFill>
              <a:srgbClr val="0070C0"/>
            </a:solidFill>
            <a:miter lim="800000"/>
            <a:headEnd/>
            <a:tailEnd/>
          </a:ln>
        </p:spPr>
        <p:txBody>
          <a:bodyPr wrap="none" anchor="ctr"/>
          <a:lstStyle/>
          <a:p>
            <a:pPr algn="ctr"/>
            <a:r>
              <a:rPr lang="en-US" sz="1300" b="1" smtClean="0">
                <a:solidFill>
                  <a:schemeClr val="bg1"/>
                </a:solidFill>
              </a:rPr>
              <a:t>Facility</a:t>
            </a:r>
            <a:endParaRPr lang="en-US" sz="1300" b="1">
              <a:solidFill>
                <a:schemeClr val="bg1"/>
              </a:solidFill>
            </a:endParaRPr>
          </a:p>
        </p:txBody>
      </p:sp>
      <p:sp>
        <p:nvSpPr>
          <p:cNvPr id="202" name="Rectangle 15"/>
          <p:cNvSpPr>
            <a:spLocks noChangeArrowheads="1"/>
          </p:cNvSpPr>
          <p:nvPr/>
        </p:nvSpPr>
        <p:spPr bwMode="auto">
          <a:xfrm>
            <a:off x="7033611" y="2530222"/>
            <a:ext cx="990274" cy="402228"/>
          </a:xfrm>
          <a:prstGeom prst="rect">
            <a:avLst/>
          </a:prstGeom>
          <a:solidFill>
            <a:schemeClr val="bg1">
              <a:lumMod val="85000"/>
            </a:schemeClr>
          </a:solidFill>
          <a:ln w="9525">
            <a:solidFill>
              <a:srgbClr val="0070C0"/>
            </a:solidFill>
            <a:miter lim="800000"/>
            <a:headEnd/>
            <a:tailEnd/>
          </a:ln>
        </p:spPr>
        <p:txBody>
          <a:bodyPr wrap="none" anchor="ctr"/>
          <a:lstStyle/>
          <a:p>
            <a:pPr algn="ctr"/>
            <a:r>
              <a:rPr lang="en-US" sz="1300" b="1" dirty="0" smtClean="0">
                <a:solidFill>
                  <a:schemeClr val="bg1"/>
                </a:solidFill>
              </a:rPr>
              <a:t>Service</a:t>
            </a:r>
            <a:endParaRPr lang="en-US" sz="1300" b="1" dirty="0">
              <a:solidFill>
                <a:schemeClr val="bg1"/>
              </a:solidFill>
            </a:endParaRPr>
          </a:p>
        </p:txBody>
      </p:sp>
      <p:grpSp>
        <p:nvGrpSpPr>
          <p:cNvPr id="203" name="3147 Grupo"/>
          <p:cNvGrpSpPr>
            <a:grpSpLocks/>
          </p:cNvGrpSpPr>
          <p:nvPr/>
        </p:nvGrpSpPr>
        <p:grpSpPr bwMode="auto">
          <a:xfrm>
            <a:off x="4753527" y="5085184"/>
            <a:ext cx="1174750" cy="536577"/>
            <a:chOff x="4748352" y="5085022"/>
            <a:chExt cx="1175240" cy="536182"/>
          </a:xfrm>
          <a:solidFill>
            <a:schemeClr val="bg1">
              <a:lumMod val="85000"/>
            </a:schemeClr>
          </a:solidFill>
        </p:grpSpPr>
        <p:sp>
          <p:nvSpPr>
            <p:cNvPr id="204" name="Oval 68"/>
            <p:cNvSpPr/>
            <p:nvPr/>
          </p:nvSpPr>
          <p:spPr bwMode="auto">
            <a:xfrm>
              <a:off x="4748352" y="5085022"/>
              <a:ext cx="328749" cy="234777"/>
            </a:xfrm>
            <a:prstGeom prst="ellipse">
              <a:avLst/>
            </a:prstGeom>
            <a:grp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buFont typeface="Times New Roman" pitchFamily="18" charset="0"/>
                <a:buNone/>
                <a:defRPr/>
              </a:pPr>
              <a:endParaRPr lang="en-US">
                <a:solidFill>
                  <a:srgbClr val="FFFFFF"/>
                </a:solidFill>
                <a:ea typeface="ＭＳ Ｐゴシック" pitchFamily="84" charset="-128"/>
              </a:endParaRPr>
            </a:p>
          </p:txBody>
        </p:sp>
        <p:sp>
          <p:nvSpPr>
            <p:cNvPr id="205" name="Rectangle 43"/>
            <p:cNvSpPr>
              <a:spLocks noChangeArrowheads="1"/>
            </p:cNvSpPr>
            <p:nvPr/>
          </p:nvSpPr>
          <p:spPr bwMode="auto">
            <a:xfrm>
              <a:off x="4891286" y="5191308"/>
              <a:ext cx="1032306" cy="429896"/>
            </a:xfrm>
            <a:prstGeom prst="rect">
              <a:avLst/>
            </a:prstGeom>
            <a:grpFill/>
            <a:ln>
              <a:solidFill>
                <a:schemeClr val="accent2">
                  <a:lumMod val="50000"/>
                </a:schemeClr>
              </a:solidFill>
            </a:ln>
            <a:extLst/>
          </p:spPr>
          <p:txBody>
            <a:bodyPr/>
            <a:lstStyle/>
            <a:p>
              <a:pPr fontAlgn="auto">
                <a:spcBef>
                  <a:spcPts val="0"/>
                </a:spcBef>
                <a:spcAft>
                  <a:spcPts val="0"/>
                </a:spcAft>
                <a:defRPr/>
              </a:pPr>
              <a:endParaRPr lang="en-US">
                <a:latin typeface="+mn-lt"/>
                <a:cs typeface="+mn-cs"/>
              </a:endParaRPr>
            </a:p>
          </p:txBody>
        </p:sp>
        <p:sp>
          <p:nvSpPr>
            <p:cNvPr id="206" name="Rectangle 46"/>
            <p:cNvSpPr>
              <a:spLocks noChangeArrowheads="1"/>
            </p:cNvSpPr>
            <p:nvPr/>
          </p:nvSpPr>
          <p:spPr bwMode="auto">
            <a:xfrm>
              <a:off x="4950034" y="5331529"/>
              <a:ext cx="898120" cy="1845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200" b="1" dirty="0" smtClean="0">
                  <a:solidFill>
                    <a:schemeClr val="bg1"/>
                  </a:solidFill>
                </a:rPr>
                <a:t>Measurement</a:t>
              </a:r>
              <a:endParaRPr lang="en-US" sz="1200" dirty="0">
                <a:solidFill>
                  <a:schemeClr val="bg1"/>
                </a:solidFill>
              </a:endParaRPr>
            </a:p>
          </p:txBody>
        </p:sp>
      </p:grpSp>
      <p:sp>
        <p:nvSpPr>
          <p:cNvPr id="207" name="Oval 24"/>
          <p:cNvSpPr>
            <a:spLocks noChangeArrowheads="1"/>
          </p:cNvSpPr>
          <p:nvPr/>
        </p:nvSpPr>
        <p:spPr bwMode="auto">
          <a:xfrm>
            <a:off x="827584" y="4869160"/>
            <a:ext cx="389589" cy="320720"/>
          </a:xfrm>
          <a:prstGeom prst="ellipse">
            <a:avLst/>
          </a:prstGeom>
          <a:solidFill>
            <a:schemeClr val="bg1">
              <a:lumMod val="85000"/>
            </a:schemeClr>
          </a:solidFill>
          <a:ln w="9525">
            <a:solidFill>
              <a:schemeClr val="accent1"/>
            </a:solidFill>
            <a:round/>
            <a:headEnd/>
            <a:tailEnd/>
          </a:ln>
        </p:spPr>
        <p:txBody>
          <a:bodyPr wrap="none" anchor="ctr"/>
          <a:lstStyle/>
          <a:p>
            <a:pPr algn="ctr"/>
            <a:endParaRPr lang="en-US"/>
          </a:p>
        </p:txBody>
      </p:sp>
      <p:sp>
        <p:nvSpPr>
          <p:cNvPr id="196" name="Rectangle 7"/>
          <p:cNvSpPr>
            <a:spLocks noChangeArrowheads="1"/>
          </p:cNvSpPr>
          <p:nvPr/>
        </p:nvSpPr>
        <p:spPr bwMode="auto">
          <a:xfrm>
            <a:off x="978689" y="5033426"/>
            <a:ext cx="760298" cy="483736"/>
          </a:xfrm>
          <a:prstGeom prst="rect">
            <a:avLst/>
          </a:prstGeom>
          <a:solidFill>
            <a:schemeClr val="bg1">
              <a:lumMod val="85000"/>
            </a:schemeClr>
          </a:solidFill>
          <a:ln w="9525">
            <a:solidFill>
              <a:srgbClr val="0070C0"/>
            </a:solidFill>
            <a:miter lim="800000"/>
            <a:headEnd/>
            <a:tailEnd/>
          </a:ln>
        </p:spPr>
        <p:txBody>
          <a:bodyPr wrap="none" anchor="ctr"/>
          <a:lstStyle/>
          <a:p>
            <a:pPr algn="ctr"/>
            <a:r>
              <a:rPr lang="en-US" sz="1300" b="1" smtClean="0">
                <a:solidFill>
                  <a:schemeClr val="bg1"/>
                </a:solidFill>
              </a:rPr>
              <a:t>Citation</a:t>
            </a:r>
            <a:endParaRPr lang="en-US" sz="1300" b="1">
              <a:solidFill>
                <a:schemeClr val="bg1"/>
              </a:solidFill>
            </a:endParaRPr>
          </a:p>
        </p:txBody>
      </p:sp>
      <p:sp>
        <p:nvSpPr>
          <p:cNvPr id="208" name="Oval 23"/>
          <p:cNvSpPr>
            <a:spLocks noChangeArrowheads="1"/>
          </p:cNvSpPr>
          <p:nvPr/>
        </p:nvSpPr>
        <p:spPr bwMode="auto">
          <a:xfrm>
            <a:off x="5411588" y="1724558"/>
            <a:ext cx="389589" cy="320718"/>
          </a:xfrm>
          <a:prstGeom prst="ellipse">
            <a:avLst/>
          </a:prstGeom>
          <a:solidFill>
            <a:schemeClr val="bg1">
              <a:lumMod val="85000"/>
            </a:schemeClr>
          </a:solidFill>
          <a:ln w="9525">
            <a:solidFill>
              <a:schemeClr val="accent1"/>
            </a:solidFill>
            <a:round/>
            <a:headEnd/>
            <a:tailEnd/>
          </a:ln>
        </p:spPr>
        <p:txBody>
          <a:bodyPr wrap="none" anchor="ctr"/>
          <a:lstStyle/>
          <a:p>
            <a:pPr algn="ctr"/>
            <a:endParaRPr lang="en-US"/>
          </a:p>
        </p:txBody>
      </p:sp>
      <p:sp>
        <p:nvSpPr>
          <p:cNvPr id="201" name="Rectangle 14"/>
          <p:cNvSpPr>
            <a:spLocks noChangeArrowheads="1"/>
          </p:cNvSpPr>
          <p:nvPr/>
        </p:nvSpPr>
        <p:spPr bwMode="auto">
          <a:xfrm>
            <a:off x="5571367" y="1887012"/>
            <a:ext cx="1628719" cy="398684"/>
          </a:xfrm>
          <a:prstGeom prst="rect">
            <a:avLst/>
          </a:prstGeom>
          <a:solidFill>
            <a:schemeClr val="bg1">
              <a:lumMod val="85000"/>
            </a:schemeClr>
          </a:solidFill>
          <a:ln w="9525">
            <a:solidFill>
              <a:srgbClr val="0070C0"/>
            </a:solidFill>
            <a:miter lim="800000"/>
            <a:headEnd/>
            <a:tailEnd/>
          </a:ln>
        </p:spPr>
        <p:txBody>
          <a:bodyPr wrap="none" anchor="ctr"/>
          <a:lstStyle/>
          <a:p>
            <a:pPr algn="ctr"/>
            <a:r>
              <a:rPr lang="en-US" sz="1300" b="1" smtClean="0">
                <a:solidFill>
                  <a:schemeClr val="bg1"/>
                </a:solidFill>
              </a:rPr>
              <a:t>Fundings</a:t>
            </a:r>
            <a:endParaRPr lang="en-US" sz="1300" b="1">
              <a:solidFill>
                <a:schemeClr val="bg1"/>
              </a:solidFill>
            </a:endParaRPr>
          </a:p>
        </p:txBody>
      </p:sp>
    </p:spTree>
    <p:extLst>
      <p:ext uri="{BB962C8B-B14F-4D97-AF65-F5344CB8AC3E}">
        <p14:creationId xmlns:p14="http://schemas.microsoft.com/office/powerpoint/2010/main" val="21155351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6"/>
                                        </p:tgtEl>
                                        <p:attrNameLst>
                                          <p:attrName>style.visibility</p:attrName>
                                        </p:attrNameLst>
                                      </p:cBhvr>
                                      <p:to>
                                        <p:strVal val="visible"/>
                                      </p:to>
                                    </p:set>
                                    <p:anim calcmode="lin" valueType="num">
                                      <p:cBhvr>
                                        <p:cTn id="7" dur="500" fill="hold"/>
                                        <p:tgtEl>
                                          <p:spTgt spid="196"/>
                                        </p:tgtEl>
                                        <p:attrNameLst>
                                          <p:attrName>ppt_w</p:attrName>
                                        </p:attrNameLst>
                                      </p:cBhvr>
                                      <p:tavLst>
                                        <p:tav tm="0">
                                          <p:val>
                                            <p:fltVal val="0"/>
                                          </p:val>
                                        </p:tav>
                                        <p:tav tm="100000">
                                          <p:val>
                                            <p:strVal val="#ppt_w"/>
                                          </p:val>
                                        </p:tav>
                                      </p:tavLst>
                                    </p:anim>
                                    <p:anim calcmode="lin" valueType="num">
                                      <p:cBhvr>
                                        <p:cTn id="8" dur="500" fill="hold"/>
                                        <p:tgtEl>
                                          <p:spTgt spid="196"/>
                                        </p:tgtEl>
                                        <p:attrNameLst>
                                          <p:attrName>ppt_h</p:attrName>
                                        </p:attrNameLst>
                                      </p:cBhvr>
                                      <p:tavLst>
                                        <p:tav tm="0">
                                          <p:val>
                                            <p:fltVal val="0"/>
                                          </p:val>
                                        </p:tav>
                                        <p:tav tm="100000">
                                          <p:val>
                                            <p:strVal val="#ppt_h"/>
                                          </p:val>
                                        </p:tav>
                                      </p:tavLst>
                                    </p:anim>
                                    <p:animEffect transition="in" filter="fade">
                                      <p:cBhvr>
                                        <p:cTn id="9" dur="500"/>
                                        <p:tgtEl>
                                          <p:spTgt spid="19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7"/>
                                        </p:tgtEl>
                                        <p:attrNameLst>
                                          <p:attrName>style.visibility</p:attrName>
                                        </p:attrNameLst>
                                      </p:cBhvr>
                                      <p:to>
                                        <p:strVal val="visible"/>
                                      </p:to>
                                    </p:set>
                                    <p:anim calcmode="lin" valueType="num">
                                      <p:cBhvr>
                                        <p:cTn id="12" dur="500" fill="hold"/>
                                        <p:tgtEl>
                                          <p:spTgt spid="197"/>
                                        </p:tgtEl>
                                        <p:attrNameLst>
                                          <p:attrName>ppt_w</p:attrName>
                                        </p:attrNameLst>
                                      </p:cBhvr>
                                      <p:tavLst>
                                        <p:tav tm="0">
                                          <p:val>
                                            <p:fltVal val="0"/>
                                          </p:val>
                                        </p:tav>
                                        <p:tav tm="100000">
                                          <p:val>
                                            <p:strVal val="#ppt_w"/>
                                          </p:val>
                                        </p:tav>
                                      </p:tavLst>
                                    </p:anim>
                                    <p:anim calcmode="lin" valueType="num">
                                      <p:cBhvr>
                                        <p:cTn id="13" dur="500" fill="hold"/>
                                        <p:tgtEl>
                                          <p:spTgt spid="197"/>
                                        </p:tgtEl>
                                        <p:attrNameLst>
                                          <p:attrName>ppt_h</p:attrName>
                                        </p:attrNameLst>
                                      </p:cBhvr>
                                      <p:tavLst>
                                        <p:tav tm="0">
                                          <p:val>
                                            <p:fltVal val="0"/>
                                          </p:val>
                                        </p:tav>
                                        <p:tav tm="100000">
                                          <p:val>
                                            <p:strVal val="#ppt_h"/>
                                          </p:val>
                                        </p:tav>
                                      </p:tavLst>
                                    </p:anim>
                                    <p:animEffect transition="in" filter="fade">
                                      <p:cBhvr>
                                        <p:cTn id="14" dur="500"/>
                                        <p:tgtEl>
                                          <p:spTgt spid="19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98"/>
                                        </p:tgtEl>
                                        <p:attrNameLst>
                                          <p:attrName>style.visibility</p:attrName>
                                        </p:attrNameLst>
                                      </p:cBhvr>
                                      <p:to>
                                        <p:strVal val="visible"/>
                                      </p:to>
                                    </p:set>
                                    <p:anim calcmode="lin" valueType="num">
                                      <p:cBhvr>
                                        <p:cTn id="17" dur="500" fill="hold"/>
                                        <p:tgtEl>
                                          <p:spTgt spid="198"/>
                                        </p:tgtEl>
                                        <p:attrNameLst>
                                          <p:attrName>ppt_w</p:attrName>
                                        </p:attrNameLst>
                                      </p:cBhvr>
                                      <p:tavLst>
                                        <p:tav tm="0">
                                          <p:val>
                                            <p:fltVal val="0"/>
                                          </p:val>
                                        </p:tav>
                                        <p:tav tm="100000">
                                          <p:val>
                                            <p:strVal val="#ppt_w"/>
                                          </p:val>
                                        </p:tav>
                                      </p:tavLst>
                                    </p:anim>
                                    <p:anim calcmode="lin" valueType="num">
                                      <p:cBhvr>
                                        <p:cTn id="18" dur="500" fill="hold"/>
                                        <p:tgtEl>
                                          <p:spTgt spid="198"/>
                                        </p:tgtEl>
                                        <p:attrNameLst>
                                          <p:attrName>ppt_h</p:attrName>
                                        </p:attrNameLst>
                                      </p:cBhvr>
                                      <p:tavLst>
                                        <p:tav tm="0">
                                          <p:val>
                                            <p:fltVal val="0"/>
                                          </p:val>
                                        </p:tav>
                                        <p:tav tm="100000">
                                          <p:val>
                                            <p:strVal val="#ppt_h"/>
                                          </p:val>
                                        </p:tav>
                                      </p:tavLst>
                                    </p:anim>
                                    <p:animEffect transition="in" filter="fade">
                                      <p:cBhvr>
                                        <p:cTn id="19" dur="500"/>
                                        <p:tgtEl>
                                          <p:spTgt spid="19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9"/>
                                        </p:tgtEl>
                                        <p:attrNameLst>
                                          <p:attrName>style.visibility</p:attrName>
                                        </p:attrNameLst>
                                      </p:cBhvr>
                                      <p:to>
                                        <p:strVal val="visible"/>
                                      </p:to>
                                    </p:set>
                                    <p:anim calcmode="lin" valueType="num">
                                      <p:cBhvr>
                                        <p:cTn id="22" dur="500" fill="hold"/>
                                        <p:tgtEl>
                                          <p:spTgt spid="199"/>
                                        </p:tgtEl>
                                        <p:attrNameLst>
                                          <p:attrName>ppt_w</p:attrName>
                                        </p:attrNameLst>
                                      </p:cBhvr>
                                      <p:tavLst>
                                        <p:tav tm="0">
                                          <p:val>
                                            <p:fltVal val="0"/>
                                          </p:val>
                                        </p:tav>
                                        <p:tav tm="100000">
                                          <p:val>
                                            <p:strVal val="#ppt_w"/>
                                          </p:val>
                                        </p:tav>
                                      </p:tavLst>
                                    </p:anim>
                                    <p:anim calcmode="lin" valueType="num">
                                      <p:cBhvr>
                                        <p:cTn id="23" dur="500" fill="hold"/>
                                        <p:tgtEl>
                                          <p:spTgt spid="199"/>
                                        </p:tgtEl>
                                        <p:attrNameLst>
                                          <p:attrName>ppt_h</p:attrName>
                                        </p:attrNameLst>
                                      </p:cBhvr>
                                      <p:tavLst>
                                        <p:tav tm="0">
                                          <p:val>
                                            <p:fltVal val="0"/>
                                          </p:val>
                                        </p:tav>
                                        <p:tav tm="100000">
                                          <p:val>
                                            <p:strVal val="#ppt_h"/>
                                          </p:val>
                                        </p:tav>
                                      </p:tavLst>
                                    </p:anim>
                                    <p:animEffect transition="in" filter="fade">
                                      <p:cBhvr>
                                        <p:cTn id="24" dur="500"/>
                                        <p:tgtEl>
                                          <p:spTgt spid="19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00"/>
                                        </p:tgtEl>
                                        <p:attrNameLst>
                                          <p:attrName>style.visibility</p:attrName>
                                        </p:attrNameLst>
                                      </p:cBhvr>
                                      <p:to>
                                        <p:strVal val="visible"/>
                                      </p:to>
                                    </p:set>
                                    <p:anim calcmode="lin" valueType="num">
                                      <p:cBhvr>
                                        <p:cTn id="27" dur="500" fill="hold"/>
                                        <p:tgtEl>
                                          <p:spTgt spid="200"/>
                                        </p:tgtEl>
                                        <p:attrNameLst>
                                          <p:attrName>ppt_w</p:attrName>
                                        </p:attrNameLst>
                                      </p:cBhvr>
                                      <p:tavLst>
                                        <p:tav tm="0">
                                          <p:val>
                                            <p:fltVal val="0"/>
                                          </p:val>
                                        </p:tav>
                                        <p:tav tm="100000">
                                          <p:val>
                                            <p:strVal val="#ppt_w"/>
                                          </p:val>
                                        </p:tav>
                                      </p:tavLst>
                                    </p:anim>
                                    <p:anim calcmode="lin" valueType="num">
                                      <p:cBhvr>
                                        <p:cTn id="28" dur="500" fill="hold"/>
                                        <p:tgtEl>
                                          <p:spTgt spid="200"/>
                                        </p:tgtEl>
                                        <p:attrNameLst>
                                          <p:attrName>ppt_h</p:attrName>
                                        </p:attrNameLst>
                                      </p:cBhvr>
                                      <p:tavLst>
                                        <p:tav tm="0">
                                          <p:val>
                                            <p:fltVal val="0"/>
                                          </p:val>
                                        </p:tav>
                                        <p:tav tm="100000">
                                          <p:val>
                                            <p:strVal val="#ppt_h"/>
                                          </p:val>
                                        </p:tav>
                                      </p:tavLst>
                                    </p:anim>
                                    <p:animEffect transition="in" filter="fade">
                                      <p:cBhvr>
                                        <p:cTn id="29" dur="500"/>
                                        <p:tgtEl>
                                          <p:spTgt spid="20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01"/>
                                        </p:tgtEl>
                                        <p:attrNameLst>
                                          <p:attrName>style.visibility</p:attrName>
                                        </p:attrNameLst>
                                      </p:cBhvr>
                                      <p:to>
                                        <p:strVal val="visible"/>
                                      </p:to>
                                    </p:set>
                                    <p:anim calcmode="lin" valueType="num">
                                      <p:cBhvr>
                                        <p:cTn id="32" dur="500" fill="hold"/>
                                        <p:tgtEl>
                                          <p:spTgt spid="201"/>
                                        </p:tgtEl>
                                        <p:attrNameLst>
                                          <p:attrName>ppt_w</p:attrName>
                                        </p:attrNameLst>
                                      </p:cBhvr>
                                      <p:tavLst>
                                        <p:tav tm="0">
                                          <p:val>
                                            <p:fltVal val="0"/>
                                          </p:val>
                                        </p:tav>
                                        <p:tav tm="100000">
                                          <p:val>
                                            <p:strVal val="#ppt_w"/>
                                          </p:val>
                                        </p:tav>
                                      </p:tavLst>
                                    </p:anim>
                                    <p:anim calcmode="lin" valueType="num">
                                      <p:cBhvr>
                                        <p:cTn id="33" dur="500" fill="hold"/>
                                        <p:tgtEl>
                                          <p:spTgt spid="201"/>
                                        </p:tgtEl>
                                        <p:attrNameLst>
                                          <p:attrName>ppt_h</p:attrName>
                                        </p:attrNameLst>
                                      </p:cBhvr>
                                      <p:tavLst>
                                        <p:tav tm="0">
                                          <p:val>
                                            <p:fltVal val="0"/>
                                          </p:val>
                                        </p:tav>
                                        <p:tav tm="100000">
                                          <p:val>
                                            <p:strVal val="#ppt_h"/>
                                          </p:val>
                                        </p:tav>
                                      </p:tavLst>
                                    </p:anim>
                                    <p:animEffect transition="in" filter="fade">
                                      <p:cBhvr>
                                        <p:cTn id="34" dur="500"/>
                                        <p:tgtEl>
                                          <p:spTgt spid="20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02"/>
                                        </p:tgtEl>
                                        <p:attrNameLst>
                                          <p:attrName>style.visibility</p:attrName>
                                        </p:attrNameLst>
                                      </p:cBhvr>
                                      <p:to>
                                        <p:strVal val="visible"/>
                                      </p:to>
                                    </p:set>
                                    <p:anim calcmode="lin" valueType="num">
                                      <p:cBhvr>
                                        <p:cTn id="37" dur="500" fill="hold"/>
                                        <p:tgtEl>
                                          <p:spTgt spid="202"/>
                                        </p:tgtEl>
                                        <p:attrNameLst>
                                          <p:attrName>ppt_w</p:attrName>
                                        </p:attrNameLst>
                                      </p:cBhvr>
                                      <p:tavLst>
                                        <p:tav tm="0">
                                          <p:val>
                                            <p:fltVal val="0"/>
                                          </p:val>
                                        </p:tav>
                                        <p:tav tm="100000">
                                          <p:val>
                                            <p:strVal val="#ppt_w"/>
                                          </p:val>
                                        </p:tav>
                                      </p:tavLst>
                                    </p:anim>
                                    <p:anim calcmode="lin" valueType="num">
                                      <p:cBhvr>
                                        <p:cTn id="38" dur="500" fill="hold"/>
                                        <p:tgtEl>
                                          <p:spTgt spid="202"/>
                                        </p:tgtEl>
                                        <p:attrNameLst>
                                          <p:attrName>ppt_h</p:attrName>
                                        </p:attrNameLst>
                                      </p:cBhvr>
                                      <p:tavLst>
                                        <p:tav tm="0">
                                          <p:val>
                                            <p:fltVal val="0"/>
                                          </p:val>
                                        </p:tav>
                                        <p:tav tm="100000">
                                          <p:val>
                                            <p:strVal val="#ppt_h"/>
                                          </p:val>
                                        </p:tav>
                                      </p:tavLst>
                                    </p:anim>
                                    <p:animEffect transition="in" filter="fade">
                                      <p:cBhvr>
                                        <p:cTn id="39" dur="500"/>
                                        <p:tgtEl>
                                          <p:spTgt spid="20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07"/>
                                        </p:tgtEl>
                                        <p:attrNameLst>
                                          <p:attrName>style.visibility</p:attrName>
                                        </p:attrNameLst>
                                      </p:cBhvr>
                                      <p:to>
                                        <p:strVal val="visible"/>
                                      </p:to>
                                    </p:set>
                                    <p:anim calcmode="lin" valueType="num">
                                      <p:cBhvr>
                                        <p:cTn id="42" dur="500" fill="hold"/>
                                        <p:tgtEl>
                                          <p:spTgt spid="207"/>
                                        </p:tgtEl>
                                        <p:attrNameLst>
                                          <p:attrName>ppt_w</p:attrName>
                                        </p:attrNameLst>
                                      </p:cBhvr>
                                      <p:tavLst>
                                        <p:tav tm="0">
                                          <p:val>
                                            <p:fltVal val="0"/>
                                          </p:val>
                                        </p:tav>
                                        <p:tav tm="100000">
                                          <p:val>
                                            <p:strVal val="#ppt_w"/>
                                          </p:val>
                                        </p:tav>
                                      </p:tavLst>
                                    </p:anim>
                                    <p:anim calcmode="lin" valueType="num">
                                      <p:cBhvr>
                                        <p:cTn id="43" dur="500" fill="hold"/>
                                        <p:tgtEl>
                                          <p:spTgt spid="207"/>
                                        </p:tgtEl>
                                        <p:attrNameLst>
                                          <p:attrName>ppt_h</p:attrName>
                                        </p:attrNameLst>
                                      </p:cBhvr>
                                      <p:tavLst>
                                        <p:tav tm="0">
                                          <p:val>
                                            <p:fltVal val="0"/>
                                          </p:val>
                                        </p:tav>
                                        <p:tav tm="100000">
                                          <p:val>
                                            <p:strVal val="#ppt_h"/>
                                          </p:val>
                                        </p:tav>
                                      </p:tavLst>
                                    </p:anim>
                                    <p:animEffect transition="in" filter="fade">
                                      <p:cBhvr>
                                        <p:cTn id="44" dur="500"/>
                                        <p:tgtEl>
                                          <p:spTgt spid="207"/>
                                        </p:tgtEl>
                                      </p:cBhvr>
                                    </p:animEffect>
                                  </p:childTnLst>
                                </p:cTn>
                              </p:par>
                              <p:par>
                                <p:cTn id="45" presetID="53" presetClass="entr" presetSubtype="16" fill="hold" nodeType="withEffect">
                                  <p:stCondLst>
                                    <p:cond delay="0"/>
                                  </p:stCondLst>
                                  <p:childTnLst>
                                    <p:set>
                                      <p:cBhvr>
                                        <p:cTn id="46" dur="1" fill="hold">
                                          <p:stCondLst>
                                            <p:cond delay="0"/>
                                          </p:stCondLst>
                                        </p:cTn>
                                        <p:tgtEl>
                                          <p:spTgt spid="203"/>
                                        </p:tgtEl>
                                        <p:attrNameLst>
                                          <p:attrName>style.visibility</p:attrName>
                                        </p:attrNameLst>
                                      </p:cBhvr>
                                      <p:to>
                                        <p:strVal val="visible"/>
                                      </p:to>
                                    </p:set>
                                    <p:anim calcmode="lin" valueType="num">
                                      <p:cBhvr>
                                        <p:cTn id="47" dur="500" fill="hold"/>
                                        <p:tgtEl>
                                          <p:spTgt spid="203"/>
                                        </p:tgtEl>
                                        <p:attrNameLst>
                                          <p:attrName>ppt_w</p:attrName>
                                        </p:attrNameLst>
                                      </p:cBhvr>
                                      <p:tavLst>
                                        <p:tav tm="0">
                                          <p:val>
                                            <p:fltVal val="0"/>
                                          </p:val>
                                        </p:tav>
                                        <p:tav tm="100000">
                                          <p:val>
                                            <p:strVal val="#ppt_w"/>
                                          </p:val>
                                        </p:tav>
                                      </p:tavLst>
                                    </p:anim>
                                    <p:anim calcmode="lin" valueType="num">
                                      <p:cBhvr>
                                        <p:cTn id="48" dur="500" fill="hold"/>
                                        <p:tgtEl>
                                          <p:spTgt spid="203"/>
                                        </p:tgtEl>
                                        <p:attrNameLst>
                                          <p:attrName>ppt_h</p:attrName>
                                        </p:attrNameLst>
                                      </p:cBhvr>
                                      <p:tavLst>
                                        <p:tav tm="0">
                                          <p:val>
                                            <p:fltVal val="0"/>
                                          </p:val>
                                        </p:tav>
                                        <p:tav tm="100000">
                                          <p:val>
                                            <p:strVal val="#ppt_h"/>
                                          </p:val>
                                        </p:tav>
                                      </p:tavLst>
                                    </p:anim>
                                    <p:animEffect transition="in" filter="fade">
                                      <p:cBhvr>
                                        <p:cTn id="49" dur="500"/>
                                        <p:tgtEl>
                                          <p:spTgt spid="20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08"/>
                                        </p:tgtEl>
                                        <p:attrNameLst>
                                          <p:attrName>style.visibility</p:attrName>
                                        </p:attrNameLst>
                                      </p:cBhvr>
                                      <p:to>
                                        <p:strVal val="visible"/>
                                      </p:to>
                                    </p:set>
                                    <p:anim calcmode="lin" valueType="num">
                                      <p:cBhvr>
                                        <p:cTn id="52" dur="500" fill="hold"/>
                                        <p:tgtEl>
                                          <p:spTgt spid="208"/>
                                        </p:tgtEl>
                                        <p:attrNameLst>
                                          <p:attrName>ppt_w</p:attrName>
                                        </p:attrNameLst>
                                      </p:cBhvr>
                                      <p:tavLst>
                                        <p:tav tm="0">
                                          <p:val>
                                            <p:fltVal val="0"/>
                                          </p:val>
                                        </p:tav>
                                        <p:tav tm="100000">
                                          <p:val>
                                            <p:strVal val="#ppt_w"/>
                                          </p:val>
                                        </p:tav>
                                      </p:tavLst>
                                    </p:anim>
                                    <p:anim calcmode="lin" valueType="num">
                                      <p:cBhvr>
                                        <p:cTn id="53" dur="500" fill="hold"/>
                                        <p:tgtEl>
                                          <p:spTgt spid="208"/>
                                        </p:tgtEl>
                                        <p:attrNameLst>
                                          <p:attrName>ppt_h</p:attrName>
                                        </p:attrNameLst>
                                      </p:cBhvr>
                                      <p:tavLst>
                                        <p:tav tm="0">
                                          <p:val>
                                            <p:fltVal val="0"/>
                                          </p:val>
                                        </p:tav>
                                        <p:tav tm="100000">
                                          <p:val>
                                            <p:strVal val="#ppt_h"/>
                                          </p:val>
                                        </p:tav>
                                      </p:tavLst>
                                    </p:anim>
                                    <p:animEffect transition="in" filter="fade">
                                      <p:cBhvr>
                                        <p:cTn id="54" dur="5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animBg="1"/>
      <p:bldP spid="198" grpId="0" animBg="1"/>
      <p:bldP spid="199" grpId="0" animBg="1"/>
      <p:bldP spid="200" grpId="0" animBg="1"/>
      <p:bldP spid="202" grpId="0" animBg="1"/>
      <p:bldP spid="207" grpId="0" animBg="1"/>
      <p:bldP spid="196" grpId="0" animBg="1"/>
      <p:bldP spid="208" grpId="0" animBg="1"/>
      <p:bldP spid="20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a:blip r:embed="rId3"/>
          <a:srcRect/>
          <a:stretch>
            <a:fillRect/>
          </a:stretch>
        </p:blipFill>
        <p:spPr bwMode="auto">
          <a:xfrm>
            <a:off x="5146675" y="1298575"/>
            <a:ext cx="3709988" cy="1927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a:blip r:embed="rId4"/>
          <a:srcRect/>
          <a:stretch>
            <a:fillRect/>
          </a:stretch>
        </p:blipFill>
        <p:spPr bwMode="auto">
          <a:xfrm>
            <a:off x="146050" y="1052513"/>
            <a:ext cx="3375025" cy="4724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4" name="11 Image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6050" y="152400"/>
            <a:ext cx="90963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12 Rectángulo"/>
          <p:cNvSpPr/>
          <p:nvPr/>
        </p:nvSpPr>
        <p:spPr>
          <a:xfrm>
            <a:off x="2501900" y="12700"/>
            <a:ext cx="6648450" cy="646113"/>
          </a:xfrm>
          <a:prstGeom prst="rect">
            <a:avLst/>
          </a:prstGeom>
        </p:spPr>
        <p:txBody>
          <a:bodyPr>
            <a:spAutoFit/>
          </a:bodyPr>
          <a:lstStyle/>
          <a:p>
            <a:pPr algn="r" fontAlgn="auto">
              <a:spcBef>
                <a:spcPts val="0"/>
              </a:spcBef>
              <a:spcAft>
                <a:spcPts val="0"/>
              </a:spcAft>
              <a:defRPr/>
            </a:pPr>
            <a:r>
              <a:rPr lang="en-US" sz="3600" dirty="0">
                <a:solidFill>
                  <a:schemeClr val="tx1">
                    <a:lumMod val="85000"/>
                    <a:lumOff val="15000"/>
                  </a:schemeClr>
                </a:solidFill>
                <a:latin typeface="+mn-lt"/>
                <a:cs typeface="+mn-cs"/>
              </a:rPr>
              <a:t>Approaching standards</a:t>
            </a:r>
            <a:endParaRPr lang="en-US" sz="2400" dirty="0">
              <a:solidFill>
                <a:schemeClr val="tx1">
                  <a:lumMod val="85000"/>
                  <a:lumOff val="15000"/>
                </a:schemeClr>
              </a:solidFill>
              <a:latin typeface="+mn-lt"/>
              <a:cs typeface="+mn-cs"/>
            </a:endParaRPr>
          </a:p>
        </p:txBody>
      </p:sp>
      <p:pic>
        <p:nvPicPr>
          <p:cNvPr id="2050" name="Picture 2"/>
          <p:cNvPicPr>
            <a:picLocks noChangeAspect="1" noChangeArrowheads="1"/>
          </p:cNvPicPr>
          <p:nvPr/>
        </p:nvPicPr>
        <p:blipFill>
          <a:blip r:embed="rId6"/>
          <a:srcRect/>
          <a:stretch>
            <a:fillRect/>
          </a:stretch>
        </p:blipFill>
        <p:spPr bwMode="auto">
          <a:xfrm>
            <a:off x="560388" y="2192338"/>
            <a:ext cx="3881437" cy="287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p:cNvPicPr>
            <a:picLocks noChangeAspect="1" noChangeArrowheads="1"/>
          </p:cNvPicPr>
          <p:nvPr/>
        </p:nvPicPr>
        <p:blipFill>
          <a:blip r:embed="rId7"/>
          <a:srcRect/>
          <a:stretch>
            <a:fillRect/>
          </a:stretch>
        </p:blipFill>
        <p:spPr bwMode="auto">
          <a:xfrm>
            <a:off x="5392738" y="3789363"/>
            <a:ext cx="3463925" cy="25479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2 Conector angular"/>
          <p:cNvCxnSpPr>
            <a:stCxn id="2050" idx="0"/>
          </p:cNvCxnSpPr>
          <p:nvPr/>
        </p:nvCxnSpPr>
        <p:spPr>
          <a:xfrm rot="5400000" flipH="1" flipV="1">
            <a:off x="3542900" y="659029"/>
            <a:ext cx="491380" cy="2574935"/>
          </a:xfrm>
          <a:prstGeom prst="bentConnector2">
            <a:avLst/>
          </a:prstGeom>
          <a:ln w="25400">
            <a:solidFill>
              <a:schemeClr val="accent3"/>
            </a:solidFill>
            <a:tailEnd type="arrow"/>
          </a:ln>
          <a:effectLst>
            <a:glow rad="101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6" name="5 Conector angular"/>
          <p:cNvCxnSpPr>
            <a:endCxn id="2050" idx="2"/>
          </p:cNvCxnSpPr>
          <p:nvPr/>
        </p:nvCxnSpPr>
        <p:spPr>
          <a:xfrm rot="10800000">
            <a:off x="2501124" y="5063202"/>
            <a:ext cx="2891075" cy="980068"/>
          </a:xfrm>
          <a:prstGeom prst="bentConnector2">
            <a:avLst/>
          </a:prstGeom>
          <a:ln w="25400">
            <a:tailEnd type="arrow"/>
          </a:ln>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0" name="19 CuadroTexto"/>
          <p:cNvSpPr txBox="1"/>
          <p:nvPr/>
        </p:nvSpPr>
        <p:spPr>
          <a:xfrm>
            <a:off x="3068638" y="1196975"/>
            <a:ext cx="1439862" cy="3698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defPPr>
              <a:defRPr lang="es-ES"/>
            </a:defPPr>
            <a:lvl1pPr algn="ctr"/>
          </a:lstStyle>
          <a:p>
            <a:pPr fontAlgn="auto">
              <a:spcBef>
                <a:spcPts val="0"/>
              </a:spcBef>
              <a:spcAft>
                <a:spcPts val="0"/>
              </a:spcAft>
              <a:defRPr/>
            </a:pPr>
            <a:r>
              <a:rPr lang="en-US"/>
              <a:t>Import</a:t>
            </a:r>
          </a:p>
        </p:txBody>
      </p:sp>
      <p:sp>
        <p:nvSpPr>
          <p:cNvPr id="21" name="20 CuadroTexto"/>
          <p:cNvSpPr txBox="1"/>
          <p:nvPr/>
        </p:nvSpPr>
        <p:spPr>
          <a:xfrm>
            <a:off x="3656013" y="5591175"/>
            <a:ext cx="1368425" cy="369888"/>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defPPr>
              <a:defRPr lang="es-ES"/>
            </a:defPPr>
            <a:lvl1pPr algn="ctr"/>
          </a:lstStyle>
          <a:p>
            <a:pPr fontAlgn="auto">
              <a:spcBef>
                <a:spcPts val="0"/>
              </a:spcBef>
              <a:spcAft>
                <a:spcPts val="0"/>
              </a:spcAft>
              <a:defRPr/>
            </a:pPr>
            <a:r>
              <a:rPr lang="en-US"/>
              <a:t>Export</a:t>
            </a:r>
          </a:p>
        </p:txBody>
      </p:sp>
      <p:sp>
        <p:nvSpPr>
          <p:cNvPr id="15" name="14 Rectángulo redondeado"/>
          <p:cNvSpPr/>
          <p:nvPr/>
        </p:nvSpPr>
        <p:spPr>
          <a:xfrm rot="21058013">
            <a:off x="589186" y="2810077"/>
            <a:ext cx="7660479" cy="449724"/>
          </a:xfrm>
          <a:prstGeom prst="roundRect">
            <a:avLst/>
          </a:prstGeom>
        </p:spPr>
        <p:style>
          <a:lnRef idx="0">
            <a:schemeClr val="accent5"/>
          </a:lnRef>
          <a:fillRef idx="3">
            <a:schemeClr val="accent5"/>
          </a:fillRef>
          <a:effectRef idx="3">
            <a:schemeClr val="accent5"/>
          </a:effectRef>
          <a:fontRef idx="minor">
            <a:schemeClr val="lt1"/>
          </a:fontRef>
        </p:style>
        <p:txBody>
          <a:bodyPr anchor="ctr"/>
          <a:lstStyle/>
          <a:p>
            <a:pPr algn="ctr" fontAlgn="auto">
              <a:spcBef>
                <a:spcPts val="0"/>
              </a:spcBef>
              <a:spcAft>
                <a:spcPts val="0"/>
              </a:spcAft>
              <a:defRPr/>
            </a:pPr>
            <a:r>
              <a:rPr lang="en-US" sz="2400" b="1" dirty="0">
                <a:solidFill>
                  <a:schemeClr val="bg1"/>
                </a:solidFill>
              </a:rPr>
              <a:t>C</a:t>
            </a:r>
            <a:r>
              <a:rPr lang="en-US" sz="2400" dirty="0">
                <a:solidFill>
                  <a:schemeClr val="bg1">
                    <a:lumMod val="85000"/>
                  </a:schemeClr>
                </a:solidFill>
              </a:rPr>
              <a:t>ommon </a:t>
            </a:r>
            <a:r>
              <a:rPr lang="en-US" sz="2400" b="1" dirty="0">
                <a:solidFill>
                  <a:schemeClr val="bg1"/>
                </a:solidFill>
              </a:rPr>
              <a:t>E</a:t>
            </a:r>
            <a:r>
              <a:rPr lang="en-US" sz="2400" dirty="0">
                <a:solidFill>
                  <a:schemeClr val="bg1">
                    <a:lumMod val="85000"/>
                  </a:schemeClr>
                </a:solidFill>
              </a:rPr>
              <a:t>uropean </a:t>
            </a:r>
            <a:r>
              <a:rPr lang="en-US" sz="2400" b="1" dirty="0">
                <a:solidFill>
                  <a:schemeClr val="bg1"/>
                </a:solidFill>
              </a:rPr>
              <a:t>R</a:t>
            </a:r>
            <a:r>
              <a:rPr lang="en-US" sz="2400" dirty="0">
                <a:solidFill>
                  <a:schemeClr val="bg1">
                    <a:lumMod val="85000"/>
                  </a:schemeClr>
                </a:solidFill>
              </a:rPr>
              <a:t>esearch </a:t>
            </a:r>
            <a:r>
              <a:rPr lang="en-US" sz="2400" b="1" dirty="0">
                <a:solidFill>
                  <a:schemeClr val="bg1"/>
                </a:solidFill>
              </a:rPr>
              <a:t>I</a:t>
            </a:r>
            <a:r>
              <a:rPr lang="en-US" sz="2400" dirty="0">
                <a:solidFill>
                  <a:schemeClr val="bg1">
                    <a:lumMod val="85000"/>
                  </a:schemeClr>
                </a:solidFill>
              </a:rPr>
              <a:t>nformation </a:t>
            </a:r>
            <a:r>
              <a:rPr lang="en-US" sz="2400" b="1" dirty="0">
                <a:solidFill>
                  <a:schemeClr val="bg1"/>
                </a:solidFill>
              </a:rPr>
              <a:t>F</a:t>
            </a:r>
            <a:r>
              <a:rPr lang="en-US" sz="2400" dirty="0">
                <a:solidFill>
                  <a:schemeClr val="bg1">
                    <a:lumMod val="85000"/>
                  </a:schemeClr>
                </a:solidFill>
              </a:rPr>
              <a:t>ormat</a:t>
            </a:r>
          </a:p>
        </p:txBody>
      </p:sp>
      <p:sp>
        <p:nvSpPr>
          <p:cNvPr id="17" name="4 Marcador de número de diapositiva"/>
          <p:cNvSpPr>
            <a:spLocks noGrp="1"/>
          </p:cNvSpPr>
          <p:nvPr>
            <p:ph type="sldNum" sz="quarter" idx="12"/>
          </p:nvPr>
        </p:nvSpPr>
        <p:spPr>
          <a:xfrm>
            <a:off x="6983413" y="6669088"/>
            <a:ext cx="2133600" cy="185737"/>
          </a:xfrm>
        </p:spPr>
        <p:txBody>
          <a:bodyPr/>
          <a:lstStyle/>
          <a:p>
            <a:pPr>
              <a:defRPr/>
            </a:pPr>
            <a:fld id="{BFCC5B09-65CC-441E-87DA-EB834D0BF31A}" type="slidenum">
              <a:rPr lang="es-ES" smtClean="0"/>
              <a:pPr>
                <a:defRPr/>
              </a:pPr>
              <a:t>22</a:t>
            </a:fld>
            <a:endParaRPr lang="es-ES" dirty="0"/>
          </a:p>
        </p:txBody>
      </p:sp>
      <p:sp>
        <p:nvSpPr>
          <p:cNvPr id="25616"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2000" fill="hold"/>
                                        <p:tgtEl>
                                          <p:spTgt spid="15"/>
                                        </p:tgtEl>
                                        <p:attrNameLst>
                                          <p:attrName>ppt_w</p:attrName>
                                        </p:attrNameLst>
                                      </p:cBhvr>
                                      <p:tavLst>
                                        <p:tav tm="0">
                                          <p:val>
                                            <p:fltVal val="0"/>
                                          </p:val>
                                        </p:tav>
                                        <p:tav tm="100000">
                                          <p:val>
                                            <p:strVal val="#ppt_w"/>
                                          </p:val>
                                        </p:tav>
                                      </p:tavLst>
                                    </p:anim>
                                    <p:anim calcmode="lin" valueType="num">
                                      <p:cBhvr>
                                        <p:cTn id="8" dur="2000" fill="hold"/>
                                        <p:tgtEl>
                                          <p:spTgt spid="15"/>
                                        </p:tgtEl>
                                        <p:attrNameLst>
                                          <p:attrName>ppt_h</p:attrName>
                                        </p:attrNameLst>
                                      </p:cBhvr>
                                      <p:tavLst>
                                        <p:tav tm="0">
                                          <p:val>
                                            <p:fltVal val="0"/>
                                          </p:val>
                                        </p:tav>
                                        <p:tav tm="100000">
                                          <p:val>
                                            <p:strVal val="#ppt_h"/>
                                          </p:val>
                                        </p:tav>
                                      </p:tavLst>
                                    </p:anim>
                                    <p:anim calcmode="lin" valueType="num">
                                      <p:cBhvr>
                                        <p:cTn id="9" dur="2000" fill="hold"/>
                                        <p:tgtEl>
                                          <p:spTgt spid="15"/>
                                        </p:tgtEl>
                                        <p:attrNameLst>
                                          <p:attrName>style.rotation</p:attrName>
                                        </p:attrNameLst>
                                      </p:cBhvr>
                                      <p:tavLst>
                                        <p:tav tm="0">
                                          <p:val>
                                            <p:fltVal val="90"/>
                                          </p:val>
                                        </p:tav>
                                        <p:tav tm="100000">
                                          <p:val>
                                            <p:fltVal val="0"/>
                                          </p:val>
                                        </p:tav>
                                      </p:tavLst>
                                    </p:anim>
                                    <p:animEffect transition="in" filter="fade">
                                      <p:cBhvr>
                                        <p:cTn id="1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67 Conector recto de flecha"/>
          <p:cNvCxnSpPr/>
          <p:nvPr/>
        </p:nvCxnSpPr>
        <p:spPr>
          <a:xfrm flipV="1">
            <a:off x="5377399" y="3879046"/>
            <a:ext cx="0" cy="579962"/>
          </a:xfrm>
          <a:prstGeom prst="straightConnector1">
            <a:avLst/>
          </a:prstGeom>
          <a:ln>
            <a:solidFill>
              <a:srgbClr val="A3338E"/>
            </a:solidFill>
            <a:headEnd type="arrow"/>
            <a:tailEnd type="none"/>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sp>
        <p:nvSpPr>
          <p:cNvPr id="33" name="32 Rectángulo redondeado"/>
          <p:cNvSpPr/>
          <p:nvPr/>
        </p:nvSpPr>
        <p:spPr>
          <a:xfrm>
            <a:off x="3123411" y="2016136"/>
            <a:ext cx="1520598" cy="632279"/>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600" dirty="0"/>
              <a:t>CRIS</a:t>
            </a:r>
          </a:p>
          <a:p>
            <a:pPr algn="ctr">
              <a:defRPr/>
            </a:pPr>
            <a:r>
              <a:rPr lang="es-ES_tradnl" sz="1400" b="1" dirty="0" err="1"/>
              <a:t>Universitas</a:t>
            </a:r>
            <a:r>
              <a:rPr lang="es-ES_tradnl" sz="1400" b="1" dirty="0"/>
              <a:t> XXI </a:t>
            </a:r>
          </a:p>
        </p:txBody>
      </p:sp>
      <p:sp>
        <p:nvSpPr>
          <p:cNvPr id="34" name="33 Rectángulo redondeado"/>
          <p:cNvSpPr/>
          <p:nvPr/>
        </p:nvSpPr>
        <p:spPr>
          <a:xfrm>
            <a:off x="2682001" y="1444258"/>
            <a:ext cx="1529959" cy="61659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600" dirty="0"/>
              <a:t>CRIS</a:t>
            </a:r>
          </a:p>
          <a:p>
            <a:pPr algn="ctr">
              <a:defRPr/>
            </a:pPr>
            <a:r>
              <a:rPr lang="es-ES_tradnl" sz="1400" b="1" dirty="0"/>
              <a:t>SICA2</a:t>
            </a:r>
          </a:p>
        </p:txBody>
      </p:sp>
      <p:pic>
        <p:nvPicPr>
          <p:cNvPr id="26633" name="10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750" y="117475"/>
            <a:ext cx="86518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4" name="19 Grupo"/>
          <p:cNvGrpSpPr>
            <a:grpSpLocks/>
          </p:cNvGrpSpPr>
          <p:nvPr/>
        </p:nvGrpSpPr>
        <p:grpSpPr bwMode="auto">
          <a:xfrm>
            <a:off x="6770688" y="803275"/>
            <a:ext cx="1257300" cy="2049463"/>
            <a:chOff x="0" y="668620"/>
            <a:chExt cx="2282843" cy="4017146"/>
          </a:xfrm>
        </p:grpSpPr>
        <p:sp>
          <p:nvSpPr>
            <p:cNvPr id="21" name="20 Rectángulo redondeado"/>
            <p:cNvSpPr/>
            <p:nvPr/>
          </p:nvSpPr>
          <p:spPr>
            <a:xfrm>
              <a:off x="0" y="668620"/>
              <a:ext cx="2282843" cy="4017146"/>
            </a:xfrm>
            <a:prstGeom prst="roundRect">
              <a:avLst/>
            </a:prstGeom>
            <a:blipFill rotWithShape="0">
              <a:blip r:embed="rId4"/>
              <a:stretch>
                <a:fillRect/>
              </a:stretch>
            </a:blipFill>
            <a:ln>
              <a:noFill/>
            </a:ln>
          </p:spPr>
          <p:style>
            <a:lnRef idx="2">
              <a:schemeClr val="accent1"/>
            </a:lnRef>
            <a:fillRef idx="1">
              <a:schemeClr val="lt1"/>
            </a:fillRef>
            <a:effectRef idx="0">
              <a:schemeClr val="accent1"/>
            </a:effectRef>
            <a:fontRef idx="minor">
              <a:schemeClr val="dk1"/>
            </a:fontRef>
          </p:style>
        </p:sp>
        <p:sp>
          <p:nvSpPr>
            <p:cNvPr id="22" name="21 Rectángulo"/>
            <p:cNvSpPr/>
            <p:nvPr/>
          </p:nvSpPr>
          <p:spPr>
            <a:xfrm>
              <a:off x="115295" y="780640"/>
              <a:ext cx="2052253" cy="3793107"/>
            </a:xfrm>
            <a:prstGeom prst="rect">
              <a:avLst/>
            </a:prstGeom>
          </p:spPr>
          <p:style>
            <a:lnRef idx="0">
              <a:scrgbClr r="0" g="0" b="0"/>
            </a:lnRef>
            <a:fillRef idx="0">
              <a:scrgbClr r="0" g="0" b="0"/>
            </a:fillRef>
            <a:effectRef idx="0">
              <a:scrgbClr r="0" g="0" b="0"/>
            </a:effectRef>
            <a:fontRef idx="minor">
              <a:schemeClr val="dk1"/>
            </a:fontRef>
          </p:style>
          <p:txBody>
            <a:bodyPr lIns="148590" tIns="74295" rIns="148590" bIns="74295" spcCol="1270" anchor="ctr"/>
            <a:lstStyle/>
            <a:p>
              <a:pPr algn="ctr" defTabSz="1733550">
                <a:lnSpc>
                  <a:spcPct val="90000"/>
                </a:lnSpc>
                <a:spcAft>
                  <a:spcPct val="35000"/>
                </a:spcAft>
                <a:defRPr/>
              </a:pPr>
              <a:r>
                <a:rPr lang="es-ES_tradnl" sz="3900" dirty="0">
                  <a:solidFill>
                    <a:schemeClr val="tx1"/>
                  </a:solidFill>
                </a:rPr>
                <a:t>	  	      </a:t>
              </a:r>
            </a:p>
          </p:txBody>
        </p:sp>
      </p:grpSp>
      <p:sp>
        <p:nvSpPr>
          <p:cNvPr id="30" name="29 Flecha izquierda y derecha"/>
          <p:cNvSpPr/>
          <p:nvPr/>
        </p:nvSpPr>
        <p:spPr>
          <a:xfrm>
            <a:off x="2124075" y="3232150"/>
            <a:ext cx="6677025" cy="484188"/>
          </a:xfrm>
          <a:prstGeom prst="leftRightArrow">
            <a:avLst/>
          </a:prstGeom>
          <a:solidFill>
            <a:schemeClr val="accent1">
              <a:lumMod val="60000"/>
              <a:lumOff val="40000"/>
            </a:schemeClr>
          </a:solidFill>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s-ES_tradnl"/>
          </a:p>
        </p:txBody>
      </p:sp>
      <p:pic>
        <p:nvPicPr>
          <p:cNvPr id="26636" name="Picture 2" descr="https://encrypted-tbn1.gstatic.com/images?q=tbn:ANd9GcQUQyVkDNKsc_607VrejMta4crL-oVsFW0tf19icD6LXqNvcP2HZ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3241675"/>
            <a:ext cx="196850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30 Flecha izquierda y derecha"/>
          <p:cNvSpPr/>
          <p:nvPr/>
        </p:nvSpPr>
        <p:spPr>
          <a:xfrm>
            <a:off x="2124075" y="4635500"/>
            <a:ext cx="6677025" cy="484188"/>
          </a:xfrm>
          <a:prstGeom prst="leftRightArrow">
            <a:avLst/>
          </a:prstGeom>
          <a:solidFill>
            <a:srgbClr val="A3338E"/>
          </a:solidFill>
          <a:ln>
            <a:noFill/>
          </a:ln>
        </p:spPr>
        <p:style>
          <a:lnRef idx="2">
            <a:schemeClr val="accent4"/>
          </a:lnRef>
          <a:fillRef idx="1">
            <a:schemeClr val="lt1"/>
          </a:fillRef>
          <a:effectRef idx="0">
            <a:schemeClr val="accent4"/>
          </a:effectRef>
          <a:fontRef idx="minor">
            <a:schemeClr val="dk1"/>
          </a:fontRef>
        </p:style>
        <p:txBody>
          <a:bodyPr anchor="ctr"/>
          <a:lstStyle/>
          <a:p>
            <a:pPr algn="ctr" fontAlgn="auto">
              <a:spcBef>
                <a:spcPts val="0"/>
              </a:spcBef>
              <a:spcAft>
                <a:spcPts val="0"/>
              </a:spcAft>
              <a:defRPr/>
            </a:pPr>
            <a:endParaRPr lang="es-ES_tradnl"/>
          </a:p>
        </p:txBody>
      </p:sp>
      <p:sp>
        <p:nvSpPr>
          <p:cNvPr id="3" name="2 Rectángulo redondeado"/>
          <p:cNvSpPr/>
          <p:nvPr/>
        </p:nvSpPr>
        <p:spPr>
          <a:xfrm>
            <a:off x="2195736" y="836712"/>
            <a:ext cx="1512168" cy="648072"/>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sz="1600" dirty="0"/>
              <a:t>CRIS</a:t>
            </a:r>
          </a:p>
          <a:p>
            <a:pPr algn="ctr">
              <a:defRPr/>
            </a:pPr>
            <a:r>
              <a:rPr lang="es-ES_tradnl" sz="1400" b="1" dirty="0"/>
              <a:t>ARGOS</a:t>
            </a:r>
          </a:p>
        </p:txBody>
      </p:sp>
      <p:sp>
        <p:nvSpPr>
          <p:cNvPr id="35" name="34 Rectángulo redondeado"/>
          <p:cNvSpPr/>
          <p:nvPr/>
        </p:nvSpPr>
        <p:spPr>
          <a:xfrm>
            <a:off x="2347913" y="6092825"/>
            <a:ext cx="6453187" cy="360363"/>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_tradnl" dirty="0" err="1"/>
              <a:t>European</a:t>
            </a:r>
            <a:r>
              <a:rPr lang="es-ES_tradnl" dirty="0"/>
              <a:t> CRIS</a:t>
            </a:r>
          </a:p>
        </p:txBody>
      </p:sp>
      <p:cxnSp>
        <p:nvCxnSpPr>
          <p:cNvPr id="6" name="5 Conector recto de flecha"/>
          <p:cNvCxnSpPr/>
          <p:nvPr/>
        </p:nvCxnSpPr>
        <p:spPr>
          <a:xfrm flipV="1">
            <a:off x="3051448" y="5378450"/>
            <a:ext cx="0" cy="612775"/>
          </a:xfrm>
          <a:prstGeom prst="straightConnector1">
            <a:avLst/>
          </a:prstGeom>
          <a:ln>
            <a:solidFill>
              <a:srgbClr val="A3338E"/>
            </a:solidFill>
            <a:tailEnd type="arrow"/>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cxnSp>
        <p:nvCxnSpPr>
          <p:cNvPr id="36" name="35 Conector recto de flecha"/>
          <p:cNvCxnSpPr/>
          <p:nvPr/>
        </p:nvCxnSpPr>
        <p:spPr>
          <a:xfrm flipV="1">
            <a:off x="4350023" y="5384800"/>
            <a:ext cx="0" cy="614363"/>
          </a:xfrm>
          <a:prstGeom prst="straightConnector1">
            <a:avLst/>
          </a:prstGeom>
          <a:ln>
            <a:solidFill>
              <a:srgbClr val="A3338E"/>
            </a:solidFill>
            <a:tailEnd type="arrow"/>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cxnSp>
        <p:nvCxnSpPr>
          <p:cNvPr id="37" name="36 Conector recto de flecha"/>
          <p:cNvCxnSpPr/>
          <p:nvPr/>
        </p:nvCxnSpPr>
        <p:spPr>
          <a:xfrm flipV="1">
            <a:off x="6526485" y="5384800"/>
            <a:ext cx="0" cy="614363"/>
          </a:xfrm>
          <a:prstGeom prst="straightConnector1">
            <a:avLst/>
          </a:prstGeom>
          <a:ln>
            <a:solidFill>
              <a:srgbClr val="A3338E"/>
            </a:solidFill>
            <a:tailEnd type="arrow"/>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cxnSp>
        <p:nvCxnSpPr>
          <p:cNvPr id="38" name="37 Conector recto de flecha"/>
          <p:cNvCxnSpPr/>
          <p:nvPr/>
        </p:nvCxnSpPr>
        <p:spPr>
          <a:xfrm flipV="1">
            <a:off x="7812360" y="5335588"/>
            <a:ext cx="0" cy="614362"/>
          </a:xfrm>
          <a:prstGeom prst="straightConnector1">
            <a:avLst/>
          </a:prstGeom>
          <a:ln>
            <a:solidFill>
              <a:srgbClr val="A3338E"/>
            </a:solidFill>
            <a:tailEnd type="arrow"/>
          </a:ln>
          <a:effectLst>
            <a:glow rad="63500">
              <a:srgbClr val="A3338E">
                <a:alpha val="40000"/>
              </a:srgbClr>
            </a:glow>
            <a:outerShdw blurRad="50800" dist="38100" dir="2700000" algn="tl" rotWithShape="0">
              <a:prstClr val="black">
                <a:alpha val="40000"/>
              </a:prstClr>
            </a:outerShdw>
          </a:effectLst>
        </p:spPr>
        <p:style>
          <a:lnRef idx="3">
            <a:schemeClr val="accent4"/>
          </a:lnRef>
          <a:fillRef idx="0">
            <a:schemeClr val="accent4"/>
          </a:fillRef>
          <a:effectRef idx="2">
            <a:schemeClr val="accent4"/>
          </a:effectRef>
          <a:fontRef idx="minor">
            <a:schemeClr val="tx1"/>
          </a:fontRef>
        </p:style>
      </p:cxnSp>
      <p:cxnSp>
        <p:nvCxnSpPr>
          <p:cNvPr id="39" name="38 Conector recto de flecha"/>
          <p:cNvCxnSpPr/>
          <p:nvPr/>
        </p:nvCxnSpPr>
        <p:spPr>
          <a:xfrm flipH="1">
            <a:off x="3918535" y="1256233"/>
            <a:ext cx="2650440" cy="0"/>
          </a:xfrm>
          <a:prstGeom prst="straightConnector1">
            <a:avLst/>
          </a:prstGeom>
          <a:ln>
            <a:headEnd type="arrow"/>
            <a:tailEnd type="none"/>
          </a:ln>
          <a:effectLst>
            <a:glow rad="63500">
              <a:schemeClr val="accent1">
                <a:satMod val="175000"/>
                <a:alpha val="40000"/>
              </a:schemeClr>
            </a:glow>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46" name="45 CuadroTexto"/>
          <p:cNvSpPr txBox="1"/>
          <p:nvPr/>
        </p:nvSpPr>
        <p:spPr>
          <a:xfrm>
            <a:off x="1703515" y="1235260"/>
            <a:ext cx="216025" cy="2308324"/>
          </a:xfrm>
          <a:prstGeom prst="rect">
            <a:avLst/>
          </a:prstGeom>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a:spAutoFit/>
          </a:bodyPr>
          <a:lstStyle/>
          <a:p>
            <a:pPr algn="ctr">
              <a:defRPr/>
            </a:pPr>
            <a:endParaRPr lang="es-ES_tradnl" sz="1200" b="1" dirty="0">
              <a:solidFill>
                <a:schemeClr val="bg1"/>
              </a:solidFill>
            </a:endParaRPr>
          </a:p>
          <a:p>
            <a:pPr algn="ctr">
              <a:defRPr/>
            </a:pPr>
            <a:endParaRPr lang="es-ES_tradnl" sz="1200" b="1" dirty="0">
              <a:solidFill>
                <a:schemeClr val="bg1"/>
              </a:solidFill>
            </a:endParaRPr>
          </a:p>
          <a:p>
            <a:pPr algn="ctr">
              <a:defRPr/>
            </a:pPr>
            <a:r>
              <a:rPr lang="es-ES_tradnl" sz="1200" b="1" dirty="0">
                <a:solidFill>
                  <a:schemeClr val="tx1"/>
                </a:solidFill>
              </a:rPr>
              <a:t>NATIONAL</a:t>
            </a:r>
          </a:p>
          <a:p>
            <a:pPr algn="ctr">
              <a:defRPr/>
            </a:pPr>
            <a:endParaRPr lang="es-ES_tradnl" sz="1200" b="1" dirty="0">
              <a:solidFill>
                <a:schemeClr val="bg1"/>
              </a:solidFill>
            </a:endParaRPr>
          </a:p>
          <a:p>
            <a:pPr algn="ctr">
              <a:defRPr/>
            </a:pPr>
            <a:endParaRPr lang="es-ES_tradnl" sz="1200" b="1" dirty="0">
              <a:solidFill>
                <a:schemeClr val="bg1"/>
              </a:solidFill>
            </a:endParaRPr>
          </a:p>
        </p:txBody>
      </p:sp>
      <p:sp>
        <p:nvSpPr>
          <p:cNvPr id="47" name="46 CuadroTexto"/>
          <p:cNvSpPr txBox="1"/>
          <p:nvPr/>
        </p:nvSpPr>
        <p:spPr>
          <a:xfrm>
            <a:off x="1705328" y="3879046"/>
            <a:ext cx="216025" cy="2862322"/>
          </a:xfrm>
          <a:prstGeom prst="rect">
            <a:avLst/>
          </a:prstGeom>
          <a:ln/>
          <a:scene3d>
            <a:camera prst="orthographicFront"/>
            <a:lightRig rig="threePt" dir="t"/>
          </a:scene3d>
          <a:sp3d>
            <a:bevelT w="139700" h="139700" prst="divot"/>
          </a:sp3d>
        </p:spPr>
        <p:style>
          <a:lnRef idx="1">
            <a:schemeClr val="dk1"/>
          </a:lnRef>
          <a:fillRef idx="2">
            <a:schemeClr val="dk1"/>
          </a:fillRef>
          <a:effectRef idx="1">
            <a:schemeClr val="dk1"/>
          </a:effectRef>
          <a:fontRef idx="minor">
            <a:schemeClr val="dk1"/>
          </a:fontRef>
        </p:style>
        <p:txBody>
          <a:bodyPr>
            <a:spAutoFit/>
          </a:bodyPr>
          <a:lstStyle>
            <a:defPPr>
              <a:defRPr lang="es-ES"/>
            </a:defPPr>
            <a:lvl1pPr algn="ctr">
              <a:defRPr sz="1200" b="1">
                <a:solidFill>
                  <a:schemeClr val="bg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defRPr/>
            </a:pPr>
            <a:endParaRPr lang="es-ES_tradnl" dirty="0" smtClean="0"/>
          </a:p>
          <a:p>
            <a:pPr>
              <a:defRPr/>
            </a:pPr>
            <a:r>
              <a:rPr lang="es-ES_tradnl" dirty="0" smtClean="0">
                <a:solidFill>
                  <a:schemeClr val="tx1"/>
                </a:solidFill>
              </a:rPr>
              <a:t>INTERNATIONAL</a:t>
            </a:r>
          </a:p>
          <a:p>
            <a:pPr>
              <a:defRPr/>
            </a:pPr>
            <a:endParaRPr lang="es-ES_tradnl" dirty="0" smtClean="0">
              <a:solidFill>
                <a:schemeClr val="tx1"/>
              </a:solidFill>
            </a:endParaRPr>
          </a:p>
        </p:txBody>
      </p:sp>
      <p:grpSp>
        <p:nvGrpSpPr>
          <p:cNvPr id="26655" name="10 Grupo"/>
          <p:cNvGrpSpPr>
            <a:grpSpLocks/>
          </p:cNvGrpSpPr>
          <p:nvPr/>
        </p:nvGrpSpPr>
        <p:grpSpPr bwMode="auto">
          <a:xfrm>
            <a:off x="98425" y="973138"/>
            <a:ext cx="1349375" cy="1111250"/>
            <a:chOff x="124731" y="2905507"/>
            <a:chExt cx="1350169" cy="1112045"/>
          </a:xfrm>
        </p:grpSpPr>
        <p:sp>
          <p:nvSpPr>
            <p:cNvPr id="48" name="47 Nube"/>
            <p:cNvSpPr/>
            <p:nvPr/>
          </p:nvSpPr>
          <p:spPr>
            <a:xfrm>
              <a:off x="124731" y="2905507"/>
              <a:ext cx="1350169" cy="1112045"/>
            </a:xfrm>
            <a:prstGeom prst="cloud">
              <a:avLst/>
            </a:prstGeom>
            <a:solidFill>
              <a:srgbClr val="EAEAEA"/>
            </a:solidFill>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s-ES_tradnl"/>
            </a:p>
          </p:txBody>
        </p:sp>
        <p:sp>
          <p:nvSpPr>
            <p:cNvPr id="49" name="30 CuadroTexto"/>
            <p:cNvSpPr txBox="1">
              <a:spLocks noChangeArrowheads="1"/>
            </p:cNvSpPr>
            <p:nvPr/>
          </p:nvSpPr>
          <p:spPr bwMode="auto">
            <a:xfrm>
              <a:off x="178738" y="3177163"/>
              <a:ext cx="1254863" cy="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sz="1400" b="1" dirty="0" smtClean="0">
                  <a:effectLst>
                    <a:outerShdw blurRad="38100" dist="38100" dir="2700000" algn="tl">
                      <a:srgbClr val="000000">
                        <a:alpha val="43137"/>
                      </a:srgbClr>
                    </a:outerShdw>
                  </a:effectLst>
                </a:rPr>
                <a:t>International repositories</a:t>
              </a:r>
            </a:p>
          </p:txBody>
        </p:sp>
      </p:grpSp>
      <p:cxnSp>
        <p:nvCxnSpPr>
          <p:cNvPr id="63" name="62 Conector recto de flecha"/>
          <p:cNvCxnSpPr/>
          <p:nvPr/>
        </p:nvCxnSpPr>
        <p:spPr>
          <a:xfrm flipH="1">
            <a:off x="4462363" y="1829321"/>
            <a:ext cx="2105718" cy="0"/>
          </a:xfrm>
          <a:prstGeom prst="straightConnector1">
            <a:avLst/>
          </a:prstGeom>
          <a:ln>
            <a:headEnd type="arrow"/>
            <a:tailEnd type="none"/>
          </a:ln>
          <a:effectLst>
            <a:glow rad="63500">
              <a:schemeClr val="accent1">
                <a:satMod val="175000"/>
                <a:alpha val="40000"/>
              </a:schemeClr>
            </a:glow>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64" name="63 Conector recto de flecha"/>
          <p:cNvCxnSpPr/>
          <p:nvPr/>
        </p:nvCxnSpPr>
        <p:spPr>
          <a:xfrm flipH="1">
            <a:off x="4894163" y="2492896"/>
            <a:ext cx="1703784" cy="0"/>
          </a:xfrm>
          <a:prstGeom prst="straightConnector1">
            <a:avLst/>
          </a:prstGeom>
          <a:ln>
            <a:headEnd type="arrow"/>
            <a:tailEnd type="none"/>
          </a:ln>
          <a:effectLst>
            <a:glow rad="63500">
              <a:schemeClr val="accent1">
                <a:satMod val="175000"/>
                <a:alpha val="40000"/>
              </a:schemeClr>
            </a:glow>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76" name="75 Conector recto de flecha"/>
          <p:cNvCxnSpPr/>
          <p:nvPr/>
        </p:nvCxnSpPr>
        <p:spPr>
          <a:xfrm flipH="1">
            <a:off x="1447800" y="1105186"/>
            <a:ext cx="717549" cy="0"/>
          </a:xfrm>
          <a:prstGeom prst="straightConnector1">
            <a:avLst/>
          </a:prstGeom>
          <a:ln w="38100">
            <a:solidFill>
              <a:schemeClr val="bg1">
                <a:lumMod val="50000"/>
              </a:schemeClr>
            </a:solidFill>
            <a:headEnd type="arrow"/>
            <a:tailEnd type="none"/>
          </a:ln>
          <a:effectLst>
            <a:glow rad="101600">
              <a:schemeClr val="bg1">
                <a:lumMod val="75000"/>
                <a:alpha val="60000"/>
              </a:schemeClr>
            </a:glow>
          </a:effectLst>
        </p:spPr>
        <p:style>
          <a:lnRef idx="1">
            <a:schemeClr val="dk1"/>
          </a:lnRef>
          <a:fillRef idx="0">
            <a:schemeClr val="dk1"/>
          </a:fillRef>
          <a:effectRef idx="0">
            <a:schemeClr val="dk1"/>
          </a:effectRef>
          <a:fontRef idx="minor">
            <a:schemeClr val="tx1"/>
          </a:fontRef>
        </p:style>
      </p:cxnSp>
      <p:pic>
        <p:nvPicPr>
          <p:cNvPr id="26659" name="Picture 34" descr="https://encrypted-tbn1.gstatic.com/images?q=tbn:ANd9GcRBtopPABG6xa5aIU-pbuO2S9mKjrQ5X76vRauF8dfkavASkQ11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59338" y="4506913"/>
            <a:ext cx="884237"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4 Marcador de número de diapositiva"/>
          <p:cNvSpPr>
            <a:spLocks noGrp="1"/>
          </p:cNvSpPr>
          <p:nvPr>
            <p:ph type="sldNum" sz="quarter" idx="12"/>
          </p:nvPr>
        </p:nvSpPr>
        <p:spPr>
          <a:xfrm>
            <a:off x="6983413" y="6669088"/>
            <a:ext cx="2133600" cy="185737"/>
          </a:xfrm>
        </p:spPr>
        <p:txBody>
          <a:bodyPr/>
          <a:lstStyle/>
          <a:p>
            <a:pPr>
              <a:defRPr/>
            </a:pPr>
            <a:fld id="{FA6F9518-8CBB-481D-B164-E628F3C47632}" type="slidenum">
              <a:rPr lang="es-ES" smtClean="0"/>
              <a:pPr>
                <a:defRPr/>
              </a:pPr>
              <a:t>23</a:t>
            </a:fld>
            <a:endParaRPr lang="es-ES" dirty="0"/>
          </a:p>
        </p:txBody>
      </p:sp>
      <p:sp>
        <p:nvSpPr>
          <p:cNvPr id="26661" name="3 Marcador de pie de página"/>
          <p:cNvSpPr txBox="1">
            <a:spLocks/>
          </p:cNvSpPr>
          <p:nvPr/>
        </p:nvSpPr>
        <p:spPr bwMode="auto">
          <a:xfrm>
            <a:off x="0" y="6727825"/>
            <a:ext cx="9144000"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000">
                <a:solidFill>
                  <a:srgbClr val="898989"/>
                </a:solidFill>
              </a:rPr>
              <a:t>CRIS-ARGOS working out to approach CERIF model</a:t>
            </a:r>
            <a:r>
              <a:rPr lang="en-GB" sz="1000">
                <a:solidFill>
                  <a:srgbClr val="898989"/>
                </a:solidFill>
              </a:rPr>
              <a:t>, Madrid 2012 November 5</a:t>
            </a:r>
            <a:r>
              <a:rPr lang="en-GB" sz="1000" baseline="30000">
                <a:solidFill>
                  <a:srgbClr val="898989"/>
                </a:solidFill>
              </a:rPr>
              <a:t>th</a:t>
            </a:r>
            <a:r>
              <a:rPr lang="en-GB" sz="1000">
                <a:solidFill>
                  <a:srgbClr val="898989"/>
                </a:solidFill>
              </a:rPr>
              <a:t> </a:t>
            </a:r>
          </a:p>
        </p:txBody>
      </p:sp>
      <p:sp>
        <p:nvSpPr>
          <p:cNvPr id="32" name="31 Rectángulo"/>
          <p:cNvSpPr/>
          <p:nvPr/>
        </p:nvSpPr>
        <p:spPr>
          <a:xfrm>
            <a:off x="2501900" y="12700"/>
            <a:ext cx="6648450" cy="646113"/>
          </a:xfrm>
          <a:prstGeom prst="rect">
            <a:avLst/>
          </a:prstGeom>
        </p:spPr>
        <p:txBody>
          <a:bodyPr>
            <a:spAutoFit/>
          </a:bodyPr>
          <a:lstStyle/>
          <a:p>
            <a:pPr algn="r" fontAlgn="auto">
              <a:spcBef>
                <a:spcPts val="0"/>
              </a:spcBef>
              <a:spcAft>
                <a:spcPts val="0"/>
              </a:spcAft>
              <a:defRPr/>
            </a:pPr>
            <a:r>
              <a:rPr lang="en-US" sz="3600" dirty="0">
                <a:solidFill>
                  <a:schemeClr val="tx1">
                    <a:lumMod val="85000"/>
                    <a:lumOff val="15000"/>
                  </a:schemeClr>
                </a:solidFill>
                <a:latin typeface="+mn-lt"/>
                <a:cs typeface="+mn-cs"/>
              </a:rPr>
              <a:t>Approaching standards</a:t>
            </a:r>
            <a:endParaRPr lang="en-US" sz="2400" dirty="0">
              <a:solidFill>
                <a:schemeClr val="tx1">
                  <a:lumMod val="85000"/>
                  <a:lumOff val="15000"/>
                </a:schemeClr>
              </a:solidFill>
              <a:latin typeface="+mn-lt"/>
              <a:cs typeface="+mn-cs"/>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5 Image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8 Image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86363" y="1214438"/>
            <a:ext cx="2706687"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11484</TotalTime>
  <Words>1018</Words>
  <Application>Microsoft Office PowerPoint</Application>
  <PresentationFormat>Presentación en pantalla (4:3)</PresentationFormat>
  <Paragraphs>357</Paragraphs>
  <Slides>24</Slides>
  <Notes>24</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Tema de Office</vt:lpstr>
      <vt:lpstr>Presentación de PowerPoint</vt:lpstr>
      <vt:lpstr>Presentación de PowerPoint</vt:lpstr>
      <vt:lpstr>Presentación de PowerPoint</vt:lpstr>
      <vt:lpstr>Presentación de PowerPoint</vt:lpstr>
      <vt:lpstr>EHEA – Bologna Process</vt:lpstr>
      <vt:lpstr>Presentación de PowerPoint</vt:lpstr>
      <vt:lpstr>Presentación de PowerPoint</vt:lpstr>
      <vt:lpstr>Presentación de PowerPoint</vt:lpstr>
      <vt:lpstr>Presentación de PowerPoint</vt:lpstr>
      <vt:lpstr>Researcher’s Public Consult PPC</vt:lpstr>
      <vt:lpstr> Scientific Production Outputs</vt:lpstr>
      <vt:lpstr>University's Report MEMIN </vt:lpstr>
      <vt:lpstr> Scientific Production Outputs University’s report and statistics</vt:lpstr>
      <vt:lpstr>Presentación de PowerPoint</vt:lpstr>
      <vt:lpstr>Presentación de PowerPoint</vt:lpstr>
      <vt:lpstr>Presentación de PowerPoint</vt:lpstr>
      <vt:lpstr>Presentación de PowerPoint</vt:lpstr>
      <vt:lpstr>Presentación de PowerPoint</vt:lpstr>
      <vt:lpstr>CERIF View Model</vt:lpstr>
      <vt:lpstr>ARGOS View Model</vt:lpstr>
      <vt:lpstr>Presentación de PowerPoint</vt:lpstr>
      <vt:lpstr>Presentación de PowerPoint</vt:lpstr>
      <vt:lpstr>Presentación de PowerPoint</vt:lpstr>
      <vt:lpstr>Presentación de PowerPoint</vt:lpstr>
    </vt:vector>
  </TitlesOfParts>
  <Company>sigma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psam</dc:creator>
  <cp:lastModifiedBy>Usuario Generico de uso de Portatil</cp:lastModifiedBy>
  <cp:revision>510</cp:revision>
  <cp:lastPrinted>2011-11-09T15:33:19Z</cp:lastPrinted>
  <dcterms:created xsi:type="dcterms:W3CDTF">2011-01-21T09:13:50Z</dcterms:created>
  <dcterms:modified xsi:type="dcterms:W3CDTF">2012-11-05T12:21:09Z</dcterms:modified>
</cp:coreProperties>
</file>