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56"/>
  </p:notesMasterIdLst>
  <p:sldIdLst>
    <p:sldId id="580" r:id="rId4"/>
    <p:sldId id="666" r:id="rId5"/>
    <p:sldId id="597" r:id="rId6"/>
    <p:sldId id="582" r:id="rId7"/>
    <p:sldId id="583" r:id="rId8"/>
    <p:sldId id="584" r:id="rId9"/>
    <p:sldId id="585" r:id="rId10"/>
    <p:sldId id="640" r:id="rId11"/>
    <p:sldId id="641" r:id="rId12"/>
    <p:sldId id="604" r:id="rId13"/>
    <p:sldId id="648" r:id="rId14"/>
    <p:sldId id="649" r:id="rId15"/>
    <p:sldId id="651" r:id="rId16"/>
    <p:sldId id="652" r:id="rId17"/>
    <p:sldId id="653" r:id="rId18"/>
    <p:sldId id="655" r:id="rId19"/>
    <p:sldId id="654" r:id="rId20"/>
    <p:sldId id="644" r:id="rId21"/>
    <p:sldId id="656" r:id="rId22"/>
    <p:sldId id="658" r:id="rId23"/>
    <p:sldId id="657" r:id="rId24"/>
    <p:sldId id="659" r:id="rId25"/>
    <p:sldId id="661" r:id="rId26"/>
    <p:sldId id="664" r:id="rId27"/>
    <p:sldId id="662" r:id="rId28"/>
    <p:sldId id="663" r:id="rId29"/>
    <p:sldId id="665" r:id="rId30"/>
    <p:sldId id="588" r:id="rId31"/>
    <p:sldId id="670" r:id="rId32"/>
    <p:sldId id="636" r:id="rId33"/>
    <p:sldId id="637" r:id="rId34"/>
    <p:sldId id="638" r:id="rId35"/>
    <p:sldId id="639" r:id="rId36"/>
    <p:sldId id="669" r:id="rId37"/>
    <p:sldId id="668" r:id="rId38"/>
    <p:sldId id="671" r:id="rId39"/>
    <p:sldId id="622" r:id="rId40"/>
    <p:sldId id="685" r:id="rId41"/>
    <p:sldId id="626" r:id="rId42"/>
    <p:sldId id="627" r:id="rId43"/>
    <p:sldId id="673" r:id="rId44"/>
    <p:sldId id="674" r:id="rId45"/>
    <p:sldId id="675" r:id="rId46"/>
    <p:sldId id="676" r:id="rId47"/>
    <p:sldId id="677" r:id="rId48"/>
    <p:sldId id="678" r:id="rId49"/>
    <p:sldId id="679" r:id="rId50"/>
    <p:sldId id="680" r:id="rId51"/>
    <p:sldId id="681" r:id="rId52"/>
    <p:sldId id="682" r:id="rId53"/>
    <p:sldId id="683" r:id="rId54"/>
    <p:sldId id="684" r:id="rId55"/>
  </p:sldIdLst>
  <p:sldSz cx="9144000" cy="6858000" type="screen4x3"/>
  <p:notesSz cx="6797675" cy="9926638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7939B3C2-524A-49AB-A44F-DA3AFA34CE22}">
          <p14:sldIdLst>
            <p14:sldId id="580"/>
            <p14:sldId id="666"/>
          </p14:sldIdLst>
        </p14:section>
        <p14:section name="PTCRIS - context and status" id="{6285D122-AB4F-4420-88BD-08885E3AAD21}">
          <p14:sldIdLst>
            <p14:sldId id="597"/>
            <p14:sldId id="582"/>
            <p14:sldId id="583"/>
            <p14:sldId id="584"/>
            <p14:sldId id="585"/>
            <p14:sldId id="640"/>
            <p14:sldId id="641"/>
            <p14:sldId id="604"/>
            <p14:sldId id="648"/>
            <p14:sldId id="649"/>
            <p14:sldId id="651"/>
            <p14:sldId id="652"/>
            <p14:sldId id="653"/>
            <p14:sldId id="655"/>
            <p14:sldId id="654"/>
            <p14:sldId id="644"/>
            <p14:sldId id="656"/>
            <p14:sldId id="658"/>
            <p14:sldId id="657"/>
            <p14:sldId id="659"/>
            <p14:sldId id="661"/>
            <p14:sldId id="664"/>
            <p14:sldId id="662"/>
            <p14:sldId id="663"/>
            <p14:sldId id="665"/>
            <p14:sldId id="588"/>
          </p14:sldIdLst>
        </p14:section>
        <p14:section name="Future work" id="{FD0772AB-5F44-4BEB-89B1-4D653BA09438}">
          <p14:sldIdLst>
            <p14:sldId id="670"/>
            <p14:sldId id="636"/>
            <p14:sldId id="637"/>
            <p14:sldId id="638"/>
          </p14:sldIdLst>
        </p14:section>
        <p14:section name="Colaboration" id="{80D84E1E-77C0-4951-8B34-0CDB2D5F8B38}">
          <p14:sldIdLst>
            <p14:sldId id="639"/>
            <p14:sldId id="669"/>
            <p14:sldId id="668"/>
          </p14:sldIdLst>
        </p14:section>
        <p14:section name="Use case - Funder OA Policy" id="{A5B6861D-40D5-463A-AF59-E848E6C081B5}">
          <p14:sldIdLst>
            <p14:sldId id="671"/>
          </p14:sldIdLst>
        </p14:section>
        <p14:section name="Use case - RCAAP" id="{0D571F31-246C-4433-A5A2-F4B8AAB5E1AD}">
          <p14:sldIdLst>
            <p14:sldId id="622"/>
            <p14:sldId id="685"/>
            <p14:sldId id="626"/>
            <p14:sldId id="627"/>
          </p14:sldIdLst>
        </p14:section>
        <p14:section name="PTCRIS" id="{E45D366E-9A13-473B-85BE-DD64C6A27806}">
          <p14:sldIdLst>
            <p14:sldId id="673"/>
            <p14:sldId id="674"/>
            <p14:sldId id="675"/>
            <p14:sldId id="676"/>
            <p14:sldId id="677"/>
            <p14:sldId id="678"/>
            <p14:sldId id="679"/>
            <p14:sldId id="680"/>
            <p14:sldId id="681"/>
            <p14:sldId id="682"/>
            <p14:sldId id="683"/>
            <p14:sldId id="6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ão Mendes Moreira" initials="JMM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1262" autoAdjust="0"/>
  </p:normalViewPr>
  <p:slideViewPr>
    <p:cSldViewPr>
      <p:cViewPr varScale="1">
        <p:scale>
          <a:sx n="50" d="100"/>
          <a:sy n="50" d="100"/>
        </p:scale>
        <p:origin x="1267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65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jmm\Dropbox\FCT-Auditoria\00-JMM\FundingAgencies\Survey-eco\ppt\PT-CRIS-Program-v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/>
            </a:pPr>
            <a:endParaRPr lang="en-US"/>
          </a:p>
        </c:rich>
      </c:tx>
      <c:layout/>
      <c:overlay val="0"/>
    </c:title>
    <c:autoTitleDeleted val="0"/>
    <c:plotArea>
      <c:layout/>
      <c:bubbleChart>
        <c:varyColors val="0"/>
        <c:ser>
          <c:idx val="0"/>
          <c:order val="0"/>
          <c:tx>
            <c:v>Cost</c:v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600"/>
                      <a:t>Academic exp.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9012094097523064E-2"/>
                  <c:y val="-4.8481016289914004E-2"/>
                </c:manualLayout>
              </c:layout>
              <c:tx>
                <c:rich>
                  <a:bodyPr/>
                  <a:lstStyle/>
                  <a:p>
                    <a:r>
                      <a:rPr lang="en-US" dirty="0" err="1" smtClean="0"/>
                      <a:t>Org</a:t>
                    </a:r>
                    <a:r>
                      <a:rPr lang="en-US" dirty="0" smtClean="0"/>
                      <a:t>. DB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9330462049413303E-2"/>
                  <c:y val="-2.2845695852912573E-2"/>
                </c:manualLayout>
              </c:layout>
              <c:tx>
                <c:rich>
                  <a:bodyPr/>
                  <a:lstStyle/>
                  <a:p>
                    <a:r>
                      <a:rPr lang="en-US" sz="1600"/>
                      <a:t>Proj. calls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4022548272317952E-3"/>
                  <c:y val="-1.6706043078546827E-3"/>
                </c:manualLayout>
              </c:layout>
              <c:tx>
                <c:rich>
                  <a:bodyPr/>
                  <a:lstStyle/>
                  <a:p>
                    <a:r>
                      <a:rPr lang="en-US" sz="1600"/>
                      <a:t>Grant Manag.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600"/>
                      <a:t>Outcomes / outputs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2.4163077561766629E-3"/>
                  <c:y val="4.5691391705825146E-2"/>
                </c:manualLayout>
              </c:layout>
              <c:tx>
                <c:rich>
                  <a:bodyPr/>
                  <a:lstStyle/>
                  <a:p>
                    <a:r>
                      <a:rPr lang="en-US" sz="1600"/>
                      <a:t>Proj. database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z="1600" dirty="0"/>
                      <a:t>Scientific </a:t>
                    </a:r>
                    <a:r>
                      <a:rPr lang="en-US" sz="1600" dirty="0" smtClean="0"/>
                      <a:t>Infra.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8326155123533257E-3"/>
                  <c:y val="4.569139170582515E-3"/>
                </c:manualLayout>
              </c:layout>
              <c:tx>
                <c:strRef>
                  <c:f>Priorities!$A$9</c:f>
                  <c:strCache>
                    <c:ptCount val="1"/>
                    <c:pt idx="0">
                      <c:v>Research portal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{60997042-9F95-4BBB-B60A-DDF96EF44691}</c15:txfldGUID>
                      <c15:f>Priorities!$A$9</c15:f>
                      <c15:dlblFieldTableCache>
                        <c:ptCount val="1"/>
                        <c:pt idx="0">
                          <c:v>Research portal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8"/>
              <c:layout/>
              <c:tx>
                <c:strRef>
                  <c:f>Priorities!$A$10</c:f>
                  <c:strCache>
                    <c:ptCount val="1"/>
                    <c:pt idx="0">
                      <c:v>Research news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{ADCE1A53-F472-42E5-BFC3-5987CC95119F}</c15:txfldGUID>
                      <c15:f>Priorities!$A$10</c15:f>
                      <c15:dlblFieldTableCache>
                        <c:ptCount val="1"/>
                        <c:pt idx="0">
                          <c:v>Research news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9"/>
              <c:layout>
                <c:manualLayout>
                  <c:x val="-9.1819694734713145E-2"/>
                  <c:y val="6.396794838815513E-2"/>
                </c:manualLayout>
              </c:layout>
              <c:tx>
                <c:strRef>
                  <c:f>Priorities!$A$11</c:f>
                  <c:strCache>
                    <c:ptCount val="1"/>
                    <c:pt idx="0">
                      <c:v>Research ethics</c:v>
                    </c:pt>
                  </c:strCache>
                </c:strRef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>
                    <c15:dlblFTEntry>
                      <c15:txfldGUID>{97960345-527C-44C9-9310-C78CF24F0062}</c15:txfldGUID>
                      <c15:f>Priorities!$A$11</c15:f>
                      <c15:dlblFieldTableCache>
                        <c:ptCount val="1"/>
                        <c:pt idx="0">
                          <c:v>Research ethics</c:v>
                        </c:pt>
                      </c15:dlblFieldTableCache>
                    </c15:dlblFTEntry>
                  </c15:dlblFieldTable>
                  <c15:showDataLabelsRange val="0"/>
                </c:ext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z="1600" dirty="0" smtClean="0"/>
                      <a:t>BI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1.9330462049413303E-2"/>
                  <c:y val="-4.1122252535242633E-2"/>
                </c:manualLayout>
              </c:layout>
              <c:tx>
                <c:rich>
                  <a:bodyPr/>
                  <a:lstStyle/>
                  <a:p>
                    <a:r>
                      <a:rPr lang="en-US" sz="1600"/>
                      <a:t>Evaluation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sz="1600"/>
                      <a:t>Fed. CRIS Syst.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600"/>
                </a:pPr>
                <a:endParaRPr lang="pt-P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Priorities!$L$2:$L$14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1.3333333333333333</c:v>
                </c:pt>
                <c:pt idx="4">
                  <c:v>0.33333333333333331</c:v>
                </c:pt>
                <c:pt idx="5">
                  <c:v>0</c:v>
                </c:pt>
                <c:pt idx="6">
                  <c:v>0</c:v>
                </c:pt>
                <c:pt idx="7">
                  <c:v>1.3333333333333333</c:v>
                </c:pt>
                <c:pt idx="8">
                  <c:v>0</c:v>
                </c:pt>
                <c:pt idx="9">
                  <c:v>-0.66666666666666663</c:v>
                </c:pt>
                <c:pt idx="10">
                  <c:v>0</c:v>
                </c:pt>
                <c:pt idx="11">
                  <c:v>0</c:v>
                </c:pt>
                <c:pt idx="12">
                  <c:v>0.66666666666666663</c:v>
                </c:pt>
              </c:numCache>
            </c:numRef>
          </c:xVal>
          <c:yVal>
            <c:numRef>
              <c:f>Priorities!$M$2:$M$14</c:f>
              <c:numCache>
                <c:formatCode>General</c:formatCode>
                <c:ptCount val="13"/>
                <c:pt idx="0">
                  <c:v>-1.5</c:v>
                </c:pt>
                <c:pt idx="1">
                  <c:v>-1</c:v>
                </c:pt>
                <c:pt idx="2">
                  <c:v>0</c:v>
                </c:pt>
                <c:pt idx="3">
                  <c:v>1</c:v>
                </c:pt>
                <c:pt idx="4">
                  <c:v>-2</c:v>
                </c:pt>
                <c:pt idx="5">
                  <c:v>0</c:v>
                </c:pt>
                <c:pt idx="6">
                  <c:v>-0.5</c:v>
                </c:pt>
                <c:pt idx="7">
                  <c:v>0</c:v>
                </c:pt>
                <c:pt idx="8">
                  <c:v>-1</c:v>
                </c:pt>
                <c:pt idx="9">
                  <c:v>-1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</c:numCache>
            </c:numRef>
          </c:yVal>
          <c:bubbleSize>
            <c:numRef>
              <c:f>Priorities!$N$2:$N$14</c:f>
              <c:numCache>
                <c:formatCode>General</c:formatCode>
                <c:ptCount val="13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5</c:v>
                </c:pt>
                <c:pt idx="4">
                  <c:v>1</c:v>
                </c:pt>
                <c:pt idx="5">
                  <c:v>0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5</c:v>
                </c:pt>
              </c:numCache>
            </c:numRef>
          </c:bubbleSize>
          <c:bubble3D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50"/>
        <c:showNegBubbles val="1"/>
        <c:axId val="312875632"/>
        <c:axId val="312869360"/>
      </c:bubbleChart>
      <c:valAx>
        <c:axId val="312875632"/>
        <c:scaling>
          <c:orientation val="minMax"/>
          <c:max val="2.2999999999999998"/>
          <c:min val="-2.2999999999999998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pt-PT"/>
                  <a:t>Impact</a:t>
                </a:r>
              </a:p>
            </c:rich>
          </c:tx>
          <c:layout>
            <c:manualLayout>
              <c:xMode val="edge"/>
              <c:yMode val="edge"/>
              <c:x val="0.86673696544100054"/>
              <c:y val="0.88376298025931743"/>
            </c:manualLayout>
          </c:layout>
          <c:overlay val="0"/>
        </c:title>
        <c:numFmt formatCode="General" sourceLinked="1"/>
        <c:majorTickMark val="out"/>
        <c:minorTickMark val="none"/>
        <c:tickLblPos val="none"/>
        <c:txPr>
          <a:bodyPr rot="-60000000" vert="horz"/>
          <a:lstStyle/>
          <a:p>
            <a:pPr>
              <a:defRPr/>
            </a:pPr>
            <a:endParaRPr lang="pt-PT"/>
          </a:p>
        </c:txPr>
        <c:crossAx val="312869360"/>
        <c:crosses val="autoZero"/>
        <c:crossBetween val="midCat"/>
      </c:valAx>
      <c:valAx>
        <c:axId val="312869360"/>
        <c:scaling>
          <c:orientation val="minMax"/>
          <c:max val="2.2999999999999998"/>
          <c:min val="-2.2999999999999998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pt-PT"/>
                  <a:t>Risk</a:t>
                </a:r>
              </a:p>
            </c:rich>
          </c:tx>
          <c:layout>
            <c:manualLayout>
              <c:xMode val="edge"/>
              <c:yMode val="edge"/>
              <c:x val="1.0163987856328049E-2"/>
              <c:y val="0.13814958849597539"/>
            </c:manualLayout>
          </c:layout>
          <c:overlay val="0"/>
        </c:title>
        <c:numFmt formatCode="General" sourceLinked="1"/>
        <c:majorTickMark val="out"/>
        <c:minorTickMark val="none"/>
        <c:tickLblPos val="none"/>
        <c:txPr>
          <a:bodyPr rot="-60000000" vert="horz"/>
          <a:lstStyle/>
          <a:p>
            <a:pPr>
              <a:defRPr/>
            </a:pPr>
            <a:endParaRPr lang="pt-PT"/>
          </a:p>
        </c:txPr>
        <c:crossAx val="312875632"/>
        <c:crosses val="autoZero"/>
        <c:crossBetween val="midCat"/>
      </c:valAx>
    </c:plotArea>
    <c:legend>
      <c:legendPos val="b"/>
      <c:layout/>
      <c:overlay val="0"/>
      <c:txPr>
        <a:bodyPr rot="0" vert="horz"/>
        <a:lstStyle/>
        <a:p>
          <a:pPr>
            <a:defRPr/>
          </a:pPr>
          <a:endParaRPr lang="pt-PT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pt-PT"/>
    </a:p>
  </c:txPr>
  <c:externalData r:id="rId1">
    <c:autoUpdate val="0"/>
  </c:externalData>
  <c:userShapes r:id="rId2"/>
</c:chartSpace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DFD24E-1A4D-41FB-828E-AEC441F75D06}" type="doc">
      <dgm:prSet loTypeId="urn:microsoft.com/office/officeart/2005/8/layout/lProcess1" loCatId="process" qsTypeId="urn:microsoft.com/office/officeart/2005/8/quickstyle/simple1" qsCatId="simple" csTypeId="urn:microsoft.com/office/officeart/2005/8/colors/accent1_4" csCatId="accent1" phldr="1"/>
      <dgm:spPr/>
    </dgm:pt>
    <dgm:pt modelId="{A5B25160-156A-450E-A293-6D40B4CA0E18}">
      <dgm:prSet phldrT="[Text]" custT="1"/>
      <dgm:spPr/>
      <dgm:t>
        <a:bodyPr/>
        <a:lstStyle/>
        <a:p>
          <a:r>
            <a:rPr lang="pt-PT" sz="1400" noProof="0" dirty="0" err="1" smtClean="0"/>
            <a:t>Merger</a:t>
          </a:r>
          <a:endParaRPr lang="pt-PT" sz="1400" noProof="0" dirty="0" smtClean="0"/>
        </a:p>
        <a:p>
          <a:r>
            <a:rPr lang="pt-PT" sz="1400" noProof="0" dirty="0" smtClean="0"/>
            <a:t>FCT- FCCN</a:t>
          </a:r>
          <a:endParaRPr lang="pt-PT" sz="1400" noProof="0" dirty="0"/>
        </a:p>
      </dgm:t>
    </dgm:pt>
    <dgm:pt modelId="{F62192F8-4322-4306-AC15-CA123A947965}" type="parTrans" cxnId="{A951E9CE-061D-4F33-8E59-531AA8405C66}">
      <dgm:prSet/>
      <dgm:spPr/>
      <dgm:t>
        <a:bodyPr/>
        <a:lstStyle/>
        <a:p>
          <a:endParaRPr lang="pt-PT"/>
        </a:p>
      </dgm:t>
    </dgm:pt>
    <dgm:pt modelId="{08F1B5D2-59CD-4666-BB22-57BD29249A99}" type="sibTrans" cxnId="{A951E9CE-061D-4F33-8E59-531AA8405C66}">
      <dgm:prSet/>
      <dgm:spPr/>
      <dgm:t>
        <a:bodyPr/>
        <a:lstStyle/>
        <a:p>
          <a:endParaRPr lang="pt-PT"/>
        </a:p>
      </dgm:t>
    </dgm:pt>
    <dgm:pt modelId="{F14E082E-C67B-4E69-B09C-DAC6F5F49156}">
      <dgm:prSet phldrT="[Text]"/>
      <dgm:spPr/>
      <dgm:t>
        <a:bodyPr/>
        <a:lstStyle/>
        <a:p>
          <a:r>
            <a:rPr lang="pt-PT" noProof="0" dirty="0" err="1" smtClean="0"/>
            <a:t>Mobilization</a:t>
          </a:r>
          <a:endParaRPr lang="pt-PT" noProof="0" dirty="0" smtClean="0"/>
        </a:p>
        <a:p>
          <a:r>
            <a:rPr lang="pt-PT" noProof="0" dirty="0" smtClean="0"/>
            <a:t>Implementação </a:t>
          </a:r>
          <a:r>
            <a:rPr lang="pt-PT" noProof="0" dirty="0" err="1" smtClean="0"/>
            <a:t>Stage</a:t>
          </a:r>
          <a:r>
            <a:rPr lang="pt-PT" noProof="0" dirty="0" smtClean="0"/>
            <a:t> 0</a:t>
          </a:r>
          <a:endParaRPr lang="pt-PT" noProof="0" dirty="0"/>
        </a:p>
      </dgm:t>
    </dgm:pt>
    <dgm:pt modelId="{07561AF9-570F-4D8E-B5D0-B06D1D32E8FE}" type="parTrans" cxnId="{9CC61B78-6406-449F-AC9B-B3A352D0AD54}">
      <dgm:prSet/>
      <dgm:spPr/>
      <dgm:t>
        <a:bodyPr/>
        <a:lstStyle/>
        <a:p>
          <a:endParaRPr lang="pt-PT"/>
        </a:p>
      </dgm:t>
    </dgm:pt>
    <dgm:pt modelId="{4B59B724-E49A-4CEB-B778-B134E41D1F76}" type="sibTrans" cxnId="{9CC61B78-6406-449F-AC9B-B3A352D0AD54}">
      <dgm:prSet/>
      <dgm:spPr/>
      <dgm:t>
        <a:bodyPr/>
        <a:lstStyle/>
        <a:p>
          <a:endParaRPr lang="pt-PT"/>
        </a:p>
      </dgm:t>
    </dgm:pt>
    <dgm:pt modelId="{6623CD8E-EF88-4A11-AA8E-487EA8B6E615}">
      <dgm:prSet phldrT="[Text]" custT="1"/>
      <dgm:spPr/>
      <dgm:t>
        <a:bodyPr/>
        <a:lstStyle/>
        <a:p>
          <a:r>
            <a:rPr lang="pt-PT" sz="1100" noProof="0" dirty="0" err="1" smtClean="0"/>
            <a:t>Diagnosis</a:t>
          </a:r>
          <a:endParaRPr lang="pt-PT" sz="1100" noProof="0" dirty="0" smtClean="0"/>
        </a:p>
        <a:p>
          <a:r>
            <a:rPr lang="pt-PT" sz="1100" noProof="0" dirty="0" smtClean="0"/>
            <a:t>(</a:t>
          </a:r>
          <a:r>
            <a:rPr lang="pt-PT" sz="1100" noProof="0" dirty="0" smtClean="0"/>
            <a:t>processes </a:t>
          </a:r>
          <a:r>
            <a:rPr lang="pt-PT" sz="1100" noProof="0" dirty="0" smtClean="0"/>
            <a:t>&amp; IT)</a:t>
          </a:r>
          <a:endParaRPr lang="pt-PT" sz="1100" noProof="0" dirty="0"/>
        </a:p>
      </dgm:t>
    </dgm:pt>
    <dgm:pt modelId="{3BE31935-290E-4090-B909-DBC95AE08A88}" type="parTrans" cxnId="{CE590895-79B5-48FF-8596-22E728984936}">
      <dgm:prSet/>
      <dgm:spPr/>
      <dgm:t>
        <a:bodyPr/>
        <a:lstStyle/>
        <a:p>
          <a:endParaRPr lang="pt-PT" sz="2400"/>
        </a:p>
      </dgm:t>
    </dgm:pt>
    <dgm:pt modelId="{3904FD2C-30C5-4C9B-8982-F0DE9506C1A2}" type="sibTrans" cxnId="{CE590895-79B5-48FF-8596-22E728984936}">
      <dgm:prSet/>
      <dgm:spPr/>
      <dgm:t>
        <a:bodyPr/>
        <a:lstStyle/>
        <a:p>
          <a:endParaRPr lang="pt-PT" sz="2400"/>
        </a:p>
      </dgm:t>
    </dgm:pt>
    <dgm:pt modelId="{831D399F-E4A7-45FE-B5E3-49EA6ED1AAFD}">
      <dgm:prSet phldrT="[Text]" custT="1"/>
      <dgm:spPr/>
      <dgm:t>
        <a:bodyPr/>
        <a:lstStyle/>
        <a:p>
          <a:r>
            <a:rPr lang="pt-PT" sz="1100" noProof="0" dirty="0" err="1" smtClean="0"/>
            <a:t>Improvment</a:t>
          </a:r>
          <a:r>
            <a:rPr lang="pt-PT" sz="1100" noProof="0" dirty="0" smtClean="0"/>
            <a:t> </a:t>
          </a:r>
          <a:r>
            <a:rPr lang="pt-PT" sz="1100" noProof="0" dirty="0" err="1" smtClean="0"/>
            <a:t>oportunities</a:t>
          </a:r>
          <a:endParaRPr lang="pt-PT" sz="1100" noProof="0" dirty="0"/>
        </a:p>
      </dgm:t>
    </dgm:pt>
    <dgm:pt modelId="{4B463C9E-7DDD-4B6E-AF2D-8E810567F810}" type="parTrans" cxnId="{1A04DD0C-365A-4284-A6C9-526990DB6103}">
      <dgm:prSet/>
      <dgm:spPr/>
      <dgm:t>
        <a:bodyPr/>
        <a:lstStyle/>
        <a:p>
          <a:endParaRPr lang="pt-PT"/>
        </a:p>
      </dgm:t>
    </dgm:pt>
    <dgm:pt modelId="{34FFFE14-A818-47EB-8B3D-59D0B95282D0}" type="sibTrans" cxnId="{1A04DD0C-365A-4284-A6C9-526990DB6103}">
      <dgm:prSet/>
      <dgm:spPr/>
      <dgm:t>
        <a:bodyPr/>
        <a:lstStyle/>
        <a:p>
          <a:endParaRPr lang="pt-PT" sz="2400"/>
        </a:p>
      </dgm:t>
    </dgm:pt>
    <dgm:pt modelId="{729E4B26-93F5-48F2-821C-917078AF6834}">
      <dgm:prSet phldrT="[Text]" custT="1"/>
      <dgm:spPr/>
      <dgm:t>
        <a:bodyPr/>
        <a:lstStyle/>
        <a:p>
          <a:r>
            <a:rPr lang="pt-PT" sz="1100" noProof="0" dirty="0" err="1" smtClean="0"/>
            <a:t>Recomentations</a:t>
          </a:r>
          <a:endParaRPr lang="pt-PT" sz="1100" noProof="0" dirty="0"/>
        </a:p>
      </dgm:t>
    </dgm:pt>
    <dgm:pt modelId="{64CE9FDF-30A6-4BE6-94F6-29A9CCE2C247}" type="parTrans" cxnId="{6086D640-7C10-4B5C-9841-CE172F3D60BD}">
      <dgm:prSet/>
      <dgm:spPr/>
      <dgm:t>
        <a:bodyPr/>
        <a:lstStyle/>
        <a:p>
          <a:endParaRPr lang="pt-PT"/>
        </a:p>
      </dgm:t>
    </dgm:pt>
    <dgm:pt modelId="{7DD8DB9F-13FD-446D-8558-8638F900ECD9}" type="sibTrans" cxnId="{6086D640-7C10-4B5C-9841-CE172F3D60BD}">
      <dgm:prSet/>
      <dgm:spPr/>
      <dgm:t>
        <a:bodyPr/>
        <a:lstStyle/>
        <a:p>
          <a:endParaRPr lang="pt-PT"/>
        </a:p>
      </dgm:t>
    </dgm:pt>
    <dgm:pt modelId="{172B8152-8895-4D88-A611-E42EDF0E33FD}">
      <dgm:prSet phldrT="[Text]" custT="1"/>
      <dgm:spPr/>
      <dgm:t>
        <a:bodyPr/>
        <a:lstStyle/>
        <a:p>
          <a:r>
            <a:rPr lang="pt-PT" sz="1100" noProof="0" dirty="0" smtClean="0"/>
            <a:t>Expert </a:t>
          </a:r>
          <a:r>
            <a:rPr lang="pt-PT" sz="1100" noProof="0" dirty="0" err="1" smtClean="0"/>
            <a:t>group</a:t>
          </a:r>
          <a:endParaRPr lang="pt-PT" sz="1100" noProof="0" dirty="0"/>
        </a:p>
      </dgm:t>
    </dgm:pt>
    <dgm:pt modelId="{73266E23-3F30-4876-8F44-614615EC4DAF}" type="parTrans" cxnId="{5185E748-1153-4430-8B74-404F9E9742A1}">
      <dgm:prSet/>
      <dgm:spPr/>
      <dgm:t>
        <a:bodyPr/>
        <a:lstStyle/>
        <a:p>
          <a:endParaRPr lang="pt-PT" sz="2400"/>
        </a:p>
      </dgm:t>
    </dgm:pt>
    <dgm:pt modelId="{DCA13E17-8ABD-42B6-8D42-1EEDE577916A}" type="sibTrans" cxnId="{5185E748-1153-4430-8B74-404F9E9742A1}">
      <dgm:prSet/>
      <dgm:spPr/>
      <dgm:t>
        <a:bodyPr/>
        <a:lstStyle/>
        <a:p>
          <a:endParaRPr lang="pt-PT" sz="2400"/>
        </a:p>
      </dgm:t>
    </dgm:pt>
    <dgm:pt modelId="{B3005724-DA3E-404A-BF9B-1B3A3C1A35D7}">
      <dgm:prSet phldrT="[Text]" custT="1"/>
      <dgm:spPr/>
      <dgm:t>
        <a:bodyPr/>
        <a:lstStyle/>
        <a:p>
          <a:r>
            <a:rPr lang="pt-PT" sz="1100" noProof="0" dirty="0" err="1" smtClean="0"/>
            <a:t>Technical</a:t>
          </a:r>
          <a:r>
            <a:rPr lang="pt-PT" sz="1100" noProof="0" dirty="0" smtClean="0"/>
            <a:t> </a:t>
          </a:r>
          <a:r>
            <a:rPr lang="pt-PT" sz="1100" noProof="0" dirty="0" err="1" smtClean="0"/>
            <a:t>studies</a:t>
          </a:r>
          <a:endParaRPr lang="pt-PT" sz="1100" noProof="0" dirty="0"/>
        </a:p>
      </dgm:t>
    </dgm:pt>
    <dgm:pt modelId="{182A89B4-DB8B-4ED4-B815-755C5C174E3E}" type="parTrans" cxnId="{3FB90A42-A842-4791-9FC0-C3901B6CF945}">
      <dgm:prSet/>
      <dgm:spPr/>
      <dgm:t>
        <a:bodyPr/>
        <a:lstStyle/>
        <a:p>
          <a:endParaRPr lang="pt-PT"/>
        </a:p>
      </dgm:t>
    </dgm:pt>
    <dgm:pt modelId="{F063BA35-385C-44ED-A2C3-AD185CF66B58}" type="sibTrans" cxnId="{3FB90A42-A842-4791-9FC0-C3901B6CF945}">
      <dgm:prSet/>
      <dgm:spPr/>
      <dgm:t>
        <a:bodyPr/>
        <a:lstStyle/>
        <a:p>
          <a:endParaRPr lang="pt-PT" sz="2400"/>
        </a:p>
      </dgm:t>
    </dgm:pt>
    <dgm:pt modelId="{5817D063-F5CB-4CA9-81C3-2FF33DAF9986}">
      <dgm:prSet phldrT="[Text]" custT="1"/>
      <dgm:spPr/>
      <dgm:t>
        <a:bodyPr/>
        <a:lstStyle/>
        <a:p>
          <a:r>
            <a:rPr lang="pt-PT" sz="1000" b="1" noProof="0" dirty="0" smtClean="0"/>
            <a:t>6 </a:t>
          </a:r>
          <a:r>
            <a:rPr lang="pt-PT" sz="1000" b="1" noProof="0" dirty="0" smtClean="0"/>
            <a:t>short-</a:t>
          </a:r>
          <a:r>
            <a:rPr lang="pt-PT" sz="1000" b="1" noProof="0" dirty="0" err="1" smtClean="0"/>
            <a:t>medium</a:t>
          </a:r>
          <a:r>
            <a:rPr lang="pt-PT" sz="1000" b="1" noProof="0" dirty="0" smtClean="0"/>
            <a:t> </a:t>
          </a:r>
          <a:r>
            <a:rPr lang="pt-PT" sz="1000" b="1" noProof="0" dirty="0" err="1" smtClean="0"/>
            <a:t>term</a:t>
          </a:r>
          <a:endParaRPr lang="pt-PT" sz="1000" b="1" noProof="0" dirty="0"/>
        </a:p>
      </dgm:t>
    </dgm:pt>
    <dgm:pt modelId="{3304A638-8D9D-48FD-B344-29DC9D324F48}" type="parTrans" cxnId="{60A60319-047E-4C12-87AE-A45BF36F39F3}">
      <dgm:prSet/>
      <dgm:spPr/>
      <dgm:t>
        <a:bodyPr/>
        <a:lstStyle/>
        <a:p>
          <a:endParaRPr lang="pt-PT"/>
        </a:p>
      </dgm:t>
    </dgm:pt>
    <dgm:pt modelId="{B49D89F2-6B38-451E-99CA-35A9799F091B}" type="sibTrans" cxnId="{60A60319-047E-4C12-87AE-A45BF36F39F3}">
      <dgm:prSet/>
      <dgm:spPr/>
      <dgm:t>
        <a:bodyPr/>
        <a:lstStyle/>
        <a:p>
          <a:endParaRPr lang="pt-PT"/>
        </a:p>
      </dgm:t>
    </dgm:pt>
    <dgm:pt modelId="{D1F3D808-8AEA-47A9-8D89-DD5ACBAFAE06}">
      <dgm:prSet phldrT="[Text]"/>
      <dgm:spPr/>
      <dgm:t>
        <a:bodyPr/>
        <a:lstStyle/>
        <a:p>
          <a:r>
            <a:rPr lang="pt-PT" noProof="0" dirty="0" err="1" smtClean="0"/>
            <a:t>Go</a:t>
          </a:r>
          <a:endParaRPr lang="pt-PT" noProof="0" dirty="0" smtClean="0"/>
        </a:p>
        <a:p>
          <a:r>
            <a:rPr lang="pt-PT" noProof="0" dirty="0" smtClean="0"/>
            <a:t>PTCRIS</a:t>
          </a:r>
          <a:endParaRPr lang="pt-PT" noProof="0" dirty="0"/>
        </a:p>
      </dgm:t>
    </dgm:pt>
    <dgm:pt modelId="{FE4D9F5B-7D6C-4DD1-80CB-16823E4596DA}" type="parTrans" cxnId="{9E18C928-BD56-4CEB-9F94-7EA476F8254F}">
      <dgm:prSet/>
      <dgm:spPr/>
      <dgm:t>
        <a:bodyPr/>
        <a:lstStyle/>
        <a:p>
          <a:endParaRPr lang="pt-PT"/>
        </a:p>
      </dgm:t>
    </dgm:pt>
    <dgm:pt modelId="{2C820B22-D7AB-49BC-A314-BD9C646DFAF1}" type="sibTrans" cxnId="{9E18C928-BD56-4CEB-9F94-7EA476F8254F}">
      <dgm:prSet/>
      <dgm:spPr/>
      <dgm:t>
        <a:bodyPr/>
        <a:lstStyle/>
        <a:p>
          <a:endParaRPr lang="pt-PT"/>
        </a:p>
      </dgm:t>
    </dgm:pt>
    <dgm:pt modelId="{6690F694-C05F-4320-8BA1-FCCFD1BB46FB}">
      <dgm:prSet phldrT="[Text]" custT="1"/>
      <dgm:spPr/>
      <dgm:t>
        <a:bodyPr/>
        <a:lstStyle/>
        <a:p>
          <a:r>
            <a:rPr lang="pt-PT" sz="1100" noProof="0" dirty="0" err="1" smtClean="0"/>
            <a:t>Reference</a:t>
          </a:r>
          <a:r>
            <a:rPr lang="pt-PT" sz="1100" noProof="0" dirty="0" smtClean="0"/>
            <a:t> </a:t>
          </a:r>
          <a:r>
            <a:rPr lang="pt-PT" sz="1100" noProof="0" dirty="0" err="1" smtClean="0"/>
            <a:t>model</a:t>
          </a:r>
          <a:r>
            <a:rPr lang="pt-PT" sz="1100" noProof="0" dirty="0" smtClean="0"/>
            <a:t> &amp; </a:t>
          </a:r>
          <a:r>
            <a:rPr lang="pt-PT" sz="1100" noProof="0" dirty="0" err="1" smtClean="0"/>
            <a:t>Strategic</a:t>
          </a:r>
          <a:r>
            <a:rPr lang="pt-PT" sz="1100" noProof="0" dirty="0" smtClean="0"/>
            <a:t> </a:t>
          </a:r>
          <a:r>
            <a:rPr lang="pt-PT" sz="1100" noProof="0" dirty="0" err="1" smtClean="0"/>
            <a:t>plan</a:t>
          </a:r>
          <a:endParaRPr lang="pt-PT" sz="1100" noProof="0" dirty="0"/>
        </a:p>
      </dgm:t>
    </dgm:pt>
    <dgm:pt modelId="{4FDA7E48-0AAB-4FC2-BF98-F80D0FF7EFF5}" type="parTrans" cxnId="{86A76E38-25EE-4A3A-A271-A23358ECDF9F}">
      <dgm:prSet/>
      <dgm:spPr/>
      <dgm:t>
        <a:bodyPr/>
        <a:lstStyle/>
        <a:p>
          <a:endParaRPr lang="pt-PT"/>
        </a:p>
      </dgm:t>
    </dgm:pt>
    <dgm:pt modelId="{F893A86C-8030-4320-8A64-0527AE5983E9}" type="sibTrans" cxnId="{86A76E38-25EE-4A3A-A271-A23358ECDF9F}">
      <dgm:prSet/>
      <dgm:spPr/>
      <dgm:t>
        <a:bodyPr/>
        <a:lstStyle/>
        <a:p>
          <a:endParaRPr lang="pt-PT"/>
        </a:p>
      </dgm:t>
    </dgm:pt>
    <dgm:pt modelId="{662DE697-DF49-4081-AB9C-A1968E33F0F6}">
      <dgm:prSet phldrT="[Text]" custT="1"/>
      <dgm:spPr/>
      <dgm:t>
        <a:bodyPr/>
        <a:lstStyle/>
        <a:p>
          <a:r>
            <a:rPr lang="pt-PT" sz="1100" noProof="0" dirty="0" smtClean="0"/>
            <a:t>FCT </a:t>
          </a:r>
          <a:r>
            <a:rPr lang="pt-PT" sz="1100" noProof="0" dirty="0" err="1" smtClean="0"/>
            <a:t>Board</a:t>
          </a:r>
          <a:endParaRPr lang="pt-PT" sz="1100" noProof="0" dirty="0"/>
        </a:p>
      </dgm:t>
    </dgm:pt>
    <dgm:pt modelId="{7358E411-C97D-4712-A2DA-A42EEE276228}" type="parTrans" cxnId="{991A4F8E-28AC-4691-8FD3-792957C2620F}">
      <dgm:prSet/>
      <dgm:spPr/>
      <dgm:t>
        <a:bodyPr/>
        <a:lstStyle/>
        <a:p>
          <a:endParaRPr lang="pt-PT" sz="2400"/>
        </a:p>
      </dgm:t>
    </dgm:pt>
    <dgm:pt modelId="{A0424855-C459-4569-B11B-29B7BDE5EC3C}" type="sibTrans" cxnId="{991A4F8E-28AC-4691-8FD3-792957C2620F}">
      <dgm:prSet/>
      <dgm:spPr/>
      <dgm:t>
        <a:bodyPr/>
        <a:lstStyle/>
        <a:p>
          <a:endParaRPr lang="pt-PT"/>
        </a:p>
      </dgm:t>
    </dgm:pt>
    <dgm:pt modelId="{E72E1BE1-E2B5-48B0-B46D-3216AA7267DD}">
      <dgm:prSet phldrT="[Text]"/>
      <dgm:spPr/>
      <dgm:t>
        <a:bodyPr/>
        <a:lstStyle/>
        <a:p>
          <a:r>
            <a:rPr lang="pt-PT" noProof="0" dirty="0" smtClean="0"/>
            <a:t>   Workshops e </a:t>
          </a:r>
          <a:r>
            <a:rPr lang="pt-PT" noProof="0" dirty="0" err="1" smtClean="0"/>
            <a:t>Studies</a:t>
          </a:r>
          <a:endParaRPr lang="pt-PT" noProof="0" dirty="0" smtClean="0"/>
        </a:p>
        <a:p>
          <a:r>
            <a:rPr lang="pt-PT" noProof="0" dirty="0" smtClean="0"/>
            <a:t>PT-CRIS</a:t>
          </a:r>
          <a:endParaRPr lang="pt-PT" noProof="0" dirty="0"/>
        </a:p>
      </dgm:t>
    </dgm:pt>
    <dgm:pt modelId="{421A4437-16B8-4C9C-9A8D-8D5A49078D0F}" type="sibTrans" cxnId="{EE7459DE-6B74-43D6-9A2A-8DD38A5E10DC}">
      <dgm:prSet/>
      <dgm:spPr/>
      <dgm:t>
        <a:bodyPr/>
        <a:lstStyle/>
        <a:p>
          <a:endParaRPr lang="pt-PT"/>
        </a:p>
      </dgm:t>
    </dgm:pt>
    <dgm:pt modelId="{0CA0FAA4-657E-4112-B384-6EC21D91B971}" type="parTrans" cxnId="{EE7459DE-6B74-43D6-9A2A-8DD38A5E10DC}">
      <dgm:prSet/>
      <dgm:spPr/>
      <dgm:t>
        <a:bodyPr/>
        <a:lstStyle/>
        <a:p>
          <a:endParaRPr lang="pt-PT"/>
        </a:p>
      </dgm:t>
    </dgm:pt>
    <dgm:pt modelId="{A9350FEF-6519-4207-A1B7-94A7C22AF359}">
      <dgm:prSet phldrT="[Text]" custT="1"/>
      <dgm:spPr/>
      <dgm:t>
        <a:bodyPr/>
        <a:lstStyle/>
        <a:p>
          <a:r>
            <a:rPr lang="pt-PT" sz="1100" noProof="0" dirty="0" err="1" smtClean="0"/>
            <a:t>Ministry</a:t>
          </a:r>
          <a:endParaRPr lang="pt-PT" sz="1100" noProof="0" dirty="0"/>
        </a:p>
      </dgm:t>
    </dgm:pt>
    <dgm:pt modelId="{9E90DE20-DCAA-4DA1-8AF0-889A3301C2CC}" type="parTrans" cxnId="{276CEF08-550C-49B8-B761-76A7FDCEA71B}">
      <dgm:prSet/>
      <dgm:spPr/>
      <dgm:t>
        <a:bodyPr/>
        <a:lstStyle/>
        <a:p>
          <a:endParaRPr lang="pt-PT"/>
        </a:p>
      </dgm:t>
    </dgm:pt>
    <dgm:pt modelId="{B60893AC-FACB-4A48-975D-F1352387F9DF}" type="sibTrans" cxnId="{276CEF08-550C-49B8-B761-76A7FDCEA71B}">
      <dgm:prSet/>
      <dgm:spPr/>
      <dgm:t>
        <a:bodyPr/>
        <a:lstStyle/>
        <a:p>
          <a:endParaRPr lang="pt-PT"/>
        </a:p>
      </dgm:t>
    </dgm:pt>
    <dgm:pt modelId="{B71027EF-1352-4D9C-851F-51D2DEFBECBB}">
      <dgm:prSet phldrT="[Text]" custT="1"/>
      <dgm:spPr/>
      <dgm:t>
        <a:bodyPr/>
        <a:lstStyle/>
        <a:p>
          <a:r>
            <a:rPr lang="pt-PT" sz="1200" noProof="0" dirty="0" err="1" smtClean="0"/>
            <a:t>Seed</a:t>
          </a:r>
          <a:r>
            <a:rPr lang="pt-PT" sz="1200" noProof="0" dirty="0" smtClean="0"/>
            <a:t> funding</a:t>
          </a:r>
          <a:endParaRPr lang="pt-PT" sz="1200" noProof="0" dirty="0"/>
        </a:p>
      </dgm:t>
    </dgm:pt>
    <dgm:pt modelId="{C5A1F523-4A7E-4779-983E-53039E8EF5A4}" type="parTrans" cxnId="{C024BDA9-DB46-41A9-A970-A70AA8BA2023}">
      <dgm:prSet/>
      <dgm:spPr/>
      <dgm:t>
        <a:bodyPr/>
        <a:lstStyle/>
        <a:p>
          <a:endParaRPr lang="pt-PT"/>
        </a:p>
      </dgm:t>
    </dgm:pt>
    <dgm:pt modelId="{22314A5E-C333-4D0B-AE2B-EAF5B7184AB8}" type="sibTrans" cxnId="{C024BDA9-DB46-41A9-A970-A70AA8BA2023}">
      <dgm:prSet/>
      <dgm:spPr/>
      <dgm:t>
        <a:bodyPr/>
        <a:lstStyle/>
        <a:p>
          <a:endParaRPr lang="pt-PT"/>
        </a:p>
      </dgm:t>
    </dgm:pt>
    <dgm:pt modelId="{87614C0E-B2E6-42B4-891E-8632CA33EC68}">
      <dgm:prSet phldrT="[Text]"/>
      <dgm:sp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tx2"/>
            </a:gs>
            <a:gs pos="100000">
              <a:srgbClr val="92D050"/>
            </a:gs>
          </a:gsLst>
          <a:lin ang="16200000" scaled="1"/>
          <a:tileRect/>
        </a:gradFill>
      </dgm:spPr>
      <dgm:t>
        <a:bodyPr/>
        <a:lstStyle/>
        <a:p>
          <a:r>
            <a:rPr lang="pt-PT" noProof="0" dirty="0" err="1" smtClean="0"/>
            <a:t>Proposal</a:t>
          </a:r>
          <a:r>
            <a:rPr lang="pt-PT" noProof="0" dirty="0" smtClean="0"/>
            <a:t> </a:t>
          </a:r>
          <a:r>
            <a:rPr lang="pt-PT" noProof="0" dirty="0" err="1" smtClean="0"/>
            <a:t>drafting</a:t>
          </a:r>
          <a:endParaRPr lang="pt-PT" noProof="0" dirty="0"/>
        </a:p>
      </dgm:t>
    </dgm:pt>
    <dgm:pt modelId="{E99BB634-7530-46AC-B8E9-6B36C0B8DDA7}" type="parTrans" cxnId="{0911F8AC-2F67-4AF8-A669-52090736176C}">
      <dgm:prSet/>
      <dgm:spPr/>
      <dgm:t>
        <a:bodyPr/>
        <a:lstStyle/>
        <a:p>
          <a:endParaRPr lang="pt-PT"/>
        </a:p>
      </dgm:t>
    </dgm:pt>
    <dgm:pt modelId="{983EDC23-298B-4D56-847A-137128F9D89E}" type="sibTrans" cxnId="{0911F8AC-2F67-4AF8-A669-52090736176C}">
      <dgm:prSet/>
      <dgm:spPr/>
      <dgm:t>
        <a:bodyPr/>
        <a:lstStyle/>
        <a:p>
          <a:endParaRPr lang="pt-PT"/>
        </a:p>
      </dgm:t>
    </dgm:pt>
    <dgm:pt modelId="{DA90C1BC-EB40-463E-BD01-4F1A2E7E75ED}">
      <dgm:prSet phldrT="[Text]" custT="1"/>
      <dgm:spPr/>
      <dgm:t>
        <a:bodyPr/>
        <a:lstStyle/>
        <a:p>
          <a:r>
            <a:rPr lang="pt-PT" sz="1000" b="1" noProof="0" dirty="0" smtClean="0"/>
            <a:t>Long </a:t>
          </a:r>
          <a:r>
            <a:rPr lang="pt-PT" sz="1000" b="1" noProof="0" dirty="0" err="1" smtClean="0"/>
            <a:t>term</a:t>
          </a:r>
          <a:r>
            <a:rPr lang="pt-PT" sz="1000" b="1" noProof="0" dirty="0" smtClean="0"/>
            <a:t> </a:t>
          </a:r>
          <a:r>
            <a:rPr lang="pt-PT" sz="1000" b="1" noProof="0" dirty="0" smtClean="0"/>
            <a:t>(PT-CRIS)</a:t>
          </a:r>
          <a:endParaRPr lang="pt-PT" sz="1000" b="1" noProof="0" dirty="0"/>
        </a:p>
      </dgm:t>
    </dgm:pt>
    <dgm:pt modelId="{F5DF429A-756E-4AD0-B2B7-B24E600CF042}" type="sibTrans" cxnId="{C34257DD-CF2A-4AAD-AC8A-5E75A71A00BC}">
      <dgm:prSet/>
      <dgm:spPr/>
      <dgm:t>
        <a:bodyPr/>
        <a:lstStyle/>
        <a:p>
          <a:endParaRPr lang="pt-PT"/>
        </a:p>
      </dgm:t>
    </dgm:pt>
    <dgm:pt modelId="{68B21FBA-728F-475F-B91D-A8F5CEA70384}" type="parTrans" cxnId="{C34257DD-CF2A-4AAD-AC8A-5E75A71A00BC}">
      <dgm:prSet/>
      <dgm:spPr/>
      <dgm:t>
        <a:bodyPr/>
        <a:lstStyle/>
        <a:p>
          <a:endParaRPr lang="pt-PT"/>
        </a:p>
      </dgm:t>
    </dgm:pt>
    <dgm:pt modelId="{E383560D-8B2F-4BC6-ADF6-3080E1F449A9}" type="pres">
      <dgm:prSet presAssocID="{F2DFD24E-1A4D-41FB-828E-AEC441F75D06}" presName="Name0" presStyleCnt="0">
        <dgm:presLayoutVars>
          <dgm:dir/>
          <dgm:animLvl val="lvl"/>
          <dgm:resizeHandles val="exact"/>
        </dgm:presLayoutVars>
      </dgm:prSet>
      <dgm:spPr/>
    </dgm:pt>
    <dgm:pt modelId="{EBEF5D88-E869-4F97-BA99-90801FFB6768}" type="pres">
      <dgm:prSet presAssocID="{A5B25160-156A-450E-A293-6D40B4CA0E18}" presName="vertFlow" presStyleCnt="0"/>
      <dgm:spPr/>
    </dgm:pt>
    <dgm:pt modelId="{A3BFDB8D-61F4-49A5-A446-5CC75928036F}" type="pres">
      <dgm:prSet presAssocID="{A5B25160-156A-450E-A293-6D40B4CA0E18}" presName="header" presStyleLbl="node1" presStyleIdx="0" presStyleCnt="5" custScaleX="136209" custScaleY="353772" custLinFactY="-100000" custLinFactNeighborY="-188292"/>
      <dgm:spPr/>
      <dgm:t>
        <a:bodyPr/>
        <a:lstStyle/>
        <a:p>
          <a:endParaRPr lang="pt-PT"/>
        </a:p>
      </dgm:t>
    </dgm:pt>
    <dgm:pt modelId="{5932FB1D-D07F-44C4-8010-F4E621B6E8E7}" type="pres">
      <dgm:prSet presAssocID="{3BE31935-290E-4090-B909-DBC95AE08A88}" presName="parTrans" presStyleLbl="sibTrans2D1" presStyleIdx="0" presStyleCnt="9"/>
      <dgm:spPr/>
      <dgm:t>
        <a:bodyPr/>
        <a:lstStyle/>
        <a:p>
          <a:endParaRPr lang="pt-PT"/>
        </a:p>
      </dgm:t>
    </dgm:pt>
    <dgm:pt modelId="{673EB4D5-A4D9-4ED4-BE0E-F8D4C5938409}" type="pres">
      <dgm:prSet presAssocID="{6623CD8E-EF88-4A11-AA8E-487EA8B6E615}" presName="child" presStyleLbl="alignAccFollowNode1" presStyleIdx="0" presStyleCnt="9" custScaleY="193609" custLinFactY="-9545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AADB6F24-1041-4A79-9A7D-5AFA026FE070}" type="pres">
      <dgm:prSet presAssocID="{3904FD2C-30C5-4C9B-8982-F0DE9506C1A2}" presName="sibTrans" presStyleLbl="sibTrans2D1" presStyleIdx="1" presStyleCnt="9"/>
      <dgm:spPr/>
      <dgm:t>
        <a:bodyPr/>
        <a:lstStyle/>
        <a:p>
          <a:endParaRPr lang="pt-PT"/>
        </a:p>
      </dgm:t>
    </dgm:pt>
    <dgm:pt modelId="{47E1ACCD-BD44-4ED4-B455-0DE1F9306223}" type="pres">
      <dgm:prSet presAssocID="{831D399F-E4A7-45FE-B5E3-49EA6ED1AAFD}" presName="child" presStyleLbl="alignAccFollowNode1" presStyleIdx="1" presStyleCnt="9" custScaleY="193609" custLinFactY="-9545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94667F9A-1FBF-4557-9033-CDEF97896401}" type="pres">
      <dgm:prSet presAssocID="{34FFFE14-A818-47EB-8B3D-59D0B95282D0}" presName="sibTrans" presStyleLbl="sibTrans2D1" presStyleIdx="2" presStyleCnt="9"/>
      <dgm:spPr/>
      <dgm:t>
        <a:bodyPr/>
        <a:lstStyle/>
        <a:p>
          <a:endParaRPr lang="pt-PT"/>
        </a:p>
      </dgm:t>
    </dgm:pt>
    <dgm:pt modelId="{6C50EB1A-58F9-445B-93CE-B47FDAEF33DD}" type="pres">
      <dgm:prSet presAssocID="{729E4B26-93F5-48F2-821C-917078AF6834}" presName="child" presStyleLbl="alignAccFollowNode1" presStyleIdx="2" presStyleCnt="9" custScaleY="311062" custLinFactY="-100000" custLinFactNeighborY="-100783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C4E7C88-4C55-4691-8200-416ACC67F85A}" type="pres">
      <dgm:prSet presAssocID="{A5B25160-156A-450E-A293-6D40B4CA0E18}" presName="hSp" presStyleCnt="0"/>
      <dgm:spPr/>
    </dgm:pt>
    <dgm:pt modelId="{17E65678-88A1-401C-A61B-7E10B2CDFBE5}" type="pres">
      <dgm:prSet presAssocID="{E72E1BE1-E2B5-48B0-B46D-3216AA7267DD}" presName="vertFlow" presStyleCnt="0"/>
      <dgm:spPr/>
    </dgm:pt>
    <dgm:pt modelId="{C0633C51-9EE4-4BCE-9536-D0E0194C7DA2}" type="pres">
      <dgm:prSet presAssocID="{E72E1BE1-E2B5-48B0-B46D-3216AA7267DD}" presName="header" presStyleLbl="node1" presStyleIdx="1" presStyleCnt="5" custScaleY="353772" custLinFactY="-100000" custLinFactNeighborY="-188292"/>
      <dgm:spPr/>
      <dgm:t>
        <a:bodyPr/>
        <a:lstStyle/>
        <a:p>
          <a:endParaRPr lang="pt-PT"/>
        </a:p>
      </dgm:t>
    </dgm:pt>
    <dgm:pt modelId="{66FCD165-82C8-4832-840D-38F49EDF079E}" type="pres">
      <dgm:prSet presAssocID="{73266E23-3F30-4876-8F44-614615EC4DAF}" presName="parTrans" presStyleLbl="sibTrans2D1" presStyleIdx="3" presStyleCnt="9"/>
      <dgm:spPr/>
      <dgm:t>
        <a:bodyPr/>
        <a:lstStyle/>
        <a:p>
          <a:endParaRPr lang="pt-PT"/>
        </a:p>
      </dgm:t>
    </dgm:pt>
    <dgm:pt modelId="{0E533095-0766-4B1F-B774-F4B5B7F33B62}" type="pres">
      <dgm:prSet presAssocID="{172B8152-8895-4D88-A611-E42EDF0E33FD}" presName="child" presStyleLbl="alignAccFollowNode1" presStyleIdx="3" presStyleCnt="9" custScaleY="193609" custLinFactY="-9545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3968F4B2-8761-4ED6-8024-ED650F57093B}" type="pres">
      <dgm:prSet presAssocID="{DCA13E17-8ABD-42B6-8D42-1EEDE577916A}" presName="sibTrans" presStyleLbl="sibTrans2D1" presStyleIdx="4" presStyleCnt="9"/>
      <dgm:spPr/>
      <dgm:t>
        <a:bodyPr/>
        <a:lstStyle/>
        <a:p>
          <a:endParaRPr lang="pt-PT"/>
        </a:p>
      </dgm:t>
    </dgm:pt>
    <dgm:pt modelId="{538859E0-DE65-4FB1-AB80-F1F12CE53C4F}" type="pres">
      <dgm:prSet presAssocID="{B3005724-DA3E-404A-BF9B-1B3A3C1A35D7}" presName="child" presStyleLbl="alignAccFollowNode1" presStyleIdx="4" presStyleCnt="9" custScaleY="193609" custLinFactY="-9545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C266D5B6-1EC0-4717-8325-E8EAEEC3E0B1}" type="pres">
      <dgm:prSet presAssocID="{F063BA35-385C-44ED-A2C3-AD185CF66B58}" presName="sibTrans" presStyleLbl="sibTrans2D1" presStyleIdx="5" presStyleCnt="9"/>
      <dgm:spPr/>
      <dgm:t>
        <a:bodyPr/>
        <a:lstStyle/>
        <a:p>
          <a:endParaRPr lang="pt-PT"/>
        </a:p>
      </dgm:t>
    </dgm:pt>
    <dgm:pt modelId="{A40F8114-5D36-4012-BCBA-7914F4106A0D}" type="pres">
      <dgm:prSet presAssocID="{6690F694-C05F-4320-8BA1-FCCFD1BB46FB}" presName="child" presStyleLbl="alignAccFollowNode1" presStyleIdx="5" presStyleCnt="9" custLinFactY="-68564" custLinFactNeighborX="87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34F28AC6-F366-4E9D-9784-E72C4F542034}" type="pres">
      <dgm:prSet presAssocID="{E72E1BE1-E2B5-48B0-B46D-3216AA7267DD}" presName="hSp" presStyleCnt="0"/>
      <dgm:spPr/>
    </dgm:pt>
    <dgm:pt modelId="{C498E5B6-4CFB-469B-9F45-BCA6155E0922}" type="pres">
      <dgm:prSet presAssocID="{D1F3D808-8AEA-47A9-8D89-DD5ACBAFAE06}" presName="vertFlow" presStyleCnt="0"/>
      <dgm:spPr/>
    </dgm:pt>
    <dgm:pt modelId="{4E45D1DC-BAAD-43EC-8F89-242D649ADC89}" type="pres">
      <dgm:prSet presAssocID="{D1F3D808-8AEA-47A9-8D89-DD5ACBAFAE06}" presName="header" presStyleLbl="node1" presStyleIdx="2" presStyleCnt="5" custScaleY="371458" custLinFactY="-105283" custLinFactNeighborX="-1595" custLinFactNeighborY="-200000"/>
      <dgm:spPr/>
      <dgm:t>
        <a:bodyPr/>
        <a:lstStyle/>
        <a:p>
          <a:endParaRPr lang="pt-PT"/>
        </a:p>
      </dgm:t>
    </dgm:pt>
    <dgm:pt modelId="{ABA6986D-9994-411B-A75B-071C6A9F4563}" type="pres">
      <dgm:prSet presAssocID="{7358E411-C97D-4712-A2DA-A42EEE276228}" presName="parTrans" presStyleLbl="sibTrans2D1" presStyleIdx="6" presStyleCnt="9"/>
      <dgm:spPr/>
      <dgm:t>
        <a:bodyPr/>
        <a:lstStyle/>
        <a:p>
          <a:endParaRPr lang="pt-PT"/>
        </a:p>
      </dgm:t>
    </dgm:pt>
    <dgm:pt modelId="{FA577F0D-1612-438B-8A6E-3F3023950BA9}" type="pres">
      <dgm:prSet presAssocID="{662DE697-DF49-4081-AB9C-A1968E33F0F6}" presName="child" presStyleLbl="alignAccFollowNode1" presStyleIdx="6" presStyleCnt="9" custLinFactY="-29667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9029E7FC-F742-414D-80F0-83B694B68F8E}" type="pres">
      <dgm:prSet presAssocID="{A0424855-C459-4569-B11B-29B7BDE5EC3C}" presName="sibTrans" presStyleLbl="sibTrans2D1" presStyleIdx="7" presStyleCnt="9"/>
      <dgm:spPr/>
      <dgm:t>
        <a:bodyPr/>
        <a:lstStyle/>
        <a:p>
          <a:endParaRPr lang="pt-PT"/>
        </a:p>
      </dgm:t>
    </dgm:pt>
    <dgm:pt modelId="{1A71F9CC-9A59-4403-84EB-6446622A4F1F}" type="pres">
      <dgm:prSet presAssocID="{A9350FEF-6519-4207-A1B7-94A7C22AF359}" presName="child" presStyleLbl="alignAccFollowNode1" presStyleIdx="7" presStyleCnt="9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2AC52B47-5861-49A7-A5FC-E5F0D0115BFB}" type="pres">
      <dgm:prSet presAssocID="{D1F3D808-8AEA-47A9-8D89-DD5ACBAFAE06}" presName="hSp" presStyleCnt="0"/>
      <dgm:spPr/>
    </dgm:pt>
    <dgm:pt modelId="{F9243B3E-BFBD-46F7-9689-DAB25A667F8D}" type="pres">
      <dgm:prSet presAssocID="{F14E082E-C67B-4E69-B09C-DAC6F5F49156}" presName="vertFlow" presStyleCnt="0"/>
      <dgm:spPr/>
    </dgm:pt>
    <dgm:pt modelId="{4352D932-9C61-488B-B2DD-19D1C141868D}" type="pres">
      <dgm:prSet presAssocID="{F14E082E-C67B-4E69-B09C-DAC6F5F49156}" presName="header" presStyleLbl="node1" presStyleIdx="3" presStyleCnt="5" custScaleY="353772" custLinFactY="-103500" custLinFactNeighborY="-200000"/>
      <dgm:spPr/>
      <dgm:t>
        <a:bodyPr/>
        <a:lstStyle/>
        <a:p>
          <a:endParaRPr lang="pt-PT"/>
        </a:p>
      </dgm:t>
    </dgm:pt>
    <dgm:pt modelId="{D6312887-6F52-48F9-A172-3DE9141D621B}" type="pres">
      <dgm:prSet presAssocID="{C5A1F523-4A7E-4779-983E-53039E8EF5A4}" presName="parTrans" presStyleLbl="sibTrans2D1" presStyleIdx="8" presStyleCnt="9"/>
      <dgm:spPr/>
      <dgm:t>
        <a:bodyPr/>
        <a:lstStyle/>
        <a:p>
          <a:endParaRPr lang="pt-PT"/>
        </a:p>
      </dgm:t>
    </dgm:pt>
    <dgm:pt modelId="{34259814-0BC1-430D-BB04-8484738D9B17}" type="pres">
      <dgm:prSet presAssocID="{B71027EF-1352-4D9C-851F-51D2DEFBECBB}" presName="child" presStyleLbl="alignAccFollowNode1" presStyleIdx="8" presStyleCnt="9" custScaleY="188348">
        <dgm:presLayoutVars>
          <dgm:chMax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7161CBA7-7514-471A-A6AB-61151AFAA518}" type="pres">
      <dgm:prSet presAssocID="{F14E082E-C67B-4E69-B09C-DAC6F5F49156}" presName="hSp" presStyleCnt="0"/>
      <dgm:spPr/>
    </dgm:pt>
    <dgm:pt modelId="{4691C796-9613-4C4E-81B8-9796C0E0103E}" type="pres">
      <dgm:prSet presAssocID="{87614C0E-B2E6-42B4-891E-8632CA33EC68}" presName="vertFlow" presStyleCnt="0"/>
      <dgm:spPr/>
    </dgm:pt>
    <dgm:pt modelId="{CE8E44FA-E34E-4F18-8288-E572F0DD9562}" type="pres">
      <dgm:prSet presAssocID="{87614C0E-B2E6-42B4-891E-8632CA33EC68}" presName="header" presStyleLbl="node1" presStyleIdx="4" presStyleCnt="5" custScaleY="341297" custLinFactY="-50712" custLinFactNeighborX="-2430" custLinFactNeighborY="-100000"/>
      <dgm:spPr/>
      <dgm:t>
        <a:bodyPr/>
        <a:lstStyle/>
        <a:p>
          <a:endParaRPr lang="pt-PT"/>
        </a:p>
      </dgm:t>
    </dgm:pt>
  </dgm:ptLst>
  <dgm:cxnLst>
    <dgm:cxn modelId="{9CC61B78-6406-449F-AC9B-B3A352D0AD54}" srcId="{F2DFD24E-1A4D-41FB-828E-AEC441F75D06}" destId="{F14E082E-C67B-4E69-B09C-DAC6F5F49156}" srcOrd="3" destOrd="0" parTransId="{07561AF9-570F-4D8E-B5D0-B06D1D32E8FE}" sibTransId="{4B59B724-E49A-4CEB-B778-B134E41D1F76}"/>
    <dgm:cxn modelId="{A048AAAA-54C9-4D49-B96A-CE9C911AD951}" type="presOf" srcId="{172B8152-8895-4D88-A611-E42EDF0E33FD}" destId="{0E533095-0766-4B1F-B774-F4B5B7F33B62}" srcOrd="0" destOrd="0" presId="urn:microsoft.com/office/officeart/2005/8/layout/lProcess1"/>
    <dgm:cxn modelId="{C6508AAF-3AC4-48A7-8701-F382DC4F6B3E}" type="presOf" srcId="{DCA13E17-8ABD-42B6-8D42-1EEDE577916A}" destId="{3968F4B2-8761-4ED6-8024-ED650F57093B}" srcOrd="0" destOrd="0" presId="urn:microsoft.com/office/officeart/2005/8/layout/lProcess1"/>
    <dgm:cxn modelId="{46E2ECC7-9468-4566-8047-C5B4F64EC13E}" type="presOf" srcId="{831D399F-E4A7-45FE-B5E3-49EA6ED1AAFD}" destId="{47E1ACCD-BD44-4ED4-B455-0DE1F9306223}" srcOrd="0" destOrd="0" presId="urn:microsoft.com/office/officeart/2005/8/layout/lProcess1"/>
    <dgm:cxn modelId="{072A97AD-2B9A-4492-B5A8-9046A6CFB943}" type="presOf" srcId="{A9350FEF-6519-4207-A1B7-94A7C22AF359}" destId="{1A71F9CC-9A59-4403-84EB-6446622A4F1F}" srcOrd="0" destOrd="0" presId="urn:microsoft.com/office/officeart/2005/8/layout/lProcess1"/>
    <dgm:cxn modelId="{6086D640-7C10-4B5C-9841-CE172F3D60BD}" srcId="{A5B25160-156A-450E-A293-6D40B4CA0E18}" destId="{729E4B26-93F5-48F2-821C-917078AF6834}" srcOrd="2" destOrd="0" parTransId="{64CE9FDF-30A6-4BE6-94F6-29A9CCE2C247}" sibTransId="{7DD8DB9F-13FD-446D-8558-8638F900ECD9}"/>
    <dgm:cxn modelId="{C024BDA9-DB46-41A9-A970-A70AA8BA2023}" srcId="{F14E082E-C67B-4E69-B09C-DAC6F5F49156}" destId="{B71027EF-1352-4D9C-851F-51D2DEFBECBB}" srcOrd="0" destOrd="0" parTransId="{C5A1F523-4A7E-4779-983E-53039E8EF5A4}" sibTransId="{22314A5E-C333-4D0B-AE2B-EAF5B7184AB8}"/>
    <dgm:cxn modelId="{A951E9CE-061D-4F33-8E59-531AA8405C66}" srcId="{F2DFD24E-1A4D-41FB-828E-AEC441F75D06}" destId="{A5B25160-156A-450E-A293-6D40B4CA0E18}" srcOrd="0" destOrd="0" parTransId="{F62192F8-4322-4306-AC15-CA123A947965}" sibTransId="{08F1B5D2-59CD-4666-BB22-57BD29249A99}"/>
    <dgm:cxn modelId="{EE7459DE-6B74-43D6-9A2A-8DD38A5E10DC}" srcId="{F2DFD24E-1A4D-41FB-828E-AEC441F75D06}" destId="{E72E1BE1-E2B5-48B0-B46D-3216AA7267DD}" srcOrd="1" destOrd="0" parTransId="{0CA0FAA4-657E-4112-B384-6EC21D91B971}" sibTransId="{421A4437-16B8-4C9C-9A8D-8D5A49078D0F}"/>
    <dgm:cxn modelId="{95AEF732-111E-41A2-A1B5-0F4B306E6602}" type="presOf" srcId="{73266E23-3F30-4876-8F44-614615EC4DAF}" destId="{66FCD165-82C8-4832-840D-38F49EDF079E}" srcOrd="0" destOrd="0" presId="urn:microsoft.com/office/officeart/2005/8/layout/lProcess1"/>
    <dgm:cxn modelId="{3154AED6-D23E-4F6E-98BA-089F15232FDE}" type="presOf" srcId="{34FFFE14-A818-47EB-8B3D-59D0B95282D0}" destId="{94667F9A-1FBF-4557-9033-CDEF97896401}" srcOrd="0" destOrd="0" presId="urn:microsoft.com/office/officeart/2005/8/layout/lProcess1"/>
    <dgm:cxn modelId="{5185E748-1153-4430-8B74-404F9E9742A1}" srcId="{E72E1BE1-E2B5-48B0-B46D-3216AA7267DD}" destId="{172B8152-8895-4D88-A611-E42EDF0E33FD}" srcOrd="0" destOrd="0" parTransId="{73266E23-3F30-4876-8F44-614615EC4DAF}" sibTransId="{DCA13E17-8ABD-42B6-8D42-1EEDE577916A}"/>
    <dgm:cxn modelId="{8EB3EA72-F584-4112-8450-4EB6823D5E69}" type="presOf" srcId="{7358E411-C97D-4712-A2DA-A42EEE276228}" destId="{ABA6986D-9994-411B-A75B-071C6A9F4563}" srcOrd="0" destOrd="0" presId="urn:microsoft.com/office/officeart/2005/8/layout/lProcess1"/>
    <dgm:cxn modelId="{3FB90A42-A842-4791-9FC0-C3901B6CF945}" srcId="{E72E1BE1-E2B5-48B0-B46D-3216AA7267DD}" destId="{B3005724-DA3E-404A-BF9B-1B3A3C1A35D7}" srcOrd="1" destOrd="0" parTransId="{182A89B4-DB8B-4ED4-B815-755C5C174E3E}" sibTransId="{F063BA35-385C-44ED-A2C3-AD185CF66B58}"/>
    <dgm:cxn modelId="{89C8A7F3-A580-494E-A313-220D62E75FCC}" type="presOf" srcId="{662DE697-DF49-4081-AB9C-A1968E33F0F6}" destId="{FA577F0D-1612-438B-8A6E-3F3023950BA9}" srcOrd="0" destOrd="0" presId="urn:microsoft.com/office/officeart/2005/8/layout/lProcess1"/>
    <dgm:cxn modelId="{3F8AB453-7524-4053-B52C-D64A6E6C378C}" type="presOf" srcId="{729E4B26-93F5-48F2-821C-917078AF6834}" destId="{6C50EB1A-58F9-445B-93CE-B47FDAEF33DD}" srcOrd="0" destOrd="0" presId="urn:microsoft.com/office/officeart/2005/8/layout/lProcess1"/>
    <dgm:cxn modelId="{276CEF08-550C-49B8-B761-76A7FDCEA71B}" srcId="{D1F3D808-8AEA-47A9-8D89-DD5ACBAFAE06}" destId="{A9350FEF-6519-4207-A1B7-94A7C22AF359}" srcOrd="1" destOrd="0" parTransId="{9E90DE20-DCAA-4DA1-8AF0-889A3301C2CC}" sibTransId="{B60893AC-FACB-4A48-975D-F1352387F9DF}"/>
    <dgm:cxn modelId="{A25F9AED-257D-4CC2-A8A5-D312020E03B1}" type="presOf" srcId="{6623CD8E-EF88-4A11-AA8E-487EA8B6E615}" destId="{673EB4D5-A4D9-4ED4-BE0E-F8D4C5938409}" srcOrd="0" destOrd="0" presId="urn:microsoft.com/office/officeart/2005/8/layout/lProcess1"/>
    <dgm:cxn modelId="{854D128A-8CB2-48DA-BEF0-6EEE5695B7ED}" type="presOf" srcId="{F2DFD24E-1A4D-41FB-828E-AEC441F75D06}" destId="{E383560D-8B2F-4BC6-ADF6-3080E1F449A9}" srcOrd="0" destOrd="0" presId="urn:microsoft.com/office/officeart/2005/8/layout/lProcess1"/>
    <dgm:cxn modelId="{C34257DD-CF2A-4AAD-AC8A-5E75A71A00BC}" srcId="{729E4B26-93F5-48F2-821C-917078AF6834}" destId="{DA90C1BC-EB40-463E-BD01-4F1A2E7E75ED}" srcOrd="1" destOrd="0" parTransId="{68B21FBA-728F-475F-B91D-A8F5CEA70384}" sibTransId="{F5DF429A-756E-4AD0-B2B7-B24E600CF042}"/>
    <dgm:cxn modelId="{1A04DD0C-365A-4284-A6C9-526990DB6103}" srcId="{A5B25160-156A-450E-A293-6D40B4CA0E18}" destId="{831D399F-E4A7-45FE-B5E3-49EA6ED1AAFD}" srcOrd="1" destOrd="0" parTransId="{4B463C9E-7DDD-4B6E-AF2D-8E810567F810}" sibTransId="{34FFFE14-A818-47EB-8B3D-59D0B95282D0}"/>
    <dgm:cxn modelId="{CE590895-79B5-48FF-8596-22E728984936}" srcId="{A5B25160-156A-450E-A293-6D40B4CA0E18}" destId="{6623CD8E-EF88-4A11-AA8E-487EA8B6E615}" srcOrd="0" destOrd="0" parTransId="{3BE31935-290E-4090-B909-DBC95AE08A88}" sibTransId="{3904FD2C-30C5-4C9B-8982-F0DE9506C1A2}"/>
    <dgm:cxn modelId="{38764284-C75F-4CEB-9191-3BB7D3D3BFDB}" type="presOf" srcId="{F063BA35-385C-44ED-A2C3-AD185CF66B58}" destId="{C266D5B6-1EC0-4717-8325-E8EAEEC3E0B1}" srcOrd="0" destOrd="0" presId="urn:microsoft.com/office/officeart/2005/8/layout/lProcess1"/>
    <dgm:cxn modelId="{89D93BA9-08E0-4B88-8FAF-4570C32C37A7}" type="presOf" srcId="{F14E082E-C67B-4E69-B09C-DAC6F5F49156}" destId="{4352D932-9C61-488B-B2DD-19D1C141868D}" srcOrd="0" destOrd="0" presId="urn:microsoft.com/office/officeart/2005/8/layout/lProcess1"/>
    <dgm:cxn modelId="{60A60319-047E-4C12-87AE-A45BF36F39F3}" srcId="{729E4B26-93F5-48F2-821C-917078AF6834}" destId="{5817D063-F5CB-4CA9-81C3-2FF33DAF9986}" srcOrd="0" destOrd="0" parTransId="{3304A638-8D9D-48FD-B344-29DC9D324F48}" sibTransId="{B49D89F2-6B38-451E-99CA-35A9799F091B}"/>
    <dgm:cxn modelId="{8F4D9E26-36F3-4A00-938F-86DFD6ACAD59}" type="presOf" srcId="{A0424855-C459-4569-B11B-29B7BDE5EC3C}" destId="{9029E7FC-F742-414D-80F0-83B694B68F8E}" srcOrd="0" destOrd="0" presId="urn:microsoft.com/office/officeart/2005/8/layout/lProcess1"/>
    <dgm:cxn modelId="{9C7F1036-0B9D-4A37-B948-CE50F0830C0E}" type="presOf" srcId="{6690F694-C05F-4320-8BA1-FCCFD1BB46FB}" destId="{A40F8114-5D36-4012-BCBA-7914F4106A0D}" srcOrd="0" destOrd="0" presId="urn:microsoft.com/office/officeart/2005/8/layout/lProcess1"/>
    <dgm:cxn modelId="{85E9D07A-2F17-45AE-9F2C-6D868E1FCF67}" type="presOf" srcId="{E72E1BE1-E2B5-48B0-B46D-3216AA7267DD}" destId="{C0633C51-9EE4-4BCE-9536-D0E0194C7DA2}" srcOrd="0" destOrd="0" presId="urn:microsoft.com/office/officeart/2005/8/layout/lProcess1"/>
    <dgm:cxn modelId="{1DC839EE-58B7-4BE5-BBDF-82464D0ED1EA}" type="presOf" srcId="{D1F3D808-8AEA-47A9-8D89-DD5ACBAFAE06}" destId="{4E45D1DC-BAAD-43EC-8F89-242D649ADC89}" srcOrd="0" destOrd="0" presId="urn:microsoft.com/office/officeart/2005/8/layout/lProcess1"/>
    <dgm:cxn modelId="{EFF95C22-DD36-401C-8365-48FFB9CF4C0D}" type="presOf" srcId="{B71027EF-1352-4D9C-851F-51D2DEFBECBB}" destId="{34259814-0BC1-430D-BB04-8484738D9B17}" srcOrd="0" destOrd="0" presId="urn:microsoft.com/office/officeart/2005/8/layout/lProcess1"/>
    <dgm:cxn modelId="{453F1F3C-179E-4AEF-A49B-29131858D1C8}" type="presOf" srcId="{A5B25160-156A-450E-A293-6D40B4CA0E18}" destId="{A3BFDB8D-61F4-49A5-A446-5CC75928036F}" srcOrd="0" destOrd="0" presId="urn:microsoft.com/office/officeart/2005/8/layout/lProcess1"/>
    <dgm:cxn modelId="{A77A6D01-627A-45F2-9D9E-5712533344DF}" type="presOf" srcId="{5817D063-F5CB-4CA9-81C3-2FF33DAF9986}" destId="{6C50EB1A-58F9-445B-93CE-B47FDAEF33DD}" srcOrd="0" destOrd="1" presId="urn:microsoft.com/office/officeart/2005/8/layout/lProcess1"/>
    <dgm:cxn modelId="{CC26DDB2-BAAF-439E-934A-811C1E0C9FEC}" type="presOf" srcId="{B3005724-DA3E-404A-BF9B-1B3A3C1A35D7}" destId="{538859E0-DE65-4FB1-AB80-F1F12CE53C4F}" srcOrd="0" destOrd="0" presId="urn:microsoft.com/office/officeart/2005/8/layout/lProcess1"/>
    <dgm:cxn modelId="{5EBDAC51-A264-4582-8467-6515B8BDA82C}" type="presOf" srcId="{3BE31935-290E-4090-B909-DBC95AE08A88}" destId="{5932FB1D-D07F-44C4-8010-F4E621B6E8E7}" srcOrd="0" destOrd="0" presId="urn:microsoft.com/office/officeart/2005/8/layout/lProcess1"/>
    <dgm:cxn modelId="{EEB5C5B3-60F6-4B92-AC88-436B112534D0}" type="presOf" srcId="{87614C0E-B2E6-42B4-891E-8632CA33EC68}" destId="{CE8E44FA-E34E-4F18-8288-E572F0DD9562}" srcOrd="0" destOrd="0" presId="urn:microsoft.com/office/officeart/2005/8/layout/lProcess1"/>
    <dgm:cxn modelId="{37E87467-F1D6-4ADC-992E-3FBB28FED0F4}" type="presOf" srcId="{C5A1F523-4A7E-4779-983E-53039E8EF5A4}" destId="{D6312887-6F52-48F9-A172-3DE9141D621B}" srcOrd="0" destOrd="0" presId="urn:microsoft.com/office/officeart/2005/8/layout/lProcess1"/>
    <dgm:cxn modelId="{991A4F8E-28AC-4691-8FD3-792957C2620F}" srcId="{D1F3D808-8AEA-47A9-8D89-DD5ACBAFAE06}" destId="{662DE697-DF49-4081-AB9C-A1968E33F0F6}" srcOrd="0" destOrd="0" parTransId="{7358E411-C97D-4712-A2DA-A42EEE276228}" sibTransId="{A0424855-C459-4569-B11B-29B7BDE5EC3C}"/>
    <dgm:cxn modelId="{9E18C928-BD56-4CEB-9F94-7EA476F8254F}" srcId="{F2DFD24E-1A4D-41FB-828E-AEC441F75D06}" destId="{D1F3D808-8AEA-47A9-8D89-DD5ACBAFAE06}" srcOrd="2" destOrd="0" parTransId="{FE4D9F5B-7D6C-4DD1-80CB-16823E4596DA}" sibTransId="{2C820B22-D7AB-49BC-A314-BD9C646DFAF1}"/>
    <dgm:cxn modelId="{0911F8AC-2F67-4AF8-A669-52090736176C}" srcId="{F2DFD24E-1A4D-41FB-828E-AEC441F75D06}" destId="{87614C0E-B2E6-42B4-891E-8632CA33EC68}" srcOrd="4" destOrd="0" parTransId="{E99BB634-7530-46AC-B8E9-6B36C0B8DDA7}" sibTransId="{983EDC23-298B-4D56-847A-137128F9D89E}"/>
    <dgm:cxn modelId="{2BAB7B5C-6CC2-4E25-9726-6270C237F533}" type="presOf" srcId="{DA90C1BC-EB40-463E-BD01-4F1A2E7E75ED}" destId="{6C50EB1A-58F9-445B-93CE-B47FDAEF33DD}" srcOrd="0" destOrd="2" presId="urn:microsoft.com/office/officeart/2005/8/layout/lProcess1"/>
    <dgm:cxn modelId="{86A76E38-25EE-4A3A-A271-A23358ECDF9F}" srcId="{E72E1BE1-E2B5-48B0-B46D-3216AA7267DD}" destId="{6690F694-C05F-4320-8BA1-FCCFD1BB46FB}" srcOrd="2" destOrd="0" parTransId="{4FDA7E48-0AAB-4FC2-BF98-F80D0FF7EFF5}" sibTransId="{F893A86C-8030-4320-8A64-0527AE5983E9}"/>
    <dgm:cxn modelId="{5CD45B2B-3AD9-4007-B4AB-6D45B09DE315}" type="presOf" srcId="{3904FD2C-30C5-4C9B-8982-F0DE9506C1A2}" destId="{AADB6F24-1041-4A79-9A7D-5AFA026FE070}" srcOrd="0" destOrd="0" presId="urn:microsoft.com/office/officeart/2005/8/layout/lProcess1"/>
    <dgm:cxn modelId="{66779E9D-DF61-41E4-9D25-8DFF66DDDB4B}" type="presParOf" srcId="{E383560D-8B2F-4BC6-ADF6-3080E1F449A9}" destId="{EBEF5D88-E869-4F97-BA99-90801FFB6768}" srcOrd="0" destOrd="0" presId="urn:microsoft.com/office/officeart/2005/8/layout/lProcess1"/>
    <dgm:cxn modelId="{4CDE4B2A-7F2D-49A7-BAAF-4172C9AD36DB}" type="presParOf" srcId="{EBEF5D88-E869-4F97-BA99-90801FFB6768}" destId="{A3BFDB8D-61F4-49A5-A446-5CC75928036F}" srcOrd="0" destOrd="0" presId="urn:microsoft.com/office/officeart/2005/8/layout/lProcess1"/>
    <dgm:cxn modelId="{4AFBDE45-B126-4645-92D9-A9013E1B5684}" type="presParOf" srcId="{EBEF5D88-E869-4F97-BA99-90801FFB6768}" destId="{5932FB1D-D07F-44C4-8010-F4E621B6E8E7}" srcOrd="1" destOrd="0" presId="urn:microsoft.com/office/officeart/2005/8/layout/lProcess1"/>
    <dgm:cxn modelId="{EF416B35-C3E3-471B-9325-1DE2CDC2DA59}" type="presParOf" srcId="{EBEF5D88-E869-4F97-BA99-90801FFB6768}" destId="{673EB4D5-A4D9-4ED4-BE0E-F8D4C5938409}" srcOrd="2" destOrd="0" presId="urn:microsoft.com/office/officeart/2005/8/layout/lProcess1"/>
    <dgm:cxn modelId="{2059B7FC-4EDE-46F6-80C7-F409F1BF6755}" type="presParOf" srcId="{EBEF5D88-E869-4F97-BA99-90801FFB6768}" destId="{AADB6F24-1041-4A79-9A7D-5AFA026FE070}" srcOrd="3" destOrd="0" presId="urn:microsoft.com/office/officeart/2005/8/layout/lProcess1"/>
    <dgm:cxn modelId="{6EE1F671-1016-4DE9-A565-C77B507EE02E}" type="presParOf" srcId="{EBEF5D88-E869-4F97-BA99-90801FFB6768}" destId="{47E1ACCD-BD44-4ED4-B455-0DE1F9306223}" srcOrd="4" destOrd="0" presId="urn:microsoft.com/office/officeart/2005/8/layout/lProcess1"/>
    <dgm:cxn modelId="{72340F42-FA66-4F6E-BAB3-CC8A8D5E83A2}" type="presParOf" srcId="{EBEF5D88-E869-4F97-BA99-90801FFB6768}" destId="{94667F9A-1FBF-4557-9033-CDEF97896401}" srcOrd="5" destOrd="0" presId="urn:microsoft.com/office/officeart/2005/8/layout/lProcess1"/>
    <dgm:cxn modelId="{62976F6C-823C-4AA0-9CD6-2C8A1C75388B}" type="presParOf" srcId="{EBEF5D88-E869-4F97-BA99-90801FFB6768}" destId="{6C50EB1A-58F9-445B-93CE-B47FDAEF33DD}" srcOrd="6" destOrd="0" presId="urn:microsoft.com/office/officeart/2005/8/layout/lProcess1"/>
    <dgm:cxn modelId="{CE806EEA-B473-437E-8BE4-B569AA07A002}" type="presParOf" srcId="{E383560D-8B2F-4BC6-ADF6-3080E1F449A9}" destId="{4C4E7C88-4C55-4691-8200-416ACC67F85A}" srcOrd="1" destOrd="0" presId="urn:microsoft.com/office/officeart/2005/8/layout/lProcess1"/>
    <dgm:cxn modelId="{815DDDD0-1400-4D89-A3E5-325228DBCCF9}" type="presParOf" srcId="{E383560D-8B2F-4BC6-ADF6-3080E1F449A9}" destId="{17E65678-88A1-401C-A61B-7E10B2CDFBE5}" srcOrd="2" destOrd="0" presId="urn:microsoft.com/office/officeart/2005/8/layout/lProcess1"/>
    <dgm:cxn modelId="{90556069-6142-4EDC-9E28-89A9FA51DBAD}" type="presParOf" srcId="{17E65678-88A1-401C-A61B-7E10B2CDFBE5}" destId="{C0633C51-9EE4-4BCE-9536-D0E0194C7DA2}" srcOrd="0" destOrd="0" presId="urn:microsoft.com/office/officeart/2005/8/layout/lProcess1"/>
    <dgm:cxn modelId="{97A2D64C-08D5-4FAE-A1F5-DBB2467BACA6}" type="presParOf" srcId="{17E65678-88A1-401C-A61B-7E10B2CDFBE5}" destId="{66FCD165-82C8-4832-840D-38F49EDF079E}" srcOrd="1" destOrd="0" presId="urn:microsoft.com/office/officeart/2005/8/layout/lProcess1"/>
    <dgm:cxn modelId="{68F71301-A8F0-4937-B73B-01E30B14A63E}" type="presParOf" srcId="{17E65678-88A1-401C-A61B-7E10B2CDFBE5}" destId="{0E533095-0766-4B1F-B774-F4B5B7F33B62}" srcOrd="2" destOrd="0" presId="urn:microsoft.com/office/officeart/2005/8/layout/lProcess1"/>
    <dgm:cxn modelId="{B07E1F64-885C-49A1-909D-BFF652D2D370}" type="presParOf" srcId="{17E65678-88A1-401C-A61B-7E10B2CDFBE5}" destId="{3968F4B2-8761-4ED6-8024-ED650F57093B}" srcOrd="3" destOrd="0" presId="urn:microsoft.com/office/officeart/2005/8/layout/lProcess1"/>
    <dgm:cxn modelId="{91B3254F-1C36-41D5-81E3-95A50BAEC5D7}" type="presParOf" srcId="{17E65678-88A1-401C-A61B-7E10B2CDFBE5}" destId="{538859E0-DE65-4FB1-AB80-F1F12CE53C4F}" srcOrd="4" destOrd="0" presId="urn:microsoft.com/office/officeart/2005/8/layout/lProcess1"/>
    <dgm:cxn modelId="{938B391F-7AEB-4E40-AEF3-D70213B99F45}" type="presParOf" srcId="{17E65678-88A1-401C-A61B-7E10B2CDFBE5}" destId="{C266D5B6-1EC0-4717-8325-E8EAEEC3E0B1}" srcOrd="5" destOrd="0" presId="urn:microsoft.com/office/officeart/2005/8/layout/lProcess1"/>
    <dgm:cxn modelId="{9FED21FF-6E69-4B67-9E43-A7DB5CFCDB82}" type="presParOf" srcId="{17E65678-88A1-401C-A61B-7E10B2CDFBE5}" destId="{A40F8114-5D36-4012-BCBA-7914F4106A0D}" srcOrd="6" destOrd="0" presId="urn:microsoft.com/office/officeart/2005/8/layout/lProcess1"/>
    <dgm:cxn modelId="{55E32A5C-296E-4CDA-8124-F25365797207}" type="presParOf" srcId="{E383560D-8B2F-4BC6-ADF6-3080E1F449A9}" destId="{34F28AC6-F366-4E9D-9784-E72C4F542034}" srcOrd="3" destOrd="0" presId="urn:microsoft.com/office/officeart/2005/8/layout/lProcess1"/>
    <dgm:cxn modelId="{865F77A0-906E-413B-9B83-55B35385A792}" type="presParOf" srcId="{E383560D-8B2F-4BC6-ADF6-3080E1F449A9}" destId="{C498E5B6-4CFB-469B-9F45-BCA6155E0922}" srcOrd="4" destOrd="0" presId="urn:microsoft.com/office/officeart/2005/8/layout/lProcess1"/>
    <dgm:cxn modelId="{CAE12708-F593-4C32-9268-05C8E43F8348}" type="presParOf" srcId="{C498E5B6-4CFB-469B-9F45-BCA6155E0922}" destId="{4E45D1DC-BAAD-43EC-8F89-242D649ADC89}" srcOrd="0" destOrd="0" presId="urn:microsoft.com/office/officeart/2005/8/layout/lProcess1"/>
    <dgm:cxn modelId="{13A282EE-25D4-48B2-BB56-F775D8729D0C}" type="presParOf" srcId="{C498E5B6-4CFB-469B-9F45-BCA6155E0922}" destId="{ABA6986D-9994-411B-A75B-071C6A9F4563}" srcOrd="1" destOrd="0" presId="urn:microsoft.com/office/officeart/2005/8/layout/lProcess1"/>
    <dgm:cxn modelId="{803883BD-BC97-4236-86C6-3ED58D06ADBF}" type="presParOf" srcId="{C498E5B6-4CFB-469B-9F45-BCA6155E0922}" destId="{FA577F0D-1612-438B-8A6E-3F3023950BA9}" srcOrd="2" destOrd="0" presId="urn:microsoft.com/office/officeart/2005/8/layout/lProcess1"/>
    <dgm:cxn modelId="{CC5C906C-14DC-4FB5-943C-88B5EF596BAC}" type="presParOf" srcId="{C498E5B6-4CFB-469B-9F45-BCA6155E0922}" destId="{9029E7FC-F742-414D-80F0-83B694B68F8E}" srcOrd="3" destOrd="0" presId="urn:microsoft.com/office/officeart/2005/8/layout/lProcess1"/>
    <dgm:cxn modelId="{D9FE7127-FE6B-41DF-A9A7-1DDFEC29DC0F}" type="presParOf" srcId="{C498E5B6-4CFB-469B-9F45-BCA6155E0922}" destId="{1A71F9CC-9A59-4403-84EB-6446622A4F1F}" srcOrd="4" destOrd="0" presId="urn:microsoft.com/office/officeart/2005/8/layout/lProcess1"/>
    <dgm:cxn modelId="{86A3D52E-DC4E-4372-A0E9-3328FB870346}" type="presParOf" srcId="{E383560D-8B2F-4BC6-ADF6-3080E1F449A9}" destId="{2AC52B47-5861-49A7-A5FC-E5F0D0115BFB}" srcOrd="5" destOrd="0" presId="urn:microsoft.com/office/officeart/2005/8/layout/lProcess1"/>
    <dgm:cxn modelId="{0B11C485-6AB3-411D-A8B1-39639B516B8B}" type="presParOf" srcId="{E383560D-8B2F-4BC6-ADF6-3080E1F449A9}" destId="{F9243B3E-BFBD-46F7-9689-DAB25A667F8D}" srcOrd="6" destOrd="0" presId="urn:microsoft.com/office/officeart/2005/8/layout/lProcess1"/>
    <dgm:cxn modelId="{F904845C-0864-4C5A-8E54-4BD0900D451E}" type="presParOf" srcId="{F9243B3E-BFBD-46F7-9689-DAB25A667F8D}" destId="{4352D932-9C61-488B-B2DD-19D1C141868D}" srcOrd="0" destOrd="0" presId="urn:microsoft.com/office/officeart/2005/8/layout/lProcess1"/>
    <dgm:cxn modelId="{963B6FE9-0276-44E2-91B5-BD6B164BFEC5}" type="presParOf" srcId="{F9243B3E-BFBD-46F7-9689-DAB25A667F8D}" destId="{D6312887-6F52-48F9-A172-3DE9141D621B}" srcOrd="1" destOrd="0" presId="urn:microsoft.com/office/officeart/2005/8/layout/lProcess1"/>
    <dgm:cxn modelId="{01B1B797-2AE8-4670-8E08-D2E9A658B637}" type="presParOf" srcId="{F9243B3E-BFBD-46F7-9689-DAB25A667F8D}" destId="{34259814-0BC1-430D-BB04-8484738D9B17}" srcOrd="2" destOrd="0" presId="urn:microsoft.com/office/officeart/2005/8/layout/lProcess1"/>
    <dgm:cxn modelId="{F8BE77B1-88FF-4474-A40D-B47EE0D62DA9}" type="presParOf" srcId="{E383560D-8B2F-4BC6-ADF6-3080E1F449A9}" destId="{7161CBA7-7514-471A-A6AB-61151AFAA518}" srcOrd="7" destOrd="0" presId="urn:microsoft.com/office/officeart/2005/8/layout/lProcess1"/>
    <dgm:cxn modelId="{180484FB-B316-42F0-BC3D-E5ADE7D42C92}" type="presParOf" srcId="{E383560D-8B2F-4BC6-ADF6-3080E1F449A9}" destId="{4691C796-9613-4C4E-81B8-9796C0E0103E}" srcOrd="8" destOrd="0" presId="urn:microsoft.com/office/officeart/2005/8/layout/lProcess1"/>
    <dgm:cxn modelId="{E3EF9F4F-CBCC-4616-9688-6662EF974107}" type="presParOf" srcId="{4691C796-9613-4C4E-81B8-9796C0E0103E}" destId="{CE8E44FA-E34E-4F18-8288-E572F0DD9562}" srcOrd="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DC32DC-F75C-4E1C-9F04-2F2B5C668B06}" type="doc">
      <dgm:prSet loTypeId="urn:microsoft.com/office/officeart/2005/8/layout/hierarchy4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PT"/>
        </a:p>
      </dgm:t>
    </dgm:pt>
    <dgm:pt modelId="{BACD9873-1335-4924-ADEA-3454C2ADF1F5}">
      <dgm:prSet phldrT="[Text]" custT="1"/>
      <dgm:spPr/>
      <dgm:t>
        <a:bodyPr/>
        <a:lstStyle/>
        <a:p>
          <a:r>
            <a:rPr lang="en-US" sz="2800" dirty="0" smtClean="0">
              <a:solidFill>
                <a:schemeClr val="bg1"/>
              </a:solidFill>
            </a:rPr>
            <a:t>CRIS – Current Research Information Systems</a:t>
          </a:r>
          <a:endParaRPr lang="en-US" sz="2800" dirty="0">
            <a:solidFill>
              <a:schemeClr val="bg1"/>
            </a:solidFill>
          </a:endParaRPr>
        </a:p>
      </dgm:t>
    </dgm:pt>
    <dgm:pt modelId="{C115E153-B3D6-49DA-B4FB-A0D269287563}" type="parTrans" cxnId="{50DC6B21-A323-4647-9D1F-4FF0DEB7398F}">
      <dgm:prSet/>
      <dgm:spPr/>
      <dgm:t>
        <a:bodyPr/>
        <a:lstStyle/>
        <a:p>
          <a:endParaRPr lang="pt-PT"/>
        </a:p>
      </dgm:t>
    </dgm:pt>
    <dgm:pt modelId="{4CC04EC2-2980-4D81-ADAC-E5ADEAD843A9}" type="sibTrans" cxnId="{50DC6B21-A323-4647-9D1F-4FF0DEB7398F}">
      <dgm:prSet/>
      <dgm:spPr/>
      <dgm:t>
        <a:bodyPr/>
        <a:lstStyle/>
        <a:p>
          <a:endParaRPr lang="pt-PT"/>
        </a:p>
      </dgm:t>
    </dgm:pt>
    <dgm:pt modelId="{BD50E346-F933-44F6-B31C-5C1B97542C3C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Academic expertise</a:t>
          </a:r>
          <a:endParaRPr lang="en-US" sz="2000" dirty="0">
            <a:solidFill>
              <a:schemeClr val="bg1"/>
            </a:solidFill>
          </a:endParaRPr>
        </a:p>
      </dgm:t>
    </dgm:pt>
    <dgm:pt modelId="{03266D1E-F4A6-4680-93D5-C32C723DDF94}" type="parTrans" cxnId="{9174FD19-A320-4F31-90B0-B4185DE60C5C}">
      <dgm:prSet/>
      <dgm:spPr/>
      <dgm:t>
        <a:bodyPr/>
        <a:lstStyle/>
        <a:p>
          <a:endParaRPr lang="pt-PT"/>
        </a:p>
      </dgm:t>
    </dgm:pt>
    <dgm:pt modelId="{E21F75A1-8E77-45EC-92E4-7BC949C5A225}" type="sibTrans" cxnId="{9174FD19-A320-4F31-90B0-B4185DE60C5C}">
      <dgm:prSet/>
      <dgm:spPr/>
      <dgm:t>
        <a:bodyPr/>
        <a:lstStyle/>
        <a:p>
          <a:endParaRPr lang="pt-PT"/>
        </a:p>
      </dgm:t>
    </dgm:pt>
    <dgm:pt modelId="{D8696F32-7ECE-4592-B30D-54BFBD3E48CB}">
      <dgm:prSet phldrT="[Text]" custT="1"/>
      <dgm:spPr/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Research news</a:t>
          </a:r>
          <a:endParaRPr lang="en-US" sz="2000" dirty="0">
            <a:solidFill>
              <a:schemeClr val="bg1"/>
            </a:solidFill>
          </a:endParaRPr>
        </a:p>
      </dgm:t>
    </dgm:pt>
    <dgm:pt modelId="{D7EAAB16-0B94-4BC3-AC2B-18FB7BD4FE86}" type="parTrans" cxnId="{9A67ED51-01CE-4248-B253-4A7A0A83165D}">
      <dgm:prSet/>
      <dgm:spPr/>
      <dgm:t>
        <a:bodyPr/>
        <a:lstStyle/>
        <a:p>
          <a:endParaRPr lang="pt-PT"/>
        </a:p>
      </dgm:t>
    </dgm:pt>
    <dgm:pt modelId="{5A9B3D5A-418E-41F9-B1C0-5E9325D8D204}" type="sibTrans" cxnId="{9A67ED51-01CE-4248-B253-4A7A0A83165D}">
      <dgm:prSet/>
      <dgm:spPr/>
      <dgm:t>
        <a:bodyPr/>
        <a:lstStyle/>
        <a:p>
          <a:endParaRPr lang="pt-PT"/>
        </a:p>
      </dgm:t>
    </dgm:pt>
    <dgm:pt modelId="{F0356CF4-F052-42BE-9F39-7695BCCA43D4}">
      <dgm:prSet custT="1"/>
      <dgm:spPr/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Funding database</a:t>
          </a:r>
          <a:endParaRPr lang="en-US" sz="2000" dirty="0">
            <a:solidFill>
              <a:schemeClr val="bg1"/>
            </a:solidFill>
          </a:endParaRPr>
        </a:p>
      </dgm:t>
    </dgm:pt>
    <dgm:pt modelId="{E2794C69-D255-4653-89B7-D8FB9E82CE02}" type="parTrans" cxnId="{269FD1B7-5F3C-49B0-8A47-8EA36A18B724}">
      <dgm:prSet/>
      <dgm:spPr/>
      <dgm:t>
        <a:bodyPr/>
        <a:lstStyle/>
        <a:p>
          <a:endParaRPr lang="pt-PT"/>
        </a:p>
      </dgm:t>
    </dgm:pt>
    <dgm:pt modelId="{D48007CE-C62F-477D-B4AE-422793975C1C}" type="sibTrans" cxnId="{269FD1B7-5F3C-49B0-8A47-8EA36A18B724}">
      <dgm:prSet/>
      <dgm:spPr/>
      <dgm:t>
        <a:bodyPr/>
        <a:lstStyle/>
        <a:p>
          <a:endParaRPr lang="pt-PT"/>
        </a:p>
      </dgm:t>
    </dgm:pt>
    <dgm:pt modelId="{2FC3624C-E3C3-44A5-91C2-98BF1FA9F68E}">
      <dgm:prSet custT="1"/>
      <dgm:spPr/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Outcomes / outputs</a:t>
          </a:r>
          <a:endParaRPr lang="en-US" sz="2000" dirty="0">
            <a:solidFill>
              <a:schemeClr val="bg1"/>
            </a:solidFill>
          </a:endParaRPr>
        </a:p>
      </dgm:t>
    </dgm:pt>
    <dgm:pt modelId="{0B02D0B0-03C6-469D-B5F2-7AA751D810D8}" type="parTrans" cxnId="{CA6E3392-D423-4763-B5A6-886780C97F76}">
      <dgm:prSet/>
      <dgm:spPr/>
      <dgm:t>
        <a:bodyPr/>
        <a:lstStyle/>
        <a:p>
          <a:endParaRPr lang="pt-PT"/>
        </a:p>
      </dgm:t>
    </dgm:pt>
    <dgm:pt modelId="{DFA52660-E84E-4975-93D1-6EA5532DE408}" type="sibTrans" cxnId="{CA6E3392-D423-4763-B5A6-886780C97F76}">
      <dgm:prSet/>
      <dgm:spPr/>
      <dgm:t>
        <a:bodyPr/>
        <a:lstStyle/>
        <a:p>
          <a:endParaRPr lang="pt-PT"/>
        </a:p>
      </dgm:t>
    </dgm:pt>
    <dgm:pt modelId="{99406078-E38F-41D9-9CF4-8702F13F49C4}">
      <dgm:prSet custT="1"/>
      <dgm:spPr/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Organizations database</a:t>
          </a:r>
          <a:endParaRPr lang="en-US" sz="2000" dirty="0">
            <a:solidFill>
              <a:schemeClr val="bg1"/>
            </a:solidFill>
          </a:endParaRPr>
        </a:p>
      </dgm:t>
    </dgm:pt>
    <dgm:pt modelId="{0C10C84B-181A-491C-80A6-EDE5C287D382}" type="parTrans" cxnId="{B86135FD-4AD4-4F59-B9B4-21203814EEA2}">
      <dgm:prSet/>
      <dgm:spPr/>
      <dgm:t>
        <a:bodyPr/>
        <a:lstStyle/>
        <a:p>
          <a:endParaRPr lang="pt-PT"/>
        </a:p>
      </dgm:t>
    </dgm:pt>
    <dgm:pt modelId="{3507D059-8762-41B6-A6EA-01CFE37BF055}" type="sibTrans" cxnId="{B86135FD-4AD4-4F59-B9B4-21203814EEA2}">
      <dgm:prSet/>
      <dgm:spPr/>
      <dgm:t>
        <a:bodyPr/>
        <a:lstStyle/>
        <a:p>
          <a:endParaRPr lang="pt-PT"/>
        </a:p>
      </dgm:t>
    </dgm:pt>
    <dgm:pt modelId="{8E8150EF-030E-464B-9AF4-0EEF9701F153}">
      <dgm:prSet custT="1"/>
      <dgm:spPr/>
      <dgm:t>
        <a:bodyPr/>
        <a:lstStyle/>
        <a:p>
          <a:r>
            <a:rPr lang="en-US" sz="2000" noProof="0" dirty="0" smtClean="0">
              <a:solidFill>
                <a:schemeClr val="bg1"/>
              </a:solidFill>
            </a:rPr>
            <a:t>Scientific</a:t>
          </a:r>
          <a:r>
            <a:rPr lang="en-US" sz="2000" dirty="0" smtClean="0">
              <a:solidFill>
                <a:schemeClr val="bg1"/>
              </a:solidFill>
            </a:rPr>
            <a:t> equipment</a:t>
          </a:r>
          <a:endParaRPr lang="en-US" sz="2000" dirty="0">
            <a:solidFill>
              <a:schemeClr val="bg1"/>
            </a:solidFill>
          </a:endParaRPr>
        </a:p>
      </dgm:t>
    </dgm:pt>
    <dgm:pt modelId="{17DC2388-70EB-4F8A-AFDF-5F78D7F2E07C}" type="parTrans" cxnId="{0F40116E-6C36-4067-AF8B-CD3FAEC45265}">
      <dgm:prSet/>
      <dgm:spPr/>
      <dgm:t>
        <a:bodyPr/>
        <a:lstStyle/>
        <a:p>
          <a:endParaRPr lang="pt-PT"/>
        </a:p>
      </dgm:t>
    </dgm:pt>
    <dgm:pt modelId="{681B63F1-D8B8-40D7-85BB-681AD1C8C647}" type="sibTrans" cxnId="{0F40116E-6C36-4067-AF8B-CD3FAEC45265}">
      <dgm:prSet/>
      <dgm:spPr/>
      <dgm:t>
        <a:bodyPr/>
        <a:lstStyle/>
        <a:p>
          <a:endParaRPr lang="pt-PT"/>
        </a:p>
      </dgm:t>
    </dgm:pt>
    <dgm:pt modelId="{208837E9-23E2-44AC-9C0A-093734983BBC}">
      <dgm:prSet custT="1"/>
      <dgm:spPr/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Grant management</a:t>
          </a:r>
          <a:endParaRPr lang="en-US" sz="2000" dirty="0">
            <a:solidFill>
              <a:schemeClr val="bg1"/>
            </a:solidFill>
          </a:endParaRPr>
        </a:p>
      </dgm:t>
    </dgm:pt>
    <dgm:pt modelId="{991D0BDF-6A3F-44A2-982A-746FF866DA8A}" type="parTrans" cxnId="{FAE17EA2-4C81-4CA9-AF83-5BB1CD12D599}">
      <dgm:prSet/>
      <dgm:spPr/>
      <dgm:t>
        <a:bodyPr/>
        <a:lstStyle/>
        <a:p>
          <a:endParaRPr lang="pt-PT"/>
        </a:p>
      </dgm:t>
    </dgm:pt>
    <dgm:pt modelId="{EE865993-85F0-4D16-B05A-0BB660604105}" type="sibTrans" cxnId="{FAE17EA2-4C81-4CA9-AF83-5BB1CD12D599}">
      <dgm:prSet/>
      <dgm:spPr/>
      <dgm:t>
        <a:bodyPr/>
        <a:lstStyle/>
        <a:p>
          <a:endParaRPr lang="pt-PT"/>
        </a:p>
      </dgm:t>
    </dgm:pt>
    <dgm:pt modelId="{27F97B70-53D5-4E0D-96A7-5FA0F22E8B91}">
      <dgm:prSet custT="1"/>
      <dgm:spPr/>
      <dgm:t>
        <a:bodyPr/>
        <a:lstStyle/>
        <a:p>
          <a:r>
            <a:rPr lang="en-US" sz="2000" noProof="0" dirty="0" smtClean="0">
              <a:solidFill>
                <a:schemeClr val="bg1"/>
              </a:solidFill>
            </a:rPr>
            <a:t>Research ethics</a:t>
          </a:r>
          <a:endParaRPr lang="en-US" sz="2000" noProof="0" dirty="0">
            <a:solidFill>
              <a:schemeClr val="bg1"/>
            </a:solidFill>
          </a:endParaRPr>
        </a:p>
      </dgm:t>
    </dgm:pt>
    <dgm:pt modelId="{E157EE16-CE6F-48F7-88F8-A66A28608CD3}" type="parTrans" cxnId="{EC40F067-FF1B-4C0C-9B54-2F1ED96516DA}">
      <dgm:prSet/>
      <dgm:spPr/>
      <dgm:t>
        <a:bodyPr/>
        <a:lstStyle/>
        <a:p>
          <a:endParaRPr lang="pt-PT"/>
        </a:p>
      </dgm:t>
    </dgm:pt>
    <dgm:pt modelId="{6468E507-8158-45FA-A994-B3B744313DFF}" type="sibTrans" cxnId="{EC40F067-FF1B-4C0C-9B54-2F1ED96516DA}">
      <dgm:prSet/>
      <dgm:spPr/>
      <dgm:t>
        <a:bodyPr/>
        <a:lstStyle/>
        <a:p>
          <a:endParaRPr lang="pt-PT"/>
        </a:p>
      </dgm:t>
    </dgm:pt>
    <dgm:pt modelId="{599FBB8D-B8CC-4F4A-8956-9B013B61800D}">
      <dgm:prSet custT="1"/>
      <dgm:spPr/>
      <dgm:t>
        <a:bodyPr/>
        <a:lstStyle/>
        <a:p>
          <a:r>
            <a:rPr lang="en-US" sz="2000" dirty="0" smtClean="0">
              <a:solidFill>
                <a:schemeClr val="bg1"/>
              </a:solidFill>
            </a:rPr>
            <a:t>Research portal</a:t>
          </a:r>
          <a:endParaRPr lang="en-US" sz="2000" dirty="0">
            <a:solidFill>
              <a:schemeClr val="bg1"/>
            </a:solidFill>
          </a:endParaRPr>
        </a:p>
      </dgm:t>
    </dgm:pt>
    <dgm:pt modelId="{37D1C95E-7EE3-4246-8C18-019C75BB7821}" type="parTrans" cxnId="{5CF2897C-3760-49E4-84CC-58070021265D}">
      <dgm:prSet/>
      <dgm:spPr/>
      <dgm:t>
        <a:bodyPr/>
        <a:lstStyle/>
        <a:p>
          <a:endParaRPr lang="pt-PT"/>
        </a:p>
      </dgm:t>
    </dgm:pt>
    <dgm:pt modelId="{CCD15A82-390C-45A2-AD86-143A611639EF}" type="sibTrans" cxnId="{5CF2897C-3760-49E4-84CC-58070021265D}">
      <dgm:prSet/>
      <dgm:spPr/>
      <dgm:t>
        <a:bodyPr/>
        <a:lstStyle/>
        <a:p>
          <a:endParaRPr lang="pt-PT"/>
        </a:p>
      </dgm:t>
    </dgm:pt>
    <dgm:pt modelId="{2A12EE96-E930-4935-A5FD-F79E1BCC5F40}">
      <dgm:prSet custT="1"/>
      <dgm:spPr/>
      <dgm:t>
        <a:bodyPr/>
        <a:lstStyle/>
        <a:p>
          <a:r>
            <a:rPr lang="en-US" sz="2000" noProof="0" dirty="0" smtClean="0">
              <a:solidFill>
                <a:schemeClr val="bg1"/>
              </a:solidFill>
            </a:rPr>
            <a:t>Indicators</a:t>
          </a:r>
          <a:endParaRPr lang="en-US" sz="2000" noProof="0" dirty="0">
            <a:solidFill>
              <a:schemeClr val="bg1"/>
            </a:solidFill>
          </a:endParaRPr>
        </a:p>
      </dgm:t>
    </dgm:pt>
    <dgm:pt modelId="{30044816-E901-4DF1-8829-E11EEF169E5F}" type="parTrans" cxnId="{979D149E-34F3-4D55-945F-AEDE4F7D6195}">
      <dgm:prSet/>
      <dgm:spPr/>
      <dgm:t>
        <a:bodyPr/>
        <a:lstStyle/>
        <a:p>
          <a:endParaRPr lang="pt-PT"/>
        </a:p>
      </dgm:t>
    </dgm:pt>
    <dgm:pt modelId="{035004A5-4248-47CF-BC2F-035C3DFF9720}" type="sibTrans" cxnId="{979D149E-34F3-4D55-945F-AEDE4F7D6195}">
      <dgm:prSet/>
      <dgm:spPr/>
      <dgm:t>
        <a:bodyPr/>
        <a:lstStyle/>
        <a:p>
          <a:endParaRPr lang="pt-PT"/>
        </a:p>
      </dgm:t>
    </dgm:pt>
    <dgm:pt modelId="{7A50FEFD-C236-40F1-A398-C226798C4761}" type="pres">
      <dgm:prSet presAssocID="{C9DC32DC-F75C-4E1C-9F04-2F2B5C668B0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PT"/>
        </a:p>
      </dgm:t>
    </dgm:pt>
    <dgm:pt modelId="{5349B722-2E2E-424E-9C76-08D24A83216F}" type="pres">
      <dgm:prSet presAssocID="{BACD9873-1335-4924-ADEA-3454C2ADF1F5}" presName="vertOne" presStyleCnt="0"/>
      <dgm:spPr/>
      <dgm:t>
        <a:bodyPr/>
        <a:lstStyle/>
        <a:p>
          <a:endParaRPr lang="pt-PT"/>
        </a:p>
      </dgm:t>
    </dgm:pt>
    <dgm:pt modelId="{005EFE1A-5AE2-471A-9EC9-40297F0C3FFD}" type="pres">
      <dgm:prSet presAssocID="{BACD9873-1335-4924-ADEA-3454C2ADF1F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31A98128-4C7B-4221-B188-DBF8D89DC278}" type="pres">
      <dgm:prSet presAssocID="{BACD9873-1335-4924-ADEA-3454C2ADF1F5}" presName="parTransOne" presStyleCnt="0"/>
      <dgm:spPr/>
      <dgm:t>
        <a:bodyPr/>
        <a:lstStyle/>
        <a:p>
          <a:endParaRPr lang="pt-PT"/>
        </a:p>
      </dgm:t>
    </dgm:pt>
    <dgm:pt modelId="{72BF66A5-55B4-4900-940A-FA2DB4B2596B}" type="pres">
      <dgm:prSet presAssocID="{BACD9873-1335-4924-ADEA-3454C2ADF1F5}" presName="horzOne" presStyleCnt="0"/>
      <dgm:spPr/>
      <dgm:t>
        <a:bodyPr/>
        <a:lstStyle/>
        <a:p>
          <a:endParaRPr lang="pt-PT"/>
        </a:p>
      </dgm:t>
    </dgm:pt>
    <dgm:pt modelId="{7AAA8A35-1AD0-4B53-8106-477C7D839339}" type="pres">
      <dgm:prSet presAssocID="{BD50E346-F933-44F6-B31C-5C1B97542C3C}" presName="vertTwo" presStyleCnt="0"/>
      <dgm:spPr/>
      <dgm:t>
        <a:bodyPr/>
        <a:lstStyle/>
        <a:p>
          <a:endParaRPr lang="pt-PT"/>
        </a:p>
      </dgm:t>
    </dgm:pt>
    <dgm:pt modelId="{CAA747DF-3745-4F33-8CD9-E3E5D09814E6}" type="pres">
      <dgm:prSet presAssocID="{BD50E346-F933-44F6-B31C-5C1B97542C3C}" presName="txTwo" presStyleLbl="node2" presStyleIdx="0" presStyleCnt="4" custLinFactNeighborX="-485" custLinFactNeighborY="-39234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06BEECA2-1AA6-45E8-9DF9-67943632912F}" type="pres">
      <dgm:prSet presAssocID="{BD50E346-F933-44F6-B31C-5C1B97542C3C}" presName="parTransTwo" presStyleCnt="0"/>
      <dgm:spPr/>
      <dgm:t>
        <a:bodyPr/>
        <a:lstStyle/>
        <a:p>
          <a:endParaRPr lang="pt-PT"/>
        </a:p>
      </dgm:t>
    </dgm:pt>
    <dgm:pt modelId="{32B50C9C-4841-49FA-B418-0C241DE6881C}" type="pres">
      <dgm:prSet presAssocID="{BD50E346-F933-44F6-B31C-5C1B97542C3C}" presName="horzTwo" presStyleCnt="0"/>
      <dgm:spPr/>
      <dgm:t>
        <a:bodyPr/>
        <a:lstStyle/>
        <a:p>
          <a:endParaRPr lang="pt-PT"/>
        </a:p>
      </dgm:t>
    </dgm:pt>
    <dgm:pt modelId="{2481F97D-C04B-48A8-B93E-84573D0224CC}" type="pres">
      <dgm:prSet presAssocID="{99406078-E38F-41D9-9CF4-8702F13F49C4}" presName="vertThree" presStyleCnt="0"/>
      <dgm:spPr/>
      <dgm:t>
        <a:bodyPr/>
        <a:lstStyle/>
        <a:p>
          <a:endParaRPr lang="pt-PT"/>
        </a:p>
      </dgm:t>
    </dgm:pt>
    <dgm:pt modelId="{CC35A79F-E422-4F5B-BA30-0B3F67090B8E}" type="pres">
      <dgm:prSet presAssocID="{99406078-E38F-41D9-9CF4-8702F13F49C4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75EE45F9-0BDF-453D-9AAA-57B9E397DCF1}" type="pres">
      <dgm:prSet presAssocID="{99406078-E38F-41D9-9CF4-8702F13F49C4}" presName="parTransThree" presStyleCnt="0"/>
      <dgm:spPr/>
      <dgm:t>
        <a:bodyPr/>
        <a:lstStyle/>
        <a:p>
          <a:endParaRPr lang="pt-PT"/>
        </a:p>
      </dgm:t>
    </dgm:pt>
    <dgm:pt modelId="{90003D33-9560-4871-A898-E4FF42DAB588}" type="pres">
      <dgm:prSet presAssocID="{99406078-E38F-41D9-9CF4-8702F13F49C4}" presName="horzThree" presStyleCnt="0"/>
      <dgm:spPr/>
      <dgm:t>
        <a:bodyPr/>
        <a:lstStyle/>
        <a:p>
          <a:endParaRPr lang="pt-PT"/>
        </a:p>
      </dgm:t>
    </dgm:pt>
    <dgm:pt modelId="{07197F33-0C0F-45C4-854B-507C646E2389}" type="pres">
      <dgm:prSet presAssocID="{8E8150EF-030E-464B-9AF4-0EEF9701F153}" presName="vertFour" presStyleCnt="0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34AC595E-8B1A-4304-A2D3-6E102162E8B9}" type="pres">
      <dgm:prSet presAssocID="{8E8150EF-030E-464B-9AF4-0EEF9701F153}" presName="txFour" presStyleLbl="node4" presStyleIdx="0" presStyleCnt="3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5F5F53D3-E38C-461E-AF46-9810A69E6969}" type="pres">
      <dgm:prSet presAssocID="{8E8150EF-030E-464B-9AF4-0EEF9701F153}" presName="parTransFour" presStyleCnt="0"/>
      <dgm:spPr/>
      <dgm:t>
        <a:bodyPr/>
        <a:lstStyle/>
        <a:p>
          <a:endParaRPr lang="pt-PT"/>
        </a:p>
      </dgm:t>
    </dgm:pt>
    <dgm:pt modelId="{857AC66B-C8AD-4FA9-B1FB-771271496037}" type="pres">
      <dgm:prSet presAssocID="{8E8150EF-030E-464B-9AF4-0EEF9701F153}" presName="horzFour" presStyleCnt="0"/>
      <dgm:spPr/>
      <dgm:t>
        <a:bodyPr/>
        <a:lstStyle/>
        <a:p>
          <a:endParaRPr lang="pt-PT"/>
        </a:p>
      </dgm:t>
    </dgm:pt>
    <dgm:pt modelId="{13073446-0F84-46CB-BD51-21EF41C39E89}" type="pres">
      <dgm:prSet presAssocID="{2A12EE96-E930-4935-A5FD-F79E1BCC5F40}" presName="vertFour" presStyleCnt="0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117F62AC-04BB-49E8-BB77-01EB79FD6B7F}" type="pres">
      <dgm:prSet presAssocID="{2A12EE96-E930-4935-A5FD-F79E1BCC5F40}" presName="txFour" presStyleLbl="node4" presStyleIdx="1" presStyleCnt="3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D2E9777B-0352-44D5-AADE-B32BA65ED91D}" type="pres">
      <dgm:prSet presAssocID="{2A12EE96-E930-4935-A5FD-F79E1BCC5F40}" presName="horzFour" presStyleCnt="0"/>
      <dgm:spPr/>
      <dgm:t>
        <a:bodyPr/>
        <a:lstStyle/>
        <a:p>
          <a:endParaRPr lang="pt-PT"/>
        </a:p>
      </dgm:t>
    </dgm:pt>
    <dgm:pt modelId="{B84F1162-45AE-48F6-B506-D262E12A581A}" type="pres">
      <dgm:prSet presAssocID="{E21F75A1-8E77-45EC-92E4-7BC949C5A225}" presName="sibSpaceTwo" presStyleCnt="0"/>
      <dgm:spPr/>
      <dgm:t>
        <a:bodyPr/>
        <a:lstStyle/>
        <a:p>
          <a:endParaRPr lang="pt-PT"/>
        </a:p>
      </dgm:t>
    </dgm:pt>
    <dgm:pt modelId="{E600BD98-6320-415A-A7E4-C822BA499F2F}" type="pres">
      <dgm:prSet presAssocID="{F0356CF4-F052-42BE-9F39-7695BCCA43D4}" presName="vertTwo" presStyleCnt="0"/>
      <dgm:spPr/>
      <dgm:t>
        <a:bodyPr/>
        <a:lstStyle/>
        <a:p>
          <a:endParaRPr lang="pt-PT"/>
        </a:p>
      </dgm:t>
    </dgm:pt>
    <dgm:pt modelId="{E4DEAF28-296A-4B29-8736-D97C954BEBA0}" type="pres">
      <dgm:prSet presAssocID="{F0356CF4-F052-42BE-9F39-7695BCCA43D4}" presName="txTwo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AEE285F2-6C82-4D78-8249-2C971BF366E6}" type="pres">
      <dgm:prSet presAssocID="{F0356CF4-F052-42BE-9F39-7695BCCA43D4}" presName="parTransTwo" presStyleCnt="0"/>
      <dgm:spPr/>
      <dgm:t>
        <a:bodyPr/>
        <a:lstStyle/>
        <a:p>
          <a:endParaRPr lang="pt-PT"/>
        </a:p>
      </dgm:t>
    </dgm:pt>
    <dgm:pt modelId="{68CD6B16-E146-4992-A8E6-FAD92368011B}" type="pres">
      <dgm:prSet presAssocID="{F0356CF4-F052-42BE-9F39-7695BCCA43D4}" presName="horzTwo" presStyleCnt="0"/>
      <dgm:spPr/>
      <dgm:t>
        <a:bodyPr/>
        <a:lstStyle/>
        <a:p>
          <a:endParaRPr lang="pt-PT"/>
        </a:p>
      </dgm:t>
    </dgm:pt>
    <dgm:pt modelId="{A4086BF6-82EB-4E18-87EE-70C4F613BFA1}" type="pres">
      <dgm:prSet presAssocID="{208837E9-23E2-44AC-9C0A-093734983BBC}" presName="vertThree" presStyleCnt="0"/>
      <dgm:spPr/>
      <dgm:t>
        <a:bodyPr/>
        <a:lstStyle/>
        <a:p>
          <a:endParaRPr lang="pt-PT"/>
        </a:p>
      </dgm:t>
    </dgm:pt>
    <dgm:pt modelId="{3ECF6498-979F-4CCD-9289-66327A15B881}" type="pres">
      <dgm:prSet presAssocID="{208837E9-23E2-44AC-9C0A-093734983BBC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6FD91632-E341-4103-9D3D-3F954F78C717}" type="pres">
      <dgm:prSet presAssocID="{208837E9-23E2-44AC-9C0A-093734983BBC}" presName="horzThree" presStyleCnt="0"/>
      <dgm:spPr/>
      <dgm:t>
        <a:bodyPr/>
        <a:lstStyle/>
        <a:p>
          <a:endParaRPr lang="pt-PT"/>
        </a:p>
      </dgm:t>
    </dgm:pt>
    <dgm:pt modelId="{43619BE0-B2AB-4715-9858-4BAB74DB23EE}" type="pres">
      <dgm:prSet presAssocID="{D48007CE-C62F-477D-B4AE-422793975C1C}" presName="sibSpaceTwo" presStyleCnt="0"/>
      <dgm:spPr/>
      <dgm:t>
        <a:bodyPr/>
        <a:lstStyle/>
        <a:p>
          <a:endParaRPr lang="pt-PT"/>
        </a:p>
      </dgm:t>
    </dgm:pt>
    <dgm:pt modelId="{9F724344-F1D9-4B18-8762-74983516B10C}" type="pres">
      <dgm:prSet presAssocID="{2FC3624C-E3C3-44A5-91C2-98BF1FA9F68E}" presName="vertTwo" presStyleCnt="0"/>
      <dgm:spPr/>
      <dgm:t>
        <a:bodyPr/>
        <a:lstStyle/>
        <a:p>
          <a:endParaRPr lang="pt-PT"/>
        </a:p>
      </dgm:t>
    </dgm:pt>
    <dgm:pt modelId="{ABB51790-7EE8-40D3-A9F7-AEC36C55DC2D}" type="pres">
      <dgm:prSet presAssocID="{2FC3624C-E3C3-44A5-91C2-98BF1FA9F68E}" presName="txTwo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70D848B3-C0BE-4872-A6D9-C4B7ABA4D742}" type="pres">
      <dgm:prSet presAssocID="{2FC3624C-E3C3-44A5-91C2-98BF1FA9F68E}" presName="horzTwo" presStyleCnt="0"/>
      <dgm:spPr/>
      <dgm:t>
        <a:bodyPr/>
        <a:lstStyle/>
        <a:p>
          <a:endParaRPr lang="pt-PT"/>
        </a:p>
      </dgm:t>
    </dgm:pt>
    <dgm:pt modelId="{AA6A85C5-8815-4B77-9383-1B8771FADC72}" type="pres">
      <dgm:prSet presAssocID="{DFA52660-E84E-4975-93D1-6EA5532DE408}" presName="sibSpaceTwo" presStyleCnt="0"/>
      <dgm:spPr/>
      <dgm:t>
        <a:bodyPr/>
        <a:lstStyle/>
        <a:p>
          <a:endParaRPr lang="pt-PT"/>
        </a:p>
      </dgm:t>
    </dgm:pt>
    <dgm:pt modelId="{524CA30E-B2C6-4F78-A0F9-697C270917D4}" type="pres">
      <dgm:prSet presAssocID="{D8696F32-7ECE-4592-B30D-54BFBD3E48CB}" presName="vertTwo" presStyleCnt="0"/>
      <dgm:spPr/>
      <dgm:t>
        <a:bodyPr/>
        <a:lstStyle/>
        <a:p>
          <a:endParaRPr lang="pt-PT"/>
        </a:p>
      </dgm:t>
    </dgm:pt>
    <dgm:pt modelId="{CE6FF970-6C70-46D1-89CE-F2C1BF825DB9}" type="pres">
      <dgm:prSet presAssocID="{D8696F32-7ECE-4592-B30D-54BFBD3E48CB}" presName="txTwo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86DBFD64-37C2-49D2-A30F-783C80DF9A76}" type="pres">
      <dgm:prSet presAssocID="{D8696F32-7ECE-4592-B30D-54BFBD3E48CB}" presName="parTransTwo" presStyleCnt="0"/>
      <dgm:spPr/>
      <dgm:t>
        <a:bodyPr/>
        <a:lstStyle/>
        <a:p>
          <a:endParaRPr lang="pt-PT"/>
        </a:p>
      </dgm:t>
    </dgm:pt>
    <dgm:pt modelId="{4E0E7536-A94B-4DA7-812B-3704D521F48B}" type="pres">
      <dgm:prSet presAssocID="{D8696F32-7ECE-4592-B30D-54BFBD3E48CB}" presName="horzTwo" presStyleCnt="0"/>
      <dgm:spPr/>
      <dgm:t>
        <a:bodyPr/>
        <a:lstStyle/>
        <a:p>
          <a:endParaRPr lang="pt-PT"/>
        </a:p>
      </dgm:t>
    </dgm:pt>
    <dgm:pt modelId="{6D5C52BD-17FC-48BA-97BB-9252CB6AF0FD}" type="pres">
      <dgm:prSet presAssocID="{27F97B70-53D5-4E0D-96A7-5FA0F22E8B91}" presName="vertThree" presStyleCnt="0"/>
      <dgm:spPr/>
      <dgm:t>
        <a:bodyPr/>
        <a:lstStyle/>
        <a:p>
          <a:endParaRPr lang="pt-PT"/>
        </a:p>
      </dgm:t>
    </dgm:pt>
    <dgm:pt modelId="{DDAB6412-7BCF-4777-8DF6-C85553561C14}" type="pres">
      <dgm:prSet presAssocID="{27F97B70-53D5-4E0D-96A7-5FA0F22E8B91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9A94C645-F7E6-4AA2-8190-BC4BEC5F1B54}" type="pres">
      <dgm:prSet presAssocID="{27F97B70-53D5-4E0D-96A7-5FA0F22E8B91}" presName="parTransThree" presStyleCnt="0"/>
      <dgm:spPr/>
      <dgm:t>
        <a:bodyPr/>
        <a:lstStyle/>
        <a:p>
          <a:endParaRPr lang="pt-PT"/>
        </a:p>
      </dgm:t>
    </dgm:pt>
    <dgm:pt modelId="{65B86576-CFD7-499C-A39E-496BB236D095}" type="pres">
      <dgm:prSet presAssocID="{27F97B70-53D5-4E0D-96A7-5FA0F22E8B91}" presName="horzThree" presStyleCnt="0"/>
      <dgm:spPr/>
      <dgm:t>
        <a:bodyPr/>
        <a:lstStyle/>
        <a:p>
          <a:endParaRPr lang="pt-PT"/>
        </a:p>
      </dgm:t>
    </dgm:pt>
    <dgm:pt modelId="{B5A15E6C-2D48-4834-8C4A-E9653D39DC7F}" type="pres">
      <dgm:prSet presAssocID="{599FBB8D-B8CC-4F4A-8956-9B013B61800D}" presName="vertFour" presStyleCnt="0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96E686D8-5953-4C9D-B3F8-F70B029D5121}" type="pres">
      <dgm:prSet presAssocID="{599FBB8D-B8CC-4F4A-8956-9B013B61800D}" presName="txFour" presStyleLbl="node4" presStyleIdx="2" presStyleCnt="3">
        <dgm:presLayoutVars>
          <dgm:chPref val="3"/>
        </dgm:presLayoutVars>
      </dgm:prSet>
      <dgm:spPr/>
      <dgm:t>
        <a:bodyPr/>
        <a:lstStyle/>
        <a:p>
          <a:endParaRPr lang="pt-PT"/>
        </a:p>
      </dgm:t>
    </dgm:pt>
    <dgm:pt modelId="{6C70C514-1242-4F62-8702-0BB9DCEE47AF}" type="pres">
      <dgm:prSet presAssocID="{599FBB8D-B8CC-4F4A-8956-9B013B61800D}" presName="horzFour" presStyleCnt="0"/>
      <dgm:spPr/>
      <dgm:t>
        <a:bodyPr/>
        <a:lstStyle/>
        <a:p>
          <a:endParaRPr lang="pt-PT"/>
        </a:p>
      </dgm:t>
    </dgm:pt>
  </dgm:ptLst>
  <dgm:cxnLst>
    <dgm:cxn modelId="{B86135FD-4AD4-4F59-B9B4-21203814EEA2}" srcId="{BD50E346-F933-44F6-B31C-5C1B97542C3C}" destId="{99406078-E38F-41D9-9CF4-8702F13F49C4}" srcOrd="0" destOrd="0" parTransId="{0C10C84B-181A-491C-80A6-EDE5C287D382}" sibTransId="{3507D059-8762-41B6-A6EA-01CFE37BF055}"/>
    <dgm:cxn modelId="{5CF2897C-3760-49E4-84CC-58070021265D}" srcId="{27F97B70-53D5-4E0D-96A7-5FA0F22E8B91}" destId="{599FBB8D-B8CC-4F4A-8956-9B013B61800D}" srcOrd="0" destOrd="0" parTransId="{37D1C95E-7EE3-4246-8C18-019C75BB7821}" sibTransId="{CCD15A82-390C-45A2-AD86-143A611639EF}"/>
    <dgm:cxn modelId="{1BE6F80B-D819-4736-B734-E8CF4E00B40C}" type="presOf" srcId="{BACD9873-1335-4924-ADEA-3454C2ADF1F5}" destId="{005EFE1A-5AE2-471A-9EC9-40297F0C3FFD}" srcOrd="0" destOrd="0" presId="urn:microsoft.com/office/officeart/2005/8/layout/hierarchy4"/>
    <dgm:cxn modelId="{EA3D13CE-B467-4CD1-8984-B15C809BD19E}" type="presOf" srcId="{208837E9-23E2-44AC-9C0A-093734983BBC}" destId="{3ECF6498-979F-4CCD-9289-66327A15B881}" srcOrd="0" destOrd="0" presId="urn:microsoft.com/office/officeart/2005/8/layout/hierarchy4"/>
    <dgm:cxn modelId="{2C0B44C0-4162-4ED7-BFF1-F92B145A4A48}" type="presOf" srcId="{F0356CF4-F052-42BE-9F39-7695BCCA43D4}" destId="{E4DEAF28-296A-4B29-8736-D97C954BEBA0}" srcOrd="0" destOrd="0" presId="urn:microsoft.com/office/officeart/2005/8/layout/hierarchy4"/>
    <dgm:cxn modelId="{EC40F067-FF1B-4C0C-9B54-2F1ED96516DA}" srcId="{D8696F32-7ECE-4592-B30D-54BFBD3E48CB}" destId="{27F97B70-53D5-4E0D-96A7-5FA0F22E8B91}" srcOrd="0" destOrd="0" parTransId="{E157EE16-CE6F-48F7-88F8-A66A28608CD3}" sibTransId="{6468E507-8158-45FA-A994-B3B744313DFF}"/>
    <dgm:cxn modelId="{979D149E-34F3-4D55-945F-AEDE4F7D6195}" srcId="{8E8150EF-030E-464B-9AF4-0EEF9701F153}" destId="{2A12EE96-E930-4935-A5FD-F79E1BCC5F40}" srcOrd="0" destOrd="0" parTransId="{30044816-E901-4DF1-8829-E11EEF169E5F}" sibTransId="{035004A5-4248-47CF-BC2F-035C3DFF9720}"/>
    <dgm:cxn modelId="{FAE17EA2-4C81-4CA9-AF83-5BB1CD12D599}" srcId="{F0356CF4-F052-42BE-9F39-7695BCCA43D4}" destId="{208837E9-23E2-44AC-9C0A-093734983BBC}" srcOrd="0" destOrd="0" parTransId="{991D0BDF-6A3F-44A2-982A-746FF866DA8A}" sibTransId="{EE865993-85F0-4D16-B05A-0BB660604105}"/>
    <dgm:cxn modelId="{79BB111A-FC7D-4D5C-B0FB-993ED7C941CE}" type="presOf" srcId="{BD50E346-F933-44F6-B31C-5C1B97542C3C}" destId="{CAA747DF-3745-4F33-8CD9-E3E5D09814E6}" srcOrd="0" destOrd="0" presId="urn:microsoft.com/office/officeart/2005/8/layout/hierarchy4"/>
    <dgm:cxn modelId="{CEEB2B5A-EF07-40B8-9D01-877A44ECC522}" type="presOf" srcId="{D8696F32-7ECE-4592-B30D-54BFBD3E48CB}" destId="{CE6FF970-6C70-46D1-89CE-F2C1BF825DB9}" srcOrd="0" destOrd="0" presId="urn:microsoft.com/office/officeart/2005/8/layout/hierarchy4"/>
    <dgm:cxn modelId="{945F375F-EEB3-4B5D-B5CC-42FB34DBCB2D}" type="presOf" srcId="{2FC3624C-E3C3-44A5-91C2-98BF1FA9F68E}" destId="{ABB51790-7EE8-40D3-A9F7-AEC36C55DC2D}" srcOrd="0" destOrd="0" presId="urn:microsoft.com/office/officeart/2005/8/layout/hierarchy4"/>
    <dgm:cxn modelId="{CA6E3392-D423-4763-B5A6-886780C97F76}" srcId="{BACD9873-1335-4924-ADEA-3454C2ADF1F5}" destId="{2FC3624C-E3C3-44A5-91C2-98BF1FA9F68E}" srcOrd="2" destOrd="0" parTransId="{0B02D0B0-03C6-469D-B5F2-7AA751D810D8}" sibTransId="{DFA52660-E84E-4975-93D1-6EA5532DE408}"/>
    <dgm:cxn modelId="{F7A51EC0-6CC7-4341-BD27-3DD9D5CF975D}" type="presOf" srcId="{599FBB8D-B8CC-4F4A-8956-9B013B61800D}" destId="{96E686D8-5953-4C9D-B3F8-F70B029D5121}" srcOrd="0" destOrd="0" presId="urn:microsoft.com/office/officeart/2005/8/layout/hierarchy4"/>
    <dgm:cxn modelId="{980FC8C6-8C47-400E-8D90-777A75BD2506}" type="presOf" srcId="{2A12EE96-E930-4935-A5FD-F79E1BCC5F40}" destId="{117F62AC-04BB-49E8-BB77-01EB79FD6B7F}" srcOrd="0" destOrd="0" presId="urn:microsoft.com/office/officeart/2005/8/layout/hierarchy4"/>
    <dgm:cxn modelId="{ADE492A9-D15C-4EAF-84EF-BD92D9BF7D8F}" type="presOf" srcId="{99406078-E38F-41D9-9CF4-8702F13F49C4}" destId="{CC35A79F-E422-4F5B-BA30-0B3F67090B8E}" srcOrd="0" destOrd="0" presId="urn:microsoft.com/office/officeart/2005/8/layout/hierarchy4"/>
    <dgm:cxn modelId="{0F40116E-6C36-4067-AF8B-CD3FAEC45265}" srcId="{99406078-E38F-41D9-9CF4-8702F13F49C4}" destId="{8E8150EF-030E-464B-9AF4-0EEF9701F153}" srcOrd="0" destOrd="0" parTransId="{17DC2388-70EB-4F8A-AFDF-5F78D7F2E07C}" sibTransId="{681B63F1-D8B8-40D7-85BB-681AD1C8C647}"/>
    <dgm:cxn modelId="{9A67ED51-01CE-4248-B253-4A7A0A83165D}" srcId="{BACD9873-1335-4924-ADEA-3454C2ADF1F5}" destId="{D8696F32-7ECE-4592-B30D-54BFBD3E48CB}" srcOrd="3" destOrd="0" parTransId="{D7EAAB16-0B94-4BC3-AC2B-18FB7BD4FE86}" sibTransId="{5A9B3D5A-418E-41F9-B1C0-5E9325D8D204}"/>
    <dgm:cxn modelId="{3BE64FDD-9ACB-4770-A923-677328359D23}" type="presOf" srcId="{27F97B70-53D5-4E0D-96A7-5FA0F22E8B91}" destId="{DDAB6412-7BCF-4777-8DF6-C85553561C14}" srcOrd="0" destOrd="0" presId="urn:microsoft.com/office/officeart/2005/8/layout/hierarchy4"/>
    <dgm:cxn modelId="{A8783379-768F-4165-B100-5087AB1DCC2E}" type="presOf" srcId="{8E8150EF-030E-464B-9AF4-0EEF9701F153}" destId="{34AC595E-8B1A-4304-A2D3-6E102162E8B9}" srcOrd="0" destOrd="0" presId="urn:microsoft.com/office/officeart/2005/8/layout/hierarchy4"/>
    <dgm:cxn modelId="{269FD1B7-5F3C-49B0-8A47-8EA36A18B724}" srcId="{BACD9873-1335-4924-ADEA-3454C2ADF1F5}" destId="{F0356CF4-F052-42BE-9F39-7695BCCA43D4}" srcOrd="1" destOrd="0" parTransId="{E2794C69-D255-4653-89B7-D8FB9E82CE02}" sibTransId="{D48007CE-C62F-477D-B4AE-422793975C1C}"/>
    <dgm:cxn modelId="{50DC6B21-A323-4647-9D1F-4FF0DEB7398F}" srcId="{C9DC32DC-F75C-4E1C-9F04-2F2B5C668B06}" destId="{BACD9873-1335-4924-ADEA-3454C2ADF1F5}" srcOrd="0" destOrd="0" parTransId="{C115E153-B3D6-49DA-B4FB-A0D269287563}" sibTransId="{4CC04EC2-2980-4D81-ADAC-E5ADEAD843A9}"/>
    <dgm:cxn modelId="{9174FD19-A320-4F31-90B0-B4185DE60C5C}" srcId="{BACD9873-1335-4924-ADEA-3454C2ADF1F5}" destId="{BD50E346-F933-44F6-B31C-5C1B97542C3C}" srcOrd="0" destOrd="0" parTransId="{03266D1E-F4A6-4680-93D5-C32C723DDF94}" sibTransId="{E21F75A1-8E77-45EC-92E4-7BC949C5A225}"/>
    <dgm:cxn modelId="{FC8B13C3-65F5-49C1-A0ED-92EAA2352835}" type="presOf" srcId="{C9DC32DC-F75C-4E1C-9F04-2F2B5C668B06}" destId="{7A50FEFD-C236-40F1-A398-C226798C4761}" srcOrd="0" destOrd="0" presId="urn:microsoft.com/office/officeart/2005/8/layout/hierarchy4"/>
    <dgm:cxn modelId="{6DF0C982-D6EA-4DE8-84C1-95AE8999B2B6}" type="presParOf" srcId="{7A50FEFD-C236-40F1-A398-C226798C4761}" destId="{5349B722-2E2E-424E-9C76-08D24A83216F}" srcOrd="0" destOrd="0" presId="urn:microsoft.com/office/officeart/2005/8/layout/hierarchy4"/>
    <dgm:cxn modelId="{B6BE5562-3A5B-42E7-980D-B77E82552C36}" type="presParOf" srcId="{5349B722-2E2E-424E-9C76-08D24A83216F}" destId="{005EFE1A-5AE2-471A-9EC9-40297F0C3FFD}" srcOrd="0" destOrd="0" presId="urn:microsoft.com/office/officeart/2005/8/layout/hierarchy4"/>
    <dgm:cxn modelId="{1E46F6BC-FFE0-4988-8095-B5562BF34769}" type="presParOf" srcId="{5349B722-2E2E-424E-9C76-08D24A83216F}" destId="{31A98128-4C7B-4221-B188-DBF8D89DC278}" srcOrd="1" destOrd="0" presId="urn:microsoft.com/office/officeart/2005/8/layout/hierarchy4"/>
    <dgm:cxn modelId="{E487485A-9710-4FC2-A128-E2A349134B36}" type="presParOf" srcId="{5349B722-2E2E-424E-9C76-08D24A83216F}" destId="{72BF66A5-55B4-4900-940A-FA2DB4B2596B}" srcOrd="2" destOrd="0" presId="urn:microsoft.com/office/officeart/2005/8/layout/hierarchy4"/>
    <dgm:cxn modelId="{E00F5ED3-E5C4-48EA-B2F7-BF51863959A5}" type="presParOf" srcId="{72BF66A5-55B4-4900-940A-FA2DB4B2596B}" destId="{7AAA8A35-1AD0-4B53-8106-477C7D839339}" srcOrd="0" destOrd="0" presId="urn:microsoft.com/office/officeart/2005/8/layout/hierarchy4"/>
    <dgm:cxn modelId="{A71F104C-B6E2-4EFE-BB64-27AE2CA92E9E}" type="presParOf" srcId="{7AAA8A35-1AD0-4B53-8106-477C7D839339}" destId="{CAA747DF-3745-4F33-8CD9-E3E5D09814E6}" srcOrd="0" destOrd="0" presId="urn:microsoft.com/office/officeart/2005/8/layout/hierarchy4"/>
    <dgm:cxn modelId="{B0D2E1A5-C7E2-406B-96E3-A75525291E8A}" type="presParOf" srcId="{7AAA8A35-1AD0-4B53-8106-477C7D839339}" destId="{06BEECA2-1AA6-45E8-9DF9-67943632912F}" srcOrd="1" destOrd="0" presId="urn:microsoft.com/office/officeart/2005/8/layout/hierarchy4"/>
    <dgm:cxn modelId="{1D31047B-48BB-4733-B9DE-362155C583DC}" type="presParOf" srcId="{7AAA8A35-1AD0-4B53-8106-477C7D839339}" destId="{32B50C9C-4841-49FA-B418-0C241DE6881C}" srcOrd="2" destOrd="0" presId="urn:microsoft.com/office/officeart/2005/8/layout/hierarchy4"/>
    <dgm:cxn modelId="{CCB3D423-77DB-4DAD-AB7D-22ADB4D23B63}" type="presParOf" srcId="{32B50C9C-4841-49FA-B418-0C241DE6881C}" destId="{2481F97D-C04B-48A8-B93E-84573D0224CC}" srcOrd="0" destOrd="0" presId="urn:microsoft.com/office/officeart/2005/8/layout/hierarchy4"/>
    <dgm:cxn modelId="{74AEC5FB-9AF4-4264-BBD6-0765A7CBA5AF}" type="presParOf" srcId="{2481F97D-C04B-48A8-B93E-84573D0224CC}" destId="{CC35A79F-E422-4F5B-BA30-0B3F67090B8E}" srcOrd="0" destOrd="0" presId="urn:microsoft.com/office/officeart/2005/8/layout/hierarchy4"/>
    <dgm:cxn modelId="{BE9B5291-F551-4723-9306-F9BA52C79920}" type="presParOf" srcId="{2481F97D-C04B-48A8-B93E-84573D0224CC}" destId="{75EE45F9-0BDF-453D-9AAA-57B9E397DCF1}" srcOrd="1" destOrd="0" presId="urn:microsoft.com/office/officeart/2005/8/layout/hierarchy4"/>
    <dgm:cxn modelId="{0B6593ED-B965-41ED-BA12-79FE9889D2B9}" type="presParOf" srcId="{2481F97D-C04B-48A8-B93E-84573D0224CC}" destId="{90003D33-9560-4871-A898-E4FF42DAB588}" srcOrd="2" destOrd="0" presId="urn:microsoft.com/office/officeart/2005/8/layout/hierarchy4"/>
    <dgm:cxn modelId="{A0EDED55-D4E8-4C1D-BE14-D18D6DA05953}" type="presParOf" srcId="{90003D33-9560-4871-A898-E4FF42DAB588}" destId="{07197F33-0C0F-45C4-854B-507C646E2389}" srcOrd="0" destOrd="0" presId="urn:microsoft.com/office/officeart/2005/8/layout/hierarchy4"/>
    <dgm:cxn modelId="{589CCA8A-113F-4A2D-BEDA-C734102D515A}" type="presParOf" srcId="{07197F33-0C0F-45C4-854B-507C646E2389}" destId="{34AC595E-8B1A-4304-A2D3-6E102162E8B9}" srcOrd="0" destOrd="0" presId="urn:microsoft.com/office/officeart/2005/8/layout/hierarchy4"/>
    <dgm:cxn modelId="{AAB50C13-9F36-4E1D-8D9A-AE2C3ADBCF65}" type="presParOf" srcId="{07197F33-0C0F-45C4-854B-507C646E2389}" destId="{5F5F53D3-E38C-461E-AF46-9810A69E6969}" srcOrd="1" destOrd="0" presId="urn:microsoft.com/office/officeart/2005/8/layout/hierarchy4"/>
    <dgm:cxn modelId="{82D972BB-CC11-4975-B2BD-5E3FD8635C41}" type="presParOf" srcId="{07197F33-0C0F-45C4-854B-507C646E2389}" destId="{857AC66B-C8AD-4FA9-B1FB-771271496037}" srcOrd="2" destOrd="0" presId="urn:microsoft.com/office/officeart/2005/8/layout/hierarchy4"/>
    <dgm:cxn modelId="{E70847B8-B89B-4E76-B41B-B9917102BC79}" type="presParOf" srcId="{857AC66B-C8AD-4FA9-B1FB-771271496037}" destId="{13073446-0F84-46CB-BD51-21EF41C39E89}" srcOrd="0" destOrd="0" presId="urn:microsoft.com/office/officeart/2005/8/layout/hierarchy4"/>
    <dgm:cxn modelId="{CE265683-1440-4228-80B9-09BD0B4ECCF3}" type="presParOf" srcId="{13073446-0F84-46CB-BD51-21EF41C39E89}" destId="{117F62AC-04BB-49E8-BB77-01EB79FD6B7F}" srcOrd="0" destOrd="0" presId="urn:microsoft.com/office/officeart/2005/8/layout/hierarchy4"/>
    <dgm:cxn modelId="{88AE8B6E-AE4E-4D00-BFD4-6973AB9A15D1}" type="presParOf" srcId="{13073446-0F84-46CB-BD51-21EF41C39E89}" destId="{D2E9777B-0352-44D5-AADE-B32BA65ED91D}" srcOrd="1" destOrd="0" presId="urn:microsoft.com/office/officeart/2005/8/layout/hierarchy4"/>
    <dgm:cxn modelId="{AF953AE4-C590-4781-859B-15BD6E83C30C}" type="presParOf" srcId="{72BF66A5-55B4-4900-940A-FA2DB4B2596B}" destId="{B84F1162-45AE-48F6-B506-D262E12A581A}" srcOrd="1" destOrd="0" presId="urn:microsoft.com/office/officeart/2005/8/layout/hierarchy4"/>
    <dgm:cxn modelId="{3BB8060C-3793-422A-B559-72AB3F435AC6}" type="presParOf" srcId="{72BF66A5-55B4-4900-940A-FA2DB4B2596B}" destId="{E600BD98-6320-415A-A7E4-C822BA499F2F}" srcOrd="2" destOrd="0" presId="urn:microsoft.com/office/officeart/2005/8/layout/hierarchy4"/>
    <dgm:cxn modelId="{642D1893-876D-4FCC-9681-31684387B907}" type="presParOf" srcId="{E600BD98-6320-415A-A7E4-C822BA499F2F}" destId="{E4DEAF28-296A-4B29-8736-D97C954BEBA0}" srcOrd="0" destOrd="0" presId="urn:microsoft.com/office/officeart/2005/8/layout/hierarchy4"/>
    <dgm:cxn modelId="{92EBA9ED-AB11-4CEF-81D2-6CF70CAD7A10}" type="presParOf" srcId="{E600BD98-6320-415A-A7E4-C822BA499F2F}" destId="{AEE285F2-6C82-4D78-8249-2C971BF366E6}" srcOrd="1" destOrd="0" presId="urn:microsoft.com/office/officeart/2005/8/layout/hierarchy4"/>
    <dgm:cxn modelId="{86903B64-4707-46B9-B75E-1952642AE48C}" type="presParOf" srcId="{E600BD98-6320-415A-A7E4-C822BA499F2F}" destId="{68CD6B16-E146-4992-A8E6-FAD92368011B}" srcOrd="2" destOrd="0" presId="urn:microsoft.com/office/officeart/2005/8/layout/hierarchy4"/>
    <dgm:cxn modelId="{DB59814C-E281-4273-8229-889F1EDF7D25}" type="presParOf" srcId="{68CD6B16-E146-4992-A8E6-FAD92368011B}" destId="{A4086BF6-82EB-4E18-87EE-70C4F613BFA1}" srcOrd="0" destOrd="0" presId="urn:microsoft.com/office/officeart/2005/8/layout/hierarchy4"/>
    <dgm:cxn modelId="{5523987D-3B7C-427B-B65B-4CEB476A6863}" type="presParOf" srcId="{A4086BF6-82EB-4E18-87EE-70C4F613BFA1}" destId="{3ECF6498-979F-4CCD-9289-66327A15B881}" srcOrd="0" destOrd="0" presId="urn:microsoft.com/office/officeart/2005/8/layout/hierarchy4"/>
    <dgm:cxn modelId="{49E04B3B-7AF8-4FAA-B81F-FBE768564E89}" type="presParOf" srcId="{A4086BF6-82EB-4E18-87EE-70C4F613BFA1}" destId="{6FD91632-E341-4103-9D3D-3F954F78C717}" srcOrd="1" destOrd="0" presId="urn:microsoft.com/office/officeart/2005/8/layout/hierarchy4"/>
    <dgm:cxn modelId="{7260D316-1D97-4358-8EBC-29E4A9D24D5A}" type="presParOf" srcId="{72BF66A5-55B4-4900-940A-FA2DB4B2596B}" destId="{43619BE0-B2AB-4715-9858-4BAB74DB23EE}" srcOrd="3" destOrd="0" presId="urn:microsoft.com/office/officeart/2005/8/layout/hierarchy4"/>
    <dgm:cxn modelId="{7E54C2B6-E3AC-4022-BEAF-EE4480E76547}" type="presParOf" srcId="{72BF66A5-55B4-4900-940A-FA2DB4B2596B}" destId="{9F724344-F1D9-4B18-8762-74983516B10C}" srcOrd="4" destOrd="0" presId="urn:microsoft.com/office/officeart/2005/8/layout/hierarchy4"/>
    <dgm:cxn modelId="{5703D3FF-4AB0-43C3-BC9F-FC61FDB8EC0E}" type="presParOf" srcId="{9F724344-F1D9-4B18-8762-74983516B10C}" destId="{ABB51790-7EE8-40D3-A9F7-AEC36C55DC2D}" srcOrd="0" destOrd="0" presId="urn:microsoft.com/office/officeart/2005/8/layout/hierarchy4"/>
    <dgm:cxn modelId="{C9B1D500-6E62-4986-A4AF-DAB5B72822C1}" type="presParOf" srcId="{9F724344-F1D9-4B18-8762-74983516B10C}" destId="{70D848B3-C0BE-4872-A6D9-C4B7ABA4D742}" srcOrd="1" destOrd="0" presId="urn:microsoft.com/office/officeart/2005/8/layout/hierarchy4"/>
    <dgm:cxn modelId="{3D731F3C-DE09-493D-8929-A734958B7850}" type="presParOf" srcId="{72BF66A5-55B4-4900-940A-FA2DB4B2596B}" destId="{AA6A85C5-8815-4B77-9383-1B8771FADC72}" srcOrd="5" destOrd="0" presId="urn:microsoft.com/office/officeart/2005/8/layout/hierarchy4"/>
    <dgm:cxn modelId="{8C8D8C60-D253-4A6A-9165-7C4FB4A55DBA}" type="presParOf" srcId="{72BF66A5-55B4-4900-940A-FA2DB4B2596B}" destId="{524CA30E-B2C6-4F78-A0F9-697C270917D4}" srcOrd="6" destOrd="0" presId="urn:microsoft.com/office/officeart/2005/8/layout/hierarchy4"/>
    <dgm:cxn modelId="{1C5B1FF9-F275-4087-87BD-5DF9F89A834F}" type="presParOf" srcId="{524CA30E-B2C6-4F78-A0F9-697C270917D4}" destId="{CE6FF970-6C70-46D1-89CE-F2C1BF825DB9}" srcOrd="0" destOrd="0" presId="urn:microsoft.com/office/officeart/2005/8/layout/hierarchy4"/>
    <dgm:cxn modelId="{34322C61-FCEA-418D-9158-DF9362D7B94D}" type="presParOf" srcId="{524CA30E-B2C6-4F78-A0F9-697C270917D4}" destId="{86DBFD64-37C2-49D2-A30F-783C80DF9A76}" srcOrd="1" destOrd="0" presId="urn:microsoft.com/office/officeart/2005/8/layout/hierarchy4"/>
    <dgm:cxn modelId="{A9361255-6274-49D3-9B75-5E8BC7460EB8}" type="presParOf" srcId="{524CA30E-B2C6-4F78-A0F9-697C270917D4}" destId="{4E0E7536-A94B-4DA7-812B-3704D521F48B}" srcOrd="2" destOrd="0" presId="urn:microsoft.com/office/officeart/2005/8/layout/hierarchy4"/>
    <dgm:cxn modelId="{0505FEBC-B631-40B0-9799-F2EC6F0B17FB}" type="presParOf" srcId="{4E0E7536-A94B-4DA7-812B-3704D521F48B}" destId="{6D5C52BD-17FC-48BA-97BB-9252CB6AF0FD}" srcOrd="0" destOrd="0" presId="urn:microsoft.com/office/officeart/2005/8/layout/hierarchy4"/>
    <dgm:cxn modelId="{7D55E3A6-26FF-43DA-B9D6-FCE53B99AF90}" type="presParOf" srcId="{6D5C52BD-17FC-48BA-97BB-9252CB6AF0FD}" destId="{DDAB6412-7BCF-4777-8DF6-C85553561C14}" srcOrd="0" destOrd="0" presId="urn:microsoft.com/office/officeart/2005/8/layout/hierarchy4"/>
    <dgm:cxn modelId="{DCDD95D7-A64F-46EB-9D67-0C7A3AF05878}" type="presParOf" srcId="{6D5C52BD-17FC-48BA-97BB-9252CB6AF0FD}" destId="{9A94C645-F7E6-4AA2-8190-BC4BEC5F1B54}" srcOrd="1" destOrd="0" presId="urn:microsoft.com/office/officeart/2005/8/layout/hierarchy4"/>
    <dgm:cxn modelId="{B009E8CF-E5BC-4CCE-B754-F1F6657E750E}" type="presParOf" srcId="{6D5C52BD-17FC-48BA-97BB-9252CB6AF0FD}" destId="{65B86576-CFD7-499C-A39E-496BB236D095}" srcOrd="2" destOrd="0" presId="urn:microsoft.com/office/officeart/2005/8/layout/hierarchy4"/>
    <dgm:cxn modelId="{32282745-855A-44EA-AC7C-D1A7F7B694D5}" type="presParOf" srcId="{65B86576-CFD7-499C-A39E-496BB236D095}" destId="{B5A15E6C-2D48-4834-8C4A-E9653D39DC7F}" srcOrd="0" destOrd="0" presId="urn:microsoft.com/office/officeart/2005/8/layout/hierarchy4"/>
    <dgm:cxn modelId="{245FECF1-243C-42C0-AF32-BEE7A5AA9F00}" type="presParOf" srcId="{B5A15E6C-2D48-4834-8C4A-E9653D39DC7F}" destId="{96E686D8-5953-4C9D-B3F8-F70B029D5121}" srcOrd="0" destOrd="0" presId="urn:microsoft.com/office/officeart/2005/8/layout/hierarchy4"/>
    <dgm:cxn modelId="{6E9571C6-5613-47C3-85E6-D177CFF2DC88}" type="presParOf" srcId="{B5A15E6C-2D48-4834-8C4A-E9653D39DC7F}" destId="{6C70C514-1242-4F62-8702-0BB9DCEE47AF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B169B5-2AE7-4537-A700-9EFF37B093F9}" type="doc">
      <dgm:prSet loTypeId="urn:microsoft.com/office/officeart/2008/layout/PictureAccentList" loCatId="pictur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PT"/>
        </a:p>
      </dgm:t>
    </dgm:pt>
    <dgm:pt modelId="{B1BD7D6D-0B5A-4B89-952C-48C7EDA24AB8}">
      <dgm:prSet phldrT="[Text]"/>
      <dgm:spPr/>
      <dgm:t>
        <a:bodyPr/>
        <a:lstStyle/>
        <a:p>
          <a:r>
            <a:rPr lang="en-US" noProof="0" dirty="0" smtClean="0"/>
            <a:t>Data model</a:t>
          </a:r>
          <a:endParaRPr lang="en-US" noProof="0" dirty="0"/>
        </a:p>
      </dgm:t>
    </dgm:pt>
    <dgm:pt modelId="{E31B2160-7468-46D0-B3BC-E5C842DB6932}" type="parTrans" cxnId="{DC1450AA-3000-417E-B658-C04B0856DCD8}">
      <dgm:prSet/>
      <dgm:spPr/>
      <dgm:t>
        <a:bodyPr/>
        <a:lstStyle/>
        <a:p>
          <a:endParaRPr lang="pt-PT"/>
        </a:p>
      </dgm:t>
    </dgm:pt>
    <dgm:pt modelId="{7913E701-59CA-47FF-9A3B-DE99690F5051}" type="sibTrans" cxnId="{DC1450AA-3000-417E-B658-C04B0856DCD8}">
      <dgm:prSet/>
      <dgm:spPr/>
      <dgm:t>
        <a:bodyPr/>
        <a:lstStyle/>
        <a:p>
          <a:endParaRPr lang="pt-PT"/>
        </a:p>
      </dgm:t>
    </dgm:pt>
    <dgm:pt modelId="{1C1B6D39-DDA3-4378-A37B-5E47E1495470}">
      <dgm:prSet phldrT="[Text]"/>
      <dgm:spPr/>
      <dgm:t>
        <a:bodyPr/>
        <a:lstStyle/>
        <a:p>
          <a:r>
            <a:rPr lang="en-US" noProof="0" dirty="0" smtClean="0"/>
            <a:t>Dictionary / Interop.</a:t>
          </a:r>
          <a:endParaRPr lang="en-US" noProof="0" dirty="0"/>
        </a:p>
      </dgm:t>
    </dgm:pt>
    <dgm:pt modelId="{24F210DB-41FD-4679-ADF8-F1F092E8F09B}" type="parTrans" cxnId="{0649AD45-345E-49A5-8C44-9CA7F75C4F4D}">
      <dgm:prSet/>
      <dgm:spPr/>
      <dgm:t>
        <a:bodyPr/>
        <a:lstStyle/>
        <a:p>
          <a:endParaRPr lang="pt-PT"/>
        </a:p>
      </dgm:t>
    </dgm:pt>
    <dgm:pt modelId="{8DDE9EEA-572D-4443-8209-5D7EFFAF2838}" type="sibTrans" cxnId="{0649AD45-345E-49A5-8C44-9CA7F75C4F4D}">
      <dgm:prSet/>
      <dgm:spPr/>
      <dgm:t>
        <a:bodyPr/>
        <a:lstStyle/>
        <a:p>
          <a:endParaRPr lang="pt-PT"/>
        </a:p>
      </dgm:t>
    </dgm:pt>
    <dgm:pt modelId="{8581F5E5-C129-474F-85CB-D8D0BBC027EB}">
      <dgm:prSet phldrT="[Text]"/>
      <dgm:spPr/>
      <dgm:t>
        <a:bodyPr/>
        <a:lstStyle/>
        <a:p>
          <a:r>
            <a:rPr lang="en-US" noProof="0" dirty="0" smtClean="0"/>
            <a:t>Ontologies</a:t>
          </a:r>
          <a:endParaRPr lang="en-US" noProof="0" dirty="0"/>
        </a:p>
      </dgm:t>
    </dgm:pt>
    <dgm:pt modelId="{00E288CC-277D-4B09-BA63-D864CAEE5865}" type="parTrans" cxnId="{9FC34C65-8A08-4207-B65A-7258656DF7E1}">
      <dgm:prSet/>
      <dgm:spPr/>
      <dgm:t>
        <a:bodyPr/>
        <a:lstStyle/>
        <a:p>
          <a:endParaRPr lang="pt-PT"/>
        </a:p>
      </dgm:t>
    </dgm:pt>
    <dgm:pt modelId="{AE6907C5-C9EB-4B3E-A35A-84E485D3EFA7}" type="sibTrans" cxnId="{9FC34C65-8A08-4207-B65A-7258656DF7E1}">
      <dgm:prSet/>
      <dgm:spPr/>
      <dgm:t>
        <a:bodyPr/>
        <a:lstStyle/>
        <a:p>
          <a:endParaRPr lang="pt-PT"/>
        </a:p>
      </dgm:t>
    </dgm:pt>
    <dgm:pt modelId="{C7544C76-E4A9-4BC0-81CC-02B2817C167E}">
      <dgm:prSet phldrT="[Text]"/>
      <dgm:spPr/>
      <dgm:t>
        <a:bodyPr/>
        <a:lstStyle/>
        <a:p>
          <a:r>
            <a:rPr lang="en-US" noProof="0" dirty="0" smtClean="0"/>
            <a:t>Researcher Id</a:t>
          </a:r>
          <a:endParaRPr lang="en-US" noProof="0" dirty="0"/>
        </a:p>
      </dgm:t>
    </dgm:pt>
    <dgm:pt modelId="{7F2F53FF-96C7-4097-943C-6C6F7E2DDA14}" type="parTrans" cxnId="{714C0051-DF7A-4FA6-9A43-B33380A90EA1}">
      <dgm:prSet/>
      <dgm:spPr/>
      <dgm:t>
        <a:bodyPr/>
        <a:lstStyle/>
        <a:p>
          <a:endParaRPr lang="pt-PT"/>
        </a:p>
      </dgm:t>
    </dgm:pt>
    <dgm:pt modelId="{0BA8B3C5-E10E-48F0-A317-295F14C95974}" type="sibTrans" cxnId="{714C0051-DF7A-4FA6-9A43-B33380A90EA1}">
      <dgm:prSet/>
      <dgm:spPr/>
      <dgm:t>
        <a:bodyPr/>
        <a:lstStyle/>
        <a:p>
          <a:endParaRPr lang="pt-PT"/>
        </a:p>
      </dgm:t>
    </dgm:pt>
    <dgm:pt modelId="{FD1D8692-2E7C-4ED9-A21E-1978E7877984}">
      <dgm:prSet phldrT="[Text]"/>
      <dgm:spPr/>
      <dgm:t>
        <a:bodyPr/>
        <a:lstStyle/>
        <a:p>
          <a:pPr algn="ctr"/>
          <a:r>
            <a:rPr lang="en-US" noProof="0" dirty="0" smtClean="0"/>
            <a:t>PTCRIS</a:t>
          </a:r>
          <a:endParaRPr lang="en-US" noProof="0" dirty="0"/>
        </a:p>
      </dgm:t>
    </dgm:pt>
    <dgm:pt modelId="{118CCE07-14DE-4E9E-A617-690F53B76F9C}" type="parTrans" cxnId="{E2E07053-980B-47A6-A877-BE5441ABB6A8}">
      <dgm:prSet/>
      <dgm:spPr/>
      <dgm:t>
        <a:bodyPr/>
        <a:lstStyle/>
        <a:p>
          <a:endParaRPr lang="pt-PT"/>
        </a:p>
      </dgm:t>
    </dgm:pt>
    <dgm:pt modelId="{15CBB5E5-E750-41DD-93A7-E76BB6002180}" type="sibTrans" cxnId="{E2E07053-980B-47A6-A877-BE5441ABB6A8}">
      <dgm:prSet/>
      <dgm:spPr/>
      <dgm:t>
        <a:bodyPr/>
        <a:lstStyle/>
        <a:p>
          <a:endParaRPr lang="pt-PT"/>
        </a:p>
      </dgm:t>
    </dgm:pt>
    <dgm:pt modelId="{C5BE42BF-9200-48F7-931C-16C147F59C9A}">
      <dgm:prSet phldrT="[Text]"/>
      <dgm:spPr/>
      <dgm:t>
        <a:bodyPr/>
        <a:lstStyle/>
        <a:p>
          <a:r>
            <a:rPr lang="en-US" noProof="0" dirty="0" smtClean="0"/>
            <a:t>Org Id</a:t>
          </a:r>
          <a:endParaRPr lang="en-US" noProof="0" dirty="0"/>
        </a:p>
      </dgm:t>
    </dgm:pt>
    <dgm:pt modelId="{A51187DC-ABCC-4FDB-B5E2-8AB0CD6E9BCD}" type="parTrans" cxnId="{FD3308EB-70C1-4622-A482-0AB28D04D7FE}">
      <dgm:prSet/>
      <dgm:spPr/>
      <dgm:t>
        <a:bodyPr/>
        <a:lstStyle/>
        <a:p>
          <a:endParaRPr lang="pt-PT"/>
        </a:p>
      </dgm:t>
    </dgm:pt>
    <dgm:pt modelId="{48918A4A-0AD1-4EDF-AB4B-09B452CABE40}" type="sibTrans" cxnId="{FD3308EB-70C1-4622-A482-0AB28D04D7FE}">
      <dgm:prSet/>
      <dgm:spPr/>
      <dgm:t>
        <a:bodyPr/>
        <a:lstStyle/>
        <a:p>
          <a:endParaRPr lang="pt-PT"/>
        </a:p>
      </dgm:t>
    </dgm:pt>
    <dgm:pt modelId="{6E112008-44DD-454A-BDB3-77941E2398E9}" type="pres">
      <dgm:prSet presAssocID="{35B169B5-2AE7-4537-A700-9EFF37B093F9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PT"/>
        </a:p>
      </dgm:t>
    </dgm:pt>
    <dgm:pt modelId="{A5C33AC5-0F42-4349-8D0C-9A110320A866}" type="pres">
      <dgm:prSet presAssocID="{FD1D8692-2E7C-4ED9-A21E-1978E7877984}" presName="root" presStyleCnt="0">
        <dgm:presLayoutVars>
          <dgm:chMax/>
          <dgm:chPref val="4"/>
        </dgm:presLayoutVars>
      </dgm:prSet>
      <dgm:spPr/>
      <dgm:t>
        <a:bodyPr/>
        <a:lstStyle/>
        <a:p>
          <a:endParaRPr lang="pt-PT"/>
        </a:p>
      </dgm:t>
    </dgm:pt>
    <dgm:pt modelId="{FF6B2CBD-9BAB-4518-BE50-10A2CD286B9F}" type="pres">
      <dgm:prSet presAssocID="{FD1D8692-2E7C-4ED9-A21E-1978E7877984}" presName="rootComposite" presStyleCnt="0">
        <dgm:presLayoutVars/>
      </dgm:prSet>
      <dgm:spPr/>
      <dgm:t>
        <a:bodyPr/>
        <a:lstStyle/>
        <a:p>
          <a:endParaRPr lang="pt-PT"/>
        </a:p>
      </dgm:t>
    </dgm:pt>
    <dgm:pt modelId="{918D604F-3F8A-4571-88A7-E6130A0B3C12}" type="pres">
      <dgm:prSet presAssocID="{FD1D8692-2E7C-4ED9-A21E-1978E7877984}" presName="rootText" presStyleLbl="node0" presStyleIdx="0" presStyleCnt="1" custScaleX="129978" custScaleY="111896" custLinFactNeighborX="7067" custLinFactNeighborY="-125">
        <dgm:presLayoutVars>
          <dgm:chMax/>
          <dgm:chPref val="4"/>
        </dgm:presLayoutVars>
      </dgm:prSet>
      <dgm:spPr/>
      <dgm:t>
        <a:bodyPr/>
        <a:lstStyle/>
        <a:p>
          <a:endParaRPr lang="pt-PT"/>
        </a:p>
      </dgm:t>
    </dgm:pt>
    <dgm:pt modelId="{88BC3F30-3D09-408A-A8B4-1F15E74AEAD9}" type="pres">
      <dgm:prSet presAssocID="{FD1D8692-2E7C-4ED9-A21E-1978E7877984}" presName="childShap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pt-PT"/>
        </a:p>
      </dgm:t>
    </dgm:pt>
    <dgm:pt modelId="{5A8A4C2A-64D4-41B2-A1B5-D15C0D219235}" type="pres">
      <dgm:prSet presAssocID="{B1BD7D6D-0B5A-4B89-952C-48C7EDA24AB8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pt-PT"/>
        </a:p>
      </dgm:t>
    </dgm:pt>
    <dgm:pt modelId="{A4C335CA-B738-4811-AC66-53268B870E72}" type="pres">
      <dgm:prSet presAssocID="{B1BD7D6D-0B5A-4B89-952C-48C7EDA24AB8}" presName="Image" presStyleLbl="node1" presStyleIdx="0" presStyleCnt="5" custScaleX="36328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C1118CCE-AD31-4707-A9CA-8A0E1E7CC3CD}" type="pres">
      <dgm:prSet presAssocID="{B1BD7D6D-0B5A-4B89-952C-48C7EDA24AB8}" presName="childText" presStyleLbl="lnNode1" presStyleIdx="0" presStyleCnt="5" custScaleX="88302" custLinFactNeighborX="1883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2B532F9F-1B41-4520-A55B-F0316C287B43}" type="pres">
      <dgm:prSet presAssocID="{1C1B6D39-DDA3-4378-A37B-5E47E1495470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pt-PT"/>
        </a:p>
      </dgm:t>
    </dgm:pt>
    <dgm:pt modelId="{344838CA-564B-44FD-B369-F1DD89F01FFC}" type="pres">
      <dgm:prSet presAssocID="{1C1B6D39-DDA3-4378-A37B-5E47E1495470}" presName="Image" presStyleLbl="node1" presStyleIdx="1" presStyleCnt="5" custScaleX="363282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F6D208B0-AF9B-40E2-B153-1CD00B57EE1C}" type="pres">
      <dgm:prSet presAssocID="{1C1B6D39-DDA3-4378-A37B-5E47E1495470}" presName="childText" presStyleLbl="lnNode1" presStyleIdx="1" presStyleCnt="5" custScaleX="88302" custLinFactNeighborX="1883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373175A9-64FC-4F3F-89F3-3746F6907030}" type="pres">
      <dgm:prSet presAssocID="{8581F5E5-C129-474F-85CB-D8D0BBC027EB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pt-PT"/>
        </a:p>
      </dgm:t>
    </dgm:pt>
    <dgm:pt modelId="{624191FC-7C78-451F-9FA0-B1866CD16E66}" type="pres">
      <dgm:prSet presAssocID="{8581F5E5-C129-474F-85CB-D8D0BBC027EB}" presName="Image" presStyleLbl="node1" presStyleIdx="2" presStyleCnt="5" custScaleX="363282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AEF38BDF-2BAE-4C86-98FA-3A124CCBAD31}" type="pres">
      <dgm:prSet presAssocID="{8581F5E5-C129-474F-85CB-D8D0BBC027EB}" presName="childText" presStyleLbl="lnNode1" presStyleIdx="2" presStyleCnt="5" custScaleX="88302" custLinFactNeighborX="1883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85A5B947-AEEF-43AF-8913-A9CB1FCD055F}" type="pres">
      <dgm:prSet presAssocID="{C7544C76-E4A9-4BC0-81CC-02B2817C167E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pt-PT"/>
        </a:p>
      </dgm:t>
    </dgm:pt>
    <dgm:pt modelId="{29607DD6-9EFA-4F5E-9E69-F6D964BACD22}" type="pres">
      <dgm:prSet presAssocID="{C7544C76-E4A9-4BC0-81CC-02B2817C167E}" presName="Image" presStyleLbl="node1" presStyleIdx="3" presStyleCnt="5" custScaleX="363282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12D17A8D-05F9-4068-A1C9-1EBB7DAAD102}" type="pres">
      <dgm:prSet presAssocID="{C7544C76-E4A9-4BC0-81CC-02B2817C167E}" presName="childText" presStyleLbl="lnNode1" presStyleIdx="3" presStyleCnt="5" custScaleX="88302" custLinFactNeighborX="1883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5CE216C6-ADCC-4B2C-A817-ADD756C1FE86}" type="pres">
      <dgm:prSet presAssocID="{C5BE42BF-9200-48F7-931C-16C147F59C9A}" presName="childComposite" presStyleCnt="0">
        <dgm:presLayoutVars>
          <dgm:chMax val="0"/>
          <dgm:chPref val="0"/>
        </dgm:presLayoutVars>
      </dgm:prSet>
      <dgm:spPr/>
      <dgm:t>
        <a:bodyPr/>
        <a:lstStyle/>
        <a:p>
          <a:endParaRPr lang="pt-PT"/>
        </a:p>
      </dgm:t>
    </dgm:pt>
    <dgm:pt modelId="{0BBA12F9-C91D-4A38-974C-52299D8DD40A}" type="pres">
      <dgm:prSet presAssocID="{C5BE42BF-9200-48F7-931C-16C147F59C9A}" presName="Image" presStyleLbl="node1" presStyleIdx="4" presStyleCnt="5" custScaleX="363282"/>
      <dgm:spPr>
        <a:blipFill rotWithShape="1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pt-PT"/>
        </a:p>
      </dgm:t>
    </dgm:pt>
    <dgm:pt modelId="{D7D4A55B-ECFF-4108-BA90-B0BBFAD94311}" type="pres">
      <dgm:prSet presAssocID="{C5BE42BF-9200-48F7-931C-16C147F59C9A}" presName="childText" presStyleLbl="lnNode1" presStyleIdx="4" presStyleCnt="5" custScaleX="88302" custLinFactNeighborX="19586" custLinFactNeighborY="-245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DC1450AA-3000-417E-B658-C04B0856DCD8}" srcId="{FD1D8692-2E7C-4ED9-A21E-1978E7877984}" destId="{B1BD7D6D-0B5A-4B89-952C-48C7EDA24AB8}" srcOrd="0" destOrd="0" parTransId="{E31B2160-7468-46D0-B3BC-E5C842DB6932}" sibTransId="{7913E701-59CA-47FF-9A3B-DE99690F5051}"/>
    <dgm:cxn modelId="{0649AD45-345E-49A5-8C44-9CA7F75C4F4D}" srcId="{FD1D8692-2E7C-4ED9-A21E-1978E7877984}" destId="{1C1B6D39-DDA3-4378-A37B-5E47E1495470}" srcOrd="1" destOrd="0" parTransId="{24F210DB-41FD-4679-ADF8-F1F092E8F09B}" sibTransId="{8DDE9EEA-572D-4443-8209-5D7EFFAF2838}"/>
    <dgm:cxn modelId="{C7DAA3F0-FF6F-4CD9-B1DD-21EFE007075C}" type="presOf" srcId="{8581F5E5-C129-474F-85CB-D8D0BBC027EB}" destId="{AEF38BDF-2BAE-4C86-98FA-3A124CCBAD31}" srcOrd="0" destOrd="0" presId="urn:microsoft.com/office/officeart/2008/layout/PictureAccentList"/>
    <dgm:cxn modelId="{034D6843-5CAB-4C75-9D40-0C5AB4265E2E}" type="presOf" srcId="{35B169B5-2AE7-4537-A700-9EFF37B093F9}" destId="{6E112008-44DD-454A-BDB3-77941E2398E9}" srcOrd="0" destOrd="0" presId="urn:microsoft.com/office/officeart/2008/layout/PictureAccentList"/>
    <dgm:cxn modelId="{9FC34C65-8A08-4207-B65A-7258656DF7E1}" srcId="{FD1D8692-2E7C-4ED9-A21E-1978E7877984}" destId="{8581F5E5-C129-474F-85CB-D8D0BBC027EB}" srcOrd="2" destOrd="0" parTransId="{00E288CC-277D-4B09-BA63-D864CAEE5865}" sibTransId="{AE6907C5-C9EB-4B3E-A35A-84E485D3EFA7}"/>
    <dgm:cxn modelId="{6669C0EE-BA2C-4156-B986-ECB5C4018FB1}" type="presOf" srcId="{1C1B6D39-DDA3-4378-A37B-5E47E1495470}" destId="{F6D208B0-AF9B-40E2-B153-1CD00B57EE1C}" srcOrd="0" destOrd="0" presId="urn:microsoft.com/office/officeart/2008/layout/PictureAccentList"/>
    <dgm:cxn modelId="{3D9F9CB7-B1AF-4AF1-A54C-E7F5F667233F}" type="presOf" srcId="{B1BD7D6D-0B5A-4B89-952C-48C7EDA24AB8}" destId="{C1118CCE-AD31-4707-A9CA-8A0E1E7CC3CD}" srcOrd="0" destOrd="0" presId="urn:microsoft.com/office/officeart/2008/layout/PictureAccentList"/>
    <dgm:cxn modelId="{E2E07053-980B-47A6-A877-BE5441ABB6A8}" srcId="{35B169B5-2AE7-4537-A700-9EFF37B093F9}" destId="{FD1D8692-2E7C-4ED9-A21E-1978E7877984}" srcOrd="0" destOrd="0" parTransId="{118CCE07-14DE-4E9E-A617-690F53B76F9C}" sibTransId="{15CBB5E5-E750-41DD-93A7-E76BB6002180}"/>
    <dgm:cxn modelId="{55C37B01-B243-44A3-9EF6-2E8812ECC5D0}" type="presOf" srcId="{C5BE42BF-9200-48F7-931C-16C147F59C9A}" destId="{D7D4A55B-ECFF-4108-BA90-B0BBFAD94311}" srcOrd="0" destOrd="0" presId="urn:microsoft.com/office/officeart/2008/layout/PictureAccentList"/>
    <dgm:cxn modelId="{FD3308EB-70C1-4622-A482-0AB28D04D7FE}" srcId="{FD1D8692-2E7C-4ED9-A21E-1978E7877984}" destId="{C5BE42BF-9200-48F7-931C-16C147F59C9A}" srcOrd="4" destOrd="0" parTransId="{A51187DC-ABCC-4FDB-B5E2-8AB0CD6E9BCD}" sibTransId="{48918A4A-0AD1-4EDF-AB4B-09B452CABE40}"/>
    <dgm:cxn modelId="{1B733649-34C8-4666-8716-8BB26EE9C270}" type="presOf" srcId="{C7544C76-E4A9-4BC0-81CC-02B2817C167E}" destId="{12D17A8D-05F9-4068-A1C9-1EBB7DAAD102}" srcOrd="0" destOrd="0" presId="urn:microsoft.com/office/officeart/2008/layout/PictureAccentList"/>
    <dgm:cxn modelId="{714C0051-DF7A-4FA6-9A43-B33380A90EA1}" srcId="{FD1D8692-2E7C-4ED9-A21E-1978E7877984}" destId="{C7544C76-E4A9-4BC0-81CC-02B2817C167E}" srcOrd="3" destOrd="0" parTransId="{7F2F53FF-96C7-4097-943C-6C6F7E2DDA14}" sibTransId="{0BA8B3C5-E10E-48F0-A317-295F14C95974}"/>
    <dgm:cxn modelId="{9428B055-26A4-4545-9A98-6CDAA8EAF369}" type="presOf" srcId="{FD1D8692-2E7C-4ED9-A21E-1978E7877984}" destId="{918D604F-3F8A-4571-88A7-E6130A0B3C12}" srcOrd="0" destOrd="0" presId="urn:microsoft.com/office/officeart/2008/layout/PictureAccentList"/>
    <dgm:cxn modelId="{053A9219-A3B0-4420-A7ED-3B54CC39E46B}" type="presParOf" srcId="{6E112008-44DD-454A-BDB3-77941E2398E9}" destId="{A5C33AC5-0F42-4349-8D0C-9A110320A866}" srcOrd="0" destOrd="0" presId="urn:microsoft.com/office/officeart/2008/layout/PictureAccentList"/>
    <dgm:cxn modelId="{81D14051-C748-4137-83EE-9D2868D659D7}" type="presParOf" srcId="{A5C33AC5-0F42-4349-8D0C-9A110320A866}" destId="{FF6B2CBD-9BAB-4518-BE50-10A2CD286B9F}" srcOrd="0" destOrd="0" presId="urn:microsoft.com/office/officeart/2008/layout/PictureAccentList"/>
    <dgm:cxn modelId="{C2182147-0749-4B40-A588-01073AA871BF}" type="presParOf" srcId="{FF6B2CBD-9BAB-4518-BE50-10A2CD286B9F}" destId="{918D604F-3F8A-4571-88A7-E6130A0B3C12}" srcOrd="0" destOrd="0" presId="urn:microsoft.com/office/officeart/2008/layout/PictureAccentList"/>
    <dgm:cxn modelId="{AE372365-5D49-437B-A910-6566D543262A}" type="presParOf" srcId="{A5C33AC5-0F42-4349-8D0C-9A110320A866}" destId="{88BC3F30-3D09-408A-A8B4-1F15E74AEAD9}" srcOrd="1" destOrd="0" presId="urn:microsoft.com/office/officeart/2008/layout/PictureAccentList"/>
    <dgm:cxn modelId="{31D329D9-3994-4B51-BDDF-D75B2AAB8870}" type="presParOf" srcId="{88BC3F30-3D09-408A-A8B4-1F15E74AEAD9}" destId="{5A8A4C2A-64D4-41B2-A1B5-D15C0D219235}" srcOrd="0" destOrd="0" presId="urn:microsoft.com/office/officeart/2008/layout/PictureAccentList"/>
    <dgm:cxn modelId="{65498066-A7FE-436D-AF50-B3902A2C144B}" type="presParOf" srcId="{5A8A4C2A-64D4-41B2-A1B5-D15C0D219235}" destId="{A4C335CA-B738-4811-AC66-53268B870E72}" srcOrd="0" destOrd="0" presId="urn:microsoft.com/office/officeart/2008/layout/PictureAccentList"/>
    <dgm:cxn modelId="{116E356F-37E1-4230-9C54-7C6BFF74929E}" type="presParOf" srcId="{5A8A4C2A-64D4-41B2-A1B5-D15C0D219235}" destId="{C1118CCE-AD31-4707-A9CA-8A0E1E7CC3CD}" srcOrd="1" destOrd="0" presId="urn:microsoft.com/office/officeart/2008/layout/PictureAccentList"/>
    <dgm:cxn modelId="{AE33CB13-51DE-4F4E-B39A-D600F5E8DB3B}" type="presParOf" srcId="{88BC3F30-3D09-408A-A8B4-1F15E74AEAD9}" destId="{2B532F9F-1B41-4520-A55B-F0316C287B43}" srcOrd="1" destOrd="0" presId="urn:microsoft.com/office/officeart/2008/layout/PictureAccentList"/>
    <dgm:cxn modelId="{E144E262-3795-4BD0-B8F5-8832A0371A1C}" type="presParOf" srcId="{2B532F9F-1B41-4520-A55B-F0316C287B43}" destId="{344838CA-564B-44FD-B369-F1DD89F01FFC}" srcOrd="0" destOrd="0" presId="urn:microsoft.com/office/officeart/2008/layout/PictureAccentList"/>
    <dgm:cxn modelId="{B7F3F9E1-DFD9-4870-AA2B-74B5E38E7BD8}" type="presParOf" srcId="{2B532F9F-1B41-4520-A55B-F0316C287B43}" destId="{F6D208B0-AF9B-40E2-B153-1CD00B57EE1C}" srcOrd="1" destOrd="0" presId="urn:microsoft.com/office/officeart/2008/layout/PictureAccentList"/>
    <dgm:cxn modelId="{41E7FC5D-1442-49F6-BB4A-CD9D13982D97}" type="presParOf" srcId="{88BC3F30-3D09-408A-A8B4-1F15E74AEAD9}" destId="{373175A9-64FC-4F3F-89F3-3746F6907030}" srcOrd="2" destOrd="0" presId="urn:microsoft.com/office/officeart/2008/layout/PictureAccentList"/>
    <dgm:cxn modelId="{7C858257-B9C8-4EF8-BAFE-9EB104F193B6}" type="presParOf" srcId="{373175A9-64FC-4F3F-89F3-3746F6907030}" destId="{624191FC-7C78-451F-9FA0-B1866CD16E66}" srcOrd="0" destOrd="0" presId="urn:microsoft.com/office/officeart/2008/layout/PictureAccentList"/>
    <dgm:cxn modelId="{59160D2D-65DE-4BF3-86F2-CD94CE74328E}" type="presParOf" srcId="{373175A9-64FC-4F3F-89F3-3746F6907030}" destId="{AEF38BDF-2BAE-4C86-98FA-3A124CCBAD31}" srcOrd="1" destOrd="0" presId="urn:microsoft.com/office/officeart/2008/layout/PictureAccentList"/>
    <dgm:cxn modelId="{4C731679-03F5-4123-B815-17601CC5587A}" type="presParOf" srcId="{88BC3F30-3D09-408A-A8B4-1F15E74AEAD9}" destId="{85A5B947-AEEF-43AF-8913-A9CB1FCD055F}" srcOrd="3" destOrd="0" presId="urn:microsoft.com/office/officeart/2008/layout/PictureAccentList"/>
    <dgm:cxn modelId="{D5B35999-0883-4B7D-883E-4E783A5F2A59}" type="presParOf" srcId="{85A5B947-AEEF-43AF-8913-A9CB1FCD055F}" destId="{29607DD6-9EFA-4F5E-9E69-F6D964BACD22}" srcOrd="0" destOrd="0" presId="urn:microsoft.com/office/officeart/2008/layout/PictureAccentList"/>
    <dgm:cxn modelId="{D0B1A885-FE59-4837-81E2-FD0A929BF359}" type="presParOf" srcId="{85A5B947-AEEF-43AF-8913-A9CB1FCD055F}" destId="{12D17A8D-05F9-4068-A1C9-1EBB7DAAD102}" srcOrd="1" destOrd="0" presId="urn:microsoft.com/office/officeart/2008/layout/PictureAccentList"/>
    <dgm:cxn modelId="{00940873-6B2F-4641-A5F9-0256ECF4F424}" type="presParOf" srcId="{88BC3F30-3D09-408A-A8B4-1F15E74AEAD9}" destId="{5CE216C6-ADCC-4B2C-A817-ADD756C1FE86}" srcOrd="4" destOrd="0" presId="urn:microsoft.com/office/officeart/2008/layout/PictureAccentList"/>
    <dgm:cxn modelId="{AC757AF7-9182-43DB-A9F2-DA837D4ECC7A}" type="presParOf" srcId="{5CE216C6-ADCC-4B2C-A817-ADD756C1FE86}" destId="{0BBA12F9-C91D-4A38-974C-52299D8DD40A}" srcOrd="0" destOrd="0" presId="urn:microsoft.com/office/officeart/2008/layout/PictureAccentList"/>
    <dgm:cxn modelId="{835600E5-3074-4356-8C17-7E2239D78040}" type="presParOf" srcId="{5CE216C6-ADCC-4B2C-A817-ADD756C1FE86}" destId="{D7D4A55B-ECFF-4108-BA90-B0BBFAD94311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F58C875-E74B-4FDA-9CC6-3C00EAC70FB8}" type="doc">
      <dgm:prSet loTypeId="urn:microsoft.com/office/officeart/2005/8/layout/radial3" loCatId="cycle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pt-PT"/>
        </a:p>
      </dgm:t>
    </dgm:pt>
    <dgm:pt modelId="{81B3F110-52ED-4934-B5C2-EFA2F0B74A7B}">
      <dgm:prSet phldrT="[Text]" custT="1"/>
      <dgm:spPr>
        <a:solidFill>
          <a:schemeClr val="accent1">
            <a:lumMod val="50000"/>
            <a:alpha val="50000"/>
          </a:schemeClr>
        </a:solidFill>
      </dgm:spPr>
      <dgm:t>
        <a:bodyPr/>
        <a:lstStyle/>
        <a:p>
          <a:pPr>
            <a:spcAft>
              <a:spcPts val="600"/>
            </a:spcAft>
          </a:pPr>
          <a:r>
            <a:rPr lang="pt-PT" sz="6000" dirty="0" smtClean="0"/>
            <a:t>BD</a:t>
          </a:r>
        </a:p>
        <a:p>
          <a:pPr>
            <a:spcAft>
              <a:spcPct val="35000"/>
            </a:spcAft>
          </a:pPr>
          <a:r>
            <a:rPr lang="pt-PT" sz="2400" dirty="0" smtClean="0"/>
            <a:t>CERIF</a:t>
          </a:r>
          <a:endParaRPr lang="pt-PT" sz="7200" dirty="0"/>
        </a:p>
      </dgm:t>
    </dgm:pt>
    <dgm:pt modelId="{FBB68E3F-2D4C-4CFC-A2D1-5BDEA699D1AE}" type="parTrans" cxnId="{D5DA9EE5-6787-448B-9ECC-1457864F8F4D}">
      <dgm:prSet/>
      <dgm:spPr/>
      <dgm:t>
        <a:bodyPr/>
        <a:lstStyle/>
        <a:p>
          <a:endParaRPr lang="pt-PT" sz="3600"/>
        </a:p>
      </dgm:t>
    </dgm:pt>
    <dgm:pt modelId="{17F83F18-74F1-48E2-8B2F-D611608E56D5}" type="sibTrans" cxnId="{D5DA9EE5-6787-448B-9ECC-1457864F8F4D}">
      <dgm:prSet/>
      <dgm:spPr/>
      <dgm:t>
        <a:bodyPr/>
        <a:lstStyle/>
        <a:p>
          <a:endParaRPr lang="pt-PT" sz="3600"/>
        </a:p>
      </dgm:t>
    </dgm:pt>
    <dgm:pt modelId="{7429D4DE-0013-43B4-A963-623C52F0546E}">
      <dgm:prSet phldrT="[Text]" custT="1"/>
      <dgm:spPr/>
      <dgm:t>
        <a:bodyPr/>
        <a:lstStyle/>
        <a:p>
          <a:r>
            <a:rPr lang="pt-PT" sz="1400" dirty="0" err="1" smtClean="0"/>
            <a:t>Legacy</a:t>
          </a:r>
          <a:r>
            <a:rPr lang="pt-PT" sz="1400" dirty="0" smtClean="0"/>
            <a:t> </a:t>
          </a:r>
          <a:r>
            <a:rPr lang="pt-PT" sz="1400" dirty="0" err="1" smtClean="0"/>
            <a:t>sistems</a:t>
          </a:r>
          <a:endParaRPr lang="pt-PT" sz="1400" dirty="0"/>
        </a:p>
      </dgm:t>
    </dgm:pt>
    <dgm:pt modelId="{F1D403BD-2BC0-4080-96FF-E07B816D61D7}" type="parTrans" cxnId="{A0F128B9-BFD9-423C-9B05-2FC4A54DA246}">
      <dgm:prSet/>
      <dgm:spPr/>
      <dgm:t>
        <a:bodyPr/>
        <a:lstStyle/>
        <a:p>
          <a:endParaRPr lang="pt-PT" sz="3600"/>
        </a:p>
      </dgm:t>
    </dgm:pt>
    <dgm:pt modelId="{C26C899F-FAF3-4DD6-B1FA-7441C42F3CBB}" type="sibTrans" cxnId="{A0F128B9-BFD9-423C-9B05-2FC4A54DA246}">
      <dgm:prSet/>
      <dgm:spPr/>
      <dgm:t>
        <a:bodyPr/>
        <a:lstStyle/>
        <a:p>
          <a:endParaRPr lang="pt-PT" sz="3600"/>
        </a:p>
      </dgm:t>
    </dgm:pt>
    <dgm:pt modelId="{5B6C943C-6718-41B4-AC1D-926DEF23512E}">
      <dgm:prSet phldrT="[Text]" custT="1"/>
      <dgm:spPr/>
      <dgm:t>
        <a:bodyPr/>
        <a:lstStyle/>
        <a:p>
          <a:r>
            <a:rPr lang="pt-PT" sz="1400" dirty="0" smtClean="0"/>
            <a:t>New </a:t>
          </a:r>
          <a:r>
            <a:rPr lang="pt-PT" sz="1400" dirty="0" err="1" smtClean="0"/>
            <a:t>systems</a:t>
          </a:r>
          <a:endParaRPr lang="pt-PT" sz="1400" dirty="0" smtClean="0"/>
        </a:p>
        <a:p>
          <a:r>
            <a:rPr lang="pt-PT" sz="1400" dirty="0" smtClean="0"/>
            <a:t>(comerciais)</a:t>
          </a:r>
          <a:endParaRPr lang="pt-PT" sz="1400" dirty="0"/>
        </a:p>
      </dgm:t>
    </dgm:pt>
    <dgm:pt modelId="{4A61E714-36DD-40F3-B667-BCC5A817955B}" type="parTrans" cxnId="{1F2580E8-54CB-4561-B5E3-231EAA90B73C}">
      <dgm:prSet/>
      <dgm:spPr/>
      <dgm:t>
        <a:bodyPr/>
        <a:lstStyle/>
        <a:p>
          <a:endParaRPr lang="pt-PT" sz="3600"/>
        </a:p>
      </dgm:t>
    </dgm:pt>
    <dgm:pt modelId="{3E9B12CF-9384-4C9A-96A1-1820B2DD0FFB}" type="sibTrans" cxnId="{1F2580E8-54CB-4561-B5E3-231EAA90B73C}">
      <dgm:prSet/>
      <dgm:spPr/>
      <dgm:t>
        <a:bodyPr/>
        <a:lstStyle/>
        <a:p>
          <a:endParaRPr lang="pt-PT" sz="3600"/>
        </a:p>
      </dgm:t>
    </dgm:pt>
    <dgm:pt modelId="{D15518FD-27C1-4239-8628-1FA927FE71DB}">
      <dgm:prSet phldrT="[Text]" custT="1"/>
      <dgm:spPr/>
      <dgm:t>
        <a:bodyPr/>
        <a:lstStyle/>
        <a:p>
          <a:r>
            <a:rPr lang="pt-PT" sz="1400" dirty="0" smtClean="0"/>
            <a:t>New </a:t>
          </a:r>
          <a:r>
            <a:rPr lang="pt-PT" sz="1400" dirty="0" err="1" smtClean="0"/>
            <a:t>Systems</a:t>
          </a:r>
          <a:r>
            <a:rPr lang="pt-PT" sz="1400" dirty="0" smtClean="0"/>
            <a:t> (</a:t>
          </a:r>
          <a:r>
            <a:rPr lang="pt-PT" sz="1400" dirty="0" err="1" smtClean="0"/>
            <a:t>homemade</a:t>
          </a:r>
          <a:r>
            <a:rPr lang="pt-PT" sz="1400" dirty="0" smtClean="0"/>
            <a:t>)</a:t>
          </a:r>
          <a:endParaRPr lang="pt-PT" sz="1400" dirty="0"/>
        </a:p>
      </dgm:t>
    </dgm:pt>
    <dgm:pt modelId="{5C5AD710-EBBA-40BC-A292-DAEE643D260D}" type="parTrans" cxnId="{374A59FC-74A6-4728-989E-97D282B73539}">
      <dgm:prSet/>
      <dgm:spPr/>
      <dgm:t>
        <a:bodyPr/>
        <a:lstStyle/>
        <a:p>
          <a:endParaRPr lang="pt-PT" sz="3600"/>
        </a:p>
      </dgm:t>
    </dgm:pt>
    <dgm:pt modelId="{3CD71A82-1C95-4DB8-8F40-8058B68FDD9D}" type="sibTrans" cxnId="{374A59FC-74A6-4728-989E-97D282B73539}">
      <dgm:prSet/>
      <dgm:spPr/>
      <dgm:t>
        <a:bodyPr/>
        <a:lstStyle/>
        <a:p>
          <a:endParaRPr lang="pt-PT" sz="3600"/>
        </a:p>
      </dgm:t>
    </dgm:pt>
    <dgm:pt modelId="{26D90A0B-D193-4EB0-9BC5-1FBB4EEFDBDF}">
      <dgm:prSet phldrT="[Text]" custT="1"/>
      <dgm:spPr>
        <a:solidFill>
          <a:srgbClr val="0070C0">
            <a:alpha val="50000"/>
          </a:srgbClr>
        </a:solidFill>
      </dgm:spPr>
      <dgm:t>
        <a:bodyPr/>
        <a:lstStyle/>
        <a:p>
          <a:r>
            <a:rPr lang="pt-PT" sz="1400" dirty="0" err="1" smtClean="0"/>
            <a:t>Indicators</a:t>
          </a:r>
          <a:r>
            <a:rPr lang="pt-PT" sz="1400" dirty="0" smtClean="0"/>
            <a:t> </a:t>
          </a:r>
          <a:r>
            <a:rPr lang="pt-PT" sz="1400" dirty="0" smtClean="0"/>
            <a:t>(KPI)</a:t>
          </a:r>
          <a:endParaRPr lang="pt-PT" sz="1400" dirty="0"/>
        </a:p>
      </dgm:t>
    </dgm:pt>
    <dgm:pt modelId="{D7D8B619-03DD-40BA-ADF2-C39D2E5D5E91}" type="parTrans" cxnId="{E24E2FFB-BB93-4F6A-B9DD-ADC298903D1E}">
      <dgm:prSet/>
      <dgm:spPr/>
      <dgm:t>
        <a:bodyPr/>
        <a:lstStyle/>
        <a:p>
          <a:endParaRPr lang="pt-PT" sz="3600"/>
        </a:p>
      </dgm:t>
    </dgm:pt>
    <dgm:pt modelId="{0D4A23D2-E455-49F6-8FF5-E16F0884FB84}" type="sibTrans" cxnId="{E24E2FFB-BB93-4F6A-B9DD-ADC298903D1E}">
      <dgm:prSet/>
      <dgm:spPr/>
      <dgm:t>
        <a:bodyPr/>
        <a:lstStyle/>
        <a:p>
          <a:endParaRPr lang="pt-PT" sz="3600"/>
        </a:p>
      </dgm:t>
    </dgm:pt>
    <dgm:pt modelId="{52DBB146-1FBD-46FD-AAE1-8335BBA65FAE}">
      <dgm:prSet phldrT="[Text]" custT="1"/>
      <dgm:spPr>
        <a:solidFill>
          <a:srgbClr val="0070C0">
            <a:alpha val="50000"/>
          </a:srgbClr>
        </a:solidFill>
      </dgm:spPr>
      <dgm:t>
        <a:bodyPr/>
        <a:lstStyle/>
        <a:p>
          <a:r>
            <a:rPr lang="pt-PT" sz="1400" dirty="0" err="1" smtClean="0"/>
            <a:t>Operational</a:t>
          </a:r>
          <a:endParaRPr lang="pt-PT" sz="1400" dirty="0" smtClean="0"/>
        </a:p>
        <a:p>
          <a:r>
            <a:rPr lang="pt-PT" sz="1400" dirty="0" err="1" smtClean="0"/>
            <a:t>indicadors</a:t>
          </a:r>
          <a:endParaRPr lang="pt-PT" sz="1400" dirty="0" smtClean="0"/>
        </a:p>
        <a:p>
          <a:r>
            <a:rPr lang="pt-PT" sz="1400" dirty="0" smtClean="0"/>
            <a:t>(</a:t>
          </a:r>
          <a:r>
            <a:rPr lang="pt-PT" sz="1400" dirty="0" err="1" smtClean="0"/>
            <a:t>excel</a:t>
          </a:r>
          <a:r>
            <a:rPr lang="pt-PT" sz="1400" dirty="0" smtClean="0"/>
            <a:t> ODBC)</a:t>
          </a:r>
          <a:endParaRPr lang="pt-PT" sz="1400" dirty="0"/>
        </a:p>
      </dgm:t>
    </dgm:pt>
    <dgm:pt modelId="{CCB66A58-F968-4256-9C21-4E08D83A35F1}" type="parTrans" cxnId="{DAAB66B9-FC6D-4DCF-90ED-27CBBFC425F2}">
      <dgm:prSet/>
      <dgm:spPr/>
      <dgm:t>
        <a:bodyPr/>
        <a:lstStyle/>
        <a:p>
          <a:endParaRPr lang="pt-PT" sz="3600"/>
        </a:p>
      </dgm:t>
    </dgm:pt>
    <dgm:pt modelId="{BB56E7A5-BC79-47C7-B679-1522708BDBDE}" type="sibTrans" cxnId="{DAAB66B9-FC6D-4DCF-90ED-27CBBFC425F2}">
      <dgm:prSet/>
      <dgm:spPr/>
      <dgm:t>
        <a:bodyPr/>
        <a:lstStyle/>
        <a:p>
          <a:endParaRPr lang="pt-PT" sz="3600"/>
        </a:p>
      </dgm:t>
    </dgm:pt>
    <dgm:pt modelId="{1CA7708C-D4E4-4AEB-A876-F6EBA28F97F1}">
      <dgm:prSet phldrT="[Text]" custT="1"/>
      <dgm:spPr/>
      <dgm:t>
        <a:bodyPr/>
        <a:lstStyle/>
        <a:p>
          <a:r>
            <a:rPr lang="pt-PT" sz="1400" dirty="0" err="1" smtClean="0"/>
            <a:t>DaaS</a:t>
          </a:r>
          <a:r>
            <a:rPr lang="pt-PT" sz="1400" dirty="0" smtClean="0"/>
            <a:t> / </a:t>
          </a:r>
          <a:r>
            <a:rPr lang="pt-PT" sz="1400" dirty="0" err="1" smtClean="0"/>
            <a:t>APIs</a:t>
          </a:r>
          <a:endParaRPr lang="pt-PT" sz="1400" dirty="0" smtClean="0"/>
        </a:p>
        <a:p>
          <a:r>
            <a:rPr lang="pt-PT" sz="1050" dirty="0" smtClean="0"/>
            <a:t>CERIF-XML</a:t>
          </a:r>
          <a:endParaRPr lang="pt-PT" sz="1400" dirty="0"/>
        </a:p>
      </dgm:t>
    </dgm:pt>
    <dgm:pt modelId="{2056C196-14FC-4EBB-BD1A-50545AEF7070}" type="parTrans" cxnId="{4E5230E9-0BA4-48BD-80D9-B83AD6B3ACB9}">
      <dgm:prSet/>
      <dgm:spPr/>
      <dgm:t>
        <a:bodyPr/>
        <a:lstStyle/>
        <a:p>
          <a:endParaRPr lang="pt-PT" sz="3600"/>
        </a:p>
      </dgm:t>
    </dgm:pt>
    <dgm:pt modelId="{F7180B09-E733-40CB-92A3-B9CA5EE60124}" type="sibTrans" cxnId="{4E5230E9-0BA4-48BD-80D9-B83AD6B3ACB9}">
      <dgm:prSet/>
      <dgm:spPr/>
      <dgm:t>
        <a:bodyPr/>
        <a:lstStyle/>
        <a:p>
          <a:endParaRPr lang="pt-PT" sz="3600"/>
        </a:p>
      </dgm:t>
    </dgm:pt>
    <dgm:pt modelId="{786FEC95-AEE1-4C12-B3AC-E7ABFC56B662}" type="pres">
      <dgm:prSet presAssocID="{EF58C875-E74B-4FDA-9CC6-3C00EAC70FB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C0F699C5-A1C1-4FCA-8118-4CF61B764D6F}" type="pres">
      <dgm:prSet presAssocID="{EF58C875-E74B-4FDA-9CC6-3C00EAC70FB8}" presName="radial" presStyleCnt="0">
        <dgm:presLayoutVars>
          <dgm:animLvl val="ctr"/>
        </dgm:presLayoutVars>
      </dgm:prSet>
      <dgm:spPr/>
      <dgm:t>
        <a:bodyPr/>
        <a:lstStyle/>
        <a:p>
          <a:endParaRPr lang="pt-PT"/>
        </a:p>
      </dgm:t>
    </dgm:pt>
    <dgm:pt modelId="{66BACAAF-951F-45E3-B499-9E98253F4ACE}" type="pres">
      <dgm:prSet presAssocID="{81B3F110-52ED-4934-B5C2-EFA2F0B74A7B}" presName="centerShape" presStyleLbl="vennNode1" presStyleIdx="0" presStyleCnt="7" custScaleX="81048" custScaleY="81064"/>
      <dgm:spPr/>
      <dgm:t>
        <a:bodyPr/>
        <a:lstStyle/>
        <a:p>
          <a:endParaRPr lang="pt-PT"/>
        </a:p>
      </dgm:t>
    </dgm:pt>
    <dgm:pt modelId="{E97FE8D2-748B-4E01-B5D9-55692869153E}" type="pres">
      <dgm:prSet presAssocID="{7429D4DE-0013-43B4-A963-623C52F0546E}" presName="node" presStyleLbl="vennNode1" presStyleIdx="1" presStyleCnt="7" custScaleX="142807" custScaleY="14846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4A33286C-8F86-4D4B-BD51-D5E9845F0D11}" type="pres">
      <dgm:prSet presAssocID="{26D90A0B-D193-4EB0-9BC5-1FBB4EEFDBDF}" presName="node" presStyleLbl="vennNode1" presStyleIdx="2" presStyleCnt="7" custScaleX="142807" custScaleY="14846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5936AD47-0E1C-48F1-8BB4-4FEDF18DC93C}" type="pres">
      <dgm:prSet presAssocID="{52DBB146-1FBD-46FD-AAE1-8335BBA65FAE}" presName="node" presStyleLbl="vennNode1" presStyleIdx="3" presStyleCnt="7" custScaleX="164041" custRadScaleRad="112480" custRadScaleInc="-3810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88001FF1-F870-457C-B37E-40C0EFA9EDDE}" type="pres">
      <dgm:prSet presAssocID="{1CA7708C-D4E4-4AEB-A876-F6EBA28F97F1}" presName="node" presStyleLbl="vennNode1" presStyleIdx="4" presStyleCnt="7" custScaleX="109866" custScaleY="124232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0109E388-6154-4BF0-AC5E-1757D3738B5E}" type="pres">
      <dgm:prSet presAssocID="{5B6C943C-6718-41B4-AC1D-926DEF23512E}" presName="node" presStyleLbl="vennNode1" presStyleIdx="5" presStyleCnt="7" custScaleX="142807" custScaleY="14846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CAF1B7AE-96AF-4D1D-8078-209EB3F547ED}" type="pres">
      <dgm:prSet presAssocID="{D15518FD-27C1-4239-8628-1FA927FE71DB}" presName="node" presStyleLbl="vennNode1" presStyleIdx="6" presStyleCnt="7" custScaleX="142807" custScaleY="14846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7CB603BB-C845-4ABF-99B8-2DD71EB269AC}" type="presOf" srcId="{1CA7708C-D4E4-4AEB-A876-F6EBA28F97F1}" destId="{88001FF1-F870-457C-B37E-40C0EFA9EDDE}" srcOrd="0" destOrd="0" presId="urn:microsoft.com/office/officeart/2005/8/layout/radial3"/>
    <dgm:cxn modelId="{2339000C-5919-42A3-B5EA-5A7A404B9E2B}" type="presOf" srcId="{EF58C875-E74B-4FDA-9CC6-3C00EAC70FB8}" destId="{786FEC95-AEE1-4C12-B3AC-E7ABFC56B662}" srcOrd="0" destOrd="0" presId="urn:microsoft.com/office/officeart/2005/8/layout/radial3"/>
    <dgm:cxn modelId="{A0F128B9-BFD9-423C-9B05-2FC4A54DA246}" srcId="{81B3F110-52ED-4934-B5C2-EFA2F0B74A7B}" destId="{7429D4DE-0013-43B4-A963-623C52F0546E}" srcOrd="0" destOrd="0" parTransId="{F1D403BD-2BC0-4080-96FF-E07B816D61D7}" sibTransId="{C26C899F-FAF3-4DD6-B1FA-7441C42F3CBB}"/>
    <dgm:cxn modelId="{1F2580E8-54CB-4561-B5E3-231EAA90B73C}" srcId="{81B3F110-52ED-4934-B5C2-EFA2F0B74A7B}" destId="{5B6C943C-6718-41B4-AC1D-926DEF23512E}" srcOrd="4" destOrd="0" parTransId="{4A61E714-36DD-40F3-B667-BCC5A817955B}" sibTransId="{3E9B12CF-9384-4C9A-96A1-1820B2DD0FFB}"/>
    <dgm:cxn modelId="{4E5230E9-0BA4-48BD-80D9-B83AD6B3ACB9}" srcId="{81B3F110-52ED-4934-B5C2-EFA2F0B74A7B}" destId="{1CA7708C-D4E4-4AEB-A876-F6EBA28F97F1}" srcOrd="3" destOrd="0" parTransId="{2056C196-14FC-4EBB-BD1A-50545AEF7070}" sibTransId="{F7180B09-E733-40CB-92A3-B9CA5EE60124}"/>
    <dgm:cxn modelId="{374A59FC-74A6-4728-989E-97D282B73539}" srcId="{81B3F110-52ED-4934-B5C2-EFA2F0B74A7B}" destId="{D15518FD-27C1-4239-8628-1FA927FE71DB}" srcOrd="5" destOrd="0" parTransId="{5C5AD710-EBBA-40BC-A292-DAEE643D260D}" sibTransId="{3CD71A82-1C95-4DB8-8F40-8058B68FDD9D}"/>
    <dgm:cxn modelId="{095996D3-E0D7-44F2-977C-914682F6B5D5}" type="presOf" srcId="{26D90A0B-D193-4EB0-9BC5-1FBB4EEFDBDF}" destId="{4A33286C-8F86-4D4B-BD51-D5E9845F0D11}" srcOrd="0" destOrd="0" presId="urn:microsoft.com/office/officeart/2005/8/layout/radial3"/>
    <dgm:cxn modelId="{36964376-0B8A-471D-9148-23878AE65E51}" type="presOf" srcId="{D15518FD-27C1-4239-8628-1FA927FE71DB}" destId="{CAF1B7AE-96AF-4D1D-8078-209EB3F547ED}" srcOrd="0" destOrd="0" presId="urn:microsoft.com/office/officeart/2005/8/layout/radial3"/>
    <dgm:cxn modelId="{D5DA9EE5-6787-448B-9ECC-1457864F8F4D}" srcId="{EF58C875-E74B-4FDA-9CC6-3C00EAC70FB8}" destId="{81B3F110-52ED-4934-B5C2-EFA2F0B74A7B}" srcOrd="0" destOrd="0" parTransId="{FBB68E3F-2D4C-4CFC-A2D1-5BDEA699D1AE}" sibTransId="{17F83F18-74F1-48E2-8B2F-D611608E56D5}"/>
    <dgm:cxn modelId="{A2717299-1794-409A-9FA9-BD8329AFDB93}" type="presOf" srcId="{5B6C943C-6718-41B4-AC1D-926DEF23512E}" destId="{0109E388-6154-4BF0-AC5E-1757D3738B5E}" srcOrd="0" destOrd="0" presId="urn:microsoft.com/office/officeart/2005/8/layout/radial3"/>
    <dgm:cxn modelId="{09CC693A-EB7A-40FB-84EE-85E8239E2D49}" type="presOf" srcId="{7429D4DE-0013-43B4-A963-623C52F0546E}" destId="{E97FE8D2-748B-4E01-B5D9-55692869153E}" srcOrd="0" destOrd="0" presId="urn:microsoft.com/office/officeart/2005/8/layout/radial3"/>
    <dgm:cxn modelId="{7D831CB3-C2EA-4DAE-AD17-43C86E2B7960}" type="presOf" srcId="{52DBB146-1FBD-46FD-AAE1-8335BBA65FAE}" destId="{5936AD47-0E1C-48F1-8BB4-4FEDF18DC93C}" srcOrd="0" destOrd="0" presId="urn:microsoft.com/office/officeart/2005/8/layout/radial3"/>
    <dgm:cxn modelId="{01A2C32B-176C-44E2-BFB5-323AA21A813B}" type="presOf" srcId="{81B3F110-52ED-4934-B5C2-EFA2F0B74A7B}" destId="{66BACAAF-951F-45E3-B499-9E98253F4ACE}" srcOrd="0" destOrd="0" presId="urn:microsoft.com/office/officeart/2005/8/layout/radial3"/>
    <dgm:cxn modelId="{E24E2FFB-BB93-4F6A-B9DD-ADC298903D1E}" srcId="{81B3F110-52ED-4934-B5C2-EFA2F0B74A7B}" destId="{26D90A0B-D193-4EB0-9BC5-1FBB4EEFDBDF}" srcOrd="1" destOrd="0" parTransId="{D7D8B619-03DD-40BA-ADF2-C39D2E5D5E91}" sibTransId="{0D4A23D2-E455-49F6-8FF5-E16F0884FB84}"/>
    <dgm:cxn modelId="{DAAB66B9-FC6D-4DCF-90ED-27CBBFC425F2}" srcId="{81B3F110-52ED-4934-B5C2-EFA2F0B74A7B}" destId="{52DBB146-1FBD-46FD-AAE1-8335BBA65FAE}" srcOrd="2" destOrd="0" parTransId="{CCB66A58-F968-4256-9C21-4E08D83A35F1}" sibTransId="{BB56E7A5-BC79-47C7-B679-1522708BDBDE}"/>
    <dgm:cxn modelId="{1B70D476-EA42-4B68-BF2B-4E6E98214688}" type="presParOf" srcId="{786FEC95-AEE1-4C12-B3AC-E7ABFC56B662}" destId="{C0F699C5-A1C1-4FCA-8118-4CF61B764D6F}" srcOrd="0" destOrd="0" presId="urn:microsoft.com/office/officeart/2005/8/layout/radial3"/>
    <dgm:cxn modelId="{1AC6B8E2-7D40-4ED1-9F85-70F655DB6733}" type="presParOf" srcId="{C0F699C5-A1C1-4FCA-8118-4CF61B764D6F}" destId="{66BACAAF-951F-45E3-B499-9E98253F4ACE}" srcOrd="0" destOrd="0" presId="urn:microsoft.com/office/officeart/2005/8/layout/radial3"/>
    <dgm:cxn modelId="{AA14CE54-BD33-4717-BF27-3E14189F914E}" type="presParOf" srcId="{C0F699C5-A1C1-4FCA-8118-4CF61B764D6F}" destId="{E97FE8D2-748B-4E01-B5D9-55692869153E}" srcOrd="1" destOrd="0" presId="urn:microsoft.com/office/officeart/2005/8/layout/radial3"/>
    <dgm:cxn modelId="{E285D909-F891-4377-960F-FACA06977E65}" type="presParOf" srcId="{C0F699C5-A1C1-4FCA-8118-4CF61B764D6F}" destId="{4A33286C-8F86-4D4B-BD51-D5E9845F0D11}" srcOrd="2" destOrd="0" presId="urn:microsoft.com/office/officeart/2005/8/layout/radial3"/>
    <dgm:cxn modelId="{D135217F-6523-417C-B967-120B7198D379}" type="presParOf" srcId="{C0F699C5-A1C1-4FCA-8118-4CF61B764D6F}" destId="{5936AD47-0E1C-48F1-8BB4-4FEDF18DC93C}" srcOrd="3" destOrd="0" presId="urn:microsoft.com/office/officeart/2005/8/layout/radial3"/>
    <dgm:cxn modelId="{03D372B8-01BF-4A0F-8788-72D676EBDCB8}" type="presParOf" srcId="{C0F699C5-A1C1-4FCA-8118-4CF61B764D6F}" destId="{88001FF1-F870-457C-B37E-40C0EFA9EDDE}" srcOrd="4" destOrd="0" presId="urn:microsoft.com/office/officeart/2005/8/layout/radial3"/>
    <dgm:cxn modelId="{25E9A81F-A4BE-4D18-B6B8-DEA86DFCB247}" type="presParOf" srcId="{C0F699C5-A1C1-4FCA-8118-4CF61B764D6F}" destId="{0109E388-6154-4BF0-AC5E-1757D3738B5E}" srcOrd="5" destOrd="0" presId="urn:microsoft.com/office/officeart/2005/8/layout/radial3"/>
    <dgm:cxn modelId="{BFB9E79F-B2B6-442D-AEEF-E97A295AE907}" type="presParOf" srcId="{C0F699C5-A1C1-4FCA-8118-4CF61B764D6F}" destId="{CAF1B7AE-96AF-4D1D-8078-209EB3F547ED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E6C2AD7-E3AA-4172-B454-CB876AB6D078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658715A9-4866-461E-A8A9-2F3D4DF89F60}">
      <dgm:prSet custT="1"/>
      <dgm:spPr/>
      <dgm:t>
        <a:bodyPr/>
        <a:lstStyle/>
        <a:p>
          <a:r>
            <a:rPr lang="en-US" sz="1600" dirty="0" smtClean="0"/>
            <a:t>WP2 - Regulatory framework</a:t>
          </a:r>
          <a:endParaRPr lang="pt-PT" sz="1600" dirty="0"/>
        </a:p>
      </dgm:t>
    </dgm:pt>
    <dgm:pt modelId="{1F14329B-59F1-42FB-800B-61C3E60DE998}" type="parTrans" cxnId="{FB3A209E-656D-41E6-A393-C8A117BEF262}">
      <dgm:prSet/>
      <dgm:spPr/>
      <dgm:t>
        <a:bodyPr/>
        <a:lstStyle/>
        <a:p>
          <a:endParaRPr lang="pt-PT" sz="2000"/>
        </a:p>
      </dgm:t>
    </dgm:pt>
    <dgm:pt modelId="{10C0460E-4A34-478E-95B4-36A1ED12D104}" type="sibTrans" cxnId="{FB3A209E-656D-41E6-A393-C8A117BEF262}">
      <dgm:prSet/>
      <dgm:spPr/>
      <dgm:t>
        <a:bodyPr/>
        <a:lstStyle/>
        <a:p>
          <a:endParaRPr lang="pt-PT" sz="2000"/>
        </a:p>
      </dgm:t>
    </dgm:pt>
    <dgm:pt modelId="{B598CF98-E5C4-48A7-B6D9-3B55C422D2F8}">
      <dgm:prSet custT="1"/>
      <dgm:spPr/>
      <dgm:t>
        <a:bodyPr/>
        <a:lstStyle/>
        <a:p>
          <a:r>
            <a:rPr lang="en-US" sz="1100" dirty="0" smtClean="0"/>
            <a:t>Research Indicators</a:t>
          </a:r>
          <a:endParaRPr lang="pt-PT" sz="1100" dirty="0"/>
        </a:p>
      </dgm:t>
    </dgm:pt>
    <dgm:pt modelId="{A19AEDC9-CF9F-4322-9B3F-55CCC9D09588}" type="parTrans" cxnId="{579AE525-B752-4AE7-B57A-910E3EB72FCE}">
      <dgm:prSet/>
      <dgm:spPr/>
      <dgm:t>
        <a:bodyPr/>
        <a:lstStyle/>
        <a:p>
          <a:endParaRPr lang="pt-PT" sz="2000"/>
        </a:p>
      </dgm:t>
    </dgm:pt>
    <dgm:pt modelId="{91517A56-7819-49F7-B2D8-D4FAC16CB456}" type="sibTrans" cxnId="{579AE525-B752-4AE7-B57A-910E3EB72FCE}">
      <dgm:prSet/>
      <dgm:spPr/>
      <dgm:t>
        <a:bodyPr/>
        <a:lstStyle/>
        <a:p>
          <a:endParaRPr lang="pt-PT" sz="2000"/>
        </a:p>
      </dgm:t>
    </dgm:pt>
    <dgm:pt modelId="{FD8AE875-7A58-4C3D-8CFA-4E8273839AF1}">
      <dgm:prSet custT="1"/>
      <dgm:spPr/>
      <dgm:t>
        <a:bodyPr/>
        <a:lstStyle/>
        <a:p>
          <a:r>
            <a:rPr lang="en-US" sz="1100" smtClean="0"/>
            <a:t>HEI Indicators</a:t>
          </a:r>
          <a:endParaRPr lang="pt-PT" sz="1100"/>
        </a:p>
      </dgm:t>
    </dgm:pt>
    <dgm:pt modelId="{C506E224-412C-493F-833F-691A48383CCB}" type="parTrans" cxnId="{C9935B8B-56DB-4A5C-B298-8FE035A8E9A5}">
      <dgm:prSet/>
      <dgm:spPr/>
      <dgm:t>
        <a:bodyPr/>
        <a:lstStyle/>
        <a:p>
          <a:endParaRPr lang="pt-PT" sz="2000"/>
        </a:p>
      </dgm:t>
    </dgm:pt>
    <dgm:pt modelId="{B7D18EC8-D6DB-4E96-A163-1D80F4AEBD0F}" type="sibTrans" cxnId="{C9935B8B-56DB-4A5C-B298-8FE035A8E9A5}">
      <dgm:prSet/>
      <dgm:spPr/>
      <dgm:t>
        <a:bodyPr/>
        <a:lstStyle/>
        <a:p>
          <a:endParaRPr lang="pt-PT" sz="2000"/>
        </a:p>
      </dgm:t>
    </dgm:pt>
    <dgm:pt modelId="{92B4F31D-4BAA-4AC5-A21C-D3CB0552FC7D}">
      <dgm:prSet custT="1"/>
      <dgm:spPr/>
      <dgm:t>
        <a:bodyPr/>
        <a:lstStyle/>
        <a:p>
          <a:r>
            <a:rPr lang="en-US" sz="1100" dirty="0" smtClean="0"/>
            <a:t>Data interoperability formats</a:t>
          </a:r>
          <a:endParaRPr lang="pt-PT" sz="1100" dirty="0"/>
        </a:p>
      </dgm:t>
    </dgm:pt>
    <dgm:pt modelId="{3F3EE3D1-F147-419F-AE40-7EF44C088D97}" type="parTrans" cxnId="{6009032C-5EB9-4C49-883E-C44D010D6CFE}">
      <dgm:prSet/>
      <dgm:spPr/>
      <dgm:t>
        <a:bodyPr/>
        <a:lstStyle/>
        <a:p>
          <a:endParaRPr lang="pt-PT" sz="2000"/>
        </a:p>
      </dgm:t>
    </dgm:pt>
    <dgm:pt modelId="{F69BAC2E-C202-4D85-99CC-E0A79A9CC719}" type="sibTrans" cxnId="{6009032C-5EB9-4C49-883E-C44D010D6CFE}">
      <dgm:prSet/>
      <dgm:spPr/>
      <dgm:t>
        <a:bodyPr/>
        <a:lstStyle/>
        <a:p>
          <a:endParaRPr lang="pt-PT" sz="2000"/>
        </a:p>
      </dgm:t>
    </dgm:pt>
    <dgm:pt modelId="{EA573924-3FB1-4F4A-A26F-1174C87DEB6B}">
      <dgm:prSet custT="1"/>
      <dgm:spPr/>
      <dgm:t>
        <a:bodyPr/>
        <a:lstStyle/>
        <a:p>
          <a:r>
            <a:rPr lang="en-US" sz="1100" dirty="0" smtClean="0"/>
            <a:t>Interoperability pub admin</a:t>
          </a:r>
          <a:endParaRPr lang="pt-PT" sz="1100" dirty="0"/>
        </a:p>
      </dgm:t>
    </dgm:pt>
    <dgm:pt modelId="{1967CE2C-025F-4320-8017-10808E041CB8}" type="parTrans" cxnId="{76189146-6ADA-4582-AE3E-5F77379F097B}">
      <dgm:prSet/>
      <dgm:spPr/>
      <dgm:t>
        <a:bodyPr/>
        <a:lstStyle/>
        <a:p>
          <a:endParaRPr lang="pt-PT" sz="2000"/>
        </a:p>
      </dgm:t>
    </dgm:pt>
    <dgm:pt modelId="{213FC016-032C-48B7-96BE-DD195091B705}" type="sibTrans" cxnId="{76189146-6ADA-4582-AE3E-5F77379F097B}">
      <dgm:prSet/>
      <dgm:spPr/>
      <dgm:t>
        <a:bodyPr/>
        <a:lstStyle/>
        <a:p>
          <a:endParaRPr lang="pt-PT" sz="2000"/>
        </a:p>
      </dgm:t>
    </dgm:pt>
    <dgm:pt modelId="{54BA0099-77DA-44B6-B3AA-A67403161D55}">
      <dgm:prSet custT="1"/>
      <dgm:spPr/>
      <dgm:t>
        <a:bodyPr/>
        <a:lstStyle/>
        <a:p>
          <a:r>
            <a:rPr lang="en-US" sz="1100" dirty="0" smtClean="0"/>
            <a:t>Unique identifiers </a:t>
          </a:r>
          <a:endParaRPr lang="pt-PT" sz="1100" dirty="0"/>
        </a:p>
      </dgm:t>
    </dgm:pt>
    <dgm:pt modelId="{9FE1E377-84CC-4AD8-826A-1F5B91FBFCB0}" type="parTrans" cxnId="{68017292-4AAE-45C4-8F54-796DD2CD9631}">
      <dgm:prSet/>
      <dgm:spPr/>
      <dgm:t>
        <a:bodyPr/>
        <a:lstStyle/>
        <a:p>
          <a:endParaRPr lang="pt-PT" sz="2000"/>
        </a:p>
      </dgm:t>
    </dgm:pt>
    <dgm:pt modelId="{60CBB667-DC86-4FB3-AF36-B456BD606BC7}" type="sibTrans" cxnId="{68017292-4AAE-45C4-8F54-796DD2CD9631}">
      <dgm:prSet/>
      <dgm:spPr/>
      <dgm:t>
        <a:bodyPr/>
        <a:lstStyle/>
        <a:p>
          <a:endParaRPr lang="pt-PT" sz="2000"/>
        </a:p>
      </dgm:t>
    </dgm:pt>
    <dgm:pt modelId="{CFD7EEC5-8BB4-4775-B9AF-EC871C8B5323}">
      <dgm:prSet custT="1"/>
      <dgm:spPr/>
      <dgm:t>
        <a:bodyPr/>
        <a:lstStyle/>
        <a:p>
          <a:r>
            <a:rPr lang="en-US" sz="1100" dirty="0" smtClean="0"/>
            <a:t>Data synchronization</a:t>
          </a:r>
          <a:endParaRPr lang="pt-PT" sz="1100" dirty="0"/>
        </a:p>
      </dgm:t>
    </dgm:pt>
    <dgm:pt modelId="{21241560-D3BC-4DF1-8AD1-44135CB75B70}" type="parTrans" cxnId="{A4E79E29-6416-4786-8966-C63E4506B8AB}">
      <dgm:prSet/>
      <dgm:spPr/>
      <dgm:t>
        <a:bodyPr/>
        <a:lstStyle/>
        <a:p>
          <a:endParaRPr lang="pt-PT" sz="2000"/>
        </a:p>
      </dgm:t>
    </dgm:pt>
    <dgm:pt modelId="{C1E04841-152E-48B5-A3BC-BE867E807C1A}" type="sibTrans" cxnId="{A4E79E29-6416-4786-8966-C63E4506B8AB}">
      <dgm:prSet/>
      <dgm:spPr/>
      <dgm:t>
        <a:bodyPr/>
        <a:lstStyle/>
        <a:p>
          <a:endParaRPr lang="pt-PT" sz="2000"/>
        </a:p>
      </dgm:t>
    </dgm:pt>
    <dgm:pt modelId="{433ADA2F-7DE1-4934-BE55-D5161A68B597}">
      <dgm:prSet custT="1"/>
      <dgm:spPr/>
      <dgm:t>
        <a:bodyPr/>
        <a:lstStyle/>
        <a:p>
          <a:r>
            <a:rPr lang="en-US" sz="1100" dirty="0" smtClean="0"/>
            <a:t>Information security and privacy</a:t>
          </a:r>
          <a:endParaRPr lang="pt-PT" sz="1100" dirty="0"/>
        </a:p>
      </dgm:t>
    </dgm:pt>
    <dgm:pt modelId="{B78BEEE5-6E58-4FD4-A054-5D274A3FB5CB}" type="parTrans" cxnId="{16E151AC-5F05-45A5-91A4-751681552DA4}">
      <dgm:prSet/>
      <dgm:spPr/>
      <dgm:t>
        <a:bodyPr/>
        <a:lstStyle/>
        <a:p>
          <a:endParaRPr lang="pt-PT" sz="2000"/>
        </a:p>
      </dgm:t>
    </dgm:pt>
    <dgm:pt modelId="{F91FE2A7-2AF3-4A7E-944E-442C8D52A2F2}" type="sibTrans" cxnId="{16E151AC-5F05-45A5-91A4-751681552DA4}">
      <dgm:prSet/>
      <dgm:spPr/>
      <dgm:t>
        <a:bodyPr/>
        <a:lstStyle/>
        <a:p>
          <a:endParaRPr lang="pt-PT" sz="2000"/>
        </a:p>
      </dgm:t>
    </dgm:pt>
    <dgm:pt modelId="{B993F8F8-AFE8-4933-9AD2-29A48A3997CC}">
      <dgm:prSet custT="1"/>
      <dgm:spPr/>
      <dgm:t>
        <a:bodyPr/>
        <a:lstStyle/>
        <a:p>
          <a:r>
            <a:rPr lang="en-US" sz="1100" dirty="0" smtClean="0"/>
            <a:t>Conformance and interoperability testing</a:t>
          </a:r>
          <a:endParaRPr lang="pt-PT" sz="1100" dirty="0"/>
        </a:p>
      </dgm:t>
    </dgm:pt>
    <dgm:pt modelId="{4C9902F4-375C-48AE-85AD-FBCB46A5A244}" type="parTrans" cxnId="{8CC1C416-5D7A-44C7-B11C-12E88CE6E376}">
      <dgm:prSet/>
      <dgm:spPr/>
      <dgm:t>
        <a:bodyPr/>
        <a:lstStyle/>
        <a:p>
          <a:endParaRPr lang="pt-PT" sz="2000"/>
        </a:p>
      </dgm:t>
    </dgm:pt>
    <dgm:pt modelId="{7B904F44-A41B-4688-86E2-75F9B6CD9552}" type="sibTrans" cxnId="{8CC1C416-5D7A-44C7-B11C-12E88CE6E376}">
      <dgm:prSet/>
      <dgm:spPr/>
      <dgm:t>
        <a:bodyPr/>
        <a:lstStyle/>
        <a:p>
          <a:endParaRPr lang="pt-PT" sz="2000"/>
        </a:p>
      </dgm:t>
    </dgm:pt>
    <dgm:pt modelId="{F51C873D-9D3E-4A62-99AD-FD7F42C45F99}">
      <dgm:prSet custT="1"/>
      <dgm:spPr/>
      <dgm:t>
        <a:bodyPr/>
        <a:lstStyle/>
        <a:p>
          <a:pPr>
            <a:spcAft>
              <a:spcPct val="35000"/>
            </a:spcAft>
          </a:pPr>
          <a:r>
            <a:rPr lang="en-US" sz="1600" dirty="0" smtClean="0"/>
            <a:t>WP3 </a:t>
          </a:r>
        </a:p>
        <a:p>
          <a:pPr>
            <a:spcAft>
              <a:spcPts val="0"/>
            </a:spcAft>
          </a:pPr>
          <a:r>
            <a:rPr lang="en-US" sz="1600" dirty="0" smtClean="0"/>
            <a:t> National CRIS</a:t>
          </a:r>
        </a:p>
        <a:p>
          <a:pPr>
            <a:spcAft>
              <a:spcPct val="35000"/>
            </a:spcAft>
          </a:pPr>
          <a:r>
            <a:rPr lang="en-US" sz="1600" dirty="0" smtClean="0"/>
            <a:t>(RF Compliance)</a:t>
          </a:r>
          <a:endParaRPr lang="pt-PT" sz="1600" dirty="0"/>
        </a:p>
      </dgm:t>
    </dgm:pt>
    <dgm:pt modelId="{08E07B34-CDBE-4DEC-83B6-EBAF0E871E77}" type="parTrans" cxnId="{EE7C78B7-5E0B-44A1-95DC-A9105A3FAB46}">
      <dgm:prSet/>
      <dgm:spPr/>
      <dgm:t>
        <a:bodyPr/>
        <a:lstStyle/>
        <a:p>
          <a:endParaRPr lang="pt-PT" sz="2000"/>
        </a:p>
      </dgm:t>
    </dgm:pt>
    <dgm:pt modelId="{2CE2F313-D030-4668-9A6E-92DF4D5097E2}" type="sibTrans" cxnId="{EE7C78B7-5E0B-44A1-95DC-A9105A3FAB46}">
      <dgm:prSet/>
      <dgm:spPr/>
      <dgm:t>
        <a:bodyPr/>
        <a:lstStyle/>
        <a:p>
          <a:endParaRPr lang="pt-PT" sz="2000"/>
        </a:p>
      </dgm:t>
    </dgm:pt>
    <dgm:pt modelId="{D208EF76-D271-4B0E-B107-5A58EA1ADA40}">
      <dgm:prSet custT="1"/>
      <dgm:spPr/>
      <dgm:t>
        <a:bodyPr/>
        <a:lstStyle/>
        <a:p>
          <a:r>
            <a:rPr lang="en-US" sz="1100" dirty="0" smtClean="0"/>
            <a:t>IS Funders</a:t>
          </a:r>
          <a:endParaRPr lang="pt-PT" sz="1100" dirty="0"/>
        </a:p>
      </dgm:t>
    </dgm:pt>
    <dgm:pt modelId="{271B4076-4085-48A1-BD4C-22A17012C9A3}" type="parTrans" cxnId="{F4F97DD8-72DE-4E72-9A06-3E8D6421A803}">
      <dgm:prSet/>
      <dgm:spPr/>
      <dgm:t>
        <a:bodyPr/>
        <a:lstStyle/>
        <a:p>
          <a:endParaRPr lang="pt-PT" sz="2000"/>
        </a:p>
      </dgm:t>
    </dgm:pt>
    <dgm:pt modelId="{E5FCD4C2-B8CC-4061-B37E-815863D2DAC6}" type="sibTrans" cxnId="{F4F97DD8-72DE-4E72-9A06-3E8D6421A803}">
      <dgm:prSet/>
      <dgm:spPr/>
      <dgm:t>
        <a:bodyPr/>
        <a:lstStyle/>
        <a:p>
          <a:endParaRPr lang="pt-PT" sz="2000"/>
        </a:p>
      </dgm:t>
    </dgm:pt>
    <dgm:pt modelId="{28033527-AFD5-4264-9FD8-73A8FECBB2D6}">
      <dgm:prSet custT="1"/>
      <dgm:spPr/>
      <dgm:t>
        <a:bodyPr/>
        <a:lstStyle/>
        <a:p>
          <a:r>
            <a:rPr lang="en-US" sz="1100" dirty="0" smtClean="0"/>
            <a:t>IS DG HEI</a:t>
          </a:r>
          <a:endParaRPr lang="pt-PT" sz="1100" dirty="0"/>
        </a:p>
      </dgm:t>
    </dgm:pt>
    <dgm:pt modelId="{BB611919-41D2-4802-87BF-5828E45C12F0}" type="parTrans" cxnId="{946FD358-B246-4A94-B3B1-449DB9DFFF24}">
      <dgm:prSet/>
      <dgm:spPr/>
      <dgm:t>
        <a:bodyPr/>
        <a:lstStyle/>
        <a:p>
          <a:endParaRPr lang="pt-PT" sz="2000"/>
        </a:p>
      </dgm:t>
    </dgm:pt>
    <dgm:pt modelId="{55A0DEEA-3EF6-40A1-87AA-F3913A316105}" type="sibTrans" cxnId="{946FD358-B246-4A94-B3B1-449DB9DFFF24}">
      <dgm:prSet/>
      <dgm:spPr/>
      <dgm:t>
        <a:bodyPr/>
        <a:lstStyle/>
        <a:p>
          <a:endParaRPr lang="pt-PT" sz="2000"/>
        </a:p>
      </dgm:t>
    </dgm:pt>
    <dgm:pt modelId="{D16B55BB-9BC6-47C8-BC75-9F1B60570DCF}">
      <dgm:prSet custT="1"/>
      <dgm:spPr/>
      <dgm:t>
        <a:bodyPr/>
        <a:lstStyle/>
        <a:p>
          <a:r>
            <a:rPr lang="en-US" sz="1100" dirty="0" smtClean="0"/>
            <a:t>SI Accreditation Agency</a:t>
          </a:r>
          <a:endParaRPr lang="pt-PT" sz="1100" dirty="0"/>
        </a:p>
      </dgm:t>
    </dgm:pt>
    <dgm:pt modelId="{1B1EA33F-DAAE-46D4-B14E-C02DFDB6E244}" type="parTrans" cxnId="{B5177426-3CFA-4445-85D1-B1746673F88F}">
      <dgm:prSet/>
      <dgm:spPr/>
      <dgm:t>
        <a:bodyPr/>
        <a:lstStyle/>
        <a:p>
          <a:endParaRPr lang="pt-PT" sz="2000"/>
        </a:p>
      </dgm:t>
    </dgm:pt>
    <dgm:pt modelId="{4F2E18F6-9D84-45EF-A190-A02B27A2B7EC}" type="sibTrans" cxnId="{B5177426-3CFA-4445-85D1-B1746673F88F}">
      <dgm:prSet/>
      <dgm:spPr/>
      <dgm:t>
        <a:bodyPr/>
        <a:lstStyle/>
        <a:p>
          <a:endParaRPr lang="pt-PT" sz="2000"/>
        </a:p>
      </dgm:t>
    </dgm:pt>
    <dgm:pt modelId="{A69BD3AF-5CDF-4D11-8C27-70E4376DDEE5}">
      <dgm:prSet custT="1"/>
      <dgm:spPr/>
      <dgm:t>
        <a:bodyPr/>
        <a:lstStyle/>
        <a:p>
          <a:r>
            <a:rPr lang="en-US" sz="1100" dirty="0" smtClean="0"/>
            <a:t>IS Stats Bureau</a:t>
          </a:r>
          <a:endParaRPr lang="pt-PT" sz="1100" dirty="0"/>
        </a:p>
      </dgm:t>
    </dgm:pt>
    <dgm:pt modelId="{B2E1A18D-13EB-4AF1-A9B7-F9710FE6C0A1}" type="parTrans" cxnId="{EAD7D10B-472D-4C61-8D7F-05DC1F10C569}">
      <dgm:prSet/>
      <dgm:spPr/>
      <dgm:t>
        <a:bodyPr/>
        <a:lstStyle/>
        <a:p>
          <a:endParaRPr lang="pt-PT" sz="2000"/>
        </a:p>
      </dgm:t>
    </dgm:pt>
    <dgm:pt modelId="{BFF7AF4F-003C-4D6D-B0BA-2C335E05221C}" type="sibTrans" cxnId="{EAD7D10B-472D-4C61-8D7F-05DC1F10C569}">
      <dgm:prSet/>
      <dgm:spPr/>
      <dgm:t>
        <a:bodyPr/>
        <a:lstStyle/>
        <a:p>
          <a:endParaRPr lang="pt-PT" sz="2000"/>
        </a:p>
      </dgm:t>
    </dgm:pt>
    <dgm:pt modelId="{7306F00D-872A-451A-A839-0C45AD3C51BE}">
      <dgm:prSet custT="1"/>
      <dgm:spPr/>
      <dgm:t>
        <a:bodyPr/>
        <a:lstStyle/>
        <a:p>
          <a:r>
            <a:rPr lang="en-US" sz="1100" dirty="0" smtClean="0"/>
            <a:t>IS DG Plan and control</a:t>
          </a:r>
          <a:endParaRPr lang="pt-PT" sz="1100" dirty="0"/>
        </a:p>
      </dgm:t>
    </dgm:pt>
    <dgm:pt modelId="{B77F00AB-4179-47E6-A051-E3A19EF123F6}" type="parTrans" cxnId="{2A9118DE-44D0-4DCC-A69A-DF5D816C9839}">
      <dgm:prSet/>
      <dgm:spPr/>
      <dgm:t>
        <a:bodyPr/>
        <a:lstStyle/>
        <a:p>
          <a:endParaRPr lang="pt-PT" sz="2000"/>
        </a:p>
      </dgm:t>
    </dgm:pt>
    <dgm:pt modelId="{CD78F46E-A231-4B08-B8EB-1EEAF3CFCDA4}" type="sibTrans" cxnId="{2A9118DE-44D0-4DCC-A69A-DF5D816C9839}">
      <dgm:prSet/>
      <dgm:spPr/>
      <dgm:t>
        <a:bodyPr/>
        <a:lstStyle/>
        <a:p>
          <a:endParaRPr lang="pt-PT" sz="2000"/>
        </a:p>
      </dgm:t>
    </dgm:pt>
    <dgm:pt modelId="{95F875C9-04AF-43F3-AE28-93575ADCB9EE}">
      <dgm:prSet custT="1"/>
      <dgm:spPr/>
      <dgm:t>
        <a:bodyPr/>
        <a:lstStyle/>
        <a:p>
          <a:r>
            <a:rPr lang="en-US" sz="1600" dirty="0" smtClean="0"/>
            <a:t>WP4</a:t>
          </a:r>
        </a:p>
        <a:p>
          <a:r>
            <a:rPr lang="en-US" sz="1600" dirty="0" smtClean="0"/>
            <a:t>New national CRIS</a:t>
          </a:r>
          <a:endParaRPr lang="pt-PT" sz="1600" dirty="0"/>
        </a:p>
      </dgm:t>
    </dgm:pt>
    <dgm:pt modelId="{11BED3D8-AA53-4208-A905-0996B49E3167}" type="parTrans" cxnId="{82724E2A-702D-4914-A9D1-ABE751FCAA16}">
      <dgm:prSet/>
      <dgm:spPr/>
      <dgm:t>
        <a:bodyPr/>
        <a:lstStyle/>
        <a:p>
          <a:endParaRPr lang="pt-PT" sz="2000"/>
        </a:p>
      </dgm:t>
    </dgm:pt>
    <dgm:pt modelId="{F1E8A8E5-84DE-4CE2-90C0-36A297BBABAF}" type="sibTrans" cxnId="{82724E2A-702D-4914-A9D1-ABE751FCAA16}">
      <dgm:prSet/>
      <dgm:spPr/>
      <dgm:t>
        <a:bodyPr/>
        <a:lstStyle/>
        <a:p>
          <a:endParaRPr lang="pt-PT" sz="2000"/>
        </a:p>
      </dgm:t>
    </dgm:pt>
    <dgm:pt modelId="{AE034AAB-D17B-425E-A68C-FE3000C86E96}">
      <dgm:prSet custT="1"/>
      <dgm:spPr/>
      <dgm:t>
        <a:bodyPr/>
        <a:lstStyle/>
        <a:p>
          <a:r>
            <a:rPr lang="en-US" sz="1100" dirty="0" smtClean="0"/>
            <a:t>Research Network System</a:t>
          </a:r>
          <a:endParaRPr lang="pt-PT" sz="1100" dirty="0"/>
        </a:p>
      </dgm:t>
    </dgm:pt>
    <dgm:pt modelId="{C37CE92F-4C8A-4130-A088-54A0A62C2EED}" type="parTrans" cxnId="{581EE456-23BC-4048-9384-AB8960C5D190}">
      <dgm:prSet/>
      <dgm:spPr/>
      <dgm:t>
        <a:bodyPr/>
        <a:lstStyle/>
        <a:p>
          <a:endParaRPr lang="pt-PT" sz="2000"/>
        </a:p>
      </dgm:t>
    </dgm:pt>
    <dgm:pt modelId="{831DB57A-91F7-423D-919B-7D7FE0162DB7}" type="sibTrans" cxnId="{581EE456-23BC-4048-9384-AB8960C5D190}">
      <dgm:prSet/>
      <dgm:spPr/>
      <dgm:t>
        <a:bodyPr/>
        <a:lstStyle/>
        <a:p>
          <a:endParaRPr lang="pt-PT" sz="2000"/>
        </a:p>
      </dgm:t>
    </dgm:pt>
    <dgm:pt modelId="{B00AADEF-4A9C-400A-BDBF-4C2B3CC1F739}">
      <dgm:prSet custT="1"/>
      <dgm:spPr/>
      <dgm:t>
        <a:bodyPr/>
        <a:lstStyle/>
        <a:p>
          <a:r>
            <a:rPr lang="en-US" sz="1600" dirty="0" smtClean="0"/>
            <a:t>WP5</a:t>
          </a:r>
        </a:p>
        <a:p>
          <a:r>
            <a:rPr lang="en-US" sz="1600" dirty="0" smtClean="0"/>
            <a:t>Local CRIS</a:t>
          </a:r>
          <a:endParaRPr lang="pt-PT" sz="1600" dirty="0"/>
        </a:p>
      </dgm:t>
    </dgm:pt>
    <dgm:pt modelId="{B81278FE-E8AE-4121-82B0-61CBC2218056}" type="parTrans" cxnId="{19E80B57-CF20-483F-A1EE-18BC2110985B}">
      <dgm:prSet/>
      <dgm:spPr/>
      <dgm:t>
        <a:bodyPr/>
        <a:lstStyle/>
        <a:p>
          <a:endParaRPr lang="pt-PT" sz="2000"/>
        </a:p>
      </dgm:t>
    </dgm:pt>
    <dgm:pt modelId="{BB1B107D-D139-415D-8559-B6D85820E5DA}" type="sibTrans" cxnId="{19E80B57-CF20-483F-A1EE-18BC2110985B}">
      <dgm:prSet/>
      <dgm:spPr/>
      <dgm:t>
        <a:bodyPr/>
        <a:lstStyle/>
        <a:p>
          <a:endParaRPr lang="pt-PT" sz="2000"/>
        </a:p>
      </dgm:t>
    </dgm:pt>
    <dgm:pt modelId="{204A2A98-A9BE-46A3-B3F7-1A7CA839DB6A}">
      <dgm:prSet custT="1"/>
      <dgm:spPr/>
      <dgm:t>
        <a:bodyPr/>
        <a:lstStyle/>
        <a:p>
          <a:r>
            <a:rPr lang="en-US" sz="1100" dirty="0" smtClean="0"/>
            <a:t>Academic System</a:t>
          </a:r>
          <a:endParaRPr lang="pt-PT" sz="1100" dirty="0"/>
        </a:p>
      </dgm:t>
    </dgm:pt>
    <dgm:pt modelId="{863DE44B-3764-4E9E-9114-53FE3DF8A0E0}" type="parTrans" cxnId="{175EC634-6A26-44B3-9070-4C32E2FA4FEE}">
      <dgm:prSet/>
      <dgm:spPr/>
      <dgm:t>
        <a:bodyPr/>
        <a:lstStyle/>
        <a:p>
          <a:endParaRPr lang="pt-PT" sz="2000"/>
        </a:p>
      </dgm:t>
    </dgm:pt>
    <dgm:pt modelId="{89E3721D-CA13-42FB-BD0F-2C26B3B91CEC}" type="sibTrans" cxnId="{175EC634-6A26-44B3-9070-4C32E2FA4FEE}">
      <dgm:prSet/>
      <dgm:spPr/>
      <dgm:t>
        <a:bodyPr/>
        <a:lstStyle/>
        <a:p>
          <a:endParaRPr lang="pt-PT" sz="2000"/>
        </a:p>
      </dgm:t>
    </dgm:pt>
    <dgm:pt modelId="{565D7A95-E8FA-49FA-A5CA-1F610BAA8A9A}">
      <dgm:prSet custT="1"/>
      <dgm:spPr/>
      <dgm:t>
        <a:bodyPr/>
        <a:lstStyle/>
        <a:p>
          <a:r>
            <a:rPr lang="en-US" sz="1100" dirty="0" smtClean="0"/>
            <a:t>CRIS</a:t>
          </a:r>
          <a:endParaRPr lang="pt-PT" sz="1100" dirty="0"/>
        </a:p>
      </dgm:t>
    </dgm:pt>
    <dgm:pt modelId="{112A765F-5861-4055-A7FA-20B4778B6899}" type="parTrans" cxnId="{6B95C597-E090-473A-B611-5FCCC12D86BE}">
      <dgm:prSet/>
      <dgm:spPr/>
      <dgm:t>
        <a:bodyPr/>
        <a:lstStyle/>
        <a:p>
          <a:endParaRPr lang="pt-PT" sz="2000"/>
        </a:p>
      </dgm:t>
    </dgm:pt>
    <dgm:pt modelId="{6F3121B2-FAF1-49DC-8310-0DF228ABE67F}" type="sibTrans" cxnId="{6B95C597-E090-473A-B611-5FCCC12D86BE}">
      <dgm:prSet/>
      <dgm:spPr/>
      <dgm:t>
        <a:bodyPr/>
        <a:lstStyle/>
        <a:p>
          <a:endParaRPr lang="pt-PT" sz="2000"/>
        </a:p>
      </dgm:t>
    </dgm:pt>
    <dgm:pt modelId="{15B4A50F-099E-4579-A2FB-18A94BB1D6A1}">
      <dgm:prSet custT="1"/>
      <dgm:spPr/>
      <dgm:t>
        <a:bodyPr/>
        <a:lstStyle/>
        <a:p>
          <a:r>
            <a:rPr lang="en-US" sz="1000" dirty="0" err="1" smtClean="0"/>
            <a:t>DSpaceCRIS</a:t>
          </a:r>
          <a:endParaRPr lang="pt-PT" sz="1000" dirty="0"/>
        </a:p>
      </dgm:t>
    </dgm:pt>
    <dgm:pt modelId="{20761367-69EA-40E4-968B-B483CFF66D9A}" type="parTrans" cxnId="{4714F6A3-E1DF-4C94-A434-1732A152C30D}">
      <dgm:prSet/>
      <dgm:spPr/>
      <dgm:t>
        <a:bodyPr/>
        <a:lstStyle/>
        <a:p>
          <a:endParaRPr lang="pt-PT" sz="2000"/>
        </a:p>
      </dgm:t>
    </dgm:pt>
    <dgm:pt modelId="{036A3AB5-BA16-4EA4-8A80-F35E9DA342C8}" type="sibTrans" cxnId="{4714F6A3-E1DF-4C94-A434-1732A152C30D}">
      <dgm:prSet/>
      <dgm:spPr/>
      <dgm:t>
        <a:bodyPr/>
        <a:lstStyle/>
        <a:p>
          <a:endParaRPr lang="pt-PT" sz="2000"/>
        </a:p>
      </dgm:t>
    </dgm:pt>
    <dgm:pt modelId="{078C2A09-AAEB-4662-8054-5BB24F3A5E87}">
      <dgm:prSet custT="1"/>
      <dgm:spPr/>
      <dgm:t>
        <a:bodyPr/>
        <a:lstStyle/>
        <a:p>
          <a:r>
            <a:rPr lang="en-US" sz="1000" dirty="0" smtClean="0"/>
            <a:t>IRIS?</a:t>
          </a:r>
          <a:endParaRPr lang="pt-PT" sz="1000" dirty="0"/>
        </a:p>
      </dgm:t>
    </dgm:pt>
    <dgm:pt modelId="{DE41966D-BAC6-4AB1-BB57-DED3AD85DFE4}" type="parTrans" cxnId="{EED175B7-F58D-4DEE-BA4C-C8CACDB25F62}">
      <dgm:prSet/>
      <dgm:spPr/>
      <dgm:t>
        <a:bodyPr/>
        <a:lstStyle/>
        <a:p>
          <a:endParaRPr lang="pt-PT" sz="2000"/>
        </a:p>
      </dgm:t>
    </dgm:pt>
    <dgm:pt modelId="{4D80A239-0C9A-4F43-B7E0-E10A36B379FF}" type="sibTrans" cxnId="{EED175B7-F58D-4DEE-BA4C-C8CACDB25F62}">
      <dgm:prSet/>
      <dgm:spPr/>
      <dgm:t>
        <a:bodyPr/>
        <a:lstStyle/>
        <a:p>
          <a:endParaRPr lang="pt-PT" sz="2000"/>
        </a:p>
      </dgm:t>
    </dgm:pt>
    <dgm:pt modelId="{E67CD885-5369-4991-AAC5-2ECFD27D5FD5}">
      <dgm:prSet custT="1"/>
      <dgm:spPr/>
      <dgm:t>
        <a:bodyPr/>
        <a:lstStyle/>
        <a:p>
          <a:r>
            <a:rPr lang="en-US" sz="1600" dirty="0" smtClean="0"/>
            <a:t>WP6</a:t>
          </a:r>
        </a:p>
        <a:p>
          <a:r>
            <a:rPr lang="en-US" sz="1600" dirty="0" smtClean="0"/>
            <a:t>Truth database</a:t>
          </a:r>
          <a:endParaRPr lang="pt-PT" sz="1600" dirty="0"/>
        </a:p>
      </dgm:t>
    </dgm:pt>
    <dgm:pt modelId="{576D6AF6-7B4E-471B-BA7D-F04069AC6A5C}" type="parTrans" cxnId="{A98C225E-141C-4CD0-80D4-8FE312C2118B}">
      <dgm:prSet/>
      <dgm:spPr/>
      <dgm:t>
        <a:bodyPr/>
        <a:lstStyle/>
        <a:p>
          <a:endParaRPr lang="pt-PT" sz="2000"/>
        </a:p>
      </dgm:t>
    </dgm:pt>
    <dgm:pt modelId="{269C1D01-9273-4495-8A84-D28CE847DFFF}" type="sibTrans" cxnId="{A98C225E-141C-4CD0-80D4-8FE312C2118B}">
      <dgm:prSet/>
      <dgm:spPr/>
      <dgm:t>
        <a:bodyPr/>
        <a:lstStyle/>
        <a:p>
          <a:endParaRPr lang="pt-PT" sz="2000"/>
        </a:p>
      </dgm:t>
    </dgm:pt>
    <dgm:pt modelId="{8D5A94D4-435C-4A97-84F0-C37AE54819B3}">
      <dgm:prSet custT="1"/>
      <dgm:spPr/>
      <dgm:t>
        <a:bodyPr/>
        <a:lstStyle/>
        <a:p>
          <a:r>
            <a:rPr lang="en-US" sz="1100" dirty="0" smtClean="0"/>
            <a:t>CERIF BD</a:t>
          </a:r>
          <a:endParaRPr lang="pt-PT" sz="1100" dirty="0"/>
        </a:p>
      </dgm:t>
    </dgm:pt>
    <dgm:pt modelId="{CA52AE38-E81F-46B9-963E-6D5B1280851F}" type="parTrans" cxnId="{BCF1C783-EEE3-48AA-84E1-D31D790452F0}">
      <dgm:prSet/>
      <dgm:spPr/>
      <dgm:t>
        <a:bodyPr/>
        <a:lstStyle/>
        <a:p>
          <a:endParaRPr lang="pt-PT" sz="2000"/>
        </a:p>
      </dgm:t>
    </dgm:pt>
    <dgm:pt modelId="{3B950E12-0F76-4AD2-84F9-E6EBAFA55AB9}" type="sibTrans" cxnId="{BCF1C783-EEE3-48AA-84E1-D31D790452F0}">
      <dgm:prSet/>
      <dgm:spPr/>
      <dgm:t>
        <a:bodyPr/>
        <a:lstStyle/>
        <a:p>
          <a:endParaRPr lang="pt-PT" sz="2000"/>
        </a:p>
      </dgm:t>
    </dgm:pt>
    <dgm:pt modelId="{61E2A5FE-8F53-4B20-ABAF-C13B100BB45F}">
      <dgm:prSet custT="1"/>
      <dgm:spPr/>
      <dgm:t>
        <a:bodyPr/>
        <a:lstStyle/>
        <a:p>
          <a:r>
            <a:rPr lang="en-US" sz="1100" dirty="0" smtClean="0"/>
            <a:t>Aggregation</a:t>
          </a:r>
          <a:endParaRPr lang="pt-PT" sz="1100" dirty="0"/>
        </a:p>
      </dgm:t>
    </dgm:pt>
    <dgm:pt modelId="{FC775835-22C8-4130-AB56-6E3D20F11DBD}" type="parTrans" cxnId="{79D7E4F3-57E0-45F0-834E-76021D42C76D}">
      <dgm:prSet/>
      <dgm:spPr/>
      <dgm:t>
        <a:bodyPr/>
        <a:lstStyle/>
        <a:p>
          <a:endParaRPr lang="pt-PT" sz="2000"/>
        </a:p>
      </dgm:t>
    </dgm:pt>
    <dgm:pt modelId="{71D74588-18AA-4055-A108-D7749A6084B4}" type="sibTrans" cxnId="{79D7E4F3-57E0-45F0-834E-76021D42C76D}">
      <dgm:prSet/>
      <dgm:spPr/>
      <dgm:t>
        <a:bodyPr/>
        <a:lstStyle/>
        <a:p>
          <a:endParaRPr lang="pt-PT" sz="2000"/>
        </a:p>
      </dgm:t>
    </dgm:pt>
    <dgm:pt modelId="{C843655B-3F09-42EA-A5DB-79D6112311E3}">
      <dgm:prSet custT="1"/>
      <dgm:spPr/>
      <dgm:t>
        <a:bodyPr/>
        <a:lstStyle/>
        <a:p>
          <a:r>
            <a:rPr lang="en-US" sz="1100" dirty="0" smtClean="0"/>
            <a:t>Master Data Management</a:t>
          </a:r>
          <a:endParaRPr lang="pt-PT" sz="1100" dirty="0"/>
        </a:p>
      </dgm:t>
    </dgm:pt>
    <dgm:pt modelId="{1AA82D4A-BB27-4720-9C51-34F7FD93062B}" type="parTrans" cxnId="{1F4F23F2-2B00-4012-9BDB-D76948D815DF}">
      <dgm:prSet/>
      <dgm:spPr/>
      <dgm:t>
        <a:bodyPr/>
        <a:lstStyle/>
        <a:p>
          <a:endParaRPr lang="pt-PT" sz="2000"/>
        </a:p>
      </dgm:t>
    </dgm:pt>
    <dgm:pt modelId="{706F96B9-955D-409E-8F2C-4105C0B4AD3D}" type="sibTrans" cxnId="{1F4F23F2-2B00-4012-9BDB-D76948D815DF}">
      <dgm:prSet/>
      <dgm:spPr/>
      <dgm:t>
        <a:bodyPr/>
        <a:lstStyle/>
        <a:p>
          <a:endParaRPr lang="pt-PT" sz="2000"/>
        </a:p>
      </dgm:t>
    </dgm:pt>
    <dgm:pt modelId="{EE81AF79-EE42-4A48-8A44-53509B26525D}">
      <dgm:prSet custT="1"/>
      <dgm:spPr/>
      <dgm:t>
        <a:bodyPr/>
        <a:lstStyle/>
        <a:p>
          <a:r>
            <a:rPr lang="en-US" sz="1100" smtClean="0"/>
            <a:t>DaaS</a:t>
          </a:r>
          <a:endParaRPr lang="pt-PT" sz="1100"/>
        </a:p>
      </dgm:t>
    </dgm:pt>
    <dgm:pt modelId="{6C2AEC21-0CC5-44E0-8AD7-9233A019085B}" type="parTrans" cxnId="{D6FB0D24-F315-4EF3-87EF-BF136779C468}">
      <dgm:prSet/>
      <dgm:spPr/>
      <dgm:t>
        <a:bodyPr/>
        <a:lstStyle/>
        <a:p>
          <a:endParaRPr lang="pt-PT" sz="2000"/>
        </a:p>
      </dgm:t>
    </dgm:pt>
    <dgm:pt modelId="{AFE4018E-15FC-45D7-917F-42924F9287D0}" type="sibTrans" cxnId="{D6FB0D24-F315-4EF3-87EF-BF136779C468}">
      <dgm:prSet/>
      <dgm:spPr/>
      <dgm:t>
        <a:bodyPr/>
        <a:lstStyle/>
        <a:p>
          <a:endParaRPr lang="pt-PT" sz="2000"/>
        </a:p>
      </dgm:t>
    </dgm:pt>
    <dgm:pt modelId="{39845CFC-F9B2-4C01-9AEE-8264EE11958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 smtClean="0"/>
            <a:t>WP7</a:t>
          </a:r>
        </a:p>
        <a:p>
          <a:pPr>
            <a:lnSpc>
              <a:spcPct val="100000"/>
            </a:lnSpc>
          </a:pPr>
          <a:r>
            <a:rPr lang="en-US" sz="1600" dirty="0" smtClean="0"/>
            <a:t> BI</a:t>
          </a:r>
          <a:endParaRPr lang="pt-PT" sz="1600" dirty="0"/>
        </a:p>
      </dgm:t>
    </dgm:pt>
    <dgm:pt modelId="{B00149F4-6645-4841-BAF3-8D1C3893C277}" type="parTrans" cxnId="{FC1A6664-B159-4FDB-B8B2-325360250346}">
      <dgm:prSet/>
      <dgm:spPr/>
      <dgm:t>
        <a:bodyPr/>
        <a:lstStyle/>
        <a:p>
          <a:endParaRPr lang="pt-PT" sz="2000"/>
        </a:p>
      </dgm:t>
    </dgm:pt>
    <dgm:pt modelId="{4BC7B96F-618D-459F-A6BA-36839CDC24F5}" type="sibTrans" cxnId="{FC1A6664-B159-4FDB-B8B2-325360250346}">
      <dgm:prSet/>
      <dgm:spPr/>
      <dgm:t>
        <a:bodyPr/>
        <a:lstStyle/>
        <a:p>
          <a:endParaRPr lang="pt-PT" sz="2000"/>
        </a:p>
      </dgm:t>
    </dgm:pt>
    <dgm:pt modelId="{69928CDF-159B-4E84-8875-47166F96E9F3}">
      <dgm:prSet custT="1"/>
      <dgm:spPr/>
      <dgm:t>
        <a:bodyPr/>
        <a:lstStyle/>
        <a:p>
          <a:r>
            <a:rPr lang="en-US" sz="1100" smtClean="0"/>
            <a:t>science</a:t>
          </a:r>
          <a:endParaRPr lang="pt-PT" sz="1100"/>
        </a:p>
      </dgm:t>
    </dgm:pt>
    <dgm:pt modelId="{F4752636-03A4-41E0-8846-06E76BEF76E3}" type="parTrans" cxnId="{E916F22D-2120-4FB8-BFF4-EDAA7AC87CAE}">
      <dgm:prSet/>
      <dgm:spPr/>
      <dgm:t>
        <a:bodyPr/>
        <a:lstStyle/>
        <a:p>
          <a:endParaRPr lang="pt-PT" sz="2000"/>
        </a:p>
      </dgm:t>
    </dgm:pt>
    <dgm:pt modelId="{E19E0B31-DD4C-4C65-B733-6B926F12C7FE}" type="sibTrans" cxnId="{E916F22D-2120-4FB8-BFF4-EDAA7AC87CAE}">
      <dgm:prSet/>
      <dgm:spPr/>
      <dgm:t>
        <a:bodyPr/>
        <a:lstStyle/>
        <a:p>
          <a:endParaRPr lang="pt-PT" sz="2000"/>
        </a:p>
      </dgm:t>
    </dgm:pt>
    <dgm:pt modelId="{B23262B2-15AB-461F-98A2-4C4B1B1E4F46}">
      <dgm:prSet custT="1"/>
      <dgm:spPr/>
      <dgm:t>
        <a:bodyPr/>
        <a:lstStyle/>
        <a:p>
          <a:r>
            <a:rPr lang="en-US" sz="1100" dirty="0" smtClean="0"/>
            <a:t>HE</a:t>
          </a:r>
          <a:endParaRPr lang="pt-PT" sz="1100" dirty="0"/>
        </a:p>
      </dgm:t>
    </dgm:pt>
    <dgm:pt modelId="{99F1028E-07CD-4FB8-92A6-B0A3531AD333}" type="parTrans" cxnId="{02C699CA-01C3-4E9A-B084-18911C5CB983}">
      <dgm:prSet/>
      <dgm:spPr/>
      <dgm:t>
        <a:bodyPr/>
        <a:lstStyle/>
        <a:p>
          <a:endParaRPr lang="pt-PT" sz="2000"/>
        </a:p>
      </dgm:t>
    </dgm:pt>
    <dgm:pt modelId="{9E67F80F-ACB8-4311-AE63-8F245CB204C7}" type="sibTrans" cxnId="{02C699CA-01C3-4E9A-B084-18911C5CB983}">
      <dgm:prSet/>
      <dgm:spPr/>
      <dgm:t>
        <a:bodyPr/>
        <a:lstStyle/>
        <a:p>
          <a:endParaRPr lang="pt-PT" sz="2000"/>
        </a:p>
      </dgm:t>
    </dgm:pt>
    <dgm:pt modelId="{B4388C61-5AD0-4BC4-9FDC-C6731821CDCF}">
      <dgm:prSet custT="1"/>
      <dgm:spPr/>
      <dgm:t>
        <a:bodyPr/>
        <a:lstStyle/>
        <a:p>
          <a:r>
            <a:rPr lang="pt-PT" sz="1100" dirty="0" err="1" smtClean="0"/>
            <a:t>Org</a:t>
          </a:r>
          <a:r>
            <a:rPr lang="pt-PT" sz="1100" dirty="0" smtClean="0"/>
            <a:t> Ids </a:t>
          </a:r>
          <a:r>
            <a:rPr lang="pt-PT" sz="1100" dirty="0" err="1" smtClean="0"/>
            <a:t>registry</a:t>
          </a:r>
          <a:endParaRPr lang="pt-PT" sz="1100" dirty="0"/>
        </a:p>
      </dgm:t>
    </dgm:pt>
    <dgm:pt modelId="{0921D3D4-8A90-446D-86BD-D9E751263C73}" type="parTrans" cxnId="{DE05979C-34C6-4EBB-B793-B3CEC1B43AC5}">
      <dgm:prSet/>
      <dgm:spPr/>
      <dgm:t>
        <a:bodyPr/>
        <a:lstStyle/>
        <a:p>
          <a:endParaRPr lang="pt-PT" sz="2000"/>
        </a:p>
      </dgm:t>
    </dgm:pt>
    <dgm:pt modelId="{1283F5CB-B261-47FB-95EA-665E6531BF0A}" type="sibTrans" cxnId="{DE05979C-34C6-4EBB-B793-B3CEC1B43AC5}">
      <dgm:prSet/>
      <dgm:spPr/>
      <dgm:t>
        <a:bodyPr/>
        <a:lstStyle/>
        <a:p>
          <a:endParaRPr lang="pt-PT" sz="2000"/>
        </a:p>
      </dgm:t>
    </dgm:pt>
    <dgm:pt modelId="{0162ECCC-F105-4CF5-B685-C2563235674E}">
      <dgm:prSet custT="1"/>
      <dgm:spPr/>
      <dgm:t>
        <a:bodyPr/>
        <a:lstStyle/>
        <a:p>
          <a:r>
            <a:rPr lang="pt-PT" sz="1100" dirty="0" err="1" smtClean="0"/>
            <a:t>Validation</a:t>
          </a:r>
          <a:endParaRPr lang="pt-PT" sz="1100" dirty="0"/>
        </a:p>
      </dgm:t>
    </dgm:pt>
    <dgm:pt modelId="{2C25AC80-98B3-4CAA-8458-E3CD25BA13C0}" type="parTrans" cxnId="{7903D800-15CB-4797-B7D1-CE168A35886F}">
      <dgm:prSet/>
      <dgm:spPr/>
      <dgm:t>
        <a:bodyPr/>
        <a:lstStyle/>
        <a:p>
          <a:endParaRPr lang="pt-PT"/>
        </a:p>
      </dgm:t>
    </dgm:pt>
    <dgm:pt modelId="{B69195FE-738F-41D9-AF02-8CFE867C7916}" type="sibTrans" cxnId="{7903D800-15CB-4797-B7D1-CE168A35886F}">
      <dgm:prSet/>
      <dgm:spPr/>
      <dgm:t>
        <a:bodyPr/>
        <a:lstStyle/>
        <a:p>
          <a:endParaRPr lang="pt-PT"/>
        </a:p>
      </dgm:t>
    </dgm:pt>
    <dgm:pt modelId="{A2D28A59-765F-4156-A0D3-5D2922F5B94F}" type="pres">
      <dgm:prSet presAssocID="{AE6C2AD7-E3AA-4172-B454-CB876AB6D078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pt-PT"/>
        </a:p>
      </dgm:t>
    </dgm:pt>
    <dgm:pt modelId="{4A2942B8-126E-4033-AC0A-2EFCF8873B85}" type="pres">
      <dgm:prSet presAssocID="{658715A9-4866-461E-A8A9-2F3D4DF89F60}" presName="root" presStyleCnt="0"/>
      <dgm:spPr/>
    </dgm:pt>
    <dgm:pt modelId="{8AFBC91D-353C-4F13-82E2-C1B0BF831C42}" type="pres">
      <dgm:prSet presAssocID="{658715A9-4866-461E-A8A9-2F3D4DF89F60}" presName="rootComposite" presStyleCnt="0"/>
      <dgm:spPr/>
    </dgm:pt>
    <dgm:pt modelId="{7AC90997-EC25-4C4F-950F-DE885193BFC2}" type="pres">
      <dgm:prSet presAssocID="{658715A9-4866-461E-A8A9-2F3D4DF89F60}" presName="rootText" presStyleLbl="node1" presStyleIdx="0" presStyleCnt="6" custScaleX="166915" custScaleY="213671" custLinFactNeighborX="2264" custLinFactNeighborY="436"/>
      <dgm:spPr/>
    </dgm:pt>
    <dgm:pt modelId="{06F4B3AE-7C67-4AA9-8770-0BA03F6647EB}" type="pres">
      <dgm:prSet presAssocID="{658715A9-4866-461E-A8A9-2F3D4DF89F60}" presName="rootConnector" presStyleLbl="node1" presStyleIdx="0" presStyleCnt="6"/>
      <dgm:spPr/>
    </dgm:pt>
    <dgm:pt modelId="{60D5E64E-44C6-4BE1-9B48-6A91C84ADA6E}" type="pres">
      <dgm:prSet presAssocID="{658715A9-4866-461E-A8A9-2F3D4DF89F60}" presName="childShape" presStyleCnt="0"/>
      <dgm:spPr/>
    </dgm:pt>
    <dgm:pt modelId="{6A505573-99EE-461C-A211-8C29EEAAD2C0}" type="pres">
      <dgm:prSet presAssocID="{A19AEDC9-CF9F-4322-9B3F-55CCC9D09588}" presName="Name13" presStyleLbl="parChTrans1D2" presStyleIdx="0" presStyleCnt="24"/>
      <dgm:spPr/>
    </dgm:pt>
    <dgm:pt modelId="{0C123466-6030-40E5-9BCB-997E75AB24FE}" type="pres">
      <dgm:prSet presAssocID="{B598CF98-E5C4-48A7-B6D9-3B55C422D2F8}" presName="childText" presStyleLbl="bgAcc1" presStyleIdx="0" presStyleCnt="24" custScaleX="171548">
        <dgm:presLayoutVars>
          <dgm:bulletEnabled val="1"/>
        </dgm:presLayoutVars>
      </dgm:prSet>
      <dgm:spPr/>
    </dgm:pt>
    <dgm:pt modelId="{619659EC-84CD-45B1-A35B-A9DECE1B20C5}" type="pres">
      <dgm:prSet presAssocID="{C506E224-412C-493F-833F-691A48383CCB}" presName="Name13" presStyleLbl="parChTrans1D2" presStyleIdx="1" presStyleCnt="24"/>
      <dgm:spPr/>
    </dgm:pt>
    <dgm:pt modelId="{7D875387-E138-4314-9FF5-37B0ABC3443F}" type="pres">
      <dgm:prSet presAssocID="{FD8AE875-7A58-4C3D-8CFA-4E8273839AF1}" presName="childText" presStyleLbl="bgAcc1" presStyleIdx="1" presStyleCnt="24" custScaleX="171548">
        <dgm:presLayoutVars>
          <dgm:bulletEnabled val="1"/>
        </dgm:presLayoutVars>
      </dgm:prSet>
      <dgm:spPr/>
    </dgm:pt>
    <dgm:pt modelId="{2C74B599-CAC5-4F59-A57E-3C465CB7F8D0}" type="pres">
      <dgm:prSet presAssocID="{3F3EE3D1-F147-419F-AE40-7EF44C088D97}" presName="Name13" presStyleLbl="parChTrans1D2" presStyleIdx="2" presStyleCnt="24"/>
      <dgm:spPr/>
    </dgm:pt>
    <dgm:pt modelId="{ABF2D0EB-0495-4F4C-8ADE-4308ECFC4B4F}" type="pres">
      <dgm:prSet presAssocID="{92B4F31D-4BAA-4AC5-A21C-D3CB0552FC7D}" presName="childText" presStyleLbl="bgAcc1" presStyleIdx="2" presStyleCnt="24" custScaleX="171548">
        <dgm:presLayoutVars>
          <dgm:bulletEnabled val="1"/>
        </dgm:presLayoutVars>
      </dgm:prSet>
      <dgm:spPr/>
    </dgm:pt>
    <dgm:pt modelId="{052130D9-CA20-4D08-8335-D9B640ABF8E9}" type="pres">
      <dgm:prSet presAssocID="{1967CE2C-025F-4320-8017-10808E041CB8}" presName="Name13" presStyleLbl="parChTrans1D2" presStyleIdx="3" presStyleCnt="24"/>
      <dgm:spPr/>
    </dgm:pt>
    <dgm:pt modelId="{C1A554E0-49CB-44CB-B171-5FFEB4206A55}" type="pres">
      <dgm:prSet presAssocID="{EA573924-3FB1-4F4A-A26F-1174C87DEB6B}" presName="childText" presStyleLbl="bgAcc1" presStyleIdx="3" presStyleCnt="24" custScaleX="171548">
        <dgm:presLayoutVars>
          <dgm:bulletEnabled val="1"/>
        </dgm:presLayoutVars>
      </dgm:prSet>
      <dgm:spPr/>
    </dgm:pt>
    <dgm:pt modelId="{9D5A5260-EE97-4B9D-A403-1241947BB499}" type="pres">
      <dgm:prSet presAssocID="{9FE1E377-84CC-4AD8-826A-1F5B91FBFCB0}" presName="Name13" presStyleLbl="parChTrans1D2" presStyleIdx="4" presStyleCnt="24"/>
      <dgm:spPr/>
    </dgm:pt>
    <dgm:pt modelId="{B0A06725-A86B-4A46-B39E-D0B5DA6CBCC1}" type="pres">
      <dgm:prSet presAssocID="{54BA0099-77DA-44B6-B3AA-A67403161D55}" presName="childText" presStyleLbl="bgAcc1" presStyleIdx="4" presStyleCnt="24" custScaleX="171548">
        <dgm:presLayoutVars>
          <dgm:bulletEnabled val="1"/>
        </dgm:presLayoutVars>
      </dgm:prSet>
      <dgm:spPr/>
    </dgm:pt>
    <dgm:pt modelId="{8F97B767-F702-4AFB-AB47-22BA5551EF1F}" type="pres">
      <dgm:prSet presAssocID="{21241560-D3BC-4DF1-8AD1-44135CB75B70}" presName="Name13" presStyleLbl="parChTrans1D2" presStyleIdx="5" presStyleCnt="24"/>
      <dgm:spPr/>
    </dgm:pt>
    <dgm:pt modelId="{AF21E8BA-0C33-495F-86E1-143B2A5B743E}" type="pres">
      <dgm:prSet presAssocID="{CFD7EEC5-8BB4-4775-B9AF-EC871C8B5323}" presName="childText" presStyleLbl="bgAcc1" presStyleIdx="5" presStyleCnt="24" custScaleX="171548">
        <dgm:presLayoutVars>
          <dgm:bulletEnabled val="1"/>
        </dgm:presLayoutVars>
      </dgm:prSet>
      <dgm:spPr/>
    </dgm:pt>
    <dgm:pt modelId="{835417D1-B56C-4D36-8E4E-3193076C7BE3}" type="pres">
      <dgm:prSet presAssocID="{B78BEEE5-6E58-4FD4-A054-5D274A3FB5CB}" presName="Name13" presStyleLbl="parChTrans1D2" presStyleIdx="6" presStyleCnt="24"/>
      <dgm:spPr/>
    </dgm:pt>
    <dgm:pt modelId="{8E5253AF-89F4-4FD1-BFED-C81439CA3F8D}" type="pres">
      <dgm:prSet presAssocID="{433ADA2F-7DE1-4934-BE55-D5161A68B597}" presName="childText" presStyleLbl="bgAcc1" presStyleIdx="6" presStyleCnt="24" custScaleX="171548">
        <dgm:presLayoutVars>
          <dgm:bulletEnabled val="1"/>
        </dgm:presLayoutVars>
      </dgm:prSet>
      <dgm:spPr/>
    </dgm:pt>
    <dgm:pt modelId="{27D54931-E7D0-459D-B43E-4F144614939A}" type="pres">
      <dgm:prSet presAssocID="{4C9902F4-375C-48AE-85AD-FBCB46A5A244}" presName="Name13" presStyleLbl="parChTrans1D2" presStyleIdx="7" presStyleCnt="24"/>
      <dgm:spPr/>
    </dgm:pt>
    <dgm:pt modelId="{5DB66FF8-85F1-47F5-BD5E-562CFB453CBB}" type="pres">
      <dgm:prSet presAssocID="{B993F8F8-AFE8-4933-9AD2-29A48A3997CC}" presName="childText" presStyleLbl="bgAcc1" presStyleIdx="7" presStyleCnt="24" custScaleX="171548">
        <dgm:presLayoutVars>
          <dgm:bulletEnabled val="1"/>
        </dgm:presLayoutVars>
      </dgm:prSet>
      <dgm:spPr/>
    </dgm:pt>
    <dgm:pt modelId="{7E6A0FEF-340E-4363-A27D-1DE37FBAD1F0}" type="pres">
      <dgm:prSet presAssocID="{F51C873D-9D3E-4A62-99AD-FD7F42C45F99}" presName="root" presStyleCnt="0"/>
      <dgm:spPr/>
    </dgm:pt>
    <dgm:pt modelId="{DA659D94-3418-40C7-BDA3-6E732B054A20}" type="pres">
      <dgm:prSet presAssocID="{F51C873D-9D3E-4A62-99AD-FD7F42C45F99}" presName="rootComposite" presStyleCnt="0"/>
      <dgm:spPr/>
    </dgm:pt>
    <dgm:pt modelId="{F062815A-C846-4D73-9FF9-7FBEEC2D9831}" type="pres">
      <dgm:prSet presAssocID="{F51C873D-9D3E-4A62-99AD-FD7F42C45F99}" presName="rootText" presStyleLbl="node1" presStyleIdx="1" presStyleCnt="6" custScaleX="196639" custScaleY="213671" custLinFactNeighborX="2264" custLinFactNeighborY="436"/>
      <dgm:spPr/>
      <dgm:t>
        <a:bodyPr/>
        <a:lstStyle/>
        <a:p>
          <a:endParaRPr lang="pt-PT"/>
        </a:p>
      </dgm:t>
    </dgm:pt>
    <dgm:pt modelId="{378255CC-8C0D-40EB-BC3D-1DB4685DA63B}" type="pres">
      <dgm:prSet presAssocID="{F51C873D-9D3E-4A62-99AD-FD7F42C45F99}" presName="rootConnector" presStyleLbl="node1" presStyleIdx="1" presStyleCnt="6"/>
      <dgm:spPr/>
    </dgm:pt>
    <dgm:pt modelId="{D85B38B6-B836-49F4-B78D-35AC1459A030}" type="pres">
      <dgm:prSet presAssocID="{F51C873D-9D3E-4A62-99AD-FD7F42C45F99}" presName="childShape" presStyleCnt="0"/>
      <dgm:spPr/>
    </dgm:pt>
    <dgm:pt modelId="{6F91AC2E-626F-48BF-A82C-892DAE9FDA6F}" type="pres">
      <dgm:prSet presAssocID="{271B4076-4085-48A1-BD4C-22A17012C9A3}" presName="Name13" presStyleLbl="parChTrans1D2" presStyleIdx="8" presStyleCnt="24"/>
      <dgm:spPr/>
    </dgm:pt>
    <dgm:pt modelId="{FE5C90D9-690D-4057-8AB4-2F2D9DF262FF}" type="pres">
      <dgm:prSet presAssocID="{D208EF76-D271-4B0E-B107-5A58EA1ADA40}" presName="childText" presStyleLbl="bgAcc1" presStyleIdx="8" presStyleCnt="24" custScaleX="133815">
        <dgm:presLayoutVars>
          <dgm:bulletEnabled val="1"/>
        </dgm:presLayoutVars>
      </dgm:prSet>
      <dgm:spPr/>
    </dgm:pt>
    <dgm:pt modelId="{B473B2AD-0CEA-4597-824B-55D3F2EF47E7}" type="pres">
      <dgm:prSet presAssocID="{BB611919-41D2-4802-87BF-5828E45C12F0}" presName="Name13" presStyleLbl="parChTrans1D2" presStyleIdx="9" presStyleCnt="24"/>
      <dgm:spPr/>
    </dgm:pt>
    <dgm:pt modelId="{DDF7D710-D881-4254-810C-2A992F289CCC}" type="pres">
      <dgm:prSet presAssocID="{28033527-AFD5-4264-9FD8-73A8FECBB2D6}" presName="childText" presStyleLbl="bgAcc1" presStyleIdx="9" presStyleCnt="24" custScaleX="133815">
        <dgm:presLayoutVars>
          <dgm:bulletEnabled val="1"/>
        </dgm:presLayoutVars>
      </dgm:prSet>
      <dgm:spPr/>
    </dgm:pt>
    <dgm:pt modelId="{D912B391-5928-4AA3-93EE-667B99050E20}" type="pres">
      <dgm:prSet presAssocID="{1B1EA33F-DAAE-46D4-B14E-C02DFDB6E244}" presName="Name13" presStyleLbl="parChTrans1D2" presStyleIdx="10" presStyleCnt="24"/>
      <dgm:spPr/>
    </dgm:pt>
    <dgm:pt modelId="{90641887-A795-4CE9-8D38-B6C222F50A5C}" type="pres">
      <dgm:prSet presAssocID="{D16B55BB-9BC6-47C8-BC75-9F1B60570DCF}" presName="childText" presStyleLbl="bgAcc1" presStyleIdx="10" presStyleCnt="24" custScaleX="133815">
        <dgm:presLayoutVars>
          <dgm:bulletEnabled val="1"/>
        </dgm:presLayoutVars>
      </dgm:prSet>
      <dgm:spPr/>
    </dgm:pt>
    <dgm:pt modelId="{86E87BFD-05FC-48C6-8B03-37CE7C1347EA}" type="pres">
      <dgm:prSet presAssocID="{B2E1A18D-13EB-4AF1-A9B7-F9710FE6C0A1}" presName="Name13" presStyleLbl="parChTrans1D2" presStyleIdx="11" presStyleCnt="24"/>
      <dgm:spPr/>
    </dgm:pt>
    <dgm:pt modelId="{DABEE9A2-9AE5-4C0C-A301-35904C9868AA}" type="pres">
      <dgm:prSet presAssocID="{A69BD3AF-5CDF-4D11-8C27-70E4376DDEE5}" presName="childText" presStyleLbl="bgAcc1" presStyleIdx="11" presStyleCnt="24" custScaleX="133815">
        <dgm:presLayoutVars>
          <dgm:bulletEnabled val="1"/>
        </dgm:presLayoutVars>
      </dgm:prSet>
      <dgm:spPr/>
    </dgm:pt>
    <dgm:pt modelId="{EF11A671-2CD1-4E30-8B27-969E2C86A4D5}" type="pres">
      <dgm:prSet presAssocID="{B77F00AB-4179-47E6-A051-E3A19EF123F6}" presName="Name13" presStyleLbl="parChTrans1D2" presStyleIdx="12" presStyleCnt="24"/>
      <dgm:spPr/>
    </dgm:pt>
    <dgm:pt modelId="{361442CF-D7B1-4F3D-ACFC-31429FF00CBC}" type="pres">
      <dgm:prSet presAssocID="{7306F00D-872A-451A-A839-0C45AD3C51BE}" presName="childText" presStyleLbl="bgAcc1" presStyleIdx="12" presStyleCnt="24" custScaleX="133815">
        <dgm:presLayoutVars>
          <dgm:bulletEnabled val="1"/>
        </dgm:presLayoutVars>
      </dgm:prSet>
      <dgm:spPr/>
    </dgm:pt>
    <dgm:pt modelId="{F1E2B633-3796-4A39-9B79-057A335A154C}" type="pres">
      <dgm:prSet presAssocID="{95F875C9-04AF-43F3-AE28-93575ADCB9EE}" presName="root" presStyleCnt="0"/>
      <dgm:spPr/>
    </dgm:pt>
    <dgm:pt modelId="{76EFD27A-9D09-4203-8FCB-DA188BBEA67E}" type="pres">
      <dgm:prSet presAssocID="{95F875C9-04AF-43F3-AE28-93575ADCB9EE}" presName="rootComposite" presStyleCnt="0"/>
      <dgm:spPr/>
    </dgm:pt>
    <dgm:pt modelId="{2B81452A-B5F1-411F-9A4E-D769030D90CE}" type="pres">
      <dgm:prSet presAssocID="{95F875C9-04AF-43F3-AE28-93575ADCB9EE}" presName="rootText" presStyleLbl="node1" presStyleIdx="2" presStyleCnt="6" custScaleX="143920" custScaleY="213671" custLinFactNeighborX="2264" custLinFactNeighborY="436"/>
      <dgm:spPr/>
      <dgm:t>
        <a:bodyPr/>
        <a:lstStyle/>
        <a:p>
          <a:endParaRPr lang="pt-PT"/>
        </a:p>
      </dgm:t>
    </dgm:pt>
    <dgm:pt modelId="{246AC13A-7720-4516-9E3C-EEDF932666F1}" type="pres">
      <dgm:prSet presAssocID="{95F875C9-04AF-43F3-AE28-93575ADCB9EE}" presName="rootConnector" presStyleLbl="node1" presStyleIdx="2" presStyleCnt="6"/>
      <dgm:spPr/>
    </dgm:pt>
    <dgm:pt modelId="{B541E178-BA00-4751-8841-63BFD065F34B}" type="pres">
      <dgm:prSet presAssocID="{95F875C9-04AF-43F3-AE28-93575ADCB9EE}" presName="childShape" presStyleCnt="0"/>
      <dgm:spPr/>
    </dgm:pt>
    <dgm:pt modelId="{6344FC7F-9970-41E8-9A9F-C5CA359E9455}" type="pres">
      <dgm:prSet presAssocID="{C37CE92F-4C8A-4130-A088-54A0A62C2EED}" presName="Name13" presStyleLbl="parChTrans1D2" presStyleIdx="13" presStyleCnt="24"/>
      <dgm:spPr/>
    </dgm:pt>
    <dgm:pt modelId="{82D78C4C-828A-4CDC-875A-27C1AE6FB03C}" type="pres">
      <dgm:prSet presAssocID="{AE034AAB-D17B-425E-A68C-FE3000C86E96}" presName="childText" presStyleLbl="bgAcc1" presStyleIdx="13" presStyleCnt="24">
        <dgm:presLayoutVars>
          <dgm:bulletEnabled val="1"/>
        </dgm:presLayoutVars>
      </dgm:prSet>
      <dgm:spPr/>
    </dgm:pt>
    <dgm:pt modelId="{7CEFA9D8-D001-446C-A02A-D81D014E7644}" type="pres">
      <dgm:prSet presAssocID="{0921D3D4-8A90-446D-86BD-D9E751263C73}" presName="Name13" presStyleLbl="parChTrans1D2" presStyleIdx="14" presStyleCnt="24"/>
      <dgm:spPr/>
    </dgm:pt>
    <dgm:pt modelId="{08F013F6-0537-49CA-84B1-884DCD24F13B}" type="pres">
      <dgm:prSet presAssocID="{B4388C61-5AD0-4BC4-9FDC-C6731821CDCF}" presName="childText" presStyleLbl="bgAcc1" presStyleIdx="14" presStyleCnt="24">
        <dgm:presLayoutVars>
          <dgm:bulletEnabled val="1"/>
        </dgm:presLayoutVars>
      </dgm:prSet>
      <dgm:spPr/>
    </dgm:pt>
    <dgm:pt modelId="{3C1B7224-CBE1-43E7-B937-AB3222AA4712}" type="pres">
      <dgm:prSet presAssocID="{B00AADEF-4A9C-400A-BDBF-4C2B3CC1F739}" presName="root" presStyleCnt="0"/>
      <dgm:spPr/>
    </dgm:pt>
    <dgm:pt modelId="{04E63A7E-8820-4B4D-A5E5-7ED9622524CF}" type="pres">
      <dgm:prSet presAssocID="{B00AADEF-4A9C-400A-BDBF-4C2B3CC1F739}" presName="rootComposite" presStyleCnt="0"/>
      <dgm:spPr/>
    </dgm:pt>
    <dgm:pt modelId="{FAAAADAF-0B13-45B9-9C80-508BC7F28E0F}" type="pres">
      <dgm:prSet presAssocID="{B00AADEF-4A9C-400A-BDBF-4C2B3CC1F739}" presName="rootText" presStyleLbl="node1" presStyleIdx="3" presStyleCnt="6" custScaleX="143920" custScaleY="213671"/>
      <dgm:spPr/>
      <dgm:t>
        <a:bodyPr/>
        <a:lstStyle/>
        <a:p>
          <a:endParaRPr lang="pt-PT"/>
        </a:p>
      </dgm:t>
    </dgm:pt>
    <dgm:pt modelId="{22B3434B-B5D8-43A8-92C1-C64088E6BC57}" type="pres">
      <dgm:prSet presAssocID="{B00AADEF-4A9C-400A-BDBF-4C2B3CC1F739}" presName="rootConnector" presStyleLbl="node1" presStyleIdx="3" presStyleCnt="6"/>
      <dgm:spPr/>
    </dgm:pt>
    <dgm:pt modelId="{F07DE5F1-6698-482A-B7D6-493F00FB1B0D}" type="pres">
      <dgm:prSet presAssocID="{B00AADEF-4A9C-400A-BDBF-4C2B3CC1F739}" presName="childShape" presStyleCnt="0"/>
      <dgm:spPr/>
    </dgm:pt>
    <dgm:pt modelId="{237AD219-EB8C-49B9-95F0-73C8BDFEAF25}" type="pres">
      <dgm:prSet presAssocID="{863DE44B-3764-4E9E-9114-53FE3DF8A0E0}" presName="Name13" presStyleLbl="parChTrans1D2" presStyleIdx="15" presStyleCnt="24"/>
      <dgm:spPr/>
    </dgm:pt>
    <dgm:pt modelId="{BA85616D-C7E1-47F4-A953-A87A055F6591}" type="pres">
      <dgm:prSet presAssocID="{204A2A98-A9BE-46A3-B3F7-1A7CA839DB6A}" presName="childText" presStyleLbl="bgAcc1" presStyleIdx="15" presStyleCnt="24">
        <dgm:presLayoutVars>
          <dgm:bulletEnabled val="1"/>
        </dgm:presLayoutVars>
      </dgm:prSet>
      <dgm:spPr/>
    </dgm:pt>
    <dgm:pt modelId="{3B4A35D2-8338-4B4C-950E-56BD856F03E4}" type="pres">
      <dgm:prSet presAssocID="{112A765F-5861-4055-A7FA-20B4778B6899}" presName="Name13" presStyleLbl="parChTrans1D2" presStyleIdx="16" presStyleCnt="24"/>
      <dgm:spPr/>
    </dgm:pt>
    <dgm:pt modelId="{F9F0AB37-9812-4814-9C03-423739C3C31F}" type="pres">
      <dgm:prSet presAssocID="{565D7A95-E8FA-49FA-A5CA-1F610BAA8A9A}" presName="childText" presStyleLbl="bgAcc1" presStyleIdx="16" presStyleCnt="24" custScaleX="120973" custScaleY="204050">
        <dgm:presLayoutVars>
          <dgm:bulletEnabled val="1"/>
        </dgm:presLayoutVars>
      </dgm:prSet>
      <dgm:spPr/>
    </dgm:pt>
    <dgm:pt modelId="{4E154D4A-9C3C-48DE-BF79-A5F44E49AEFB}" type="pres">
      <dgm:prSet presAssocID="{E67CD885-5369-4991-AAC5-2ECFD27D5FD5}" presName="root" presStyleCnt="0"/>
      <dgm:spPr/>
    </dgm:pt>
    <dgm:pt modelId="{7683B089-7C23-4899-BABC-FC0D22B0E6CF}" type="pres">
      <dgm:prSet presAssocID="{E67CD885-5369-4991-AAC5-2ECFD27D5FD5}" presName="rootComposite" presStyleCnt="0"/>
      <dgm:spPr/>
    </dgm:pt>
    <dgm:pt modelId="{48843DDC-A0A6-435D-89B2-74689BD96743}" type="pres">
      <dgm:prSet presAssocID="{E67CD885-5369-4991-AAC5-2ECFD27D5FD5}" presName="rootText" presStyleLbl="node1" presStyleIdx="4" presStyleCnt="6" custScaleX="143920" custScaleY="213671"/>
      <dgm:spPr/>
      <dgm:t>
        <a:bodyPr/>
        <a:lstStyle/>
        <a:p>
          <a:endParaRPr lang="pt-PT"/>
        </a:p>
      </dgm:t>
    </dgm:pt>
    <dgm:pt modelId="{E7CDC5FF-57A4-4C72-ABF0-57DE87CC78D5}" type="pres">
      <dgm:prSet presAssocID="{E67CD885-5369-4991-AAC5-2ECFD27D5FD5}" presName="rootConnector" presStyleLbl="node1" presStyleIdx="4" presStyleCnt="6"/>
      <dgm:spPr/>
    </dgm:pt>
    <dgm:pt modelId="{D4E40DFF-48D5-44F4-8B32-06A2E209E707}" type="pres">
      <dgm:prSet presAssocID="{E67CD885-5369-4991-AAC5-2ECFD27D5FD5}" presName="childShape" presStyleCnt="0"/>
      <dgm:spPr/>
    </dgm:pt>
    <dgm:pt modelId="{5E5A7BD7-C504-4D77-B322-E17111AE3944}" type="pres">
      <dgm:prSet presAssocID="{CA52AE38-E81F-46B9-963E-6D5B1280851F}" presName="Name13" presStyleLbl="parChTrans1D2" presStyleIdx="17" presStyleCnt="24"/>
      <dgm:spPr/>
    </dgm:pt>
    <dgm:pt modelId="{068E22C4-8835-4FA0-BB2F-15DEEE4BB0F3}" type="pres">
      <dgm:prSet presAssocID="{8D5A94D4-435C-4A97-84F0-C37AE54819B3}" presName="childText" presStyleLbl="bgAcc1" presStyleIdx="17" presStyleCnt="24" custScaleX="142696">
        <dgm:presLayoutVars>
          <dgm:bulletEnabled val="1"/>
        </dgm:presLayoutVars>
      </dgm:prSet>
      <dgm:spPr/>
    </dgm:pt>
    <dgm:pt modelId="{BEACFCF5-43A5-4953-9E38-F9594B90D316}" type="pres">
      <dgm:prSet presAssocID="{FC775835-22C8-4130-AB56-6E3D20F11DBD}" presName="Name13" presStyleLbl="parChTrans1D2" presStyleIdx="18" presStyleCnt="24"/>
      <dgm:spPr/>
    </dgm:pt>
    <dgm:pt modelId="{01687462-9235-4754-A667-E67D4BDBE798}" type="pres">
      <dgm:prSet presAssocID="{61E2A5FE-8F53-4B20-ABAF-C13B100BB45F}" presName="childText" presStyleLbl="bgAcc1" presStyleIdx="18" presStyleCnt="24" custScaleX="142696">
        <dgm:presLayoutVars>
          <dgm:bulletEnabled val="1"/>
        </dgm:presLayoutVars>
      </dgm:prSet>
      <dgm:spPr/>
    </dgm:pt>
    <dgm:pt modelId="{4C28BB6E-85F5-4546-A289-47B80A62A36A}" type="pres">
      <dgm:prSet presAssocID="{2C25AC80-98B3-4CAA-8458-E3CD25BA13C0}" presName="Name13" presStyleLbl="parChTrans1D2" presStyleIdx="19" presStyleCnt="24"/>
      <dgm:spPr/>
    </dgm:pt>
    <dgm:pt modelId="{FA2F8144-2887-47E2-8A5A-2908634C6F1F}" type="pres">
      <dgm:prSet presAssocID="{0162ECCC-F105-4CF5-B685-C2563235674E}" presName="childText" presStyleLbl="bgAcc1" presStyleIdx="19" presStyleCnt="24">
        <dgm:presLayoutVars>
          <dgm:bulletEnabled val="1"/>
        </dgm:presLayoutVars>
      </dgm:prSet>
      <dgm:spPr/>
    </dgm:pt>
    <dgm:pt modelId="{2167EC24-4B01-4B94-80C3-D01984A7F013}" type="pres">
      <dgm:prSet presAssocID="{1AA82D4A-BB27-4720-9C51-34F7FD93062B}" presName="Name13" presStyleLbl="parChTrans1D2" presStyleIdx="20" presStyleCnt="24"/>
      <dgm:spPr/>
    </dgm:pt>
    <dgm:pt modelId="{5B87C0A1-50E3-42C2-8DCC-1725249B53C0}" type="pres">
      <dgm:prSet presAssocID="{C843655B-3F09-42EA-A5DB-79D6112311E3}" presName="childText" presStyleLbl="bgAcc1" presStyleIdx="20" presStyleCnt="24" custScaleX="142696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ED84724A-E1CB-40B9-88B0-4F6D562BB627}" type="pres">
      <dgm:prSet presAssocID="{6C2AEC21-0CC5-44E0-8AD7-9233A019085B}" presName="Name13" presStyleLbl="parChTrans1D2" presStyleIdx="21" presStyleCnt="24"/>
      <dgm:spPr/>
    </dgm:pt>
    <dgm:pt modelId="{B44FEB4C-2904-4D48-B98E-F916464F70F3}" type="pres">
      <dgm:prSet presAssocID="{EE81AF79-EE42-4A48-8A44-53509B26525D}" presName="childText" presStyleLbl="bgAcc1" presStyleIdx="21" presStyleCnt="24" custScaleX="142696">
        <dgm:presLayoutVars>
          <dgm:bulletEnabled val="1"/>
        </dgm:presLayoutVars>
      </dgm:prSet>
      <dgm:spPr/>
    </dgm:pt>
    <dgm:pt modelId="{E4026229-1CB0-4CF6-B8A6-E000597F0435}" type="pres">
      <dgm:prSet presAssocID="{39845CFC-F9B2-4C01-9AEE-8264EE119584}" presName="root" presStyleCnt="0"/>
      <dgm:spPr/>
    </dgm:pt>
    <dgm:pt modelId="{33A0DE4C-C0FB-42A9-B99F-41781E39B00C}" type="pres">
      <dgm:prSet presAssocID="{39845CFC-F9B2-4C01-9AEE-8264EE119584}" presName="rootComposite" presStyleCnt="0"/>
      <dgm:spPr/>
    </dgm:pt>
    <dgm:pt modelId="{19E2E720-D9AE-4CE4-947F-4BC3A98A6813}" type="pres">
      <dgm:prSet presAssocID="{39845CFC-F9B2-4C01-9AEE-8264EE119584}" presName="rootText" presStyleLbl="node1" presStyleIdx="5" presStyleCnt="6" custScaleX="143920" custScaleY="213671"/>
      <dgm:spPr/>
    </dgm:pt>
    <dgm:pt modelId="{9817DCCF-CC4F-49C3-9E14-02DD0355F7B3}" type="pres">
      <dgm:prSet presAssocID="{39845CFC-F9B2-4C01-9AEE-8264EE119584}" presName="rootConnector" presStyleLbl="node1" presStyleIdx="5" presStyleCnt="6"/>
      <dgm:spPr/>
    </dgm:pt>
    <dgm:pt modelId="{E4EAA31B-9BE1-45D4-BC24-CD2EC04D2124}" type="pres">
      <dgm:prSet presAssocID="{39845CFC-F9B2-4C01-9AEE-8264EE119584}" presName="childShape" presStyleCnt="0"/>
      <dgm:spPr/>
    </dgm:pt>
    <dgm:pt modelId="{7312A14A-DE2C-43D3-8976-73A7E10F6E1C}" type="pres">
      <dgm:prSet presAssocID="{F4752636-03A4-41E0-8846-06E76BEF76E3}" presName="Name13" presStyleLbl="parChTrans1D2" presStyleIdx="22" presStyleCnt="24"/>
      <dgm:spPr/>
    </dgm:pt>
    <dgm:pt modelId="{6985FA3B-EB03-4DB9-A921-27B3440C0851}" type="pres">
      <dgm:prSet presAssocID="{69928CDF-159B-4E84-8875-47166F96E9F3}" presName="childText" presStyleLbl="bgAcc1" presStyleIdx="22" presStyleCnt="24">
        <dgm:presLayoutVars>
          <dgm:bulletEnabled val="1"/>
        </dgm:presLayoutVars>
      </dgm:prSet>
      <dgm:spPr/>
    </dgm:pt>
    <dgm:pt modelId="{744D5BA5-6ABE-4100-BBFE-881804D10505}" type="pres">
      <dgm:prSet presAssocID="{99F1028E-07CD-4FB8-92A6-B0A3531AD333}" presName="Name13" presStyleLbl="parChTrans1D2" presStyleIdx="23" presStyleCnt="24"/>
      <dgm:spPr/>
    </dgm:pt>
    <dgm:pt modelId="{D2F3A347-6C8D-4F31-B66F-18F0CEBC2D12}" type="pres">
      <dgm:prSet presAssocID="{B23262B2-15AB-461F-98A2-4C4B1B1E4F46}" presName="childText" presStyleLbl="bgAcc1" presStyleIdx="23" presStyleCnt="24">
        <dgm:presLayoutVars>
          <dgm:bulletEnabled val="1"/>
        </dgm:presLayoutVars>
      </dgm:prSet>
      <dgm:spPr/>
    </dgm:pt>
  </dgm:ptLst>
  <dgm:cxnLst>
    <dgm:cxn modelId="{F258BB9F-45FD-45AA-9206-DC2CCAB22389}" type="presOf" srcId="{0921D3D4-8A90-446D-86BD-D9E751263C73}" destId="{7CEFA9D8-D001-446C-A02A-D81D014E7644}" srcOrd="0" destOrd="0" presId="urn:microsoft.com/office/officeart/2005/8/layout/hierarchy3"/>
    <dgm:cxn modelId="{D63485AD-51BF-4A75-82D6-D1A71928FE65}" type="presOf" srcId="{658715A9-4866-461E-A8A9-2F3D4DF89F60}" destId="{06F4B3AE-7C67-4AA9-8770-0BA03F6647EB}" srcOrd="1" destOrd="0" presId="urn:microsoft.com/office/officeart/2005/8/layout/hierarchy3"/>
    <dgm:cxn modelId="{1A1626E0-797B-4075-90D8-3D18BEA6277D}" type="presOf" srcId="{95F875C9-04AF-43F3-AE28-93575ADCB9EE}" destId="{2B81452A-B5F1-411F-9A4E-D769030D90CE}" srcOrd="0" destOrd="0" presId="urn:microsoft.com/office/officeart/2005/8/layout/hierarchy3"/>
    <dgm:cxn modelId="{581EE456-23BC-4048-9384-AB8960C5D190}" srcId="{95F875C9-04AF-43F3-AE28-93575ADCB9EE}" destId="{AE034AAB-D17B-425E-A68C-FE3000C86E96}" srcOrd="0" destOrd="0" parTransId="{C37CE92F-4C8A-4130-A088-54A0A62C2EED}" sibTransId="{831DB57A-91F7-423D-919B-7D7FE0162DB7}"/>
    <dgm:cxn modelId="{2A9118DE-44D0-4DCC-A69A-DF5D816C9839}" srcId="{F51C873D-9D3E-4A62-99AD-FD7F42C45F99}" destId="{7306F00D-872A-451A-A839-0C45AD3C51BE}" srcOrd="4" destOrd="0" parTransId="{B77F00AB-4179-47E6-A051-E3A19EF123F6}" sibTransId="{CD78F46E-A231-4B08-B8EB-1EEAF3CFCDA4}"/>
    <dgm:cxn modelId="{EED175B7-F58D-4DEE-BA4C-C8CACDB25F62}" srcId="{565D7A95-E8FA-49FA-A5CA-1F610BAA8A9A}" destId="{078C2A09-AAEB-4662-8054-5BB24F3A5E87}" srcOrd="1" destOrd="0" parTransId="{DE41966D-BAC6-4AB1-BB57-DED3AD85DFE4}" sibTransId="{4D80A239-0C9A-4F43-B7E0-E10A36B379FF}"/>
    <dgm:cxn modelId="{00789184-69BF-4DE5-A31E-1EDE21779B3E}" type="presOf" srcId="{FD8AE875-7A58-4C3D-8CFA-4E8273839AF1}" destId="{7D875387-E138-4314-9FF5-37B0ABC3443F}" srcOrd="0" destOrd="0" presId="urn:microsoft.com/office/officeart/2005/8/layout/hierarchy3"/>
    <dgm:cxn modelId="{90BA835A-917B-4D27-B3F3-086E5A1C6B8C}" type="presOf" srcId="{B598CF98-E5C4-48A7-B6D9-3B55C422D2F8}" destId="{0C123466-6030-40E5-9BCB-997E75AB24FE}" srcOrd="0" destOrd="0" presId="urn:microsoft.com/office/officeart/2005/8/layout/hierarchy3"/>
    <dgm:cxn modelId="{F730D2CE-1203-404C-8248-998F5A74CD9E}" type="presOf" srcId="{EA573924-3FB1-4F4A-A26F-1174C87DEB6B}" destId="{C1A554E0-49CB-44CB-B171-5FFEB4206A55}" srcOrd="0" destOrd="0" presId="urn:microsoft.com/office/officeart/2005/8/layout/hierarchy3"/>
    <dgm:cxn modelId="{7903D800-15CB-4797-B7D1-CE168A35886F}" srcId="{E67CD885-5369-4991-AAC5-2ECFD27D5FD5}" destId="{0162ECCC-F105-4CF5-B685-C2563235674E}" srcOrd="2" destOrd="0" parTransId="{2C25AC80-98B3-4CAA-8458-E3CD25BA13C0}" sibTransId="{B69195FE-738F-41D9-AF02-8CFE867C7916}"/>
    <dgm:cxn modelId="{175EC634-6A26-44B3-9070-4C32E2FA4FEE}" srcId="{B00AADEF-4A9C-400A-BDBF-4C2B3CC1F739}" destId="{204A2A98-A9BE-46A3-B3F7-1A7CA839DB6A}" srcOrd="0" destOrd="0" parTransId="{863DE44B-3764-4E9E-9114-53FE3DF8A0E0}" sibTransId="{89E3721D-CA13-42FB-BD0F-2C26B3B91CEC}"/>
    <dgm:cxn modelId="{6EC005DA-7521-4324-A846-74DB780C3375}" type="presOf" srcId="{C506E224-412C-493F-833F-691A48383CCB}" destId="{619659EC-84CD-45B1-A35B-A9DECE1B20C5}" srcOrd="0" destOrd="0" presId="urn:microsoft.com/office/officeart/2005/8/layout/hierarchy3"/>
    <dgm:cxn modelId="{85A3D62C-6056-47C9-8F88-0CAAE85C36C9}" type="presOf" srcId="{3F3EE3D1-F147-419F-AE40-7EF44C088D97}" destId="{2C74B599-CAC5-4F59-A57E-3C465CB7F8D0}" srcOrd="0" destOrd="0" presId="urn:microsoft.com/office/officeart/2005/8/layout/hierarchy3"/>
    <dgm:cxn modelId="{8673E616-CEA4-4888-8C4E-52F997B3643B}" type="presOf" srcId="{28033527-AFD5-4264-9FD8-73A8FECBB2D6}" destId="{DDF7D710-D881-4254-810C-2A992F289CCC}" srcOrd="0" destOrd="0" presId="urn:microsoft.com/office/officeart/2005/8/layout/hierarchy3"/>
    <dgm:cxn modelId="{A9FC0CE7-5A5F-4C3F-8520-918666BCF480}" type="presOf" srcId="{204A2A98-A9BE-46A3-B3F7-1A7CA839DB6A}" destId="{BA85616D-C7E1-47F4-A953-A87A055F6591}" srcOrd="0" destOrd="0" presId="urn:microsoft.com/office/officeart/2005/8/layout/hierarchy3"/>
    <dgm:cxn modelId="{FA9EEAC3-E0E7-40D5-A9F4-16C23FDA62C8}" type="presOf" srcId="{C37CE92F-4C8A-4130-A088-54A0A62C2EED}" destId="{6344FC7F-9970-41E8-9A9F-C5CA359E9455}" srcOrd="0" destOrd="0" presId="urn:microsoft.com/office/officeart/2005/8/layout/hierarchy3"/>
    <dgm:cxn modelId="{C0CBE300-1983-42D4-92AA-C53C324D2F66}" type="presOf" srcId="{B00AADEF-4A9C-400A-BDBF-4C2B3CC1F739}" destId="{FAAAADAF-0B13-45B9-9C80-508BC7F28E0F}" srcOrd="0" destOrd="0" presId="urn:microsoft.com/office/officeart/2005/8/layout/hierarchy3"/>
    <dgm:cxn modelId="{C72DCBEF-7B5F-46DF-AC88-C719B6AF8ACB}" type="presOf" srcId="{D208EF76-D271-4B0E-B107-5A58EA1ADA40}" destId="{FE5C90D9-690D-4057-8AB4-2F2D9DF262FF}" srcOrd="0" destOrd="0" presId="urn:microsoft.com/office/officeart/2005/8/layout/hierarchy3"/>
    <dgm:cxn modelId="{79D7E4F3-57E0-45F0-834E-76021D42C76D}" srcId="{E67CD885-5369-4991-AAC5-2ECFD27D5FD5}" destId="{61E2A5FE-8F53-4B20-ABAF-C13B100BB45F}" srcOrd="1" destOrd="0" parTransId="{FC775835-22C8-4130-AB56-6E3D20F11DBD}" sibTransId="{71D74588-18AA-4055-A108-D7749A6084B4}"/>
    <dgm:cxn modelId="{6009032C-5EB9-4C49-883E-C44D010D6CFE}" srcId="{658715A9-4866-461E-A8A9-2F3D4DF89F60}" destId="{92B4F31D-4BAA-4AC5-A21C-D3CB0552FC7D}" srcOrd="2" destOrd="0" parTransId="{3F3EE3D1-F147-419F-AE40-7EF44C088D97}" sibTransId="{F69BAC2E-C202-4D85-99CC-E0A79A9CC719}"/>
    <dgm:cxn modelId="{946FD358-B246-4A94-B3B1-449DB9DFFF24}" srcId="{F51C873D-9D3E-4A62-99AD-FD7F42C45F99}" destId="{28033527-AFD5-4264-9FD8-73A8FECBB2D6}" srcOrd="1" destOrd="0" parTransId="{BB611919-41D2-4802-87BF-5828E45C12F0}" sibTransId="{55A0DEEA-3EF6-40A1-87AA-F3913A316105}"/>
    <dgm:cxn modelId="{B5177426-3CFA-4445-85D1-B1746673F88F}" srcId="{F51C873D-9D3E-4A62-99AD-FD7F42C45F99}" destId="{D16B55BB-9BC6-47C8-BC75-9F1B60570DCF}" srcOrd="2" destOrd="0" parTransId="{1B1EA33F-DAAE-46D4-B14E-C02DFDB6E244}" sibTransId="{4F2E18F6-9D84-45EF-A190-A02B27A2B7EC}"/>
    <dgm:cxn modelId="{36CCFFEF-D131-4617-BC13-96D099099F59}" type="presOf" srcId="{CA52AE38-E81F-46B9-963E-6D5B1280851F}" destId="{5E5A7BD7-C504-4D77-B322-E17111AE3944}" srcOrd="0" destOrd="0" presId="urn:microsoft.com/office/officeart/2005/8/layout/hierarchy3"/>
    <dgm:cxn modelId="{82724E2A-702D-4914-A9D1-ABE751FCAA16}" srcId="{AE6C2AD7-E3AA-4172-B454-CB876AB6D078}" destId="{95F875C9-04AF-43F3-AE28-93575ADCB9EE}" srcOrd="2" destOrd="0" parTransId="{11BED3D8-AA53-4208-A905-0996B49E3167}" sibTransId="{F1E8A8E5-84DE-4CE2-90C0-36A297BBABAF}"/>
    <dgm:cxn modelId="{68017292-4AAE-45C4-8F54-796DD2CD9631}" srcId="{658715A9-4866-461E-A8A9-2F3D4DF89F60}" destId="{54BA0099-77DA-44B6-B3AA-A67403161D55}" srcOrd="4" destOrd="0" parTransId="{9FE1E377-84CC-4AD8-826A-1F5B91FBFCB0}" sibTransId="{60CBB667-DC86-4FB3-AF36-B456BD606BC7}"/>
    <dgm:cxn modelId="{59C15F21-2750-4A57-A027-806CE0F761DD}" type="presOf" srcId="{B993F8F8-AFE8-4933-9AD2-29A48A3997CC}" destId="{5DB66FF8-85F1-47F5-BD5E-562CFB453CBB}" srcOrd="0" destOrd="0" presId="urn:microsoft.com/office/officeart/2005/8/layout/hierarchy3"/>
    <dgm:cxn modelId="{F1678CB8-618C-4C8F-A580-3214A1322619}" type="presOf" srcId="{2C25AC80-98B3-4CAA-8458-E3CD25BA13C0}" destId="{4C28BB6E-85F5-4546-A289-47B80A62A36A}" srcOrd="0" destOrd="0" presId="urn:microsoft.com/office/officeart/2005/8/layout/hierarchy3"/>
    <dgm:cxn modelId="{3E4485EF-7E66-4475-A4B6-4748EE286ABE}" type="presOf" srcId="{B4388C61-5AD0-4BC4-9FDC-C6731821CDCF}" destId="{08F013F6-0537-49CA-84B1-884DCD24F13B}" srcOrd="0" destOrd="0" presId="urn:microsoft.com/office/officeart/2005/8/layout/hierarchy3"/>
    <dgm:cxn modelId="{06C54DD6-A57C-4C59-BAD5-8E63FB8F5275}" type="presOf" srcId="{1967CE2C-025F-4320-8017-10808E041CB8}" destId="{052130D9-CA20-4D08-8335-D9B640ABF8E9}" srcOrd="0" destOrd="0" presId="urn:microsoft.com/office/officeart/2005/8/layout/hierarchy3"/>
    <dgm:cxn modelId="{DE05979C-34C6-4EBB-B793-B3CEC1B43AC5}" srcId="{95F875C9-04AF-43F3-AE28-93575ADCB9EE}" destId="{B4388C61-5AD0-4BC4-9FDC-C6731821CDCF}" srcOrd="1" destOrd="0" parTransId="{0921D3D4-8A90-446D-86BD-D9E751263C73}" sibTransId="{1283F5CB-B261-47FB-95EA-665E6531BF0A}"/>
    <dgm:cxn modelId="{1D934081-BF39-411D-A6CB-9BE20D313DDA}" type="presOf" srcId="{6C2AEC21-0CC5-44E0-8AD7-9233A019085B}" destId="{ED84724A-E1CB-40B9-88B0-4F6D562BB627}" srcOrd="0" destOrd="0" presId="urn:microsoft.com/office/officeart/2005/8/layout/hierarchy3"/>
    <dgm:cxn modelId="{9F2648C2-7A2C-4241-8DCD-05240586DA14}" type="presOf" srcId="{39845CFC-F9B2-4C01-9AEE-8264EE119584}" destId="{19E2E720-D9AE-4CE4-947F-4BC3A98A6813}" srcOrd="0" destOrd="0" presId="urn:microsoft.com/office/officeart/2005/8/layout/hierarchy3"/>
    <dgm:cxn modelId="{E15A1EF7-029E-4449-BBF2-04CB6E2D68B2}" type="presOf" srcId="{39845CFC-F9B2-4C01-9AEE-8264EE119584}" destId="{9817DCCF-CC4F-49C3-9E14-02DD0355F7B3}" srcOrd="1" destOrd="0" presId="urn:microsoft.com/office/officeart/2005/8/layout/hierarchy3"/>
    <dgm:cxn modelId="{579AE525-B752-4AE7-B57A-910E3EB72FCE}" srcId="{658715A9-4866-461E-A8A9-2F3D4DF89F60}" destId="{B598CF98-E5C4-48A7-B6D9-3B55C422D2F8}" srcOrd="0" destOrd="0" parTransId="{A19AEDC9-CF9F-4322-9B3F-55CCC9D09588}" sibTransId="{91517A56-7819-49F7-B2D8-D4FAC16CB456}"/>
    <dgm:cxn modelId="{6BD6DC65-50B2-4F39-88D0-8D699889CDCD}" type="presOf" srcId="{1AA82D4A-BB27-4720-9C51-34F7FD93062B}" destId="{2167EC24-4B01-4B94-80C3-D01984A7F013}" srcOrd="0" destOrd="0" presId="urn:microsoft.com/office/officeart/2005/8/layout/hierarchy3"/>
    <dgm:cxn modelId="{A3EEAE77-4C9F-402C-AC4A-58E901C2D12B}" type="presOf" srcId="{69928CDF-159B-4E84-8875-47166F96E9F3}" destId="{6985FA3B-EB03-4DB9-A921-27B3440C0851}" srcOrd="0" destOrd="0" presId="urn:microsoft.com/office/officeart/2005/8/layout/hierarchy3"/>
    <dgm:cxn modelId="{37E9DE48-3968-4DD9-9B39-B0FECBD0CA17}" type="presOf" srcId="{B77F00AB-4179-47E6-A051-E3A19EF123F6}" destId="{EF11A671-2CD1-4E30-8B27-969E2C86A4D5}" srcOrd="0" destOrd="0" presId="urn:microsoft.com/office/officeart/2005/8/layout/hierarchy3"/>
    <dgm:cxn modelId="{F296A81E-6910-4066-9230-7DF2EB87F0E4}" type="presOf" srcId="{D16B55BB-9BC6-47C8-BC75-9F1B60570DCF}" destId="{90641887-A795-4CE9-8D38-B6C222F50A5C}" srcOrd="0" destOrd="0" presId="urn:microsoft.com/office/officeart/2005/8/layout/hierarchy3"/>
    <dgm:cxn modelId="{EE7C78B7-5E0B-44A1-95DC-A9105A3FAB46}" srcId="{AE6C2AD7-E3AA-4172-B454-CB876AB6D078}" destId="{F51C873D-9D3E-4A62-99AD-FD7F42C45F99}" srcOrd="1" destOrd="0" parTransId="{08E07B34-CDBE-4DEC-83B6-EBAF0E871E77}" sibTransId="{2CE2F313-D030-4668-9A6E-92DF4D5097E2}"/>
    <dgm:cxn modelId="{4EA565B5-4AA6-4684-80B6-252F03517D3B}" type="presOf" srcId="{92B4F31D-4BAA-4AC5-A21C-D3CB0552FC7D}" destId="{ABF2D0EB-0495-4F4C-8ADE-4308ECFC4B4F}" srcOrd="0" destOrd="0" presId="urn:microsoft.com/office/officeart/2005/8/layout/hierarchy3"/>
    <dgm:cxn modelId="{1CD88057-923A-4345-97D1-1DF3AB565F8F}" type="presOf" srcId="{565D7A95-E8FA-49FA-A5CA-1F610BAA8A9A}" destId="{F9F0AB37-9812-4814-9C03-423739C3C31F}" srcOrd="0" destOrd="0" presId="urn:microsoft.com/office/officeart/2005/8/layout/hierarchy3"/>
    <dgm:cxn modelId="{D6FB0D24-F315-4EF3-87EF-BF136779C468}" srcId="{E67CD885-5369-4991-AAC5-2ECFD27D5FD5}" destId="{EE81AF79-EE42-4A48-8A44-53509B26525D}" srcOrd="4" destOrd="0" parTransId="{6C2AEC21-0CC5-44E0-8AD7-9233A019085B}" sibTransId="{AFE4018E-15FC-45D7-917F-42924F9287D0}"/>
    <dgm:cxn modelId="{7A61D679-7589-4D1B-992F-59DBF3297435}" type="presOf" srcId="{F4752636-03A4-41E0-8846-06E76BEF76E3}" destId="{7312A14A-DE2C-43D3-8976-73A7E10F6E1C}" srcOrd="0" destOrd="0" presId="urn:microsoft.com/office/officeart/2005/8/layout/hierarchy3"/>
    <dgm:cxn modelId="{A5F30E8A-A68D-4610-A159-6B8A7B3C97A9}" type="presOf" srcId="{112A765F-5861-4055-A7FA-20B4778B6899}" destId="{3B4A35D2-8338-4B4C-950E-56BD856F03E4}" srcOrd="0" destOrd="0" presId="urn:microsoft.com/office/officeart/2005/8/layout/hierarchy3"/>
    <dgm:cxn modelId="{BD30EC5A-AC55-49C0-8705-C2C502A09A6E}" type="presOf" srcId="{15B4A50F-099E-4579-A2FB-18A94BB1D6A1}" destId="{F9F0AB37-9812-4814-9C03-423739C3C31F}" srcOrd="0" destOrd="1" presId="urn:microsoft.com/office/officeart/2005/8/layout/hierarchy3"/>
    <dgm:cxn modelId="{77D3CBD8-22B3-486C-B726-682A2ED79805}" type="presOf" srcId="{863DE44B-3764-4E9E-9114-53FE3DF8A0E0}" destId="{237AD219-EB8C-49B9-95F0-73C8BDFEAF25}" srcOrd="0" destOrd="0" presId="urn:microsoft.com/office/officeart/2005/8/layout/hierarchy3"/>
    <dgm:cxn modelId="{07C28026-5529-43DB-8E58-B434FF33AF5C}" type="presOf" srcId="{1B1EA33F-DAAE-46D4-B14E-C02DFDB6E244}" destId="{D912B391-5928-4AA3-93EE-667B99050E20}" srcOrd="0" destOrd="0" presId="urn:microsoft.com/office/officeart/2005/8/layout/hierarchy3"/>
    <dgm:cxn modelId="{C1E5703A-7B20-4843-BDA0-FF216ED0FFF3}" type="presOf" srcId="{FC775835-22C8-4130-AB56-6E3D20F11DBD}" destId="{BEACFCF5-43A5-4953-9E38-F9594B90D316}" srcOrd="0" destOrd="0" presId="urn:microsoft.com/office/officeart/2005/8/layout/hierarchy3"/>
    <dgm:cxn modelId="{2C89E414-D0E3-4367-8715-9A294D72F148}" type="presOf" srcId="{EE81AF79-EE42-4A48-8A44-53509B26525D}" destId="{B44FEB4C-2904-4D48-B98E-F916464F70F3}" srcOrd="0" destOrd="0" presId="urn:microsoft.com/office/officeart/2005/8/layout/hierarchy3"/>
    <dgm:cxn modelId="{EAD7D10B-472D-4C61-8D7F-05DC1F10C569}" srcId="{F51C873D-9D3E-4A62-99AD-FD7F42C45F99}" destId="{A69BD3AF-5CDF-4D11-8C27-70E4376DDEE5}" srcOrd="3" destOrd="0" parTransId="{B2E1A18D-13EB-4AF1-A9B7-F9710FE6C0A1}" sibTransId="{BFF7AF4F-003C-4D6D-B0BA-2C335E05221C}"/>
    <dgm:cxn modelId="{C9935B8B-56DB-4A5C-B298-8FE035A8E9A5}" srcId="{658715A9-4866-461E-A8A9-2F3D4DF89F60}" destId="{FD8AE875-7A58-4C3D-8CFA-4E8273839AF1}" srcOrd="1" destOrd="0" parTransId="{C506E224-412C-493F-833F-691A48383CCB}" sibTransId="{B7D18EC8-D6DB-4E96-A163-1D80F4AEBD0F}"/>
    <dgm:cxn modelId="{C2ECEACA-4DC2-4060-9375-34CA49D9A817}" type="presOf" srcId="{F51C873D-9D3E-4A62-99AD-FD7F42C45F99}" destId="{F062815A-C846-4D73-9FF9-7FBEEC2D9831}" srcOrd="0" destOrd="0" presId="urn:microsoft.com/office/officeart/2005/8/layout/hierarchy3"/>
    <dgm:cxn modelId="{CE0D50C2-970C-4C4B-A641-842DD572C7EF}" type="presOf" srcId="{E67CD885-5369-4991-AAC5-2ECFD27D5FD5}" destId="{E7CDC5FF-57A4-4C72-ABF0-57DE87CC78D5}" srcOrd="1" destOrd="0" presId="urn:microsoft.com/office/officeart/2005/8/layout/hierarchy3"/>
    <dgm:cxn modelId="{BCF1C783-EEE3-48AA-84E1-D31D790452F0}" srcId="{E67CD885-5369-4991-AAC5-2ECFD27D5FD5}" destId="{8D5A94D4-435C-4A97-84F0-C37AE54819B3}" srcOrd="0" destOrd="0" parTransId="{CA52AE38-E81F-46B9-963E-6D5B1280851F}" sibTransId="{3B950E12-0F76-4AD2-84F9-E6EBAFA55AB9}"/>
    <dgm:cxn modelId="{14B1C190-4B1B-445B-8F3E-3576B8C1ED0E}" type="presOf" srcId="{A19AEDC9-CF9F-4322-9B3F-55CCC9D09588}" destId="{6A505573-99EE-461C-A211-8C29EEAAD2C0}" srcOrd="0" destOrd="0" presId="urn:microsoft.com/office/officeart/2005/8/layout/hierarchy3"/>
    <dgm:cxn modelId="{8FF19E77-72F5-4EFB-A040-1DC971E885ED}" type="presOf" srcId="{B2E1A18D-13EB-4AF1-A9B7-F9710FE6C0A1}" destId="{86E87BFD-05FC-48C6-8B03-37CE7C1347EA}" srcOrd="0" destOrd="0" presId="urn:microsoft.com/office/officeart/2005/8/layout/hierarchy3"/>
    <dgm:cxn modelId="{BB5A85CE-D33F-454A-BD95-F3C12D0D9A02}" type="presOf" srcId="{A69BD3AF-5CDF-4D11-8C27-70E4376DDEE5}" destId="{DABEE9A2-9AE5-4C0C-A301-35904C9868AA}" srcOrd="0" destOrd="0" presId="urn:microsoft.com/office/officeart/2005/8/layout/hierarchy3"/>
    <dgm:cxn modelId="{4714F6A3-E1DF-4C94-A434-1732A152C30D}" srcId="{565D7A95-E8FA-49FA-A5CA-1F610BAA8A9A}" destId="{15B4A50F-099E-4579-A2FB-18A94BB1D6A1}" srcOrd="0" destOrd="0" parTransId="{20761367-69EA-40E4-968B-B483CFF66D9A}" sibTransId="{036A3AB5-BA16-4EA4-8A80-F35E9DA342C8}"/>
    <dgm:cxn modelId="{1D6CCBAB-CCDB-43E5-A5E1-CED9AB401BDB}" type="presOf" srcId="{9FE1E377-84CC-4AD8-826A-1F5B91FBFCB0}" destId="{9D5A5260-EE97-4B9D-A403-1241947BB499}" srcOrd="0" destOrd="0" presId="urn:microsoft.com/office/officeart/2005/8/layout/hierarchy3"/>
    <dgm:cxn modelId="{F4F97DD8-72DE-4E72-9A06-3E8D6421A803}" srcId="{F51C873D-9D3E-4A62-99AD-FD7F42C45F99}" destId="{D208EF76-D271-4B0E-B107-5A58EA1ADA40}" srcOrd="0" destOrd="0" parTransId="{271B4076-4085-48A1-BD4C-22A17012C9A3}" sibTransId="{E5FCD4C2-B8CC-4061-B37E-815863D2DAC6}"/>
    <dgm:cxn modelId="{A4E79E29-6416-4786-8966-C63E4506B8AB}" srcId="{658715A9-4866-461E-A8A9-2F3D4DF89F60}" destId="{CFD7EEC5-8BB4-4775-B9AF-EC871C8B5323}" srcOrd="5" destOrd="0" parTransId="{21241560-D3BC-4DF1-8AD1-44135CB75B70}" sibTransId="{C1E04841-152E-48B5-A3BC-BE867E807C1A}"/>
    <dgm:cxn modelId="{CA7851BD-18E3-4012-A313-34BE55D9E477}" type="presOf" srcId="{271B4076-4085-48A1-BD4C-22A17012C9A3}" destId="{6F91AC2E-626F-48BF-A82C-892DAE9FDA6F}" srcOrd="0" destOrd="0" presId="urn:microsoft.com/office/officeart/2005/8/layout/hierarchy3"/>
    <dgm:cxn modelId="{BF03A487-1A35-4878-9E41-62984556E458}" type="presOf" srcId="{4C9902F4-375C-48AE-85AD-FBCB46A5A244}" destId="{27D54931-E7D0-459D-B43E-4F144614939A}" srcOrd="0" destOrd="0" presId="urn:microsoft.com/office/officeart/2005/8/layout/hierarchy3"/>
    <dgm:cxn modelId="{16F133BC-5534-4FFA-98C3-31E237ED81C8}" type="presOf" srcId="{B23262B2-15AB-461F-98A2-4C4B1B1E4F46}" destId="{D2F3A347-6C8D-4F31-B66F-18F0CEBC2D12}" srcOrd="0" destOrd="0" presId="urn:microsoft.com/office/officeart/2005/8/layout/hierarchy3"/>
    <dgm:cxn modelId="{BF5895A7-7215-4C92-BB0B-0F5905DBD4BE}" type="presOf" srcId="{B78BEEE5-6E58-4FD4-A054-5D274A3FB5CB}" destId="{835417D1-B56C-4D36-8E4E-3193076C7BE3}" srcOrd="0" destOrd="0" presId="urn:microsoft.com/office/officeart/2005/8/layout/hierarchy3"/>
    <dgm:cxn modelId="{10347DB1-AEF6-48E3-871E-6438CF49F9AF}" type="presOf" srcId="{8D5A94D4-435C-4A97-84F0-C37AE54819B3}" destId="{068E22C4-8835-4FA0-BB2F-15DEEE4BB0F3}" srcOrd="0" destOrd="0" presId="urn:microsoft.com/office/officeart/2005/8/layout/hierarchy3"/>
    <dgm:cxn modelId="{E6ABC636-BEE6-43F8-87A1-8A98708FACB2}" type="presOf" srcId="{21241560-D3BC-4DF1-8AD1-44135CB75B70}" destId="{8F97B767-F702-4AFB-AB47-22BA5551EF1F}" srcOrd="0" destOrd="0" presId="urn:microsoft.com/office/officeart/2005/8/layout/hierarchy3"/>
    <dgm:cxn modelId="{034EDE66-FAA5-4356-A2B5-47B6253A67DB}" type="presOf" srcId="{CFD7EEC5-8BB4-4775-B9AF-EC871C8B5323}" destId="{AF21E8BA-0C33-495F-86E1-143B2A5B743E}" srcOrd="0" destOrd="0" presId="urn:microsoft.com/office/officeart/2005/8/layout/hierarchy3"/>
    <dgm:cxn modelId="{5212646D-B758-40CA-9907-E69E7AF62110}" type="presOf" srcId="{AE034AAB-D17B-425E-A68C-FE3000C86E96}" destId="{82D78C4C-828A-4CDC-875A-27C1AE6FB03C}" srcOrd="0" destOrd="0" presId="urn:microsoft.com/office/officeart/2005/8/layout/hierarchy3"/>
    <dgm:cxn modelId="{5C20C1BC-FF20-4574-B9DB-DAC8B69DD144}" type="presOf" srcId="{99F1028E-07CD-4FB8-92A6-B0A3531AD333}" destId="{744D5BA5-6ABE-4100-BBFE-881804D10505}" srcOrd="0" destOrd="0" presId="urn:microsoft.com/office/officeart/2005/8/layout/hierarchy3"/>
    <dgm:cxn modelId="{5180F0AD-D2FD-4674-867E-76B40C982297}" type="presOf" srcId="{B00AADEF-4A9C-400A-BDBF-4C2B3CC1F739}" destId="{22B3434B-B5D8-43A8-92C1-C64088E6BC57}" srcOrd="1" destOrd="0" presId="urn:microsoft.com/office/officeart/2005/8/layout/hierarchy3"/>
    <dgm:cxn modelId="{0DDD63BE-8C09-438D-B3E4-117DC0BABAC2}" type="presOf" srcId="{54BA0099-77DA-44B6-B3AA-A67403161D55}" destId="{B0A06725-A86B-4A46-B39E-D0B5DA6CBCC1}" srcOrd="0" destOrd="0" presId="urn:microsoft.com/office/officeart/2005/8/layout/hierarchy3"/>
    <dgm:cxn modelId="{02C699CA-01C3-4E9A-B084-18911C5CB983}" srcId="{39845CFC-F9B2-4C01-9AEE-8264EE119584}" destId="{B23262B2-15AB-461F-98A2-4C4B1B1E4F46}" srcOrd="1" destOrd="0" parTransId="{99F1028E-07CD-4FB8-92A6-B0A3531AD333}" sibTransId="{9E67F80F-ACB8-4311-AE63-8F245CB204C7}"/>
    <dgm:cxn modelId="{00446924-7B33-4432-B6AE-F50F1BBCFDAC}" type="presOf" srcId="{433ADA2F-7DE1-4934-BE55-D5161A68B597}" destId="{8E5253AF-89F4-4FD1-BFED-C81439CA3F8D}" srcOrd="0" destOrd="0" presId="urn:microsoft.com/office/officeart/2005/8/layout/hierarchy3"/>
    <dgm:cxn modelId="{6B95C597-E090-473A-B611-5FCCC12D86BE}" srcId="{B00AADEF-4A9C-400A-BDBF-4C2B3CC1F739}" destId="{565D7A95-E8FA-49FA-A5CA-1F610BAA8A9A}" srcOrd="1" destOrd="0" parTransId="{112A765F-5861-4055-A7FA-20B4778B6899}" sibTransId="{6F3121B2-FAF1-49DC-8310-0DF228ABE67F}"/>
    <dgm:cxn modelId="{F6C55138-9C43-4A62-9BD9-40C8412DDEDE}" type="presOf" srcId="{F51C873D-9D3E-4A62-99AD-FD7F42C45F99}" destId="{378255CC-8C0D-40EB-BC3D-1DB4685DA63B}" srcOrd="1" destOrd="0" presId="urn:microsoft.com/office/officeart/2005/8/layout/hierarchy3"/>
    <dgm:cxn modelId="{19E80B57-CF20-483F-A1EE-18BC2110985B}" srcId="{AE6C2AD7-E3AA-4172-B454-CB876AB6D078}" destId="{B00AADEF-4A9C-400A-BDBF-4C2B3CC1F739}" srcOrd="3" destOrd="0" parTransId="{B81278FE-E8AE-4121-82B0-61CBC2218056}" sibTransId="{BB1B107D-D139-415D-8559-B6D85820E5DA}"/>
    <dgm:cxn modelId="{1F4F23F2-2B00-4012-9BDB-D76948D815DF}" srcId="{E67CD885-5369-4991-AAC5-2ECFD27D5FD5}" destId="{C843655B-3F09-42EA-A5DB-79D6112311E3}" srcOrd="3" destOrd="0" parTransId="{1AA82D4A-BB27-4720-9C51-34F7FD93062B}" sibTransId="{706F96B9-955D-409E-8F2C-4105C0B4AD3D}"/>
    <dgm:cxn modelId="{78B2F87C-6410-42B6-A77A-C802979371BC}" type="presOf" srcId="{658715A9-4866-461E-A8A9-2F3D4DF89F60}" destId="{7AC90997-EC25-4C4F-950F-DE885193BFC2}" srcOrd="0" destOrd="0" presId="urn:microsoft.com/office/officeart/2005/8/layout/hierarchy3"/>
    <dgm:cxn modelId="{21EBC194-A98F-499D-AE94-B3CE09D86ACC}" type="presOf" srcId="{61E2A5FE-8F53-4B20-ABAF-C13B100BB45F}" destId="{01687462-9235-4754-A667-E67D4BDBE798}" srcOrd="0" destOrd="0" presId="urn:microsoft.com/office/officeart/2005/8/layout/hierarchy3"/>
    <dgm:cxn modelId="{789B5DC2-C284-4A99-956F-2FC0571755D6}" type="presOf" srcId="{95F875C9-04AF-43F3-AE28-93575ADCB9EE}" destId="{246AC13A-7720-4516-9E3C-EEDF932666F1}" srcOrd="1" destOrd="0" presId="urn:microsoft.com/office/officeart/2005/8/layout/hierarchy3"/>
    <dgm:cxn modelId="{0768F913-3BE4-4D24-BE09-2E8B2F404113}" type="presOf" srcId="{078C2A09-AAEB-4662-8054-5BB24F3A5E87}" destId="{F9F0AB37-9812-4814-9C03-423739C3C31F}" srcOrd="0" destOrd="2" presId="urn:microsoft.com/office/officeart/2005/8/layout/hierarchy3"/>
    <dgm:cxn modelId="{16E151AC-5F05-45A5-91A4-751681552DA4}" srcId="{658715A9-4866-461E-A8A9-2F3D4DF89F60}" destId="{433ADA2F-7DE1-4934-BE55-D5161A68B597}" srcOrd="6" destOrd="0" parTransId="{B78BEEE5-6E58-4FD4-A054-5D274A3FB5CB}" sibTransId="{F91FE2A7-2AF3-4A7E-944E-442C8D52A2F2}"/>
    <dgm:cxn modelId="{A98C225E-141C-4CD0-80D4-8FE312C2118B}" srcId="{AE6C2AD7-E3AA-4172-B454-CB876AB6D078}" destId="{E67CD885-5369-4991-AAC5-2ECFD27D5FD5}" srcOrd="4" destOrd="0" parTransId="{576D6AF6-7B4E-471B-BA7D-F04069AC6A5C}" sibTransId="{269C1D01-9273-4495-8A84-D28CE847DFFF}"/>
    <dgm:cxn modelId="{6ABCA7D9-65A4-43D5-ACA0-53D76DB6770C}" type="presOf" srcId="{BB611919-41D2-4802-87BF-5828E45C12F0}" destId="{B473B2AD-0CEA-4597-824B-55D3F2EF47E7}" srcOrd="0" destOrd="0" presId="urn:microsoft.com/office/officeart/2005/8/layout/hierarchy3"/>
    <dgm:cxn modelId="{FC1A6664-B159-4FDB-B8B2-325360250346}" srcId="{AE6C2AD7-E3AA-4172-B454-CB876AB6D078}" destId="{39845CFC-F9B2-4C01-9AEE-8264EE119584}" srcOrd="5" destOrd="0" parTransId="{B00149F4-6645-4841-BAF3-8D1C3893C277}" sibTransId="{4BC7B96F-618D-459F-A6BA-36839CDC24F5}"/>
    <dgm:cxn modelId="{8CC1C416-5D7A-44C7-B11C-12E88CE6E376}" srcId="{658715A9-4866-461E-A8A9-2F3D4DF89F60}" destId="{B993F8F8-AFE8-4933-9AD2-29A48A3997CC}" srcOrd="7" destOrd="0" parTransId="{4C9902F4-375C-48AE-85AD-FBCB46A5A244}" sibTransId="{7B904F44-A41B-4688-86E2-75F9B6CD9552}"/>
    <dgm:cxn modelId="{FB3A209E-656D-41E6-A393-C8A117BEF262}" srcId="{AE6C2AD7-E3AA-4172-B454-CB876AB6D078}" destId="{658715A9-4866-461E-A8A9-2F3D4DF89F60}" srcOrd="0" destOrd="0" parTransId="{1F14329B-59F1-42FB-800B-61C3E60DE998}" sibTransId="{10C0460E-4A34-478E-95B4-36A1ED12D104}"/>
    <dgm:cxn modelId="{CB306138-D138-45AC-8F4A-65EACE88CBE9}" type="presOf" srcId="{E67CD885-5369-4991-AAC5-2ECFD27D5FD5}" destId="{48843DDC-A0A6-435D-89B2-74689BD96743}" srcOrd="0" destOrd="0" presId="urn:microsoft.com/office/officeart/2005/8/layout/hierarchy3"/>
    <dgm:cxn modelId="{76189146-6ADA-4582-AE3E-5F77379F097B}" srcId="{658715A9-4866-461E-A8A9-2F3D4DF89F60}" destId="{EA573924-3FB1-4F4A-A26F-1174C87DEB6B}" srcOrd="3" destOrd="0" parTransId="{1967CE2C-025F-4320-8017-10808E041CB8}" sibTransId="{213FC016-032C-48B7-96BE-DD195091B705}"/>
    <dgm:cxn modelId="{071BFAEA-FB68-46FD-830E-D3FE6B35BD6B}" type="presOf" srcId="{AE6C2AD7-E3AA-4172-B454-CB876AB6D078}" destId="{A2D28A59-765F-4156-A0D3-5D2922F5B94F}" srcOrd="0" destOrd="0" presId="urn:microsoft.com/office/officeart/2005/8/layout/hierarchy3"/>
    <dgm:cxn modelId="{5E96A301-26C3-4403-84A2-DFB60CA694F1}" type="presOf" srcId="{7306F00D-872A-451A-A839-0C45AD3C51BE}" destId="{361442CF-D7B1-4F3D-ACFC-31429FF00CBC}" srcOrd="0" destOrd="0" presId="urn:microsoft.com/office/officeart/2005/8/layout/hierarchy3"/>
    <dgm:cxn modelId="{E916F22D-2120-4FB8-BFF4-EDAA7AC87CAE}" srcId="{39845CFC-F9B2-4C01-9AEE-8264EE119584}" destId="{69928CDF-159B-4E84-8875-47166F96E9F3}" srcOrd="0" destOrd="0" parTransId="{F4752636-03A4-41E0-8846-06E76BEF76E3}" sibTransId="{E19E0B31-DD4C-4C65-B733-6B926F12C7FE}"/>
    <dgm:cxn modelId="{5828873B-9BAC-4938-9947-17064360F162}" type="presOf" srcId="{C843655B-3F09-42EA-A5DB-79D6112311E3}" destId="{5B87C0A1-50E3-42C2-8DCC-1725249B53C0}" srcOrd="0" destOrd="0" presId="urn:microsoft.com/office/officeart/2005/8/layout/hierarchy3"/>
    <dgm:cxn modelId="{751B049F-EA7F-46B5-B53E-4499F20204CE}" type="presOf" srcId="{0162ECCC-F105-4CF5-B685-C2563235674E}" destId="{FA2F8144-2887-47E2-8A5A-2908634C6F1F}" srcOrd="0" destOrd="0" presId="urn:microsoft.com/office/officeart/2005/8/layout/hierarchy3"/>
    <dgm:cxn modelId="{6F061C37-8F14-47E6-A0C3-7ADE9DF72FF0}" type="presParOf" srcId="{A2D28A59-765F-4156-A0D3-5D2922F5B94F}" destId="{4A2942B8-126E-4033-AC0A-2EFCF8873B85}" srcOrd="0" destOrd="0" presId="urn:microsoft.com/office/officeart/2005/8/layout/hierarchy3"/>
    <dgm:cxn modelId="{239C8BB4-B35C-49C5-8D67-CC27E7AC4B00}" type="presParOf" srcId="{4A2942B8-126E-4033-AC0A-2EFCF8873B85}" destId="{8AFBC91D-353C-4F13-82E2-C1B0BF831C42}" srcOrd="0" destOrd="0" presId="urn:microsoft.com/office/officeart/2005/8/layout/hierarchy3"/>
    <dgm:cxn modelId="{5B379DD3-F356-4F99-B4B4-5E84F0AF9513}" type="presParOf" srcId="{8AFBC91D-353C-4F13-82E2-C1B0BF831C42}" destId="{7AC90997-EC25-4C4F-950F-DE885193BFC2}" srcOrd="0" destOrd="0" presId="urn:microsoft.com/office/officeart/2005/8/layout/hierarchy3"/>
    <dgm:cxn modelId="{3F77AD56-3A46-4ECF-9637-17E04E41318E}" type="presParOf" srcId="{8AFBC91D-353C-4F13-82E2-C1B0BF831C42}" destId="{06F4B3AE-7C67-4AA9-8770-0BA03F6647EB}" srcOrd="1" destOrd="0" presId="urn:microsoft.com/office/officeart/2005/8/layout/hierarchy3"/>
    <dgm:cxn modelId="{90A53268-B77D-4AEA-A6A9-C88715F57778}" type="presParOf" srcId="{4A2942B8-126E-4033-AC0A-2EFCF8873B85}" destId="{60D5E64E-44C6-4BE1-9B48-6A91C84ADA6E}" srcOrd="1" destOrd="0" presId="urn:microsoft.com/office/officeart/2005/8/layout/hierarchy3"/>
    <dgm:cxn modelId="{363CFA67-6C00-41F5-80AA-B816CBCE5D9F}" type="presParOf" srcId="{60D5E64E-44C6-4BE1-9B48-6A91C84ADA6E}" destId="{6A505573-99EE-461C-A211-8C29EEAAD2C0}" srcOrd="0" destOrd="0" presId="urn:microsoft.com/office/officeart/2005/8/layout/hierarchy3"/>
    <dgm:cxn modelId="{08FD85F0-6534-4C0E-B1DC-708D63525D31}" type="presParOf" srcId="{60D5E64E-44C6-4BE1-9B48-6A91C84ADA6E}" destId="{0C123466-6030-40E5-9BCB-997E75AB24FE}" srcOrd="1" destOrd="0" presId="urn:microsoft.com/office/officeart/2005/8/layout/hierarchy3"/>
    <dgm:cxn modelId="{D4C01694-3CC3-417E-8F0B-1FC1DF56DE7B}" type="presParOf" srcId="{60D5E64E-44C6-4BE1-9B48-6A91C84ADA6E}" destId="{619659EC-84CD-45B1-A35B-A9DECE1B20C5}" srcOrd="2" destOrd="0" presId="urn:microsoft.com/office/officeart/2005/8/layout/hierarchy3"/>
    <dgm:cxn modelId="{3DFEA791-EF9F-4412-9F5C-F39AC7A0E5BD}" type="presParOf" srcId="{60D5E64E-44C6-4BE1-9B48-6A91C84ADA6E}" destId="{7D875387-E138-4314-9FF5-37B0ABC3443F}" srcOrd="3" destOrd="0" presId="urn:microsoft.com/office/officeart/2005/8/layout/hierarchy3"/>
    <dgm:cxn modelId="{FF2E27AB-F27E-49DD-9E2B-184A1DF0A4D4}" type="presParOf" srcId="{60D5E64E-44C6-4BE1-9B48-6A91C84ADA6E}" destId="{2C74B599-CAC5-4F59-A57E-3C465CB7F8D0}" srcOrd="4" destOrd="0" presId="urn:microsoft.com/office/officeart/2005/8/layout/hierarchy3"/>
    <dgm:cxn modelId="{3D59F998-3ACC-495F-B8BE-0B1AB3FBD992}" type="presParOf" srcId="{60D5E64E-44C6-4BE1-9B48-6A91C84ADA6E}" destId="{ABF2D0EB-0495-4F4C-8ADE-4308ECFC4B4F}" srcOrd="5" destOrd="0" presId="urn:microsoft.com/office/officeart/2005/8/layout/hierarchy3"/>
    <dgm:cxn modelId="{1F956FA2-F899-465C-929F-428F12AC8CE1}" type="presParOf" srcId="{60D5E64E-44C6-4BE1-9B48-6A91C84ADA6E}" destId="{052130D9-CA20-4D08-8335-D9B640ABF8E9}" srcOrd="6" destOrd="0" presId="urn:microsoft.com/office/officeart/2005/8/layout/hierarchy3"/>
    <dgm:cxn modelId="{0994EB22-6106-4B65-8657-53C3B8F69E51}" type="presParOf" srcId="{60D5E64E-44C6-4BE1-9B48-6A91C84ADA6E}" destId="{C1A554E0-49CB-44CB-B171-5FFEB4206A55}" srcOrd="7" destOrd="0" presId="urn:microsoft.com/office/officeart/2005/8/layout/hierarchy3"/>
    <dgm:cxn modelId="{D54D6D6F-7200-43A8-8AE2-BB9AEF87D0AA}" type="presParOf" srcId="{60D5E64E-44C6-4BE1-9B48-6A91C84ADA6E}" destId="{9D5A5260-EE97-4B9D-A403-1241947BB499}" srcOrd="8" destOrd="0" presId="urn:microsoft.com/office/officeart/2005/8/layout/hierarchy3"/>
    <dgm:cxn modelId="{8DF0A46E-2626-426C-903B-0143F85A43E4}" type="presParOf" srcId="{60D5E64E-44C6-4BE1-9B48-6A91C84ADA6E}" destId="{B0A06725-A86B-4A46-B39E-D0B5DA6CBCC1}" srcOrd="9" destOrd="0" presId="urn:microsoft.com/office/officeart/2005/8/layout/hierarchy3"/>
    <dgm:cxn modelId="{FF171699-EB9A-4324-ABA4-976A54B9C7D5}" type="presParOf" srcId="{60D5E64E-44C6-4BE1-9B48-6A91C84ADA6E}" destId="{8F97B767-F702-4AFB-AB47-22BA5551EF1F}" srcOrd="10" destOrd="0" presId="urn:microsoft.com/office/officeart/2005/8/layout/hierarchy3"/>
    <dgm:cxn modelId="{166FE90C-C7FA-4EEB-AD15-5E322DE3182A}" type="presParOf" srcId="{60D5E64E-44C6-4BE1-9B48-6A91C84ADA6E}" destId="{AF21E8BA-0C33-495F-86E1-143B2A5B743E}" srcOrd="11" destOrd="0" presId="urn:microsoft.com/office/officeart/2005/8/layout/hierarchy3"/>
    <dgm:cxn modelId="{462CD309-22BB-4858-942E-C57EF848ADB9}" type="presParOf" srcId="{60D5E64E-44C6-4BE1-9B48-6A91C84ADA6E}" destId="{835417D1-B56C-4D36-8E4E-3193076C7BE3}" srcOrd="12" destOrd="0" presId="urn:microsoft.com/office/officeart/2005/8/layout/hierarchy3"/>
    <dgm:cxn modelId="{B42EDBC2-F907-463E-9BAF-B9AACD70EE64}" type="presParOf" srcId="{60D5E64E-44C6-4BE1-9B48-6A91C84ADA6E}" destId="{8E5253AF-89F4-4FD1-BFED-C81439CA3F8D}" srcOrd="13" destOrd="0" presId="urn:microsoft.com/office/officeart/2005/8/layout/hierarchy3"/>
    <dgm:cxn modelId="{B8DD2BDB-67F5-46A8-B519-7DC49CC5A055}" type="presParOf" srcId="{60D5E64E-44C6-4BE1-9B48-6A91C84ADA6E}" destId="{27D54931-E7D0-459D-B43E-4F144614939A}" srcOrd="14" destOrd="0" presId="urn:microsoft.com/office/officeart/2005/8/layout/hierarchy3"/>
    <dgm:cxn modelId="{DFC7E818-BD04-47CA-BE80-976839546D71}" type="presParOf" srcId="{60D5E64E-44C6-4BE1-9B48-6A91C84ADA6E}" destId="{5DB66FF8-85F1-47F5-BD5E-562CFB453CBB}" srcOrd="15" destOrd="0" presId="urn:microsoft.com/office/officeart/2005/8/layout/hierarchy3"/>
    <dgm:cxn modelId="{02E9A541-75F3-46E6-8F9C-27AC8BC0A518}" type="presParOf" srcId="{A2D28A59-765F-4156-A0D3-5D2922F5B94F}" destId="{7E6A0FEF-340E-4363-A27D-1DE37FBAD1F0}" srcOrd="1" destOrd="0" presId="urn:microsoft.com/office/officeart/2005/8/layout/hierarchy3"/>
    <dgm:cxn modelId="{66882E85-918B-40D5-B2FC-5FDC36813CB4}" type="presParOf" srcId="{7E6A0FEF-340E-4363-A27D-1DE37FBAD1F0}" destId="{DA659D94-3418-40C7-BDA3-6E732B054A20}" srcOrd="0" destOrd="0" presId="urn:microsoft.com/office/officeart/2005/8/layout/hierarchy3"/>
    <dgm:cxn modelId="{540B3AB5-92C3-4FEF-B444-39CC51FDD63E}" type="presParOf" srcId="{DA659D94-3418-40C7-BDA3-6E732B054A20}" destId="{F062815A-C846-4D73-9FF9-7FBEEC2D9831}" srcOrd="0" destOrd="0" presId="urn:microsoft.com/office/officeart/2005/8/layout/hierarchy3"/>
    <dgm:cxn modelId="{ADE38E73-69DF-4753-B0DB-D3787514D30C}" type="presParOf" srcId="{DA659D94-3418-40C7-BDA3-6E732B054A20}" destId="{378255CC-8C0D-40EB-BC3D-1DB4685DA63B}" srcOrd="1" destOrd="0" presId="urn:microsoft.com/office/officeart/2005/8/layout/hierarchy3"/>
    <dgm:cxn modelId="{B7731801-F011-4F3D-A598-0885DCF8F8D4}" type="presParOf" srcId="{7E6A0FEF-340E-4363-A27D-1DE37FBAD1F0}" destId="{D85B38B6-B836-49F4-B78D-35AC1459A030}" srcOrd="1" destOrd="0" presId="urn:microsoft.com/office/officeart/2005/8/layout/hierarchy3"/>
    <dgm:cxn modelId="{380DC05B-83C1-4905-A8DE-8BFC61A30650}" type="presParOf" srcId="{D85B38B6-B836-49F4-B78D-35AC1459A030}" destId="{6F91AC2E-626F-48BF-A82C-892DAE9FDA6F}" srcOrd="0" destOrd="0" presId="urn:microsoft.com/office/officeart/2005/8/layout/hierarchy3"/>
    <dgm:cxn modelId="{0D347EE7-03CF-43A6-8516-5B40D56A1539}" type="presParOf" srcId="{D85B38B6-B836-49F4-B78D-35AC1459A030}" destId="{FE5C90D9-690D-4057-8AB4-2F2D9DF262FF}" srcOrd="1" destOrd="0" presId="urn:microsoft.com/office/officeart/2005/8/layout/hierarchy3"/>
    <dgm:cxn modelId="{4AF7DD4D-8A64-4F30-A9EB-1749DD2F77D1}" type="presParOf" srcId="{D85B38B6-B836-49F4-B78D-35AC1459A030}" destId="{B473B2AD-0CEA-4597-824B-55D3F2EF47E7}" srcOrd="2" destOrd="0" presId="urn:microsoft.com/office/officeart/2005/8/layout/hierarchy3"/>
    <dgm:cxn modelId="{4F4C7EF6-1916-4143-9952-8A2E9C7C7758}" type="presParOf" srcId="{D85B38B6-B836-49F4-B78D-35AC1459A030}" destId="{DDF7D710-D881-4254-810C-2A992F289CCC}" srcOrd="3" destOrd="0" presId="urn:microsoft.com/office/officeart/2005/8/layout/hierarchy3"/>
    <dgm:cxn modelId="{664784B6-D8B6-426D-B9E4-502A59158292}" type="presParOf" srcId="{D85B38B6-B836-49F4-B78D-35AC1459A030}" destId="{D912B391-5928-4AA3-93EE-667B99050E20}" srcOrd="4" destOrd="0" presId="urn:microsoft.com/office/officeart/2005/8/layout/hierarchy3"/>
    <dgm:cxn modelId="{C6CF826E-A807-498A-8C05-047AB6BD01A7}" type="presParOf" srcId="{D85B38B6-B836-49F4-B78D-35AC1459A030}" destId="{90641887-A795-4CE9-8D38-B6C222F50A5C}" srcOrd="5" destOrd="0" presId="urn:microsoft.com/office/officeart/2005/8/layout/hierarchy3"/>
    <dgm:cxn modelId="{27FE1B33-9764-47FD-902B-7F24B43A3099}" type="presParOf" srcId="{D85B38B6-B836-49F4-B78D-35AC1459A030}" destId="{86E87BFD-05FC-48C6-8B03-37CE7C1347EA}" srcOrd="6" destOrd="0" presId="urn:microsoft.com/office/officeart/2005/8/layout/hierarchy3"/>
    <dgm:cxn modelId="{5E177BA7-410E-4503-9532-3A95C683C53B}" type="presParOf" srcId="{D85B38B6-B836-49F4-B78D-35AC1459A030}" destId="{DABEE9A2-9AE5-4C0C-A301-35904C9868AA}" srcOrd="7" destOrd="0" presId="urn:microsoft.com/office/officeart/2005/8/layout/hierarchy3"/>
    <dgm:cxn modelId="{9B64C81E-F702-4CAB-A40B-5862D86541A3}" type="presParOf" srcId="{D85B38B6-B836-49F4-B78D-35AC1459A030}" destId="{EF11A671-2CD1-4E30-8B27-969E2C86A4D5}" srcOrd="8" destOrd="0" presId="urn:microsoft.com/office/officeart/2005/8/layout/hierarchy3"/>
    <dgm:cxn modelId="{82226DBF-1E01-4E59-98DF-0DE5404CCDBA}" type="presParOf" srcId="{D85B38B6-B836-49F4-B78D-35AC1459A030}" destId="{361442CF-D7B1-4F3D-ACFC-31429FF00CBC}" srcOrd="9" destOrd="0" presId="urn:microsoft.com/office/officeart/2005/8/layout/hierarchy3"/>
    <dgm:cxn modelId="{F59F2DB9-3EB0-47CD-8A6B-AA66AD771687}" type="presParOf" srcId="{A2D28A59-765F-4156-A0D3-5D2922F5B94F}" destId="{F1E2B633-3796-4A39-9B79-057A335A154C}" srcOrd="2" destOrd="0" presId="urn:microsoft.com/office/officeart/2005/8/layout/hierarchy3"/>
    <dgm:cxn modelId="{6A4B235E-DD11-4F0A-9591-5EDB8E116F48}" type="presParOf" srcId="{F1E2B633-3796-4A39-9B79-057A335A154C}" destId="{76EFD27A-9D09-4203-8FCB-DA188BBEA67E}" srcOrd="0" destOrd="0" presId="urn:microsoft.com/office/officeart/2005/8/layout/hierarchy3"/>
    <dgm:cxn modelId="{CF8990F3-1032-42C0-B55C-FBBAAE78C555}" type="presParOf" srcId="{76EFD27A-9D09-4203-8FCB-DA188BBEA67E}" destId="{2B81452A-B5F1-411F-9A4E-D769030D90CE}" srcOrd="0" destOrd="0" presId="urn:microsoft.com/office/officeart/2005/8/layout/hierarchy3"/>
    <dgm:cxn modelId="{D5A637C1-DA16-4CAB-836C-7D3CFBEEFB51}" type="presParOf" srcId="{76EFD27A-9D09-4203-8FCB-DA188BBEA67E}" destId="{246AC13A-7720-4516-9E3C-EEDF932666F1}" srcOrd="1" destOrd="0" presId="urn:microsoft.com/office/officeart/2005/8/layout/hierarchy3"/>
    <dgm:cxn modelId="{B9DD285E-83F7-41AF-A217-7214817CC751}" type="presParOf" srcId="{F1E2B633-3796-4A39-9B79-057A335A154C}" destId="{B541E178-BA00-4751-8841-63BFD065F34B}" srcOrd="1" destOrd="0" presId="urn:microsoft.com/office/officeart/2005/8/layout/hierarchy3"/>
    <dgm:cxn modelId="{A4DBB99B-7818-45DE-9FE1-B190DDE71901}" type="presParOf" srcId="{B541E178-BA00-4751-8841-63BFD065F34B}" destId="{6344FC7F-9970-41E8-9A9F-C5CA359E9455}" srcOrd="0" destOrd="0" presId="urn:microsoft.com/office/officeart/2005/8/layout/hierarchy3"/>
    <dgm:cxn modelId="{1556E291-A7DD-49F4-A81E-D1400D59E69D}" type="presParOf" srcId="{B541E178-BA00-4751-8841-63BFD065F34B}" destId="{82D78C4C-828A-4CDC-875A-27C1AE6FB03C}" srcOrd="1" destOrd="0" presId="urn:microsoft.com/office/officeart/2005/8/layout/hierarchy3"/>
    <dgm:cxn modelId="{96F54B50-366B-4807-8C59-859997177AEC}" type="presParOf" srcId="{B541E178-BA00-4751-8841-63BFD065F34B}" destId="{7CEFA9D8-D001-446C-A02A-D81D014E7644}" srcOrd="2" destOrd="0" presId="urn:microsoft.com/office/officeart/2005/8/layout/hierarchy3"/>
    <dgm:cxn modelId="{C6788221-C6C9-4E72-A6A7-1ACCF46B3640}" type="presParOf" srcId="{B541E178-BA00-4751-8841-63BFD065F34B}" destId="{08F013F6-0537-49CA-84B1-884DCD24F13B}" srcOrd="3" destOrd="0" presId="urn:microsoft.com/office/officeart/2005/8/layout/hierarchy3"/>
    <dgm:cxn modelId="{D0F482CA-8796-4C83-AB10-DA5069565DEA}" type="presParOf" srcId="{A2D28A59-765F-4156-A0D3-5D2922F5B94F}" destId="{3C1B7224-CBE1-43E7-B937-AB3222AA4712}" srcOrd="3" destOrd="0" presId="urn:microsoft.com/office/officeart/2005/8/layout/hierarchy3"/>
    <dgm:cxn modelId="{DA7D8621-9523-4946-BC1B-2449F8159C1A}" type="presParOf" srcId="{3C1B7224-CBE1-43E7-B937-AB3222AA4712}" destId="{04E63A7E-8820-4B4D-A5E5-7ED9622524CF}" srcOrd="0" destOrd="0" presId="urn:microsoft.com/office/officeart/2005/8/layout/hierarchy3"/>
    <dgm:cxn modelId="{4B3AEC79-F998-4598-8E16-D9BB9C0222A0}" type="presParOf" srcId="{04E63A7E-8820-4B4D-A5E5-7ED9622524CF}" destId="{FAAAADAF-0B13-45B9-9C80-508BC7F28E0F}" srcOrd="0" destOrd="0" presId="urn:microsoft.com/office/officeart/2005/8/layout/hierarchy3"/>
    <dgm:cxn modelId="{1D813A9C-FA36-4904-80FE-A585842EBE25}" type="presParOf" srcId="{04E63A7E-8820-4B4D-A5E5-7ED9622524CF}" destId="{22B3434B-B5D8-43A8-92C1-C64088E6BC57}" srcOrd="1" destOrd="0" presId="urn:microsoft.com/office/officeart/2005/8/layout/hierarchy3"/>
    <dgm:cxn modelId="{F6BE9A8E-17DB-46EF-BE72-CD9C6D35F59C}" type="presParOf" srcId="{3C1B7224-CBE1-43E7-B937-AB3222AA4712}" destId="{F07DE5F1-6698-482A-B7D6-493F00FB1B0D}" srcOrd="1" destOrd="0" presId="urn:microsoft.com/office/officeart/2005/8/layout/hierarchy3"/>
    <dgm:cxn modelId="{217CB1F0-6132-4740-8C3B-490F93B023B4}" type="presParOf" srcId="{F07DE5F1-6698-482A-B7D6-493F00FB1B0D}" destId="{237AD219-EB8C-49B9-95F0-73C8BDFEAF25}" srcOrd="0" destOrd="0" presId="urn:microsoft.com/office/officeart/2005/8/layout/hierarchy3"/>
    <dgm:cxn modelId="{A706AED7-9CE4-49DF-A543-D7A30EB47378}" type="presParOf" srcId="{F07DE5F1-6698-482A-B7D6-493F00FB1B0D}" destId="{BA85616D-C7E1-47F4-A953-A87A055F6591}" srcOrd="1" destOrd="0" presId="urn:microsoft.com/office/officeart/2005/8/layout/hierarchy3"/>
    <dgm:cxn modelId="{54F469EF-2359-4C56-B555-2AA7873637C5}" type="presParOf" srcId="{F07DE5F1-6698-482A-B7D6-493F00FB1B0D}" destId="{3B4A35D2-8338-4B4C-950E-56BD856F03E4}" srcOrd="2" destOrd="0" presId="urn:microsoft.com/office/officeart/2005/8/layout/hierarchy3"/>
    <dgm:cxn modelId="{EC1C444A-CDCB-4528-9C06-498945067795}" type="presParOf" srcId="{F07DE5F1-6698-482A-B7D6-493F00FB1B0D}" destId="{F9F0AB37-9812-4814-9C03-423739C3C31F}" srcOrd="3" destOrd="0" presId="urn:microsoft.com/office/officeart/2005/8/layout/hierarchy3"/>
    <dgm:cxn modelId="{242A3875-9EBC-4836-8634-0249A811291B}" type="presParOf" srcId="{A2D28A59-765F-4156-A0D3-5D2922F5B94F}" destId="{4E154D4A-9C3C-48DE-BF79-A5F44E49AEFB}" srcOrd="4" destOrd="0" presId="urn:microsoft.com/office/officeart/2005/8/layout/hierarchy3"/>
    <dgm:cxn modelId="{ABDA340B-B5FF-4B68-ACBB-B77F73629AE0}" type="presParOf" srcId="{4E154D4A-9C3C-48DE-BF79-A5F44E49AEFB}" destId="{7683B089-7C23-4899-BABC-FC0D22B0E6CF}" srcOrd="0" destOrd="0" presId="urn:microsoft.com/office/officeart/2005/8/layout/hierarchy3"/>
    <dgm:cxn modelId="{E02622A9-F2D7-4C8F-A718-63E3AA8D8347}" type="presParOf" srcId="{7683B089-7C23-4899-BABC-FC0D22B0E6CF}" destId="{48843DDC-A0A6-435D-89B2-74689BD96743}" srcOrd="0" destOrd="0" presId="urn:microsoft.com/office/officeart/2005/8/layout/hierarchy3"/>
    <dgm:cxn modelId="{0025DFF4-444C-4EB1-843E-70877D459BD8}" type="presParOf" srcId="{7683B089-7C23-4899-BABC-FC0D22B0E6CF}" destId="{E7CDC5FF-57A4-4C72-ABF0-57DE87CC78D5}" srcOrd="1" destOrd="0" presId="urn:microsoft.com/office/officeart/2005/8/layout/hierarchy3"/>
    <dgm:cxn modelId="{0E2729A5-8F48-4572-AACE-3D8007C1E187}" type="presParOf" srcId="{4E154D4A-9C3C-48DE-BF79-A5F44E49AEFB}" destId="{D4E40DFF-48D5-44F4-8B32-06A2E209E707}" srcOrd="1" destOrd="0" presId="urn:microsoft.com/office/officeart/2005/8/layout/hierarchy3"/>
    <dgm:cxn modelId="{7233D824-AB66-42AE-83A6-C5EB7FB58E11}" type="presParOf" srcId="{D4E40DFF-48D5-44F4-8B32-06A2E209E707}" destId="{5E5A7BD7-C504-4D77-B322-E17111AE3944}" srcOrd="0" destOrd="0" presId="urn:microsoft.com/office/officeart/2005/8/layout/hierarchy3"/>
    <dgm:cxn modelId="{361D9507-DDA0-417F-82D0-DFBBD911AED9}" type="presParOf" srcId="{D4E40DFF-48D5-44F4-8B32-06A2E209E707}" destId="{068E22C4-8835-4FA0-BB2F-15DEEE4BB0F3}" srcOrd="1" destOrd="0" presId="urn:microsoft.com/office/officeart/2005/8/layout/hierarchy3"/>
    <dgm:cxn modelId="{9D9490B9-FEBA-4CF4-B167-E40370313A12}" type="presParOf" srcId="{D4E40DFF-48D5-44F4-8B32-06A2E209E707}" destId="{BEACFCF5-43A5-4953-9E38-F9594B90D316}" srcOrd="2" destOrd="0" presId="urn:microsoft.com/office/officeart/2005/8/layout/hierarchy3"/>
    <dgm:cxn modelId="{492B973C-E3B0-4719-B289-98506F06BD25}" type="presParOf" srcId="{D4E40DFF-48D5-44F4-8B32-06A2E209E707}" destId="{01687462-9235-4754-A667-E67D4BDBE798}" srcOrd="3" destOrd="0" presId="urn:microsoft.com/office/officeart/2005/8/layout/hierarchy3"/>
    <dgm:cxn modelId="{59D18AA9-ACD4-466D-ACE2-E76A3D124025}" type="presParOf" srcId="{D4E40DFF-48D5-44F4-8B32-06A2E209E707}" destId="{4C28BB6E-85F5-4546-A289-47B80A62A36A}" srcOrd="4" destOrd="0" presId="urn:microsoft.com/office/officeart/2005/8/layout/hierarchy3"/>
    <dgm:cxn modelId="{F7EB82E2-6463-45C9-B104-CDC80E8F0EB2}" type="presParOf" srcId="{D4E40DFF-48D5-44F4-8B32-06A2E209E707}" destId="{FA2F8144-2887-47E2-8A5A-2908634C6F1F}" srcOrd="5" destOrd="0" presId="urn:microsoft.com/office/officeart/2005/8/layout/hierarchy3"/>
    <dgm:cxn modelId="{7BE1C564-0F30-4AD2-9A6A-B62A0426DB02}" type="presParOf" srcId="{D4E40DFF-48D5-44F4-8B32-06A2E209E707}" destId="{2167EC24-4B01-4B94-80C3-D01984A7F013}" srcOrd="6" destOrd="0" presId="urn:microsoft.com/office/officeart/2005/8/layout/hierarchy3"/>
    <dgm:cxn modelId="{0BA57C6D-77C6-4D4D-A159-DA6615511F92}" type="presParOf" srcId="{D4E40DFF-48D5-44F4-8B32-06A2E209E707}" destId="{5B87C0A1-50E3-42C2-8DCC-1725249B53C0}" srcOrd="7" destOrd="0" presId="urn:microsoft.com/office/officeart/2005/8/layout/hierarchy3"/>
    <dgm:cxn modelId="{6E405AEE-57B1-4CFA-9FC7-854D250EC77C}" type="presParOf" srcId="{D4E40DFF-48D5-44F4-8B32-06A2E209E707}" destId="{ED84724A-E1CB-40B9-88B0-4F6D562BB627}" srcOrd="8" destOrd="0" presId="urn:microsoft.com/office/officeart/2005/8/layout/hierarchy3"/>
    <dgm:cxn modelId="{12FF3C5C-06FC-4D67-B59B-925E9751C651}" type="presParOf" srcId="{D4E40DFF-48D5-44F4-8B32-06A2E209E707}" destId="{B44FEB4C-2904-4D48-B98E-F916464F70F3}" srcOrd="9" destOrd="0" presId="urn:microsoft.com/office/officeart/2005/8/layout/hierarchy3"/>
    <dgm:cxn modelId="{F56C9718-E22A-4445-AFF1-D7A6E08E76AB}" type="presParOf" srcId="{A2D28A59-765F-4156-A0D3-5D2922F5B94F}" destId="{E4026229-1CB0-4CF6-B8A6-E000597F0435}" srcOrd="5" destOrd="0" presId="urn:microsoft.com/office/officeart/2005/8/layout/hierarchy3"/>
    <dgm:cxn modelId="{94A9DE59-B958-4540-9FA1-0C0B4F0F84D1}" type="presParOf" srcId="{E4026229-1CB0-4CF6-B8A6-E000597F0435}" destId="{33A0DE4C-C0FB-42A9-B99F-41781E39B00C}" srcOrd="0" destOrd="0" presId="urn:microsoft.com/office/officeart/2005/8/layout/hierarchy3"/>
    <dgm:cxn modelId="{10D6BF19-DC6E-482C-81A5-CC2D6E909147}" type="presParOf" srcId="{33A0DE4C-C0FB-42A9-B99F-41781E39B00C}" destId="{19E2E720-D9AE-4CE4-947F-4BC3A98A6813}" srcOrd="0" destOrd="0" presId="urn:microsoft.com/office/officeart/2005/8/layout/hierarchy3"/>
    <dgm:cxn modelId="{9816FBB2-964D-45E1-B25B-7C995FF36B2F}" type="presParOf" srcId="{33A0DE4C-C0FB-42A9-B99F-41781E39B00C}" destId="{9817DCCF-CC4F-49C3-9E14-02DD0355F7B3}" srcOrd="1" destOrd="0" presId="urn:microsoft.com/office/officeart/2005/8/layout/hierarchy3"/>
    <dgm:cxn modelId="{BDFB2501-62CF-44CD-9E8F-4616E8EAB48E}" type="presParOf" srcId="{E4026229-1CB0-4CF6-B8A6-E000597F0435}" destId="{E4EAA31B-9BE1-45D4-BC24-CD2EC04D2124}" srcOrd="1" destOrd="0" presId="urn:microsoft.com/office/officeart/2005/8/layout/hierarchy3"/>
    <dgm:cxn modelId="{70761D2B-7301-4FDA-909B-4547CEF0FF95}" type="presParOf" srcId="{E4EAA31B-9BE1-45D4-BC24-CD2EC04D2124}" destId="{7312A14A-DE2C-43D3-8976-73A7E10F6E1C}" srcOrd="0" destOrd="0" presId="urn:microsoft.com/office/officeart/2005/8/layout/hierarchy3"/>
    <dgm:cxn modelId="{11511CB4-3433-49C1-9C9C-13AF46A2DC75}" type="presParOf" srcId="{E4EAA31B-9BE1-45D4-BC24-CD2EC04D2124}" destId="{6985FA3B-EB03-4DB9-A921-27B3440C0851}" srcOrd="1" destOrd="0" presId="urn:microsoft.com/office/officeart/2005/8/layout/hierarchy3"/>
    <dgm:cxn modelId="{4B62D13F-5AB6-48D0-B163-F1B3B7369A0E}" type="presParOf" srcId="{E4EAA31B-9BE1-45D4-BC24-CD2EC04D2124}" destId="{744D5BA5-6ABE-4100-BBFE-881804D10505}" srcOrd="2" destOrd="0" presId="urn:microsoft.com/office/officeart/2005/8/layout/hierarchy3"/>
    <dgm:cxn modelId="{B3AEE88A-178F-43BF-AF0D-8F0D03932720}" type="presParOf" srcId="{E4EAA31B-9BE1-45D4-BC24-CD2EC04D2124}" destId="{D2F3A347-6C8D-4F31-B66F-18F0CEBC2D12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D4B730E-8963-44D6-915D-0A1461F062C1}" type="doc">
      <dgm:prSet loTypeId="urn:microsoft.com/office/officeart/2005/8/layout/hierarchy4" loCatId="list" qsTypeId="urn:microsoft.com/office/officeart/2005/8/quickstyle/simple3" qsCatId="simple" csTypeId="urn:microsoft.com/office/officeart/2005/8/colors/accent3_5" csCatId="accent3" phldr="1"/>
      <dgm:spPr/>
      <dgm:t>
        <a:bodyPr/>
        <a:lstStyle/>
        <a:p>
          <a:endParaRPr lang="en-US"/>
        </a:p>
      </dgm:t>
    </dgm:pt>
    <dgm:pt modelId="{1C24C175-BDB1-4DE8-84E0-3676057E19DF}">
      <dgm:prSet phldrT="[Text]"/>
      <dgm:spPr>
        <a:solidFill>
          <a:srgbClr val="0070C0"/>
        </a:solidFill>
      </dgm:spPr>
      <dgm:t>
        <a:bodyPr/>
        <a:lstStyle/>
        <a:p>
          <a:r>
            <a:rPr lang="pt-PT" noProof="0" dirty="0" err="1" smtClean="0"/>
            <a:t>Institutional</a:t>
          </a:r>
          <a:r>
            <a:rPr lang="pt-PT" noProof="0" dirty="0" smtClean="0"/>
            <a:t> </a:t>
          </a:r>
          <a:r>
            <a:rPr lang="pt-PT" noProof="0" dirty="0" err="1" smtClean="0"/>
            <a:t>Repositories</a:t>
          </a:r>
          <a:endParaRPr lang="pt-PT" noProof="0" dirty="0" smtClean="0"/>
        </a:p>
        <a:p>
          <a:r>
            <a:rPr lang="pt-PT" noProof="0" dirty="0" smtClean="0"/>
            <a:t>(SARI)</a:t>
          </a:r>
        </a:p>
      </dgm:t>
    </dgm:pt>
    <dgm:pt modelId="{D60A5940-507D-4C42-9209-2E8633279F72}" type="parTrans" cxnId="{78AE5871-AB9C-4479-A5B8-120B009C2774}">
      <dgm:prSet/>
      <dgm:spPr/>
      <dgm:t>
        <a:bodyPr/>
        <a:lstStyle/>
        <a:p>
          <a:endParaRPr lang="en-US"/>
        </a:p>
      </dgm:t>
    </dgm:pt>
    <dgm:pt modelId="{CDF2C947-90A7-48E5-9324-73D067754441}" type="sibTrans" cxnId="{78AE5871-AB9C-4479-A5B8-120B009C2774}">
      <dgm:prSet/>
      <dgm:spPr/>
      <dgm:t>
        <a:bodyPr/>
        <a:lstStyle/>
        <a:p>
          <a:endParaRPr lang="en-US"/>
        </a:p>
      </dgm:t>
    </dgm:pt>
    <dgm:pt modelId="{5AB615C9-0708-49CA-A3D2-F4DC1B011CD3}">
      <dgm:prSet phldrT="[Text]"/>
      <dgm:spPr/>
      <dgm:t>
        <a:bodyPr/>
        <a:lstStyle/>
        <a:p>
          <a:r>
            <a:rPr lang="pt-PT" noProof="0" dirty="0" err="1" smtClean="0"/>
            <a:t>Scientific</a:t>
          </a:r>
          <a:r>
            <a:rPr lang="pt-PT" noProof="0" dirty="0" smtClean="0"/>
            <a:t> data</a:t>
          </a:r>
        </a:p>
        <a:p>
          <a:r>
            <a:rPr lang="pt-PT" noProof="0" dirty="0" smtClean="0"/>
            <a:t>(SARDC)</a:t>
          </a:r>
          <a:endParaRPr lang="pt-PT" noProof="0" dirty="0"/>
        </a:p>
      </dgm:t>
    </dgm:pt>
    <dgm:pt modelId="{65244E39-F65B-48AC-98CD-271D6E219896}" type="parTrans" cxnId="{71DFFA19-A05F-4112-8349-C82EDFDEBEAB}">
      <dgm:prSet/>
      <dgm:spPr/>
      <dgm:t>
        <a:bodyPr/>
        <a:lstStyle/>
        <a:p>
          <a:endParaRPr lang="en-US"/>
        </a:p>
      </dgm:t>
    </dgm:pt>
    <dgm:pt modelId="{4B0D1DA1-36CB-46EE-9E97-7F6A7B473F27}" type="sibTrans" cxnId="{71DFFA19-A05F-4112-8349-C82EDFDEBEAB}">
      <dgm:prSet/>
      <dgm:spPr/>
      <dgm:t>
        <a:bodyPr/>
        <a:lstStyle/>
        <a:p>
          <a:endParaRPr lang="en-US"/>
        </a:p>
      </dgm:t>
    </dgm:pt>
    <dgm:pt modelId="{607208A8-2C5F-45A6-B3A9-AA847BB69564}">
      <dgm:prSet phldrT="[Text]"/>
      <dgm:spPr/>
      <dgm:t>
        <a:bodyPr/>
        <a:lstStyle/>
        <a:p>
          <a:r>
            <a:rPr lang="pt-PT" noProof="0" dirty="0" err="1" smtClean="0"/>
            <a:t>Scientific</a:t>
          </a:r>
          <a:r>
            <a:rPr lang="pt-PT" noProof="0" dirty="0" smtClean="0"/>
            <a:t> </a:t>
          </a:r>
          <a:r>
            <a:rPr lang="pt-PT" noProof="0" dirty="0" err="1" smtClean="0"/>
            <a:t>Journals</a:t>
          </a:r>
          <a:endParaRPr lang="pt-PT" noProof="0" dirty="0" smtClean="0"/>
        </a:p>
        <a:p>
          <a:r>
            <a:rPr lang="pt-PT" noProof="0" dirty="0" smtClean="0"/>
            <a:t>(SARC)</a:t>
          </a:r>
          <a:endParaRPr lang="pt-PT" noProof="0" dirty="0"/>
        </a:p>
      </dgm:t>
    </dgm:pt>
    <dgm:pt modelId="{D34DCB34-8A2E-4A66-ACED-627A71F7FE42}" type="parTrans" cxnId="{035B9F96-0DEF-4D6A-AD62-AA87DBE47387}">
      <dgm:prSet/>
      <dgm:spPr/>
      <dgm:t>
        <a:bodyPr/>
        <a:lstStyle/>
        <a:p>
          <a:endParaRPr lang="en-US"/>
        </a:p>
      </dgm:t>
    </dgm:pt>
    <dgm:pt modelId="{67E41C97-2A0D-4C78-ACED-85C811ACAD28}" type="sibTrans" cxnId="{035B9F96-0DEF-4D6A-AD62-AA87DBE47387}">
      <dgm:prSet/>
      <dgm:spPr/>
      <dgm:t>
        <a:bodyPr/>
        <a:lstStyle/>
        <a:p>
          <a:endParaRPr lang="en-US"/>
        </a:p>
      </dgm:t>
    </dgm:pt>
    <dgm:pt modelId="{1784A2B5-6742-4F0A-899E-32FB34EC9B2C}">
      <dgm:prSet phldrT="[Text]" custT="1"/>
      <dgm:spPr>
        <a:solidFill>
          <a:srgbClr val="0070C0"/>
        </a:solidFill>
      </dgm:spPr>
      <dgm:t>
        <a:bodyPr/>
        <a:lstStyle/>
        <a:p>
          <a:r>
            <a:rPr lang="pt-PT" sz="3200" noProof="0" dirty="0" smtClean="0"/>
            <a:t>Portal RCAAP</a:t>
          </a:r>
          <a:endParaRPr lang="pt-PT" sz="3200" noProof="0" dirty="0"/>
        </a:p>
      </dgm:t>
    </dgm:pt>
    <dgm:pt modelId="{50FE2ACB-B292-4D4B-A06D-11A4BE6F657C}" type="parTrans" cxnId="{72BBE1DE-B6AC-4E0F-8EF9-6E8A40DDB3A3}">
      <dgm:prSet/>
      <dgm:spPr/>
      <dgm:t>
        <a:bodyPr/>
        <a:lstStyle/>
        <a:p>
          <a:endParaRPr lang="en-US"/>
        </a:p>
      </dgm:t>
    </dgm:pt>
    <dgm:pt modelId="{E4AFBA46-62B1-4FBD-A925-E2CFAFAC9AA9}" type="sibTrans" cxnId="{72BBE1DE-B6AC-4E0F-8EF9-6E8A40DDB3A3}">
      <dgm:prSet/>
      <dgm:spPr/>
      <dgm:t>
        <a:bodyPr/>
        <a:lstStyle/>
        <a:p>
          <a:endParaRPr lang="en-US"/>
        </a:p>
      </dgm:t>
    </dgm:pt>
    <dgm:pt modelId="{01684F1E-F927-4529-830D-112CFD2A87AD}">
      <dgm:prSet phldrT="[Text]"/>
      <dgm:spPr/>
      <dgm:t>
        <a:bodyPr/>
        <a:lstStyle/>
        <a:p>
          <a:r>
            <a:rPr lang="pt-PT" noProof="0" dirty="0" err="1" smtClean="0"/>
            <a:t>Directory</a:t>
          </a:r>
          <a:endParaRPr lang="pt-PT" noProof="0" dirty="0"/>
        </a:p>
      </dgm:t>
    </dgm:pt>
    <dgm:pt modelId="{C744D51B-7B10-4A11-8526-64BCFDECFF8C}" type="parTrans" cxnId="{7E6BA7DE-8B0E-4CB6-9A9B-18F1B0E34061}">
      <dgm:prSet/>
      <dgm:spPr/>
      <dgm:t>
        <a:bodyPr/>
        <a:lstStyle/>
        <a:p>
          <a:endParaRPr lang="en-US"/>
        </a:p>
      </dgm:t>
    </dgm:pt>
    <dgm:pt modelId="{77273986-98B6-4D2A-9FA8-C4F19D2401A9}" type="sibTrans" cxnId="{7E6BA7DE-8B0E-4CB6-9A9B-18F1B0E34061}">
      <dgm:prSet/>
      <dgm:spPr/>
      <dgm:t>
        <a:bodyPr/>
        <a:lstStyle/>
        <a:p>
          <a:endParaRPr lang="en-US"/>
        </a:p>
      </dgm:t>
    </dgm:pt>
    <dgm:pt modelId="{FDBAC6C6-95F6-4957-A763-491F05238E72}">
      <dgm:prSet phldrT="[Text]"/>
      <dgm:spPr/>
      <dgm:t>
        <a:bodyPr/>
        <a:lstStyle/>
        <a:p>
          <a:r>
            <a:rPr lang="pt-PT" noProof="0" dirty="0" err="1" smtClean="0"/>
            <a:t>Shared</a:t>
          </a:r>
          <a:r>
            <a:rPr lang="pt-PT" noProof="0" dirty="0" smtClean="0"/>
            <a:t> </a:t>
          </a:r>
          <a:r>
            <a:rPr lang="pt-PT" noProof="0" dirty="0" err="1" smtClean="0"/>
            <a:t>repository</a:t>
          </a:r>
          <a:endParaRPr lang="pt-PT" noProof="0" dirty="0" smtClean="0"/>
        </a:p>
        <a:p>
          <a:endParaRPr lang="pt-PT" noProof="0" dirty="0"/>
        </a:p>
      </dgm:t>
    </dgm:pt>
    <dgm:pt modelId="{A3EEB214-426D-445D-9D73-E63E6F1539CC}" type="parTrans" cxnId="{051247BD-B493-47C9-9679-18296913A165}">
      <dgm:prSet/>
      <dgm:spPr/>
      <dgm:t>
        <a:bodyPr/>
        <a:lstStyle/>
        <a:p>
          <a:endParaRPr lang="en-US"/>
        </a:p>
      </dgm:t>
    </dgm:pt>
    <dgm:pt modelId="{EACE7470-2CE7-400C-8003-F430478060E1}" type="sibTrans" cxnId="{051247BD-B493-47C9-9679-18296913A165}">
      <dgm:prSet/>
      <dgm:spPr/>
      <dgm:t>
        <a:bodyPr/>
        <a:lstStyle/>
        <a:p>
          <a:endParaRPr lang="en-US"/>
        </a:p>
      </dgm:t>
    </dgm:pt>
    <dgm:pt modelId="{C14EBD82-2066-482C-8EF5-B228879505ED}">
      <dgm:prSet phldrT="[Text]"/>
      <dgm:spPr/>
      <dgm:t>
        <a:bodyPr/>
        <a:lstStyle/>
        <a:p>
          <a:r>
            <a:rPr lang="pt-PT" noProof="0" dirty="0" err="1" smtClean="0"/>
            <a:t>Stats</a:t>
          </a:r>
          <a:endParaRPr lang="pt-PT" noProof="0" dirty="0" smtClean="0"/>
        </a:p>
        <a:p>
          <a:r>
            <a:rPr lang="pt-PT" noProof="0" dirty="0" smtClean="0"/>
            <a:t>(SCEUR)</a:t>
          </a:r>
          <a:endParaRPr lang="pt-PT" noProof="0" dirty="0"/>
        </a:p>
      </dgm:t>
    </dgm:pt>
    <dgm:pt modelId="{EDD5806D-356C-4200-9C31-7AB0C9FA1D2E}" type="parTrans" cxnId="{A278A22C-5DEB-4959-98D1-03763EE21B04}">
      <dgm:prSet/>
      <dgm:spPr/>
      <dgm:t>
        <a:bodyPr/>
        <a:lstStyle/>
        <a:p>
          <a:endParaRPr lang="en-US"/>
        </a:p>
      </dgm:t>
    </dgm:pt>
    <dgm:pt modelId="{795F7EA1-EB06-4B4A-BA45-3A5D4BDE9D19}" type="sibTrans" cxnId="{A278A22C-5DEB-4959-98D1-03763EE21B04}">
      <dgm:prSet/>
      <dgm:spPr/>
      <dgm:t>
        <a:bodyPr/>
        <a:lstStyle/>
        <a:p>
          <a:endParaRPr lang="en-US"/>
        </a:p>
      </dgm:t>
    </dgm:pt>
    <dgm:pt modelId="{3F6A97BD-6149-44D5-9B25-DF76DDD30DF8}" type="pres">
      <dgm:prSet presAssocID="{2D4B730E-8963-44D6-915D-0A1461F062C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F67250C-A7AB-4BFD-A70C-E6F4A120D287}" type="pres">
      <dgm:prSet presAssocID="{1784A2B5-6742-4F0A-899E-32FB34EC9B2C}" presName="vertOne" presStyleCnt="0"/>
      <dgm:spPr/>
      <dgm:t>
        <a:bodyPr/>
        <a:lstStyle/>
        <a:p>
          <a:endParaRPr lang="pt-PT"/>
        </a:p>
      </dgm:t>
    </dgm:pt>
    <dgm:pt modelId="{851339A9-14A1-46EC-8DA3-C32378E8D5B1}" type="pres">
      <dgm:prSet presAssocID="{1784A2B5-6742-4F0A-899E-32FB34EC9B2C}" presName="txOne" presStyleLbl="node0" presStyleIdx="0" presStyleCnt="2" custScaleY="78139" custLinFactNeighborX="-61" custLinFactNeighborY="-2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EAEE480-3C8A-4121-99FA-B56B52601188}" type="pres">
      <dgm:prSet presAssocID="{1784A2B5-6742-4F0A-899E-32FB34EC9B2C}" presName="parTransOne" presStyleCnt="0"/>
      <dgm:spPr/>
      <dgm:t>
        <a:bodyPr/>
        <a:lstStyle/>
        <a:p>
          <a:endParaRPr lang="pt-PT"/>
        </a:p>
      </dgm:t>
    </dgm:pt>
    <dgm:pt modelId="{71DF8D30-D57C-4AF9-9865-E413D1B379F2}" type="pres">
      <dgm:prSet presAssocID="{1784A2B5-6742-4F0A-899E-32FB34EC9B2C}" presName="horzOne" presStyleCnt="0"/>
      <dgm:spPr/>
      <dgm:t>
        <a:bodyPr/>
        <a:lstStyle/>
        <a:p>
          <a:endParaRPr lang="pt-PT"/>
        </a:p>
      </dgm:t>
    </dgm:pt>
    <dgm:pt modelId="{9C15082D-7A5F-4F2D-ADD4-00EA7D13A7BF}" type="pres">
      <dgm:prSet presAssocID="{1C24C175-BDB1-4DE8-84E0-3676057E19DF}" presName="vertTwo" presStyleCnt="0"/>
      <dgm:spPr/>
      <dgm:t>
        <a:bodyPr/>
        <a:lstStyle/>
        <a:p>
          <a:endParaRPr lang="pt-PT"/>
        </a:p>
      </dgm:t>
    </dgm:pt>
    <dgm:pt modelId="{727177E0-4B6F-4E18-8199-8FCFC26B4CD2}" type="pres">
      <dgm:prSet presAssocID="{1C24C175-BDB1-4DE8-84E0-3676057E19DF}" presName="txTwo" presStyleLbl="node2" presStyleIdx="0" presStyleCnt="5" custLinFactNeighborY="34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8330FF-CD5C-455B-AF2F-73F566B0C9A1}" type="pres">
      <dgm:prSet presAssocID="{1C24C175-BDB1-4DE8-84E0-3676057E19DF}" presName="horzTwo" presStyleCnt="0"/>
      <dgm:spPr/>
      <dgm:t>
        <a:bodyPr/>
        <a:lstStyle/>
        <a:p>
          <a:endParaRPr lang="pt-PT"/>
        </a:p>
      </dgm:t>
    </dgm:pt>
    <dgm:pt modelId="{DF3AF444-EA5E-4801-BC0E-9BDEDF15C5F7}" type="pres">
      <dgm:prSet presAssocID="{CDF2C947-90A7-48E5-9324-73D067754441}" presName="sibSpaceTwo" presStyleCnt="0"/>
      <dgm:spPr/>
      <dgm:t>
        <a:bodyPr/>
        <a:lstStyle/>
        <a:p>
          <a:endParaRPr lang="pt-PT"/>
        </a:p>
      </dgm:t>
    </dgm:pt>
    <dgm:pt modelId="{16FF0D4A-70B0-4996-8694-773363CE6F0C}" type="pres">
      <dgm:prSet presAssocID="{5AB615C9-0708-49CA-A3D2-F4DC1B011CD3}" presName="vertTwo" presStyleCnt="0"/>
      <dgm:spPr/>
      <dgm:t>
        <a:bodyPr/>
        <a:lstStyle/>
        <a:p>
          <a:endParaRPr lang="pt-PT"/>
        </a:p>
      </dgm:t>
    </dgm:pt>
    <dgm:pt modelId="{D110029A-9C16-4157-ACEA-336DC16C9778}" type="pres">
      <dgm:prSet presAssocID="{5AB615C9-0708-49CA-A3D2-F4DC1B011CD3}" presName="txTwo" presStyleLbl="node2" presStyleIdx="1" presStyleCnt="5" custLinFactNeighborY="339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511687-83FC-4157-8F18-13B2C10D9782}" type="pres">
      <dgm:prSet presAssocID="{5AB615C9-0708-49CA-A3D2-F4DC1B011CD3}" presName="horzTwo" presStyleCnt="0"/>
      <dgm:spPr/>
      <dgm:t>
        <a:bodyPr/>
        <a:lstStyle/>
        <a:p>
          <a:endParaRPr lang="pt-PT"/>
        </a:p>
      </dgm:t>
    </dgm:pt>
    <dgm:pt modelId="{9D3C2EF9-EE98-4585-917A-4C157BADF71B}" type="pres">
      <dgm:prSet presAssocID="{4B0D1DA1-36CB-46EE-9E97-7F6A7B473F27}" presName="sibSpaceTwo" presStyleCnt="0"/>
      <dgm:spPr/>
      <dgm:t>
        <a:bodyPr/>
        <a:lstStyle/>
        <a:p>
          <a:endParaRPr lang="pt-PT"/>
        </a:p>
      </dgm:t>
    </dgm:pt>
    <dgm:pt modelId="{6F97264A-8335-4D27-AA18-33DA5EA7140A}" type="pres">
      <dgm:prSet presAssocID="{607208A8-2C5F-45A6-B3A9-AA847BB69564}" presName="vertTwo" presStyleCnt="0"/>
      <dgm:spPr/>
      <dgm:t>
        <a:bodyPr/>
        <a:lstStyle/>
        <a:p>
          <a:endParaRPr lang="pt-PT"/>
        </a:p>
      </dgm:t>
    </dgm:pt>
    <dgm:pt modelId="{1C1481AC-B585-40C3-ADEB-01DA1B97F03E}" type="pres">
      <dgm:prSet presAssocID="{607208A8-2C5F-45A6-B3A9-AA847BB69564}" presName="txTwo" presStyleLbl="node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3D00015-8C44-45BE-85E1-BA687392FAA4}" type="pres">
      <dgm:prSet presAssocID="{607208A8-2C5F-45A6-B3A9-AA847BB69564}" presName="horzTwo" presStyleCnt="0"/>
      <dgm:spPr/>
      <dgm:t>
        <a:bodyPr/>
        <a:lstStyle/>
        <a:p>
          <a:endParaRPr lang="pt-PT"/>
        </a:p>
      </dgm:t>
    </dgm:pt>
    <dgm:pt modelId="{332FCE33-4AE4-46FF-87D4-5C8DFBFE7DD0}" type="pres">
      <dgm:prSet presAssocID="{67E41C97-2A0D-4C78-ACED-85C811ACAD28}" presName="sibSpaceTwo" presStyleCnt="0"/>
      <dgm:spPr/>
      <dgm:t>
        <a:bodyPr/>
        <a:lstStyle/>
        <a:p>
          <a:endParaRPr lang="pt-PT"/>
        </a:p>
      </dgm:t>
    </dgm:pt>
    <dgm:pt modelId="{833E24A0-E849-4465-A355-492B2F66EFE6}" type="pres">
      <dgm:prSet presAssocID="{FDBAC6C6-95F6-4957-A763-491F05238E72}" presName="vertTwo" presStyleCnt="0"/>
      <dgm:spPr/>
      <dgm:t>
        <a:bodyPr/>
        <a:lstStyle/>
        <a:p>
          <a:endParaRPr lang="pt-PT"/>
        </a:p>
      </dgm:t>
    </dgm:pt>
    <dgm:pt modelId="{53D0CEB0-BA08-4101-9EE9-E4DAD976D810}" type="pres">
      <dgm:prSet presAssocID="{FDBAC6C6-95F6-4957-A763-491F05238E72}" presName="txTwo" presStyleLbl="node2" presStyleIdx="3" presStyleCnt="5" custLinFactNeighborX="-1562" custLinFactNeighborY="15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74D54D-DF75-4336-AA55-C2DF56340C45}" type="pres">
      <dgm:prSet presAssocID="{FDBAC6C6-95F6-4957-A763-491F05238E72}" presName="horzTwo" presStyleCnt="0"/>
      <dgm:spPr/>
      <dgm:t>
        <a:bodyPr/>
        <a:lstStyle/>
        <a:p>
          <a:endParaRPr lang="pt-PT"/>
        </a:p>
      </dgm:t>
    </dgm:pt>
    <dgm:pt modelId="{39C01B62-9BE1-412E-B715-869957EE1601}" type="pres">
      <dgm:prSet presAssocID="{E4AFBA46-62B1-4FBD-A925-E2CFAFAC9AA9}" presName="sibSpaceOne" presStyleCnt="0"/>
      <dgm:spPr/>
      <dgm:t>
        <a:bodyPr/>
        <a:lstStyle/>
        <a:p>
          <a:endParaRPr lang="pt-PT"/>
        </a:p>
      </dgm:t>
    </dgm:pt>
    <dgm:pt modelId="{982991C0-AF62-4D3E-AF6E-848E1D6022D5}" type="pres">
      <dgm:prSet presAssocID="{01684F1E-F927-4529-830D-112CFD2A87AD}" presName="vertOne" presStyleCnt="0"/>
      <dgm:spPr/>
      <dgm:t>
        <a:bodyPr/>
        <a:lstStyle/>
        <a:p>
          <a:endParaRPr lang="pt-PT"/>
        </a:p>
      </dgm:t>
    </dgm:pt>
    <dgm:pt modelId="{A1FF5E4D-C1C3-4C8C-8402-7E1689A53DCA}" type="pres">
      <dgm:prSet presAssocID="{01684F1E-F927-4529-830D-112CFD2A87AD}" presName="txOne" presStyleLbl="node0" presStyleIdx="1" presStyleCnt="2" custScaleY="781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B70014-B617-4852-8937-7AF2C1122098}" type="pres">
      <dgm:prSet presAssocID="{01684F1E-F927-4529-830D-112CFD2A87AD}" presName="parTransOne" presStyleCnt="0"/>
      <dgm:spPr/>
      <dgm:t>
        <a:bodyPr/>
        <a:lstStyle/>
        <a:p>
          <a:endParaRPr lang="pt-PT"/>
        </a:p>
      </dgm:t>
    </dgm:pt>
    <dgm:pt modelId="{E8D8FF85-063A-47EF-A5EB-EC2DD0103161}" type="pres">
      <dgm:prSet presAssocID="{01684F1E-F927-4529-830D-112CFD2A87AD}" presName="horzOne" presStyleCnt="0"/>
      <dgm:spPr/>
      <dgm:t>
        <a:bodyPr/>
        <a:lstStyle/>
        <a:p>
          <a:endParaRPr lang="pt-PT"/>
        </a:p>
      </dgm:t>
    </dgm:pt>
    <dgm:pt modelId="{5847D91D-339C-4899-890F-3E66150EF841}" type="pres">
      <dgm:prSet presAssocID="{C14EBD82-2066-482C-8EF5-B228879505ED}" presName="vertTwo" presStyleCnt="0"/>
      <dgm:spPr/>
      <dgm:t>
        <a:bodyPr/>
        <a:lstStyle/>
        <a:p>
          <a:endParaRPr lang="pt-PT"/>
        </a:p>
      </dgm:t>
    </dgm:pt>
    <dgm:pt modelId="{C56F91A2-4851-4EF9-AD26-1359F447CF73}" type="pres">
      <dgm:prSet presAssocID="{C14EBD82-2066-482C-8EF5-B228879505ED}" presName="txTwo" presStyleLbl="node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2910E0-9116-4A78-A274-D3D26F39AFC8}" type="pres">
      <dgm:prSet presAssocID="{C14EBD82-2066-482C-8EF5-B228879505ED}" presName="horzTwo" presStyleCnt="0"/>
      <dgm:spPr/>
      <dgm:t>
        <a:bodyPr/>
        <a:lstStyle/>
        <a:p>
          <a:endParaRPr lang="pt-PT"/>
        </a:p>
      </dgm:t>
    </dgm:pt>
  </dgm:ptLst>
  <dgm:cxnLst>
    <dgm:cxn modelId="{40457282-60DA-49F3-84B8-A90D2EFB693A}" type="presOf" srcId="{1C24C175-BDB1-4DE8-84E0-3676057E19DF}" destId="{727177E0-4B6F-4E18-8199-8FCFC26B4CD2}" srcOrd="0" destOrd="0" presId="urn:microsoft.com/office/officeart/2005/8/layout/hierarchy4"/>
    <dgm:cxn modelId="{A278A22C-5DEB-4959-98D1-03763EE21B04}" srcId="{01684F1E-F927-4529-830D-112CFD2A87AD}" destId="{C14EBD82-2066-482C-8EF5-B228879505ED}" srcOrd="0" destOrd="0" parTransId="{EDD5806D-356C-4200-9C31-7AB0C9FA1D2E}" sibTransId="{795F7EA1-EB06-4B4A-BA45-3A5D4BDE9D19}"/>
    <dgm:cxn modelId="{176D30BF-D997-4B2A-B455-F5948F88C873}" type="presOf" srcId="{1784A2B5-6742-4F0A-899E-32FB34EC9B2C}" destId="{851339A9-14A1-46EC-8DA3-C32378E8D5B1}" srcOrd="0" destOrd="0" presId="urn:microsoft.com/office/officeart/2005/8/layout/hierarchy4"/>
    <dgm:cxn modelId="{78AE5871-AB9C-4479-A5B8-120B009C2774}" srcId="{1784A2B5-6742-4F0A-899E-32FB34EC9B2C}" destId="{1C24C175-BDB1-4DE8-84E0-3676057E19DF}" srcOrd="0" destOrd="0" parTransId="{D60A5940-507D-4C42-9209-2E8633279F72}" sibTransId="{CDF2C947-90A7-48E5-9324-73D067754441}"/>
    <dgm:cxn modelId="{749DC571-9F40-4055-872A-BD03A9BAB7CD}" type="presOf" srcId="{01684F1E-F927-4529-830D-112CFD2A87AD}" destId="{A1FF5E4D-C1C3-4C8C-8402-7E1689A53DCA}" srcOrd="0" destOrd="0" presId="urn:microsoft.com/office/officeart/2005/8/layout/hierarchy4"/>
    <dgm:cxn modelId="{718EABB1-9E1E-40AF-8719-F51015BED1D8}" type="presOf" srcId="{2D4B730E-8963-44D6-915D-0A1461F062C1}" destId="{3F6A97BD-6149-44D5-9B25-DF76DDD30DF8}" srcOrd="0" destOrd="0" presId="urn:microsoft.com/office/officeart/2005/8/layout/hierarchy4"/>
    <dgm:cxn modelId="{72BBE1DE-B6AC-4E0F-8EF9-6E8A40DDB3A3}" srcId="{2D4B730E-8963-44D6-915D-0A1461F062C1}" destId="{1784A2B5-6742-4F0A-899E-32FB34EC9B2C}" srcOrd="0" destOrd="0" parTransId="{50FE2ACB-B292-4D4B-A06D-11A4BE6F657C}" sibTransId="{E4AFBA46-62B1-4FBD-A925-E2CFAFAC9AA9}"/>
    <dgm:cxn modelId="{71DFFA19-A05F-4112-8349-C82EDFDEBEAB}" srcId="{1784A2B5-6742-4F0A-899E-32FB34EC9B2C}" destId="{5AB615C9-0708-49CA-A3D2-F4DC1B011CD3}" srcOrd="1" destOrd="0" parTransId="{65244E39-F65B-48AC-98CD-271D6E219896}" sibTransId="{4B0D1DA1-36CB-46EE-9E97-7F6A7B473F27}"/>
    <dgm:cxn modelId="{051247BD-B493-47C9-9679-18296913A165}" srcId="{1784A2B5-6742-4F0A-899E-32FB34EC9B2C}" destId="{FDBAC6C6-95F6-4957-A763-491F05238E72}" srcOrd="3" destOrd="0" parTransId="{A3EEB214-426D-445D-9D73-E63E6F1539CC}" sibTransId="{EACE7470-2CE7-400C-8003-F430478060E1}"/>
    <dgm:cxn modelId="{92BCF8E0-5285-4466-8A0C-40A25771D8BE}" type="presOf" srcId="{607208A8-2C5F-45A6-B3A9-AA847BB69564}" destId="{1C1481AC-B585-40C3-ADEB-01DA1B97F03E}" srcOrd="0" destOrd="0" presId="urn:microsoft.com/office/officeart/2005/8/layout/hierarchy4"/>
    <dgm:cxn modelId="{16DDBA2D-2813-46F3-B798-046FE39CF9F5}" type="presOf" srcId="{C14EBD82-2066-482C-8EF5-B228879505ED}" destId="{C56F91A2-4851-4EF9-AD26-1359F447CF73}" srcOrd="0" destOrd="0" presId="urn:microsoft.com/office/officeart/2005/8/layout/hierarchy4"/>
    <dgm:cxn modelId="{035B9F96-0DEF-4D6A-AD62-AA87DBE47387}" srcId="{1784A2B5-6742-4F0A-899E-32FB34EC9B2C}" destId="{607208A8-2C5F-45A6-B3A9-AA847BB69564}" srcOrd="2" destOrd="0" parTransId="{D34DCB34-8A2E-4A66-ACED-627A71F7FE42}" sibTransId="{67E41C97-2A0D-4C78-ACED-85C811ACAD28}"/>
    <dgm:cxn modelId="{7E6BA7DE-8B0E-4CB6-9A9B-18F1B0E34061}" srcId="{2D4B730E-8963-44D6-915D-0A1461F062C1}" destId="{01684F1E-F927-4529-830D-112CFD2A87AD}" srcOrd="1" destOrd="0" parTransId="{C744D51B-7B10-4A11-8526-64BCFDECFF8C}" sibTransId="{77273986-98B6-4D2A-9FA8-C4F19D2401A9}"/>
    <dgm:cxn modelId="{57AF8E60-EE76-434C-9DF7-3A89857FEB6E}" type="presOf" srcId="{FDBAC6C6-95F6-4957-A763-491F05238E72}" destId="{53D0CEB0-BA08-4101-9EE9-E4DAD976D810}" srcOrd="0" destOrd="0" presId="urn:microsoft.com/office/officeart/2005/8/layout/hierarchy4"/>
    <dgm:cxn modelId="{323851BB-E8CF-4B4B-ADA2-8F0F78659F87}" type="presOf" srcId="{5AB615C9-0708-49CA-A3D2-F4DC1B011CD3}" destId="{D110029A-9C16-4157-ACEA-336DC16C9778}" srcOrd="0" destOrd="0" presId="urn:microsoft.com/office/officeart/2005/8/layout/hierarchy4"/>
    <dgm:cxn modelId="{B6EBDAD5-1214-41A2-BB5F-D13523588D5B}" type="presParOf" srcId="{3F6A97BD-6149-44D5-9B25-DF76DDD30DF8}" destId="{2F67250C-A7AB-4BFD-A70C-E6F4A120D287}" srcOrd="0" destOrd="0" presId="urn:microsoft.com/office/officeart/2005/8/layout/hierarchy4"/>
    <dgm:cxn modelId="{A04A29B8-29B9-4DBB-9614-2A68FD5B0C92}" type="presParOf" srcId="{2F67250C-A7AB-4BFD-A70C-E6F4A120D287}" destId="{851339A9-14A1-46EC-8DA3-C32378E8D5B1}" srcOrd="0" destOrd="0" presId="urn:microsoft.com/office/officeart/2005/8/layout/hierarchy4"/>
    <dgm:cxn modelId="{476F2BF4-DC64-446D-A159-78145494B1A3}" type="presParOf" srcId="{2F67250C-A7AB-4BFD-A70C-E6F4A120D287}" destId="{1EAEE480-3C8A-4121-99FA-B56B52601188}" srcOrd="1" destOrd="0" presId="urn:microsoft.com/office/officeart/2005/8/layout/hierarchy4"/>
    <dgm:cxn modelId="{2F88B1F5-4EEA-4C32-BE4A-F19C6921D607}" type="presParOf" srcId="{2F67250C-A7AB-4BFD-A70C-E6F4A120D287}" destId="{71DF8D30-D57C-4AF9-9865-E413D1B379F2}" srcOrd="2" destOrd="0" presId="urn:microsoft.com/office/officeart/2005/8/layout/hierarchy4"/>
    <dgm:cxn modelId="{77EEC2F9-4064-45EE-9764-125434C3960B}" type="presParOf" srcId="{71DF8D30-D57C-4AF9-9865-E413D1B379F2}" destId="{9C15082D-7A5F-4F2D-ADD4-00EA7D13A7BF}" srcOrd="0" destOrd="0" presId="urn:microsoft.com/office/officeart/2005/8/layout/hierarchy4"/>
    <dgm:cxn modelId="{7CFBB78A-E948-4DAD-B5FD-3921ED672B99}" type="presParOf" srcId="{9C15082D-7A5F-4F2D-ADD4-00EA7D13A7BF}" destId="{727177E0-4B6F-4E18-8199-8FCFC26B4CD2}" srcOrd="0" destOrd="0" presId="urn:microsoft.com/office/officeart/2005/8/layout/hierarchy4"/>
    <dgm:cxn modelId="{820007A7-91CA-4694-8FF8-4C2A7DF36CE7}" type="presParOf" srcId="{9C15082D-7A5F-4F2D-ADD4-00EA7D13A7BF}" destId="{C08330FF-CD5C-455B-AF2F-73F566B0C9A1}" srcOrd="1" destOrd="0" presId="urn:microsoft.com/office/officeart/2005/8/layout/hierarchy4"/>
    <dgm:cxn modelId="{B8D80918-73A9-4886-8DFE-1BDDE6F979C5}" type="presParOf" srcId="{71DF8D30-D57C-4AF9-9865-E413D1B379F2}" destId="{DF3AF444-EA5E-4801-BC0E-9BDEDF15C5F7}" srcOrd="1" destOrd="0" presId="urn:microsoft.com/office/officeart/2005/8/layout/hierarchy4"/>
    <dgm:cxn modelId="{7D051520-E0CF-445C-9A0E-1DF646E1F7D3}" type="presParOf" srcId="{71DF8D30-D57C-4AF9-9865-E413D1B379F2}" destId="{16FF0D4A-70B0-4996-8694-773363CE6F0C}" srcOrd="2" destOrd="0" presId="urn:microsoft.com/office/officeart/2005/8/layout/hierarchy4"/>
    <dgm:cxn modelId="{3FAFAC87-88A6-46A5-BAF8-99B122E3C03F}" type="presParOf" srcId="{16FF0D4A-70B0-4996-8694-773363CE6F0C}" destId="{D110029A-9C16-4157-ACEA-336DC16C9778}" srcOrd="0" destOrd="0" presId="urn:microsoft.com/office/officeart/2005/8/layout/hierarchy4"/>
    <dgm:cxn modelId="{83B71935-3037-490D-BFA4-F9428603E041}" type="presParOf" srcId="{16FF0D4A-70B0-4996-8694-773363CE6F0C}" destId="{54511687-83FC-4157-8F18-13B2C10D9782}" srcOrd="1" destOrd="0" presId="urn:microsoft.com/office/officeart/2005/8/layout/hierarchy4"/>
    <dgm:cxn modelId="{18A59BC4-152D-4AA6-8E34-0C6AE843B4F7}" type="presParOf" srcId="{71DF8D30-D57C-4AF9-9865-E413D1B379F2}" destId="{9D3C2EF9-EE98-4585-917A-4C157BADF71B}" srcOrd="3" destOrd="0" presId="urn:microsoft.com/office/officeart/2005/8/layout/hierarchy4"/>
    <dgm:cxn modelId="{C458B5EC-45D4-409F-A167-96ACB4D3EE99}" type="presParOf" srcId="{71DF8D30-D57C-4AF9-9865-E413D1B379F2}" destId="{6F97264A-8335-4D27-AA18-33DA5EA7140A}" srcOrd="4" destOrd="0" presId="urn:microsoft.com/office/officeart/2005/8/layout/hierarchy4"/>
    <dgm:cxn modelId="{286E1D06-F093-4BCA-B09C-B34152DF9AFA}" type="presParOf" srcId="{6F97264A-8335-4D27-AA18-33DA5EA7140A}" destId="{1C1481AC-B585-40C3-ADEB-01DA1B97F03E}" srcOrd="0" destOrd="0" presId="urn:microsoft.com/office/officeart/2005/8/layout/hierarchy4"/>
    <dgm:cxn modelId="{0CD9AEC0-DF6F-4222-B1EA-02FB9928AC45}" type="presParOf" srcId="{6F97264A-8335-4D27-AA18-33DA5EA7140A}" destId="{43D00015-8C44-45BE-85E1-BA687392FAA4}" srcOrd="1" destOrd="0" presId="urn:microsoft.com/office/officeart/2005/8/layout/hierarchy4"/>
    <dgm:cxn modelId="{AAC21FE1-226E-49B2-9413-09B9EADF66F8}" type="presParOf" srcId="{71DF8D30-D57C-4AF9-9865-E413D1B379F2}" destId="{332FCE33-4AE4-46FF-87D4-5C8DFBFE7DD0}" srcOrd="5" destOrd="0" presId="urn:microsoft.com/office/officeart/2005/8/layout/hierarchy4"/>
    <dgm:cxn modelId="{E6FE1B81-57C0-4F24-8CD7-62601A4DAB2A}" type="presParOf" srcId="{71DF8D30-D57C-4AF9-9865-E413D1B379F2}" destId="{833E24A0-E849-4465-A355-492B2F66EFE6}" srcOrd="6" destOrd="0" presId="urn:microsoft.com/office/officeart/2005/8/layout/hierarchy4"/>
    <dgm:cxn modelId="{1A06D113-0D33-4AD4-8E66-B309844797BD}" type="presParOf" srcId="{833E24A0-E849-4465-A355-492B2F66EFE6}" destId="{53D0CEB0-BA08-4101-9EE9-E4DAD976D810}" srcOrd="0" destOrd="0" presId="urn:microsoft.com/office/officeart/2005/8/layout/hierarchy4"/>
    <dgm:cxn modelId="{1745A06C-BEDE-462E-845F-25B9CCE8140F}" type="presParOf" srcId="{833E24A0-E849-4465-A355-492B2F66EFE6}" destId="{CF74D54D-DF75-4336-AA55-C2DF56340C45}" srcOrd="1" destOrd="0" presId="urn:microsoft.com/office/officeart/2005/8/layout/hierarchy4"/>
    <dgm:cxn modelId="{63E27BB4-CA76-44C9-9568-7284672F3B8B}" type="presParOf" srcId="{3F6A97BD-6149-44D5-9B25-DF76DDD30DF8}" destId="{39C01B62-9BE1-412E-B715-869957EE1601}" srcOrd="1" destOrd="0" presId="urn:microsoft.com/office/officeart/2005/8/layout/hierarchy4"/>
    <dgm:cxn modelId="{B0DEAAC6-6FA6-4A40-BEC1-71D3EBC6CC29}" type="presParOf" srcId="{3F6A97BD-6149-44D5-9B25-DF76DDD30DF8}" destId="{982991C0-AF62-4D3E-AF6E-848E1D6022D5}" srcOrd="2" destOrd="0" presId="urn:microsoft.com/office/officeart/2005/8/layout/hierarchy4"/>
    <dgm:cxn modelId="{FD108F00-2DF1-40E7-BB1C-8588B0850F64}" type="presParOf" srcId="{982991C0-AF62-4D3E-AF6E-848E1D6022D5}" destId="{A1FF5E4D-C1C3-4C8C-8402-7E1689A53DCA}" srcOrd="0" destOrd="0" presId="urn:microsoft.com/office/officeart/2005/8/layout/hierarchy4"/>
    <dgm:cxn modelId="{C2D1692B-C1C9-4561-B6FE-DD4B59742F87}" type="presParOf" srcId="{982991C0-AF62-4D3E-AF6E-848E1D6022D5}" destId="{4BB70014-B617-4852-8937-7AF2C1122098}" srcOrd="1" destOrd="0" presId="urn:microsoft.com/office/officeart/2005/8/layout/hierarchy4"/>
    <dgm:cxn modelId="{1B96C909-A113-4CBC-968B-E909D20176B7}" type="presParOf" srcId="{982991C0-AF62-4D3E-AF6E-848E1D6022D5}" destId="{E8D8FF85-063A-47EF-A5EB-EC2DD0103161}" srcOrd="2" destOrd="0" presId="urn:microsoft.com/office/officeart/2005/8/layout/hierarchy4"/>
    <dgm:cxn modelId="{A7083E9B-88DA-4206-BC42-E20D39251CC4}" type="presParOf" srcId="{E8D8FF85-063A-47EF-A5EB-EC2DD0103161}" destId="{5847D91D-339C-4899-890F-3E66150EF841}" srcOrd="0" destOrd="0" presId="urn:microsoft.com/office/officeart/2005/8/layout/hierarchy4"/>
    <dgm:cxn modelId="{170CAAD2-B385-4A4E-AFEE-9BAD4ADF5EF2}" type="presParOf" srcId="{5847D91D-339C-4899-890F-3E66150EF841}" destId="{C56F91A2-4851-4EF9-AD26-1359F447CF73}" srcOrd="0" destOrd="0" presId="urn:microsoft.com/office/officeart/2005/8/layout/hierarchy4"/>
    <dgm:cxn modelId="{A44F8997-1B0C-446F-B915-BA60EFF06B0F}" type="presParOf" srcId="{5847D91D-339C-4899-890F-3E66150EF841}" destId="{3E2910E0-9116-4A78-A274-D3D26F39AFC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278271B-D502-1840-86E5-0E6F8F1EAC62}" type="doc">
      <dgm:prSet loTypeId="urn:microsoft.com/office/officeart/2005/8/layout/hProcess9" loCatId="process" qsTypeId="urn:microsoft.com/office/officeart/2005/8/quickstyle/simple2" qsCatId="simple" csTypeId="urn:microsoft.com/office/officeart/2005/8/colors/accent4_4" csCatId="accent4" phldr="1"/>
      <dgm:spPr/>
      <dgm:t>
        <a:bodyPr/>
        <a:lstStyle/>
        <a:p>
          <a:endParaRPr lang="en-US"/>
        </a:p>
      </dgm:t>
    </dgm:pt>
    <dgm:pt modelId="{1FC1060C-197D-4144-9F61-BF2A467A173F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/>
            <a:t>Deposit</a:t>
          </a:r>
          <a:endParaRPr lang="en-US" dirty="0"/>
        </a:p>
      </dgm:t>
    </dgm:pt>
    <dgm:pt modelId="{DA52A62F-7E6D-EB4D-A8AE-5F8B67B24AD1}" type="parTrans" cxnId="{4133590D-B2CE-594B-8C0D-F8D5A923C835}">
      <dgm:prSet/>
      <dgm:spPr/>
      <dgm:t>
        <a:bodyPr/>
        <a:lstStyle/>
        <a:p>
          <a:endParaRPr lang="en-US"/>
        </a:p>
      </dgm:t>
    </dgm:pt>
    <dgm:pt modelId="{4E1D74C6-08A6-A743-B7E3-9CD5E7708193}" type="sibTrans" cxnId="{4133590D-B2CE-594B-8C0D-F8D5A923C835}">
      <dgm:prSet/>
      <dgm:spPr/>
      <dgm:t>
        <a:bodyPr/>
        <a:lstStyle/>
        <a:p>
          <a:endParaRPr lang="en-US"/>
        </a:p>
      </dgm:t>
    </dgm:pt>
    <dgm:pt modelId="{389AE919-50A2-5C46-9999-D096AD90FA25}">
      <dgm:prSet phldrT="[Text]"/>
      <dgm:spPr>
        <a:solidFill>
          <a:srgbClr val="FF6600"/>
        </a:solidFill>
      </dgm:spPr>
      <dgm:t>
        <a:bodyPr/>
        <a:lstStyle/>
        <a:p>
          <a:r>
            <a:rPr lang="en-US" dirty="0" smtClean="0"/>
            <a:t>Report</a:t>
          </a:r>
          <a:endParaRPr lang="en-US" dirty="0"/>
        </a:p>
      </dgm:t>
    </dgm:pt>
    <dgm:pt modelId="{66F7DE02-35D1-214B-B290-436CCA76EB9E}" type="parTrans" cxnId="{7BEF038C-DD4D-314B-AA0D-DAE6EEBE82F6}">
      <dgm:prSet/>
      <dgm:spPr/>
      <dgm:t>
        <a:bodyPr/>
        <a:lstStyle/>
        <a:p>
          <a:endParaRPr lang="en-US"/>
        </a:p>
      </dgm:t>
    </dgm:pt>
    <dgm:pt modelId="{43F4F7CC-FB11-9F4D-8229-DA49792D0EAD}" type="sibTrans" cxnId="{7BEF038C-DD4D-314B-AA0D-DAE6EEBE82F6}">
      <dgm:prSet/>
      <dgm:spPr/>
      <dgm:t>
        <a:bodyPr/>
        <a:lstStyle/>
        <a:p>
          <a:endParaRPr lang="en-US"/>
        </a:p>
      </dgm:t>
    </dgm:pt>
    <dgm:pt modelId="{535F20EC-F8C4-43F0-8D31-4ED71A307778}">
      <dgm:prSet phldrT="[Text]"/>
      <dgm:spPr>
        <a:solidFill>
          <a:srgbClr val="FFC000"/>
        </a:solidFill>
      </dgm:spPr>
      <dgm:t>
        <a:bodyPr/>
        <a:lstStyle/>
        <a:p>
          <a:r>
            <a:rPr lang="en-US" dirty="0" smtClean="0"/>
            <a:t>Publish</a:t>
          </a:r>
          <a:endParaRPr lang="en-US" dirty="0"/>
        </a:p>
      </dgm:t>
    </dgm:pt>
    <dgm:pt modelId="{4EA813CD-9338-4D78-B654-92D1A649BF11}" type="parTrans" cxnId="{6F59C655-0018-4EB8-89F8-8588B6BF39CE}">
      <dgm:prSet/>
      <dgm:spPr/>
      <dgm:t>
        <a:bodyPr/>
        <a:lstStyle/>
        <a:p>
          <a:endParaRPr lang="pt-PT"/>
        </a:p>
      </dgm:t>
    </dgm:pt>
    <dgm:pt modelId="{345C3D05-82CF-4E75-AF12-6FEA136F50EB}" type="sibTrans" cxnId="{6F59C655-0018-4EB8-89F8-8588B6BF39CE}">
      <dgm:prSet/>
      <dgm:spPr/>
      <dgm:t>
        <a:bodyPr/>
        <a:lstStyle/>
        <a:p>
          <a:endParaRPr lang="pt-PT"/>
        </a:p>
      </dgm:t>
    </dgm:pt>
    <dgm:pt modelId="{0072621F-7168-43E3-9724-189E74E9901A}" type="pres">
      <dgm:prSet presAssocID="{E278271B-D502-1840-86E5-0E6F8F1EAC62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BC9BC511-0953-4A51-895B-4232014E01F4}" type="pres">
      <dgm:prSet presAssocID="{E278271B-D502-1840-86E5-0E6F8F1EAC62}" presName="arrow" presStyleLbl="bgShp" presStyleIdx="0" presStyleCnt="1"/>
      <dgm:spPr/>
    </dgm:pt>
    <dgm:pt modelId="{0FD375B4-61AB-4A02-BDAD-5BE57309C2AB}" type="pres">
      <dgm:prSet presAssocID="{E278271B-D502-1840-86E5-0E6F8F1EAC62}" presName="linearProcess" presStyleCnt="0"/>
      <dgm:spPr/>
    </dgm:pt>
    <dgm:pt modelId="{B9B46F1E-3FD2-4AD3-9279-4EF1A01902BE}" type="pres">
      <dgm:prSet presAssocID="{535F20EC-F8C4-43F0-8D31-4ED71A307778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659443C2-0197-478F-8ACC-26018249E230}" type="pres">
      <dgm:prSet presAssocID="{345C3D05-82CF-4E75-AF12-6FEA136F50EB}" presName="sibTrans" presStyleCnt="0"/>
      <dgm:spPr/>
    </dgm:pt>
    <dgm:pt modelId="{C86854A9-FE89-418E-904A-596F0C8FC8D1}" type="pres">
      <dgm:prSet presAssocID="{1FC1060C-197D-4144-9F61-BF2A467A173F}" presName="textNode" presStyleLbl="node1" presStyleIdx="1" presStyleCnt="3" custLinFactNeighborX="21190" custLinFactNeighborY="-146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B7A2EA8-332B-4BCD-92BB-196AFFBD2EF7}" type="pres">
      <dgm:prSet presAssocID="{4E1D74C6-08A6-A743-B7E3-9CD5E7708193}" presName="sibTrans" presStyleCnt="0"/>
      <dgm:spPr/>
    </dgm:pt>
    <dgm:pt modelId="{36ED6EA9-EBF8-4CE0-BD5D-A01908EE7C6F}" type="pres">
      <dgm:prSet presAssocID="{389AE919-50A2-5C46-9999-D096AD90FA25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E2B4991-36A4-4C22-BD6C-CE781CB2894B}" type="presOf" srcId="{1FC1060C-197D-4144-9F61-BF2A467A173F}" destId="{C86854A9-FE89-418E-904A-596F0C8FC8D1}" srcOrd="0" destOrd="0" presId="urn:microsoft.com/office/officeart/2005/8/layout/hProcess9"/>
    <dgm:cxn modelId="{7BEF038C-DD4D-314B-AA0D-DAE6EEBE82F6}" srcId="{E278271B-D502-1840-86E5-0E6F8F1EAC62}" destId="{389AE919-50A2-5C46-9999-D096AD90FA25}" srcOrd="2" destOrd="0" parTransId="{66F7DE02-35D1-214B-B290-436CCA76EB9E}" sibTransId="{43F4F7CC-FB11-9F4D-8229-DA49792D0EAD}"/>
    <dgm:cxn modelId="{4133590D-B2CE-594B-8C0D-F8D5A923C835}" srcId="{E278271B-D502-1840-86E5-0E6F8F1EAC62}" destId="{1FC1060C-197D-4144-9F61-BF2A467A173F}" srcOrd="1" destOrd="0" parTransId="{DA52A62F-7E6D-EB4D-A8AE-5F8B67B24AD1}" sibTransId="{4E1D74C6-08A6-A743-B7E3-9CD5E7708193}"/>
    <dgm:cxn modelId="{A71D239A-CEDA-4411-A1BF-297CDBB81E8C}" type="presOf" srcId="{E278271B-D502-1840-86E5-0E6F8F1EAC62}" destId="{0072621F-7168-43E3-9724-189E74E9901A}" srcOrd="0" destOrd="0" presId="urn:microsoft.com/office/officeart/2005/8/layout/hProcess9"/>
    <dgm:cxn modelId="{6F59C655-0018-4EB8-89F8-8588B6BF39CE}" srcId="{E278271B-D502-1840-86E5-0E6F8F1EAC62}" destId="{535F20EC-F8C4-43F0-8D31-4ED71A307778}" srcOrd="0" destOrd="0" parTransId="{4EA813CD-9338-4D78-B654-92D1A649BF11}" sibTransId="{345C3D05-82CF-4E75-AF12-6FEA136F50EB}"/>
    <dgm:cxn modelId="{228A2D5B-AF42-4241-92E1-10694EED92D0}" type="presOf" srcId="{535F20EC-F8C4-43F0-8D31-4ED71A307778}" destId="{B9B46F1E-3FD2-4AD3-9279-4EF1A01902BE}" srcOrd="0" destOrd="0" presId="urn:microsoft.com/office/officeart/2005/8/layout/hProcess9"/>
    <dgm:cxn modelId="{AC5F5552-2C86-41ED-95C4-2CDEF6C142C9}" type="presOf" srcId="{389AE919-50A2-5C46-9999-D096AD90FA25}" destId="{36ED6EA9-EBF8-4CE0-BD5D-A01908EE7C6F}" srcOrd="0" destOrd="0" presId="urn:microsoft.com/office/officeart/2005/8/layout/hProcess9"/>
    <dgm:cxn modelId="{45061918-5CB4-4EC4-9280-54D26C13E8E0}" type="presParOf" srcId="{0072621F-7168-43E3-9724-189E74E9901A}" destId="{BC9BC511-0953-4A51-895B-4232014E01F4}" srcOrd="0" destOrd="0" presId="urn:microsoft.com/office/officeart/2005/8/layout/hProcess9"/>
    <dgm:cxn modelId="{C6450632-5E22-4207-A74F-FA0E2A2584D7}" type="presParOf" srcId="{0072621F-7168-43E3-9724-189E74E9901A}" destId="{0FD375B4-61AB-4A02-BDAD-5BE57309C2AB}" srcOrd="1" destOrd="0" presId="urn:microsoft.com/office/officeart/2005/8/layout/hProcess9"/>
    <dgm:cxn modelId="{ECE1F26B-88E9-4281-A67A-FD8AB33BAB88}" type="presParOf" srcId="{0FD375B4-61AB-4A02-BDAD-5BE57309C2AB}" destId="{B9B46F1E-3FD2-4AD3-9279-4EF1A01902BE}" srcOrd="0" destOrd="0" presId="urn:microsoft.com/office/officeart/2005/8/layout/hProcess9"/>
    <dgm:cxn modelId="{ACBBAB2B-F627-491C-9C60-3853EA9B0E33}" type="presParOf" srcId="{0FD375B4-61AB-4A02-BDAD-5BE57309C2AB}" destId="{659443C2-0197-478F-8ACC-26018249E230}" srcOrd="1" destOrd="0" presId="urn:microsoft.com/office/officeart/2005/8/layout/hProcess9"/>
    <dgm:cxn modelId="{12A75D52-2B4E-4497-B3AB-1B2545332AFB}" type="presParOf" srcId="{0FD375B4-61AB-4A02-BDAD-5BE57309C2AB}" destId="{C86854A9-FE89-418E-904A-596F0C8FC8D1}" srcOrd="2" destOrd="0" presId="urn:microsoft.com/office/officeart/2005/8/layout/hProcess9"/>
    <dgm:cxn modelId="{7C6C8195-8736-4C8D-AADF-A321C50AF91D}" type="presParOf" srcId="{0FD375B4-61AB-4A02-BDAD-5BE57309C2AB}" destId="{8B7A2EA8-332B-4BCD-92BB-196AFFBD2EF7}" srcOrd="3" destOrd="0" presId="urn:microsoft.com/office/officeart/2005/8/layout/hProcess9"/>
    <dgm:cxn modelId="{AF7AA87C-2AD8-4B35-AC82-833A7027807E}" type="presParOf" srcId="{0FD375B4-61AB-4A02-BDAD-5BE57309C2AB}" destId="{36ED6EA9-EBF8-4CE0-BD5D-A01908EE7C6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F58C875-E74B-4FDA-9CC6-3C00EAC70FB8}" type="doc">
      <dgm:prSet loTypeId="urn:microsoft.com/office/officeart/2005/8/layout/radial3" loCatId="cycle" qsTypeId="urn:microsoft.com/office/officeart/2005/8/quickstyle/simple2" qsCatId="simple" csTypeId="urn:microsoft.com/office/officeart/2005/8/colors/accent4_1" csCatId="accent4" phldr="1"/>
      <dgm:spPr/>
      <dgm:t>
        <a:bodyPr/>
        <a:lstStyle/>
        <a:p>
          <a:endParaRPr lang="pt-PT"/>
        </a:p>
      </dgm:t>
    </dgm:pt>
    <dgm:pt modelId="{81B3F110-52ED-4934-B5C2-EFA2F0B74A7B}">
      <dgm:prSet phldrT="[Text]" custT="1"/>
      <dgm:spPr>
        <a:solidFill>
          <a:schemeClr val="accent1">
            <a:lumMod val="50000"/>
            <a:alpha val="50000"/>
          </a:schemeClr>
        </a:solidFill>
      </dgm:spPr>
      <dgm:t>
        <a:bodyPr/>
        <a:lstStyle/>
        <a:p>
          <a:pPr>
            <a:spcAft>
              <a:spcPts val="600"/>
            </a:spcAft>
          </a:pPr>
          <a:r>
            <a:rPr lang="pt-PT" sz="6000" dirty="0" smtClean="0"/>
            <a:t>BD</a:t>
          </a:r>
        </a:p>
        <a:p>
          <a:pPr>
            <a:spcAft>
              <a:spcPct val="35000"/>
            </a:spcAft>
          </a:pPr>
          <a:r>
            <a:rPr lang="pt-PT" sz="2400" dirty="0" smtClean="0"/>
            <a:t>CERIF</a:t>
          </a:r>
          <a:endParaRPr lang="pt-PT" sz="7200" dirty="0"/>
        </a:p>
      </dgm:t>
    </dgm:pt>
    <dgm:pt modelId="{FBB68E3F-2D4C-4CFC-A2D1-5BDEA699D1AE}" type="parTrans" cxnId="{D5DA9EE5-6787-448B-9ECC-1457864F8F4D}">
      <dgm:prSet/>
      <dgm:spPr/>
      <dgm:t>
        <a:bodyPr/>
        <a:lstStyle/>
        <a:p>
          <a:endParaRPr lang="pt-PT" sz="3600"/>
        </a:p>
      </dgm:t>
    </dgm:pt>
    <dgm:pt modelId="{17F83F18-74F1-48E2-8B2F-D611608E56D5}" type="sibTrans" cxnId="{D5DA9EE5-6787-448B-9ECC-1457864F8F4D}">
      <dgm:prSet/>
      <dgm:spPr/>
      <dgm:t>
        <a:bodyPr/>
        <a:lstStyle/>
        <a:p>
          <a:endParaRPr lang="pt-PT" sz="3600"/>
        </a:p>
      </dgm:t>
    </dgm:pt>
    <dgm:pt modelId="{1CA7708C-D4E4-4AEB-A876-F6EBA28F97F1}">
      <dgm:prSet phldrT="[Text]" custT="1"/>
      <dgm:spPr/>
      <dgm:t>
        <a:bodyPr/>
        <a:lstStyle/>
        <a:p>
          <a:r>
            <a:rPr lang="pt-PT" sz="1400" dirty="0" err="1" smtClean="0"/>
            <a:t>DaaS</a:t>
          </a:r>
          <a:r>
            <a:rPr lang="pt-PT" sz="1400" dirty="0" smtClean="0"/>
            <a:t> / </a:t>
          </a:r>
          <a:r>
            <a:rPr lang="pt-PT" sz="1400" dirty="0" smtClean="0"/>
            <a:t>CERIF </a:t>
          </a:r>
          <a:r>
            <a:rPr lang="pt-PT" sz="1400" dirty="0" err="1" smtClean="0"/>
            <a:t>APIs</a:t>
          </a:r>
          <a:endParaRPr lang="pt-PT" sz="1400" dirty="0" smtClean="0"/>
        </a:p>
      </dgm:t>
    </dgm:pt>
    <dgm:pt modelId="{2056C196-14FC-4EBB-BD1A-50545AEF7070}" type="parTrans" cxnId="{4E5230E9-0BA4-48BD-80D9-B83AD6B3ACB9}">
      <dgm:prSet/>
      <dgm:spPr/>
      <dgm:t>
        <a:bodyPr/>
        <a:lstStyle/>
        <a:p>
          <a:endParaRPr lang="pt-PT" sz="3600"/>
        </a:p>
      </dgm:t>
    </dgm:pt>
    <dgm:pt modelId="{F7180B09-E733-40CB-92A3-B9CA5EE60124}" type="sibTrans" cxnId="{4E5230E9-0BA4-48BD-80D9-B83AD6B3ACB9}">
      <dgm:prSet/>
      <dgm:spPr/>
      <dgm:t>
        <a:bodyPr/>
        <a:lstStyle/>
        <a:p>
          <a:endParaRPr lang="pt-PT" sz="3600"/>
        </a:p>
      </dgm:t>
    </dgm:pt>
    <dgm:pt modelId="{786FEC95-AEE1-4C12-B3AC-E7ABFC56B662}" type="pres">
      <dgm:prSet presAssocID="{EF58C875-E74B-4FDA-9CC6-3C00EAC70FB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C0F699C5-A1C1-4FCA-8118-4CF61B764D6F}" type="pres">
      <dgm:prSet presAssocID="{EF58C875-E74B-4FDA-9CC6-3C00EAC70FB8}" presName="radial" presStyleCnt="0">
        <dgm:presLayoutVars>
          <dgm:animLvl val="ctr"/>
        </dgm:presLayoutVars>
      </dgm:prSet>
      <dgm:spPr/>
      <dgm:t>
        <a:bodyPr/>
        <a:lstStyle/>
        <a:p>
          <a:endParaRPr lang="pt-PT"/>
        </a:p>
      </dgm:t>
    </dgm:pt>
    <dgm:pt modelId="{66BACAAF-951F-45E3-B499-9E98253F4ACE}" type="pres">
      <dgm:prSet presAssocID="{81B3F110-52ED-4934-B5C2-EFA2F0B74A7B}" presName="centerShape" presStyleLbl="vennNode1" presStyleIdx="0" presStyleCnt="2" custScaleX="81048" custScaleY="81064"/>
      <dgm:spPr/>
      <dgm:t>
        <a:bodyPr/>
        <a:lstStyle/>
        <a:p>
          <a:endParaRPr lang="pt-PT"/>
        </a:p>
      </dgm:t>
    </dgm:pt>
    <dgm:pt modelId="{88001FF1-F870-457C-B37E-40C0EFA9EDDE}" type="pres">
      <dgm:prSet presAssocID="{1CA7708C-D4E4-4AEB-A876-F6EBA28F97F1}" presName="node" presStyleLbl="vennNode1" presStyleIdx="1" presStyleCnt="2" custScaleX="119969" custScaleY="99899" custRadScaleRad="107067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4E5230E9-0BA4-48BD-80D9-B83AD6B3ACB9}" srcId="{81B3F110-52ED-4934-B5C2-EFA2F0B74A7B}" destId="{1CA7708C-D4E4-4AEB-A876-F6EBA28F97F1}" srcOrd="0" destOrd="0" parTransId="{2056C196-14FC-4EBB-BD1A-50545AEF7070}" sibTransId="{F7180B09-E733-40CB-92A3-B9CA5EE60124}"/>
    <dgm:cxn modelId="{D5DA9EE5-6787-448B-9ECC-1457864F8F4D}" srcId="{EF58C875-E74B-4FDA-9CC6-3C00EAC70FB8}" destId="{81B3F110-52ED-4934-B5C2-EFA2F0B74A7B}" srcOrd="0" destOrd="0" parTransId="{FBB68E3F-2D4C-4CFC-A2D1-5BDEA699D1AE}" sibTransId="{17F83F18-74F1-48E2-8B2F-D611608E56D5}"/>
    <dgm:cxn modelId="{16119192-5D75-409B-8BD3-7FD6C2FA07C3}" type="presOf" srcId="{1CA7708C-D4E4-4AEB-A876-F6EBA28F97F1}" destId="{88001FF1-F870-457C-B37E-40C0EFA9EDDE}" srcOrd="0" destOrd="0" presId="urn:microsoft.com/office/officeart/2005/8/layout/radial3"/>
    <dgm:cxn modelId="{8FE17D66-2C6B-4D7E-88D2-52012CC7EE51}" type="presOf" srcId="{81B3F110-52ED-4934-B5C2-EFA2F0B74A7B}" destId="{66BACAAF-951F-45E3-B499-9E98253F4ACE}" srcOrd="0" destOrd="0" presId="urn:microsoft.com/office/officeart/2005/8/layout/radial3"/>
    <dgm:cxn modelId="{B483017F-F1A3-4313-9157-6A1449EAEB54}" type="presOf" srcId="{EF58C875-E74B-4FDA-9CC6-3C00EAC70FB8}" destId="{786FEC95-AEE1-4C12-B3AC-E7ABFC56B662}" srcOrd="0" destOrd="0" presId="urn:microsoft.com/office/officeart/2005/8/layout/radial3"/>
    <dgm:cxn modelId="{A7E41B6B-A745-4F34-B7CF-740FA0246F93}" type="presParOf" srcId="{786FEC95-AEE1-4C12-B3AC-E7ABFC56B662}" destId="{C0F699C5-A1C1-4FCA-8118-4CF61B764D6F}" srcOrd="0" destOrd="0" presId="urn:microsoft.com/office/officeart/2005/8/layout/radial3"/>
    <dgm:cxn modelId="{6610D461-20C4-481F-A187-DFCC0EA6722A}" type="presParOf" srcId="{C0F699C5-A1C1-4FCA-8118-4CF61B764D6F}" destId="{66BACAAF-951F-45E3-B499-9E98253F4ACE}" srcOrd="0" destOrd="0" presId="urn:microsoft.com/office/officeart/2005/8/layout/radial3"/>
    <dgm:cxn modelId="{5E7601D4-9DE7-4424-B50A-52046BD6AA6A}" type="presParOf" srcId="{C0F699C5-A1C1-4FCA-8118-4CF61B764D6F}" destId="{88001FF1-F870-457C-B37E-40C0EFA9EDDE}" srcOrd="1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BFDB8D-61F4-49A5-A446-5CC75928036F}">
      <dsp:nvSpPr>
        <dsp:cNvPr id="0" name=""/>
        <dsp:cNvSpPr/>
      </dsp:nvSpPr>
      <dsp:spPr>
        <a:xfrm>
          <a:off x="2679" y="0"/>
          <a:ext cx="2052449" cy="1332693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noProof="0" dirty="0" err="1" smtClean="0"/>
            <a:t>Merger</a:t>
          </a:r>
          <a:endParaRPr lang="pt-PT" sz="1400" kern="1200" noProof="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noProof="0" dirty="0" smtClean="0"/>
            <a:t>FCT- FCCN</a:t>
          </a:r>
          <a:endParaRPr lang="pt-PT" sz="1400" kern="1200" noProof="0" dirty="0"/>
        </a:p>
      </dsp:txBody>
      <dsp:txXfrm>
        <a:off x="41712" y="39033"/>
        <a:ext cx="1974383" cy="1254627"/>
      </dsp:txXfrm>
    </dsp:sp>
    <dsp:sp modelId="{5932FB1D-D07F-44C4-8010-F4E621B6E8E7}">
      <dsp:nvSpPr>
        <dsp:cNvPr id="0" name=""/>
        <dsp:cNvSpPr/>
      </dsp:nvSpPr>
      <dsp:spPr>
        <a:xfrm rot="5400000">
          <a:off x="1017489" y="1322559"/>
          <a:ext cx="22828" cy="65924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3EB4D5-A4D9-4ED4-BE0E-F8D4C5938409}">
      <dsp:nvSpPr>
        <dsp:cNvPr id="0" name=""/>
        <dsp:cNvSpPr/>
      </dsp:nvSpPr>
      <dsp:spPr>
        <a:xfrm>
          <a:off x="275484" y="1378350"/>
          <a:ext cx="1506838" cy="72934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100" kern="1200" noProof="0" dirty="0" err="1" smtClean="0"/>
            <a:t>Diagnosis</a:t>
          </a:r>
          <a:endParaRPr lang="pt-PT" sz="1100" kern="1200" noProof="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100" kern="1200" noProof="0" dirty="0" smtClean="0"/>
            <a:t>(</a:t>
          </a:r>
          <a:r>
            <a:rPr lang="pt-PT" sz="1100" kern="1200" noProof="0" dirty="0" smtClean="0"/>
            <a:t>processes </a:t>
          </a:r>
          <a:r>
            <a:rPr lang="pt-PT" sz="1100" kern="1200" noProof="0" dirty="0" smtClean="0"/>
            <a:t>&amp; IT)</a:t>
          </a:r>
          <a:endParaRPr lang="pt-PT" sz="1100" kern="1200" noProof="0" dirty="0"/>
        </a:p>
      </dsp:txBody>
      <dsp:txXfrm>
        <a:off x="296846" y="1399712"/>
        <a:ext cx="1464114" cy="686619"/>
      </dsp:txXfrm>
    </dsp:sp>
    <dsp:sp modelId="{AADB6F24-1041-4A79-9A7D-5AFA026FE070}">
      <dsp:nvSpPr>
        <dsp:cNvPr id="0" name=""/>
        <dsp:cNvSpPr/>
      </dsp:nvSpPr>
      <dsp:spPr>
        <a:xfrm rot="5400000">
          <a:off x="995942" y="2140656"/>
          <a:ext cx="65924" cy="65924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shade val="90000"/>
            <a:hueOff val="83358"/>
            <a:satOff val="-1539"/>
            <a:lumOff val="713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E1ACCD-BD44-4ED4-B455-0DE1F9306223}">
      <dsp:nvSpPr>
        <dsp:cNvPr id="0" name=""/>
        <dsp:cNvSpPr/>
      </dsp:nvSpPr>
      <dsp:spPr>
        <a:xfrm>
          <a:off x="275484" y="2239543"/>
          <a:ext cx="1506838" cy="72934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100" kern="1200" noProof="0" dirty="0" err="1" smtClean="0"/>
            <a:t>Improvment</a:t>
          </a:r>
          <a:r>
            <a:rPr lang="pt-PT" sz="1100" kern="1200" noProof="0" dirty="0" smtClean="0"/>
            <a:t> </a:t>
          </a:r>
          <a:r>
            <a:rPr lang="pt-PT" sz="1100" kern="1200" noProof="0" dirty="0" err="1" smtClean="0"/>
            <a:t>oportunities</a:t>
          </a:r>
          <a:endParaRPr lang="pt-PT" sz="1100" kern="1200" noProof="0" dirty="0"/>
        </a:p>
      </dsp:txBody>
      <dsp:txXfrm>
        <a:off x="296846" y="2260905"/>
        <a:ext cx="1464114" cy="686619"/>
      </dsp:txXfrm>
    </dsp:sp>
    <dsp:sp modelId="{94667F9A-1FBF-4557-9033-CDEF97896401}">
      <dsp:nvSpPr>
        <dsp:cNvPr id="0" name=""/>
        <dsp:cNvSpPr/>
      </dsp:nvSpPr>
      <dsp:spPr>
        <a:xfrm rot="5400000">
          <a:off x="1005026" y="2992764"/>
          <a:ext cx="47755" cy="65924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shade val="90000"/>
            <a:hueOff val="166716"/>
            <a:satOff val="-3079"/>
            <a:lumOff val="1427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50EB1A-58F9-445B-93CE-B47FDAEF33DD}">
      <dsp:nvSpPr>
        <dsp:cNvPr id="0" name=""/>
        <dsp:cNvSpPr/>
      </dsp:nvSpPr>
      <dsp:spPr>
        <a:xfrm>
          <a:off x="275484" y="3082566"/>
          <a:ext cx="1506838" cy="1171800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100" kern="1200" noProof="0" dirty="0" err="1" smtClean="0"/>
            <a:t>Recomentations</a:t>
          </a:r>
          <a:endParaRPr lang="pt-PT" sz="1100" kern="1200" noProof="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000" b="1" kern="1200" noProof="0" dirty="0" smtClean="0"/>
            <a:t>6 </a:t>
          </a:r>
          <a:r>
            <a:rPr lang="pt-PT" sz="1000" b="1" kern="1200" noProof="0" dirty="0" smtClean="0"/>
            <a:t>short-</a:t>
          </a:r>
          <a:r>
            <a:rPr lang="pt-PT" sz="1000" b="1" kern="1200" noProof="0" dirty="0" err="1" smtClean="0"/>
            <a:t>medium</a:t>
          </a:r>
          <a:r>
            <a:rPr lang="pt-PT" sz="1000" b="1" kern="1200" noProof="0" dirty="0" smtClean="0"/>
            <a:t> </a:t>
          </a:r>
          <a:r>
            <a:rPr lang="pt-PT" sz="1000" b="1" kern="1200" noProof="0" dirty="0" err="1" smtClean="0"/>
            <a:t>term</a:t>
          </a:r>
          <a:endParaRPr lang="pt-PT" sz="1000" b="1" kern="1200" noProof="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pt-PT" sz="1000" b="1" kern="1200" noProof="0" dirty="0" smtClean="0"/>
            <a:t>Long </a:t>
          </a:r>
          <a:r>
            <a:rPr lang="pt-PT" sz="1000" b="1" kern="1200" noProof="0" dirty="0" err="1" smtClean="0"/>
            <a:t>term</a:t>
          </a:r>
          <a:r>
            <a:rPr lang="pt-PT" sz="1000" b="1" kern="1200" noProof="0" dirty="0" smtClean="0"/>
            <a:t> </a:t>
          </a:r>
          <a:r>
            <a:rPr lang="pt-PT" sz="1000" b="1" kern="1200" noProof="0" dirty="0" smtClean="0"/>
            <a:t>(PT-CRIS)</a:t>
          </a:r>
          <a:endParaRPr lang="pt-PT" sz="1000" b="1" kern="1200" noProof="0" dirty="0"/>
        </a:p>
      </dsp:txBody>
      <dsp:txXfrm>
        <a:off x="309805" y="3116887"/>
        <a:ext cx="1438196" cy="1103158"/>
      </dsp:txXfrm>
    </dsp:sp>
    <dsp:sp modelId="{C0633C51-9EE4-4BCE-9536-D0E0194C7DA2}">
      <dsp:nvSpPr>
        <dsp:cNvPr id="0" name=""/>
        <dsp:cNvSpPr/>
      </dsp:nvSpPr>
      <dsp:spPr>
        <a:xfrm>
          <a:off x="2266086" y="0"/>
          <a:ext cx="1506838" cy="1332693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144575"/>
            <a:satOff val="-3024"/>
            <a:lumOff val="1682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noProof="0" dirty="0" smtClean="0"/>
            <a:t>   Workshops e </a:t>
          </a:r>
          <a:r>
            <a:rPr lang="pt-PT" sz="1700" kern="1200" noProof="0" dirty="0" err="1" smtClean="0"/>
            <a:t>Studies</a:t>
          </a:r>
          <a:endParaRPr lang="pt-PT" sz="1700" kern="1200" noProof="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noProof="0" dirty="0" smtClean="0"/>
            <a:t>PT-CRIS</a:t>
          </a:r>
          <a:endParaRPr lang="pt-PT" sz="1700" kern="1200" noProof="0" dirty="0"/>
        </a:p>
      </dsp:txBody>
      <dsp:txXfrm>
        <a:off x="2305119" y="39033"/>
        <a:ext cx="1428772" cy="1254627"/>
      </dsp:txXfrm>
    </dsp:sp>
    <dsp:sp modelId="{66FCD165-82C8-4832-840D-38F49EDF079E}">
      <dsp:nvSpPr>
        <dsp:cNvPr id="0" name=""/>
        <dsp:cNvSpPr/>
      </dsp:nvSpPr>
      <dsp:spPr>
        <a:xfrm rot="5400000">
          <a:off x="3008091" y="1322559"/>
          <a:ext cx="22828" cy="65924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shade val="90000"/>
            <a:hueOff val="250074"/>
            <a:satOff val="-4618"/>
            <a:lumOff val="2141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533095-0766-4B1F-B774-F4B5B7F33B62}">
      <dsp:nvSpPr>
        <dsp:cNvPr id="0" name=""/>
        <dsp:cNvSpPr/>
      </dsp:nvSpPr>
      <dsp:spPr>
        <a:xfrm>
          <a:off x="2266086" y="1378350"/>
          <a:ext cx="1506838" cy="72934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100" kern="1200" noProof="0" dirty="0" smtClean="0"/>
            <a:t>Expert </a:t>
          </a:r>
          <a:r>
            <a:rPr lang="pt-PT" sz="1100" kern="1200" noProof="0" dirty="0" err="1" smtClean="0"/>
            <a:t>group</a:t>
          </a:r>
          <a:endParaRPr lang="pt-PT" sz="1100" kern="1200" noProof="0" dirty="0"/>
        </a:p>
      </dsp:txBody>
      <dsp:txXfrm>
        <a:off x="2287448" y="1399712"/>
        <a:ext cx="1464114" cy="686619"/>
      </dsp:txXfrm>
    </dsp:sp>
    <dsp:sp modelId="{3968F4B2-8761-4ED6-8024-ED650F57093B}">
      <dsp:nvSpPr>
        <dsp:cNvPr id="0" name=""/>
        <dsp:cNvSpPr/>
      </dsp:nvSpPr>
      <dsp:spPr>
        <a:xfrm rot="5400000">
          <a:off x="2986543" y="2140656"/>
          <a:ext cx="65924" cy="65924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shade val="90000"/>
            <a:hueOff val="333433"/>
            <a:satOff val="-6157"/>
            <a:lumOff val="285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8859E0-DE65-4FB1-AB80-F1F12CE53C4F}">
      <dsp:nvSpPr>
        <dsp:cNvPr id="0" name=""/>
        <dsp:cNvSpPr/>
      </dsp:nvSpPr>
      <dsp:spPr>
        <a:xfrm>
          <a:off x="2266086" y="2239543"/>
          <a:ext cx="1506838" cy="729343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100" kern="1200" noProof="0" dirty="0" err="1" smtClean="0"/>
            <a:t>Technical</a:t>
          </a:r>
          <a:r>
            <a:rPr lang="pt-PT" sz="1100" kern="1200" noProof="0" dirty="0" smtClean="0"/>
            <a:t> </a:t>
          </a:r>
          <a:r>
            <a:rPr lang="pt-PT" sz="1100" kern="1200" noProof="0" dirty="0" err="1" smtClean="0"/>
            <a:t>studies</a:t>
          </a:r>
          <a:endParaRPr lang="pt-PT" sz="1100" kern="1200" noProof="0" dirty="0"/>
        </a:p>
      </dsp:txBody>
      <dsp:txXfrm>
        <a:off x="2287448" y="2260905"/>
        <a:ext cx="1464114" cy="686619"/>
      </dsp:txXfrm>
    </dsp:sp>
    <dsp:sp modelId="{C266D5B6-1EC0-4717-8325-E8EAEEC3E0B1}">
      <dsp:nvSpPr>
        <dsp:cNvPr id="0" name=""/>
        <dsp:cNvSpPr/>
      </dsp:nvSpPr>
      <dsp:spPr>
        <a:xfrm rot="5342680">
          <a:off x="2943909" y="3052491"/>
          <a:ext cx="167242" cy="65924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shade val="90000"/>
            <a:hueOff val="333433"/>
            <a:satOff val="-6157"/>
            <a:lumOff val="285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0F8114-5D36-4012-BCBA-7914F4106A0D}">
      <dsp:nvSpPr>
        <dsp:cNvPr id="0" name=""/>
        <dsp:cNvSpPr/>
      </dsp:nvSpPr>
      <dsp:spPr>
        <a:xfrm>
          <a:off x="2279195" y="3202021"/>
          <a:ext cx="1506838" cy="37670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100" kern="1200" noProof="0" dirty="0" err="1" smtClean="0"/>
            <a:t>Reference</a:t>
          </a:r>
          <a:r>
            <a:rPr lang="pt-PT" sz="1100" kern="1200" noProof="0" dirty="0" smtClean="0"/>
            <a:t> </a:t>
          </a:r>
          <a:r>
            <a:rPr lang="pt-PT" sz="1100" kern="1200" noProof="0" dirty="0" err="1" smtClean="0"/>
            <a:t>model</a:t>
          </a:r>
          <a:r>
            <a:rPr lang="pt-PT" sz="1100" kern="1200" noProof="0" dirty="0" smtClean="0"/>
            <a:t> &amp; </a:t>
          </a:r>
          <a:r>
            <a:rPr lang="pt-PT" sz="1100" kern="1200" noProof="0" dirty="0" err="1" smtClean="0"/>
            <a:t>Strategic</a:t>
          </a:r>
          <a:r>
            <a:rPr lang="pt-PT" sz="1100" kern="1200" noProof="0" dirty="0" smtClean="0"/>
            <a:t> </a:t>
          </a:r>
          <a:r>
            <a:rPr lang="pt-PT" sz="1100" kern="1200" noProof="0" dirty="0" err="1" smtClean="0"/>
            <a:t>plan</a:t>
          </a:r>
          <a:endParaRPr lang="pt-PT" sz="1100" kern="1200" noProof="0" dirty="0"/>
        </a:p>
      </dsp:txBody>
      <dsp:txXfrm>
        <a:off x="2290228" y="3213054"/>
        <a:ext cx="1484772" cy="354643"/>
      </dsp:txXfrm>
    </dsp:sp>
    <dsp:sp modelId="{4E45D1DC-BAAD-43EC-8F89-242D649ADC89}">
      <dsp:nvSpPr>
        <dsp:cNvPr id="0" name=""/>
        <dsp:cNvSpPr/>
      </dsp:nvSpPr>
      <dsp:spPr>
        <a:xfrm>
          <a:off x="3959848" y="0"/>
          <a:ext cx="1506838" cy="1399318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289149"/>
            <a:satOff val="-6048"/>
            <a:lumOff val="3365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noProof="0" dirty="0" err="1" smtClean="0"/>
            <a:t>Go</a:t>
          </a:r>
          <a:endParaRPr lang="pt-PT" sz="1700" kern="1200" noProof="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noProof="0" dirty="0" smtClean="0"/>
            <a:t>PTCRIS</a:t>
          </a:r>
          <a:endParaRPr lang="pt-PT" sz="1700" kern="1200" noProof="0" dirty="0"/>
        </a:p>
      </dsp:txBody>
      <dsp:txXfrm>
        <a:off x="4000833" y="40985"/>
        <a:ext cx="1424868" cy="1317348"/>
      </dsp:txXfrm>
    </dsp:sp>
    <dsp:sp modelId="{ABA6986D-9994-411B-A75B-071C6A9F4563}">
      <dsp:nvSpPr>
        <dsp:cNvPr id="0" name=""/>
        <dsp:cNvSpPr/>
      </dsp:nvSpPr>
      <dsp:spPr>
        <a:xfrm rot="5330078">
          <a:off x="4657101" y="1513092"/>
          <a:ext cx="146766" cy="65924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shade val="90000"/>
            <a:hueOff val="250074"/>
            <a:satOff val="-4618"/>
            <a:lumOff val="2141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577F0D-1612-438B-8A6E-3F3023950BA9}">
      <dsp:nvSpPr>
        <dsp:cNvPr id="0" name=""/>
        <dsp:cNvSpPr/>
      </dsp:nvSpPr>
      <dsp:spPr>
        <a:xfrm>
          <a:off x="3983882" y="1692790"/>
          <a:ext cx="1506838" cy="37670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100" kern="1200" noProof="0" dirty="0" smtClean="0"/>
            <a:t>FCT </a:t>
          </a:r>
          <a:r>
            <a:rPr lang="pt-PT" sz="1100" kern="1200" noProof="0" dirty="0" err="1" smtClean="0"/>
            <a:t>Board</a:t>
          </a:r>
          <a:endParaRPr lang="pt-PT" sz="1100" kern="1200" noProof="0" dirty="0"/>
        </a:p>
      </dsp:txBody>
      <dsp:txXfrm>
        <a:off x="3994915" y="1703823"/>
        <a:ext cx="1484772" cy="354643"/>
      </dsp:txXfrm>
    </dsp:sp>
    <dsp:sp modelId="{9029E7FC-F742-414D-80F0-83B694B68F8E}">
      <dsp:nvSpPr>
        <dsp:cNvPr id="0" name=""/>
        <dsp:cNvSpPr/>
      </dsp:nvSpPr>
      <dsp:spPr>
        <a:xfrm rot="5400000">
          <a:off x="4582536" y="2224265"/>
          <a:ext cx="309530" cy="65924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shade val="90000"/>
            <a:hueOff val="166716"/>
            <a:satOff val="-3079"/>
            <a:lumOff val="1427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71F9CC-9A59-4403-84EB-6446622A4F1F}">
      <dsp:nvSpPr>
        <dsp:cNvPr id="0" name=""/>
        <dsp:cNvSpPr/>
      </dsp:nvSpPr>
      <dsp:spPr>
        <a:xfrm>
          <a:off x="3983882" y="2444955"/>
          <a:ext cx="1506838" cy="37670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100" kern="1200" noProof="0" dirty="0" err="1" smtClean="0"/>
            <a:t>Ministry</a:t>
          </a:r>
          <a:endParaRPr lang="pt-PT" sz="1100" kern="1200" noProof="0" dirty="0"/>
        </a:p>
      </dsp:txBody>
      <dsp:txXfrm>
        <a:off x="3994915" y="2455988"/>
        <a:ext cx="1484772" cy="354643"/>
      </dsp:txXfrm>
    </dsp:sp>
    <dsp:sp modelId="{4352D932-9C61-488B-B2DD-19D1C141868D}">
      <dsp:nvSpPr>
        <dsp:cNvPr id="0" name=""/>
        <dsp:cNvSpPr/>
      </dsp:nvSpPr>
      <dsp:spPr>
        <a:xfrm>
          <a:off x="5701678" y="0"/>
          <a:ext cx="1506838" cy="1332693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289149"/>
            <a:satOff val="-6048"/>
            <a:lumOff val="3365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noProof="0" dirty="0" err="1" smtClean="0"/>
            <a:t>Mobilization</a:t>
          </a:r>
          <a:endParaRPr lang="pt-PT" sz="1700" kern="1200" noProof="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noProof="0" dirty="0" smtClean="0"/>
            <a:t>Implementação </a:t>
          </a:r>
          <a:r>
            <a:rPr lang="pt-PT" sz="1700" kern="1200" noProof="0" dirty="0" err="1" smtClean="0"/>
            <a:t>Stage</a:t>
          </a:r>
          <a:r>
            <a:rPr lang="pt-PT" sz="1700" kern="1200" noProof="0" dirty="0" smtClean="0"/>
            <a:t> 0</a:t>
          </a:r>
          <a:endParaRPr lang="pt-PT" sz="1700" kern="1200" noProof="0" dirty="0"/>
        </a:p>
      </dsp:txBody>
      <dsp:txXfrm>
        <a:off x="5740711" y="39033"/>
        <a:ext cx="1428772" cy="1254627"/>
      </dsp:txXfrm>
    </dsp:sp>
    <dsp:sp modelId="{D6312887-6F52-48F9-A172-3DE9141D621B}">
      <dsp:nvSpPr>
        <dsp:cNvPr id="0" name=""/>
        <dsp:cNvSpPr/>
      </dsp:nvSpPr>
      <dsp:spPr>
        <a:xfrm rot="5400000">
          <a:off x="6320827" y="1568270"/>
          <a:ext cx="268539" cy="65924"/>
        </a:xfrm>
        <a:prstGeom prst="rightArrow">
          <a:avLst>
            <a:gd name="adj1" fmla="val 66700"/>
            <a:gd name="adj2" fmla="val 50000"/>
          </a:avLst>
        </a:prstGeom>
        <a:solidFill>
          <a:schemeClr val="accent1">
            <a:shade val="90000"/>
            <a:hueOff val="83358"/>
            <a:satOff val="-1539"/>
            <a:lumOff val="713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259814-0BC1-430D-BB04-8484738D9B17}">
      <dsp:nvSpPr>
        <dsp:cNvPr id="0" name=""/>
        <dsp:cNvSpPr/>
      </dsp:nvSpPr>
      <dsp:spPr>
        <a:xfrm>
          <a:off x="5701678" y="1869772"/>
          <a:ext cx="1506838" cy="70952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200" kern="1200" noProof="0" dirty="0" err="1" smtClean="0"/>
            <a:t>Seed</a:t>
          </a:r>
          <a:r>
            <a:rPr lang="pt-PT" sz="1200" kern="1200" noProof="0" dirty="0" smtClean="0"/>
            <a:t> funding</a:t>
          </a:r>
          <a:endParaRPr lang="pt-PT" sz="1200" kern="1200" noProof="0" dirty="0"/>
        </a:p>
      </dsp:txBody>
      <dsp:txXfrm>
        <a:off x="5722459" y="1890553"/>
        <a:ext cx="1465276" cy="667963"/>
      </dsp:txXfrm>
    </dsp:sp>
    <dsp:sp modelId="{CE8E44FA-E34E-4F18-8288-E572F0DD9562}">
      <dsp:nvSpPr>
        <dsp:cNvPr id="0" name=""/>
        <dsp:cNvSpPr/>
      </dsp:nvSpPr>
      <dsp:spPr>
        <a:xfrm>
          <a:off x="7382857" y="0"/>
          <a:ext cx="1506838" cy="1285698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tx2"/>
            </a:gs>
            <a:gs pos="100000">
              <a:srgbClr val="92D050"/>
            </a:gs>
          </a:gsLst>
          <a:lin ang="16200000" scaled="1"/>
          <a:tileRect/>
        </a:gra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noProof="0" dirty="0" err="1" smtClean="0"/>
            <a:t>Proposal</a:t>
          </a:r>
          <a:r>
            <a:rPr lang="pt-PT" sz="1700" kern="1200" noProof="0" dirty="0" smtClean="0"/>
            <a:t> </a:t>
          </a:r>
          <a:r>
            <a:rPr lang="pt-PT" sz="1700" kern="1200" noProof="0" dirty="0" err="1" smtClean="0"/>
            <a:t>drafting</a:t>
          </a:r>
          <a:endParaRPr lang="pt-PT" sz="1700" kern="1200" noProof="0" dirty="0"/>
        </a:p>
      </dsp:txBody>
      <dsp:txXfrm>
        <a:off x="7420514" y="37657"/>
        <a:ext cx="1431524" cy="12103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5EFE1A-5AE2-471A-9EC9-40297F0C3FFD}">
      <dsp:nvSpPr>
        <dsp:cNvPr id="0" name=""/>
        <dsp:cNvSpPr/>
      </dsp:nvSpPr>
      <dsp:spPr>
        <a:xfrm>
          <a:off x="1350" y="124"/>
          <a:ext cx="8350227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bg1"/>
              </a:solidFill>
            </a:rPr>
            <a:t>CRIS – Current Research Information Systems</a:t>
          </a:r>
          <a:endParaRPr lang="en-US" sz="2800" kern="1200" dirty="0">
            <a:solidFill>
              <a:schemeClr val="bg1"/>
            </a:solidFill>
          </a:endParaRPr>
        </a:p>
      </dsp:txBody>
      <dsp:txXfrm>
        <a:off x="27995" y="26769"/>
        <a:ext cx="8296937" cy="856443"/>
      </dsp:txXfrm>
    </dsp:sp>
    <dsp:sp modelId="{CAA747DF-3745-4F33-8CD9-E3E5D09814E6}">
      <dsp:nvSpPr>
        <dsp:cNvPr id="0" name=""/>
        <dsp:cNvSpPr/>
      </dsp:nvSpPr>
      <dsp:spPr>
        <a:xfrm>
          <a:off x="0" y="962667"/>
          <a:ext cx="1963835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Academic expertise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26645" y="989312"/>
        <a:ext cx="1910545" cy="856443"/>
      </dsp:txXfrm>
    </dsp:sp>
    <dsp:sp modelId="{CC35A79F-E422-4F5B-BA30-0B3F67090B8E}">
      <dsp:nvSpPr>
        <dsp:cNvPr id="0" name=""/>
        <dsp:cNvSpPr/>
      </dsp:nvSpPr>
      <dsp:spPr>
        <a:xfrm>
          <a:off x="1350" y="1993405"/>
          <a:ext cx="1963835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Organizations database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27995" y="2020050"/>
        <a:ext cx="1910545" cy="856443"/>
      </dsp:txXfrm>
    </dsp:sp>
    <dsp:sp modelId="{34AC595E-8B1A-4304-A2D3-6E102162E8B9}">
      <dsp:nvSpPr>
        <dsp:cNvPr id="0" name=""/>
        <dsp:cNvSpPr/>
      </dsp:nvSpPr>
      <dsp:spPr>
        <a:xfrm>
          <a:off x="1350" y="2990045"/>
          <a:ext cx="1963835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noProof="0" dirty="0" smtClean="0">
              <a:solidFill>
                <a:schemeClr val="bg1"/>
              </a:solidFill>
            </a:rPr>
            <a:t>Scientific</a:t>
          </a:r>
          <a:r>
            <a:rPr lang="en-US" sz="2000" kern="1200" dirty="0" smtClean="0">
              <a:solidFill>
                <a:schemeClr val="bg1"/>
              </a:solidFill>
            </a:rPr>
            <a:t> equipment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27995" y="3016690"/>
        <a:ext cx="1910545" cy="856443"/>
      </dsp:txXfrm>
    </dsp:sp>
    <dsp:sp modelId="{117F62AC-04BB-49E8-BB77-01EB79FD6B7F}">
      <dsp:nvSpPr>
        <dsp:cNvPr id="0" name=""/>
        <dsp:cNvSpPr/>
      </dsp:nvSpPr>
      <dsp:spPr>
        <a:xfrm>
          <a:off x="1350" y="3986685"/>
          <a:ext cx="1963835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noProof="0" dirty="0" smtClean="0">
              <a:solidFill>
                <a:schemeClr val="bg1"/>
              </a:solidFill>
            </a:rPr>
            <a:t>Indicators</a:t>
          </a:r>
          <a:endParaRPr lang="en-US" sz="2000" kern="1200" noProof="0" dirty="0">
            <a:solidFill>
              <a:schemeClr val="bg1"/>
            </a:solidFill>
          </a:endParaRPr>
        </a:p>
      </dsp:txBody>
      <dsp:txXfrm>
        <a:off x="27995" y="4013330"/>
        <a:ext cx="1910545" cy="856443"/>
      </dsp:txXfrm>
    </dsp:sp>
    <dsp:sp modelId="{E4DEAF28-296A-4B29-8736-D97C954BEBA0}">
      <dsp:nvSpPr>
        <dsp:cNvPr id="0" name=""/>
        <dsp:cNvSpPr/>
      </dsp:nvSpPr>
      <dsp:spPr>
        <a:xfrm>
          <a:off x="2130147" y="996764"/>
          <a:ext cx="1963835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Funding database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2156792" y="1023409"/>
        <a:ext cx="1910545" cy="856443"/>
      </dsp:txXfrm>
    </dsp:sp>
    <dsp:sp modelId="{3ECF6498-979F-4CCD-9289-66327A15B881}">
      <dsp:nvSpPr>
        <dsp:cNvPr id="0" name=""/>
        <dsp:cNvSpPr/>
      </dsp:nvSpPr>
      <dsp:spPr>
        <a:xfrm>
          <a:off x="2130147" y="1993405"/>
          <a:ext cx="1963835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Grant management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2156792" y="2020050"/>
        <a:ext cx="1910545" cy="856443"/>
      </dsp:txXfrm>
    </dsp:sp>
    <dsp:sp modelId="{ABB51790-7EE8-40D3-A9F7-AEC36C55DC2D}">
      <dsp:nvSpPr>
        <dsp:cNvPr id="0" name=""/>
        <dsp:cNvSpPr/>
      </dsp:nvSpPr>
      <dsp:spPr>
        <a:xfrm>
          <a:off x="4258945" y="996764"/>
          <a:ext cx="1963835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Outcomes / outputs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4285590" y="1023409"/>
        <a:ext cx="1910545" cy="856443"/>
      </dsp:txXfrm>
    </dsp:sp>
    <dsp:sp modelId="{CE6FF970-6C70-46D1-89CE-F2C1BF825DB9}">
      <dsp:nvSpPr>
        <dsp:cNvPr id="0" name=""/>
        <dsp:cNvSpPr/>
      </dsp:nvSpPr>
      <dsp:spPr>
        <a:xfrm>
          <a:off x="6387742" y="996764"/>
          <a:ext cx="1963835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Research news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6414387" y="1023409"/>
        <a:ext cx="1910545" cy="856443"/>
      </dsp:txXfrm>
    </dsp:sp>
    <dsp:sp modelId="{DDAB6412-7BCF-4777-8DF6-C85553561C14}">
      <dsp:nvSpPr>
        <dsp:cNvPr id="0" name=""/>
        <dsp:cNvSpPr/>
      </dsp:nvSpPr>
      <dsp:spPr>
        <a:xfrm>
          <a:off x="6387742" y="1993405"/>
          <a:ext cx="1963835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noProof="0" dirty="0" smtClean="0">
              <a:solidFill>
                <a:schemeClr val="bg1"/>
              </a:solidFill>
            </a:rPr>
            <a:t>Research ethics</a:t>
          </a:r>
          <a:endParaRPr lang="en-US" sz="2000" kern="1200" noProof="0" dirty="0">
            <a:solidFill>
              <a:schemeClr val="bg1"/>
            </a:solidFill>
          </a:endParaRPr>
        </a:p>
      </dsp:txBody>
      <dsp:txXfrm>
        <a:off x="6414387" y="2020050"/>
        <a:ext cx="1910545" cy="856443"/>
      </dsp:txXfrm>
    </dsp:sp>
    <dsp:sp modelId="{96E686D8-5953-4C9D-B3F8-F70B029D5121}">
      <dsp:nvSpPr>
        <dsp:cNvPr id="0" name=""/>
        <dsp:cNvSpPr/>
      </dsp:nvSpPr>
      <dsp:spPr>
        <a:xfrm>
          <a:off x="6387742" y="2990045"/>
          <a:ext cx="1963835" cy="90973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chemeClr val="bg1"/>
              </a:solidFill>
            </a:rPr>
            <a:t>Research portal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6414387" y="3016690"/>
        <a:ext cx="1910545" cy="85644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8D604F-3F8A-4571-88A7-E6130A0B3C12}">
      <dsp:nvSpPr>
        <dsp:cNvPr id="0" name=""/>
        <dsp:cNvSpPr/>
      </dsp:nvSpPr>
      <dsp:spPr>
        <a:xfrm>
          <a:off x="1026112" y="0"/>
          <a:ext cx="4968002" cy="65341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0485" tIns="46990" rIns="70485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noProof="0" dirty="0" smtClean="0"/>
            <a:t>PTCRIS</a:t>
          </a:r>
          <a:endParaRPr lang="en-US" sz="3700" kern="1200" noProof="0" dirty="0"/>
        </a:p>
      </dsp:txBody>
      <dsp:txXfrm>
        <a:off x="1045250" y="19138"/>
        <a:ext cx="4929726" cy="615135"/>
      </dsp:txXfrm>
    </dsp:sp>
    <dsp:sp modelId="{A4C335CA-B738-4811-AC66-53268B870E72}">
      <dsp:nvSpPr>
        <dsp:cNvPr id="0" name=""/>
        <dsp:cNvSpPr/>
      </dsp:nvSpPr>
      <dsp:spPr>
        <a:xfrm>
          <a:off x="1038228" y="759250"/>
          <a:ext cx="2121368" cy="583945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118CCE-AD31-4707-A9CA-8A0E1E7CC3CD}">
      <dsp:nvSpPr>
        <dsp:cNvPr id="0" name=""/>
        <dsp:cNvSpPr/>
      </dsp:nvSpPr>
      <dsp:spPr>
        <a:xfrm>
          <a:off x="3216633" y="759250"/>
          <a:ext cx="2828494" cy="583945"/>
        </a:xfrm>
        <a:prstGeom prst="roundRect">
          <a:avLst>
            <a:gd name="adj" fmla="val 166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dirty="0" smtClean="0"/>
            <a:t>Data model</a:t>
          </a:r>
          <a:endParaRPr lang="en-US" sz="1800" kern="1200" noProof="0" dirty="0"/>
        </a:p>
      </dsp:txBody>
      <dsp:txXfrm>
        <a:off x="3245144" y="787761"/>
        <a:ext cx="2771472" cy="526923"/>
      </dsp:txXfrm>
    </dsp:sp>
    <dsp:sp modelId="{344838CA-564B-44FD-B369-F1DD89F01FFC}">
      <dsp:nvSpPr>
        <dsp:cNvPr id="0" name=""/>
        <dsp:cNvSpPr/>
      </dsp:nvSpPr>
      <dsp:spPr>
        <a:xfrm>
          <a:off x="1038228" y="1413269"/>
          <a:ext cx="2121368" cy="583945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D208B0-AF9B-40E2-B153-1CD00B57EE1C}">
      <dsp:nvSpPr>
        <dsp:cNvPr id="0" name=""/>
        <dsp:cNvSpPr/>
      </dsp:nvSpPr>
      <dsp:spPr>
        <a:xfrm>
          <a:off x="3216633" y="1413269"/>
          <a:ext cx="2828494" cy="583945"/>
        </a:xfrm>
        <a:prstGeom prst="roundRect">
          <a:avLst>
            <a:gd name="adj" fmla="val 166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dirty="0" smtClean="0"/>
            <a:t>Dictionary / Interop.</a:t>
          </a:r>
          <a:endParaRPr lang="en-US" sz="1800" kern="1200" noProof="0" dirty="0"/>
        </a:p>
      </dsp:txBody>
      <dsp:txXfrm>
        <a:off x="3245144" y="1441780"/>
        <a:ext cx="2771472" cy="526923"/>
      </dsp:txXfrm>
    </dsp:sp>
    <dsp:sp modelId="{624191FC-7C78-451F-9FA0-B1866CD16E66}">
      <dsp:nvSpPr>
        <dsp:cNvPr id="0" name=""/>
        <dsp:cNvSpPr/>
      </dsp:nvSpPr>
      <dsp:spPr>
        <a:xfrm>
          <a:off x="1038228" y="2067288"/>
          <a:ext cx="2121368" cy="583945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F38BDF-2BAE-4C86-98FA-3A124CCBAD31}">
      <dsp:nvSpPr>
        <dsp:cNvPr id="0" name=""/>
        <dsp:cNvSpPr/>
      </dsp:nvSpPr>
      <dsp:spPr>
        <a:xfrm>
          <a:off x="3216633" y="2067288"/>
          <a:ext cx="2828494" cy="583945"/>
        </a:xfrm>
        <a:prstGeom prst="roundRect">
          <a:avLst>
            <a:gd name="adj" fmla="val 166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dirty="0" smtClean="0"/>
            <a:t>Ontologies</a:t>
          </a:r>
          <a:endParaRPr lang="en-US" sz="1800" kern="1200" noProof="0" dirty="0"/>
        </a:p>
      </dsp:txBody>
      <dsp:txXfrm>
        <a:off x="3245144" y="2095799"/>
        <a:ext cx="2771472" cy="526923"/>
      </dsp:txXfrm>
    </dsp:sp>
    <dsp:sp modelId="{29607DD6-9EFA-4F5E-9E69-F6D964BACD22}">
      <dsp:nvSpPr>
        <dsp:cNvPr id="0" name=""/>
        <dsp:cNvSpPr/>
      </dsp:nvSpPr>
      <dsp:spPr>
        <a:xfrm>
          <a:off x="1038228" y="2721306"/>
          <a:ext cx="2121368" cy="583945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D17A8D-05F9-4068-A1C9-1EBB7DAAD102}">
      <dsp:nvSpPr>
        <dsp:cNvPr id="0" name=""/>
        <dsp:cNvSpPr/>
      </dsp:nvSpPr>
      <dsp:spPr>
        <a:xfrm>
          <a:off x="3216633" y="2721306"/>
          <a:ext cx="2828494" cy="583945"/>
        </a:xfrm>
        <a:prstGeom prst="roundRect">
          <a:avLst>
            <a:gd name="adj" fmla="val 166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dirty="0" smtClean="0"/>
            <a:t>Researcher Id</a:t>
          </a:r>
          <a:endParaRPr lang="en-US" sz="1800" kern="1200" noProof="0" dirty="0"/>
        </a:p>
      </dsp:txBody>
      <dsp:txXfrm>
        <a:off x="3245144" y="2749817"/>
        <a:ext cx="2771472" cy="526923"/>
      </dsp:txXfrm>
    </dsp:sp>
    <dsp:sp modelId="{0BBA12F9-C91D-4A38-974C-52299D8DD40A}">
      <dsp:nvSpPr>
        <dsp:cNvPr id="0" name=""/>
        <dsp:cNvSpPr/>
      </dsp:nvSpPr>
      <dsp:spPr>
        <a:xfrm>
          <a:off x="1038228" y="3375325"/>
          <a:ext cx="2121368" cy="583945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D4A55B-ECFF-4108-BA90-B0BBFAD94311}">
      <dsp:nvSpPr>
        <dsp:cNvPr id="0" name=""/>
        <dsp:cNvSpPr/>
      </dsp:nvSpPr>
      <dsp:spPr>
        <a:xfrm>
          <a:off x="3240657" y="3360983"/>
          <a:ext cx="2828494" cy="583945"/>
        </a:xfrm>
        <a:prstGeom prst="roundRect">
          <a:avLst>
            <a:gd name="adj" fmla="val 166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noProof="0" dirty="0" smtClean="0"/>
            <a:t>Org Id</a:t>
          </a:r>
          <a:endParaRPr lang="en-US" sz="1800" kern="1200" noProof="0" dirty="0"/>
        </a:p>
      </dsp:txBody>
      <dsp:txXfrm>
        <a:off x="3269168" y="3389494"/>
        <a:ext cx="2771472" cy="52692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BACAAF-951F-45E3-B499-9E98253F4ACE}">
      <dsp:nvSpPr>
        <dsp:cNvPr id="0" name=""/>
        <dsp:cNvSpPr/>
      </dsp:nvSpPr>
      <dsp:spPr>
        <a:xfrm>
          <a:off x="1243494" y="1044225"/>
          <a:ext cx="1607828" cy="1608145"/>
        </a:xfrm>
        <a:prstGeom prst="ellipse">
          <a:avLst/>
        </a:prstGeom>
        <a:solidFill>
          <a:schemeClr val="accent1">
            <a:lumMod val="50000"/>
            <a:alpha val="5000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pt-PT" sz="6000" kern="1200" dirty="0" smtClean="0"/>
            <a:t>BD</a:t>
          </a:r>
        </a:p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400" kern="1200" dirty="0" smtClean="0"/>
            <a:t>CERIF</a:t>
          </a:r>
          <a:endParaRPr lang="pt-PT" sz="7200" kern="1200" dirty="0"/>
        </a:p>
      </dsp:txBody>
      <dsp:txXfrm>
        <a:off x="1478955" y="1279732"/>
        <a:ext cx="1136906" cy="1137131"/>
      </dsp:txXfrm>
    </dsp:sp>
    <dsp:sp modelId="{E97FE8D2-748B-4E01-B5D9-55692869153E}">
      <dsp:nvSpPr>
        <dsp:cNvPr id="0" name=""/>
        <dsp:cNvSpPr/>
      </dsp:nvSpPr>
      <dsp:spPr>
        <a:xfrm>
          <a:off x="1339158" y="-179911"/>
          <a:ext cx="1416500" cy="1472602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dirty="0" err="1" smtClean="0"/>
            <a:t>Legacy</a:t>
          </a:r>
          <a:r>
            <a:rPr lang="pt-PT" sz="1400" kern="1200" dirty="0" smtClean="0"/>
            <a:t> </a:t>
          </a:r>
          <a:r>
            <a:rPr lang="pt-PT" sz="1400" kern="1200" dirty="0" err="1" smtClean="0"/>
            <a:t>sistems</a:t>
          </a:r>
          <a:endParaRPr lang="pt-PT" sz="1400" kern="1200" dirty="0"/>
        </a:p>
      </dsp:txBody>
      <dsp:txXfrm>
        <a:off x="1546600" y="35747"/>
        <a:ext cx="1001616" cy="1041286"/>
      </dsp:txXfrm>
    </dsp:sp>
    <dsp:sp modelId="{4A33286C-8F86-4D4B-BD51-D5E9845F0D11}">
      <dsp:nvSpPr>
        <dsp:cNvPr id="0" name=""/>
        <dsp:cNvSpPr/>
      </dsp:nvSpPr>
      <dsp:spPr>
        <a:xfrm>
          <a:off x="2457984" y="466043"/>
          <a:ext cx="1416500" cy="1472602"/>
        </a:xfrm>
        <a:prstGeom prst="ellipse">
          <a:avLst/>
        </a:prstGeom>
        <a:solidFill>
          <a:srgbClr val="0070C0">
            <a:alpha val="50000"/>
          </a:srgb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dirty="0" err="1" smtClean="0"/>
            <a:t>Indicators</a:t>
          </a:r>
          <a:r>
            <a:rPr lang="pt-PT" sz="1400" kern="1200" dirty="0" smtClean="0"/>
            <a:t> </a:t>
          </a:r>
          <a:r>
            <a:rPr lang="pt-PT" sz="1400" kern="1200" dirty="0" smtClean="0"/>
            <a:t>(KPI)</a:t>
          </a:r>
          <a:endParaRPr lang="pt-PT" sz="1400" kern="1200" dirty="0"/>
        </a:p>
      </dsp:txBody>
      <dsp:txXfrm>
        <a:off x="2665426" y="681701"/>
        <a:ext cx="1001616" cy="1041286"/>
      </dsp:txXfrm>
    </dsp:sp>
    <dsp:sp modelId="{5936AD47-0E1C-48F1-8BB4-4FEDF18DC93C}">
      <dsp:nvSpPr>
        <dsp:cNvPr id="0" name=""/>
        <dsp:cNvSpPr/>
      </dsp:nvSpPr>
      <dsp:spPr>
        <a:xfrm>
          <a:off x="2520283" y="2028143"/>
          <a:ext cx="1627120" cy="991898"/>
        </a:xfrm>
        <a:prstGeom prst="ellipse">
          <a:avLst/>
        </a:prstGeom>
        <a:solidFill>
          <a:srgbClr val="0070C0">
            <a:alpha val="50000"/>
          </a:srgb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dirty="0" err="1" smtClean="0"/>
            <a:t>Operational</a:t>
          </a:r>
          <a:endParaRPr lang="pt-PT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dirty="0" err="1" smtClean="0"/>
            <a:t>indicadors</a:t>
          </a:r>
          <a:endParaRPr lang="pt-PT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dirty="0" smtClean="0"/>
            <a:t>(</a:t>
          </a:r>
          <a:r>
            <a:rPr lang="pt-PT" sz="1400" kern="1200" dirty="0" err="1" smtClean="0"/>
            <a:t>excel</a:t>
          </a:r>
          <a:r>
            <a:rPr lang="pt-PT" sz="1400" kern="1200" dirty="0" smtClean="0"/>
            <a:t> ODBC)</a:t>
          </a:r>
          <a:endParaRPr lang="pt-PT" sz="1400" kern="1200" dirty="0"/>
        </a:p>
      </dsp:txBody>
      <dsp:txXfrm>
        <a:off x="2758569" y="2173403"/>
        <a:ext cx="1150548" cy="701378"/>
      </dsp:txXfrm>
    </dsp:sp>
    <dsp:sp modelId="{88001FF1-F870-457C-B37E-40C0EFA9EDDE}">
      <dsp:nvSpPr>
        <dsp:cNvPr id="0" name=""/>
        <dsp:cNvSpPr/>
      </dsp:nvSpPr>
      <dsp:spPr>
        <a:xfrm>
          <a:off x="1502529" y="2524079"/>
          <a:ext cx="1089759" cy="1232255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dirty="0" err="1" smtClean="0"/>
            <a:t>DaaS</a:t>
          </a:r>
          <a:r>
            <a:rPr lang="pt-PT" sz="1400" kern="1200" dirty="0" smtClean="0"/>
            <a:t> / </a:t>
          </a:r>
          <a:r>
            <a:rPr lang="pt-PT" sz="1400" kern="1200" dirty="0" err="1" smtClean="0"/>
            <a:t>APIs</a:t>
          </a:r>
          <a:endParaRPr lang="pt-PT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050" kern="1200" dirty="0" smtClean="0"/>
            <a:t>CERIF-XML</a:t>
          </a:r>
          <a:endParaRPr lang="pt-PT" sz="1400" kern="1200" dirty="0"/>
        </a:p>
      </dsp:txBody>
      <dsp:txXfrm>
        <a:off x="1662121" y="2704539"/>
        <a:ext cx="770575" cy="871335"/>
      </dsp:txXfrm>
    </dsp:sp>
    <dsp:sp modelId="{0109E388-6154-4BF0-AC5E-1757D3738B5E}">
      <dsp:nvSpPr>
        <dsp:cNvPr id="0" name=""/>
        <dsp:cNvSpPr/>
      </dsp:nvSpPr>
      <dsp:spPr>
        <a:xfrm>
          <a:off x="220332" y="1757951"/>
          <a:ext cx="1416500" cy="1472602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dirty="0" smtClean="0"/>
            <a:t>New </a:t>
          </a:r>
          <a:r>
            <a:rPr lang="pt-PT" sz="1400" kern="1200" dirty="0" err="1" smtClean="0"/>
            <a:t>systems</a:t>
          </a:r>
          <a:endParaRPr lang="pt-PT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dirty="0" smtClean="0"/>
            <a:t>(comerciais)</a:t>
          </a:r>
          <a:endParaRPr lang="pt-PT" sz="1400" kern="1200" dirty="0"/>
        </a:p>
      </dsp:txBody>
      <dsp:txXfrm>
        <a:off x="427774" y="1973609"/>
        <a:ext cx="1001616" cy="1041286"/>
      </dsp:txXfrm>
    </dsp:sp>
    <dsp:sp modelId="{CAF1B7AE-96AF-4D1D-8078-209EB3F547ED}">
      <dsp:nvSpPr>
        <dsp:cNvPr id="0" name=""/>
        <dsp:cNvSpPr/>
      </dsp:nvSpPr>
      <dsp:spPr>
        <a:xfrm>
          <a:off x="220332" y="466043"/>
          <a:ext cx="1416500" cy="1472602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dirty="0" smtClean="0"/>
            <a:t>New </a:t>
          </a:r>
          <a:r>
            <a:rPr lang="pt-PT" sz="1400" kern="1200" dirty="0" err="1" smtClean="0"/>
            <a:t>Systems</a:t>
          </a:r>
          <a:r>
            <a:rPr lang="pt-PT" sz="1400" kern="1200" dirty="0" smtClean="0"/>
            <a:t> (</a:t>
          </a:r>
          <a:r>
            <a:rPr lang="pt-PT" sz="1400" kern="1200" dirty="0" err="1" smtClean="0"/>
            <a:t>homemade</a:t>
          </a:r>
          <a:r>
            <a:rPr lang="pt-PT" sz="1400" kern="1200" dirty="0" smtClean="0"/>
            <a:t>)</a:t>
          </a:r>
          <a:endParaRPr lang="pt-PT" sz="1400" kern="1200" dirty="0"/>
        </a:p>
      </dsp:txBody>
      <dsp:txXfrm>
        <a:off x="427774" y="681701"/>
        <a:ext cx="1001616" cy="10412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C90997-EC25-4C4F-950F-DE885193BFC2}">
      <dsp:nvSpPr>
        <dsp:cNvPr id="0" name=""/>
        <dsp:cNvSpPr/>
      </dsp:nvSpPr>
      <dsp:spPr>
        <a:xfrm>
          <a:off x="23920" y="25727"/>
          <a:ext cx="1432741" cy="9170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WP2 - Regulatory framework</a:t>
          </a:r>
          <a:endParaRPr lang="pt-PT" sz="1600" kern="1200" dirty="0"/>
        </a:p>
      </dsp:txBody>
      <dsp:txXfrm>
        <a:off x="50779" y="52586"/>
        <a:ext cx="1379023" cy="863321"/>
      </dsp:txXfrm>
    </dsp:sp>
    <dsp:sp modelId="{6A505573-99EE-461C-A211-8C29EEAAD2C0}">
      <dsp:nvSpPr>
        <dsp:cNvPr id="0" name=""/>
        <dsp:cNvSpPr/>
      </dsp:nvSpPr>
      <dsp:spPr>
        <a:xfrm>
          <a:off x="167195" y="942767"/>
          <a:ext cx="123840" cy="320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0016"/>
              </a:lnTo>
              <a:lnTo>
                <a:pt x="123840" y="3200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123466-6030-40E5-9BCB-997E75AB24FE}">
      <dsp:nvSpPr>
        <dsp:cNvPr id="0" name=""/>
        <dsp:cNvSpPr/>
      </dsp:nvSpPr>
      <dsp:spPr>
        <a:xfrm>
          <a:off x="291035" y="1048192"/>
          <a:ext cx="1178008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Research Indicators</a:t>
          </a:r>
          <a:endParaRPr lang="pt-PT" sz="1100" kern="1200" dirty="0"/>
        </a:p>
      </dsp:txBody>
      <dsp:txXfrm>
        <a:off x="303605" y="1060762"/>
        <a:ext cx="1152868" cy="404043"/>
      </dsp:txXfrm>
    </dsp:sp>
    <dsp:sp modelId="{619659EC-84CD-45B1-A35B-A9DECE1B20C5}">
      <dsp:nvSpPr>
        <dsp:cNvPr id="0" name=""/>
        <dsp:cNvSpPr/>
      </dsp:nvSpPr>
      <dsp:spPr>
        <a:xfrm>
          <a:off x="167195" y="942767"/>
          <a:ext cx="123840" cy="856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6494"/>
              </a:lnTo>
              <a:lnTo>
                <a:pt x="123840" y="8564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875387-E138-4314-9FF5-37B0ABC3443F}">
      <dsp:nvSpPr>
        <dsp:cNvPr id="0" name=""/>
        <dsp:cNvSpPr/>
      </dsp:nvSpPr>
      <dsp:spPr>
        <a:xfrm>
          <a:off x="291035" y="1584671"/>
          <a:ext cx="1178008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HEI Indicators</a:t>
          </a:r>
          <a:endParaRPr lang="pt-PT" sz="1100" kern="1200"/>
        </a:p>
      </dsp:txBody>
      <dsp:txXfrm>
        <a:off x="303605" y="1597241"/>
        <a:ext cx="1152868" cy="404043"/>
      </dsp:txXfrm>
    </dsp:sp>
    <dsp:sp modelId="{2C74B599-CAC5-4F59-A57E-3C465CB7F8D0}">
      <dsp:nvSpPr>
        <dsp:cNvPr id="0" name=""/>
        <dsp:cNvSpPr/>
      </dsp:nvSpPr>
      <dsp:spPr>
        <a:xfrm>
          <a:off x="167195" y="942767"/>
          <a:ext cx="123840" cy="1392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2973"/>
              </a:lnTo>
              <a:lnTo>
                <a:pt x="123840" y="13929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F2D0EB-0495-4F4C-8ADE-4308ECFC4B4F}">
      <dsp:nvSpPr>
        <dsp:cNvPr id="0" name=""/>
        <dsp:cNvSpPr/>
      </dsp:nvSpPr>
      <dsp:spPr>
        <a:xfrm>
          <a:off x="291035" y="2121149"/>
          <a:ext cx="1178008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Data interoperability formats</a:t>
          </a:r>
          <a:endParaRPr lang="pt-PT" sz="1100" kern="1200" dirty="0"/>
        </a:p>
      </dsp:txBody>
      <dsp:txXfrm>
        <a:off x="303605" y="2133719"/>
        <a:ext cx="1152868" cy="404043"/>
      </dsp:txXfrm>
    </dsp:sp>
    <dsp:sp modelId="{052130D9-CA20-4D08-8335-D9B640ABF8E9}">
      <dsp:nvSpPr>
        <dsp:cNvPr id="0" name=""/>
        <dsp:cNvSpPr/>
      </dsp:nvSpPr>
      <dsp:spPr>
        <a:xfrm>
          <a:off x="167195" y="942767"/>
          <a:ext cx="123840" cy="1929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9452"/>
              </a:lnTo>
              <a:lnTo>
                <a:pt x="123840" y="19294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A554E0-49CB-44CB-B171-5FFEB4206A55}">
      <dsp:nvSpPr>
        <dsp:cNvPr id="0" name=""/>
        <dsp:cNvSpPr/>
      </dsp:nvSpPr>
      <dsp:spPr>
        <a:xfrm>
          <a:off x="291035" y="2657628"/>
          <a:ext cx="1178008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Interoperability pub admin</a:t>
          </a:r>
          <a:endParaRPr lang="pt-PT" sz="1100" kern="1200" dirty="0"/>
        </a:p>
      </dsp:txBody>
      <dsp:txXfrm>
        <a:off x="303605" y="2670198"/>
        <a:ext cx="1152868" cy="404043"/>
      </dsp:txXfrm>
    </dsp:sp>
    <dsp:sp modelId="{9D5A5260-EE97-4B9D-A403-1241947BB499}">
      <dsp:nvSpPr>
        <dsp:cNvPr id="0" name=""/>
        <dsp:cNvSpPr/>
      </dsp:nvSpPr>
      <dsp:spPr>
        <a:xfrm>
          <a:off x="167195" y="942767"/>
          <a:ext cx="123840" cy="24659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5931"/>
              </a:lnTo>
              <a:lnTo>
                <a:pt x="123840" y="246593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A06725-A86B-4A46-B39E-D0B5DA6CBCC1}">
      <dsp:nvSpPr>
        <dsp:cNvPr id="0" name=""/>
        <dsp:cNvSpPr/>
      </dsp:nvSpPr>
      <dsp:spPr>
        <a:xfrm>
          <a:off x="291035" y="3194107"/>
          <a:ext cx="1178008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Unique identifiers </a:t>
          </a:r>
          <a:endParaRPr lang="pt-PT" sz="1100" kern="1200" dirty="0"/>
        </a:p>
      </dsp:txBody>
      <dsp:txXfrm>
        <a:off x="303605" y="3206677"/>
        <a:ext cx="1152868" cy="404043"/>
      </dsp:txXfrm>
    </dsp:sp>
    <dsp:sp modelId="{8F97B767-F702-4AFB-AB47-22BA5551EF1F}">
      <dsp:nvSpPr>
        <dsp:cNvPr id="0" name=""/>
        <dsp:cNvSpPr/>
      </dsp:nvSpPr>
      <dsp:spPr>
        <a:xfrm>
          <a:off x="167195" y="942767"/>
          <a:ext cx="123840" cy="30024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002410"/>
              </a:lnTo>
              <a:lnTo>
                <a:pt x="123840" y="30024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21E8BA-0C33-495F-86E1-143B2A5B743E}">
      <dsp:nvSpPr>
        <dsp:cNvPr id="0" name=""/>
        <dsp:cNvSpPr/>
      </dsp:nvSpPr>
      <dsp:spPr>
        <a:xfrm>
          <a:off x="291035" y="3730586"/>
          <a:ext cx="1178008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Data synchronization</a:t>
          </a:r>
          <a:endParaRPr lang="pt-PT" sz="1100" kern="1200" dirty="0"/>
        </a:p>
      </dsp:txBody>
      <dsp:txXfrm>
        <a:off x="303605" y="3743156"/>
        <a:ext cx="1152868" cy="404043"/>
      </dsp:txXfrm>
    </dsp:sp>
    <dsp:sp modelId="{835417D1-B56C-4D36-8E4E-3193076C7BE3}">
      <dsp:nvSpPr>
        <dsp:cNvPr id="0" name=""/>
        <dsp:cNvSpPr/>
      </dsp:nvSpPr>
      <dsp:spPr>
        <a:xfrm>
          <a:off x="167195" y="942767"/>
          <a:ext cx="123840" cy="35388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38889"/>
              </a:lnTo>
              <a:lnTo>
                <a:pt x="123840" y="353888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5253AF-89F4-4FD1-BFED-C81439CA3F8D}">
      <dsp:nvSpPr>
        <dsp:cNvPr id="0" name=""/>
        <dsp:cNvSpPr/>
      </dsp:nvSpPr>
      <dsp:spPr>
        <a:xfrm>
          <a:off x="291035" y="4267065"/>
          <a:ext cx="1178008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Information security and privacy</a:t>
          </a:r>
          <a:endParaRPr lang="pt-PT" sz="1100" kern="1200" dirty="0"/>
        </a:p>
      </dsp:txBody>
      <dsp:txXfrm>
        <a:off x="303605" y="4279635"/>
        <a:ext cx="1152868" cy="404043"/>
      </dsp:txXfrm>
    </dsp:sp>
    <dsp:sp modelId="{27D54931-E7D0-459D-B43E-4F144614939A}">
      <dsp:nvSpPr>
        <dsp:cNvPr id="0" name=""/>
        <dsp:cNvSpPr/>
      </dsp:nvSpPr>
      <dsp:spPr>
        <a:xfrm>
          <a:off x="167195" y="942767"/>
          <a:ext cx="123840" cy="40753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75368"/>
              </a:lnTo>
              <a:lnTo>
                <a:pt x="123840" y="40753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B66FF8-85F1-47F5-BD5E-562CFB453CBB}">
      <dsp:nvSpPr>
        <dsp:cNvPr id="0" name=""/>
        <dsp:cNvSpPr/>
      </dsp:nvSpPr>
      <dsp:spPr>
        <a:xfrm>
          <a:off x="291035" y="4803544"/>
          <a:ext cx="1178008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Conformance and interoperability testing</a:t>
          </a:r>
          <a:endParaRPr lang="pt-PT" sz="1100" kern="1200" dirty="0"/>
        </a:p>
      </dsp:txBody>
      <dsp:txXfrm>
        <a:off x="303605" y="4816114"/>
        <a:ext cx="1152868" cy="404043"/>
      </dsp:txXfrm>
    </dsp:sp>
    <dsp:sp modelId="{F062815A-C846-4D73-9FF9-7FBEEC2D9831}">
      <dsp:nvSpPr>
        <dsp:cNvPr id="0" name=""/>
        <dsp:cNvSpPr/>
      </dsp:nvSpPr>
      <dsp:spPr>
        <a:xfrm>
          <a:off x="1671254" y="25727"/>
          <a:ext cx="1687882" cy="9170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WP3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1600" kern="1200" dirty="0" smtClean="0"/>
            <a:t> National CRIS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(RF Compliance)</a:t>
          </a:r>
          <a:endParaRPr lang="pt-PT" sz="1600" kern="1200" dirty="0"/>
        </a:p>
      </dsp:txBody>
      <dsp:txXfrm>
        <a:off x="1698113" y="52586"/>
        <a:ext cx="1634164" cy="863321"/>
      </dsp:txXfrm>
    </dsp:sp>
    <dsp:sp modelId="{6F91AC2E-626F-48BF-A82C-892DAE9FDA6F}">
      <dsp:nvSpPr>
        <dsp:cNvPr id="0" name=""/>
        <dsp:cNvSpPr/>
      </dsp:nvSpPr>
      <dsp:spPr>
        <a:xfrm>
          <a:off x="1840042" y="942767"/>
          <a:ext cx="149354" cy="320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0016"/>
              </a:lnTo>
              <a:lnTo>
                <a:pt x="149354" y="3200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5C90D9-690D-4057-8AB4-2F2D9DF262FF}">
      <dsp:nvSpPr>
        <dsp:cNvPr id="0" name=""/>
        <dsp:cNvSpPr/>
      </dsp:nvSpPr>
      <dsp:spPr>
        <a:xfrm>
          <a:off x="1989397" y="1048192"/>
          <a:ext cx="918898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IS Funders</a:t>
          </a:r>
          <a:endParaRPr lang="pt-PT" sz="1100" kern="1200" dirty="0"/>
        </a:p>
      </dsp:txBody>
      <dsp:txXfrm>
        <a:off x="2001967" y="1060762"/>
        <a:ext cx="893758" cy="404043"/>
      </dsp:txXfrm>
    </dsp:sp>
    <dsp:sp modelId="{B473B2AD-0CEA-4597-824B-55D3F2EF47E7}">
      <dsp:nvSpPr>
        <dsp:cNvPr id="0" name=""/>
        <dsp:cNvSpPr/>
      </dsp:nvSpPr>
      <dsp:spPr>
        <a:xfrm>
          <a:off x="1840042" y="942767"/>
          <a:ext cx="149354" cy="856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6494"/>
              </a:lnTo>
              <a:lnTo>
                <a:pt x="149354" y="8564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F7D710-D881-4254-810C-2A992F289CCC}">
      <dsp:nvSpPr>
        <dsp:cNvPr id="0" name=""/>
        <dsp:cNvSpPr/>
      </dsp:nvSpPr>
      <dsp:spPr>
        <a:xfrm>
          <a:off x="1989397" y="1584671"/>
          <a:ext cx="918898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IS DG HEI</a:t>
          </a:r>
          <a:endParaRPr lang="pt-PT" sz="1100" kern="1200" dirty="0"/>
        </a:p>
      </dsp:txBody>
      <dsp:txXfrm>
        <a:off x="2001967" y="1597241"/>
        <a:ext cx="893758" cy="404043"/>
      </dsp:txXfrm>
    </dsp:sp>
    <dsp:sp modelId="{D912B391-5928-4AA3-93EE-667B99050E20}">
      <dsp:nvSpPr>
        <dsp:cNvPr id="0" name=""/>
        <dsp:cNvSpPr/>
      </dsp:nvSpPr>
      <dsp:spPr>
        <a:xfrm>
          <a:off x="1840042" y="942767"/>
          <a:ext cx="149354" cy="13929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2973"/>
              </a:lnTo>
              <a:lnTo>
                <a:pt x="149354" y="13929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0641887-A795-4CE9-8D38-B6C222F50A5C}">
      <dsp:nvSpPr>
        <dsp:cNvPr id="0" name=""/>
        <dsp:cNvSpPr/>
      </dsp:nvSpPr>
      <dsp:spPr>
        <a:xfrm>
          <a:off x="1989397" y="2121149"/>
          <a:ext cx="918898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SI Accreditation Agency</a:t>
          </a:r>
          <a:endParaRPr lang="pt-PT" sz="1100" kern="1200" dirty="0"/>
        </a:p>
      </dsp:txBody>
      <dsp:txXfrm>
        <a:off x="2001967" y="2133719"/>
        <a:ext cx="893758" cy="404043"/>
      </dsp:txXfrm>
    </dsp:sp>
    <dsp:sp modelId="{86E87BFD-05FC-48C6-8B03-37CE7C1347EA}">
      <dsp:nvSpPr>
        <dsp:cNvPr id="0" name=""/>
        <dsp:cNvSpPr/>
      </dsp:nvSpPr>
      <dsp:spPr>
        <a:xfrm>
          <a:off x="1840042" y="942767"/>
          <a:ext cx="149354" cy="19294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9452"/>
              </a:lnTo>
              <a:lnTo>
                <a:pt x="149354" y="192945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BEE9A2-9AE5-4C0C-A301-35904C9868AA}">
      <dsp:nvSpPr>
        <dsp:cNvPr id="0" name=""/>
        <dsp:cNvSpPr/>
      </dsp:nvSpPr>
      <dsp:spPr>
        <a:xfrm>
          <a:off x="1989397" y="2657628"/>
          <a:ext cx="918898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IS Stats Bureau</a:t>
          </a:r>
          <a:endParaRPr lang="pt-PT" sz="1100" kern="1200" dirty="0"/>
        </a:p>
      </dsp:txBody>
      <dsp:txXfrm>
        <a:off x="2001967" y="2670198"/>
        <a:ext cx="893758" cy="404043"/>
      </dsp:txXfrm>
    </dsp:sp>
    <dsp:sp modelId="{EF11A671-2CD1-4E30-8B27-969E2C86A4D5}">
      <dsp:nvSpPr>
        <dsp:cNvPr id="0" name=""/>
        <dsp:cNvSpPr/>
      </dsp:nvSpPr>
      <dsp:spPr>
        <a:xfrm>
          <a:off x="1840042" y="942767"/>
          <a:ext cx="149354" cy="24659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5931"/>
              </a:lnTo>
              <a:lnTo>
                <a:pt x="149354" y="246593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1442CF-D7B1-4F3D-ACFC-31429FF00CBC}">
      <dsp:nvSpPr>
        <dsp:cNvPr id="0" name=""/>
        <dsp:cNvSpPr/>
      </dsp:nvSpPr>
      <dsp:spPr>
        <a:xfrm>
          <a:off x="1989397" y="3194107"/>
          <a:ext cx="918898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IS DG Plan and control</a:t>
          </a:r>
          <a:endParaRPr lang="pt-PT" sz="1100" kern="1200" dirty="0"/>
        </a:p>
      </dsp:txBody>
      <dsp:txXfrm>
        <a:off x="2001967" y="3206677"/>
        <a:ext cx="893758" cy="404043"/>
      </dsp:txXfrm>
    </dsp:sp>
    <dsp:sp modelId="{2B81452A-B5F1-411F-9A4E-D769030D90CE}">
      <dsp:nvSpPr>
        <dsp:cNvPr id="0" name=""/>
        <dsp:cNvSpPr/>
      </dsp:nvSpPr>
      <dsp:spPr>
        <a:xfrm>
          <a:off x="3573728" y="25727"/>
          <a:ext cx="1235360" cy="9170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WP4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New national CRIS</a:t>
          </a:r>
          <a:endParaRPr lang="pt-PT" sz="1600" kern="1200" dirty="0"/>
        </a:p>
      </dsp:txBody>
      <dsp:txXfrm>
        <a:off x="3600587" y="52586"/>
        <a:ext cx="1181642" cy="863321"/>
      </dsp:txXfrm>
    </dsp:sp>
    <dsp:sp modelId="{6344FC7F-9970-41E8-9A9F-C5CA359E9455}">
      <dsp:nvSpPr>
        <dsp:cNvPr id="0" name=""/>
        <dsp:cNvSpPr/>
      </dsp:nvSpPr>
      <dsp:spPr>
        <a:xfrm>
          <a:off x="3697264" y="942767"/>
          <a:ext cx="104102" cy="320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0016"/>
              </a:lnTo>
              <a:lnTo>
                <a:pt x="104102" y="32001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D78C4C-828A-4CDC-875A-27C1AE6FB03C}">
      <dsp:nvSpPr>
        <dsp:cNvPr id="0" name=""/>
        <dsp:cNvSpPr/>
      </dsp:nvSpPr>
      <dsp:spPr>
        <a:xfrm>
          <a:off x="3801367" y="1048192"/>
          <a:ext cx="686692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Research Network System</a:t>
          </a:r>
          <a:endParaRPr lang="pt-PT" sz="1100" kern="1200" dirty="0"/>
        </a:p>
      </dsp:txBody>
      <dsp:txXfrm>
        <a:off x="3813937" y="1060762"/>
        <a:ext cx="661552" cy="404043"/>
      </dsp:txXfrm>
    </dsp:sp>
    <dsp:sp modelId="{7CEFA9D8-D001-446C-A02A-D81D014E7644}">
      <dsp:nvSpPr>
        <dsp:cNvPr id="0" name=""/>
        <dsp:cNvSpPr/>
      </dsp:nvSpPr>
      <dsp:spPr>
        <a:xfrm>
          <a:off x="3697264" y="942767"/>
          <a:ext cx="104102" cy="8564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6494"/>
              </a:lnTo>
              <a:lnTo>
                <a:pt x="104102" y="8564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F013F6-0537-49CA-84B1-884DCD24F13B}">
      <dsp:nvSpPr>
        <dsp:cNvPr id="0" name=""/>
        <dsp:cNvSpPr/>
      </dsp:nvSpPr>
      <dsp:spPr>
        <a:xfrm>
          <a:off x="3801367" y="1584671"/>
          <a:ext cx="686692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100" kern="1200" dirty="0" err="1" smtClean="0"/>
            <a:t>Org</a:t>
          </a:r>
          <a:r>
            <a:rPr lang="pt-PT" sz="1100" kern="1200" dirty="0" smtClean="0"/>
            <a:t> Ids </a:t>
          </a:r>
          <a:r>
            <a:rPr lang="pt-PT" sz="1100" kern="1200" dirty="0" err="1" smtClean="0"/>
            <a:t>registry</a:t>
          </a:r>
          <a:endParaRPr lang="pt-PT" sz="1100" kern="1200" dirty="0"/>
        </a:p>
      </dsp:txBody>
      <dsp:txXfrm>
        <a:off x="3813937" y="1597241"/>
        <a:ext cx="661552" cy="404043"/>
      </dsp:txXfrm>
    </dsp:sp>
    <dsp:sp modelId="{FAAAADAF-0B13-45B9-9C80-508BC7F28E0F}">
      <dsp:nvSpPr>
        <dsp:cNvPr id="0" name=""/>
        <dsp:cNvSpPr/>
      </dsp:nvSpPr>
      <dsp:spPr>
        <a:xfrm>
          <a:off x="5004247" y="23856"/>
          <a:ext cx="1235360" cy="9170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WP5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Local CRIS</a:t>
          </a:r>
          <a:endParaRPr lang="pt-PT" sz="1600" kern="1200" dirty="0"/>
        </a:p>
      </dsp:txBody>
      <dsp:txXfrm>
        <a:off x="5031106" y="50715"/>
        <a:ext cx="1181642" cy="863321"/>
      </dsp:txXfrm>
    </dsp:sp>
    <dsp:sp modelId="{237AD219-EB8C-49B9-95F0-73C8BDFEAF25}">
      <dsp:nvSpPr>
        <dsp:cNvPr id="0" name=""/>
        <dsp:cNvSpPr/>
      </dsp:nvSpPr>
      <dsp:spPr>
        <a:xfrm>
          <a:off x="5127783" y="940896"/>
          <a:ext cx="123536" cy="3218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1887"/>
              </a:lnTo>
              <a:lnTo>
                <a:pt x="123536" y="3218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85616D-C7E1-47F4-A953-A87A055F6591}">
      <dsp:nvSpPr>
        <dsp:cNvPr id="0" name=""/>
        <dsp:cNvSpPr/>
      </dsp:nvSpPr>
      <dsp:spPr>
        <a:xfrm>
          <a:off x="5251319" y="1048192"/>
          <a:ext cx="686692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Academic System</a:t>
          </a:r>
          <a:endParaRPr lang="pt-PT" sz="1100" kern="1200" dirty="0"/>
        </a:p>
      </dsp:txBody>
      <dsp:txXfrm>
        <a:off x="5263889" y="1060762"/>
        <a:ext cx="661552" cy="404043"/>
      </dsp:txXfrm>
    </dsp:sp>
    <dsp:sp modelId="{3B4A35D2-8338-4B4C-950E-56BD856F03E4}">
      <dsp:nvSpPr>
        <dsp:cNvPr id="0" name=""/>
        <dsp:cNvSpPr/>
      </dsp:nvSpPr>
      <dsp:spPr>
        <a:xfrm>
          <a:off x="5127783" y="940896"/>
          <a:ext cx="123536" cy="108164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81648"/>
              </a:lnTo>
              <a:lnTo>
                <a:pt x="123536" y="108164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F0AB37-9812-4814-9C03-423739C3C31F}">
      <dsp:nvSpPr>
        <dsp:cNvPr id="0" name=""/>
        <dsp:cNvSpPr/>
      </dsp:nvSpPr>
      <dsp:spPr>
        <a:xfrm>
          <a:off x="5251319" y="1584671"/>
          <a:ext cx="830713" cy="8757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t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CRIS</a:t>
          </a:r>
          <a:endParaRPr lang="pt-PT" sz="11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err="1" smtClean="0"/>
            <a:t>DSpaceCRIS</a:t>
          </a:r>
          <a:endParaRPr lang="pt-PT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00" kern="1200" dirty="0" smtClean="0"/>
            <a:t>IRIS?</a:t>
          </a:r>
          <a:endParaRPr lang="pt-PT" sz="1000" kern="1200" dirty="0"/>
        </a:p>
      </dsp:txBody>
      <dsp:txXfrm>
        <a:off x="5275650" y="1609002"/>
        <a:ext cx="782051" cy="827086"/>
      </dsp:txXfrm>
    </dsp:sp>
    <dsp:sp modelId="{48843DDC-A0A6-435D-89B2-74689BD96743}">
      <dsp:nvSpPr>
        <dsp:cNvPr id="0" name=""/>
        <dsp:cNvSpPr/>
      </dsp:nvSpPr>
      <dsp:spPr>
        <a:xfrm>
          <a:off x="6454199" y="23856"/>
          <a:ext cx="1235360" cy="9170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WP6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Truth database</a:t>
          </a:r>
          <a:endParaRPr lang="pt-PT" sz="1600" kern="1200" dirty="0"/>
        </a:p>
      </dsp:txBody>
      <dsp:txXfrm>
        <a:off x="6481058" y="50715"/>
        <a:ext cx="1181642" cy="863321"/>
      </dsp:txXfrm>
    </dsp:sp>
    <dsp:sp modelId="{5E5A7BD7-C504-4D77-B322-E17111AE3944}">
      <dsp:nvSpPr>
        <dsp:cNvPr id="0" name=""/>
        <dsp:cNvSpPr/>
      </dsp:nvSpPr>
      <dsp:spPr>
        <a:xfrm>
          <a:off x="6577735" y="940896"/>
          <a:ext cx="123536" cy="3218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1887"/>
              </a:lnTo>
              <a:lnTo>
                <a:pt x="123536" y="3218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8E22C4-8835-4FA0-BB2F-15DEEE4BB0F3}">
      <dsp:nvSpPr>
        <dsp:cNvPr id="0" name=""/>
        <dsp:cNvSpPr/>
      </dsp:nvSpPr>
      <dsp:spPr>
        <a:xfrm>
          <a:off x="6701271" y="1048192"/>
          <a:ext cx="979883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CERIF BD</a:t>
          </a:r>
          <a:endParaRPr lang="pt-PT" sz="1100" kern="1200" dirty="0"/>
        </a:p>
      </dsp:txBody>
      <dsp:txXfrm>
        <a:off x="6713841" y="1060762"/>
        <a:ext cx="954743" cy="404043"/>
      </dsp:txXfrm>
    </dsp:sp>
    <dsp:sp modelId="{BEACFCF5-43A5-4953-9E38-F9594B90D316}">
      <dsp:nvSpPr>
        <dsp:cNvPr id="0" name=""/>
        <dsp:cNvSpPr/>
      </dsp:nvSpPr>
      <dsp:spPr>
        <a:xfrm>
          <a:off x="6577735" y="940896"/>
          <a:ext cx="123536" cy="8583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8366"/>
              </a:lnTo>
              <a:lnTo>
                <a:pt x="123536" y="8583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687462-9235-4754-A667-E67D4BDBE798}">
      <dsp:nvSpPr>
        <dsp:cNvPr id="0" name=""/>
        <dsp:cNvSpPr/>
      </dsp:nvSpPr>
      <dsp:spPr>
        <a:xfrm>
          <a:off x="6701271" y="1584671"/>
          <a:ext cx="979883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Aggregation</a:t>
          </a:r>
          <a:endParaRPr lang="pt-PT" sz="1100" kern="1200" dirty="0"/>
        </a:p>
      </dsp:txBody>
      <dsp:txXfrm>
        <a:off x="6713841" y="1597241"/>
        <a:ext cx="954743" cy="404043"/>
      </dsp:txXfrm>
    </dsp:sp>
    <dsp:sp modelId="{4C28BB6E-85F5-4546-A289-47B80A62A36A}">
      <dsp:nvSpPr>
        <dsp:cNvPr id="0" name=""/>
        <dsp:cNvSpPr/>
      </dsp:nvSpPr>
      <dsp:spPr>
        <a:xfrm>
          <a:off x="6577735" y="940896"/>
          <a:ext cx="123536" cy="13948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4845"/>
              </a:lnTo>
              <a:lnTo>
                <a:pt x="123536" y="139484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2F8144-2887-47E2-8A5A-2908634C6F1F}">
      <dsp:nvSpPr>
        <dsp:cNvPr id="0" name=""/>
        <dsp:cNvSpPr/>
      </dsp:nvSpPr>
      <dsp:spPr>
        <a:xfrm>
          <a:off x="6701271" y="2121149"/>
          <a:ext cx="686692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100" kern="1200" dirty="0" err="1" smtClean="0"/>
            <a:t>Validation</a:t>
          </a:r>
          <a:endParaRPr lang="pt-PT" sz="1100" kern="1200" dirty="0"/>
        </a:p>
      </dsp:txBody>
      <dsp:txXfrm>
        <a:off x="6713841" y="2133719"/>
        <a:ext cx="661552" cy="404043"/>
      </dsp:txXfrm>
    </dsp:sp>
    <dsp:sp modelId="{2167EC24-4B01-4B94-80C3-D01984A7F013}">
      <dsp:nvSpPr>
        <dsp:cNvPr id="0" name=""/>
        <dsp:cNvSpPr/>
      </dsp:nvSpPr>
      <dsp:spPr>
        <a:xfrm>
          <a:off x="6577735" y="940896"/>
          <a:ext cx="123536" cy="19313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1323"/>
              </a:lnTo>
              <a:lnTo>
                <a:pt x="123536" y="193132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87C0A1-50E3-42C2-8DCC-1725249B53C0}">
      <dsp:nvSpPr>
        <dsp:cNvPr id="0" name=""/>
        <dsp:cNvSpPr/>
      </dsp:nvSpPr>
      <dsp:spPr>
        <a:xfrm>
          <a:off x="6701271" y="2657628"/>
          <a:ext cx="979883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Master Data Management</a:t>
          </a:r>
          <a:endParaRPr lang="pt-PT" sz="1100" kern="1200" dirty="0"/>
        </a:p>
      </dsp:txBody>
      <dsp:txXfrm>
        <a:off x="6713841" y="2670198"/>
        <a:ext cx="954743" cy="404043"/>
      </dsp:txXfrm>
    </dsp:sp>
    <dsp:sp modelId="{ED84724A-E1CB-40B9-88B0-4F6D562BB627}">
      <dsp:nvSpPr>
        <dsp:cNvPr id="0" name=""/>
        <dsp:cNvSpPr/>
      </dsp:nvSpPr>
      <dsp:spPr>
        <a:xfrm>
          <a:off x="6577735" y="940896"/>
          <a:ext cx="123536" cy="24678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7802"/>
              </a:lnTo>
              <a:lnTo>
                <a:pt x="123536" y="246780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4FEB4C-2904-4D48-B98E-F916464F70F3}">
      <dsp:nvSpPr>
        <dsp:cNvPr id="0" name=""/>
        <dsp:cNvSpPr/>
      </dsp:nvSpPr>
      <dsp:spPr>
        <a:xfrm>
          <a:off x="6701271" y="3194107"/>
          <a:ext cx="979883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DaaS</a:t>
          </a:r>
          <a:endParaRPr lang="pt-PT" sz="1100" kern="1200"/>
        </a:p>
      </dsp:txBody>
      <dsp:txXfrm>
        <a:off x="6713841" y="3206677"/>
        <a:ext cx="954743" cy="404043"/>
      </dsp:txXfrm>
    </dsp:sp>
    <dsp:sp modelId="{19E2E720-D9AE-4CE4-947F-4BC3A98A6813}">
      <dsp:nvSpPr>
        <dsp:cNvPr id="0" name=""/>
        <dsp:cNvSpPr/>
      </dsp:nvSpPr>
      <dsp:spPr>
        <a:xfrm>
          <a:off x="7904151" y="23856"/>
          <a:ext cx="1235360" cy="91703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WP7</a:t>
          </a:r>
        </a:p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 BI</a:t>
          </a:r>
          <a:endParaRPr lang="pt-PT" sz="1600" kern="1200" dirty="0"/>
        </a:p>
      </dsp:txBody>
      <dsp:txXfrm>
        <a:off x="7931010" y="50715"/>
        <a:ext cx="1181642" cy="863321"/>
      </dsp:txXfrm>
    </dsp:sp>
    <dsp:sp modelId="{7312A14A-DE2C-43D3-8976-73A7E10F6E1C}">
      <dsp:nvSpPr>
        <dsp:cNvPr id="0" name=""/>
        <dsp:cNvSpPr/>
      </dsp:nvSpPr>
      <dsp:spPr>
        <a:xfrm>
          <a:off x="8027687" y="940896"/>
          <a:ext cx="123536" cy="3218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1887"/>
              </a:lnTo>
              <a:lnTo>
                <a:pt x="123536" y="32188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85FA3B-EB03-4DB9-A921-27B3440C0851}">
      <dsp:nvSpPr>
        <dsp:cNvPr id="0" name=""/>
        <dsp:cNvSpPr/>
      </dsp:nvSpPr>
      <dsp:spPr>
        <a:xfrm>
          <a:off x="8151224" y="1048192"/>
          <a:ext cx="686692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smtClean="0"/>
            <a:t>science</a:t>
          </a:r>
          <a:endParaRPr lang="pt-PT" sz="1100" kern="1200"/>
        </a:p>
      </dsp:txBody>
      <dsp:txXfrm>
        <a:off x="8163794" y="1060762"/>
        <a:ext cx="661552" cy="404043"/>
      </dsp:txXfrm>
    </dsp:sp>
    <dsp:sp modelId="{744D5BA5-6ABE-4100-BBFE-881804D10505}">
      <dsp:nvSpPr>
        <dsp:cNvPr id="0" name=""/>
        <dsp:cNvSpPr/>
      </dsp:nvSpPr>
      <dsp:spPr>
        <a:xfrm>
          <a:off x="8027687" y="940896"/>
          <a:ext cx="123536" cy="8583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8366"/>
              </a:lnTo>
              <a:lnTo>
                <a:pt x="123536" y="85836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F3A347-6C8D-4F31-B66F-18F0CEBC2D12}">
      <dsp:nvSpPr>
        <dsp:cNvPr id="0" name=""/>
        <dsp:cNvSpPr/>
      </dsp:nvSpPr>
      <dsp:spPr>
        <a:xfrm>
          <a:off x="8151224" y="1584671"/>
          <a:ext cx="686692" cy="42918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kern="1200" dirty="0" smtClean="0"/>
            <a:t>HE</a:t>
          </a:r>
          <a:endParaRPr lang="pt-PT" sz="1100" kern="1200" dirty="0"/>
        </a:p>
      </dsp:txBody>
      <dsp:txXfrm>
        <a:off x="8163794" y="1597241"/>
        <a:ext cx="661552" cy="40404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1339A9-14A1-46EC-8DA3-C32378E8D5B1}">
      <dsp:nvSpPr>
        <dsp:cNvPr id="0" name=""/>
        <dsp:cNvSpPr/>
      </dsp:nvSpPr>
      <dsp:spPr>
        <a:xfrm>
          <a:off x="0" y="2584"/>
          <a:ext cx="6038660" cy="1760355"/>
        </a:xfrm>
        <a:prstGeom prst="roundRect">
          <a:avLst>
            <a:gd name="adj" fmla="val 10000"/>
          </a:avLst>
        </a:prstGeom>
        <a:solidFill>
          <a:srgbClr val="0070C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3200" kern="1200" noProof="0" dirty="0" smtClean="0"/>
            <a:t>Portal RCAAP</a:t>
          </a:r>
          <a:endParaRPr lang="pt-PT" sz="3200" kern="1200" noProof="0" dirty="0"/>
        </a:p>
      </dsp:txBody>
      <dsp:txXfrm>
        <a:off x="51559" y="54143"/>
        <a:ext cx="5935542" cy="1657237"/>
      </dsp:txXfrm>
    </dsp:sp>
    <dsp:sp modelId="{727177E0-4B6F-4E18-8199-8FCFC26B4CD2}">
      <dsp:nvSpPr>
        <dsp:cNvPr id="0" name=""/>
        <dsp:cNvSpPr/>
      </dsp:nvSpPr>
      <dsp:spPr>
        <a:xfrm>
          <a:off x="3668" y="1995620"/>
          <a:ext cx="1420192" cy="2252851"/>
        </a:xfrm>
        <a:prstGeom prst="roundRect">
          <a:avLst>
            <a:gd name="adj" fmla="val 10000"/>
          </a:avLst>
        </a:prstGeom>
        <a:solidFill>
          <a:srgbClr val="0070C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noProof="0" dirty="0" err="1" smtClean="0"/>
            <a:t>Institutional</a:t>
          </a:r>
          <a:r>
            <a:rPr lang="pt-PT" sz="1700" kern="1200" noProof="0" dirty="0" smtClean="0"/>
            <a:t> </a:t>
          </a:r>
          <a:r>
            <a:rPr lang="pt-PT" sz="1700" kern="1200" noProof="0" dirty="0" err="1" smtClean="0"/>
            <a:t>Repositories</a:t>
          </a:r>
          <a:endParaRPr lang="pt-PT" sz="1700" kern="1200" noProof="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noProof="0" dirty="0" smtClean="0"/>
            <a:t>(SARI)</a:t>
          </a:r>
        </a:p>
      </dsp:txBody>
      <dsp:txXfrm>
        <a:off x="45264" y="2037216"/>
        <a:ext cx="1337000" cy="2169659"/>
      </dsp:txXfrm>
    </dsp:sp>
    <dsp:sp modelId="{D110029A-9C16-4157-ACEA-336DC16C9778}">
      <dsp:nvSpPr>
        <dsp:cNvPr id="0" name=""/>
        <dsp:cNvSpPr/>
      </dsp:nvSpPr>
      <dsp:spPr>
        <a:xfrm>
          <a:off x="1543157" y="1995620"/>
          <a:ext cx="1420192" cy="22528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noProof="0" dirty="0" err="1" smtClean="0"/>
            <a:t>Scientific</a:t>
          </a:r>
          <a:r>
            <a:rPr lang="pt-PT" sz="1700" kern="1200" noProof="0" dirty="0" smtClean="0"/>
            <a:t> data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noProof="0" dirty="0" smtClean="0"/>
            <a:t>(SARDC)</a:t>
          </a:r>
          <a:endParaRPr lang="pt-PT" sz="1700" kern="1200" noProof="0" dirty="0"/>
        </a:p>
      </dsp:txBody>
      <dsp:txXfrm>
        <a:off x="1584753" y="2037216"/>
        <a:ext cx="1337000" cy="2169659"/>
      </dsp:txXfrm>
    </dsp:sp>
    <dsp:sp modelId="{1C1481AC-B585-40C3-ADEB-01DA1B97F03E}">
      <dsp:nvSpPr>
        <dsp:cNvPr id="0" name=""/>
        <dsp:cNvSpPr/>
      </dsp:nvSpPr>
      <dsp:spPr>
        <a:xfrm>
          <a:off x="3082646" y="1992385"/>
          <a:ext cx="1420192" cy="22528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noProof="0" dirty="0" err="1" smtClean="0"/>
            <a:t>Scientific</a:t>
          </a:r>
          <a:r>
            <a:rPr lang="pt-PT" sz="1700" kern="1200" noProof="0" dirty="0" smtClean="0"/>
            <a:t> </a:t>
          </a:r>
          <a:r>
            <a:rPr lang="pt-PT" sz="1700" kern="1200" noProof="0" dirty="0" err="1" smtClean="0"/>
            <a:t>Journals</a:t>
          </a:r>
          <a:endParaRPr lang="pt-PT" sz="1700" kern="1200" noProof="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noProof="0" dirty="0" smtClean="0"/>
            <a:t>(SARC)</a:t>
          </a:r>
          <a:endParaRPr lang="pt-PT" sz="1700" kern="1200" noProof="0" dirty="0"/>
        </a:p>
      </dsp:txBody>
      <dsp:txXfrm>
        <a:off x="3124242" y="2033981"/>
        <a:ext cx="1337000" cy="2169659"/>
      </dsp:txXfrm>
    </dsp:sp>
    <dsp:sp modelId="{53D0CEB0-BA08-4101-9EE9-E4DAD976D810}">
      <dsp:nvSpPr>
        <dsp:cNvPr id="0" name=""/>
        <dsp:cNvSpPr/>
      </dsp:nvSpPr>
      <dsp:spPr>
        <a:xfrm>
          <a:off x="4599952" y="1995620"/>
          <a:ext cx="1420192" cy="22528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noProof="0" dirty="0" err="1" smtClean="0"/>
            <a:t>Shared</a:t>
          </a:r>
          <a:r>
            <a:rPr lang="pt-PT" sz="1700" kern="1200" noProof="0" dirty="0" smtClean="0"/>
            <a:t> </a:t>
          </a:r>
          <a:r>
            <a:rPr lang="pt-PT" sz="1700" kern="1200" noProof="0" dirty="0" err="1" smtClean="0"/>
            <a:t>repository</a:t>
          </a:r>
          <a:endParaRPr lang="pt-PT" sz="1700" kern="1200" noProof="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PT" sz="1700" kern="1200" noProof="0" dirty="0"/>
        </a:p>
      </dsp:txBody>
      <dsp:txXfrm>
        <a:off x="4641548" y="2037216"/>
        <a:ext cx="1337000" cy="2169659"/>
      </dsp:txXfrm>
    </dsp:sp>
    <dsp:sp modelId="{A1FF5E4D-C1C3-4C8C-8402-7E1689A53DCA}">
      <dsp:nvSpPr>
        <dsp:cNvPr id="0" name=""/>
        <dsp:cNvSpPr/>
      </dsp:nvSpPr>
      <dsp:spPr>
        <a:xfrm>
          <a:off x="6280920" y="3234"/>
          <a:ext cx="1420192" cy="176035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200" kern="1200" noProof="0" dirty="0" err="1" smtClean="0"/>
            <a:t>Directory</a:t>
          </a:r>
          <a:endParaRPr lang="pt-PT" sz="2200" kern="1200" noProof="0" dirty="0"/>
        </a:p>
      </dsp:txBody>
      <dsp:txXfrm>
        <a:off x="6322516" y="44830"/>
        <a:ext cx="1337000" cy="1677163"/>
      </dsp:txXfrm>
    </dsp:sp>
    <dsp:sp modelId="{C56F91A2-4851-4EF9-AD26-1359F447CF73}">
      <dsp:nvSpPr>
        <dsp:cNvPr id="0" name=""/>
        <dsp:cNvSpPr/>
      </dsp:nvSpPr>
      <dsp:spPr>
        <a:xfrm>
          <a:off x="6280920" y="1992385"/>
          <a:ext cx="1420192" cy="225285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alpha val="7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alpha val="7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alpha val="7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noProof="0" dirty="0" err="1" smtClean="0"/>
            <a:t>Stats</a:t>
          </a:r>
          <a:endParaRPr lang="pt-PT" sz="1700" kern="1200" noProof="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700" kern="1200" noProof="0" dirty="0" smtClean="0"/>
            <a:t>(SCEUR)</a:t>
          </a:r>
          <a:endParaRPr lang="pt-PT" sz="1700" kern="1200" noProof="0" dirty="0"/>
        </a:p>
      </dsp:txBody>
      <dsp:txXfrm>
        <a:off x="6322516" y="2033981"/>
        <a:ext cx="1337000" cy="216965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9BC511-0953-4A51-895B-4232014E01F4}">
      <dsp:nvSpPr>
        <dsp:cNvPr id="0" name=""/>
        <dsp:cNvSpPr/>
      </dsp:nvSpPr>
      <dsp:spPr>
        <a:xfrm>
          <a:off x="617219" y="0"/>
          <a:ext cx="6995160" cy="3671887"/>
        </a:xfrm>
        <a:prstGeom prst="rightArrow">
          <a:avLst/>
        </a:prstGeom>
        <a:solidFill>
          <a:schemeClr val="accent4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B46F1E-3FD2-4AD3-9279-4EF1A01902BE}">
      <dsp:nvSpPr>
        <dsp:cNvPr id="0" name=""/>
        <dsp:cNvSpPr/>
      </dsp:nvSpPr>
      <dsp:spPr>
        <a:xfrm>
          <a:off x="452" y="1101566"/>
          <a:ext cx="2525639" cy="1468754"/>
        </a:xfrm>
        <a:prstGeom prst="roundRect">
          <a:avLst/>
        </a:prstGeom>
        <a:solidFill>
          <a:srgbClr val="FFC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smtClean="0"/>
            <a:t>Publish</a:t>
          </a:r>
          <a:endParaRPr lang="en-US" sz="5000" kern="1200" dirty="0"/>
        </a:p>
      </dsp:txBody>
      <dsp:txXfrm>
        <a:off x="72151" y="1173265"/>
        <a:ext cx="2382241" cy="1325356"/>
      </dsp:txXfrm>
    </dsp:sp>
    <dsp:sp modelId="{C86854A9-FE89-418E-904A-596F0C8FC8D1}">
      <dsp:nvSpPr>
        <dsp:cNvPr id="0" name=""/>
        <dsp:cNvSpPr/>
      </dsp:nvSpPr>
      <dsp:spPr>
        <a:xfrm>
          <a:off x="2921036" y="1080122"/>
          <a:ext cx="2525639" cy="1468754"/>
        </a:xfrm>
        <a:prstGeom prst="roundRect">
          <a:avLst/>
        </a:prstGeom>
        <a:solidFill>
          <a:srgbClr val="FFC0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smtClean="0"/>
            <a:t>Deposit</a:t>
          </a:r>
          <a:endParaRPr lang="en-US" sz="5000" kern="1200" dirty="0"/>
        </a:p>
      </dsp:txBody>
      <dsp:txXfrm>
        <a:off x="2992735" y="1151821"/>
        <a:ext cx="2382241" cy="1325356"/>
      </dsp:txXfrm>
    </dsp:sp>
    <dsp:sp modelId="{36ED6EA9-EBF8-4CE0-BD5D-A01908EE7C6F}">
      <dsp:nvSpPr>
        <dsp:cNvPr id="0" name=""/>
        <dsp:cNvSpPr/>
      </dsp:nvSpPr>
      <dsp:spPr>
        <a:xfrm>
          <a:off x="5703508" y="1101566"/>
          <a:ext cx="2525639" cy="1468754"/>
        </a:xfrm>
        <a:prstGeom prst="roundRect">
          <a:avLst/>
        </a:prstGeom>
        <a:solidFill>
          <a:srgbClr val="FF6600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kern="1200" dirty="0" smtClean="0"/>
            <a:t>Report</a:t>
          </a:r>
          <a:endParaRPr lang="en-US" sz="5000" kern="1200" dirty="0"/>
        </a:p>
      </dsp:txBody>
      <dsp:txXfrm>
        <a:off x="5775207" y="1173265"/>
        <a:ext cx="2382241" cy="132535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BACAAF-951F-45E3-B499-9E98253F4ACE}">
      <dsp:nvSpPr>
        <dsp:cNvPr id="0" name=""/>
        <dsp:cNvSpPr/>
      </dsp:nvSpPr>
      <dsp:spPr>
        <a:xfrm>
          <a:off x="94222" y="601704"/>
          <a:ext cx="1652609" cy="1652935"/>
        </a:xfrm>
        <a:prstGeom prst="ellipse">
          <a:avLst/>
        </a:prstGeom>
        <a:solidFill>
          <a:schemeClr val="accent1">
            <a:lumMod val="50000"/>
            <a:alpha val="5000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pt-PT" sz="6000" kern="1200" dirty="0" smtClean="0"/>
            <a:t>BD</a:t>
          </a:r>
        </a:p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400" kern="1200" dirty="0" smtClean="0"/>
            <a:t>CERIF</a:t>
          </a:r>
          <a:endParaRPr lang="pt-PT" sz="7200" kern="1200" dirty="0"/>
        </a:p>
      </dsp:txBody>
      <dsp:txXfrm>
        <a:off x="336241" y="843771"/>
        <a:ext cx="1168571" cy="1168801"/>
      </dsp:txXfrm>
    </dsp:sp>
    <dsp:sp modelId="{88001FF1-F870-457C-B37E-40C0EFA9EDDE}">
      <dsp:nvSpPr>
        <dsp:cNvPr id="0" name=""/>
        <dsp:cNvSpPr/>
      </dsp:nvSpPr>
      <dsp:spPr>
        <a:xfrm>
          <a:off x="1728700" y="918924"/>
          <a:ext cx="1223114" cy="1018495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1400" kern="1200" dirty="0" err="1" smtClean="0"/>
            <a:t>DaaS</a:t>
          </a:r>
          <a:r>
            <a:rPr lang="pt-PT" sz="1400" kern="1200" dirty="0" smtClean="0"/>
            <a:t> / </a:t>
          </a:r>
          <a:r>
            <a:rPr lang="pt-PT" sz="1400" kern="1200" dirty="0" smtClean="0"/>
            <a:t>CERIF </a:t>
          </a:r>
          <a:r>
            <a:rPr lang="pt-PT" sz="1400" kern="1200" dirty="0" err="1" smtClean="0"/>
            <a:t>APIs</a:t>
          </a:r>
          <a:endParaRPr lang="pt-PT" sz="1400" kern="1200" dirty="0" smtClean="0"/>
        </a:p>
      </dsp:txBody>
      <dsp:txXfrm>
        <a:off x="1907821" y="1068079"/>
        <a:ext cx="864872" cy="7201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0.04565</cdr:x>
      <cdr:y>0.86024</cdr:y>
    </cdr:from>
    <cdr:to>
      <cdr:x>0.9572</cdr:x>
      <cdr:y>0.86024</cdr:y>
    </cdr:to>
    <cdr:cxnSp macro="">
      <cdr:nvCxnSpPr>
        <cdr:cNvPr id="4" name="Straight Arrow Connector 3"/>
        <cdr:cNvCxnSpPr/>
      </cdr:nvCxnSpPr>
      <cdr:spPr>
        <a:xfrm xmlns:a="http://schemas.openxmlformats.org/drawingml/2006/main">
          <a:off x="234461" y="2615711"/>
          <a:ext cx="4681904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0.05563</cdr:x>
      <cdr:y>0.11325</cdr:y>
    </cdr:from>
    <cdr:to>
      <cdr:x>0.05563</cdr:x>
      <cdr:y>0.87711</cdr:y>
    </cdr:to>
    <cdr:cxnSp macro="">
      <cdr:nvCxnSpPr>
        <cdr:cNvPr id="8" name="Straight Arrow Connector 7"/>
        <cdr:cNvCxnSpPr/>
      </cdr:nvCxnSpPr>
      <cdr:spPr>
        <a:xfrm xmlns:a="http://schemas.openxmlformats.org/drawingml/2006/main" flipV="1">
          <a:off x="285750" y="344365"/>
          <a:ext cx="0" cy="232263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0.6957</cdr:x>
      <cdr:y>0.23034</cdr:y>
    </cdr:from>
    <cdr:to>
      <cdr:x>1</cdr:x>
      <cdr:y>0.40588</cdr:y>
    </cdr:to>
    <cdr:sp macro="" textlink="">
      <cdr:nvSpPr>
        <cdr:cNvPr id="5" name="Oval 4"/>
        <cdr:cNvSpPr/>
      </cdr:nvSpPr>
      <cdr:spPr>
        <a:xfrm xmlns:a="http://schemas.openxmlformats.org/drawingml/2006/main">
          <a:off x="5976664" y="1228353"/>
          <a:ext cx="2592288" cy="936104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2">
            <a:lumMod val="75000"/>
            <a:alpha val="50000"/>
          </a:schemeClr>
        </a:solidFill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pt-PT"/>
        </a:p>
      </cdr:txBody>
    </cdr:sp>
  </cdr:relSizeAnchor>
  <cdr:relSizeAnchor xmlns:cdr="http://schemas.openxmlformats.org/drawingml/2006/chartDrawing">
    <cdr:from>
      <cdr:x>0.50908</cdr:x>
      <cdr:y>0.59505</cdr:y>
    </cdr:from>
    <cdr:to>
      <cdr:x>0.99945</cdr:x>
      <cdr:y>0.80855</cdr:y>
    </cdr:to>
    <cdr:sp macro="" textlink="">
      <cdr:nvSpPr>
        <cdr:cNvPr id="2" name="Oval 1"/>
        <cdr:cNvSpPr/>
      </cdr:nvSpPr>
      <cdr:spPr>
        <a:xfrm xmlns:a="http://schemas.openxmlformats.org/drawingml/2006/main" rot="20509312">
          <a:off x="4336853" y="3173300"/>
          <a:ext cx="4177387" cy="1138535"/>
        </a:xfrm>
        <a:prstGeom xmlns:a="http://schemas.openxmlformats.org/drawingml/2006/main" prst="ellipse">
          <a:avLst/>
        </a:prstGeom>
        <a:solidFill xmlns:a="http://schemas.openxmlformats.org/drawingml/2006/main">
          <a:schemeClr val="accent1">
            <a:alpha val="2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pt-PT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89E9F0-CE45-4F2F-9D6B-975A69C5FE21}" type="datetimeFigureOut">
              <a:rPr lang="pt-PT" smtClean="0"/>
              <a:t>03-11-2015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731A50-F040-43BA-B49A-A72547F62BE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69663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31A50-F040-43BA-B49A-A72547F62BEB}" type="slidenum">
              <a:rPr lang="pt-PT" smtClean="0"/>
              <a:t>1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73195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-457200">
              <a:buFontTx/>
              <a:buChar char="-"/>
              <a:defRPr/>
            </a:pPr>
            <a:r>
              <a:rPr lang="en-US" sz="1600" dirty="0" err="1" smtClean="0"/>
              <a:t>Trabalho</a:t>
            </a:r>
            <a:r>
              <a:rPr lang="en-US" sz="1600" dirty="0" smtClean="0"/>
              <a:t> </a:t>
            </a:r>
            <a:r>
              <a:rPr lang="en-US" sz="1600" dirty="0" err="1" smtClean="0"/>
              <a:t>desenvolvido</a:t>
            </a:r>
            <a:r>
              <a:rPr lang="en-US" sz="1600" dirty="0" smtClean="0"/>
              <a:t> </a:t>
            </a:r>
            <a:r>
              <a:rPr lang="en-US" sz="1600" dirty="0" err="1" smtClean="0"/>
              <a:t>na</a:t>
            </a:r>
            <a:r>
              <a:rPr lang="en-US" sz="1600" dirty="0" smtClean="0"/>
              <a:t> </a:t>
            </a:r>
            <a:r>
              <a:rPr lang="en-US" sz="1600" dirty="0" err="1" smtClean="0"/>
              <a:t>fase</a:t>
            </a:r>
            <a:r>
              <a:rPr lang="en-US" sz="1600" dirty="0" smtClean="0"/>
              <a:t> 0 com </a:t>
            </a:r>
            <a:r>
              <a:rPr lang="en-US" sz="1600" dirty="0" err="1" smtClean="0"/>
              <a:t>financiamento</a:t>
            </a:r>
            <a:r>
              <a:rPr lang="en-US" sz="1600" dirty="0" smtClean="0"/>
              <a:t> de </a:t>
            </a:r>
            <a:r>
              <a:rPr lang="en-US" sz="1600" dirty="0" err="1" smtClean="0"/>
              <a:t>semente</a:t>
            </a:r>
            <a:endParaRPr lang="en-US" sz="1600" dirty="0" smtClean="0"/>
          </a:p>
          <a:p>
            <a:pPr marL="457200" lvl="1" indent="-457200">
              <a:buFontTx/>
              <a:buChar char="-"/>
              <a:defRPr/>
            </a:pPr>
            <a:r>
              <a:rPr lang="en-US" sz="1600" dirty="0" err="1" smtClean="0"/>
              <a:t>Visão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estratégica</a:t>
            </a:r>
            <a:endParaRPr lang="en-US" sz="1600" baseline="0" dirty="0" smtClean="0"/>
          </a:p>
          <a:p>
            <a:pPr marL="457200" lvl="1" indent="-457200">
              <a:buFontTx/>
              <a:buChar char="-"/>
              <a:defRPr/>
            </a:pPr>
            <a:r>
              <a:rPr lang="en-US" sz="1600" baseline="0" dirty="0" err="1" smtClean="0"/>
              <a:t>Apoio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político</a:t>
            </a:r>
            <a:endParaRPr lang="en-US" sz="1600" baseline="0" dirty="0" smtClean="0"/>
          </a:p>
          <a:p>
            <a:pPr marL="457200" lvl="1" indent="-457200">
              <a:buFontTx/>
              <a:buChar char="-"/>
              <a:defRPr/>
            </a:pPr>
            <a:r>
              <a:rPr lang="en-US" sz="1600" baseline="0" dirty="0" smtClean="0"/>
              <a:t>Capital </a:t>
            </a:r>
            <a:r>
              <a:rPr lang="en-US" sz="1600" baseline="0" dirty="0" err="1" smtClean="0"/>
              <a:t>humana</a:t>
            </a:r>
            <a:r>
              <a:rPr lang="en-US" sz="1600" baseline="0" dirty="0" smtClean="0"/>
              <a:t> (</a:t>
            </a:r>
            <a:r>
              <a:rPr lang="en-US" sz="1600" baseline="0" dirty="0" err="1" smtClean="0"/>
              <a:t>quem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sabe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financiado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em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anteriores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edições</a:t>
            </a:r>
            <a:r>
              <a:rPr lang="en-US" sz="1600" baseline="0" dirty="0" smtClean="0"/>
              <a:t> do PO CH)</a:t>
            </a:r>
          </a:p>
          <a:p>
            <a:pPr marL="457200" lvl="1" indent="-457200">
              <a:buFontTx/>
              <a:buChar char="-"/>
              <a:defRPr/>
            </a:pPr>
            <a:r>
              <a:rPr lang="en-US" sz="1600" baseline="0" dirty="0" err="1" smtClean="0"/>
              <a:t>Oportunidades</a:t>
            </a:r>
            <a:r>
              <a:rPr lang="en-US" sz="1600" baseline="0" dirty="0" smtClean="0"/>
              <a:t> de </a:t>
            </a:r>
            <a:r>
              <a:rPr lang="en-US" sz="1600" baseline="0" dirty="0" err="1" smtClean="0"/>
              <a:t>financiamento</a:t>
            </a:r>
            <a:r>
              <a:rPr lang="en-US" sz="1600" baseline="0" dirty="0" smtClean="0"/>
              <a:t> para </a:t>
            </a:r>
          </a:p>
          <a:p>
            <a:pPr marL="0" lvl="1" indent="0">
              <a:buFontTx/>
              <a:buNone/>
              <a:defRPr/>
            </a:pPr>
            <a:r>
              <a:rPr lang="en-US" sz="1600" baseline="0" dirty="0" smtClean="0"/>
              <a:t>= </a:t>
            </a:r>
            <a:r>
              <a:rPr lang="en-US" sz="1600" baseline="0" dirty="0" err="1" smtClean="0"/>
              <a:t>Avançar</a:t>
            </a:r>
            <a:r>
              <a:rPr lang="en-US" sz="1600" baseline="0" dirty="0" smtClean="0"/>
              <a:t> para a </a:t>
            </a:r>
            <a:r>
              <a:rPr lang="en-US" sz="1600" baseline="0" dirty="0" err="1" smtClean="0"/>
              <a:t>próxima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fase</a:t>
            </a:r>
            <a:r>
              <a:rPr lang="en-US" sz="1600" baseline="0" dirty="0" smtClean="0"/>
              <a:t> e </a:t>
            </a:r>
            <a:r>
              <a:rPr lang="en-US" sz="1600" baseline="0" dirty="0" err="1" smtClean="0"/>
              <a:t>escrever</a:t>
            </a:r>
            <a:r>
              <a:rPr lang="en-US" sz="1600" baseline="0" dirty="0" smtClean="0"/>
              <a:t> a </a:t>
            </a:r>
            <a:r>
              <a:rPr lang="en-US" sz="1600" baseline="0" dirty="0" err="1" smtClean="0"/>
              <a:t>proposta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até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ao</a:t>
            </a:r>
            <a:r>
              <a:rPr lang="en-US" sz="1600" baseline="0" dirty="0" smtClean="0"/>
              <a:t> final de </a:t>
            </a:r>
            <a:r>
              <a:rPr lang="en-US" sz="1600" baseline="0" dirty="0" err="1" smtClean="0"/>
              <a:t>outubro</a:t>
            </a:r>
            <a:endParaRPr lang="en-US" sz="1600" baseline="0" dirty="0" smtClean="0"/>
          </a:p>
          <a:p>
            <a:pPr marL="457200" lvl="1" indent="-457200">
              <a:buFontTx/>
              <a:buChar char="-"/>
              <a:defRPr/>
            </a:pPr>
            <a:endParaRPr lang="en-US" sz="1600" dirty="0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C33D7B2-042D-47E8-B65C-412BD3A30F28}" type="slidenum">
              <a:rPr lang="pt-PT" altLang="pt-PT" smtClean="0"/>
              <a:pPr eaLnBrk="1" hangingPunct="1">
                <a:spcBef>
                  <a:spcPct val="0"/>
                </a:spcBef>
              </a:pPr>
              <a:t>3</a:t>
            </a:fld>
            <a:endParaRPr lang="pt-PT" altLang="pt-PT" smtClean="0"/>
          </a:p>
        </p:txBody>
      </p:sp>
    </p:spTree>
    <p:extLst>
      <p:ext uri="{BB962C8B-B14F-4D97-AF65-F5344CB8AC3E}">
        <p14:creationId xmlns:p14="http://schemas.microsoft.com/office/powerpoint/2010/main" val="3512409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altLang="pt-PT" dirty="0" err="1" smtClean="0"/>
              <a:t>Apoiar</a:t>
            </a:r>
            <a:r>
              <a:rPr lang="en-GB" altLang="pt-PT" dirty="0" smtClean="0"/>
              <a:t> </a:t>
            </a:r>
            <a:r>
              <a:rPr lang="en-GB" altLang="pt-PT" b="1" dirty="0" err="1" smtClean="0"/>
              <a:t>os</a:t>
            </a:r>
            <a:r>
              <a:rPr lang="en-GB" altLang="pt-PT" b="1" dirty="0" smtClean="0"/>
              <a:t> </a:t>
            </a:r>
            <a:r>
              <a:rPr lang="en-GB" altLang="pt-PT" b="1" dirty="0" err="1" smtClean="0"/>
              <a:t>utilizadores</a:t>
            </a:r>
            <a:r>
              <a:rPr lang="en-GB" altLang="pt-PT" b="1" dirty="0" smtClean="0"/>
              <a:t> </a:t>
            </a:r>
            <a:r>
              <a:rPr lang="en-GB" altLang="pt-PT" b="1" dirty="0" err="1" smtClean="0"/>
              <a:t>na</a:t>
            </a:r>
            <a:r>
              <a:rPr lang="en-GB" altLang="pt-PT" b="1" dirty="0" smtClean="0"/>
              <a:t> </a:t>
            </a:r>
            <a:r>
              <a:rPr lang="en-GB" altLang="pt-PT" b="1" dirty="0" err="1" smtClean="0"/>
              <a:t>gestão</a:t>
            </a:r>
            <a:r>
              <a:rPr lang="en-GB" altLang="pt-PT" b="1" dirty="0" smtClean="0"/>
              <a:t>, reporting e </a:t>
            </a:r>
            <a:r>
              <a:rPr lang="en-GB" altLang="pt-PT" b="1" dirty="0" err="1" smtClean="0"/>
              <a:t>tomada</a:t>
            </a:r>
            <a:r>
              <a:rPr lang="en-GB" altLang="pt-PT" b="1" dirty="0" smtClean="0"/>
              <a:t> de </a:t>
            </a:r>
            <a:r>
              <a:rPr lang="en-GB" altLang="pt-PT" b="1" dirty="0" err="1" smtClean="0"/>
              <a:t>decisão</a:t>
            </a:r>
            <a:r>
              <a:rPr lang="en-GB" altLang="pt-PT" dirty="0" smtClean="0"/>
              <a:t> </a:t>
            </a:r>
            <a:r>
              <a:rPr lang="en-GB" altLang="pt-PT" dirty="0" err="1" smtClean="0"/>
              <a:t>relativos</a:t>
            </a:r>
            <a:r>
              <a:rPr lang="en-GB" altLang="pt-PT" dirty="0" smtClean="0"/>
              <a:t> </a:t>
            </a:r>
            <a:r>
              <a:rPr lang="en-GB" altLang="pt-PT" dirty="0" err="1" smtClean="0"/>
              <a:t>ao</a:t>
            </a:r>
            <a:r>
              <a:rPr lang="en-GB" altLang="pt-PT" dirty="0" smtClean="0"/>
              <a:t> </a:t>
            </a:r>
            <a:r>
              <a:rPr lang="en-GB" altLang="pt-PT" dirty="0" err="1" smtClean="0"/>
              <a:t>processo</a:t>
            </a:r>
            <a:r>
              <a:rPr lang="en-GB" altLang="pt-PT" dirty="0" smtClean="0"/>
              <a:t> de </a:t>
            </a:r>
            <a:r>
              <a:rPr lang="en-GB" altLang="pt-PT" dirty="0" err="1" smtClean="0"/>
              <a:t>investigação</a:t>
            </a:r>
            <a:r>
              <a:rPr lang="en-GB" altLang="pt-PT" dirty="0" smtClean="0"/>
              <a:t> </a:t>
            </a:r>
            <a:r>
              <a:rPr lang="en-GB" altLang="pt-PT" dirty="0" err="1" smtClean="0"/>
              <a:t>nas</a:t>
            </a:r>
            <a:r>
              <a:rPr lang="en-GB" altLang="pt-PT" dirty="0" smtClean="0"/>
              <a:t> </a:t>
            </a:r>
            <a:r>
              <a:rPr lang="en-GB" altLang="pt-PT" dirty="0" err="1" smtClean="0"/>
              <a:t>atividades</a:t>
            </a:r>
            <a:r>
              <a:rPr lang="en-GB" altLang="pt-PT" dirty="0" smtClean="0"/>
              <a:t> de </a:t>
            </a:r>
            <a:r>
              <a:rPr lang="en-GB" altLang="pt-PT" dirty="0" err="1" smtClean="0"/>
              <a:t>desenvolvimento</a:t>
            </a:r>
            <a:r>
              <a:rPr lang="en-GB" altLang="pt-PT" dirty="0" smtClean="0"/>
              <a:t> de </a:t>
            </a:r>
            <a:r>
              <a:rPr lang="en-GB" altLang="pt-PT" b="1" dirty="0" err="1" smtClean="0"/>
              <a:t>programas</a:t>
            </a:r>
            <a:r>
              <a:rPr lang="en-GB" altLang="pt-PT" dirty="0" smtClean="0"/>
              <a:t>, </a:t>
            </a:r>
            <a:r>
              <a:rPr lang="en-GB" altLang="pt-PT" dirty="0" err="1" smtClean="0"/>
              <a:t>atribuição</a:t>
            </a:r>
            <a:r>
              <a:rPr lang="en-GB" altLang="pt-PT" dirty="0" smtClean="0"/>
              <a:t> de </a:t>
            </a:r>
            <a:r>
              <a:rPr lang="en-GB" altLang="pt-PT" b="1" dirty="0" err="1" smtClean="0"/>
              <a:t>financiamento</a:t>
            </a:r>
            <a:r>
              <a:rPr lang="en-GB" altLang="pt-PT" dirty="0" smtClean="0"/>
              <a:t>, </a:t>
            </a:r>
            <a:r>
              <a:rPr lang="en-GB" altLang="pt-PT" b="1" dirty="0" err="1" smtClean="0"/>
              <a:t>avaliação</a:t>
            </a:r>
            <a:r>
              <a:rPr lang="en-GB" altLang="pt-PT" dirty="0" smtClean="0"/>
              <a:t> de </a:t>
            </a:r>
            <a:r>
              <a:rPr lang="en-GB" altLang="pt-PT" dirty="0" err="1" smtClean="0"/>
              <a:t>projetos</a:t>
            </a:r>
            <a:r>
              <a:rPr lang="en-GB" altLang="pt-PT" dirty="0" smtClean="0"/>
              <a:t>, </a:t>
            </a:r>
            <a:r>
              <a:rPr lang="en-GB" altLang="pt-PT" b="1" dirty="0" err="1" smtClean="0"/>
              <a:t>execução</a:t>
            </a:r>
            <a:r>
              <a:rPr lang="en-GB" altLang="pt-PT" dirty="0" smtClean="0"/>
              <a:t> de </a:t>
            </a:r>
            <a:r>
              <a:rPr lang="en-GB" altLang="pt-PT" dirty="0" err="1" smtClean="0"/>
              <a:t>projetos</a:t>
            </a:r>
            <a:r>
              <a:rPr lang="en-GB" altLang="pt-PT" dirty="0" smtClean="0"/>
              <a:t>, </a:t>
            </a:r>
            <a:r>
              <a:rPr lang="en-GB" altLang="pt-PT" dirty="0" err="1" smtClean="0"/>
              <a:t>geração</a:t>
            </a:r>
            <a:r>
              <a:rPr lang="en-GB" altLang="pt-PT" dirty="0" smtClean="0"/>
              <a:t> de </a:t>
            </a:r>
            <a:r>
              <a:rPr lang="en-GB" altLang="pt-PT" dirty="0" err="1" smtClean="0"/>
              <a:t>resultados</a:t>
            </a:r>
            <a:r>
              <a:rPr lang="en-GB" altLang="pt-PT" dirty="0" smtClean="0"/>
              <a:t>, </a:t>
            </a:r>
            <a:r>
              <a:rPr lang="en-GB" altLang="pt-PT" b="1" dirty="0" err="1" smtClean="0"/>
              <a:t>avaliação</a:t>
            </a:r>
            <a:r>
              <a:rPr lang="en-GB" altLang="pt-PT" dirty="0" smtClean="0"/>
              <a:t> de </a:t>
            </a:r>
            <a:r>
              <a:rPr lang="en-GB" altLang="pt-PT" dirty="0" err="1" smtClean="0"/>
              <a:t>resultados</a:t>
            </a:r>
            <a:r>
              <a:rPr lang="en-GB" altLang="pt-PT" dirty="0" smtClean="0"/>
              <a:t> </a:t>
            </a:r>
            <a:r>
              <a:rPr lang="en-GB" altLang="pt-PT" dirty="0" err="1" smtClean="0"/>
              <a:t>ou</a:t>
            </a:r>
            <a:r>
              <a:rPr lang="en-GB" altLang="pt-PT" dirty="0" smtClean="0"/>
              <a:t> a </a:t>
            </a:r>
            <a:r>
              <a:rPr lang="en-GB" altLang="pt-PT" b="1" dirty="0" err="1" smtClean="0"/>
              <a:t>transferência</a:t>
            </a:r>
            <a:r>
              <a:rPr lang="en-GB" altLang="pt-PT" b="1" dirty="0" smtClean="0"/>
              <a:t> de </a:t>
            </a:r>
            <a:r>
              <a:rPr lang="en-GB" altLang="pt-PT" b="1" dirty="0" err="1" smtClean="0"/>
              <a:t>tecnologia</a:t>
            </a:r>
            <a:endParaRPr lang="en-US" altLang="pt-PT" b="1" dirty="0" smtClean="0"/>
          </a:p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51B1D-085A-492D-A6AA-DA2542531ED2}" type="slidenum">
              <a:rPr lang="pt-PT" smtClean="0"/>
              <a:pPr/>
              <a:t>4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10305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1200" dirty="0" smtClean="0"/>
              <a:t>Retirei</a:t>
            </a:r>
            <a:r>
              <a:rPr lang="pt-PT" sz="1200" baseline="0" dirty="0" smtClean="0"/>
              <a:t> - c</a:t>
            </a:r>
            <a:r>
              <a:rPr lang="pt-PT" sz="1200" dirty="0" smtClean="0"/>
              <a:t>oordenar o desenvolvimento de novas funcionalidade sobre os sistemas PT-CRIS</a:t>
            </a:r>
          </a:p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51B1D-085A-492D-A6AA-DA2542531ED2}" type="slidenum">
              <a:rPr lang="pt-PT" smtClean="0"/>
              <a:pPr/>
              <a:t>5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48055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pt-PT" altLang="pt-PT" dirty="0" err="1" smtClean="0">
                <a:latin typeface="Arial" pitchFamily="34" charset="0"/>
              </a:rPr>
              <a:t>After</a:t>
            </a:r>
            <a:r>
              <a:rPr lang="pt-PT" altLang="pt-PT" baseline="0" dirty="0" smtClean="0">
                <a:latin typeface="Arial" pitchFamily="34" charset="0"/>
              </a:rPr>
              <a:t> </a:t>
            </a:r>
            <a:r>
              <a:rPr lang="pt-PT" altLang="pt-PT" baseline="0" dirty="0" err="1" smtClean="0">
                <a:latin typeface="Arial" pitchFamily="34" charset="0"/>
              </a:rPr>
              <a:t>the</a:t>
            </a:r>
            <a:r>
              <a:rPr lang="pt-PT" altLang="pt-PT" baseline="0" dirty="0" smtClean="0">
                <a:latin typeface="Arial" pitchFamily="34" charset="0"/>
              </a:rPr>
              <a:t> </a:t>
            </a:r>
            <a:r>
              <a:rPr lang="pt-PT" altLang="pt-PT" baseline="0" dirty="0" err="1" smtClean="0">
                <a:latin typeface="Arial" pitchFamily="34" charset="0"/>
              </a:rPr>
              <a:t>studies</a:t>
            </a:r>
            <a:r>
              <a:rPr lang="pt-PT" altLang="pt-PT" baseline="0" dirty="0" smtClean="0">
                <a:latin typeface="Arial" pitchFamily="34" charset="0"/>
              </a:rPr>
              <a:t> </a:t>
            </a:r>
            <a:r>
              <a:rPr lang="pt-PT" altLang="pt-PT" baseline="0" dirty="0" err="1" smtClean="0">
                <a:latin typeface="Arial" pitchFamily="34" charset="0"/>
              </a:rPr>
              <a:t>and</a:t>
            </a:r>
            <a:r>
              <a:rPr lang="pt-PT" altLang="pt-PT" baseline="0" dirty="0" smtClean="0">
                <a:latin typeface="Arial" pitchFamily="34" charset="0"/>
              </a:rPr>
              <a:t> </a:t>
            </a:r>
            <a:r>
              <a:rPr lang="pt-PT" altLang="pt-PT" baseline="0" dirty="0" err="1" smtClean="0">
                <a:latin typeface="Arial" pitchFamily="34" charset="0"/>
              </a:rPr>
              <a:t>surveys</a:t>
            </a:r>
            <a:r>
              <a:rPr lang="pt-PT" altLang="pt-PT" baseline="0" dirty="0" smtClean="0">
                <a:latin typeface="Arial" pitchFamily="34" charset="0"/>
              </a:rPr>
              <a:t> </a:t>
            </a:r>
            <a:r>
              <a:rPr lang="pt-PT" altLang="pt-PT" baseline="0" dirty="0" err="1" smtClean="0">
                <a:latin typeface="Arial" pitchFamily="34" charset="0"/>
              </a:rPr>
              <a:t>we</a:t>
            </a:r>
            <a:r>
              <a:rPr lang="pt-PT" altLang="pt-PT" baseline="0" dirty="0" smtClean="0">
                <a:latin typeface="Arial" pitchFamily="34" charset="0"/>
              </a:rPr>
              <a:t> </a:t>
            </a:r>
            <a:r>
              <a:rPr lang="pt-PT" altLang="pt-PT" baseline="0" dirty="0" err="1" smtClean="0">
                <a:latin typeface="Arial" pitchFamily="34" charset="0"/>
              </a:rPr>
              <a:t>were</a:t>
            </a:r>
            <a:r>
              <a:rPr lang="pt-PT" altLang="pt-PT" baseline="0" dirty="0" smtClean="0">
                <a:latin typeface="Arial" pitchFamily="34" charset="0"/>
              </a:rPr>
              <a:t> </a:t>
            </a:r>
            <a:r>
              <a:rPr lang="pt-PT" altLang="pt-PT" baseline="0" dirty="0" err="1" smtClean="0">
                <a:latin typeface="Arial" pitchFamily="34" charset="0"/>
              </a:rPr>
              <a:t>able</a:t>
            </a:r>
            <a:r>
              <a:rPr lang="pt-PT" altLang="pt-PT" baseline="0" dirty="0" smtClean="0">
                <a:latin typeface="Arial" pitchFamily="34" charset="0"/>
              </a:rPr>
              <a:t> to </a:t>
            </a:r>
            <a:r>
              <a:rPr lang="pt-PT" altLang="pt-PT" baseline="0" dirty="0" err="1" smtClean="0">
                <a:latin typeface="Arial" pitchFamily="34" charset="0"/>
              </a:rPr>
              <a:t>identify</a:t>
            </a:r>
            <a:r>
              <a:rPr lang="pt-PT" altLang="pt-PT" baseline="0" dirty="0" smtClean="0">
                <a:latin typeface="Arial" pitchFamily="34" charset="0"/>
              </a:rPr>
              <a:t> </a:t>
            </a:r>
            <a:r>
              <a:rPr lang="pt-PT" altLang="pt-PT" baseline="0" dirty="0" err="1" smtClean="0">
                <a:latin typeface="Arial" pitchFamily="34" charset="0"/>
              </a:rPr>
              <a:t>several</a:t>
            </a:r>
            <a:r>
              <a:rPr lang="pt-PT" altLang="pt-PT" baseline="0" dirty="0" smtClean="0">
                <a:latin typeface="Arial" pitchFamily="34" charset="0"/>
              </a:rPr>
              <a:t> </a:t>
            </a:r>
            <a:r>
              <a:rPr lang="pt-PT" altLang="pt-PT" baseline="0" dirty="0" err="1" smtClean="0">
                <a:latin typeface="Arial" pitchFamily="34" charset="0"/>
              </a:rPr>
              <a:t>components</a:t>
            </a:r>
            <a:r>
              <a:rPr lang="pt-PT" altLang="pt-PT" baseline="0" dirty="0" smtClean="0">
                <a:latin typeface="Arial" pitchFamily="34" charset="0"/>
              </a:rPr>
              <a:t> </a:t>
            </a:r>
            <a:r>
              <a:rPr lang="pt-PT" altLang="pt-PT" baseline="0" dirty="0" err="1" smtClean="0">
                <a:latin typeface="Arial" pitchFamily="34" charset="0"/>
              </a:rPr>
              <a:t>of</a:t>
            </a:r>
            <a:r>
              <a:rPr lang="pt-PT" altLang="pt-PT" baseline="0" dirty="0" smtClean="0">
                <a:latin typeface="Arial" pitchFamily="34" charset="0"/>
              </a:rPr>
              <a:t> a </a:t>
            </a:r>
            <a:r>
              <a:rPr lang="pt-PT" altLang="pt-PT" baseline="0" dirty="0" err="1" smtClean="0">
                <a:latin typeface="Arial" pitchFamily="34" charset="0"/>
              </a:rPr>
              <a:t>national</a:t>
            </a:r>
            <a:r>
              <a:rPr lang="pt-PT" altLang="pt-PT" baseline="0" dirty="0" smtClean="0">
                <a:latin typeface="Arial" pitchFamily="34" charset="0"/>
              </a:rPr>
              <a:t> CRIS</a:t>
            </a:r>
          </a:p>
          <a:p>
            <a:endParaRPr lang="pt-PT" altLang="pt-PT" baseline="0" dirty="0" smtClean="0">
              <a:latin typeface="Arial" pitchFamily="34" charset="0"/>
            </a:endParaRPr>
          </a:p>
          <a:p>
            <a:endParaRPr lang="pt-PT" altLang="pt-PT" baseline="0" dirty="0" smtClean="0">
              <a:latin typeface="Arial" pitchFamily="34" charset="0"/>
            </a:endParaRPr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8DF72E1-5236-425C-96DD-976450113316}" type="slidenum">
              <a:rPr lang="pt-PT" altLang="pt-PT" smtClean="0"/>
              <a:pPr eaLnBrk="1" hangingPunct="1">
                <a:spcBef>
                  <a:spcPct val="0"/>
                </a:spcBef>
              </a:pPr>
              <a:t>6</a:t>
            </a:fld>
            <a:endParaRPr lang="pt-PT" altLang="pt-PT" smtClean="0"/>
          </a:p>
        </p:txBody>
      </p:sp>
    </p:spTree>
    <p:extLst>
      <p:ext uri="{BB962C8B-B14F-4D97-AF65-F5344CB8AC3E}">
        <p14:creationId xmlns:p14="http://schemas.microsoft.com/office/powerpoint/2010/main" val="1556933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smtClean="0"/>
              <a:t>Um</a:t>
            </a:r>
            <a:r>
              <a:rPr lang="pt-PT" baseline="0" dirty="0" smtClean="0"/>
              <a:t> dos aspetos essenciais para assegurar a interoperabilidade entre sistema é a adoção de normas e standards internacionais.</a:t>
            </a:r>
          </a:p>
          <a:p>
            <a:endParaRPr lang="pt-PT" baseline="0" dirty="0" smtClean="0"/>
          </a:p>
          <a:p>
            <a:r>
              <a:rPr lang="pt-PT" baseline="0" dirty="0" smtClean="0"/>
              <a:t>Neste slide estão representados os standards que foram eleitos pelo grupo de trabalho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51B1D-085A-492D-A6AA-DA2542531ED2}" type="slidenum">
              <a:rPr lang="pt-PT" smtClean="0"/>
              <a:pPr/>
              <a:t>7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294326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smtClean="0"/>
              <a:t>Três</a:t>
            </a:r>
            <a:r>
              <a:rPr lang="pt-PT" baseline="0" dirty="0" smtClean="0"/>
              <a:t> pesos pesados:</a:t>
            </a:r>
          </a:p>
          <a:p>
            <a:pPr marL="171450" indent="-171450">
              <a:buFontTx/>
              <a:buChar char="-"/>
            </a:pPr>
            <a:r>
              <a:rPr lang="pt-PT" baseline="0" dirty="0" err="1" smtClean="0"/>
              <a:t>Quick</a:t>
            </a:r>
            <a:r>
              <a:rPr lang="pt-PT" baseline="0" dirty="0" smtClean="0"/>
              <a:t> </a:t>
            </a:r>
            <a:r>
              <a:rPr lang="pt-PT" baseline="0" dirty="0" err="1" smtClean="0"/>
              <a:t>wins</a:t>
            </a:r>
            <a:r>
              <a:rPr lang="pt-PT" baseline="0" dirty="0" smtClean="0"/>
              <a:t>: </a:t>
            </a:r>
            <a:r>
              <a:rPr lang="pt-PT" baseline="0" dirty="0" err="1" smtClean="0"/>
              <a:t>org</a:t>
            </a:r>
            <a:r>
              <a:rPr lang="pt-PT" baseline="0" dirty="0" smtClean="0"/>
              <a:t>. </a:t>
            </a:r>
            <a:r>
              <a:rPr lang="pt-PT" baseline="0" dirty="0" err="1" smtClean="0"/>
              <a:t>db</a:t>
            </a:r>
            <a:r>
              <a:rPr lang="pt-PT" baseline="0" dirty="0" smtClean="0"/>
              <a:t>, </a:t>
            </a:r>
            <a:r>
              <a:rPr lang="pt-PT" baseline="0" dirty="0" err="1" smtClean="0"/>
              <a:t>academic</a:t>
            </a:r>
            <a:r>
              <a:rPr lang="pt-PT" baseline="0" dirty="0" smtClean="0"/>
              <a:t>. Expertise, </a:t>
            </a:r>
            <a:r>
              <a:rPr lang="pt-PT" baseline="0" dirty="0" err="1" smtClean="0"/>
              <a:t>outcomes</a:t>
            </a:r>
            <a:r>
              <a:rPr lang="pt-PT" baseline="0" dirty="0" smtClean="0"/>
              <a:t> / outputs</a:t>
            </a:r>
          </a:p>
          <a:p>
            <a:pPr marL="171450" indent="-171450">
              <a:buFontTx/>
              <a:buChar char="-"/>
            </a:pPr>
            <a:r>
              <a:rPr lang="pt-PT" baseline="0" dirty="0" smtClean="0"/>
              <a:t>Grande impacto, médio risco, médio investimento: </a:t>
            </a:r>
          </a:p>
          <a:p>
            <a:pPr marL="171450" indent="-171450">
              <a:buFontTx/>
              <a:buChar char="-"/>
            </a:pPr>
            <a:r>
              <a:rPr lang="pt-PT" baseline="0" dirty="0" smtClean="0"/>
              <a:t>Grande risco, grande impacto e grande custo</a:t>
            </a:r>
          </a:p>
          <a:p>
            <a:pPr marL="171450" indent="-171450">
              <a:buFontTx/>
              <a:buChar char="-"/>
            </a:pP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51B1D-085A-492D-A6AA-DA2542531ED2}" type="slidenum">
              <a:rPr lang="pt-PT" smtClean="0"/>
              <a:pPr/>
              <a:t>8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0059506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800" dirty="0" smtClean="0">
                <a:solidFill>
                  <a:schemeClr val="tx1"/>
                </a:solidFill>
                <a:latin typeface="+mn-lt"/>
              </a:rPr>
              <a:t>Organizações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sz="1800" dirty="0" smtClean="0">
                <a:solidFill>
                  <a:schemeClr val="tx1"/>
                </a:solidFill>
                <a:latin typeface="+mn-lt"/>
              </a:rPr>
              <a:t>Identidade única em todo o PTCRIS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sz="1800" dirty="0" smtClean="0">
                <a:solidFill>
                  <a:schemeClr val="tx1"/>
                </a:solidFill>
                <a:latin typeface="+mn-lt"/>
              </a:rPr>
              <a:t>Interoperável com outros sistemas (CV - recensear Investigador, Infraestruturas, portal, projetos, financiamento)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1800" dirty="0" smtClean="0">
                <a:solidFill>
                  <a:schemeClr val="tx1"/>
                </a:solidFill>
                <a:latin typeface="+mn-lt"/>
              </a:rPr>
              <a:t>Equipamento científico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sz="1800" dirty="0" smtClean="0">
                <a:solidFill>
                  <a:schemeClr val="tx1"/>
                </a:solidFill>
                <a:latin typeface="+mn-lt"/>
              </a:rPr>
              <a:t>Nacional (</a:t>
            </a:r>
            <a:r>
              <a:rPr lang="pt-PT" sz="1800" dirty="0" err="1" smtClean="0">
                <a:solidFill>
                  <a:schemeClr val="tx1"/>
                </a:solidFill>
                <a:latin typeface="+mn-lt"/>
              </a:rPr>
              <a:t>roadmap</a:t>
            </a:r>
            <a:r>
              <a:rPr lang="pt-PT" sz="1800" dirty="0" smtClean="0">
                <a:solidFill>
                  <a:schemeClr val="tx1"/>
                </a:solidFill>
                <a:latin typeface="+mn-lt"/>
              </a:rPr>
              <a:t> de infraestruturas)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PT" sz="1800" dirty="0" smtClean="0">
                <a:solidFill>
                  <a:schemeClr val="tx1"/>
                </a:solidFill>
                <a:latin typeface="+mn-lt"/>
              </a:rPr>
              <a:t>Internacional (</a:t>
            </a:r>
            <a:r>
              <a:rPr lang="en-US" sz="1800" dirty="0" smtClean="0">
                <a:solidFill>
                  <a:schemeClr val="tx1"/>
                </a:solidFill>
                <a:latin typeface="+mn-lt"/>
              </a:rPr>
              <a:t>ESFRI, MERIL, Observatory Research infrastructures network</a:t>
            </a:r>
            <a:r>
              <a:rPr lang="pt-PT" sz="1800" dirty="0" smtClean="0">
                <a:solidFill>
                  <a:schemeClr val="tx1"/>
                </a:solidFill>
                <a:latin typeface="+mn-lt"/>
              </a:rPr>
              <a:t>)</a:t>
            </a:r>
          </a:p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51B1D-085A-492D-A6AA-DA2542531ED2}" type="slidenum">
              <a:rPr lang="pt-PT" smtClean="0"/>
              <a:pPr/>
              <a:t>18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442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pt-PT" sz="2000" dirty="0" smtClean="0">
                <a:latin typeface="+mn-lt"/>
                <a:ea typeface="+mn-ea"/>
              </a:rPr>
              <a:t>1. </a:t>
            </a:r>
            <a:r>
              <a:rPr lang="pt-PT" sz="2000" dirty="0" err="1" smtClean="0">
                <a:latin typeface="+mn-lt"/>
                <a:ea typeface="+mn-ea"/>
              </a:rPr>
              <a:t>Study</a:t>
            </a:r>
            <a:r>
              <a:rPr lang="pt-PT" sz="2000" dirty="0" smtClean="0">
                <a:latin typeface="+mn-lt"/>
                <a:ea typeface="+mn-ea"/>
              </a:rPr>
              <a:t> </a:t>
            </a:r>
            <a:r>
              <a:rPr lang="pt-PT" sz="2000" dirty="0" err="1" smtClean="0">
                <a:latin typeface="+mn-lt"/>
                <a:ea typeface="+mn-ea"/>
              </a:rPr>
              <a:t>prospective</a:t>
            </a:r>
            <a:r>
              <a:rPr lang="pt-PT" sz="2000" dirty="0" smtClean="0">
                <a:latin typeface="+mn-lt"/>
                <a:ea typeface="+mn-ea"/>
              </a:rPr>
              <a:t> - </a:t>
            </a:r>
            <a:r>
              <a:rPr lang="pt-PT" sz="2000" dirty="0" err="1" smtClean="0">
                <a:latin typeface="+mn-lt"/>
                <a:ea typeface="+mn-ea"/>
              </a:rPr>
              <a:t>State</a:t>
            </a:r>
            <a:r>
              <a:rPr lang="pt-PT" sz="2000" dirty="0" smtClean="0">
                <a:latin typeface="+mn-lt"/>
                <a:ea typeface="+mn-ea"/>
              </a:rPr>
              <a:t> </a:t>
            </a:r>
            <a:r>
              <a:rPr lang="pt-PT" sz="2000" dirty="0" err="1" smtClean="0">
                <a:latin typeface="+mn-lt"/>
                <a:ea typeface="+mn-ea"/>
              </a:rPr>
              <a:t>of</a:t>
            </a:r>
            <a:r>
              <a:rPr lang="pt-PT" sz="2000" dirty="0" smtClean="0">
                <a:latin typeface="+mn-lt"/>
                <a:ea typeface="+mn-ea"/>
              </a:rPr>
              <a:t> </a:t>
            </a:r>
            <a:r>
              <a:rPr lang="pt-PT" sz="2000" dirty="0" err="1" smtClean="0">
                <a:latin typeface="+mn-lt"/>
                <a:ea typeface="+mn-ea"/>
              </a:rPr>
              <a:t>the</a:t>
            </a:r>
            <a:r>
              <a:rPr lang="pt-PT" sz="2000" dirty="0" smtClean="0">
                <a:latin typeface="+mn-lt"/>
                <a:ea typeface="+mn-ea"/>
              </a:rPr>
              <a:t> </a:t>
            </a:r>
            <a:r>
              <a:rPr lang="pt-PT" sz="2000" dirty="0" err="1" smtClean="0">
                <a:latin typeface="+mn-lt"/>
                <a:ea typeface="+mn-ea"/>
              </a:rPr>
              <a:t>art</a:t>
            </a:r>
            <a:r>
              <a:rPr lang="pt-PT" sz="2000" dirty="0" smtClean="0">
                <a:latin typeface="+mn-lt"/>
                <a:ea typeface="+mn-ea"/>
              </a:rPr>
              <a:t> in </a:t>
            </a:r>
            <a:r>
              <a:rPr lang="pt-PT" sz="2000" dirty="0" err="1" smtClean="0">
                <a:latin typeface="+mn-lt"/>
                <a:ea typeface="+mn-ea"/>
              </a:rPr>
              <a:t>the</a:t>
            </a:r>
            <a:r>
              <a:rPr lang="pt-PT" sz="2000" dirty="0" smtClean="0">
                <a:latin typeface="+mn-lt"/>
                <a:ea typeface="+mn-ea"/>
              </a:rPr>
              <a:t> country</a:t>
            </a:r>
          </a:p>
          <a:p>
            <a:pPr lvl="1"/>
            <a:r>
              <a:rPr lang="pt-PT" sz="1800" dirty="0" err="1" smtClean="0">
                <a:latin typeface="+mn-lt"/>
                <a:ea typeface="+mn-ea"/>
              </a:rPr>
              <a:t>Legislation</a:t>
            </a:r>
            <a:endParaRPr lang="pt-PT" sz="1800" dirty="0" smtClean="0">
              <a:latin typeface="+mn-lt"/>
              <a:ea typeface="+mn-ea"/>
            </a:endParaRPr>
          </a:p>
          <a:p>
            <a:pPr lvl="1"/>
            <a:r>
              <a:rPr lang="pt-PT" sz="1800" dirty="0" err="1" smtClean="0">
                <a:latin typeface="+mn-lt"/>
                <a:ea typeface="+mn-ea"/>
              </a:rPr>
              <a:t>Entities</a:t>
            </a:r>
            <a:r>
              <a:rPr lang="pt-PT" sz="1800" dirty="0" smtClean="0">
                <a:latin typeface="+mn-lt"/>
                <a:ea typeface="+mn-ea"/>
              </a:rPr>
              <a:t> </a:t>
            </a:r>
            <a:r>
              <a:rPr lang="pt-PT" sz="1800" dirty="0" err="1" smtClean="0">
                <a:latin typeface="+mn-lt"/>
                <a:ea typeface="+mn-ea"/>
              </a:rPr>
              <a:t>involved</a:t>
            </a:r>
            <a:r>
              <a:rPr lang="pt-PT" sz="1800" dirty="0" smtClean="0">
                <a:latin typeface="+mn-lt"/>
                <a:ea typeface="+mn-ea"/>
              </a:rPr>
              <a:t> in </a:t>
            </a:r>
            <a:r>
              <a:rPr lang="pt-PT" sz="1800" dirty="0" err="1" smtClean="0">
                <a:latin typeface="+mn-lt"/>
                <a:ea typeface="+mn-ea"/>
              </a:rPr>
              <a:t>the</a:t>
            </a:r>
            <a:r>
              <a:rPr lang="pt-PT" sz="1800" dirty="0" smtClean="0">
                <a:latin typeface="+mn-lt"/>
                <a:ea typeface="+mn-ea"/>
              </a:rPr>
              <a:t> </a:t>
            </a:r>
            <a:r>
              <a:rPr lang="pt-PT" sz="1800" dirty="0" err="1" smtClean="0">
                <a:latin typeface="+mn-lt"/>
                <a:ea typeface="+mn-ea"/>
              </a:rPr>
              <a:t>registration</a:t>
            </a:r>
            <a:endParaRPr lang="pt-PT" sz="1800" dirty="0" smtClean="0">
              <a:latin typeface="+mn-lt"/>
              <a:ea typeface="+mn-ea"/>
            </a:endParaRPr>
          </a:p>
          <a:p>
            <a:pPr lvl="1"/>
            <a:r>
              <a:rPr lang="pt-PT" sz="1800" dirty="0" err="1" smtClean="0">
                <a:latin typeface="+mn-lt"/>
                <a:ea typeface="+mn-ea"/>
              </a:rPr>
              <a:t>Recording</a:t>
            </a:r>
            <a:r>
              <a:rPr lang="pt-PT" sz="1800" dirty="0" smtClean="0">
                <a:latin typeface="+mn-lt"/>
                <a:ea typeface="+mn-ea"/>
              </a:rPr>
              <a:t> </a:t>
            </a:r>
            <a:r>
              <a:rPr lang="pt-PT" sz="1800" dirty="0" err="1" smtClean="0">
                <a:latin typeface="+mn-lt"/>
                <a:ea typeface="+mn-ea"/>
              </a:rPr>
              <a:t>systems</a:t>
            </a:r>
            <a:endParaRPr lang="pt-PT" sz="1800" dirty="0" smtClean="0">
              <a:latin typeface="+mn-lt"/>
              <a:ea typeface="+mn-ea"/>
            </a:endParaRPr>
          </a:p>
          <a:p>
            <a:pPr lvl="1"/>
            <a:r>
              <a:rPr lang="pt-PT" sz="1800" dirty="0" err="1" smtClean="0">
                <a:latin typeface="+mn-lt"/>
                <a:ea typeface="+mn-ea"/>
              </a:rPr>
              <a:t>Identifier</a:t>
            </a:r>
            <a:r>
              <a:rPr lang="pt-PT" sz="1800" dirty="0" smtClean="0">
                <a:latin typeface="+mn-lt"/>
                <a:ea typeface="+mn-ea"/>
              </a:rPr>
              <a:t> </a:t>
            </a:r>
            <a:r>
              <a:rPr lang="pt-PT" sz="1800" dirty="0" err="1" smtClean="0">
                <a:latin typeface="+mn-lt"/>
                <a:ea typeface="+mn-ea"/>
              </a:rPr>
              <a:t>features</a:t>
            </a:r>
            <a:r>
              <a:rPr lang="pt-PT" sz="1800" dirty="0" smtClean="0">
                <a:latin typeface="+mn-lt"/>
                <a:ea typeface="+mn-ea"/>
              </a:rPr>
              <a:t> </a:t>
            </a:r>
            <a:r>
              <a:rPr lang="pt-PT" sz="1800" dirty="0" err="1" smtClean="0">
                <a:latin typeface="+mn-lt"/>
                <a:ea typeface="+mn-ea"/>
              </a:rPr>
              <a:t>registration</a:t>
            </a:r>
            <a:endParaRPr lang="pt-PT" sz="1800" dirty="0" smtClean="0">
              <a:latin typeface="+mn-lt"/>
              <a:ea typeface="+mn-ea"/>
            </a:endParaRPr>
          </a:p>
          <a:p>
            <a:pPr marL="857250" lvl="2" indent="0">
              <a:buNone/>
            </a:pPr>
            <a:r>
              <a:rPr lang="pt-PT" sz="1800" b="1" dirty="0" err="1" smtClean="0">
                <a:latin typeface="+mn-lt"/>
                <a:ea typeface="+mn-ea"/>
              </a:rPr>
              <a:t>Result</a:t>
            </a:r>
            <a:r>
              <a:rPr lang="pt-PT" sz="1800" b="1" dirty="0" smtClean="0">
                <a:latin typeface="+mn-lt"/>
                <a:ea typeface="+mn-ea"/>
              </a:rPr>
              <a:t>:</a:t>
            </a:r>
            <a:r>
              <a:rPr lang="pt-PT" sz="1800" dirty="0" smtClean="0">
                <a:latin typeface="+mn-lt"/>
                <a:ea typeface="+mn-ea"/>
              </a:rPr>
              <a:t> </a:t>
            </a:r>
            <a:r>
              <a:rPr lang="pt-PT" sz="1800" dirty="0" err="1" smtClean="0">
                <a:latin typeface="+mn-lt"/>
                <a:ea typeface="+mn-ea"/>
              </a:rPr>
              <a:t>document</a:t>
            </a:r>
            <a:r>
              <a:rPr lang="pt-PT" sz="1800" dirty="0" smtClean="0">
                <a:latin typeface="+mn-lt"/>
                <a:ea typeface="+mn-ea"/>
              </a:rPr>
              <a:t> </a:t>
            </a:r>
            <a:r>
              <a:rPr lang="pt-PT" sz="1800" dirty="0" err="1" smtClean="0">
                <a:latin typeface="+mn-lt"/>
                <a:ea typeface="+mn-ea"/>
              </a:rPr>
              <a:t>on</a:t>
            </a:r>
            <a:r>
              <a:rPr lang="pt-PT" sz="1800" dirty="0" smtClean="0">
                <a:latin typeface="+mn-lt"/>
                <a:ea typeface="+mn-ea"/>
              </a:rPr>
              <a:t> </a:t>
            </a:r>
            <a:r>
              <a:rPr lang="pt-PT" sz="1800" dirty="0" err="1" smtClean="0">
                <a:latin typeface="+mn-lt"/>
                <a:ea typeface="+mn-ea"/>
              </a:rPr>
              <a:t>the</a:t>
            </a:r>
            <a:r>
              <a:rPr lang="pt-PT" sz="1800" dirty="0" smtClean="0">
                <a:latin typeface="+mn-lt"/>
                <a:ea typeface="+mn-ea"/>
              </a:rPr>
              <a:t> </a:t>
            </a:r>
            <a:r>
              <a:rPr lang="pt-PT" sz="1800" dirty="0" err="1" smtClean="0">
                <a:latin typeface="+mn-lt"/>
                <a:ea typeface="+mn-ea"/>
              </a:rPr>
              <a:t>characterization</a:t>
            </a:r>
            <a:r>
              <a:rPr lang="pt-PT" sz="1800" dirty="0" smtClean="0">
                <a:latin typeface="+mn-lt"/>
                <a:ea typeface="+mn-ea"/>
              </a:rPr>
              <a:t> </a:t>
            </a:r>
            <a:r>
              <a:rPr lang="pt-PT" sz="1800" dirty="0" err="1" smtClean="0">
                <a:latin typeface="+mn-lt"/>
                <a:ea typeface="+mn-ea"/>
              </a:rPr>
              <a:t>of</a:t>
            </a:r>
            <a:r>
              <a:rPr lang="pt-PT" sz="1800" dirty="0" smtClean="0">
                <a:latin typeface="+mn-lt"/>
                <a:ea typeface="+mn-ea"/>
              </a:rPr>
              <a:t> </a:t>
            </a:r>
            <a:r>
              <a:rPr lang="pt-PT" sz="1800" dirty="0" err="1" smtClean="0">
                <a:latin typeface="+mn-lt"/>
                <a:ea typeface="+mn-ea"/>
              </a:rPr>
              <a:t>national</a:t>
            </a:r>
            <a:r>
              <a:rPr lang="pt-PT" sz="1800" dirty="0" smtClean="0">
                <a:latin typeface="+mn-lt"/>
                <a:ea typeface="+mn-ea"/>
              </a:rPr>
              <a:t> and </a:t>
            </a:r>
            <a:r>
              <a:rPr lang="pt-PT" sz="1800" dirty="0" err="1" smtClean="0">
                <a:latin typeface="+mn-lt"/>
                <a:ea typeface="+mn-ea"/>
              </a:rPr>
              <a:t>international</a:t>
            </a:r>
            <a:r>
              <a:rPr lang="pt-PT" sz="1800" dirty="0" smtClean="0">
                <a:latin typeface="+mn-lt"/>
                <a:ea typeface="+mn-ea"/>
              </a:rPr>
              <a:t> </a:t>
            </a:r>
            <a:r>
              <a:rPr lang="pt-PT" sz="1800" dirty="0" err="1" smtClean="0">
                <a:latin typeface="+mn-lt"/>
                <a:ea typeface="+mn-ea"/>
              </a:rPr>
              <a:t>organizations</a:t>
            </a:r>
            <a:r>
              <a:rPr lang="pt-PT" sz="1800" dirty="0" smtClean="0">
                <a:latin typeface="+mn-lt"/>
                <a:ea typeface="+mn-ea"/>
              </a:rPr>
              <a:t> </a:t>
            </a:r>
            <a:r>
              <a:rPr lang="pt-PT" sz="1800" dirty="0" err="1" smtClean="0">
                <a:latin typeface="+mn-lt"/>
                <a:ea typeface="+mn-ea"/>
              </a:rPr>
              <a:t>recording</a:t>
            </a:r>
            <a:r>
              <a:rPr lang="pt-PT" sz="1800" dirty="0" smtClean="0">
                <a:latin typeface="+mn-lt"/>
                <a:ea typeface="+mn-ea"/>
              </a:rPr>
              <a:t> </a:t>
            </a:r>
            <a:r>
              <a:rPr lang="pt-PT" sz="1800" dirty="0" err="1" smtClean="0">
                <a:latin typeface="+mn-lt"/>
                <a:ea typeface="+mn-ea"/>
              </a:rPr>
              <a:t>systems</a:t>
            </a:r>
            <a:endParaRPr lang="pt-PT" sz="1800" dirty="0" smtClean="0">
              <a:latin typeface="+mn-lt"/>
              <a:ea typeface="+mn-ea"/>
            </a:endParaRPr>
          </a:p>
          <a:p>
            <a:pPr marL="0" lvl="0" indent="0">
              <a:buNone/>
            </a:pPr>
            <a:endParaRPr lang="pt-PT" sz="2000" dirty="0" smtClean="0">
              <a:latin typeface="+mn-lt"/>
              <a:ea typeface="+mn-ea"/>
            </a:endParaRPr>
          </a:p>
          <a:p>
            <a:pPr marL="0" lvl="0" indent="0">
              <a:buNone/>
            </a:pPr>
            <a:r>
              <a:rPr lang="pt-PT" sz="2000" dirty="0" smtClean="0">
                <a:latin typeface="+mn-lt"/>
                <a:ea typeface="+mn-ea"/>
              </a:rPr>
              <a:t>2. Rules, </a:t>
            </a:r>
            <a:r>
              <a:rPr lang="pt-PT" sz="2000" dirty="0" err="1" smtClean="0">
                <a:latin typeface="+mn-lt"/>
                <a:ea typeface="+mn-ea"/>
              </a:rPr>
              <a:t>principles</a:t>
            </a:r>
            <a:r>
              <a:rPr lang="pt-PT" sz="2000" dirty="0" smtClean="0">
                <a:latin typeface="+mn-lt"/>
                <a:ea typeface="+mn-ea"/>
              </a:rPr>
              <a:t> and processes log</a:t>
            </a:r>
          </a:p>
          <a:p>
            <a:pPr lvl="1"/>
            <a:r>
              <a:rPr lang="pt-PT" sz="1800" dirty="0" err="1" smtClean="0">
                <a:latin typeface="+mn-lt"/>
                <a:ea typeface="+mn-ea"/>
              </a:rPr>
              <a:t>Entities</a:t>
            </a:r>
            <a:endParaRPr lang="pt-PT" sz="1800" dirty="0" smtClean="0">
              <a:latin typeface="+mn-lt"/>
              <a:ea typeface="+mn-ea"/>
            </a:endParaRPr>
          </a:p>
          <a:p>
            <a:pPr lvl="1"/>
            <a:r>
              <a:rPr lang="pt-PT" sz="1800" dirty="0" err="1" smtClean="0">
                <a:latin typeface="+mn-lt"/>
                <a:ea typeface="+mn-ea"/>
              </a:rPr>
              <a:t>Process</a:t>
            </a:r>
            <a:r>
              <a:rPr lang="pt-PT" sz="1800" dirty="0" smtClean="0">
                <a:latin typeface="+mn-lt"/>
                <a:ea typeface="+mn-ea"/>
              </a:rPr>
              <a:t> </a:t>
            </a:r>
            <a:r>
              <a:rPr lang="pt-PT" sz="1800" dirty="0" err="1" smtClean="0">
                <a:latin typeface="+mn-lt"/>
                <a:ea typeface="+mn-ea"/>
              </a:rPr>
              <a:t>creation</a:t>
            </a:r>
            <a:r>
              <a:rPr lang="pt-PT" sz="1800" dirty="0" smtClean="0">
                <a:latin typeface="+mn-lt"/>
                <a:ea typeface="+mn-ea"/>
              </a:rPr>
              <a:t>, </a:t>
            </a:r>
            <a:r>
              <a:rPr lang="pt-PT" sz="1800" dirty="0" err="1" smtClean="0">
                <a:latin typeface="+mn-lt"/>
                <a:ea typeface="+mn-ea"/>
              </a:rPr>
              <a:t>update</a:t>
            </a:r>
            <a:r>
              <a:rPr lang="pt-PT" sz="1800" dirty="0" smtClean="0">
                <a:latin typeface="+mn-lt"/>
                <a:ea typeface="+mn-ea"/>
              </a:rPr>
              <a:t>, </a:t>
            </a:r>
            <a:r>
              <a:rPr lang="pt-PT" sz="1800" dirty="0" err="1" smtClean="0">
                <a:latin typeface="+mn-lt"/>
                <a:ea typeface="+mn-ea"/>
              </a:rPr>
              <a:t>merger</a:t>
            </a:r>
            <a:r>
              <a:rPr lang="pt-PT" sz="1800" dirty="0" smtClean="0">
                <a:latin typeface="+mn-lt"/>
                <a:ea typeface="+mn-ea"/>
              </a:rPr>
              <a:t>, </a:t>
            </a:r>
            <a:r>
              <a:rPr lang="pt-PT" sz="1800" dirty="0" err="1" smtClean="0">
                <a:latin typeface="+mn-lt"/>
                <a:ea typeface="+mn-ea"/>
              </a:rPr>
              <a:t>split</a:t>
            </a:r>
            <a:endParaRPr lang="pt-PT" sz="1800" dirty="0" smtClean="0">
              <a:latin typeface="+mn-lt"/>
              <a:ea typeface="+mn-ea"/>
            </a:endParaRPr>
          </a:p>
          <a:p>
            <a:pPr marL="857250" lvl="2" indent="0">
              <a:buNone/>
            </a:pPr>
            <a:r>
              <a:rPr lang="pt-PT" sz="1800" b="1" dirty="0" err="1" smtClean="0">
                <a:latin typeface="+mn-lt"/>
              </a:rPr>
              <a:t>Result</a:t>
            </a:r>
            <a:r>
              <a:rPr lang="pt-PT" sz="1800" b="1" dirty="0" smtClean="0">
                <a:latin typeface="+mn-lt"/>
              </a:rPr>
              <a:t>:</a:t>
            </a:r>
            <a:r>
              <a:rPr lang="pt-PT" sz="1800" dirty="0" smtClean="0">
                <a:latin typeface="+mn-lt"/>
              </a:rPr>
              <a:t> </a:t>
            </a:r>
            <a:r>
              <a:rPr lang="pt-PT" sz="1800" dirty="0" err="1" smtClean="0">
                <a:latin typeface="+mn-lt"/>
              </a:rPr>
              <a:t>document</a:t>
            </a:r>
            <a:r>
              <a:rPr lang="pt-PT" sz="1800" dirty="0" smtClean="0">
                <a:latin typeface="+mn-lt"/>
              </a:rPr>
              <a:t> </a:t>
            </a:r>
            <a:r>
              <a:rPr lang="pt-PT" sz="1800" dirty="0" err="1" smtClean="0">
                <a:latin typeface="+mn-lt"/>
              </a:rPr>
              <a:t>on</a:t>
            </a:r>
            <a:r>
              <a:rPr lang="pt-PT" sz="1800" dirty="0" smtClean="0">
                <a:latin typeface="+mn-lt"/>
              </a:rPr>
              <a:t> </a:t>
            </a:r>
            <a:r>
              <a:rPr lang="pt-PT" sz="1800" dirty="0" err="1" smtClean="0">
                <a:latin typeface="+mn-lt"/>
              </a:rPr>
              <a:t>procedures</a:t>
            </a:r>
            <a:r>
              <a:rPr lang="pt-PT" sz="1800" dirty="0" smtClean="0">
                <a:latin typeface="+mn-lt"/>
              </a:rPr>
              <a:t> for </a:t>
            </a:r>
            <a:r>
              <a:rPr lang="pt-PT" sz="1800" dirty="0" err="1" smtClean="0">
                <a:latin typeface="+mn-lt"/>
              </a:rPr>
              <a:t>register</a:t>
            </a:r>
            <a:r>
              <a:rPr lang="pt-PT" sz="1800" dirty="0" smtClean="0">
                <a:latin typeface="+mn-lt"/>
              </a:rPr>
              <a:t> </a:t>
            </a:r>
            <a:r>
              <a:rPr lang="pt-PT" sz="1800" dirty="0" err="1" smtClean="0">
                <a:latin typeface="+mn-lt"/>
              </a:rPr>
              <a:t>organizations</a:t>
            </a:r>
            <a:r>
              <a:rPr lang="pt-PT" sz="1800" dirty="0" smtClean="0">
                <a:latin typeface="+mn-lt"/>
              </a:rPr>
              <a:t> in Portugal</a:t>
            </a:r>
            <a:endParaRPr lang="pt-PT" sz="1800" dirty="0" smtClean="0">
              <a:latin typeface="+mn-lt"/>
              <a:ea typeface="+mn-ea"/>
            </a:endParaRPr>
          </a:p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31A50-F040-43BA-B49A-A72547F62BEB}" type="slidenum">
              <a:rPr lang="pt-PT" smtClean="0"/>
              <a:t>22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819826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PT" sz="1200" b="1" dirty="0" smtClean="0"/>
              <a:t>Objetivos</a:t>
            </a:r>
          </a:p>
          <a:p>
            <a:pPr lvl="0"/>
            <a:r>
              <a:rPr lang="pt-PT" sz="1200" dirty="0" smtClean="0"/>
              <a:t>Consolidar (normalizar e de duplicar) dados fragmentados em vários sistemas </a:t>
            </a:r>
            <a:r>
              <a:rPr lang="pt-PT" sz="1200" dirty="0" err="1" smtClean="0"/>
              <a:t>legacy</a:t>
            </a:r>
            <a:endParaRPr lang="pt-PT" sz="1200" dirty="0" smtClean="0"/>
          </a:p>
          <a:p>
            <a:pPr lvl="0"/>
            <a:r>
              <a:rPr lang="pt-PT" sz="1200" dirty="0" smtClean="0"/>
              <a:t>Suporte novas aplicações / módulos</a:t>
            </a:r>
          </a:p>
          <a:p>
            <a:pPr lvl="0"/>
            <a:r>
              <a:rPr lang="pt-PT" sz="1200" dirty="0" smtClean="0"/>
              <a:t>Repositório CERIF poderá facilitar a adoção de sistemas comerciais ou de </a:t>
            </a:r>
            <a:r>
              <a:rPr lang="pt-PT" sz="1200" dirty="0" err="1" smtClean="0"/>
              <a:t>opensource</a:t>
            </a:r>
            <a:r>
              <a:rPr lang="pt-PT" sz="1200" dirty="0" smtClean="0"/>
              <a:t> (</a:t>
            </a:r>
            <a:r>
              <a:rPr lang="pt-PT" sz="1200" dirty="0" err="1" smtClean="0"/>
              <a:t>ex</a:t>
            </a:r>
            <a:r>
              <a:rPr lang="pt-PT" sz="1200" dirty="0" smtClean="0"/>
              <a:t>: VIVO)com base na norma CERIF</a:t>
            </a:r>
          </a:p>
          <a:p>
            <a:pPr lvl="0"/>
            <a:r>
              <a:rPr lang="pt-PT" sz="1200" dirty="0" smtClean="0"/>
              <a:t>Base para sistema de </a:t>
            </a:r>
            <a:r>
              <a:rPr lang="pt-PT" sz="1200" dirty="0" err="1" smtClean="0"/>
              <a:t>reporting</a:t>
            </a:r>
            <a:r>
              <a:rPr lang="pt-PT" sz="1200" dirty="0" smtClean="0"/>
              <a:t>/</a:t>
            </a:r>
            <a:r>
              <a:rPr lang="pt-PT" sz="1200" dirty="0" err="1" smtClean="0"/>
              <a:t>datamining</a:t>
            </a:r>
            <a:endParaRPr lang="pt-PT" sz="1200" dirty="0" smtClean="0"/>
          </a:p>
          <a:p>
            <a:pPr marL="0" lvl="0" indent="0">
              <a:buNone/>
            </a:pPr>
            <a:r>
              <a:rPr lang="pt-PT" sz="2000" dirty="0" smtClean="0">
                <a:latin typeface="+mn-lt"/>
                <a:ea typeface="+mn-ea"/>
              </a:rPr>
              <a:t>3. </a:t>
            </a:r>
            <a:r>
              <a:rPr lang="pt-PT" sz="2000" dirty="0" err="1" smtClean="0">
                <a:latin typeface="+mn-lt"/>
                <a:ea typeface="+mn-ea"/>
              </a:rPr>
              <a:t>Constitution</a:t>
            </a:r>
            <a:r>
              <a:rPr lang="pt-PT" sz="2000" dirty="0" smtClean="0">
                <a:latin typeface="+mn-lt"/>
                <a:ea typeface="+mn-ea"/>
              </a:rPr>
              <a:t> and </a:t>
            </a:r>
            <a:r>
              <a:rPr lang="pt-PT" sz="2000" dirty="0" err="1" smtClean="0">
                <a:latin typeface="+mn-lt"/>
                <a:ea typeface="+mn-ea"/>
              </a:rPr>
              <a:t>validation</a:t>
            </a:r>
            <a:r>
              <a:rPr lang="pt-PT" sz="2000" dirty="0" smtClean="0">
                <a:latin typeface="+mn-lt"/>
                <a:ea typeface="+mn-ea"/>
              </a:rPr>
              <a:t> </a:t>
            </a:r>
            <a:r>
              <a:rPr lang="pt-PT" sz="2000" dirty="0" err="1" smtClean="0">
                <a:latin typeface="+mn-lt"/>
                <a:ea typeface="+mn-ea"/>
              </a:rPr>
              <a:t>of</a:t>
            </a:r>
            <a:r>
              <a:rPr lang="pt-PT" sz="2000" dirty="0" smtClean="0">
                <a:latin typeface="+mn-lt"/>
                <a:ea typeface="+mn-ea"/>
              </a:rPr>
              <a:t> BD </a:t>
            </a:r>
            <a:r>
              <a:rPr lang="pt-PT" sz="2000" dirty="0" err="1" smtClean="0">
                <a:latin typeface="+mn-lt"/>
                <a:ea typeface="+mn-ea"/>
              </a:rPr>
              <a:t>organizations</a:t>
            </a:r>
            <a:r>
              <a:rPr lang="pt-PT" sz="2000" dirty="0" smtClean="0">
                <a:latin typeface="+mn-lt"/>
                <a:ea typeface="+mn-ea"/>
              </a:rPr>
              <a:t> </a:t>
            </a:r>
          </a:p>
          <a:p>
            <a:pPr lvl="1"/>
            <a:r>
              <a:rPr lang="pt-PT" sz="1800" dirty="0" smtClean="0">
                <a:latin typeface="+mn-lt"/>
                <a:ea typeface="+mn-ea"/>
              </a:rPr>
              <a:t>IES (DGEEC)</a:t>
            </a:r>
          </a:p>
          <a:p>
            <a:pPr lvl="1"/>
            <a:r>
              <a:rPr lang="pt-PT" sz="1800" dirty="0" smtClean="0">
                <a:latin typeface="+mn-lt"/>
                <a:ea typeface="+mn-ea"/>
              </a:rPr>
              <a:t>IU (FCT)</a:t>
            </a:r>
          </a:p>
          <a:p>
            <a:pPr lvl="1"/>
            <a:r>
              <a:rPr lang="pt-PT" sz="1800" dirty="0" err="1" smtClean="0">
                <a:latin typeface="+mn-lt"/>
                <a:ea typeface="+mn-ea"/>
              </a:rPr>
              <a:t>Others</a:t>
            </a:r>
            <a:endParaRPr lang="pt-PT" sz="1800" dirty="0" smtClean="0">
              <a:latin typeface="+mn-lt"/>
              <a:ea typeface="+mn-ea"/>
            </a:endParaRPr>
          </a:p>
          <a:p>
            <a:pPr marL="857250" lvl="2" indent="0">
              <a:buNone/>
            </a:pPr>
            <a:r>
              <a:rPr lang="pt-PT" sz="1800" b="1" dirty="0" err="1" smtClean="0">
                <a:latin typeface="+mn-lt"/>
              </a:rPr>
              <a:t>Result</a:t>
            </a:r>
            <a:r>
              <a:rPr lang="pt-PT" sz="1800" b="1" dirty="0" smtClean="0">
                <a:latin typeface="+mn-lt"/>
              </a:rPr>
              <a:t>:</a:t>
            </a:r>
            <a:r>
              <a:rPr lang="pt-PT" sz="1800" dirty="0" smtClean="0">
                <a:latin typeface="+mn-lt"/>
              </a:rPr>
              <a:t> </a:t>
            </a:r>
            <a:r>
              <a:rPr lang="pt-PT" sz="1800" dirty="0" err="1" smtClean="0">
                <a:latin typeface="+mn-lt"/>
              </a:rPr>
              <a:t>basis</a:t>
            </a:r>
            <a:r>
              <a:rPr lang="pt-PT" sz="1800" dirty="0" smtClean="0">
                <a:latin typeface="+mn-lt"/>
              </a:rPr>
              <a:t> </a:t>
            </a:r>
            <a:r>
              <a:rPr lang="pt-PT" sz="1800" dirty="0" err="1" smtClean="0">
                <a:latin typeface="+mn-lt"/>
              </a:rPr>
              <a:t>of</a:t>
            </a:r>
            <a:r>
              <a:rPr lang="pt-PT" sz="1800" dirty="0" smtClean="0">
                <a:latin typeface="+mn-lt"/>
              </a:rPr>
              <a:t> </a:t>
            </a:r>
            <a:r>
              <a:rPr lang="pt-PT" sz="1800" dirty="0" err="1" smtClean="0">
                <a:latin typeface="+mn-lt"/>
              </a:rPr>
              <a:t>national</a:t>
            </a:r>
            <a:r>
              <a:rPr lang="pt-PT" sz="1800" dirty="0" smtClean="0">
                <a:latin typeface="+mn-lt"/>
              </a:rPr>
              <a:t> </a:t>
            </a:r>
            <a:r>
              <a:rPr lang="pt-PT" sz="1800" dirty="0" err="1" smtClean="0">
                <a:latin typeface="+mn-lt"/>
              </a:rPr>
              <a:t>organizations</a:t>
            </a:r>
            <a:r>
              <a:rPr lang="pt-PT" sz="1800" dirty="0" smtClean="0">
                <a:latin typeface="+mn-lt"/>
              </a:rPr>
              <a:t> data</a:t>
            </a:r>
          </a:p>
          <a:p>
            <a:pPr marL="857250" lvl="2" indent="0">
              <a:buNone/>
            </a:pPr>
            <a:endParaRPr lang="pt-PT" sz="1800" dirty="0" smtClean="0">
              <a:latin typeface="+mn-lt"/>
              <a:ea typeface="+mn-ea"/>
            </a:endParaRPr>
          </a:p>
          <a:p>
            <a:pPr marL="0" lvl="0" indent="0">
              <a:buNone/>
            </a:pPr>
            <a:r>
              <a:rPr lang="pt-PT" sz="2000" dirty="0" smtClean="0">
                <a:latin typeface="Calibri" panose="020F0502020204030204" pitchFamily="34" charset="0"/>
              </a:rPr>
              <a:t>4. </a:t>
            </a:r>
            <a:r>
              <a:rPr lang="pt-PT" sz="2000" dirty="0" err="1" smtClean="0">
                <a:latin typeface="Calibri" panose="020F0502020204030204" pitchFamily="34" charset="0"/>
              </a:rPr>
              <a:t>Electronics</a:t>
            </a:r>
            <a:r>
              <a:rPr lang="pt-PT" sz="2000" dirty="0" smtClean="0">
                <a:latin typeface="Calibri" panose="020F0502020204030204" pitchFamily="34" charset="0"/>
              </a:rPr>
              <a:t> </a:t>
            </a:r>
            <a:r>
              <a:rPr lang="pt-PT" sz="2000" dirty="0" err="1" smtClean="0">
                <a:latin typeface="Calibri" panose="020F0502020204030204" pitchFamily="34" charset="0"/>
              </a:rPr>
              <a:t>Services</a:t>
            </a:r>
            <a:endParaRPr lang="pt-PT" sz="2000" dirty="0" smtClean="0">
              <a:latin typeface="Calibri" panose="020F0502020204030204" pitchFamily="34" charset="0"/>
            </a:endParaRPr>
          </a:p>
          <a:p>
            <a:pPr lvl="1"/>
            <a:r>
              <a:rPr lang="pt-PT" sz="1800" dirty="0" err="1" smtClean="0">
                <a:latin typeface="Calibri" panose="020F0502020204030204" pitchFamily="34" charset="0"/>
              </a:rPr>
              <a:t>Reconciliation</a:t>
            </a:r>
            <a:r>
              <a:rPr lang="pt-PT" sz="1800" dirty="0" smtClean="0">
                <a:latin typeface="Calibri" panose="020F0502020204030204" pitchFamily="34" charset="0"/>
              </a:rPr>
              <a:t> </a:t>
            </a:r>
            <a:r>
              <a:rPr lang="pt-PT" sz="1800" dirty="0" err="1" smtClean="0">
                <a:latin typeface="Calibri" panose="020F0502020204030204" pitchFamily="34" charset="0"/>
              </a:rPr>
              <a:t>services</a:t>
            </a:r>
            <a:endParaRPr lang="pt-PT" sz="1800" dirty="0" smtClean="0">
              <a:latin typeface="Calibri" panose="020F0502020204030204" pitchFamily="34" charset="0"/>
            </a:endParaRPr>
          </a:p>
          <a:p>
            <a:pPr lvl="1"/>
            <a:r>
              <a:rPr lang="pt-PT" sz="1800" dirty="0" err="1" smtClean="0">
                <a:latin typeface="Calibri" panose="020F0502020204030204" pitchFamily="34" charset="0"/>
              </a:rPr>
              <a:t>National</a:t>
            </a:r>
            <a:r>
              <a:rPr lang="pt-PT" sz="1800" dirty="0" smtClean="0">
                <a:latin typeface="Calibri" panose="020F0502020204030204" pitchFamily="34" charset="0"/>
              </a:rPr>
              <a:t> </a:t>
            </a:r>
            <a:r>
              <a:rPr lang="pt-PT" sz="1800" dirty="0" err="1" smtClean="0">
                <a:latin typeface="Calibri" panose="020F0502020204030204" pitchFamily="34" charset="0"/>
              </a:rPr>
              <a:t>Register</a:t>
            </a:r>
            <a:r>
              <a:rPr lang="pt-PT" sz="1800" dirty="0" smtClean="0">
                <a:latin typeface="Calibri" panose="020F0502020204030204" pitchFamily="34" charset="0"/>
              </a:rPr>
              <a:t> </a:t>
            </a:r>
            <a:r>
              <a:rPr lang="pt-PT" sz="1800" dirty="0" err="1" smtClean="0">
                <a:latin typeface="Calibri" panose="020F0502020204030204" pitchFamily="34" charset="0"/>
              </a:rPr>
              <a:t>of</a:t>
            </a:r>
            <a:r>
              <a:rPr lang="pt-PT" sz="1800" dirty="0" smtClean="0">
                <a:latin typeface="Calibri" panose="020F0502020204030204" pitchFamily="34" charset="0"/>
              </a:rPr>
              <a:t> </a:t>
            </a:r>
            <a:r>
              <a:rPr lang="pt-PT" sz="1800" dirty="0" err="1" smtClean="0">
                <a:latin typeface="Calibri" panose="020F0502020204030204" pitchFamily="34" charset="0"/>
              </a:rPr>
              <a:t>Entities</a:t>
            </a:r>
            <a:endParaRPr lang="pt-PT" sz="1800" dirty="0" smtClean="0">
              <a:latin typeface="Calibri" panose="020F0502020204030204" pitchFamily="34" charset="0"/>
            </a:endParaRPr>
          </a:p>
          <a:p>
            <a:pPr marL="857250" lvl="2" indent="0">
              <a:buNone/>
              <a:tabLst>
                <a:tab pos="2062163" algn="l"/>
              </a:tabLst>
            </a:pPr>
            <a:r>
              <a:rPr lang="pt-PT" sz="1800" b="1" dirty="0" err="1" smtClean="0">
                <a:latin typeface="Calibri" panose="020F0502020204030204" pitchFamily="34" charset="0"/>
              </a:rPr>
              <a:t>Result</a:t>
            </a:r>
            <a:r>
              <a:rPr lang="pt-PT" sz="1800" b="1" dirty="0" smtClean="0">
                <a:latin typeface="Calibri" panose="020F0502020204030204" pitchFamily="34" charset="0"/>
              </a:rPr>
              <a:t>:</a:t>
            </a:r>
            <a:r>
              <a:rPr lang="pt-PT" sz="1800" dirty="0" smtClean="0">
                <a:latin typeface="Calibri" panose="020F0502020204030204" pitchFamily="34" charset="0"/>
              </a:rPr>
              <a:t> 	</a:t>
            </a:r>
            <a:r>
              <a:rPr lang="pt-PT" sz="1800" dirty="0" err="1" smtClean="0">
                <a:latin typeface="Calibri" panose="020F0502020204030204" pitchFamily="34" charset="0"/>
              </a:rPr>
              <a:t>reconciliation</a:t>
            </a:r>
            <a:r>
              <a:rPr lang="pt-PT" sz="1800" dirty="0" smtClean="0">
                <a:latin typeface="Calibri" panose="020F0502020204030204" pitchFamily="34" charset="0"/>
              </a:rPr>
              <a:t> </a:t>
            </a:r>
            <a:r>
              <a:rPr lang="pt-PT" sz="1800" dirty="0" err="1" smtClean="0">
                <a:latin typeface="Calibri" panose="020F0502020204030204" pitchFamily="34" charset="0"/>
              </a:rPr>
              <a:t>service</a:t>
            </a:r>
            <a:r>
              <a:rPr lang="pt-PT" sz="1800" dirty="0" smtClean="0">
                <a:latin typeface="Calibri" panose="020F0502020204030204" pitchFamily="34" charset="0"/>
              </a:rPr>
              <a:t> </a:t>
            </a:r>
            <a:r>
              <a:rPr lang="pt-PT" sz="1800" dirty="0" err="1" smtClean="0">
                <a:latin typeface="Calibri" panose="020F0502020204030204" pitchFamily="34" charset="0"/>
              </a:rPr>
              <a:t>BD's</a:t>
            </a:r>
            <a:r>
              <a:rPr lang="pt-PT" sz="1800" dirty="0" smtClean="0">
                <a:latin typeface="Calibri" panose="020F0502020204030204" pitchFamily="34" charset="0"/>
              </a:rPr>
              <a:t> </a:t>
            </a:r>
            <a:r>
              <a:rPr lang="pt-PT" sz="1800" dirty="0" err="1" smtClean="0">
                <a:latin typeface="Calibri" panose="020F0502020204030204" pitchFamily="34" charset="0"/>
              </a:rPr>
              <a:t>places</a:t>
            </a:r>
            <a:r>
              <a:rPr lang="pt-PT" sz="1800" dirty="0" smtClean="0">
                <a:latin typeface="Calibri" panose="020F0502020204030204" pitchFamily="34" charset="0"/>
              </a:rPr>
              <a:t> </a:t>
            </a:r>
            <a:r>
              <a:rPr lang="pt-PT" sz="1800" dirty="0" err="1" smtClean="0">
                <a:latin typeface="Calibri" panose="020F0502020204030204" pitchFamily="34" charset="0"/>
              </a:rPr>
              <a:t>with</a:t>
            </a:r>
            <a:r>
              <a:rPr lang="pt-PT" sz="1800" dirty="0" smtClean="0">
                <a:latin typeface="Calibri" panose="020F0502020204030204" pitchFamily="34" charset="0"/>
              </a:rPr>
              <a:t> </a:t>
            </a:r>
            <a:r>
              <a:rPr lang="pt-PT" sz="1800" dirty="0" err="1" smtClean="0">
                <a:latin typeface="Calibri" panose="020F0502020204030204" pitchFamily="34" charset="0"/>
              </a:rPr>
              <a:t>BD's</a:t>
            </a:r>
            <a:r>
              <a:rPr lang="pt-PT" sz="1800" dirty="0" smtClean="0">
                <a:latin typeface="Calibri" panose="020F0502020204030204" pitchFamily="34" charset="0"/>
              </a:rPr>
              <a:t> </a:t>
            </a:r>
            <a:r>
              <a:rPr lang="pt-PT" sz="1800" dirty="0" err="1" smtClean="0">
                <a:latin typeface="Calibri" panose="020F0502020204030204" pitchFamily="34" charset="0"/>
              </a:rPr>
              <a:t>International</a:t>
            </a:r>
            <a:r>
              <a:rPr lang="pt-PT" sz="1800" dirty="0" smtClean="0">
                <a:latin typeface="Calibri" panose="020F0502020204030204" pitchFamily="34" charset="0"/>
              </a:rPr>
              <a:t> </a:t>
            </a:r>
          </a:p>
          <a:p>
            <a:pPr marL="857250" lvl="2" indent="0">
              <a:spcBef>
                <a:spcPts val="0"/>
              </a:spcBef>
              <a:buNone/>
              <a:tabLst>
                <a:tab pos="2062163" algn="l"/>
              </a:tabLst>
            </a:pPr>
            <a:r>
              <a:rPr lang="pt-PT" sz="1800" dirty="0" smtClean="0">
                <a:latin typeface="Calibri" panose="020F0502020204030204" pitchFamily="34" charset="0"/>
              </a:rPr>
              <a:t>	(ISNI and </a:t>
            </a:r>
            <a:r>
              <a:rPr lang="pt-PT" sz="1800" dirty="0" err="1" smtClean="0">
                <a:latin typeface="Calibri" panose="020F0502020204030204" pitchFamily="34" charset="0"/>
              </a:rPr>
              <a:t>Ringgold</a:t>
            </a:r>
            <a:r>
              <a:rPr lang="pt-PT" sz="1800" dirty="0" smtClean="0">
                <a:latin typeface="Calibri" panose="020F0502020204030204" pitchFamily="34" charset="0"/>
              </a:rPr>
              <a:t>)</a:t>
            </a:r>
          </a:p>
          <a:p>
            <a:pPr marL="857250" lvl="2" indent="0">
              <a:spcBef>
                <a:spcPts val="0"/>
              </a:spcBef>
              <a:buNone/>
              <a:tabLst>
                <a:tab pos="2062163" algn="l"/>
              </a:tabLst>
            </a:pPr>
            <a:r>
              <a:rPr lang="pt-PT" sz="1800" dirty="0" smtClean="0">
                <a:latin typeface="Calibri" panose="020F0502020204030204" pitchFamily="34" charset="0"/>
              </a:rPr>
              <a:t>	</a:t>
            </a:r>
            <a:r>
              <a:rPr lang="pt-PT" sz="1800" dirty="0" err="1" smtClean="0">
                <a:latin typeface="Calibri" panose="020F0502020204030204" pitchFamily="34" charset="0"/>
              </a:rPr>
              <a:t>National</a:t>
            </a:r>
            <a:r>
              <a:rPr lang="pt-PT" sz="1800" dirty="0" smtClean="0">
                <a:latin typeface="Calibri" panose="020F0502020204030204" pitchFamily="34" charset="0"/>
              </a:rPr>
              <a:t> </a:t>
            </a:r>
            <a:r>
              <a:rPr lang="pt-PT" sz="1800" dirty="0" err="1" smtClean="0">
                <a:latin typeface="Calibri" panose="020F0502020204030204" pitchFamily="34" charset="0"/>
              </a:rPr>
              <a:t>Register</a:t>
            </a:r>
            <a:r>
              <a:rPr lang="pt-PT" sz="1800" dirty="0" smtClean="0">
                <a:latin typeface="Calibri" panose="020F0502020204030204" pitchFamily="34" charset="0"/>
              </a:rPr>
              <a:t> </a:t>
            </a:r>
            <a:r>
              <a:rPr lang="pt-PT" sz="1800" dirty="0" err="1" smtClean="0">
                <a:latin typeface="Calibri" panose="020F0502020204030204" pitchFamily="34" charset="0"/>
              </a:rPr>
              <a:t>Information</a:t>
            </a:r>
            <a:r>
              <a:rPr lang="pt-PT" sz="1800" dirty="0" smtClean="0">
                <a:latin typeface="Calibri" panose="020F0502020204030204" pitchFamily="34" charset="0"/>
              </a:rPr>
              <a:t> </a:t>
            </a:r>
            <a:r>
              <a:rPr lang="pt-PT" sz="1800" dirty="0" err="1" smtClean="0">
                <a:latin typeface="Calibri" panose="020F0502020204030204" pitchFamily="34" charset="0"/>
              </a:rPr>
              <a:t>System</a:t>
            </a:r>
            <a:r>
              <a:rPr lang="pt-PT" sz="1800" dirty="0" smtClean="0">
                <a:latin typeface="Calibri" panose="020F0502020204030204" pitchFamily="34" charset="0"/>
              </a:rPr>
              <a:t> (</a:t>
            </a:r>
            <a:r>
              <a:rPr lang="pt-PT" sz="1800" dirty="0" err="1" smtClean="0">
                <a:latin typeface="Calibri" panose="020F0502020204030204" pitchFamily="34" charset="0"/>
              </a:rPr>
              <a:t>specifications</a:t>
            </a:r>
            <a:r>
              <a:rPr lang="pt-PT" sz="1800" dirty="0" smtClean="0">
                <a:latin typeface="Calibri" panose="020F0502020204030204" pitchFamily="34" charset="0"/>
              </a:rPr>
              <a:t>)</a:t>
            </a:r>
          </a:p>
          <a:p>
            <a:pPr marL="857250" lvl="2" indent="0">
              <a:buNone/>
            </a:pPr>
            <a:endParaRPr lang="pt-PT" sz="1800" dirty="0" smtClean="0">
              <a:latin typeface="Calibri" panose="020F0502020204030204" pitchFamily="34" charset="0"/>
            </a:endParaRPr>
          </a:p>
          <a:p>
            <a:pPr marL="857250" lvl="2" indent="0">
              <a:buNone/>
            </a:pPr>
            <a:endParaRPr lang="pt-PT" sz="1800" dirty="0" smtClean="0">
              <a:latin typeface="+mn-lt"/>
              <a:ea typeface="+mn-ea"/>
            </a:endParaRPr>
          </a:p>
          <a:p>
            <a:pPr lvl="0"/>
            <a:endParaRPr lang="pt-PT" sz="1200" dirty="0" smtClean="0"/>
          </a:p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051B1D-085A-492D-A6AA-DA2542531ED2}" type="slidenum">
              <a:rPr lang="pt-PT" smtClean="0"/>
              <a:pPr/>
              <a:t>24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145375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smtClean="0"/>
              <a:t>Governação de dados – assegurar</a:t>
            </a:r>
            <a:r>
              <a:rPr lang="pt-PT" baseline="0" dirty="0" smtClean="0"/>
              <a:t> a consistência e sincronização de informação. Vários casos de uso</a:t>
            </a:r>
            <a:endParaRPr lang="pt-PT" dirty="0" smtClean="0"/>
          </a:p>
          <a:p>
            <a:pPr marL="171450" indent="-171450">
              <a:buFontTx/>
              <a:buChar char="-"/>
            </a:pPr>
            <a:r>
              <a:rPr lang="pt-PT" dirty="0" smtClean="0"/>
              <a:t>Projetos e publicações. </a:t>
            </a:r>
            <a:r>
              <a:rPr lang="pt-PT" b="1" dirty="0" err="1" smtClean="0"/>
              <a:t>PTCRISync</a:t>
            </a:r>
            <a:endParaRPr lang="pt-PT" b="1" dirty="0" smtClean="0"/>
          </a:p>
          <a:p>
            <a:pPr marL="0" indent="0">
              <a:buFontTx/>
              <a:buNone/>
            </a:pPr>
            <a:r>
              <a:rPr lang="pt-PT" b="0" dirty="0" smtClean="0"/>
              <a:t>Manuseamento de dados de forma a salvaguardar a</a:t>
            </a:r>
            <a:r>
              <a:rPr lang="pt-PT" b="0" baseline="0" dirty="0" smtClean="0"/>
              <a:t> sua proteção	</a:t>
            </a:r>
          </a:p>
          <a:p>
            <a:pPr marL="0" indent="0">
              <a:buFontTx/>
              <a:buNone/>
            </a:pPr>
            <a:r>
              <a:rPr lang="pt-PT" b="0" baseline="0" dirty="0" smtClean="0"/>
              <a:t>Protocolos para interoperabilidade entre sistemas</a:t>
            </a:r>
          </a:p>
          <a:p>
            <a:pPr marL="0" indent="0">
              <a:buFontTx/>
              <a:buNone/>
            </a:pPr>
            <a:endParaRPr lang="pt-PT" b="0" baseline="0" dirty="0" smtClean="0"/>
          </a:p>
          <a:p>
            <a:pPr marL="0" indent="0">
              <a:buFontTx/>
              <a:buNone/>
            </a:pPr>
            <a:endParaRPr lang="pt-PT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731A50-F040-43BA-B49A-A72547F62BEB}" type="slidenum">
              <a:rPr lang="pt-PT" smtClean="0"/>
              <a:t>31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006007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6D07DF-BE90-4925-83FD-33125381857B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0323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2780928"/>
            <a:ext cx="8208912" cy="108012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861048"/>
            <a:ext cx="8208912" cy="10801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37567"/>
            <a:ext cx="3186107" cy="144016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79BB3-592E-4E67-88A2-0CDC91FEAD4E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03-11-2015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214818"/>
            <a:ext cx="3758975" cy="3485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495" y="5158818"/>
            <a:ext cx="2602921" cy="430422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323528" y="6309320"/>
            <a:ext cx="1584176" cy="50405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208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1ABB-3C08-4F96-80A7-A0A34C002267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03-11-2015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918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5536" y="2852936"/>
            <a:ext cx="8352928" cy="1152128"/>
          </a:xfrm>
        </p:spPr>
        <p:txBody>
          <a:bodyPr anchor="t"/>
          <a:lstStyle>
            <a:lvl1pPr algn="ctr">
              <a:defRPr sz="4000" b="0" cap="none"/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4005064"/>
            <a:ext cx="8352928" cy="864096"/>
          </a:xfrm>
        </p:spPr>
        <p:txBody>
          <a:bodyPr anchor="b"/>
          <a:lstStyle>
            <a:lvl1pPr marL="0" indent="0" algn="ctr">
              <a:buNone/>
              <a:defRPr sz="2000" spc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137567"/>
            <a:ext cx="3186107" cy="144016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0C1A-A3FA-461B-96B8-91E386B59AAA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03-11-2015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214818"/>
            <a:ext cx="3758975" cy="3485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3495" y="5158818"/>
            <a:ext cx="2602921" cy="430422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323528" y="6309320"/>
            <a:ext cx="1584176" cy="50405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9564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268760"/>
            <a:ext cx="4172272" cy="48574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68760"/>
            <a:ext cx="4172272" cy="48574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2FCAB-62E0-4C7C-ABFA-8C62971FBFC7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03-11-2015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946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8" y="1268760"/>
            <a:ext cx="4172843" cy="792088"/>
          </a:xfrm>
        </p:spPr>
        <p:txBody>
          <a:bodyPr anchor="b"/>
          <a:lstStyle>
            <a:lvl1pPr marL="0" indent="0">
              <a:buNone/>
              <a:defRPr sz="2400" b="1" spc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3528" y="2132856"/>
            <a:ext cx="4173860" cy="39933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008" y="1268760"/>
            <a:ext cx="4176464" cy="792088"/>
          </a:xfrm>
        </p:spPr>
        <p:txBody>
          <a:bodyPr anchor="b"/>
          <a:lstStyle>
            <a:lvl1pPr marL="0" indent="0">
              <a:buNone/>
              <a:defRPr sz="2400" b="1" spc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32856"/>
            <a:ext cx="4175447" cy="399330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3678C5-9BFA-475B-AECA-091F501580E5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03-11-2015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108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56F34-3310-4CA3-900A-107821A3B586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03-11-2015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746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C6476-415C-4F59-B7BE-3066CFB2A261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03-11-2015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826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3050"/>
            <a:ext cx="3141985" cy="1355750"/>
          </a:xfrm>
        </p:spPr>
        <p:txBody>
          <a:bodyPr anchor="b"/>
          <a:lstStyle>
            <a:lvl1pPr algn="l">
              <a:defRPr sz="2000" b="1" spc="0"/>
            </a:lvl1pPr>
          </a:lstStyle>
          <a:p>
            <a:r>
              <a:rPr lang="en-US" smtClean="0"/>
              <a:t>Click to edit Master title style</a:t>
            </a:r>
            <a:endParaRPr lang="pt-P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24542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3528" y="1700808"/>
            <a:ext cx="3141985" cy="4425355"/>
          </a:xfrm>
        </p:spPr>
        <p:txBody>
          <a:bodyPr/>
          <a:lstStyle>
            <a:lvl1pPr marL="0" indent="0">
              <a:buNone/>
              <a:defRPr sz="1400" spc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4BBC-09A6-4ED2-A77F-795AC0817183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03-11-2015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4551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4797152"/>
            <a:ext cx="8496944" cy="566738"/>
          </a:xfrm>
        </p:spPr>
        <p:txBody>
          <a:bodyPr anchor="b"/>
          <a:lstStyle>
            <a:lvl1pPr algn="l">
              <a:defRPr sz="2000" b="1" spc="0"/>
            </a:lvl1pPr>
          </a:lstStyle>
          <a:p>
            <a:r>
              <a:rPr lang="en-US" smtClean="0"/>
              <a:t>Click to edit Master title style</a:t>
            </a:r>
            <a:endParaRPr lang="pt-PT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3528" y="260648"/>
            <a:ext cx="8496944" cy="446692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pt-P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3528" y="5373216"/>
            <a:ext cx="8496944" cy="648072"/>
          </a:xfrm>
        </p:spPr>
        <p:txBody>
          <a:bodyPr/>
          <a:lstStyle>
            <a:lvl1pPr marL="0" indent="0">
              <a:buNone/>
              <a:defRPr sz="1400" spc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F0FEF-44FF-4D7A-9196-303CAB1A4FFC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03-11-2015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225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PT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898D1-65E6-492D-8753-506FEA7CB1BB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03-11-2015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911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3528" y="274638"/>
            <a:ext cx="615347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408F3-E79F-4198-AE85-4AAB0245E440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03-11-2015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907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pt-PT" smtClean="0"/>
              <a:t>16-Set-15</a:t>
            </a:r>
            <a:endParaRPr lang="pt-PT"/>
          </a:p>
        </p:txBody>
      </p:sp>
      <p:sp>
        <p:nvSpPr>
          <p:cNvPr id="3" name="Slide Number Placeholder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EEA56B7-9683-45A8-9865-6BCCC532A874}" type="slidenum"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12805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title"/>
          </p:nvPr>
        </p:nvSpPr>
        <p:spPr>
          <a:xfrm>
            <a:off x="669727" y="312539"/>
            <a:ext cx="7804547" cy="985768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5600"/>
              <a:t>Title Text</a:t>
            </a:r>
          </a:p>
        </p:txBody>
      </p:sp>
      <p:sp>
        <p:nvSpPr>
          <p:cNvPr id="25" name="Shape 2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37361555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107950" y="2130426"/>
            <a:ext cx="4103688" cy="2235200"/>
          </a:xfrm>
        </p:spPr>
        <p:txBody>
          <a:bodyPr/>
          <a:lstStyle>
            <a:lvl1pPr>
              <a:defRPr sz="3500" b="1">
                <a:solidFill>
                  <a:schemeClr val="tx1"/>
                </a:solidFill>
              </a:defRPr>
            </a:lvl1pPr>
          </a:lstStyle>
          <a:p>
            <a:r>
              <a:rPr lang="pt-PT"/>
              <a:t>Clique para editar o estilo do título</a:t>
            </a:r>
          </a:p>
        </p:txBody>
      </p:sp>
    </p:spTree>
    <p:extLst>
      <p:ext uri="{BB962C8B-B14F-4D97-AF65-F5344CB8AC3E}">
        <p14:creationId xmlns:p14="http://schemas.microsoft.com/office/powerpoint/2010/main" val="37632089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41CAB4-EC75-4492-88E6-C1295B1DD4D5}" type="datetime1">
              <a:rPr lang="pt-PT" smtClean="0">
                <a:solidFill>
                  <a:srgbClr val="FFFFFF"/>
                </a:solidFill>
              </a:rPr>
              <a:t>03-11-2015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F0DB73F-670F-45AD-862D-8950BC744E8C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84972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21CBF3-BE7D-4DDE-BBE5-AAA9D27B8D02}" type="datetime1">
              <a:rPr lang="pt-PT" smtClean="0">
                <a:solidFill>
                  <a:srgbClr val="FFFFFF"/>
                </a:solidFill>
              </a:rPr>
              <a:t>03-11-2015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E25A204-B841-4D33-989C-208BE59366DA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80018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2420939"/>
            <a:ext cx="4038600" cy="36718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2420939"/>
            <a:ext cx="4038600" cy="36718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B77D80-43F8-406B-AD55-2CD31FA570BA}" type="datetime1">
              <a:rPr lang="pt-PT" smtClean="0">
                <a:solidFill>
                  <a:srgbClr val="FFFFFF"/>
                </a:solidFill>
              </a:rPr>
              <a:t>03-11-2015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0B7D76-CC4B-4B38-95AC-FC1B210E423B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590867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2098BE-0910-4035-B34C-A7CF8B8FABE2}" type="datetime1">
              <a:rPr lang="pt-PT" smtClean="0">
                <a:solidFill>
                  <a:srgbClr val="FFFFFF"/>
                </a:solidFill>
              </a:rPr>
              <a:t>03-11-2015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C88A9D2-B845-4C66-904A-E7ABF2E7C245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9" name="Marcador de Posição do Rodapé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445108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92F281-DC28-4ECC-945C-3BF09A8B470A}" type="datetime1">
              <a:rPr lang="pt-PT" smtClean="0">
                <a:solidFill>
                  <a:srgbClr val="FFFFFF"/>
                </a:solidFill>
              </a:rPr>
              <a:t>03-11-2015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102C1D1-E16F-4110-9B95-D6153514D36D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157155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8D4546-151B-49A9-A26B-F72949D915CD}" type="datetime1">
              <a:rPr lang="pt-PT" smtClean="0">
                <a:solidFill>
                  <a:srgbClr val="FFFFFF"/>
                </a:solidFill>
              </a:rPr>
              <a:t>03-11-2015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521EF9-1EB9-4FC7-9F1A-EB0993003C2D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771182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12CB20-E0E7-4A91-A6BD-FA25413F8863}" type="datetime1">
              <a:rPr lang="pt-PT" smtClean="0">
                <a:solidFill>
                  <a:srgbClr val="FFFFFF"/>
                </a:solidFill>
              </a:rPr>
              <a:t>03-11-2015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8529ABC-B838-4B69-B0ED-4D7E29114905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662257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561ED3-506D-4813-BAC8-2CA43B2AB4A8}" type="datetime1">
              <a:rPr lang="pt-PT" smtClean="0">
                <a:solidFill>
                  <a:srgbClr val="FFFFFF"/>
                </a:solidFill>
              </a:rPr>
              <a:t>03-11-2015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C3F2240-E099-46BA-8A50-9839ECC96213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121223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456607-49EC-42CD-A9F3-EFE7CC99D09B}" type="datetime1">
              <a:rPr lang="pt-PT" smtClean="0">
                <a:solidFill>
                  <a:srgbClr val="FFFFFF"/>
                </a:solidFill>
              </a:rPr>
              <a:t>03-11-2015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6FDADBF-3438-4D92-B986-D37BE3EEB0D4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068733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341438"/>
            <a:ext cx="2057400" cy="4751387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341438"/>
            <a:ext cx="6019800" cy="4751387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F827CA-5030-4659-934B-2ECAE6F3383E}" type="datetime1">
              <a:rPr lang="pt-PT" smtClean="0">
                <a:solidFill>
                  <a:srgbClr val="FFFFFF"/>
                </a:solidFill>
              </a:rPr>
              <a:t>03-11-2015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8864D8B-7E68-4867-ADD1-3699FFE4FB81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705517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107950" y="2130425"/>
            <a:ext cx="4103688" cy="2235200"/>
          </a:xfrm>
        </p:spPr>
        <p:txBody>
          <a:bodyPr/>
          <a:lstStyle>
            <a:lvl1pPr>
              <a:defRPr sz="2625" b="1">
                <a:solidFill>
                  <a:schemeClr val="tx1"/>
                </a:solidFill>
              </a:defRPr>
            </a:lvl1pPr>
          </a:lstStyle>
          <a:p>
            <a:r>
              <a:rPr lang="pt-PT" smtClean="0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34226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5718F7-2F0D-4DD0-9254-410EA152372D}" type="datetime1">
              <a:rPr lang="pt-PT" smtClean="0">
                <a:solidFill>
                  <a:srgbClr val="FFFFFF"/>
                </a:solidFill>
              </a:rPr>
              <a:pPr/>
              <a:t>08-11-2015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F0DB73F-670F-45AD-862D-8950BC744E8C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RCAAP - Repositório Cientifico de Acesso Aberto de Portugal</a:t>
            </a:r>
          </a:p>
        </p:txBody>
      </p:sp>
    </p:spTree>
    <p:extLst>
      <p:ext uri="{BB962C8B-B14F-4D97-AF65-F5344CB8AC3E}">
        <p14:creationId xmlns:p14="http://schemas.microsoft.com/office/powerpoint/2010/main" val="192298281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9714F5-599B-41B3-8036-E374301FDC2A}" type="datetime1">
              <a:rPr lang="pt-PT" smtClean="0">
                <a:solidFill>
                  <a:srgbClr val="FFFFFF"/>
                </a:solidFill>
              </a:rPr>
              <a:pPr/>
              <a:t>08-11-2015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E25A204-B841-4D33-989C-208BE59366DA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RCAAP - Repositório Cientifico de Acesso Aberto de Portugal</a:t>
            </a:r>
          </a:p>
        </p:txBody>
      </p:sp>
    </p:spTree>
    <p:extLst>
      <p:ext uri="{BB962C8B-B14F-4D97-AF65-F5344CB8AC3E}">
        <p14:creationId xmlns:p14="http://schemas.microsoft.com/office/powerpoint/2010/main" val="20624740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2420940"/>
            <a:ext cx="4038600" cy="367188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2420940"/>
            <a:ext cx="4038600" cy="367188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7DD62D-CD0C-4E39-B353-EE82AE063E98}" type="datetime1">
              <a:rPr lang="pt-PT" smtClean="0">
                <a:solidFill>
                  <a:srgbClr val="FFFFFF"/>
                </a:solidFill>
              </a:rPr>
              <a:pPr/>
              <a:t>08-11-2015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20B7D76-CC4B-4B38-95AC-FC1B210E423B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RCAAP - Repositório Cientifico de Acesso Aberto de Portugal</a:t>
            </a:r>
          </a:p>
        </p:txBody>
      </p:sp>
    </p:spTree>
    <p:extLst>
      <p:ext uri="{BB962C8B-B14F-4D97-AF65-F5344CB8AC3E}">
        <p14:creationId xmlns:p14="http://schemas.microsoft.com/office/powerpoint/2010/main" val="3810867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391E78-2372-4891-B234-9D80CE6255CE}" type="datetime1">
              <a:rPr lang="pt-PT" smtClean="0">
                <a:solidFill>
                  <a:srgbClr val="FFFFFF"/>
                </a:solidFill>
              </a:rPr>
              <a:pPr/>
              <a:t>08-11-2015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8" name="Marcador de Posição do Número do Diapositivo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C88A9D2-B845-4C66-904A-E7ABF2E7C245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9" name="Marcador de Posição do Rodapé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RCAAP - Repositório Cientifico de Acesso Aberto de Portugal</a:t>
            </a:r>
          </a:p>
        </p:txBody>
      </p:sp>
    </p:spTree>
    <p:extLst>
      <p:ext uri="{BB962C8B-B14F-4D97-AF65-F5344CB8AC3E}">
        <p14:creationId xmlns:p14="http://schemas.microsoft.com/office/powerpoint/2010/main" val="14366042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A3D9C4-EFF5-4CB2-AC39-8F9B92784DBB}" type="datetime1">
              <a:rPr lang="pt-PT" smtClean="0">
                <a:solidFill>
                  <a:srgbClr val="FFFFFF"/>
                </a:solidFill>
              </a:rPr>
              <a:pPr/>
              <a:t>08-11-2015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102C1D1-E16F-4110-9B95-D6153514D36D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RCAAP - Repositório Cientifico de Acesso Aberto de Portugal</a:t>
            </a:r>
          </a:p>
        </p:txBody>
      </p:sp>
    </p:spTree>
    <p:extLst>
      <p:ext uri="{BB962C8B-B14F-4D97-AF65-F5344CB8AC3E}">
        <p14:creationId xmlns:p14="http://schemas.microsoft.com/office/powerpoint/2010/main" val="42334575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BF0B37-77D8-4BC0-B5CA-04244DB09C9D}" type="datetime1">
              <a:rPr lang="pt-PT" smtClean="0">
                <a:solidFill>
                  <a:srgbClr val="FFFFFF"/>
                </a:solidFill>
              </a:rPr>
              <a:pPr/>
              <a:t>08-11-2015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521EF9-1EB9-4FC7-9F1A-EB0993003C2D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RCAAP - Repositório Cientifico de Acesso Aberto de Portugal</a:t>
            </a:r>
          </a:p>
        </p:txBody>
      </p:sp>
    </p:spTree>
    <p:extLst>
      <p:ext uri="{BB962C8B-B14F-4D97-AF65-F5344CB8AC3E}">
        <p14:creationId xmlns:p14="http://schemas.microsoft.com/office/powerpoint/2010/main" val="2948705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9D3EC1-E69A-437C-8776-978D462A01C4}" type="datetime1">
              <a:rPr lang="pt-PT" smtClean="0">
                <a:solidFill>
                  <a:srgbClr val="FFFFFF"/>
                </a:solidFill>
              </a:rPr>
              <a:pPr/>
              <a:t>08-11-2015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8529ABC-B838-4B69-B0ED-4D7E29114905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RCAAP - Repositório Cientifico de Acesso Aberto de Portugal</a:t>
            </a:r>
          </a:p>
        </p:txBody>
      </p:sp>
    </p:spTree>
    <p:extLst>
      <p:ext uri="{BB962C8B-B14F-4D97-AF65-F5344CB8AC3E}">
        <p14:creationId xmlns:p14="http://schemas.microsoft.com/office/powerpoint/2010/main" val="234271474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PT" smtClean="0"/>
              <a:t>Drag picture to placeholder or click icon to add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pt-PT" smtClean="0"/>
              <a:t>Click to edit Master text styles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D8D09E-A586-4D1E-9FAF-1CCCBE9423B5}" type="datetime1">
              <a:rPr lang="pt-PT" smtClean="0">
                <a:solidFill>
                  <a:srgbClr val="FFFFFF"/>
                </a:solidFill>
              </a:rPr>
              <a:pPr/>
              <a:t>08-11-2015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C3F2240-E099-46BA-8A50-9839ECC96213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7" name="Marcador de Posição do Rodapé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RCAAP - Repositório Cientifico de Acesso Aberto de Portugal</a:t>
            </a:r>
          </a:p>
        </p:txBody>
      </p:sp>
    </p:spTree>
    <p:extLst>
      <p:ext uri="{BB962C8B-B14F-4D97-AF65-F5344CB8AC3E}">
        <p14:creationId xmlns:p14="http://schemas.microsoft.com/office/powerpoint/2010/main" val="428417894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35F288-DA18-4923-B70E-7932501E9A2D}" type="datetime1">
              <a:rPr lang="pt-PT" smtClean="0">
                <a:solidFill>
                  <a:srgbClr val="FFFFFF"/>
                </a:solidFill>
              </a:rPr>
              <a:pPr/>
              <a:t>08-11-2015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6FDADBF-3438-4D92-B986-D37BE3EEB0D4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RCAAP - Repositório Cientifico de Acesso Aberto de Portugal</a:t>
            </a:r>
          </a:p>
        </p:txBody>
      </p:sp>
    </p:spTree>
    <p:extLst>
      <p:ext uri="{BB962C8B-B14F-4D97-AF65-F5344CB8AC3E}">
        <p14:creationId xmlns:p14="http://schemas.microsoft.com/office/powerpoint/2010/main" val="30917591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341438"/>
            <a:ext cx="2057400" cy="4751387"/>
          </a:xfrm>
        </p:spPr>
        <p:txBody>
          <a:bodyPr vert="eaVert"/>
          <a:lstStyle/>
          <a:p>
            <a:r>
              <a:rPr lang="pt-PT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341438"/>
            <a:ext cx="6019800" cy="4751387"/>
          </a:xfrm>
        </p:spPr>
        <p:txBody>
          <a:bodyPr vert="eaVert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FBBD9D-03C2-4DF0-9AD7-99143F5791BF}" type="datetime1">
              <a:rPr lang="pt-PT" smtClean="0">
                <a:solidFill>
                  <a:srgbClr val="FFFFFF"/>
                </a:solidFill>
              </a:rPr>
              <a:pPr/>
              <a:t>08-11-2015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8864D8B-7E68-4867-ADD1-3699FFE4FB81}" type="slidenum">
              <a:rPr lang="pt-PT">
                <a:solidFill>
                  <a:srgbClr val="FFFFFF"/>
                </a:solidFill>
              </a:rPr>
              <a:pPr/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RCAAP - Repositório Cientifico de Acesso Aberto de Portugal</a:t>
            </a:r>
          </a:p>
        </p:txBody>
      </p:sp>
    </p:spTree>
    <p:extLst>
      <p:ext uri="{BB962C8B-B14F-4D97-AF65-F5344CB8AC3E}">
        <p14:creationId xmlns:p14="http://schemas.microsoft.com/office/powerpoint/2010/main" val="14876015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1341440"/>
            <a:ext cx="7416800" cy="7207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20940"/>
            <a:ext cx="4038600" cy="36718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2420940"/>
            <a:ext cx="4038600" cy="36718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2D3B9-387B-4A76-949A-11CE6828647F}" type="datetime1">
              <a:rPr lang="pt-PT">
                <a:solidFill>
                  <a:srgbClr val="FFFFFF"/>
                </a:solidFill>
              </a:rPr>
              <a:pPr>
                <a:defRPr/>
              </a:pPr>
              <a:t>08-11-2015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5577F-A9ED-4E58-95EE-B0C534AB1F65}" type="slidenum">
              <a:rPr lang="pt-PT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pt-PT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RCAAP - Repositório Cientifico de Acesso Aberto de Portugal</a:t>
            </a:r>
          </a:p>
        </p:txBody>
      </p:sp>
    </p:spTree>
    <p:extLst>
      <p:ext uri="{BB962C8B-B14F-4D97-AF65-F5344CB8AC3E}">
        <p14:creationId xmlns:p14="http://schemas.microsoft.com/office/powerpoint/2010/main" val="277490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259624"/>
            <a:ext cx="9144000" cy="598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496944" cy="10481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8" y="1268760"/>
            <a:ext cx="8496944" cy="4680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6346345"/>
            <a:ext cx="1296143" cy="41733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3904" y="6356350"/>
            <a:ext cx="12961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defRPr>
            </a:lvl1pPr>
          </a:lstStyle>
          <a:p>
            <a:fld id="{80055967-0737-4C49-9E30-F0793E33C778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03-11-2015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072" y="6356350"/>
            <a:ext cx="514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otum" panose="020B0600000101010101" pitchFamily="34" charset="-127"/>
                <a:ea typeface="Dotum" panose="020B0600000101010101" pitchFamily="34" charset="-127"/>
              </a:defRPr>
            </a:lvl1pPr>
          </a:lstStyle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179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97" r:id="rId12"/>
    <p:sldLayoutId id="2147483698" r:id="rId13"/>
  </p:sldLayoutIdLst>
  <p:timing>
    <p:tnLst>
      <p:par>
        <p:cTn id="1" dur="indefinite" restart="never" nodeType="tmRoot"/>
      </p:par>
    </p:tnLst>
  </p:timing>
  <p:hf hdr="0" ftr="0"/>
  <p:txStyles>
    <p:titleStyle>
      <a:lvl1pPr algn="l" defTabSz="914400" rtl="0" eaLnBrk="1" latinLnBrk="0" hangingPunct="1">
        <a:spcBef>
          <a:spcPct val="0"/>
        </a:spcBef>
        <a:buNone/>
        <a:defRPr sz="4000" i="0" kern="1200" spc="-150">
          <a:solidFill>
            <a:schemeClr val="tx1"/>
          </a:solidFill>
          <a:latin typeface="Dotum" panose="020B0600000101010101" pitchFamily="34" charset="-127"/>
          <a:ea typeface="Dotum" panose="020B0600000101010101" pitchFamily="34" charset="-127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 spc="-150">
          <a:solidFill>
            <a:schemeClr val="tx1"/>
          </a:solidFill>
          <a:latin typeface="Dotum" panose="020B0600000101010101" pitchFamily="34" charset="-127"/>
          <a:ea typeface="Dotum" panose="020B0600000101010101" pitchFamily="34" charset="-127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00" kern="1200" spc="0">
          <a:solidFill>
            <a:schemeClr val="tx1"/>
          </a:solidFill>
          <a:latin typeface="Dotum" panose="020B0600000101010101" pitchFamily="34" charset="-127"/>
          <a:ea typeface="Dotum" panose="020B0600000101010101" pitchFamily="34" charset="-127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 spc="0">
          <a:solidFill>
            <a:schemeClr val="tx1"/>
          </a:solidFill>
          <a:latin typeface="Dotum" panose="020B0600000101010101" pitchFamily="34" charset="-127"/>
          <a:ea typeface="Dotum" panose="020B0600000101010101" pitchFamily="34" charset="-127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 spc="0">
          <a:solidFill>
            <a:schemeClr val="tx1"/>
          </a:solidFill>
          <a:latin typeface="Dotum" panose="020B0600000101010101" pitchFamily="34" charset="-127"/>
          <a:ea typeface="Dotum" panose="020B0600000101010101" pitchFamily="34" charset="-127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 spc="0">
          <a:solidFill>
            <a:schemeClr val="tx1"/>
          </a:solidFill>
          <a:latin typeface="Dotum" panose="020B0600000101010101" pitchFamily="34" charset="-127"/>
          <a:ea typeface="Dotum" panose="020B0600000101010101" pitchFamily="34" charset="-127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1341439"/>
            <a:ext cx="74168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20939"/>
            <a:ext cx="8229600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0825" y="6524626"/>
            <a:ext cx="865188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C1E7258-9553-49AF-878B-26972DEBD2AC}" type="datetime1">
              <a:rPr lang="pt-PT" smtClean="0">
                <a:solidFill>
                  <a:srgbClr val="FFFFFF"/>
                </a:solidFill>
                <a:latin typeface="Arial" charset="0"/>
              </a:rPr>
              <a:t>03-11-2015</a:t>
            </a:fld>
            <a:endParaRPr lang="pt-PT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2813" y="6524626"/>
            <a:ext cx="4318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 b="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3247C0-3902-4FDA-908D-864A960C783F}" type="slidenum">
              <a:rPr lang="pt-PT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t-PT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31913" y="6524626"/>
            <a:ext cx="69850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 b="0">
                <a:solidFill>
                  <a:srgbClr val="C0C0C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45972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EA9B08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EA9B08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EA9B08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EA9B08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EA9B08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EA9B08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EA9B08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EA9B08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EA9B08"/>
          </a:solidFill>
          <a:latin typeface="Trebuchet MS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20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650" y="1341440"/>
            <a:ext cx="74168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20940"/>
            <a:ext cx="8229600" cy="367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50825" y="6524625"/>
            <a:ext cx="865188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675" b="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BA0B2C-91E1-4D2F-B9E6-A68FBE1558F8}" type="datetime1">
              <a:rPr lang="pt-P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08-11-2015</a:t>
            </a:fld>
            <a:endParaRPr lang="pt-PT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38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532813" y="6524625"/>
            <a:ext cx="4318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675" b="0">
                <a:solidFill>
                  <a:schemeClr val="bg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3247C0-3902-4FDA-908D-864A960C783F}" type="slidenum">
              <a:rPr lang="pt-PT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t-PT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39" name="Rectangle 1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31913" y="6524625"/>
            <a:ext cx="69850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675" b="0">
                <a:solidFill>
                  <a:srgbClr val="C0C0C0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PT"/>
              <a:t>RCAAP - Repositório Cientifico de Acesso Aberto de Portugal</a:t>
            </a:r>
          </a:p>
        </p:txBody>
      </p:sp>
    </p:spTree>
    <p:extLst>
      <p:ext uri="{BB962C8B-B14F-4D97-AF65-F5344CB8AC3E}">
        <p14:creationId xmlns:p14="http://schemas.microsoft.com/office/powerpoint/2010/main" val="330600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EA9B08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EA9B08"/>
          </a:solidFill>
          <a:latin typeface="Trebuchet MS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EA9B08"/>
          </a:solidFill>
          <a:latin typeface="Trebuchet MS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EA9B08"/>
          </a:solidFill>
          <a:latin typeface="Trebuchet MS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EA9B08"/>
          </a:solidFill>
          <a:latin typeface="Trebuchet MS" pitchFamily="34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EA9B08"/>
          </a:solidFill>
          <a:latin typeface="Trebuchet MS" pitchFamily="34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EA9B08"/>
          </a:solidFill>
          <a:latin typeface="Trebuchet MS" pitchFamily="34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EA9B08"/>
          </a:solidFill>
          <a:latin typeface="Trebuchet MS" pitchFamily="34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EA9B08"/>
          </a:solidFill>
          <a:latin typeface="Trebuchet MS" pitchFamily="34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1" fontAlgn="base" hangingPunct="1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2100">
          <a:solidFill>
            <a:schemeClr val="tx1"/>
          </a:solidFill>
          <a:latin typeface="+mn-lt"/>
        </a:defRPr>
      </a:lvl2pPr>
      <a:lvl3pPr marL="857250" indent="-171450" algn="l" rtl="0" eaLnBrk="1" fontAlgn="base" hangingPunct="1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1800">
          <a:solidFill>
            <a:schemeClr val="tx1"/>
          </a:solidFill>
          <a:latin typeface="+mn-lt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1500">
          <a:solidFill>
            <a:schemeClr val="tx1"/>
          </a:solidFill>
          <a:latin typeface="+mn-lt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1500">
          <a:solidFill>
            <a:schemeClr val="tx1"/>
          </a:solidFill>
          <a:latin typeface="+mn-lt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1500">
          <a:solidFill>
            <a:schemeClr val="tx1"/>
          </a:solidFill>
          <a:latin typeface="+mn-lt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1500">
          <a:solidFill>
            <a:schemeClr val="tx1"/>
          </a:solidFill>
          <a:latin typeface="+mn-lt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1500">
          <a:solidFill>
            <a:schemeClr val="tx1"/>
          </a:solidFill>
          <a:latin typeface="+mn-lt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lr>
          <a:srgbClr val="0289CA"/>
        </a:buClr>
        <a:buFont typeface="Trebuchet MS" pitchFamily="34" charset="0"/>
        <a:buChar char="●"/>
        <a:defRPr sz="1500"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hare.net/JooMoreira3/pt-criscasrairome16may2014v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ptcris.pt/en/hub-ptcris-en/" TargetMode="External"/><Relationship Id="rId2" Type="http://schemas.openxmlformats.org/officeDocument/2006/relationships/hyperlink" Target="http://f1000research.com/articles/4-181/v1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gi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repository.jisc.ac.uk/5853/1/Review-of-orgIDs-usecases-clax.pdf" TargetMode="Externa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2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api.ptcris.pt:8443/cerifapi/persons/320032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pi.ptcris.pt:8443/cerifapi/fundings/1574" TargetMode="External"/><Relationship Id="rId5" Type="http://schemas.openxmlformats.org/officeDocument/2006/relationships/hyperlink" Target="https://api.ptcris.pt:8443/cerifapi/projects/197341" TargetMode="External"/><Relationship Id="rId4" Type="http://schemas.openxmlformats.org/officeDocument/2006/relationships/hyperlink" Target="https://api.ptcris.pt:8443/cerifapi/orgunits/8287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14.gi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noProof="0" dirty="0" smtClean="0"/>
              <a:t>PTCRIS status report</a:t>
            </a:r>
            <a:endParaRPr lang="en-US" noProof="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67544" y="4005064"/>
            <a:ext cx="8208912" cy="1080120"/>
          </a:xfrm>
        </p:spPr>
        <p:txBody>
          <a:bodyPr/>
          <a:lstStyle/>
          <a:p>
            <a:r>
              <a:rPr lang="en-US" noProof="0" dirty="0" smtClean="0"/>
              <a:t>João Mendes Moreira</a:t>
            </a:r>
            <a:endParaRPr lang="en-US" noProof="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E6364-355F-4406-B2B5-96EE83752964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03-11-2015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952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Outline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noProof="0" dirty="0" smtClean="0"/>
              <a:t>PTCRIS context and status</a:t>
            </a:r>
          </a:p>
          <a:p>
            <a:r>
              <a:rPr lang="en-US" noProof="0" dirty="0" smtClean="0"/>
              <a:t>Next steps</a:t>
            </a:r>
          </a:p>
          <a:p>
            <a:r>
              <a:rPr lang="en-US" noProof="0" dirty="0" smtClean="0"/>
              <a:t>Use case – Delivering a Funder OA Policy</a:t>
            </a:r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1ABB-3C08-4F96-80A7-A0A34C002267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08-11-2015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10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PT" noProof="0" dirty="0" smtClean="0"/>
              <a:t>Context</a:t>
            </a:r>
            <a:endParaRPr lang="en-US" altLang="pt-PT" noProof="0" dirty="0" smtClean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793785656"/>
              </p:ext>
            </p:extLst>
          </p:nvPr>
        </p:nvGraphicFramePr>
        <p:xfrm>
          <a:off x="107504" y="1212140"/>
          <a:ext cx="8928992" cy="5169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Right Arrow 8"/>
          <p:cNvSpPr/>
          <p:nvPr/>
        </p:nvSpPr>
        <p:spPr>
          <a:xfrm>
            <a:off x="539750" y="5454493"/>
            <a:ext cx="8464550" cy="77407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 b="1" dirty="0"/>
          </a:p>
        </p:txBody>
      </p:sp>
      <p:sp>
        <p:nvSpPr>
          <p:cNvPr id="8199" name="TextBox 9"/>
          <p:cNvSpPr txBox="1">
            <a:spLocks noChangeArrowheads="1"/>
          </p:cNvSpPr>
          <p:nvPr/>
        </p:nvSpPr>
        <p:spPr bwMode="auto">
          <a:xfrm>
            <a:off x="611336" y="5651400"/>
            <a:ext cx="2376488" cy="338554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pt-PT" sz="1600" b="1" dirty="0">
                <a:solidFill>
                  <a:schemeClr val="bg1"/>
                </a:solidFill>
                <a:latin typeface="Garamond" pitchFamily="18" charset="0"/>
              </a:rPr>
              <a:t>Studies and strategy </a:t>
            </a:r>
          </a:p>
        </p:txBody>
      </p:sp>
      <p:sp>
        <p:nvSpPr>
          <p:cNvPr id="8200" name="TextBox 11"/>
          <p:cNvSpPr txBox="1">
            <a:spLocks noChangeArrowheads="1"/>
          </p:cNvSpPr>
          <p:nvPr/>
        </p:nvSpPr>
        <p:spPr bwMode="auto">
          <a:xfrm>
            <a:off x="7308528" y="5648225"/>
            <a:ext cx="151221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pt-PT" sz="1600" b="1" dirty="0" smtClean="0">
                <a:solidFill>
                  <a:schemeClr val="bg1"/>
                </a:solidFill>
                <a:latin typeface="Garamond" pitchFamily="18" charset="0"/>
              </a:rPr>
              <a:t>Achievements</a:t>
            </a:r>
            <a:endParaRPr lang="en-US" altLang="pt-PT" sz="16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491880" y="4653136"/>
            <a:ext cx="5512420" cy="774070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202" name="TextBox 13"/>
          <p:cNvSpPr txBox="1">
            <a:spLocks noChangeArrowheads="1"/>
          </p:cNvSpPr>
          <p:nvPr/>
        </p:nvSpPr>
        <p:spPr bwMode="auto">
          <a:xfrm>
            <a:off x="4932040" y="4851142"/>
            <a:ext cx="237648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pt-PT" sz="1600" b="1" dirty="0" smtClean="0">
                <a:solidFill>
                  <a:schemeClr val="bg1"/>
                </a:solidFill>
                <a:latin typeface="Garamond" pitchFamily="18" charset="0"/>
              </a:rPr>
              <a:t>Collaboration science</a:t>
            </a:r>
            <a:endParaRPr lang="en-US" altLang="pt-PT" sz="16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1520" y="888975"/>
            <a:ext cx="12961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/>
              <a:t>1S2013</a:t>
            </a:r>
            <a:endParaRPr lang="en-US" sz="1500" dirty="0"/>
          </a:p>
        </p:txBody>
      </p:sp>
      <p:sp>
        <p:nvSpPr>
          <p:cNvPr id="17" name="TextBox 16"/>
          <p:cNvSpPr txBox="1"/>
          <p:nvPr/>
        </p:nvSpPr>
        <p:spPr>
          <a:xfrm>
            <a:off x="2555776" y="841714"/>
            <a:ext cx="12961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/>
              <a:t>Jul-Dec 2013</a:t>
            </a:r>
            <a:endParaRPr lang="en-US" sz="1500" dirty="0"/>
          </a:p>
        </p:txBody>
      </p:sp>
      <p:sp>
        <p:nvSpPr>
          <p:cNvPr id="18" name="TextBox 17"/>
          <p:cNvSpPr txBox="1"/>
          <p:nvPr/>
        </p:nvSpPr>
        <p:spPr>
          <a:xfrm>
            <a:off x="6012160" y="692696"/>
            <a:ext cx="11521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/>
              <a:t>May</a:t>
            </a:r>
            <a:r>
              <a:rPr lang="en-US" sz="1500" dirty="0" smtClean="0"/>
              <a:t>-2014</a:t>
            </a:r>
          </a:p>
          <a:p>
            <a:pPr algn="ctr"/>
            <a:r>
              <a:rPr lang="en-US" sz="1500" dirty="0" smtClean="0"/>
              <a:t>Dec-2015</a:t>
            </a:r>
            <a:endParaRPr lang="en-US" sz="1500" dirty="0"/>
          </a:p>
        </p:txBody>
      </p:sp>
      <p:sp>
        <p:nvSpPr>
          <p:cNvPr id="19" name="Right Arrow 18"/>
          <p:cNvSpPr/>
          <p:nvPr/>
        </p:nvSpPr>
        <p:spPr>
          <a:xfrm>
            <a:off x="6372200" y="3807058"/>
            <a:ext cx="2632100" cy="77407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dirty="0" smtClean="0"/>
              <a:t>Collaboration ES + Science</a:t>
            </a:r>
            <a:endParaRPr lang="en-US" sz="1600" dirty="0"/>
          </a:p>
        </p:txBody>
      </p:sp>
      <p:sp>
        <p:nvSpPr>
          <p:cNvPr id="20" name="TextBox 7"/>
          <p:cNvSpPr txBox="1">
            <a:spLocks noChangeArrowheads="1"/>
          </p:cNvSpPr>
          <p:nvPr/>
        </p:nvSpPr>
        <p:spPr bwMode="auto">
          <a:xfrm>
            <a:off x="7884368" y="908720"/>
            <a:ext cx="936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pt-PT" sz="1800" b="1" dirty="0" smtClean="0">
                <a:latin typeface="+mn-lt"/>
              </a:rPr>
              <a:t>Today</a:t>
            </a:r>
            <a:endParaRPr lang="en-US" altLang="pt-PT" sz="1800" b="1" dirty="0"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740352" y="249289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Go Stage 1</a:t>
            </a:r>
            <a:endParaRPr lang="en-US" b="1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16-Sep-2015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prstClr val="black">
                    <a:tint val="75000"/>
                  </a:prstClr>
                </a:solidFill>
              </a:rPr>
              <a:t>4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211960" y="841714"/>
            <a:ext cx="12961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dirty="0" smtClean="0"/>
              <a:t>May 2014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12610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PT" noProof="0" dirty="0" smtClean="0"/>
              <a:t> Mission</a:t>
            </a:r>
            <a:endParaRPr lang="en-US" altLang="pt-PT" noProof="0" dirty="0" smtClean="0"/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467544" y="3284984"/>
            <a:ext cx="8229600" cy="2520280"/>
          </a:xfrm>
        </p:spPr>
        <p:txBody>
          <a:bodyPr/>
          <a:lstStyle/>
          <a:p>
            <a:pPr marL="0" indent="0" algn="just">
              <a:buNone/>
            </a:pPr>
            <a:r>
              <a:rPr lang="en-US" noProof="0" dirty="0" smtClean="0"/>
              <a:t>Ensure the </a:t>
            </a:r>
            <a:r>
              <a:rPr lang="en-US" b="1" noProof="0" dirty="0" smtClean="0"/>
              <a:t>creation</a:t>
            </a:r>
            <a:r>
              <a:rPr lang="en-US" noProof="0" dirty="0" smtClean="0"/>
              <a:t> and </a:t>
            </a:r>
            <a:r>
              <a:rPr lang="en-US" b="1" noProof="0" dirty="0" smtClean="0"/>
              <a:t>sustained</a:t>
            </a:r>
            <a:r>
              <a:rPr lang="en-US" noProof="0" dirty="0" smtClean="0"/>
              <a:t> development of </a:t>
            </a:r>
            <a:r>
              <a:rPr lang="en-US" b="1" noProof="0" dirty="0" smtClean="0"/>
              <a:t>national integrated information ecosystem </a:t>
            </a:r>
            <a:r>
              <a:rPr lang="en-US" noProof="0" dirty="0" smtClean="0"/>
              <a:t>(</a:t>
            </a:r>
            <a:r>
              <a:rPr lang="en-US" u="sng" noProof="0" dirty="0" smtClean="0">
                <a:hlinkClick r:id="rId3"/>
              </a:rPr>
              <a:t>PTCRIS</a:t>
            </a:r>
            <a:r>
              <a:rPr lang="en-US" noProof="0" dirty="0" smtClean="0"/>
              <a:t>) to </a:t>
            </a:r>
            <a:r>
              <a:rPr lang="en-US" b="1" noProof="0" dirty="0" smtClean="0"/>
              <a:t>support research management</a:t>
            </a:r>
            <a:endParaRPr lang="en-US" altLang="pt-PT" b="1" noProof="0" dirty="0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668D0-4A67-42FC-99CD-22E2C294A187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03-11-2015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3" y="1340768"/>
            <a:ext cx="3186107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Goals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800" noProof="0" dirty="0" smtClean="0"/>
              <a:t>Define </a:t>
            </a:r>
            <a:r>
              <a:rPr lang="en-US" sz="2800" b="1" noProof="0" dirty="0" smtClean="0"/>
              <a:t>the regulatory framework </a:t>
            </a:r>
            <a:r>
              <a:rPr lang="en-US" sz="2800" noProof="0" dirty="0" smtClean="0"/>
              <a:t>to adopt by the various systems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noProof="0" dirty="0" smtClean="0"/>
              <a:t>Coordinate</a:t>
            </a:r>
            <a:r>
              <a:rPr lang="en-US" sz="2800" noProof="0" dirty="0" smtClean="0"/>
              <a:t> FCT’s systems integration in accordance with the standards framework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noProof="0" dirty="0" smtClean="0"/>
              <a:t>Coordinate</a:t>
            </a:r>
            <a:r>
              <a:rPr lang="en-US" sz="2800" noProof="0" dirty="0" smtClean="0"/>
              <a:t> </a:t>
            </a:r>
            <a:r>
              <a:rPr lang="en-US" sz="2800" b="1" noProof="0" dirty="0" smtClean="0"/>
              <a:t>external systems</a:t>
            </a:r>
            <a:r>
              <a:rPr lang="en-US" sz="2800" noProof="0" dirty="0" smtClean="0"/>
              <a:t> integration with FCT (National and International) according to the standards framework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b="1" noProof="0" dirty="0" smtClean="0"/>
              <a:t>Support</a:t>
            </a:r>
            <a:r>
              <a:rPr lang="en-US" sz="2800" noProof="0" dirty="0" smtClean="0"/>
              <a:t> and </a:t>
            </a:r>
            <a:r>
              <a:rPr lang="en-US" sz="2800" b="1" noProof="0" dirty="0" smtClean="0"/>
              <a:t>promote </a:t>
            </a:r>
            <a:r>
              <a:rPr lang="en-US" sz="2800" noProof="0" dirty="0" smtClean="0"/>
              <a:t>within </a:t>
            </a:r>
            <a:r>
              <a:rPr lang="en-US" sz="2800" b="1" noProof="0" dirty="0" smtClean="0"/>
              <a:t>community</a:t>
            </a:r>
            <a:r>
              <a:rPr lang="en-US" sz="2800" noProof="0" dirty="0" smtClean="0"/>
              <a:t> the use of the systems of the PT-CRIS.</a:t>
            </a:r>
            <a:endParaRPr lang="en-US" sz="2800" noProof="0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ED51F-46C9-4AAB-ABE3-61FA7D4E70F0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03-11-2015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63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pt-PT" noProof="0" dirty="0" smtClean="0"/>
              <a:t>The ecosystem</a:t>
            </a:r>
            <a:endParaRPr lang="en-US" altLang="pt-PT" noProof="0" dirty="0" smtClean="0"/>
          </a:p>
        </p:txBody>
      </p:sp>
      <p:pic>
        <p:nvPicPr>
          <p:cNvPr id="4608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9300" y="101600"/>
            <a:ext cx="635000" cy="16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865081481"/>
              </p:ext>
            </p:extLst>
          </p:nvPr>
        </p:nvGraphicFramePr>
        <p:xfrm>
          <a:off x="467544" y="1196752"/>
          <a:ext cx="8352928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DFE0-88FE-4E99-9518-CDCD4DEF54B8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03-11-2015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15816" y="5559623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dirty="0" smtClean="0"/>
              <a:t>PTCRIS </a:t>
            </a:r>
            <a:r>
              <a:rPr lang="pt-PT" sz="3200" dirty="0" err="1" smtClean="0"/>
              <a:t>is</a:t>
            </a:r>
            <a:r>
              <a:rPr lang="pt-PT" sz="3200" dirty="0" smtClean="0"/>
              <a:t> </a:t>
            </a:r>
            <a:r>
              <a:rPr lang="pt-PT" sz="3200" dirty="0" err="1" smtClean="0"/>
              <a:t>ecosystem</a:t>
            </a:r>
            <a:r>
              <a:rPr lang="pt-PT" sz="3200" dirty="0" smtClean="0"/>
              <a:t>!</a:t>
            </a:r>
            <a:endParaRPr lang="pt-PT" sz="3200" dirty="0"/>
          </a:p>
        </p:txBody>
      </p:sp>
    </p:spTree>
    <p:extLst>
      <p:ext uri="{BB962C8B-B14F-4D97-AF65-F5344CB8AC3E}">
        <p14:creationId xmlns:p14="http://schemas.microsoft.com/office/powerpoint/2010/main" val="3501706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pt-PT" noProof="0" dirty="0" smtClean="0"/>
              <a:t>Standards</a:t>
            </a:r>
            <a:endParaRPr lang="en-US" altLang="pt-PT" noProof="0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half" idx="4294967295"/>
          </p:nvPr>
        </p:nvSpPr>
        <p:spPr>
          <a:xfrm>
            <a:off x="6397625" y="1600200"/>
            <a:ext cx="2746375" cy="2765425"/>
          </a:xfrm>
        </p:spPr>
        <p:txBody>
          <a:bodyPr/>
          <a:lstStyle/>
          <a:p>
            <a:pPr marL="0" indent="0">
              <a:buNone/>
            </a:pPr>
            <a:r>
              <a:rPr lang="en-US" noProof="0" dirty="0" smtClean="0"/>
              <a:t>Aligned:</a:t>
            </a:r>
          </a:p>
          <a:p>
            <a:endParaRPr lang="en-US" noProof="0" dirty="0" smtClean="0"/>
          </a:p>
          <a:p>
            <a:r>
              <a:rPr lang="en-US" sz="2000" noProof="0" dirty="0" smtClean="0"/>
              <a:t>H2020</a:t>
            </a:r>
          </a:p>
          <a:p>
            <a:r>
              <a:rPr lang="en-US" sz="2000" noProof="0" dirty="0" smtClean="0"/>
              <a:t>Digital ERA </a:t>
            </a:r>
            <a:r>
              <a:rPr lang="en-US" sz="2000" noProof="0" dirty="0" err="1" smtClean="0"/>
              <a:t>fórum</a:t>
            </a:r>
            <a:endParaRPr lang="en-US" sz="2000" noProof="0" dirty="0" smtClean="0"/>
          </a:p>
          <a:p>
            <a:r>
              <a:rPr lang="en-US" sz="2000" noProof="0" dirty="0" smtClean="0"/>
              <a:t>RDA</a:t>
            </a:r>
            <a:endParaRPr lang="en-US" sz="2000" noProof="0" dirty="0"/>
          </a:p>
        </p:txBody>
      </p:sp>
      <p:graphicFrame>
        <p:nvGraphicFramePr>
          <p:cNvPr id="4" name="Diagram 3"/>
          <p:cNvGraphicFramePr/>
          <p:nvPr>
            <p:extLst/>
          </p:nvPr>
        </p:nvGraphicFramePr>
        <p:xfrm>
          <a:off x="-180528" y="1556792"/>
          <a:ext cx="6480000" cy="396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6CCC5-7B9B-42E8-AAB0-9957E8BF0958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03-11-2015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64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Priorities</a:t>
            </a:r>
            <a:endParaRPr lang="en-US" noProof="0" dirty="0"/>
          </a:p>
        </p:txBody>
      </p:sp>
      <p:sp>
        <p:nvSpPr>
          <p:cNvPr id="8" name="TextBox 7"/>
          <p:cNvSpPr txBox="1"/>
          <p:nvPr/>
        </p:nvSpPr>
        <p:spPr>
          <a:xfrm rot="19408323">
            <a:off x="7512939" y="719837"/>
            <a:ext cx="135245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PT" b="1" dirty="0" err="1" smtClean="0"/>
              <a:t>Ilustrative</a:t>
            </a:r>
            <a:endParaRPr lang="pt-PT" b="1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/>
          </p:nvPr>
        </p:nvGraphicFramePr>
        <p:xfrm>
          <a:off x="323528" y="904503"/>
          <a:ext cx="8518949" cy="5332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Oval 3"/>
          <p:cNvSpPr/>
          <p:nvPr/>
        </p:nvSpPr>
        <p:spPr>
          <a:xfrm>
            <a:off x="5292080" y="1196752"/>
            <a:ext cx="2808312" cy="936104"/>
          </a:xfrm>
          <a:prstGeom prst="ellipse">
            <a:avLst/>
          </a:prstGeom>
          <a:solidFill>
            <a:schemeClr val="accent3">
              <a:lumMod val="50000"/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Oval 6"/>
          <p:cNvSpPr/>
          <p:nvPr/>
        </p:nvSpPr>
        <p:spPr>
          <a:xfrm>
            <a:off x="6372200" y="3068960"/>
            <a:ext cx="2664296" cy="720080"/>
          </a:xfrm>
          <a:prstGeom prst="ellipse">
            <a:avLst/>
          </a:prstGeom>
          <a:solidFill>
            <a:schemeClr val="accent3">
              <a:lumMod val="50000"/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TextBox 8"/>
          <p:cNvSpPr txBox="1"/>
          <p:nvPr/>
        </p:nvSpPr>
        <p:spPr>
          <a:xfrm rot="20448630">
            <a:off x="7127843" y="4989017"/>
            <a:ext cx="90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Stage 0</a:t>
            </a:r>
            <a:endParaRPr lang="pt-PT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156176" y="821838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err="1" smtClean="0"/>
              <a:t>Stage</a:t>
            </a:r>
            <a:r>
              <a:rPr lang="pt-PT" b="1" dirty="0" smtClean="0"/>
              <a:t> 1 </a:t>
            </a:r>
            <a:endParaRPr lang="pt-PT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884368" y="184482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err="1" smtClean="0"/>
              <a:t>Stage</a:t>
            </a:r>
            <a:r>
              <a:rPr lang="pt-PT" b="1" dirty="0" smtClean="0"/>
              <a:t> 0.x </a:t>
            </a:r>
            <a:endParaRPr lang="pt-PT" b="1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16-Sep-2015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10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7265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Roadmap stage 0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 smtClean="0"/>
              <a:t>#1 - Data synchronization (input once, reuse multiple principle!)</a:t>
            </a:r>
          </a:p>
          <a:p>
            <a:r>
              <a:rPr lang="en-US" noProof="0" dirty="0" smtClean="0"/>
              <a:t>#2 – Develop a new </a:t>
            </a:r>
            <a:r>
              <a:rPr lang="en-US" b="1" noProof="0" dirty="0" smtClean="0"/>
              <a:t>National CV system </a:t>
            </a:r>
            <a:r>
              <a:rPr lang="en-US" noProof="0" dirty="0" smtClean="0"/>
              <a:t>(ergonomic, usable, interoperable)</a:t>
            </a:r>
          </a:p>
          <a:p>
            <a:r>
              <a:rPr lang="en-US" noProof="0" dirty="0" smtClean="0"/>
              <a:t>#3 – Identifiers (Researchers/ </a:t>
            </a:r>
            <a:r>
              <a:rPr lang="en-US" noProof="0" dirty="0" err="1" smtClean="0"/>
              <a:t>Contributers</a:t>
            </a:r>
            <a:r>
              <a:rPr lang="en-US" noProof="0" dirty="0" smtClean="0"/>
              <a:t> and Organizations)</a:t>
            </a:r>
          </a:p>
          <a:p>
            <a:r>
              <a:rPr lang="en-US" noProof="0" dirty="0" smtClean="0"/>
              <a:t>#4 - Create a point of truth database for PTCRIS</a:t>
            </a:r>
          </a:p>
          <a:p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1ABB-3C08-4F96-80A7-A0A34C002267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08-11-2015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17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AutoShape 23"/>
          <p:cNvSpPr>
            <a:spLocks noChangeArrowheads="1"/>
          </p:cNvSpPr>
          <p:nvPr/>
        </p:nvSpPr>
        <p:spPr bwMode="auto">
          <a:xfrm>
            <a:off x="379429" y="2585789"/>
            <a:ext cx="4840657" cy="411163"/>
          </a:xfrm>
          <a:prstGeom prst="roundRect">
            <a:avLst>
              <a:gd name="adj" fmla="val 6792"/>
            </a:avLst>
          </a:prstGeom>
          <a:noFill/>
          <a:ln w="19050">
            <a:solidFill>
              <a:schemeClr val="accent1"/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32" tIns="35958" rIns="91332" bIns="45666" anchor="ctr"/>
          <a:lstStyle/>
          <a:p>
            <a:pPr eaLnBrk="0" hangingPunct="0">
              <a:spcBef>
                <a:spcPct val="50000"/>
              </a:spcBef>
              <a:defRPr/>
            </a:pPr>
            <a:r>
              <a:rPr lang="pt-PT" sz="1600" dirty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General state of the project</a:t>
            </a:r>
            <a:endParaRPr lang="en-US" sz="1600" dirty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58" name="AutoShape 23"/>
          <p:cNvSpPr>
            <a:spLocks noChangeArrowheads="1"/>
          </p:cNvSpPr>
          <p:nvPr/>
        </p:nvSpPr>
        <p:spPr bwMode="auto">
          <a:xfrm>
            <a:off x="390527" y="3449885"/>
            <a:ext cx="4061958" cy="411163"/>
          </a:xfrm>
          <a:prstGeom prst="roundRect">
            <a:avLst>
              <a:gd name="adj" fmla="val 6792"/>
            </a:avLst>
          </a:prstGeom>
          <a:noFill/>
          <a:ln w="3175">
            <a:solidFill>
              <a:schemeClr val="bg1">
                <a:lumMod val="75000"/>
              </a:schemeClr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32" tIns="35958" rIns="91332" bIns="45666" anchor="ctr"/>
          <a:lstStyle/>
          <a:p>
            <a:pPr eaLnBrk="0" hangingPunct="0">
              <a:spcBef>
                <a:spcPct val="50000"/>
              </a:spcBef>
              <a:defRPr/>
            </a:pPr>
            <a:r>
              <a:rPr lang="pt-PT" sz="1600" dirty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WP1 - Interoperability</a:t>
            </a:r>
            <a:endParaRPr lang="en-US" sz="1600" dirty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59" name="AutoShape 23"/>
          <p:cNvSpPr>
            <a:spLocks noChangeArrowheads="1"/>
          </p:cNvSpPr>
          <p:nvPr/>
        </p:nvSpPr>
        <p:spPr bwMode="auto">
          <a:xfrm>
            <a:off x="379414" y="4171553"/>
            <a:ext cx="4073070" cy="409575"/>
          </a:xfrm>
          <a:prstGeom prst="roundRect">
            <a:avLst>
              <a:gd name="adj" fmla="val 6792"/>
            </a:avLst>
          </a:prstGeom>
          <a:noFill/>
          <a:ln w="3175">
            <a:solidFill>
              <a:schemeClr val="bg1">
                <a:lumMod val="75000"/>
              </a:schemeClr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32" tIns="35958" rIns="91332" bIns="45666" anchor="ctr"/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1600" dirty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WP2 - </a:t>
            </a:r>
            <a:r>
              <a:rPr lang="en-US" sz="16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Academic </a:t>
            </a:r>
            <a:r>
              <a:rPr lang="en-US" sz="1600" dirty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CV</a:t>
            </a:r>
          </a:p>
        </p:txBody>
      </p:sp>
      <p:sp>
        <p:nvSpPr>
          <p:cNvPr id="61" name="AutoShape 23"/>
          <p:cNvSpPr>
            <a:spLocks noChangeArrowheads="1"/>
          </p:cNvSpPr>
          <p:nvPr/>
        </p:nvSpPr>
        <p:spPr bwMode="auto">
          <a:xfrm>
            <a:off x="363539" y="4869160"/>
            <a:ext cx="4061958" cy="409575"/>
          </a:xfrm>
          <a:prstGeom prst="roundRect">
            <a:avLst>
              <a:gd name="adj" fmla="val 6792"/>
            </a:avLst>
          </a:prstGeom>
          <a:noFill/>
          <a:ln w="3175">
            <a:solidFill>
              <a:schemeClr val="bg1">
                <a:lumMod val="75000"/>
              </a:schemeClr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32" tIns="35958" rIns="91332" bIns="45666" anchor="ctr"/>
          <a:lstStyle/>
          <a:p>
            <a:pPr eaLnBrk="0" hangingPunct="0">
              <a:spcBef>
                <a:spcPct val="50000"/>
              </a:spcBef>
              <a:defRPr/>
            </a:pPr>
            <a:r>
              <a:rPr lang="pt-PT" sz="1600" dirty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WP3 - Organizations</a:t>
            </a:r>
            <a:endParaRPr lang="en-US" sz="1600" dirty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4109168" y="3537567"/>
            <a:ext cx="252000" cy="252000"/>
          </a:xfrm>
          <a:prstGeom prst="ellipse">
            <a:avLst/>
          </a:prstGeom>
          <a:solidFill>
            <a:srgbClr val="00B05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332" tIns="45666" rIns="91332" bIns="45666" anchor="ctr"/>
          <a:lstStyle/>
          <a:p>
            <a:pPr algn="ctr"/>
            <a:endParaRPr lang="pt-PT" sz="200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Overview</a:t>
            </a:r>
            <a:endParaRPr lang="en-US" noProof="0" dirty="0"/>
          </a:p>
        </p:txBody>
      </p:sp>
      <p:sp>
        <p:nvSpPr>
          <p:cNvPr id="34" name="Oval 33"/>
          <p:cNvSpPr/>
          <p:nvPr/>
        </p:nvSpPr>
        <p:spPr>
          <a:xfrm>
            <a:off x="4788024" y="2665369"/>
            <a:ext cx="252000" cy="252000"/>
          </a:xfrm>
          <a:prstGeom prst="ellipse">
            <a:avLst/>
          </a:prstGeom>
          <a:solidFill>
            <a:srgbClr val="F0AB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332" tIns="45666" rIns="91332" bIns="45666" anchor="ctr"/>
          <a:lstStyle/>
          <a:p>
            <a:pPr algn="ctr"/>
            <a:endParaRPr lang="pt-PT" sz="2000"/>
          </a:p>
        </p:txBody>
      </p:sp>
      <p:sp>
        <p:nvSpPr>
          <p:cNvPr id="28" name="Oval 27"/>
          <p:cNvSpPr/>
          <p:nvPr/>
        </p:nvSpPr>
        <p:spPr>
          <a:xfrm>
            <a:off x="4096179" y="4929938"/>
            <a:ext cx="252000" cy="252000"/>
          </a:xfrm>
          <a:prstGeom prst="ellipse">
            <a:avLst/>
          </a:prstGeom>
          <a:solidFill>
            <a:srgbClr val="F0AB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332" tIns="45666" rIns="91332" bIns="45666" anchor="ctr"/>
          <a:lstStyle/>
          <a:p>
            <a:pPr algn="ctr"/>
            <a:endParaRPr lang="pt-PT" sz="2000"/>
          </a:p>
        </p:txBody>
      </p:sp>
      <p:sp>
        <p:nvSpPr>
          <p:cNvPr id="36" name="Text Box 37"/>
          <p:cNvSpPr txBox="1">
            <a:spLocks noChangeArrowheads="1"/>
          </p:cNvSpPr>
          <p:nvPr/>
        </p:nvSpPr>
        <p:spPr bwMode="auto">
          <a:xfrm>
            <a:off x="3635896" y="356659"/>
            <a:ext cx="5328592" cy="707777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prstDash val="sysDash"/>
            <a:miter lim="800000"/>
            <a:headEnd/>
            <a:tailEnd/>
          </a:ln>
        </p:spPr>
        <p:txBody>
          <a:bodyPr wrap="square" lIns="91332" tIns="45666" rIns="91332" bIns="45666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pt-PT" sz="1600" dirty="0">
                <a:solidFill>
                  <a:srgbClr val="595959"/>
                </a:solidFill>
                <a:latin typeface="Lucida Sans Unicode" pitchFamily="34" charset="0"/>
                <a:cs typeface="Lucida Sans Unicode" pitchFamily="34" charset="0"/>
              </a:rPr>
              <a:t>Start Date </a:t>
            </a:r>
            <a:r>
              <a:rPr lang="pt-PT" sz="1600" dirty="0" smtClean="0">
                <a:solidFill>
                  <a:srgbClr val="595959"/>
                </a:solidFill>
                <a:latin typeface="Lucida Sans Unicode" pitchFamily="34" charset="0"/>
                <a:cs typeface="Lucida Sans Unicode" pitchFamily="34" charset="0"/>
              </a:rPr>
              <a:t>phase 1:               </a:t>
            </a:r>
            <a:r>
              <a:rPr lang="pt-PT" sz="1600" dirty="0">
                <a:solidFill>
                  <a:srgbClr val="595959"/>
                </a:solidFill>
                <a:latin typeface="Lucida Sans Unicode" pitchFamily="34" charset="0"/>
                <a:cs typeface="Lucida Sans Unicode" pitchFamily="34" charset="0"/>
              </a:rPr>
              <a:t>	</a:t>
            </a:r>
            <a:r>
              <a:rPr lang="pt-PT" sz="1600" dirty="0" err="1" smtClean="0">
                <a:solidFill>
                  <a:srgbClr val="595959"/>
                </a:solidFill>
                <a:latin typeface="Lucida Sans Unicode" pitchFamily="34" charset="0"/>
                <a:cs typeface="Lucida Sans Unicode" pitchFamily="34" charset="0"/>
              </a:rPr>
              <a:t>May</a:t>
            </a:r>
            <a:r>
              <a:rPr lang="pt-PT" sz="1600" dirty="0" smtClean="0">
                <a:solidFill>
                  <a:srgbClr val="595959"/>
                </a:solidFill>
                <a:latin typeface="Lucida Sans Unicode" pitchFamily="34" charset="0"/>
                <a:cs typeface="Lucida Sans Unicode" pitchFamily="34" charset="0"/>
              </a:rPr>
              <a:t>/14</a:t>
            </a:r>
            <a:endParaRPr lang="pt-PT" sz="1600" dirty="0">
              <a:solidFill>
                <a:srgbClr val="595959"/>
              </a:solidFill>
              <a:latin typeface="Lucida Sans Unicode" pitchFamily="34" charset="0"/>
              <a:cs typeface="Lucida Sans Unicode" pitchFamily="34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pt-PT" sz="1600" dirty="0">
                <a:solidFill>
                  <a:srgbClr val="595959"/>
                </a:solidFill>
                <a:latin typeface="Lucida Sans Unicode" pitchFamily="34" charset="0"/>
                <a:cs typeface="Lucida Sans Unicode" pitchFamily="34" charset="0"/>
              </a:rPr>
              <a:t>End date </a:t>
            </a:r>
            <a:r>
              <a:rPr lang="pt-PT" sz="1600" dirty="0" smtClean="0">
                <a:solidFill>
                  <a:srgbClr val="595959"/>
                </a:solidFill>
                <a:latin typeface="Lucida Sans Unicode" pitchFamily="34" charset="0"/>
                <a:cs typeface="Lucida Sans Unicode" pitchFamily="34" charset="0"/>
              </a:rPr>
              <a:t>Phase 1 </a:t>
            </a:r>
            <a:r>
              <a:rPr lang="pt-PT" sz="1600" dirty="0" smtClean="0">
                <a:solidFill>
                  <a:srgbClr val="595959"/>
                </a:solidFill>
                <a:latin typeface="Lucida Sans Unicode" pitchFamily="34" charset="0"/>
                <a:cs typeface="Lucida Sans Unicode" pitchFamily="34" charset="0"/>
              </a:rPr>
              <a:t>:			</a:t>
            </a:r>
            <a:r>
              <a:rPr lang="pt-PT" sz="1600" dirty="0" err="1" smtClean="0">
                <a:solidFill>
                  <a:srgbClr val="595959"/>
                </a:solidFill>
                <a:latin typeface="Lucida Sans Unicode" pitchFamily="34" charset="0"/>
                <a:cs typeface="Lucida Sans Unicode" pitchFamily="34" charset="0"/>
              </a:rPr>
              <a:t>Dec</a:t>
            </a:r>
            <a:r>
              <a:rPr lang="pt-PT" sz="1600" dirty="0" smtClean="0">
                <a:solidFill>
                  <a:srgbClr val="595959"/>
                </a:solidFill>
                <a:latin typeface="Lucida Sans Unicode" pitchFamily="34" charset="0"/>
                <a:cs typeface="Lucida Sans Unicode" pitchFamily="34" charset="0"/>
              </a:rPr>
              <a:t>/15</a:t>
            </a:r>
            <a:endParaRPr lang="pt-PT" sz="1600" dirty="0">
              <a:solidFill>
                <a:srgbClr val="595959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graphicFrame>
        <p:nvGraphicFramePr>
          <p:cNvPr id="40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044806"/>
              </p:ext>
            </p:extLst>
          </p:nvPr>
        </p:nvGraphicFramePr>
        <p:xfrm>
          <a:off x="3023828" y="1361822"/>
          <a:ext cx="3528392" cy="822960"/>
        </p:xfrm>
        <a:graphic>
          <a:graphicData uri="http://schemas.openxmlformats.org/drawingml/2006/table">
            <a:tbl>
              <a:tblPr>
                <a:tableStyleId>{00000000-0000-0000-0000-000000000000}</a:tableStyleId>
              </a:tblPr>
              <a:tblGrid>
                <a:gridCol w="548851"/>
                <a:gridCol w="2979541"/>
              </a:tblGrid>
              <a:tr h="187719">
                <a:tc>
                  <a:txBody>
                    <a:bodyPr/>
                    <a:lstStyle/>
                    <a:p>
                      <a:endParaRPr lang="en-US" sz="700" noProof="0" dirty="0">
                        <a:solidFill>
                          <a:srgbClr val="595959"/>
                        </a:solidFill>
                        <a:latin typeface="Lucida Sans Unicode" pitchFamily="34" charset="0"/>
                        <a:cs typeface="Lucida Sans Unicode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kern="0" spc="0" baseline="0" noProof="0" dirty="0" smtClean="0">
                          <a:solidFill>
                            <a:srgbClr val="595959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On time</a:t>
                      </a:r>
                      <a:endParaRPr lang="en-US" sz="1600" b="0" i="0" u="none" strike="noStrike" kern="0" spc="0" baseline="0" noProof="0" dirty="0">
                        <a:solidFill>
                          <a:srgbClr val="595959"/>
                        </a:solidFill>
                        <a:latin typeface="Lucida Sans Unicode" pitchFamily="34" charset="0"/>
                        <a:cs typeface="Lucida Sans Unicode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5280">
                <a:tc>
                  <a:txBody>
                    <a:bodyPr/>
                    <a:lstStyle/>
                    <a:p>
                      <a:endParaRPr lang="en-US" sz="800" noProof="0">
                        <a:solidFill>
                          <a:srgbClr val="595959"/>
                        </a:solidFill>
                        <a:latin typeface="Lucida Sans Unicode" pitchFamily="34" charset="0"/>
                        <a:cs typeface="Lucida Sans Unicode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noProof="0" dirty="0" smtClean="0">
                          <a:solidFill>
                            <a:srgbClr val="595959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Delayed (</a:t>
                      </a:r>
                      <a:r>
                        <a:rPr lang="en-US" sz="1600" b="0" i="0" u="none" strike="noStrike" noProof="0" dirty="0" err="1" smtClean="0">
                          <a:solidFill>
                            <a:srgbClr val="595959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recovereable</a:t>
                      </a:r>
                      <a:r>
                        <a:rPr lang="en-US" sz="1600" b="0" i="0" u="none" strike="noStrike" noProof="0" dirty="0" smtClean="0">
                          <a:solidFill>
                            <a:srgbClr val="595959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)</a:t>
                      </a:r>
                      <a:endParaRPr lang="en-US" sz="1600" b="0" i="0" u="none" strike="noStrike" noProof="0" dirty="0">
                        <a:solidFill>
                          <a:srgbClr val="595959"/>
                        </a:solidFill>
                        <a:latin typeface="Lucida Sans Unicode" pitchFamily="34" charset="0"/>
                        <a:cs typeface="Lucida Sans Unicode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2531">
                <a:tc>
                  <a:txBody>
                    <a:bodyPr/>
                    <a:lstStyle/>
                    <a:p>
                      <a:endParaRPr lang="en-US" sz="800" noProof="0">
                        <a:solidFill>
                          <a:srgbClr val="595959"/>
                        </a:solidFill>
                        <a:latin typeface="Lucida Sans Unicode" pitchFamily="34" charset="0"/>
                        <a:cs typeface="Lucida Sans Unicode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noProof="0" dirty="0" smtClean="0">
                          <a:solidFill>
                            <a:srgbClr val="595959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Delayed (not</a:t>
                      </a:r>
                      <a:r>
                        <a:rPr lang="en-US" sz="1600" b="0" i="0" u="none" strike="noStrike" baseline="0" noProof="0" dirty="0" smtClean="0">
                          <a:solidFill>
                            <a:srgbClr val="595959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 </a:t>
                      </a:r>
                      <a:r>
                        <a:rPr lang="en-US" sz="1600" b="0" i="0" u="none" strike="noStrike" baseline="0" noProof="0" dirty="0" err="1" smtClean="0">
                          <a:solidFill>
                            <a:srgbClr val="595959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recovereable</a:t>
                      </a:r>
                      <a:r>
                        <a:rPr lang="en-US" sz="1600" b="0" i="0" u="none" strike="noStrike" baseline="0" noProof="0" dirty="0" smtClean="0">
                          <a:solidFill>
                            <a:srgbClr val="595959"/>
                          </a:solidFill>
                          <a:latin typeface="Lucida Sans Unicode" pitchFamily="34" charset="0"/>
                          <a:cs typeface="Lucida Sans Unicode" pitchFamily="34" charset="0"/>
                        </a:rPr>
                        <a:t>)</a:t>
                      </a:r>
                      <a:endParaRPr lang="en-US" sz="1600" b="0" i="0" u="none" strike="noStrike" noProof="0" dirty="0">
                        <a:solidFill>
                          <a:srgbClr val="595959"/>
                        </a:solidFill>
                        <a:latin typeface="Lucida Sans Unicode" pitchFamily="34" charset="0"/>
                        <a:cs typeface="Lucida Sans Unicode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1" name="Oval 40"/>
          <p:cNvSpPr/>
          <p:nvPr/>
        </p:nvSpPr>
        <p:spPr>
          <a:xfrm>
            <a:off x="3351490" y="1406525"/>
            <a:ext cx="118800" cy="118800"/>
          </a:xfrm>
          <a:prstGeom prst="ellipse">
            <a:avLst/>
          </a:prstGeom>
          <a:solidFill>
            <a:srgbClr val="00B05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332" tIns="45666" rIns="91332" bIns="45666" anchor="ctr"/>
          <a:lstStyle/>
          <a:p>
            <a:pPr algn="ctr"/>
            <a:endParaRPr lang="en-US" sz="2000"/>
          </a:p>
        </p:txBody>
      </p:sp>
      <p:sp>
        <p:nvSpPr>
          <p:cNvPr id="42" name="Oval 41"/>
          <p:cNvSpPr/>
          <p:nvPr/>
        </p:nvSpPr>
        <p:spPr>
          <a:xfrm>
            <a:off x="3351490" y="1659070"/>
            <a:ext cx="118800" cy="118800"/>
          </a:xfrm>
          <a:prstGeom prst="ellipse">
            <a:avLst/>
          </a:prstGeom>
          <a:solidFill>
            <a:srgbClr val="F0AB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332" tIns="45666" rIns="91332" bIns="45666" anchor="ctr"/>
          <a:lstStyle/>
          <a:p>
            <a:pPr algn="ctr">
              <a:defRPr/>
            </a:pPr>
            <a:endParaRPr lang="en-US" sz="2000"/>
          </a:p>
        </p:txBody>
      </p:sp>
      <p:sp>
        <p:nvSpPr>
          <p:cNvPr id="43" name="Oval 42"/>
          <p:cNvSpPr/>
          <p:nvPr/>
        </p:nvSpPr>
        <p:spPr>
          <a:xfrm>
            <a:off x="3351490" y="1911624"/>
            <a:ext cx="118800" cy="119063"/>
          </a:xfrm>
          <a:prstGeom prst="ellipse">
            <a:avLst/>
          </a:prstGeom>
          <a:solidFill>
            <a:srgbClr val="CB0044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91332" tIns="45666" rIns="91332" bIns="45666" anchor="ctr"/>
          <a:lstStyle/>
          <a:p>
            <a:pPr algn="ctr">
              <a:defRPr/>
            </a:pPr>
            <a:endParaRPr lang="en-US" sz="2000"/>
          </a:p>
        </p:txBody>
      </p:sp>
      <p:sp>
        <p:nvSpPr>
          <p:cNvPr id="38" name="AutoShape 23"/>
          <p:cNvSpPr>
            <a:spLocks noChangeArrowheads="1"/>
          </p:cNvSpPr>
          <p:nvPr/>
        </p:nvSpPr>
        <p:spPr bwMode="auto">
          <a:xfrm>
            <a:off x="366026" y="5583929"/>
            <a:ext cx="4061958" cy="411163"/>
          </a:xfrm>
          <a:prstGeom prst="roundRect">
            <a:avLst>
              <a:gd name="adj" fmla="val 6792"/>
            </a:avLst>
          </a:prstGeom>
          <a:noFill/>
          <a:ln w="3175">
            <a:solidFill>
              <a:schemeClr val="bg1">
                <a:lumMod val="75000"/>
              </a:schemeClr>
            </a:solidFill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91332" tIns="35958" rIns="91332" bIns="45666" anchor="ctr"/>
          <a:lstStyle/>
          <a:p>
            <a:pPr eaLnBrk="0" hangingPunct="0">
              <a:spcBef>
                <a:spcPct val="50000"/>
              </a:spcBef>
              <a:defRPr/>
            </a:pPr>
            <a:r>
              <a:rPr lang="pt-PT" sz="1600" dirty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WP4 - BD "single point of </a:t>
            </a:r>
            <a:r>
              <a:rPr lang="pt-PT" sz="1600" dirty="0" smtClean="0">
                <a:solidFill>
                  <a:schemeClr val="tx1"/>
                </a:solidFill>
                <a:latin typeface="Lucida Sans Unicode" pitchFamily="34" charset="0"/>
                <a:cs typeface="Lucida Sans Unicode" pitchFamily="34" charset="0"/>
              </a:rPr>
              <a:t>true"*</a:t>
            </a:r>
            <a:endParaRPr lang="en-US" sz="1600" dirty="0">
              <a:solidFill>
                <a:schemeClr val="tx1"/>
              </a:solidFill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4103976" y="4243552"/>
            <a:ext cx="252000" cy="252000"/>
          </a:xfrm>
          <a:prstGeom prst="ellipse">
            <a:avLst/>
          </a:prstGeom>
          <a:solidFill>
            <a:srgbClr val="00B05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332" tIns="45666" rIns="91332" bIns="45666" anchor="ctr"/>
          <a:lstStyle/>
          <a:p>
            <a:pPr algn="ctr"/>
            <a:endParaRPr lang="pt-PT" sz="2000"/>
          </a:p>
        </p:txBody>
      </p:sp>
      <p:sp>
        <p:nvSpPr>
          <p:cNvPr id="2" name="TextBox 1"/>
          <p:cNvSpPr txBox="1"/>
          <p:nvPr/>
        </p:nvSpPr>
        <p:spPr>
          <a:xfrm>
            <a:off x="4578350" y="5583937"/>
            <a:ext cx="2441922" cy="338445"/>
          </a:xfrm>
          <a:prstGeom prst="rect">
            <a:avLst/>
          </a:prstGeom>
          <a:noFill/>
        </p:spPr>
        <p:txBody>
          <a:bodyPr wrap="square" lIns="91332" tIns="45666" rIns="91332" bIns="45666" rtlCol="0">
            <a:spAutoFit/>
          </a:bodyPr>
          <a:lstStyle/>
          <a:p>
            <a:r>
              <a:rPr lang="pt-PT" sz="1600" dirty="0"/>
              <a:t>* Pilot</a:t>
            </a:r>
          </a:p>
        </p:txBody>
      </p:sp>
      <p:sp>
        <p:nvSpPr>
          <p:cNvPr id="23" name="Oval 22"/>
          <p:cNvSpPr/>
          <p:nvPr/>
        </p:nvSpPr>
        <p:spPr>
          <a:xfrm>
            <a:off x="4103976" y="5661248"/>
            <a:ext cx="252000" cy="252000"/>
          </a:xfrm>
          <a:prstGeom prst="ellipse">
            <a:avLst/>
          </a:prstGeom>
          <a:solidFill>
            <a:srgbClr val="F0AB0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332" tIns="45666" rIns="91332" bIns="45666" anchor="ctr"/>
          <a:lstStyle/>
          <a:p>
            <a:pPr algn="ctr"/>
            <a:endParaRPr lang="pt-PT" sz="20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16-Sep-2015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17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996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/>
          <p:nvPr/>
        </p:nvSpPr>
        <p:spPr>
          <a:xfrm>
            <a:off x="6694537" y="4373260"/>
            <a:ext cx="1250157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E8A433">
                  <a:alpha val="50000"/>
                </a:srgbClr>
              </a:gs>
              <a:gs pos="100000">
                <a:srgbClr val="88550A">
                  <a:alpha val="50000"/>
                </a:srgbClr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410730">
              <a:defRPr sz="4000">
                <a:solidFill>
                  <a:srgbClr val="FFFFFF"/>
                </a:solidFill>
              </a:defRPr>
            </a:pPr>
            <a:endParaRPr sz="2800" kern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63" name="Shape 63"/>
          <p:cNvSpPr/>
          <p:nvPr/>
        </p:nvSpPr>
        <p:spPr>
          <a:xfrm>
            <a:off x="670600" y="3649982"/>
            <a:ext cx="1250157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619AE3">
                  <a:alpha val="50000"/>
                </a:srgbClr>
              </a:gs>
              <a:gs pos="100000">
                <a:srgbClr val="336AA6">
                  <a:alpha val="50000"/>
                </a:srgbClr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410730">
              <a:defRPr sz="4000">
                <a:solidFill>
                  <a:srgbClr val="FFFFFF"/>
                </a:solidFill>
              </a:defRPr>
            </a:pPr>
            <a:endParaRPr sz="2800" kern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64" name="Shape 6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/>
            </a:pPr>
            <a:r>
              <a:rPr lang="en-US" sz="3200" noProof="0" dirty="0" smtClean="0"/>
              <a:t>#1 - PTCRIS</a:t>
            </a:r>
            <a:r>
              <a:rPr lang="en-US" sz="3200" noProof="0" dirty="0" smtClean="0"/>
              <a:t> in context</a:t>
            </a:r>
            <a:endParaRPr lang="en-US" sz="3200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CB4B4D-7CA3-9044-876B-883B54F8677D}" type="slidenum">
              <a:rPr lang="pt-PT" smtClean="0"/>
              <a:pPr/>
              <a:t>11</a:t>
            </a:fld>
            <a:endParaRPr lang="pt-PT"/>
          </a:p>
        </p:txBody>
      </p:sp>
      <p:sp>
        <p:nvSpPr>
          <p:cNvPr id="65" name="Shape 65"/>
          <p:cNvSpPr/>
          <p:nvPr/>
        </p:nvSpPr>
        <p:spPr>
          <a:xfrm>
            <a:off x="2344412" y="3649982"/>
            <a:ext cx="1250157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29C439"/>
              </a:gs>
              <a:gs pos="100000">
                <a:srgbClr val="1A8F00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 algn="ctr" defTabSz="410730">
              <a:defRPr sz="1800">
                <a:solidFill>
                  <a:srgbClr val="000000"/>
                </a:solidFill>
              </a:defRPr>
            </a:pPr>
            <a:r>
              <a:rPr sz="1300" kern="0">
                <a:solidFill>
                  <a:srgbClr val="000000"/>
                </a:solidFill>
                <a:sym typeface="Helvetica Light"/>
              </a:rPr>
              <a:t>ORCID</a:t>
            </a:r>
          </a:p>
        </p:txBody>
      </p:sp>
      <p:sp>
        <p:nvSpPr>
          <p:cNvPr id="66" name="Shape 66"/>
          <p:cNvSpPr/>
          <p:nvPr/>
        </p:nvSpPr>
        <p:spPr>
          <a:xfrm>
            <a:off x="5730627" y="1762118"/>
            <a:ext cx="1250156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EDAC0F"/>
              </a:gs>
              <a:gs pos="100000">
                <a:srgbClr val="CE7123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 algn="ctr" defTabSz="410730">
              <a:defRPr sz="1800">
                <a:solidFill>
                  <a:srgbClr val="000000"/>
                </a:solidFill>
              </a:defRPr>
            </a:pPr>
            <a:r>
              <a:rPr sz="1300" kern="0" dirty="0">
                <a:solidFill>
                  <a:srgbClr val="000000"/>
                </a:solidFill>
                <a:sym typeface="Helvetica Light"/>
              </a:rPr>
              <a:t>CV</a:t>
            </a:r>
          </a:p>
        </p:txBody>
      </p:sp>
      <p:sp>
        <p:nvSpPr>
          <p:cNvPr id="67" name="Shape 67"/>
          <p:cNvSpPr/>
          <p:nvPr/>
        </p:nvSpPr>
        <p:spPr>
          <a:xfrm>
            <a:off x="2344412" y="2052231"/>
            <a:ext cx="1250157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619AE3"/>
              </a:gs>
              <a:gs pos="100000">
                <a:srgbClr val="336AA6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algn="ctr" defTabSz="410730">
              <a:defRPr sz="1800"/>
            </a:pPr>
            <a:r>
              <a:rPr sz="1400" kern="0">
                <a:solidFill>
                  <a:srgbClr val="FFFFFF"/>
                </a:solidFill>
                <a:sym typeface="Helvetica Light"/>
              </a:rPr>
              <a:t>Researcher</a:t>
            </a:r>
          </a:p>
          <a:p>
            <a:pPr algn="ctr" defTabSz="410730">
              <a:defRPr sz="1800"/>
            </a:pPr>
            <a:r>
              <a:rPr sz="1400" kern="0">
                <a:solidFill>
                  <a:srgbClr val="FFFFFF"/>
                </a:solidFill>
                <a:sym typeface="Helvetica Light"/>
              </a:rPr>
              <a:t>ID</a:t>
            </a:r>
          </a:p>
        </p:txBody>
      </p:sp>
      <p:sp>
        <p:nvSpPr>
          <p:cNvPr id="68" name="Shape 68"/>
          <p:cNvSpPr/>
          <p:nvPr/>
        </p:nvSpPr>
        <p:spPr>
          <a:xfrm>
            <a:off x="6960060" y="2803922"/>
            <a:ext cx="1250157" cy="12501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EDAC0F"/>
              </a:gs>
              <a:gs pos="100000">
                <a:srgbClr val="CE7123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algn="ctr" defTabSz="410730">
              <a:defRPr sz="1800"/>
            </a:pPr>
            <a:r>
              <a:rPr sz="2100" kern="0" dirty="0">
                <a:solidFill>
                  <a:srgbClr val="FFFFFF"/>
                </a:solidFill>
                <a:sym typeface="Helvetica Light"/>
              </a:rPr>
              <a:t>OA</a:t>
            </a:r>
          </a:p>
          <a:p>
            <a:pPr algn="ctr" defTabSz="410730">
              <a:defRPr sz="1800"/>
            </a:pPr>
            <a:r>
              <a:rPr sz="1600" kern="0" dirty="0">
                <a:solidFill>
                  <a:srgbClr val="FFFFFF"/>
                </a:solidFill>
                <a:sym typeface="Helvetica Light"/>
              </a:rPr>
              <a:t>aggregator</a:t>
            </a:r>
          </a:p>
        </p:txBody>
      </p:sp>
      <p:sp>
        <p:nvSpPr>
          <p:cNvPr id="69" name="Shape 69"/>
          <p:cNvSpPr/>
          <p:nvPr/>
        </p:nvSpPr>
        <p:spPr>
          <a:xfrm>
            <a:off x="4513086" y="2926703"/>
            <a:ext cx="1250157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EDAC0F"/>
              </a:gs>
              <a:gs pos="100000">
                <a:srgbClr val="CE7123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 algn="ctr" defTabSz="410730">
              <a:defRPr sz="1800">
                <a:solidFill>
                  <a:srgbClr val="000000"/>
                </a:solidFill>
              </a:defRPr>
            </a:pPr>
            <a:r>
              <a:rPr sz="1300" kern="0" dirty="0">
                <a:solidFill>
                  <a:srgbClr val="000000"/>
                </a:solidFill>
                <a:sym typeface="Helvetica Light"/>
              </a:rPr>
              <a:t>DSpace</a:t>
            </a:r>
          </a:p>
        </p:txBody>
      </p:sp>
      <p:sp>
        <p:nvSpPr>
          <p:cNvPr id="70" name="Shape 70"/>
          <p:cNvSpPr/>
          <p:nvPr/>
        </p:nvSpPr>
        <p:spPr>
          <a:xfrm>
            <a:off x="5055930" y="4373260"/>
            <a:ext cx="1250157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EDAC0F"/>
              </a:gs>
              <a:gs pos="100000">
                <a:srgbClr val="CE7123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 algn="ctr" defTabSz="410730">
              <a:defRPr sz="1800">
                <a:solidFill>
                  <a:srgbClr val="000000"/>
                </a:solidFill>
              </a:defRPr>
            </a:pPr>
            <a:r>
              <a:rPr sz="1300" kern="0" dirty="0">
                <a:solidFill>
                  <a:srgbClr val="000000"/>
                </a:solidFill>
                <a:sym typeface="Helvetica Light"/>
              </a:rPr>
              <a:t>OJS</a:t>
            </a:r>
          </a:p>
        </p:txBody>
      </p:sp>
      <p:sp>
        <p:nvSpPr>
          <p:cNvPr id="71" name="Shape 71"/>
          <p:cNvSpPr/>
          <p:nvPr/>
        </p:nvSpPr>
        <p:spPr>
          <a:xfrm>
            <a:off x="670600" y="2052231"/>
            <a:ext cx="1250157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619AE3"/>
              </a:gs>
              <a:gs pos="100000">
                <a:srgbClr val="336AA6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 algn="ctr" defTabSz="410730">
              <a:defRPr sz="1800">
                <a:solidFill>
                  <a:srgbClr val="000000"/>
                </a:solidFill>
              </a:defRPr>
            </a:pPr>
            <a:r>
              <a:rPr sz="1300" kern="0">
                <a:solidFill>
                  <a:srgbClr val="000000"/>
                </a:solidFill>
                <a:sym typeface="Helvetica Light"/>
              </a:rPr>
              <a:t>Scopus</a:t>
            </a:r>
          </a:p>
        </p:txBody>
      </p:sp>
    </p:spTree>
    <p:extLst>
      <p:ext uri="{BB962C8B-B14F-4D97-AF65-F5344CB8AC3E}">
        <p14:creationId xmlns:p14="http://schemas.microsoft.com/office/powerpoint/2010/main" val="2203567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pPr lvl="0">
              <a:defRPr sz="1800"/>
            </a:pPr>
            <a:r>
              <a:rPr lang="en-US" sz="3600" noProof="0" dirty="0" smtClean="0"/>
              <a:t>#1 - </a:t>
            </a:r>
            <a:r>
              <a:rPr lang="en-US" sz="3600" noProof="0" dirty="0" smtClean="0"/>
              <a:t>A non solution</a:t>
            </a:r>
            <a:endParaRPr lang="en-US" sz="3600" noProof="0" dirty="0"/>
          </a:p>
        </p:txBody>
      </p:sp>
      <p:sp>
        <p:nvSpPr>
          <p:cNvPr id="75" name="Shape 75"/>
          <p:cNvSpPr/>
          <p:nvPr/>
        </p:nvSpPr>
        <p:spPr>
          <a:xfrm>
            <a:off x="2975572" y="4909094"/>
            <a:ext cx="1250157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29C439"/>
              </a:gs>
              <a:gs pos="100000">
                <a:srgbClr val="1A8F00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 algn="ctr" defTabSz="410730">
              <a:defRPr sz="1800">
                <a:solidFill>
                  <a:srgbClr val="000000"/>
                </a:solidFill>
              </a:defRPr>
            </a:pPr>
            <a:r>
              <a:rPr sz="1300" kern="0">
                <a:solidFill>
                  <a:srgbClr val="000000"/>
                </a:solidFill>
                <a:sym typeface="Helvetica Light"/>
              </a:rPr>
              <a:t>ORCID</a:t>
            </a:r>
          </a:p>
        </p:txBody>
      </p:sp>
      <p:sp>
        <p:nvSpPr>
          <p:cNvPr id="76" name="Shape 76"/>
          <p:cNvSpPr/>
          <p:nvPr/>
        </p:nvSpPr>
        <p:spPr>
          <a:xfrm>
            <a:off x="3946922" y="1416471"/>
            <a:ext cx="1250156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EDAC0F"/>
              </a:gs>
              <a:gs pos="100000">
                <a:srgbClr val="CE7123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 algn="ctr" defTabSz="410730">
              <a:defRPr sz="1800">
                <a:solidFill>
                  <a:srgbClr val="000000"/>
                </a:solidFill>
              </a:defRPr>
            </a:pPr>
            <a:r>
              <a:rPr sz="1300" kern="0">
                <a:solidFill>
                  <a:srgbClr val="000000"/>
                </a:solidFill>
                <a:sym typeface="Helvetica Light"/>
              </a:rPr>
              <a:t>CV</a:t>
            </a:r>
          </a:p>
        </p:txBody>
      </p:sp>
      <p:sp>
        <p:nvSpPr>
          <p:cNvPr id="77" name="Shape 77"/>
          <p:cNvSpPr/>
          <p:nvPr/>
        </p:nvSpPr>
        <p:spPr>
          <a:xfrm>
            <a:off x="2295921" y="1912705"/>
            <a:ext cx="1250157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619AE3"/>
              </a:gs>
              <a:gs pos="100000">
                <a:srgbClr val="336AA6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algn="ctr" defTabSz="410730">
              <a:defRPr sz="1800"/>
            </a:pPr>
            <a:r>
              <a:rPr sz="1400" kern="0">
                <a:solidFill>
                  <a:srgbClr val="FFFFFF"/>
                </a:solidFill>
                <a:sym typeface="Helvetica Light"/>
              </a:rPr>
              <a:t>Researcher</a:t>
            </a:r>
          </a:p>
          <a:p>
            <a:pPr algn="ctr" defTabSz="410730">
              <a:defRPr sz="1800"/>
            </a:pPr>
            <a:r>
              <a:rPr sz="1400" kern="0">
                <a:solidFill>
                  <a:srgbClr val="FFFFFF"/>
                </a:solidFill>
                <a:sym typeface="Helvetica Light"/>
              </a:rPr>
              <a:t>ID</a:t>
            </a:r>
          </a:p>
        </p:txBody>
      </p:sp>
      <p:sp>
        <p:nvSpPr>
          <p:cNvPr id="78" name="Shape 78"/>
          <p:cNvSpPr/>
          <p:nvPr/>
        </p:nvSpPr>
        <p:spPr>
          <a:xfrm>
            <a:off x="4795862" y="4909094"/>
            <a:ext cx="1250157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EDAC0F"/>
              </a:gs>
              <a:gs pos="100000">
                <a:srgbClr val="CE7123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algn="ctr" defTabSz="410730">
              <a:defRPr sz="1800"/>
            </a:pPr>
            <a:r>
              <a:rPr sz="2100" kern="0">
                <a:solidFill>
                  <a:srgbClr val="FFFFFF"/>
                </a:solidFill>
                <a:sym typeface="Helvetica Light"/>
              </a:rPr>
              <a:t>OA</a:t>
            </a:r>
          </a:p>
          <a:p>
            <a:pPr algn="ctr" defTabSz="410730">
              <a:defRPr sz="1800"/>
            </a:pPr>
            <a:r>
              <a:rPr sz="1600" kern="0">
                <a:solidFill>
                  <a:srgbClr val="FFFFFF"/>
                </a:solidFill>
                <a:sym typeface="Helvetica Light"/>
              </a:rPr>
              <a:t>aggregator</a:t>
            </a:r>
          </a:p>
        </p:txBody>
      </p:sp>
      <p:sp>
        <p:nvSpPr>
          <p:cNvPr id="79" name="Shape 79"/>
          <p:cNvSpPr/>
          <p:nvPr/>
        </p:nvSpPr>
        <p:spPr>
          <a:xfrm>
            <a:off x="5597925" y="1912705"/>
            <a:ext cx="1250157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EDAC0F"/>
              </a:gs>
              <a:gs pos="100000">
                <a:srgbClr val="CE7123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 algn="ctr" defTabSz="410730">
              <a:defRPr sz="1800">
                <a:solidFill>
                  <a:srgbClr val="000000"/>
                </a:solidFill>
              </a:defRPr>
            </a:pPr>
            <a:r>
              <a:rPr sz="1300" kern="0" dirty="0">
                <a:solidFill>
                  <a:srgbClr val="000000"/>
                </a:solidFill>
                <a:sym typeface="Helvetica Light"/>
              </a:rPr>
              <a:t>DSpace</a:t>
            </a:r>
          </a:p>
        </p:txBody>
      </p:sp>
      <p:sp>
        <p:nvSpPr>
          <p:cNvPr id="80" name="Shape 80"/>
          <p:cNvSpPr/>
          <p:nvPr/>
        </p:nvSpPr>
        <p:spPr>
          <a:xfrm>
            <a:off x="6086327" y="3516941"/>
            <a:ext cx="1250157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EDAC0F"/>
              </a:gs>
              <a:gs pos="100000">
                <a:srgbClr val="CE7123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 algn="ctr" defTabSz="410730">
              <a:defRPr sz="1800">
                <a:solidFill>
                  <a:srgbClr val="000000"/>
                </a:solidFill>
              </a:defRPr>
            </a:pPr>
            <a:r>
              <a:rPr sz="1300" kern="0">
                <a:solidFill>
                  <a:srgbClr val="000000"/>
                </a:solidFill>
                <a:sym typeface="Helvetica Light"/>
              </a:rPr>
              <a:t>OJS</a:t>
            </a:r>
          </a:p>
        </p:txBody>
      </p:sp>
      <p:sp>
        <p:nvSpPr>
          <p:cNvPr id="81" name="Shape 81"/>
          <p:cNvSpPr/>
          <p:nvPr/>
        </p:nvSpPr>
        <p:spPr>
          <a:xfrm>
            <a:off x="1736823" y="3516941"/>
            <a:ext cx="1250157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619AE3"/>
              </a:gs>
              <a:gs pos="100000">
                <a:srgbClr val="336AA6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 algn="ctr" defTabSz="410730">
              <a:defRPr sz="1800">
                <a:solidFill>
                  <a:srgbClr val="000000"/>
                </a:solidFill>
              </a:defRPr>
            </a:pPr>
            <a:r>
              <a:rPr sz="1300" kern="0">
                <a:solidFill>
                  <a:srgbClr val="000000"/>
                </a:solidFill>
                <a:sym typeface="Helvetica Light"/>
              </a:rPr>
              <a:t>Scopus</a:t>
            </a:r>
          </a:p>
        </p:txBody>
      </p:sp>
      <p:cxnSp>
        <p:nvCxnSpPr>
          <p:cNvPr id="82" name="Connector 82"/>
          <p:cNvCxnSpPr/>
          <p:nvPr/>
        </p:nvCxnSpPr>
        <p:spPr>
          <a:xfrm>
            <a:off x="4693634" y="2666628"/>
            <a:ext cx="595290" cy="2242465"/>
          </a:xfrm>
          <a:prstGeom prst="straightConnector1">
            <a:avLst/>
          </a:prstGeom>
          <a:ln w="88900">
            <a:solidFill>
              <a:srgbClr val="CE7123"/>
            </a:solidFill>
            <a:miter lim="400000"/>
            <a:headEnd type="triangle"/>
          </a:ln>
        </p:spPr>
      </p:cxnSp>
      <p:cxnSp>
        <p:nvCxnSpPr>
          <p:cNvPr id="83" name="Connector 83"/>
          <p:cNvCxnSpPr/>
          <p:nvPr/>
        </p:nvCxnSpPr>
        <p:spPr>
          <a:xfrm>
            <a:off x="5014176" y="2450105"/>
            <a:ext cx="1305059" cy="1282297"/>
          </a:xfrm>
          <a:prstGeom prst="straightConnector1">
            <a:avLst/>
          </a:prstGeom>
          <a:ln w="88900">
            <a:solidFill>
              <a:srgbClr val="CE7123"/>
            </a:solidFill>
            <a:miter lim="400000"/>
            <a:headEnd type="triangle"/>
            <a:tailEnd type="triangle"/>
          </a:ln>
        </p:spPr>
      </p:cxnSp>
      <p:cxnSp>
        <p:nvCxnSpPr>
          <p:cNvPr id="84" name="Connector 84"/>
          <p:cNvCxnSpPr/>
          <p:nvPr/>
        </p:nvCxnSpPr>
        <p:spPr>
          <a:xfrm flipV="1">
            <a:off x="5597924" y="3162862"/>
            <a:ext cx="448094" cy="1746231"/>
          </a:xfrm>
          <a:prstGeom prst="straightConnector1">
            <a:avLst/>
          </a:prstGeom>
          <a:ln w="88900">
            <a:solidFill>
              <a:srgbClr val="CE7123"/>
            </a:solidFill>
            <a:miter lim="400000"/>
            <a:headEnd type="triangle"/>
          </a:ln>
        </p:spPr>
      </p:cxnSp>
      <p:cxnSp>
        <p:nvCxnSpPr>
          <p:cNvPr id="85" name="Connector 85"/>
          <p:cNvCxnSpPr/>
          <p:nvPr/>
        </p:nvCxnSpPr>
        <p:spPr>
          <a:xfrm flipH="1" flipV="1">
            <a:off x="5197080" y="2209674"/>
            <a:ext cx="400845" cy="137389"/>
          </a:xfrm>
          <a:prstGeom prst="straightConnector1">
            <a:avLst/>
          </a:prstGeom>
          <a:ln w="88900">
            <a:solidFill>
              <a:srgbClr val="CE7123"/>
            </a:solidFill>
            <a:miter lim="400000"/>
            <a:headEnd type="triangle"/>
          </a:ln>
        </p:spPr>
      </p:cxnSp>
      <p:cxnSp>
        <p:nvCxnSpPr>
          <p:cNvPr id="86" name="Connector 86"/>
          <p:cNvCxnSpPr/>
          <p:nvPr/>
        </p:nvCxnSpPr>
        <p:spPr>
          <a:xfrm flipV="1">
            <a:off x="5792631" y="4625430"/>
            <a:ext cx="526603" cy="412166"/>
          </a:xfrm>
          <a:prstGeom prst="straightConnector1">
            <a:avLst/>
          </a:prstGeom>
          <a:ln w="88900">
            <a:solidFill>
              <a:srgbClr val="CE7123"/>
            </a:solidFill>
            <a:miter lim="400000"/>
            <a:headEnd type="triangle"/>
          </a:ln>
        </p:spPr>
      </p:cxnSp>
      <p:cxnSp>
        <p:nvCxnSpPr>
          <p:cNvPr id="87" name="Connector 87"/>
          <p:cNvCxnSpPr/>
          <p:nvPr/>
        </p:nvCxnSpPr>
        <p:spPr>
          <a:xfrm>
            <a:off x="6410818" y="3162862"/>
            <a:ext cx="114479" cy="354079"/>
          </a:xfrm>
          <a:prstGeom prst="straightConnector1">
            <a:avLst/>
          </a:prstGeom>
          <a:ln w="88900">
            <a:solidFill>
              <a:srgbClr val="CE7123"/>
            </a:solidFill>
            <a:miter lim="400000"/>
            <a:headEnd type="triangle"/>
          </a:ln>
        </p:spPr>
      </p:cxnSp>
      <p:cxnSp>
        <p:nvCxnSpPr>
          <p:cNvPr id="88" name="Connector 88"/>
          <p:cNvCxnSpPr/>
          <p:nvPr/>
        </p:nvCxnSpPr>
        <p:spPr>
          <a:xfrm flipH="1">
            <a:off x="3766355" y="2666628"/>
            <a:ext cx="618186" cy="2242465"/>
          </a:xfrm>
          <a:prstGeom prst="straightConnector1">
            <a:avLst/>
          </a:prstGeom>
          <a:ln w="88900">
            <a:solidFill>
              <a:srgbClr val="CE7123"/>
            </a:solidFill>
            <a:miter lim="400000"/>
            <a:headEnd type="triangle"/>
            <a:tailEnd type="triangle"/>
          </a:ln>
        </p:spPr>
      </p:cxnSp>
      <p:cxnSp>
        <p:nvCxnSpPr>
          <p:cNvPr id="89" name="Connector 89"/>
          <p:cNvCxnSpPr/>
          <p:nvPr/>
        </p:nvCxnSpPr>
        <p:spPr>
          <a:xfrm flipH="1" flipV="1">
            <a:off x="3546078" y="2666628"/>
            <a:ext cx="2540249" cy="1237511"/>
          </a:xfrm>
          <a:prstGeom prst="straightConnector1">
            <a:avLst/>
          </a:prstGeom>
          <a:ln w="88900">
            <a:solidFill>
              <a:srgbClr val="CE7123"/>
            </a:solidFill>
            <a:miter lim="400000"/>
            <a:headEnd type="triangle"/>
            <a:tailEnd type="triangle"/>
          </a:ln>
        </p:spPr>
      </p:cxnSp>
      <p:cxnSp>
        <p:nvCxnSpPr>
          <p:cNvPr id="90" name="Connector 90"/>
          <p:cNvCxnSpPr/>
          <p:nvPr/>
        </p:nvCxnSpPr>
        <p:spPr>
          <a:xfrm flipH="1">
            <a:off x="2804734" y="2450105"/>
            <a:ext cx="1293610" cy="1282297"/>
          </a:xfrm>
          <a:prstGeom prst="straightConnector1">
            <a:avLst/>
          </a:prstGeom>
          <a:ln w="88900">
            <a:solidFill>
              <a:srgbClr val="CE7123"/>
            </a:solidFill>
            <a:miter lim="400000"/>
            <a:headEnd type="triangle"/>
          </a:ln>
        </p:spPr>
      </p:cxnSp>
      <p:cxnSp>
        <p:nvCxnSpPr>
          <p:cNvPr id="91" name="Connector 91"/>
          <p:cNvCxnSpPr/>
          <p:nvPr/>
        </p:nvCxnSpPr>
        <p:spPr>
          <a:xfrm flipH="1" flipV="1">
            <a:off x="3102378" y="3162862"/>
            <a:ext cx="343436" cy="1746231"/>
          </a:xfrm>
          <a:prstGeom prst="straightConnector1">
            <a:avLst/>
          </a:prstGeom>
          <a:ln w="88900">
            <a:solidFill>
              <a:srgbClr val="4178B8"/>
            </a:solidFill>
            <a:miter lim="400000"/>
            <a:headEnd type="triangle"/>
          </a:ln>
        </p:spPr>
      </p:cxnSp>
      <p:cxnSp>
        <p:nvCxnSpPr>
          <p:cNvPr id="92" name="Connector 92"/>
          <p:cNvCxnSpPr/>
          <p:nvPr/>
        </p:nvCxnSpPr>
        <p:spPr>
          <a:xfrm flipH="1" flipV="1">
            <a:off x="2804733" y="4625430"/>
            <a:ext cx="389228" cy="412166"/>
          </a:xfrm>
          <a:prstGeom prst="straightConnector1">
            <a:avLst/>
          </a:prstGeom>
          <a:ln w="88900">
            <a:solidFill>
              <a:srgbClr val="4178B8"/>
            </a:solidFill>
            <a:miter lim="400000"/>
            <a:headEnd type="triangle"/>
          </a:ln>
        </p:spPr>
      </p:cxnSp>
      <p:cxnSp>
        <p:nvCxnSpPr>
          <p:cNvPr id="93" name="Connector 93"/>
          <p:cNvCxnSpPr/>
          <p:nvPr/>
        </p:nvCxnSpPr>
        <p:spPr>
          <a:xfrm flipH="1">
            <a:off x="4098346" y="4373549"/>
            <a:ext cx="1987981" cy="904478"/>
          </a:xfrm>
          <a:prstGeom prst="straightConnector1">
            <a:avLst/>
          </a:prstGeom>
          <a:ln w="88900">
            <a:solidFill>
              <a:srgbClr val="CE7123"/>
            </a:solidFill>
            <a:miter lim="400000"/>
            <a:headEnd type="triangle"/>
            <a:tailEnd type="triangle"/>
          </a:ln>
        </p:spPr>
      </p:cxnSp>
      <p:cxnSp>
        <p:nvCxnSpPr>
          <p:cNvPr id="94" name="Connector 94"/>
          <p:cNvCxnSpPr/>
          <p:nvPr/>
        </p:nvCxnSpPr>
        <p:spPr>
          <a:xfrm>
            <a:off x="4225728" y="5534170"/>
            <a:ext cx="570132" cy="0"/>
          </a:xfrm>
          <a:prstGeom prst="straightConnector1">
            <a:avLst/>
          </a:prstGeom>
          <a:ln w="88900">
            <a:solidFill>
              <a:srgbClr val="CE7123"/>
            </a:solidFill>
            <a:miter lim="400000"/>
            <a:headEnd type="triangle"/>
          </a:ln>
        </p:spPr>
      </p:cxnSp>
      <p:cxnSp>
        <p:nvCxnSpPr>
          <p:cNvPr id="95" name="Connector 95"/>
          <p:cNvCxnSpPr/>
          <p:nvPr/>
        </p:nvCxnSpPr>
        <p:spPr>
          <a:xfrm flipH="1">
            <a:off x="2975572" y="4142019"/>
            <a:ext cx="3110755" cy="0"/>
          </a:xfrm>
          <a:prstGeom prst="straightConnector1">
            <a:avLst/>
          </a:prstGeom>
          <a:ln w="88900">
            <a:solidFill>
              <a:srgbClr val="CE7123"/>
            </a:solidFill>
            <a:miter lim="400000"/>
            <a:headEnd type="triangle"/>
          </a:ln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69632787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8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 advAuto="0"/>
      <p:bldP spid="83" grpId="0" animBg="1" advAuto="0"/>
      <p:bldP spid="84" grpId="0" animBg="1" advAuto="0"/>
      <p:bldP spid="85" grpId="0" animBg="1" advAuto="0"/>
      <p:bldP spid="86" grpId="0" animBg="1" advAuto="0"/>
      <p:bldP spid="87" grpId="0" animBg="1" advAuto="0"/>
      <p:bldP spid="88" grpId="0" animBg="1" advAuto="0"/>
      <p:bldP spid="89" grpId="0" animBg="1" advAuto="0"/>
      <p:bldP spid="90" grpId="0" animBg="1" advAuto="0"/>
      <p:bldP spid="91" grpId="0" animBg="1" advAuto="0"/>
      <p:bldP spid="92" grpId="0" animBg="1" advAuto="0"/>
      <p:bldP spid="93" grpId="0" animBg="1" advAuto="0"/>
      <p:bldP spid="94" grpId="0" animBg="1" advAuto="0"/>
      <p:bldP spid="95" grpId="0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/>
        </p:nvSpPr>
        <p:spPr>
          <a:xfrm>
            <a:off x="3051460" y="4887884"/>
            <a:ext cx="1250157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E8A433">
                  <a:alpha val="50000"/>
                </a:srgbClr>
              </a:gs>
              <a:gs pos="100000">
                <a:srgbClr val="88550A">
                  <a:alpha val="50000"/>
                </a:srgbClr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defTabSz="410730">
              <a:defRPr sz="4000">
                <a:solidFill>
                  <a:srgbClr val="FFFFFF"/>
                </a:solidFill>
              </a:defRPr>
            </a:pPr>
            <a:endParaRPr sz="2800" kern="0">
              <a:solidFill>
                <a:srgbClr val="FFFFFF"/>
              </a:solidFill>
              <a:sym typeface="Helvetica Light"/>
            </a:endParaRPr>
          </a:p>
        </p:txBody>
      </p:sp>
      <p:sp>
        <p:nvSpPr>
          <p:cNvPr id="103" name="Shape 103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/>
            </a:pPr>
            <a:r>
              <a:rPr lang="en-US" sz="3600" noProof="0" dirty="0" smtClean="0"/>
              <a:t>#1 - Our solution</a:t>
            </a:r>
            <a:endParaRPr lang="en-US" sz="3600" noProof="0" dirty="0"/>
          </a:p>
        </p:txBody>
      </p:sp>
      <p:sp>
        <p:nvSpPr>
          <p:cNvPr id="104" name="Shape 104"/>
          <p:cNvSpPr/>
          <p:nvPr/>
        </p:nvSpPr>
        <p:spPr>
          <a:xfrm>
            <a:off x="3946922" y="3299458"/>
            <a:ext cx="1250156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29C439"/>
              </a:gs>
              <a:gs pos="100000">
                <a:srgbClr val="1A8F00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 algn="ctr" defTabSz="410730">
              <a:defRPr sz="1800">
                <a:solidFill>
                  <a:srgbClr val="000000"/>
                </a:solidFill>
              </a:defRPr>
            </a:pPr>
            <a:r>
              <a:rPr sz="1300" kern="0">
                <a:solidFill>
                  <a:srgbClr val="000000"/>
                </a:solidFill>
                <a:sym typeface="Helvetica Light"/>
              </a:rPr>
              <a:t>ORCID</a:t>
            </a:r>
          </a:p>
        </p:txBody>
      </p:sp>
      <p:sp>
        <p:nvSpPr>
          <p:cNvPr id="105" name="Shape 105"/>
          <p:cNvSpPr/>
          <p:nvPr/>
        </p:nvSpPr>
        <p:spPr>
          <a:xfrm>
            <a:off x="3946922" y="1392906"/>
            <a:ext cx="1250156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EDAC0F"/>
              </a:gs>
              <a:gs pos="100000">
                <a:srgbClr val="CE7123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 algn="ctr" defTabSz="410730">
              <a:defRPr sz="1800">
                <a:solidFill>
                  <a:srgbClr val="000000"/>
                </a:solidFill>
              </a:defRPr>
            </a:pPr>
            <a:r>
              <a:rPr sz="1300" kern="0">
                <a:solidFill>
                  <a:srgbClr val="000000"/>
                </a:solidFill>
                <a:sym typeface="Helvetica Light"/>
              </a:rPr>
              <a:t>CV</a:t>
            </a:r>
          </a:p>
        </p:txBody>
      </p:sp>
      <p:sp>
        <p:nvSpPr>
          <p:cNvPr id="106" name="Shape 106"/>
          <p:cNvSpPr/>
          <p:nvPr/>
        </p:nvSpPr>
        <p:spPr>
          <a:xfrm>
            <a:off x="2291582" y="1951010"/>
            <a:ext cx="1250157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619AE3"/>
              </a:gs>
              <a:gs pos="100000">
                <a:srgbClr val="336AA6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algn="ctr" defTabSz="410730">
              <a:defRPr sz="1800"/>
            </a:pPr>
            <a:r>
              <a:rPr sz="1400" kern="0">
                <a:solidFill>
                  <a:srgbClr val="FFFFFF"/>
                </a:solidFill>
                <a:sym typeface="Helvetica Light"/>
              </a:rPr>
              <a:t>Researcher</a:t>
            </a:r>
          </a:p>
          <a:p>
            <a:pPr algn="ctr" defTabSz="410730">
              <a:defRPr sz="1800"/>
            </a:pPr>
            <a:r>
              <a:rPr sz="1400" kern="0">
                <a:solidFill>
                  <a:srgbClr val="FFFFFF"/>
                </a:solidFill>
                <a:sym typeface="Helvetica Light"/>
              </a:rPr>
              <a:t>ID</a:t>
            </a:r>
          </a:p>
        </p:txBody>
      </p:sp>
      <p:sp>
        <p:nvSpPr>
          <p:cNvPr id="107" name="Shape 107"/>
          <p:cNvSpPr/>
          <p:nvPr/>
        </p:nvSpPr>
        <p:spPr>
          <a:xfrm>
            <a:off x="4860851" y="4887884"/>
            <a:ext cx="1250157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EDAC0F"/>
              </a:gs>
              <a:gs pos="100000">
                <a:srgbClr val="CE7123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/>
          <a:p>
            <a:pPr algn="ctr" defTabSz="410730">
              <a:defRPr sz="1800"/>
            </a:pPr>
            <a:r>
              <a:rPr sz="2100" kern="0">
                <a:solidFill>
                  <a:srgbClr val="FFFFFF"/>
                </a:solidFill>
                <a:sym typeface="Helvetica Light"/>
              </a:rPr>
              <a:t>OA</a:t>
            </a:r>
          </a:p>
          <a:p>
            <a:pPr algn="ctr" defTabSz="410730">
              <a:defRPr sz="1800"/>
            </a:pPr>
            <a:r>
              <a:rPr sz="1600" kern="0">
                <a:solidFill>
                  <a:srgbClr val="FFFFFF"/>
                </a:solidFill>
                <a:sym typeface="Helvetica Light"/>
              </a:rPr>
              <a:t>aggregator</a:t>
            </a:r>
          </a:p>
        </p:txBody>
      </p:sp>
      <p:sp>
        <p:nvSpPr>
          <p:cNvPr id="108" name="Shape 108"/>
          <p:cNvSpPr/>
          <p:nvPr/>
        </p:nvSpPr>
        <p:spPr>
          <a:xfrm>
            <a:off x="5602264" y="1951010"/>
            <a:ext cx="1250157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EDAC0F"/>
              </a:gs>
              <a:gs pos="100000">
                <a:srgbClr val="CE7123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 algn="ctr" defTabSz="410730">
              <a:defRPr sz="1800">
                <a:solidFill>
                  <a:srgbClr val="000000"/>
                </a:solidFill>
              </a:defRPr>
            </a:pPr>
            <a:r>
              <a:rPr sz="1300" kern="0">
                <a:solidFill>
                  <a:srgbClr val="000000"/>
                </a:solidFill>
                <a:sym typeface="Helvetica Light"/>
              </a:rPr>
              <a:t>DSpace</a:t>
            </a:r>
          </a:p>
        </p:txBody>
      </p:sp>
      <p:sp>
        <p:nvSpPr>
          <p:cNvPr id="109" name="Shape 109"/>
          <p:cNvSpPr/>
          <p:nvPr/>
        </p:nvSpPr>
        <p:spPr>
          <a:xfrm>
            <a:off x="5886027" y="3635870"/>
            <a:ext cx="1250157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EDAC0F"/>
              </a:gs>
              <a:gs pos="100000">
                <a:srgbClr val="CE7123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 algn="ctr" defTabSz="410730">
              <a:defRPr sz="1800">
                <a:solidFill>
                  <a:srgbClr val="000000"/>
                </a:solidFill>
              </a:defRPr>
            </a:pPr>
            <a:r>
              <a:rPr sz="1300" kern="0">
                <a:solidFill>
                  <a:srgbClr val="000000"/>
                </a:solidFill>
                <a:sym typeface="Helvetica Light"/>
              </a:rPr>
              <a:t>OJS</a:t>
            </a:r>
          </a:p>
        </p:txBody>
      </p:sp>
      <p:sp>
        <p:nvSpPr>
          <p:cNvPr id="110" name="Shape 110"/>
          <p:cNvSpPr/>
          <p:nvPr/>
        </p:nvSpPr>
        <p:spPr>
          <a:xfrm>
            <a:off x="1889995" y="3635870"/>
            <a:ext cx="1250157" cy="125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619AE3"/>
              </a:gs>
              <a:gs pos="100000">
                <a:srgbClr val="336AA6"/>
              </a:gs>
            </a:gsLst>
            <a:lin ang="5400000"/>
          </a:gra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 anchor="ctr"/>
          <a:lstStyle>
            <a:lvl1pPr>
              <a:defRPr sz="3000">
                <a:solidFill>
                  <a:srgbClr val="FFFFFF"/>
                </a:solidFill>
              </a:defRPr>
            </a:lvl1pPr>
          </a:lstStyle>
          <a:p>
            <a:pPr algn="ctr" defTabSz="410730">
              <a:defRPr sz="1800">
                <a:solidFill>
                  <a:srgbClr val="000000"/>
                </a:solidFill>
              </a:defRPr>
            </a:pPr>
            <a:r>
              <a:rPr sz="1300" kern="0">
                <a:solidFill>
                  <a:srgbClr val="000000"/>
                </a:solidFill>
                <a:sym typeface="Helvetica Light"/>
              </a:rPr>
              <a:t>Scopus</a:t>
            </a:r>
          </a:p>
        </p:txBody>
      </p:sp>
      <p:cxnSp>
        <p:nvCxnSpPr>
          <p:cNvPr id="111" name="Connector 111"/>
          <p:cNvCxnSpPr/>
          <p:nvPr/>
        </p:nvCxnSpPr>
        <p:spPr>
          <a:xfrm>
            <a:off x="4572000" y="2643063"/>
            <a:ext cx="0" cy="656395"/>
          </a:xfrm>
          <a:prstGeom prst="straightConnector1">
            <a:avLst/>
          </a:prstGeom>
          <a:ln w="88900">
            <a:solidFill>
              <a:srgbClr val="CE7123"/>
            </a:solidFill>
            <a:miter lim="400000"/>
            <a:headEnd type="triangle"/>
            <a:tailEnd type="triangle"/>
          </a:ln>
        </p:spPr>
      </p:cxnSp>
      <p:cxnSp>
        <p:nvCxnSpPr>
          <p:cNvPr id="112" name="Connector 112"/>
          <p:cNvCxnSpPr/>
          <p:nvPr/>
        </p:nvCxnSpPr>
        <p:spPr>
          <a:xfrm flipH="1" flipV="1">
            <a:off x="3388576" y="2930966"/>
            <a:ext cx="709769" cy="606802"/>
          </a:xfrm>
          <a:prstGeom prst="straightConnector1">
            <a:avLst/>
          </a:prstGeom>
          <a:ln w="88900">
            <a:solidFill>
              <a:srgbClr val="4178B8"/>
            </a:solidFill>
            <a:miter lim="400000"/>
            <a:headEnd type="triangle"/>
            <a:tailEnd type="triangle"/>
          </a:ln>
        </p:spPr>
      </p:cxnSp>
      <p:cxnSp>
        <p:nvCxnSpPr>
          <p:cNvPr id="113" name="Connector 113"/>
          <p:cNvCxnSpPr/>
          <p:nvPr/>
        </p:nvCxnSpPr>
        <p:spPr>
          <a:xfrm flipH="1">
            <a:off x="3140151" y="4030077"/>
            <a:ext cx="806771" cy="125940"/>
          </a:xfrm>
          <a:prstGeom prst="straightConnector1">
            <a:avLst/>
          </a:prstGeom>
          <a:ln w="88900">
            <a:solidFill>
              <a:srgbClr val="4178B8"/>
            </a:solidFill>
            <a:miter lim="400000"/>
            <a:headEnd type="triangle"/>
          </a:ln>
        </p:spPr>
      </p:cxnSp>
      <p:cxnSp>
        <p:nvCxnSpPr>
          <p:cNvPr id="114" name="Connector 114"/>
          <p:cNvCxnSpPr/>
          <p:nvPr/>
        </p:nvCxnSpPr>
        <p:spPr>
          <a:xfrm flipH="1" flipV="1">
            <a:off x="5197079" y="4030077"/>
            <a:ext cx="688949" cy="125940"/>
          </a:xfrm>
          <a:prstGeom prst="straightConnector1">
            <a:avLst/>
          </a:prstGeom>
          <a:ln w="88900">
            <a:solidFill>
              <a:srgbClr val="CE7123"/>
            </a:solidFill>
            <a:miter lim="400000"/>
            <a:tailEnd type="triangle"/>
          </a:ln>
        </p:spPr>
      </p:cxnSp>
      <p:cxnSp>
        <p:nvCxnSpPr>
          <p:cNvPr id="115" name="Connector 115"/>
          <p:cNvCxnSpPr/>
          <p:nvPr/>
        </p:nvCxnSpPr>
        <p:spPr>
          <a:xfrm>
            <a:off x="4860850" y="4419345"/>
            <a:ext cx="336228" cy="561005"/>
          </a:xfrm>
          <a:prstGeom prst="straightConnector1">
            <a:avLst/>
          </a:prstGeom>
          <a:ln w="88900">
            <a:solidFill>
              <a:srgbClr val="CE7123"/>
            </a:solidFill>
            <a:miter lim="400000"/>
            <a:headEnd type="triangle"/>
          </a:ln>
        </p:spPr>
      </p:cxnSp>
      <p:cxnSp>
        <p:nvCxnSpPr>
          <p:cNvPr id="116" name="Connector 116"/>
          <p:cNvCxnSpPr/>
          <p:nvPr/>
        </p:nvCxnSpPr>
        <p:spPr>
          <a:xfrm flipH="1">
            <a:off x="5059967" y="2930966"/>
            <a:ext cx="698321" cy="606802"/>
          </a:xfrm>
          <a:prstGeom prst="straightConnector1">
            <a:avLst/>
          </a:prstGeom>
          <a:ln w="88900">
            <a:solidFill>
              <a:srgbClr val="CE7123"/>
            </a:solidFill>
            <a:miter lim="400000"/>
            <a:headEnd type="triangle"/>
            <a:tailEnd type="triangle"/>
          </a:ln>
        </p:spPr>
      </p:cxnSp>
      <p:cxnSp>
        <p:nvCxnSpPr>
          <p:cNvPr id="117" name="Connector 117"/>
          <p:cNvCxnSpPr/>
          <p:nvPr/>
        </p:nvCxnSpPr>
        <p:spPr>
          <a:xfrm flipH="1">
            <a:off x="3946922" y="4419345"/>
            <a:ext cx="354694" cy="561005"/>
          </a:xfrm>
          <a:prstGeom prst="straightConnector1">
            <a:avLst/>
          </a:prstGeom>
          <a:ln w="88900">
            <a:solidFill>
              <a:srgbClr val="CE7123"/>
            </a:solidFill>
            <a:miter lim="400000"/>
            <a:tailEnd type="triangle"/>
          </a:ln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pt-PT" smtClean="0"/>
              <a:pPr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6778590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 advAuto="0"/>
      <p:bldP spid="112" grpId="0" animBg="1" advAuto="0"/>
      <p:bldP spid="113" grpId="0" animBg="1" advAuto="0"/>
      <p:bldP spid="114" grpId="0" animBg="1" advAuto="0"/>
      <p:bldP spid="115" grpId="0" animBg="1" advAuto="0"/>
      <p:bldP spid="116" grpId="0" animBg="1" advAuto="0"/>
      <p:bldP spid="117" grpId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#1 Current situation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noProof="0" dirty="0"/>
              <a:t>Certified</a:t>
            </a:r>
            <a:r>
              <a:rPr lang="en-US" noProof="0" dirty="0"/>
              <a:t> implementation of the </a:t>
            </a:r>
            <a:r>
              <a:rPr lang="en-US" b="1" noProof="0" dirty="0"/>
              <a:t>synchronization</a:t>
            </a:r>
            <a:r>
              <a:rPr lang="en-US" noProof="0" dirty="0"/>
              <a:t> </a:t>
            </a:r>
            <a:r>
              <a:rPr lang="en-US" noProof="0" dirty="0" smtClean="0"/>
              <a:t>protocol at </a:t>
            </a:r>
            <a:r>
              <a:rPr lang="en-US" noProof="0" dirty="0"/>
              <a:t>the </a:t>
            </a:r>
            <a:r>
              <a:rPr lang="en-US" b="1" noProof="0" dirty="0"/>
              <a:t>CV management system</a:t>
            </a:r>
            <a:r>
              <a:rPr lang="en-US" noProof="0" dirty="0"/>
              <a:t> and </a:t>
            </a:r>
            <a:r>
              <a:rPr lang="en-US" b="1" noProof="0" dirty="0"/>
              <a:t>OA </a:t>
            </a:r>
            <a:r>
              <a:rPr lang="en-US" b="1" noProof="0" dirty="0" smtClean="0"/>
              <a:t>aggregator</a:t>
            </a:r>
            <a:r>
              <a:rPr lang="en-US" noProof="0" dirty="0" smtClean="0"/>
              <a:t> expected </a:t>
            </a:r>
            <a:r>
              <a:rPr lang="en-US" noProof="0" dirty="0"/>
              <a:t>to go live soon (already demoed in Feb 2015)</a:t>
            </a:r>
          </a:p>
          <a:p>
            <a:r>
              <a:rPr lang="en-US" noProof="0" dirty="0" smtClean="0"/>
              <a:t>Implementations </a:t>
            </a:r>
            <a:r>
              <a:rPr lang="en-US" noProof="0" dirty="0"/>
              <a:t>at </a:t>
            </a:r>
            <a:r>
              <a:rPr lang="en-US" noProof="0" dirty="0" smtClean="0"/>
              <a:t>two </a:t>
            </a:r>
            <a:r>
              <a:rPr lang="en-US" b="1" noProof="0" dirty="0" smtClean="0"/>
              <a:t>local </a:t>
            </a:r>
            <a:r>
              <a:rPr lang="en-US" b="1" noProof="0" dirty="0"/>
              <a:t>CRIS</a:t>
            </a:r>
            <a:r>
              <a:rPr lang="en-US" noProof="0" dirty="0"/>
              <a:t> will </a:t>
            </a:r>
            <a:r>
              <a:rPr lang="en-US" noProof="0" dirty="0" smtClean="0"/>
              <a:t>follow (pilot)</a:t>
            </a:r>
            <a:endParaRPr lang="en-US" noProof="0" dirty="0"/>
          </a:p>
          <a:p>
            <a:r>
              <a:rPr lang="en-US" noProof="0" dirty="0" smtClean="0"/>
              <a:t>Working </a:t>
            </a:r>
            <a:r>
              <a:rPr lang="en-US" noProof="0" dirty="0"/>
              <a:t>with </a:t>
            </a:r>
            <a:r>
              <a:rPr lang="en-US" b="1" noProof="0" dirty="0"/>
              <a:t>CINECA</a:t>
            </a:r>
            <a:r>
              <a:rPr lang="en-US" noProof="0" dirty="0"/>
              <a:t> on a new version of the </a:t>
            </a:r>
            <a:r>
              <a:rPr lang="en-US" noProof="0" dirty="0" smtClean="0"/>
              <a:t>protocol to </a:t>
            </a:r>
            <a:r>
              <a:rPr lang="en-US" noProof="0" dirty="0"/>
              <a:t>be implemented in </a:t>
            </a:r>
            <a:r>
              <a:rPr lang="en-US" b="1" noProof="0" dirty="0" err="1" smtClean="0"/>
              <a:t>DSpaceCRIS</a:t>
            </a:r>
            <a:endParaRPr lang="en-US" b="1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1ABB-3C08-4F96-80A7-A0A34C002267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08-11-2015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305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#1 More information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i="1" noProof="0" dirty="0" smtClean="0"/>
              <a:t>An ORCID based synchronization framework for a national CRIS ecosystem</a:t>
            </a:r>
            <a:r>
              <a:rPr lang="en-US" noProof="0" dirty="0" smtClean="0"/>
              <a:t>: paper describing the design methodology, presented at the 2015 ORCID CASRAI joint conference</a:t>
            </a:r>
          </a:p>
          <a:p>
            <a:endParaRPr lang="en-US" noProof="0" dirty="0" smtClean="0"/>
          </a:p>
          <a:p>
            <a:pPr marL="0" indent="0" algn="ctr">
              <a:buNone/>
            </a:pPr>
            <a:r>
              <a:rPr lang="en-US" noProof="0" dirty="0" smtClean="0">
                <a:hlinkClick r:id="rId2"/>
              </a:rPr>
              <a:t>http://f1000research.com/articles/4-181/v1</a:t>
            </a:r>
            <a:r>
              <a:rPr lang="en-US" noProof="0" dirty="0" smtClean="0"/>
              <a:t> </a:t>
            </a:r>
          </a:p>
          <a:p>
            <a:pPr marL="0" indent="0">
              <a:buNone/>
            </a:pPr>
            <a:endParaRPr lang="en-US" noProof="0" dirty="0" smtClean="0"/>
          </a:p>
          <a:p>
            <a:r>
              <a:rPr lang="en-US" i="1" noProof="0" dirty="0" err="1" smtClean="0"/>
              <a:t>PTCRISync</a:t>
            </a:r>
            <a:r>
              <a:rPr lang="en-US" i="1" noProof="0" dirty="0" smtClean="0"/>
              <a:t> v0.4</a:t>
            </a:r>
            <a:r>
              <a:rPr lang="en-US" noProof="0" dirty="0" smtClean="0"/>
              <a:t>: current specification of the synchronization protocol for ORCID API 2.0 </a:t>
            </a:r>
          </a:p>
          <a:p>
            <a:endParaRPr lang="en-US" noProof="0" dirty="0" smtClean="0"/>
          </a:p>
          <a:p>
            <a:pPr marL="0" indent="0" algn="ctr">
              <a:buNone/>
            </a:pPr>
            <a:r>
              <a:rPr lang="en-US" noProof="0" dirty="0" smtClean="0">
                <a:hlinkClick r:id="rId3"/>
              </a:rPr>
              <a:t>http://ptcris.pt/en/hub-ptcris-en/</a:t>
            </a:r>
            <a:r>
              <a:rPr lang="en-US" noProof="0" dirty="0" smtClean="0"/>
              <a:t> </a:t>
            </a:r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1ABB-3C08-4F96-80A7-A0A34C002267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08-11-2015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19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#2 CV’s Platform in context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noProof="0" dirty="0" smtClean="0"/>
              <a:t>Two national CV’s platforms</a:t>
            </a:r>
          </a:p>
          <a:p>
            <a:r>
              <a:rPr lang="en-US" noProof="0" dirty="0" smtClean="0"/>
              <a:t>Both are difficult to use</a:t>
            </a:r>
          </a:p>
          <a:p>
            <a:r>
              <a:rPr lang="en-US" noProof="0" dirty="0" smtClean="0"/>
              <a:t>Low or inexistent integration with other systems</a:t>
            </a:r>
          </a:p>
          <a:p>
            <a:pPr lvl="1"/>
            <a:r>
              <a:rPr lang="en-US" noProof="0" dirty="0" smtClean="0"/>
              <a:t>Research units affiliation</a:t>
            </a:r>
          </a:p>
          <a:p>
            <a:pPr lvl="1"/>
            <a:r>
              <a:rPr lang="en-US" noProof="0" dirty="0"/>
              <a:t>National </a:t>
            </a:r>
            <a:r>
              <a:rPr lang="en-US" noProof="0" dirty="0" smtClean="0"/>
              <a:t>Professors database</a:t>
            </a:r>
            <a:endParaRPr lang="en-US" noProof="0" dirty="0"/>
          </a:p>
          <a:p>
            <a:pPr lvl="1"/>
            <a:r>
              <a:rPr lang="en-US" noProof="0" dirty="0" smtClean="0"/>
              <a:t>Projects database</a:t>
            </a:r>
          </a:p>
          <a:p>
            <a:pPr lvl="1"/>
            <a:r>
              <a:rPr lang="en-US" noProof="0" dirty="0" smtClean="0"/>
              <a:t>National theses and dissertations database</a:t>
            </a:r>
          </a:p>
          <a:p>
            <a:pPr lvl="1"/>
            <a:r>
              <a:rPr lang="en-US" noProof="0" dirty="0"/>
              <a:t>e</a:t>
            </a:r>
            <a:r>
              <a:rPr lang="en-US" noProof="0" dirty="0" smtClean="0"/>
              <a:t>tc.</a:t>
            </a:r>
          </a:p>
          <a:p>
            <a:r>
              <a:rPr lang="en-US" noProof="0" dirty="0" smtClean="0"/>
              <a:t>Not delivering the input once, reuse multiple principle</a:t>
            </a:r>
          </a:p>
          <a:p>
            <a:r>
              <a:rPr lang="en-US" noProof="0" dirty="0" smtClean="0"/>
              <a:t>Not align with international standards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1ABB-3C08-4F96-80A7-A0A34C002267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08-11-2015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48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#2 Our solution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noProof="0" dirty="0"/>
              <a:t>Usable and ergonomic</a:t>
            </a:r>
          </a:p>
          <a:p>
            <a:r>
              <a:rPr lang="en-US" noProof="0" dirty="0" smtClean="0"/>
              <a:t>Interoperable with other national systems (for auto population purposes)</a:t>
            </a:r>
          </a:p>
          <a:p>
            <a:r>
              <a:rPr lang="en-US" noProof="0" dirty="0" err="1" smtClean="0"/>
              <a:t>PTCRISync</a:t>
            </a:r>
            <a:r>
              <a:rPr lang="en-US" noProof="0" dirty="0" smtClean="0"/>
              <a:t> compliant</a:t>
            </a:r>
          </a:p>
          <a:p>
            <a:r>
              <a:rPr lang="en-US" noProof="0" dirty="0"/>
              <a:t>Interoperable with repositories </a:t>
            </a:r>
            <a:r>
              <a:rPr lang="en-US" noProof="0" dirty="0" smtClean="0"/>
              <a:t>network</a:t>
            </a:r>
          </a:p>
          <a:p>
            <a:endParaRPr lang="en-US" noProof="0" dirty="0" smtClean="0"/>
          </a:p>
          <a:p>
            <a:r>
              <a:rPr lang="en-US" noProof="0" dirty="0" smtClean="0"/>
              <a:t>CASRAI Compliant</a:t>
            </a:r>
          </a:p>
          <a:p>
            <a:r>
              <a:rPr lang="en-US" noProof="0" dirty="0" smtClean="0"/>
              <a:t>CERIF-XML Compliant (2Q2016)</a:t>
            </a:r>
          </a:p>
          <a:p>
            <a:r>
              <a:rPr lang="en-US" noProof="0" dirty="0" smtClean="0"/>
              <a:t>AAI enabled (Authentication and authorization Infrastructure)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1ABB-3C08-4F96-80A7-A0A34C002267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08-11-2015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17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20192660">
            <a:off x="6635967" y="448438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Production</a:t>
            </a:r>
            <a:r>
              <a:rPr lang="pt-PT" sz="2400" dirty="0" smtClean="0"/>
              <a:t> </a:t>
            </a:r>
            <a:r>
              <a:rPr lang="pt-PT" sz="2000" dirty="0" smtClean="0"/>
              <a:t>1Q2016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22107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0" dirty="0" smtClean="0"/>
              <a:t>#3 - Identifiers</a:t>
            </a:r>
            <a:endParaRPr lang="en-US" noProof="0" dirty="0"/>
          </a:p>
        </p:txBody>
      </p:sp>
      <p:sp>
        <p:nvSpPr>
          <p:cNvPr id="216" name="TextBox 215"/>
          <p:cNvSpPr txBox="1"/>
          <p:nvPr/>
        </p:nvSpPr>
        <p:spPr>
          <a:xfrm>
            <a:off x="416527" y="1412786"/>
            <a:ext cx="8259949" cy="953998"/>
          </a:xfrm>
          <a:prstGeom prst="rect">
            <a:avLst/>
          </a:prstGeom>
          <a:noFill/>
        </p:spPr>
        <p:txBody>
          <a:bodyPr wrap="square" lIns="91332" tIns="45666" rIns="91332" bIns="45666" rtlCol="0">
            <a:spAutoFit/>
          </a:bodyPr>
          <a:lstStyle/>
          <a:p>
            <a:pPr algn="just" eaLnBrk="0" hangingPunct="0">
              <a:spcBef>
                <a:spcPct val="20000"/>
              </a:spcBef>
            </a:pPr>
            <a:r>
              <a:rPr lang="pt-PT" sz="2800" dirty="0"/>
              <a:t>Provide databases </a:t>
            </a:r>
            <a:r>
              <a:rPr lang="pt-PT" sz="2800" dirty="0" err="1"/>
              <a:t>authoritative</a:t>
            </a:r>
            <a:r>
              <a:rPr lang="pt-PT" sz="2800" dirty="0"/>
              <a:t> in </a:t>
            </a:r>
            <a:r>
              <a:rPr lang="pt-PT" sz="2800" b="1" dirty="0"/>
              <a:t>organizations</a:t>
            </a:r>
            <a:r>
              <a:rPr lang="pt-PT" sz="2800" dirty="0"/>
              <a:t> and </a:t>
            </a:r>
            <a:r>
              <a:rPr lang="pt-PT" sz="2800" b="1" dirty="0"/>
              <a:t>Researchers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1289" y="4035777"/>
            <a:ext cx="1455452" cy="761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ISN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035777"/>
            <a:ext cx="1917579" cy="761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199081" y="2852943"/>
            <a:ext cx="3168352" cy="461556"/>
          </a:xfrm>
          <a:prstGeom prst="rect">
            <a:avLst/>
          </a:prstGeom>
          <a:noFill/>
        </p:spPr>
        <p:txBody>
          <a:bodyPr wrap="square" lIns="91332" tIns="45666" rIns="91332" bIns="45666" rtlCol="0">
            <a:spAutoFit/>
          </a:bodyPr>
          <a:lstStyle/>
          <a:p>
            <a:pPr algn="ctr"/>
            <a:r>
              <a:rPr lang="pt-PT" sz="2400" b="1" dirty="0"/>
              <a:t>Organizations</a:t>
            </a:r>
          </a:p>
        </p:txBody>
      </p:sp>
      <p:sp>
        <p:nvSpPr>
          <p:cNvPr id="430" name="TextBox 429"/>
          <p:cNvSpPr txBox="1"/>
          <p:nvPr/>
        </p:nvSpPr>
        <p:spPr>
          <a:xfrm>
            <a:off x="935596" y="2753109"/>
            <a:ext cx="3168352" cy="830888"/>
          </a:xfrm>
          <a:prstGeom prst="rect">
            <a:avLst/>
          </a:prstGeom>
          <a:noFill/>
        </p:spPr>
        <p:txBody>
          <a:bodyPr wrap="square" lIns="91332" tIns="45666" rIns="91332" bIns="45666" rtlCol="0">
            <a:spAutoFit/>
          </a:bodyPr>
          <a:lstStyle/>
          <a:p>
            <a:pPr algn="ctr"/>
            <a:r>
              <a:rPr lang="pt-PT" sz="2400" b="1" dirty="0"/>
              <a:t>Researchers, teachers, students, staff</a:t>
            </a:r>
          </a:p>
        </p:txBody>
      </p:sp>
      <p:pic>
        <p:nvPicPr>
          <p:cNvPr id="432" name="Picture 2" descr="ORCI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005064"/>
            <a:ext cx="792088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16-Sep-2015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13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044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noProof="0" dirty="0" smtClean="0"/>
              <a:t>#3 Identifiers – ORCID</a:t>
            </a:r>
            <a:endParaRPr lang="en-US" sz="3200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noProof="0" dirty="0" smtClean="0"/>
              <a:t>ORCID is mandatory for researchers wanting to apply for FCT funding</a:t>
            </a:r>
          </a:p>
          <a:p>
            <a:r>
              <a:rPr lang="en-US" noProof="0" dirty="0" smtClean="0"/>
              <a:t>Around 22.000 researchers have their ORCID registered at FCT|SIG (+63% since last national REF)</a:t>
            </a:r>
          </a:p>
          <a:p>
            <a:r>
              <a:rPr lang="en-US" noProof="0" dirty="0" smtClean="0"/>
              <a:t>Several other systems can also register the ORCID (for example, around 6000 users have their ORCID registered at the CV management system)</a:t>
            </a:r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1ABB-3C08-4F96-80A7-A0A34C002267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08-11-2015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07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#3 Identifiers – Org Ids - Context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noProof="0" dirty="0" smtClean="0">
                <a:hlinkClick r:id="rId2"/>
              </a:rPr>
              <a:t>http://repository.jisc.ac.uk/5853/1/Review-of-orgIDs-usecases-clax.pdf</a:t>
            </a:r>
            <a:r>
              <a:rPr lang="en-US" noProof="0" dirty="0" smtClean="0"/>
              <a:t> </a:t>
            </a:r>
            <a:endParaRPr lang="en-US" noProof="0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88987" y="1268413"/>
            <a:ext cx="4090376" cy="485775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1ABB-3C08-4F96-80A7-A0A34C002267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08-11-2015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78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#3 Identifiers – Org Ids - Context</a:t>
            </a:r>
            <a:endParaRPr lang="en-US" noProof="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850" y="1394684"/>
            <a:ext cx="8496300" cy="442899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1ABB-3C08-4F96-80A7-A0A34C002267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08-11-2015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17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#3 Identifiers – Org Ids – Work</a:t>
            </a:r>
            <a:endParaRPr lang="en-US" noProof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323528" y="764704"/>
            <a:ext cx="4172843" cy="792088"/>
          </a:xfrm>
        </p:spPr>
        <p:txBody>
          <a:bodyPr/>
          <a:lstStyle/>
          <a:p>
            <a:r>
              <a:rPr lang="en-US" noProof="0" dirty="0" smtClean="0"/>
              <a:t>Architecture</a:t>
            </a:r>
            <a:endParaRPr lang="en-US" noProof="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>
          <a:xfrm>
            <a:off x="4644008" y="764704"/>
            <a:ext cx="4176464" cy="792088"/>
          </a:xfrm>
        </p:spPr>
        <p:txBody>
          <a:bodyPr/>
          <a:lstStyle/>
          <a:p>
            <a:r>
              <a:rPr lang="en-US" noProof="0" dirty="0" smtClean="0"/>
              <a:t>Work plan</a:t>
            </a:r>
            <a:endParaRPr lang="en-US" noProof="0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>
          <a:xfrm>
            <a:off x="4645025" y="1628800"/>
            <a:ext cx="4175447" cy="3993306"/>
          </a:xfrm>
        </p:spPr>
        <p:txBody>
          <a:bodyPr>
            <a:normAutofit lnSpcReduction="10000"/>
          </a:bodyPr>
          <a:lstStyle/>
          <a:p>
            <a:pPr lvl="0"/>
            <a:r>
              <a:rPr lang="en-US" noProof="0" dirty="0" smtClean="0"/>
              <a:t>State of the art study</a:t>
            </a:r>
          </a:p>
          <a:p>
            <a:r>
              <a:rPr lang="en-US" noProof="0" dirty="0" smtClean="0"/>
              <a:t>Rules, principles and processes for handling registry</a:t>
            </a:r>
          </a:p>
          <a:p>
            <a:r>
              <a:rPr lang="en-US" noProof="0" dirty="0" smtClean="0"/>
              <a:t>Constitution of a BD for Portuguese organizations</a:t>
            </a:r>
          </a:p>
          <a:p>
            <a:r>
              <a:rPr lang="en-US" noProof="0" dirty="0" smtClean="0"/>
              <a:t>Electronic services</a:t>
            </a:r>
          </a:p>
          <a:p>
            <a:pPr lvl="1"/>
            <a:r>
              <a:rPr lang="en-US" dirty="0" smtClean="0"/>
              <a:t>Portuguese </a:t>
            </a:r>
            <a:r>
              <a:rPr lang="en-US" noProof="0" dirty="0" smtClean="0"/>
              <a:t>Registry</a:t>
            </a:r>
          </a:p>
          <a:p>
            <a:pPr lvl="1"/>
            <a:r>
              <a:rPr lang="en-US" noProof="0" dirty="0" smtClean="0"/>
              <a:t>Reconciliation</a:t>
            </a:r>
          </a:p>
          <a:p>
            <a:pPr lvl="1"/>
            <a:r>
              <a:rPr lang="en-US" noProof="0" dirty="0" smtClean="0"/>
              <a:t>Portuguese registry synced with other providers</a:t>
            </a:r>
          </a:p>
          <a:p>
            <a:pPr lvl="0"/>
            <a:endParaRPr lang="en-US" noProof="0" dirty="0" smtClean="0"/>
          </a:p>
          <a:p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1ABB-3C08-4F96-80A7-A0A34C002267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08-11-2015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22833" y="3140968"/>
            <a:ext cx="4173538" cy="2175603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22833" y="1912266"/>
            <a:ext cx="4173538" cy="648072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National (Portuguese) </a:t>
            </a:r>
          </a:p>
          <a:p>
            <a:pPr algn="ctr"/>
            <a:r>
              <a:rPr lang="en-US" dirty="0" smtClean="0"/>
              <a:t>Organizations database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971600" y="2560338"/>
            <a:ext cx="0" cy="58063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843808" y="2564904"/>
            <a:ext cx="0" cy="58063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3707904" y="2564904"/>
            <a:ext cx="0" cy="580630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stCxn id="12" idx="1"/>
          </p:cNvCxnSpPr>
          <p:nvPr/>
        </p:nvCxnSpPr>
        <p:spPr>
          <a:xfrm rot="10800000" flipH="1" flipV="1">
            <a:off x="322832" y="2236302"/>
            <a:ext cx="432743" cy="2560850"/>
          </a:xfrm>
          <a:prstGeom prst="bentConnector4">
            <a:avLst>
              <a:gd name="adj1" fmla="val -37597"/>
              <a:gd name="adj2" fmla="val 100076"/>
            </a:avLst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23528" y="5373216"/>
            <a:ext cx="8496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AIMs for local and national CRIS:</a:t>
            </a:r>
          </a:p>
          <a:p>
            <a:r>
              <a:rPr lang="en-US" b="1" dirty="0" smtClean="0"/>
              <a:t>1) ISNI and </a:t>
            </a:r>
            <a:r>
              <a:rPr lang="en-US" b="1" dirty="0" err="1" smtClean="0"/>
              <a:t>Ringgolds</a:t>
            </a:r>
            <a:r>
              <a:rPr lang="en-US" b="1" dirty="0" smtClean="0"/>
              <a:t> Ids (after retrospective reconciliation)</a:t>
            </a:r>
          </a:p>
          <a:p>
            <a:r>
              <a:rPr lang="en-US" b="1" dirty="0" smtClean="0"/>
              <a:t>2) API for Org Ids authority control (replica of Ringgold DB)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2365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0" dirty="0" smtClean="0"/>
              <a:t>#4 - Challenge</a:t>
            </a:r>
            <a:endParaRPr lang="en-US" noProof="0" dirty="0"/>
          </a:p>
        </p:txBody>
      </p:sp>
      <p:grpSp>
        <p:nvGrpSpPr>
          <p:cNvPr id="39" name="Group 38"/>
          <p:cNvGrpSpPr/>
          <p:nvPr/>
        </p:nvGrpSpPr>
        <p:grpSpPr>
          <a:xfrm>
            <a:off x="1295400" y="2246903"/>
            <a:ext cx="6729599" cy="2489666"/>
            <a:chOff x="503040" y="1652162"/>
            <a:chExt cx="8173733" cy="3319555"/>
          </a:xfrm>
        </p:grpSpPr>
        <p:grpSp>
          <p:nvGrpSpPr>
            <p:cNvPr id="3" name="Group 2"/>
            <p:cNvGrpSpPr/>
            <p:nvPr/>
          </p:nvGrpSpPr>
          <p:grpSpPr>
            <a:xfrm>
              <a:off x="503040" y="1831401"/>
              <a:ext cx="3224055" cy="3140316"/>
              <a:chOff x="778797" y="1919314"/>
              <a:chExt cx="2912802" cy="2837147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1118130" y="2135493"/>
                <a:ext cx="2155212" cy="2155212"/>
              </a:xfrm>
              <a:prstGeom prst="ellipse">
                <a:avLst/>
              </a:prstGeom>
              <a:noFill/>
              <a:ln w="571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pic>
            <p:nvPicPr>
              <p:cNvPr id="5" name="Picture 2" descr="http://www.iconsplace.com/download/orange-database-256.png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28484" y="1919314"/>
                <a:ext cx="302400" cy="302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" name="Picture 2" descr="http://www.iconsplace.com/download/orange-database-256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prstClr val="black"/>
                  <a:schemeClr val="accent1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89199" y="3277800"/>
                <a:ext cx="302400" cy="302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Picture 2" descr="http://www.iconsplace.com/download/orange-database-256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433979" y="4454061"/>
                <a:ext cx="302400" cy="302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" name="Picture 2" descr="http://www.iconsplace.com/download/orange-database-256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duotone>
                  <a:prstClr val="black"/>
                  <a:schemeClr val="accent4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0125" y="3888566"/>
                <a:ext cx="302400" cy="3024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2" descr="http://www.iconsplace.com/download/orange-database-256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duotone>
                  <a:prstClr val="black"/>
                  <a:srgbClr val="C00000">
                    <a:tint val="45000"/>
                    <a:satMod val="400000"/>
                  </a:srgb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78797" y="2562072"/>
                <a:ext cx="301280" cy="3012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10" name="Straight Connector 9"/>
              <p:cNvCxnSpPr/>
              <p:nvPr/>
            </p:nvCxnSpPr>
            <p:spPr>
              <a:xfrm flipV="1">
                <a:off x="2195736" y="2280968"/>
                <a:ext cx="270530" cy="932132"/>
              </a:xfrm>
              <a:prstGeom prst="line">
                <a:avLst/>
              </a:prstGeom>
              <a:noFill/>
              <a:ln w="571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2191520" y="3211190"/>
                <a:ext cx="877609" cy="8884"/>
              </a:xfrm>
              <a:prstGeom prst="line">
                <a:avLst/>
              </a:prstGeom>
              <a:noFill/>
              <a:ln w="571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2191520" y="3201448"/>
                <a:ext cx="315500" cy="956910"/>
              </a:xfrm>
              <a:prstGeom prst="line">
                <a:avLst/>
              </a:prstGeom>
              <a:noFill/>
              <a:ln w="571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H="1">
                <a:off x="1373485" y="3208423"/>
                <a:ext cx="818035" cy="515407"/>
              </a:xfrm>
              <a:prstGeom prst="line">
                <a:avLst/>
              </a:prstGeom>
              <a:noFill/>
              <a:ln w="571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H="1" flipV="1">
                <a:off x="1342821" y="2598782"/>
                <a:ext cx="846529" cy="614317"/>
              </a:xfrm>
              <a:prstGeom prst="line">
                <a:avLst/>
              </a:prstGeom>
              <a:noFill/>
              <a:ln w="571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5" name="Rectangle 14"/>
              <p:cNvSpPr/>
              <p:nvPr/>
            </p:nvSpPr>
            <p:spPr>
              <a:xfrm>
                <a:off x="1118130" y="2387219"/>
                <a:ext cx="434260" cy="43426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/>
                  <a:t>X</a:t>
                </a:r>
              </a:p>
            </p:txBody>
          </p:sp>
          <p:sp>
            <p:nvSpPr>
              <p:cNvPr id="16" name="Isosceles Triangle 15"/>
              <p:cNvSpPr/>
              <p:nvPr/>
            </p:nvSpPr>
            <p:spPr>
              <a:xfrm>
                <a:off x="2209703" y="1958771"/>
                <a:ext cx="556014" cy="479323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/>
                  <a:t>Z</a:t>
                </a:r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2887321" y="2962160"/>
                <a:ext cx="501878" cy="50187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/>
                  <a:t>B</a:t>
                </a:r>
              </a:p>
            </p:txBody>
          </p:sp>
          <p:sp>
            <p:nvSpPr>
              <p:cNvPr id="18" name="Diamond 17"/>
              <p:cNvSpPr/>
              <p:nvPr/>
            </p:nvSpPr>
            <p:spPr>
              <a:xfrm>
                <a:off x="2199953" y="3911614"/>
                <a:ext cx="542447" cy="542447"/>
              </a:xfrm>
              <a:prstGeom prst="diamond">
                <a:avLst/>
              </a:prstGeom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/>
                  <a:t>THE</a:t>
                </a:r>
              </a:p>
            </p:txBody>
          </p:sp>
          <p:sp>
            <p:nvSpPr>
              <p:cNvPr id="19" name="Regular Pentagon 18"/>
              <p:cNvSpPr/>
              <p:nvPr/>
            </p:nvSpPr>
            <p:spPr>
              <a:xfrm>
                <a:off x="1118130" y="3464038"/>
                <a:ext cx="545563" cy="519584"/>
              </a:xfrm>
              <a:prstGeom prst="pentagon">
                <a:avLst/>
              </a:prstGeom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dirty="0"/>
                  <a:t>Y</a:t>
                </a:r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5415121" y="1652162"/>
              <a:ext cx="3261652" cy="3251279"/>
              <a:chOff x="4702653" y="1368969"/>
              <a:chExt cx="3830432" cy="3817661"/>
            </a:xfrm>
          </p:grpSpPr>
          <p:pic>
            <p:nvPicPr>
              <p:cNvPr id="21" name="Picture 2" descr="http://www.iconsplace.com/download/orange-database-256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50013" y="2860923"/>
                <a:ext cx="881181" cy="88118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22" name="Group 21"/>
              <p:cNvGrpSpPr/>
              <p:nvPr/>
            </p:nvGrpSpPr>
            <p:grpSpPr>
              <a:xfrm>
                <a:off x="4702653" y="1368969"/>
                <a:ext cx="3830432" cy="3817661"/>
                <a:chOff x="-495899" y="828134"/>
                <a:chExt cx="4580492" cy="4565220"/>
              </a:xfrm>
            </p:grpSpPr>
            <p:sp>
              <p:nvSpPr>
                <p:cNvPr id="31" name="Oval 30"/>
                <p:cNvSpPr/>
                <p:nvPr/>
              </p:nvSpPr>
              <p:spPr>
                <a:xfrm>
                  <a:off x="973527" y="837954"/>
                  <a:ext cx="1661806" cy="4535262"/>
                </a:xfrm>
                <a:prstGeom prst="ellipse">
                  <a:avLst/>
                </a:prstGeom>
                <a:noFill/>
                <a:ln w="5715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32" name="Oval 31"/>
                <p:cNvSpPr/>
                <p:nvPr/>
              </p:nvSpPr>
              <p:spPr>
                <a:xfrm rot="2725789">
                  <a:off x="955808" y="819934"/>
                  <a:ext cx="1661806" cy="4565220"/>
                </a:xfrm>
                <a:prstGeom prst="ellipse">
                  <a:avLst/>
                </a:prstGeom>
                <a:noFill/>
                <a:ln w="5715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33" name="Oval 32"/>
                <p:cNvSpPr/>
                <p:nvPr/>
              </p:nvSpPr>
              <p:spPr>
                <a:xfrm rot="18922196">
                  <a:off x="980621" y="828134"/>
                  <a:ext cx="1661806" cy="4565220"/>
                </a:xfrm>
                <a:prstGeom prst="ellipse">
                  <a:avLst/>
                </a:prstGeom>
                <a:noFill/>
                <a:ln w="5715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  <p:sp>
              <p:nvSpPr>
                <p:cNvPr id="34" name="Oval 33"/>
                <p:cNvSpPr/>
                <p:nvPr/>
              </p:nvSpPr>
              <p:spPr>
                <a:xfrm rot="16200000">
                  <a:off x="971080" y="807709"/>
                  <a:ext cx="1661806" cy="4565220"/>
                </a:xfrm>
                <a:prstGeom prst="ellipse">
                  <a:avLst/>
                </a:prstGeom>
                <a:noFill/>
                <a:ln w="57150">
                  <a:solidFill>
                    <a:schemeClr val="tx1">
                      <a:lumMod val="65000"/>
                      <a:lumOff val="3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350"/>
                </a:p>
              </p:txBody>
            </p:sp>
          </p:grpSp>
          <p:sp>
            <p:nvSpPr>
              <p:cNvPr id="23" name="Rectangle 22"/>
              <p:cNvSpPr/>
              <p:nvPr/>
            </p:nvSpPr>
            <p:spPr>
              <a:xfrm>
                <a:off x="6434201" y="4508204"/>
                <a:ext cx="434260" cy="43426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24" name="Isosceles Triangle 23"/>
              <p:cNvSpPr/>
              <p:nvPr/>
            </p:nvSpPr>
            <p:spPr>
              <a:xfrm>
                <a:off x="6364340" y="1608439"/>
                <a:ext cx="452526" cy="390109"/>
              </a:xfrm>
              <a:prstGeom prst="triangl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361231" y="2037741"/>
                <a:ext cx="501878" cy="50187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26" name="Diamond 25"/>
              <p:cNvSpPr/>
              <p:nvPr/>
            </p:nvSpPr>
            <p:spPr>
              <a:xfrm>
                <a:off x="7764151" y="3030289"/>
                <a:ext cx="542447" cy="542447"/>
              </a:xfrm>
              <a:prstGeom prst="diamond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27" name="Regular Pentagon 26"/>
              <p:cNvSpPr/>
              <p:nvPr/>
            </p:nvSpPr>
            <p:spPr>
              <a:xfrm>
                <a:off x="7350316" y="4051963"/>
                <a:ext cx="545563" cy="519584"/>
              </a:xfrm>
              <a:prstGeom prst="pentagon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4976560" y="3053812"/>
                <a:ext cx="434260" cy="434260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5381250" y="4031115"/>
                <a:ext cx="501878" cy="50187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30" name="Diamond 29"/>
              <p:cNvSpPr/>
              <p:nvPr/>
            </p:nvSpPr>
            <p:spPr>
              <a:xfrm>
                <a:off x="5348924" y="1986282"/>
                <a:ext cx="542447" cy="542447"/>
              </a:xfrm>
              <a:prstGeom prst="diamond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dirty="0"/>
              </a:p>
            </p:txBody>
          </p:sp>
        </p:grpSp>
        <p:grpSp>
          <p:nvGrpSpPr>
            <p:cNvPr id="35" name="Group 34"/>
            <p:cNvGrpSpPr/>
            <p:nvPr/>
          </p:nvGrpSpPr>
          <p:grpSpPr>
            <a:xfrm rot="5400000">
              <a:off x="3968804" y="2960977"/>
              <a:ext cx="1217466" cy="679276"/>
              <a:chOff x="7320043" y="3643142"/>
              <a:chExt cx="1006348" cy="561484"/>
            </a:xfrm>
          </p:grpSpPr>
          <p:sp>
            <p:nvSpPr>
              <p:cNvPr id="36" name="Isosceles Triangle 35"/>
              <p:cNvSpPr/>
              <p:nvPr/>
            </p:nvSpPr>
            <p:spPr>
              <a:xfrm>
                <a:off x="7320044" y="3643142"/>
                <a:ext cx="999147" cy="323942"/>
              </a:xfrm>
              <a:prstGeom prst="triangle">
                <a:avLst>
                  <a:gd name="adj" fmla="val 49999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247"/>
              </a:p>
            </p:txBody>
          </p:sp>
          <p:sp>
            <p:nvSpPr>
              <p:cNvPr id="37" name="Isosceles Triangle 36"/>
              <p:cNvSpPr/>
              <p:nvPr/>
            </p:nvSpPr>
            <p:spPr>
              <a:xfrm>
                <a:off x="7327244" y="3761913"/>
                <a:ext cx="999147" cy="323942"/>
              </a:xfrm>
              <a:prstGeom prst="triangle">
                <a:avLst>
                  <a:gd name="adj" fmla="val 49999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247"/>
              </a:p>
            </p:txBody>
          </p:sp>
          <p:sp>
            <p:nvSpPr>
              <p:cNvPr id="38" name="Isosceles Triangle 37"/>
              <p:cNvSpPr/>
              <p:nvPr/>
            </p:nvSpPr>
            <p:spPr>
              <a:xfrm>
                <a:off x="7320043" y="3880684"/>
                <a:ext cx="999147" cy="323942"/>
              </a:xfrm>
              <a:prstGeom prst="triangle">
                <a:avLst>
                  <a:gd name="adj" fmla="val 49999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247"/>
              </a:p>
            </p:txBody>
          </p:sp>
        </p:grpSp>
      </p:grpSp>
      <p:sp>
        <p:nvSpPr>
          <p:cNvPr id="40" name="Date Placeholder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16-Sep-2015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1" name="Slide Number Placeholder 4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103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74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0" dirty="0" smtClean="0"/>
              <a:t>#4</a:t>
            </a:r>
            <a:r>
              <a:rPr lang="en-US" noProof="0" dirty="0" smtClean="0"/>
              <a:t> - truth database PT-CRIS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noProof="0" dirty="0" smtClean="0"/>
              <a:t>Database "point of truth"</a:t>
            </a:r>
          </a:p>
          <a:p>
            <a:pPr marL="0" indent="0">
              <a:buNone/>
            </a:pPr>
            <a:endParaRPr lang="en-US" b="1" noProof="0" dirty="0" smtClean="0"/>
          </a:p>
          <a:p>
            <a:pPr marL="0" indent="0" algn="just">
              <a:buNone/>
            </a:pPr>
            <a:endParaRPr lang="en-US" noProof="0" dirty="0"/>
          </a:p>
        </p:txBody>
      </p:sp>
      <p:pic>
        <p:nvPicPr>
          <p:cNvPr id="134146" name="Picture 2" descr="http://thumbs.dreamstime.com/z/estrutura-de-base-de-dados-3d-1372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2" y="2348880"/>
            <a:ext cx="391180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30353375"/>
              </p:ext>
            </p:extLst>
          </p:nvPr>
        </p:nvGraphicFramePr>
        <p:xfrm>
          <a:off x="4716016" y="2420888"/>
          <a:ext cx="4200128" cy="357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16-Sep-2015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15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16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#4 - Pilot project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2226469"/>
            <a:ext cx="2531035" cy="3263504"/>
          </a:xfrm>
        </p:spPr>
        <p:txBody>
          <a:bodyPr numCol="1">
            <a:noAutofit/>
          </a:bodyPr>
          <a:lstStyle/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en-US" sz="1800" noProof="0" dirty="0" smtClean="0"/>
              <a:t>Migration to CERIF</a:t>
            </a:r>
          </a:p>
          <a:p>
            <a:pPr lvl="1" algn="just">
              <a:lnSpc>
                <a:spcPct val="150000"/>
              </a:lnSpc>
              <a:buBlip>
                <a:blip r:embed="rId2"/>
              </a:buBlip>
            </a:pPr>
            <a:r>
              <a:rPr lang="en-US" sz="1350" noProof="0" dirty="0" smtClean="0"/>
              <a:t>Entities</a:t>
            </a:r>
          </a:p>
          <a:p>
            <a:pPr lvl="1" algn="just">
              <a:lnSpc>
                <a:spcPct val="150000"/>
              </a:lnSpc>
              <a:buBlip>
                <a:blip r:embed="rId2"/>
              </a:buBlip>
            </a:pPr>
            <a:r>
              <a:rPr lang="en-US" sz="1350" noProof="0" dirty="0" smtClean="0"/>
              <a:t>People</a:t>
            </a:r>
          </a:p>
          <a:p>
            <a:pPr lvl="1" algn="just">
              <a:lnSpc>
                <a:spcPct val="150000"/>
              </a:lnSpc>
              <a:buBlip>
                <a:blip r:embed="rId2"/>
              </a:buBlip>
            </a:pPr>
            <a:r>
              <a:rPr lang="en-US" sz="1350" noProof="0" dirty="0" smtClean="0"/>
              <a:t>Contracts Program</a:t>
            </a:r>
          </a:p>
          <a:p>
            <a:pPr lvl="1" algn="just">
              <a:lnSpc>
                <a:spcPct val="150000"/>
              </a:lnSpc>
              <a:buBlip>
                <a:blip r:embed="rId2"/>
              </a:buBlip>
            </a:pPr>
            <a:r>
              <a:rPr lang="en-US" sz="1350" noProof="0" dirty="0" smtClean="0"/>
              <a:t>Working contracts</a:t>
            </a:r>
          </a:p>
          <a:p>
            <a:pPr lvl="1" algn="just">
              <a:lnSpc>
                <a:spcPct val="150000"/>
              </a:lnSpc>
              <a:buBlip>
                <a:blip r:embed="rId2"/>
              </a:buBlip>
            </a:pPr>
            <a:r>
              <a:rPr lang="en-US" sz="1350" noProof="0" dirty="0" smtClean="0"/>
              <a:t>Scholarships</a:t>
            </a:r>
            <a:endParaRPr lang="en-US" sz="1350" noProof="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308399" y="2226469"/>
            <a:ext cx="3052434" cy="3263504"/>
          </a:xfrm>
          <a:prstGeom prst="rect">
            <a:avLst/>
          </a:prstGeom>
        </p:spPr>
        <p:txBody>
          <a:bodyPr vert="horz" lIns="68580" tIns="34290" rIns="68580" bIns="34290" numCol="1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 typeface="Arial" panose="020B0604020202020204" pitchFamily="34" charset="0"/>
              <a:buBlip>
                <a:blip r:embed="rId2"/>
              </a:buBlip>
            </a:pPr>
            <a:r>
              <a:rPr lang="pt-PT" sz="1800" dirty="0"/>
              <a:t>Data sources</a:t>
            </a:r>
          </a:p>
          <a:p>
            <a:pPr lvl="1" algn="just">
              <a:lnSpc>
                <a:spcPct val="150000"/>
              </a:lnSpc>
              <a:buFont typeface="Arial" panose="020B0604020202020204" pitchFamily="34" charset="0"/>
              <a:buBlip>
                <a:blip r:embed="rId2"/>
              </a:buBlip>
            </a:pPr>
            <a:r>
              <a:rPr lang="pt-PT" sz="1350" dirty="0"/>
              <a:t>BD Fellowships</a:t>
            </a:r>
          </a:p>
          <a:p>
            <a:pPr lvl="1" algn="just">
              <a:lnSpc>
                <a:spcPct val="150000"/>
              </a:lnSpc>
              <a:buFont typeface="Arial" panose="020B0604020202020204" pitchFamily="34" charset="0"/>
              <a:buBlip>
                <a:blip r:embed="rId2"/>
              </a:buBlip>
            </a:pPr>
            <a:r>
              <a:rPr lang="pt-PT" sz="1350" dirty="0"/>
              <a:t>Scientific Employment BD </a:t>
            </a:r>
          </a:p>
          <a:p>
            <a:pPr lvl="1" algn="just">
              <a:lnSpc>
                <a:spcPct val="150000"/>
              </a:lnSpc>
              <a:buFont typeface="Arial" panose="020B0604020202020204" pitchFamily="34" charset="0"/>
              <a:buBlip>
                <a:blip r:embed="rId2"/>
              </a:buBlip>
            </a:pPr>
            <a:r>
              <a:rPr lang="pt-PT" sz="1350" dirty="0"/>
              <a:t>BD Evaluations</a:t>
            </a:r>
          </a:p>
          <a:p>
            <a:pPr lvl="1" algn="just">
              <a:lnSpc>
                <a:spcPct val="150000"/>
              </a:lnSpc>
              <a:buFont typeface="Arial" panose="020B0604020202020204" pitchFamily="34" charset="0"/>
              <a:buBlip>
                <a:blip r:embed="rId2"/>
              </a:buBlip>
            </a:pPr>
            <a:r>
              <a:rPr lang="pt-PT" sz="1350" dirty="0"/>
              <a:t>Application BD Investigator IF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Blip>
                <a:blip r:embed="rId2"/>
              </a:buBlip>
            </a:pPr>
            <a:endParaRPr lang="pt-PT" sz="1800" dirty="0"/>
          </a:p>
          <a:p>
            <a:pPr algn="just">
              <a:lnSpc>
                <a:spcPct val="150000"/>
              </a:lnSpc>
              <a:buFont typeface="Arial" panose="020B0604020202020204" pitchFamily="34" charset="0"/>
              <a:buBlip>
                <a:blip r:embed="rId2"/>
              </a:buBlip>
            </a:pPr>
            <a:endParaRPr lang="pt-PT" sz="1800" dirty="0"/>
          </a:p>
        </p:txBody>
      </p:sp>
      <p:pic>
        <p:nvPicPr>
          <p:cNvPr id="7" name="Picture 6" descr="C:\Users\User\Documents\Altran\Clientes\FCT\CERIF\Analise\Imagens\legacy_cerif_crm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472" y="2634680"/>
            <a:ext cx="2520931" cy="1936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Straight Connector 7"/>
          <p:cNvCxnSpPr/>
          <p:nvPr/>
        </p:nvCxnSpPr>
        <p:spPr>
          <a:xfrm>
            <a:off x="3244351" y="2422502"/>
            <a:ext cx="0" cy="2689124"/>
          </a:xfrm>
          <a:prstGeom prst="line">
            <a:avLst/>
          </a:prstGeom>
          <a:ln>
            <a:solidFill>
              <a:srgbClr val="2A82BD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16-Sep-2015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114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44351" y="5470257"/>
            <a:ext cx="26237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EKT CERIF DB &amp; API 0.9</a:t>
            </a:r>
            <a:endParaRPr lang="pt-PT" b="1" dirty="0"/>
          </a:p>
        </p:txBody>
      </p:sp>
    </p:spTree>
    <p:extLst>
      <p:ext uri="{BB962C8B-B14F-4D97-AF65-F5344CB8AC3E}">
        <p14:creationId xmlns:p14="http://schemas.microsoft.com/office/powerpoint/2010/main" val="186215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#4 - Work in progress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>
            <a:noAutofit/>
          </a:bodyPr>
          <a:lstStyle/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en-US" noProof="0" dirty="0" smtClean="0"/>
              <a:t> Safety testing</a:t>
            </a:r>
          </a:p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en-US" noProof="0" dirty="0" smtClean="0"/>
              <a:t> Load tests</a:t>
            </a:r>
          </a:p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en-US" noProof="0" dirty="0" smtClean="0"/>
              <a:t> Access control</a:t>
            </a:r>
          </a:p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en-US" noProof="0" dirty="0" smtClean="0"/>
              <a:t> Extension to projects (DPP)</a:t>
            </a:r>
          </a:p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en-US" noProof="0" dirty="0" smtClean="0"/>
              <a:t> Curated data</a:t>
            </a:r>
          </a:p>
          <a:p>
            <a:pPr algn="just">
              <a:lnSpc>
                <a:spcPct val="150000"/>
              </a:lnSpc>
              <a:buBlip>
                <a:blip r:embed="rId2"/>
              </a:buBlip>
            </a:pPr>
            <a:endParaRPr lang="en-US" sz="1500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16-Sep-2015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116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61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#4 – Pre-production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>
            <a:noAutofit/>
          </a:bodyPr>
          <a:lstStyle/>
          <a:p>
            <a:pPr algn="just">
              <a:lnSpc>
                <a:spcPct val="150000"/>
              </a:lnSpc>
              <a:buBlip>
                <a:blip r:embed="rId2"/>
              </a:buBlip>
            </a:pPr>
            <a:r>
              <a:rPr lang="en-US" noProof="0" dirty="0" smtClean="0"/>
              <a:t> The date the Service (</a:t>
            </a:r>
            <a:r>
              <a:rPr lang="en-US" noProof="0" dirty="0" err="1" smtClean="0"/>
              <a:t>DaaS</a:t>
            </a:r>
            <a:r>
              <a:rPr lang="en-US" noProof="0" dirty="0" smtClean="0"/>
              <a:t>)</a:t>
            </a:r>
            <a:endParaRPr lang="en-US" sz="1500" noProof="0" dirty="0" smtClean="0"/>
          </a:p>
          <a:p>
            <a:pPr lvl="2" algn="just">
              <a:lnSpc>
                <a:spcPct val="150000"/>
              </a:lnSpc>
              <a:buBlip>
                <a:blip r:embed="rId2"/>
              </a:buBlip>
            </a:pPr>
            <a:r>
              <a:rPr lang="en-US" sz="1600" noProof="0" dirty="0" smtClean="0"/>
              <a:t>People</a:t>
            </a:r>
          </a:p>
          <a:p>
            <a:pPr lvl="3" algn="just">
              <a:lnSpc>
                <a:spcPct val="150000"/>
              </a:lnSpc>
              <a:buBlip>
                <a:blip r:embed="rId2"/>
              </a:buBlip>
            </a:pPr>
            <a:r>
              <a:rPr lang="en-US" sz="1600" noProof="0" dirty="0" smtClean="0">
                <a:hlinkClick r:id="rId3"/>
              </a:rPr>
              <a:t>https://api.ptcris.pt:8443/cerifapi/persons/320032</a:t>
            </a:r>
            <a:endParaRPr lang="en-US" sz="1600" noProof="0" dirty="0" smtClean="0"/>
          </a:p>
          <a:p>
            <a:pPr lvl="2" algn="just">
              <a:lnSpc>
                <a:spcPct val="150000"/>
              </a:lnSpc>
              <a:buBlip>
                <a:blip r:embed="rId2"/>
              </a:buBlip>
            </a:pPr>
            <a:r>
              <a:rPr lang="en-US" sz="1600" noProof="0" dirty="0" smtClean="0"/>
              <a:t>Organizations</a:t>
            </a:r>
          </a:p>
          <a:p>
            <a:pPr lvl="3" algn="just">
              <a:lnSpc>
                <a:spcPct val="150000"/>
              </a:lnSpc>
              <a:buBlip>
                <a:blip r:embed="rId2"/>
              </a:buBlip>
            </a:pPr>
            <a:r>
              <a:rPr lang="en-US" sz="1600" noProof="0" dirty="0" smtClean="0">
                <a:hlinkClick r:id="rId4"/>
              </a:rPr>
              <a:t>https://api.ptcris.pt:8443/cerifapi/orgunits/8287</a:t>
            </a:r>
            <a:endParaRPr lang="en-US" sz="1600" noProof="0" dirty="0" smtClean="0"/>
          </a:p>
          <a:p>
            <a:pPr lvl="2" algn="just">
              <a:lnSpc>
                <a:spcPct val="150000"/>
              </a:lnSpc>
              <a:buBlip>
                <a:blip r:embed="rId2"/>
              </a:buBlip>
            </a:pPr>
            <a:r>
              <a:rPr lang="en-US" sz="1600" noProof="0" dirty="0" smtClean="0"/>
              <a:t>Projects</a:t>
            </a:r>
          </a:p>
          <a:p>
            <a:pPr lvl="3" algn="just">
              <a:lnSpc>
                <a:spcPct val="150000"/>
              </a:lnSpc>
              <a:buBlip>
                <a:blip r:embed="rId2"/>
              </a:buBlip>
            </a:pPr>
            <a:r>
              <a:rPr lang="en-US" sz="1600" noProof="0" dirty="0" smtClean="0">
                <a:hlinkClick r:id="rId5"/>
              </a:rPr>
              <a:t>https://api.ptcris.pt:8443/cerifapi/projects/197341</a:t>
            </a:r>
            <a:endParaRPr lang="en-US" sz="1600" noProof="0" dirty="0" smtClean="0"/>
          </a:p>
          <a:p>
            <a:pPr lvl="2" algn="just">
              <a:lnSpc>
                <a:spcPct val="150000"/>
              </a:lnSpc>
              <a:buBlip>
                <a:blip r:embed="rId2"/>
              </a:buBlip>
            </a:pPr>
            <a:r>
              <a:rPr lang="en-US" sz="1600" noProof="0" dirty="0" smtClean="0"/>
              <a:t>Funding</a:t>
            </a:r>
          </a:p>
          <a:p>
            <a:pPr lvl="3" algn="just">
              <a:lnSpc>
                <a:spcPct val="200000"/>
              </a:lnSpc>
              <a:buBlip>
                <a:blip r:embed="rId2"/>
              </a:buBlip>
            </a:pPr>
            <a:r>
              <a:rPr lang="en-US" sz="1600" noProof="0" dirty="0" smtClean="0">
                <a:hlinkClick r:id="rId6"/>
              </a:rPr>
              <a:t>https://api.ptcris.pt:8443/cerifapi/fundings/1574</a:t>
            </a:r>
            <a:endParaRPr lang="en-US" sz="1600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16-Sep-2015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117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40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 dirty="0" smtClean="0"/>
              <a:t>ORCID Implementation Status / Roadmap</a:t>
            </a:r>
            <a:endParaRPr lang="en-US" noProof="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254751"/>
              </p:ext>
            </p:extLst>
          </p:nvPr>
        </p:nvGraphicFramePr>
        <p:xfrm>
          <a:off x="323528" y="1052736"/>
          <a:ext cx="8704425" cy="479059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728192"/>
                <a:gridCol w="1741817"/>
                <a:gridCol w="1436325"/>
                <a:gridCol w="1338316"/>
                <a:gridCol w="1202908"/>
                <a:gridCol w="1256867"/>
              </a:tblGrid>
              <a:tr h="1281002">
                <a:tc>
                  <a:txBody>
                    <a:bodyPr/>
                    <a:lstStyle/>
                    <a:p>
                      <a:pPr algn="l" fontAlgn="base"/>
                      <a:r>
                        <a:rPr lang="pt-PT" sz="1800" cap="all" dirty="0">
                          <a:effectLst/>
                        </a:rPr>
                        <a:t>Sistema</a:t>
                      </a:r>
                      <a:endParaRPr lang="pt-PT" sz="1800" b="0" cap="all" dirty="0">
                        <a:solidFill>
                          <a:srgbClr val="666666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/>
                      <a:endParaRPr lang="pt-PT" sz="1800" b="0" cap="all" dirty="0">
                        <a:solidFill>
                          <a:srgbClr val="666666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/>
                      <a:endParaRPr lang="pt-PT" sz="1800" b="1" kern="1200" cap="all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dirty="0" err="1" smtClean="0"/>
                        <a:t>PTCRISync</a:t>
                      </a:r>
                      <a:r>
                        <a:rPr lang="pt-PT" sz="1800" dirty="0" smtClean="0"/>
                        <a:t> </a:t>
                      </a:r>
                      <a:r>
                        <a:rPr lang="pt-PT" sz="1800" cap="all" dirty="0" smtClean="0">
                          <a:effectLst/>
                        </a:rPr>
                        <a:t>(</a:t>
                      </a:r>
                      <a:r>
                        <a:rPr lang="pt-PT" sz="1800" cap="all" dirty="0" err="1">
                          <a:effectLst/>
                        </a:rPr>
                        <a:t>Import</a:t>
                      </a:r>
                      <a:r>
                        <a:rPr lang="pt-PT" sz="1800" cap="all" dirty="0">
                          <a:effectLst/>
                        </a:rPr>
                        <a:t>)</a:t>
                      </a:r>
                      <a:endParaRPr lang="pt-PT" sz="1800" b="0" cap="all" dirty="0">
                        <a:solidFill>
                          <a:srgbClr val="666666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dirty="0" err="1" smtClean="0"/>
                        <a:t>PTCRISync</a:t>
                      </a:r>
                      <a:r>
                        <a:rPr lang="pt-PT" sz="1800" dirty="0" smtClean="0"/>
                        <a:t> </a:t>
                      </a:r>
                      <a:r>
                        <a:rPr lang="pt-PT" sz="1800" cap="all" dirty="0" smtClean="0">
                          <a:effectLst/>
                        </a:rPr>
                        <a:t>(</a:t>
                      </a:r>
                      <a:r>
                        <a:rPr lang="pt-PT" sz="1800" cap="all" dirty="0" err="1">
                          <a:effectLst/>
                        </a:rPr>
                        <a:t>Export</a:t>
                      </a:r>
                      <a:r>
                        <a:rPr lang="pt-PT" sz="1800" cap="all" dirty="0">
                          <a:effectLst/>
                        </a:rPr>
                        <a:t>)</a:t>
                      </a:r>
                      <a:endParaRPr lang="pt-PT" sz="1800" b="0" cap="all" dirty="0">
                        <a:solidFill>
                          <a:srgbClr val="666666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ase"/>
                      <a:endParaRPr lang="pt-PT" sz="1800" b="0" cap="all" dirty="0">
                        <a:solidFill>
                          <a:srgbClr val="666666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</a:tr>
              <a:tr h="735222">
                <a:tc>
                  <a:txBody>
                    <a:bodyPr/>
                    <a:lstStyle/>
                    <a:p>
                      <a:pPr algn="l" fontAlgn="base"/>
                      <a:r>
                        <a:rPr lang="pt-PT" sz="1800" dirty="0" smtClean="0">
                          <a:effectLst/>
                        </a:rPr>
                        <a:t>New CV</a:t>
                      </a:r>
                      <a:endParaRPr lang="pt-PT" sz="1800" b="0" dirty="0"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dirty="0" smtClean="0">
                          <a:effectLst/>
                        </a:rPr>
                        <a:t>3Q2015</a:t>
                      </a:r>
                      <a:endParaRPr lang="pt-PT" sz="1800" b="0" dirty="0">
                        <a:effectLst/>
                        <a:latin typeface="+mn-lt"/>
                      </a:endParaRPr>
                    </a:p>
                  </a:txBody>
                  <a:tcPr marR="762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strike="sngStrike" dirty="0" smtClean="0">
                          <a:effectLst/>
                        </a:rPr>
                        <a:t>3Q2015</a:t>
                      </a:r>
                    </a:p>
                    <a:p>
                      <a:pPr algn="ctr" fontAlgn="base"/>
                      <a:r>
                        <a:rPr lang="pt-PT" sz="1800" dirty="0" smtClean="0">
                          <a:effectLst/>
                        </a:rPr>
                        <a:t>1Q2016</a:t>
                      </a:r>
                      <a:endParaRPr lang="pt-PT" sz="1800" b="0" dirty="0">
                        <a:effectLst/>
                        <a:latin typeface="+mn-lt"/>
                      </a:endParaRPr>
                    </a:p>
                  </a:txBody>
                  <a:tcPr marR="762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dirty="0" smtClean="0">
                          <a:effectLst/>
                        </a:rPr>
                        <a:t>3Q2015</a:t>
                      </a:r>
                      <a:endParaRPr lang="pt-PT" sz="1800" b="0" dirty="0">
                        <a:effectLst/>
                        <a:latin typeface="+mn-lt"/>
                      </a:endParaRPr>
                    </a:p>
                  </a:txBody>
                  <a:tcPr marR="762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dirty="0" smtClean="0">
                          <a:effectLst/>
                        </a:rPr>
                        <a:t>2Q2015</a:t>
                      </a:r>
                      <a:endParaRPr lang="pt-PT" sz="1800" b="0" dirty="0">
                        <a:effectLst/>
                        <a:latin typeface="+mn-lt"/>
                      </a:endParaRPr>
                    </a:p>
                  </a:txBody>
                  <a:tcPr marR="762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dirty="0" smtClean="0">
                          <a:effectLst/>
                        </a:rPr>
                        <a:t>2016</a:t>
                      </a:r>
                      <a:endParaRPr lang="pt-PT" sz="1800" b="0" dirty="0"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</a:tr>
              <a:tr h="533573">
                <a:tc>
                  <a:txBody>
                    <a:bodyPr/>
                    <a:lstStyle/>
                    <a:p>
                      <a:pPr algn="l" fontAlgn="base"/>
                      <a:r>
                        <a:rPr lang="pt-PT" sz="1800" dirty="0" smtClean="0">
                          <a:effectLst/>
                        </a:rPr>
                        <a:t>New FCT </a:t>
                      </a:r>
                      <a:r>
                        <a:rPr lang="pt-PT" sz="1800" dirty="0">
                          <a:effectLst/>
                        </a:rPr>
                        <a:t>(Grant Mng)</a:t>
                      </a:r>
                      <a:endParaRPr lang="pt-PT" sz="1800" b="0" dirty="0"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dirty="0" smtClean="0">
                          <a:effectLst/>
                        </a:rPr>
                        <a:t>3Q2015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dirty="0" smtClean="0">
                          <a:effectLst/>
                        </a:rPr>
                        <a:t>2Q2016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>
                  <a:txBody>
                    <a:bodyPr/>
                    <a:lstStyle/>
                    <a:p>
                      <a:pPr algn="ctr" fontAlgn="base"/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dirty="0" smtClean="0">
                          <a:effectLst/>
                        </a:rPr>
                        <a:t>2016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dirty="0">
                          <a:effectLst/>
                        </a:rPr>
                        <a:t>2016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</a:tr>
              <a:tr h="533573">
                <a:tc>
                  <a:txBody>
                    <a:bodyPr/>
                    <a:lstStyle/>
                    <a:p>
                      <a:pPr algn="l" fontAlgn="base"/>
                      <a:r>
                        <a:rPr lang="pt-PT" sz="1800" dirty="0">
                          <a:effectLst/>
                        </a:rPr>
                        <a:t>RCAAP Portal</a:t>
                      </a:r>
                      <a:endParaRPr lang="pt-PT" sz="1800" b="0" dirty="0"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dirty="0" smtClean="0">
                          <a:effectLst/>
                        </a:rPr>
                        <a:t>1Q2016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dirty="0" smtClean="0">
                          <a:effectLst/>
                        </a:rPr>
                        <a:t>3Q2016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>
                  <a:txBody>
                    <a:bodyPr/>
                    <a:lstStyle/>
                    <a:p>
                      <a:pPr algn="ctr" fontAlgn="base"/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dirty="0" smtClean="0">
                          <a:effectLst/>
                        </a:rPr>
                        <a:t>1º </a:t>
                      </a:r>
                      <a:r>
                        <a:rPr lang="pt-PT" sz="1800" dirty="0">
                          <a:effectLst/>
                        </a:rPr>
                        <a:t>Q. </a:t>
                      </a:r>
                      <a:r>
                        <a:rPr lang="pt-PT" sz="1800" dirty="0" smtClean="0">
                          <a:effectLst/>
                        </a:rPr>
                        <a:t>2016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dirty="0" smtClean="0">
                          <a:effectLst/>
                        </a:rPr>
                        <a:t>1Q2016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>
                    <a:solidFill>
                      <a:srgbClr val="92D050"/>
                    </a:solidFill>
                  </a:tcPr>
                </a:tc>
              </a:tr>
              <a:tr h="533573">
                <a:tc>
                  <a:txBody>
                    <a:bodyPr/>
                    <a:lstStyle/>
                    <a:p>
                      <a:pPr algn="l" fontAlgn="base"/>
                      <a:r>
                        <a:rPr lang="pt-PT" sz="1800" dirty="0">
                          <a:effectLst/>
                        </a:rPr>
                        <a:t>RCAAP </a:t>
                      </a:r>
                      <a:r>
                        <a:rPr lang="pt-PT" sz="1800" dirty="0" smtClean="0">
                          <a:effectLst/>
                        </a:rPr>
                        <a:t>(OJS)</a:t>
                      </a:r>
                      <a:endParaRPr lang="pt-PT" sz="1800" b="0" dirty="0"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dirty="0" smtClean="0">
                          <a:effectLst/>
                        </a:rPr>
                        <a:t>2016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dirty="0" smtClean="0">
                          <a:effectLst/>
                        </a:rPr>
                        <a:t>?</a:t>
                      </a:r>
                      <a:endParaRPr lang="pt-PT" sz="1800" b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dirty="0" smtClean="0">
                          <a:effectLst/>
                        </a:rPr>
                        <a:t>NA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dirty="0" smtClean="0">
                          <a:effectLst/>
                        </a:rPr>
                        <a:t>NA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>
                  <a:txBody>
                    <a:bodyPr/>
                    <a:lstStyle/>
                    <a:p>
                      <a:pPr algn="ctr" fontAlgn="base"/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</a:tr>
              <a:tr h="533573">
                <a:tc>
                  <a:txBody>
                    <a:bodyPr/>
                    <a:lstStyle/>
                    <a:p>
                      <a:pPr algn="l" fontAlgn="base"/>
                      <a:r>
                        <a:rPr lang="pt-PT" sz="1800" dirty="0">
                          <a:effectLst/>
                        </a:rPr>
                        <a:t>RCAAP </a:t>
                      </a:r>
                      <a:r>
                        <a:rPr lang="pt-PT" sz="1800" dirty="0" smtClean="0">
                          <a:effectLst/>
                        </a:rPr>
                        <a:t>(DSpace)</a:t>
                      </a:r>
                      <a:endParaRPr lang="pt-PT" sz="1800" b="0" dirty="0"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dirty="0" smtClean="0">
                          <a:effectLst/>
                        </a:rPr>
                        <a:t>2016, (1),</a:t>
                      </a:r>
                      <a:r>
                        <a:rPr lang="pt-PT" sz="1800" baseline="0" dirty="0" smtClean="0">
                          <a:effectLst/>
                        </a:rPr>
                        <a:t> (2)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dirty="0" smtClean="0">
                          <a:effectLst/>
                        </a:rPr>
                        <a:t>?</a:t>
                      </a:r>
                      <a:endParaRPr lang="pt-PT" sz="1800" b="0" dirty="0" smtClean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 gridSpan="3">
                  <a:txBody>
                    <a:bodyPr/>
                    <a:lstStyle/>
                    <a:p>
                      <a:pPr algn="ctr" fontAlgn="base"/>
                      <a:r>
                        <a:rPr lang="pt-PT" sz="2000" dirty="0" smtClean="0">
                          <a:effectLst/>
                        </a:rPr>
                        <a:t>2016, (1), (2)</a:t>
                      </a:r>
                      <a:endParaRPr lang="pt-PT" sz="20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 hMerge="1">
                  <a:txBody>
                    <a:bodyPr/>
                    <a:lstStyle/>
                    <a:p>
                      <a:pPr algn="ctr" fontAlgn="base"/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t-PT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533573">
                <a:tc>
                  <a:txBody>
                    <a:bodyPr/>
                    <a:lstStyle/>
                    <a:p>
                      <a:pPr algn="l" fontAlgn="base"/>
                      <a:r>
                        <a:rPr lang="pt-PT" sz="1800" b="0" dirty="0" smtClean="0">
                          <a:effectLst/>
                          <a:latin typeface="+mn-lt"/>
                        </a:rPr>
                        <a:t>VIVO</a:t>
                      </a:r>
                      <a:endParaRPr lang="pt-PT" sz="1800" b="0" dirty="0"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?</a:t>
                      </a:r>
                    </a:p>
                  </a:txBody>
                  <a:tcPr marR="7620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?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pt-PT" sz="1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2016</a:t>
                      </a:r>
                      <a:endParaRPr lang="pt-PT" sz="1800" b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R="7620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95736" y="5939988"/>
            <a:ext cx="4464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1 –Using DSpaceCRIS, 2 – Gradual transition</a:t>
            </a:r>
            <a:endParaRPr lang="pt-PT" dirty="0"/>
          </a:p>
        </p:txBody>
      </p:sp>
      <p:pic>
        <p:nvPicPr>
          <p:cNvPr id="3074" name="Picture 2" descr="http://research.northumbria.ac.uk/support/wp-content/uploads/2014/07/orcid-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484784"/>
            <a:ext cx="1728193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651964"/>
            <a:ext cx="1095412" cy="573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ISNI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124744"/>
            <a:ext cx="1269507" cy="50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bazaar.eprints.org/251/2/static/images/epm/cerif_expor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268760"/>
            <a:ext cx="985292" cy="98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68929A-2973-4C84-96D0-F6985B4E096F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03-11-2015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28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098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Outline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 smtClean="0"/>
              <a:t>PTCRIS context and status</a:t>
            </a:r>
          </a:p>
          <a:p>
            <a:r>
              <a:rPr lang="en-US" b="1" noProof="0" dirty="0" smtClean="0"/>
              <a:t>Next steps</a:t>
            </a:r>
          </a:p>
          <a:p>
            <a:r>
              <a:rPr lang="en-US" noProof="0" dirty="0" smtClean="0"/>
              <a:t>Use case – Delivering a Funder OA Policy</a:t>
            </a:r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1ABB-3C08-4F96-80A7-A0A34C002267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29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53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323523" y="188640"/>
            <a:ext cx="8496943" cy="104819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dirty="0" smtClean="0"/>
              <a:t>Work organization</a:t>
            </a:r>
            <a:endParaRPr lang="en-US" noProof="0" dirty="0"/>
          </a:p>
        </p:txBody>
      </p:sp>
      <p:grpSp>
        <p:nvGrpSpPr>
          <p:cNvPr id="3" name="Content Placeholder 5"/>
          <p:cNvGrpSpPr/>
          <p:nvPr/>
        </p:nvGrpSpPr>
        <p:grpSpPr>
          <a:xfrm>
            <a:off x="539877" y="1268601"/>
            <a:ext cx="7920555" cy="4681161"/>
            <a:chOff x="323853" y="1268601"/>
            <a:chExt cx="8496303" cy="4681161"/>
          </a:xfrm>
        </p:grpSpPr>
        <p:sp>
          <p:nvSpPr>
            <p:cNvPr id="4" name="Freeform 3"/>
            <p:cNvSpPr/>
            <p:nvPr/>
          </p:nvSpPr>
          <p:spPr>
            <a:xfrm>
              <a:off x="3382521" y="1324663"/>
              <a:ext cx="5437635" cy="44849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48494"/>
                <a:gd name="f7" fmla="val 5437632"/>
                <a:gd name="f8" fmla="val 906288"/>
                <a:gd name="f9" fmla="val 4531344"/>
                <a:gd name="f10" fmla="val 5031866"/>
                <a:gd name="f11" fmla="val 445734"/>
                <a:gd name="f12" fmla="val 5437626"/>
                <a:gd name="f13" fmla="val 442329"/>
                <a:gd name="f14" fmla="val 6"/>
                <a:gd name="f15" fmla="val 405766"/>
                <a:gd name="f16" fmla="+- 0 0 -90"/>
                <a:gd name="f17" fmla="*/ f3 1 448494"/>
                <a:gd name="f18" fmla="*/ f4 1 5437632"/>
                <a:gd name="f19" fmla="+- f7 0 f5"/>
                <a:gd name="f20" fmla="+- f6 0 f5"/>
                <a:gd name="f21" fmla="*/ f16 f0 1"/>
                <a:gd name="f22" fmla="*/ f20 1 448494"/>
                <a:gd name="f23" fmla="*/ f19 1 5437632"/>
                <a:gd name="f24" fmla="*/ 74750 f20 1"/>
                <a:gd name="f25" fmla="*/ 0 f19 1"/>
                <a:gd name="f26" fmla="*/ 373744 f20 1"/>
                <a:gd name="f27" fmla="*/ 448494 f20 1"/>
                <a:gd name="f28" fmla="*/ 74750 f19 1"/>
                <a:gd name="f29" fmla="*/ 5437632 f19 1"/>
                <a:gd name="f30" fmla="*/ 0 f20 1"/>
                <a:gd name="f31" fmla="*/ f21 1 f2"/>
                <a:gd name="f32" fmla="*/ f24 1 448494"/>
                <a:gd name="f33" fmla="*/ f25 1 5437632"/>
                <a:gd name="f34" fmla="*/ f26 1 448494"/>
                <a:gd name="f35" fmla="*/ f27 1 448494"/>
                <a:gd name="f36" fmla="*/ f28 1 5437632"/>
                <a:gd name="f37" fmla="*/ f29 1 5437632"/>
                <a:gd name="f38" fmla="*/ f30 1 448494"/>
                <a:gd name="f39" fmla="*/ f5 1 f22"/>
                <a:gd name="f40" fmla="*/ f6 1 f22"/>
                <a:gd name="f41" fmla="*/ f5 1 f23"/>
                <a:gd name="f42" fmla="*/ f7 1 f23"/>
                <a:gd name="f43" fmla="+- f31 0 f1"/>
                <a:gd name="f44" fmla="*/ f32 1 f22"/>
                <a:gd name="f45" fmla="*/ f33 1 f23"/>
                <a:gd name="f46" fmla="*/ f34 1 f22"/>
                <a:gd name="f47" fmla="*/ f35 1 f22"/>
                <a:gd name="f48" fmla="*/ f36 1 f23"/>
                <a:gd name="f49" fmla="*/ f37 1 f23"/>
                <a:gd name="f50" fmla="*/ f38 1 f22"/>
                <a:gd name="f51" fmla="*/ f39 f17 1"/>
                <a:gd name="f52" fmla="*/ f40 f17 1"/>
                <a:gd name="f53" fmla="*/ f42 f18 1"/>
                <a:gd name="f54" fmla="*/ f41 f18 1"/>
                <a:gd name="f55" fmla="*/ f44 f17 1"/>
                <a:gd name="f56" fmla="*/ f45 f18 1"/>
                <a:gd name="f57" fmla="*/ f46 f17 1"/>
                <a:gd name="f58" fmla="*/ f47 f17 1"/>
                <a:gd name="f59" fmla="*/ f48 f18 1"/>
                <a:gd name="f60" fmla="*/ f49 f18 1"/>
                <a:gd name="f61" fmla="*/ f50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5" y="f56"/>
                </a:cxn>
                <a:cxn ang="f43">
                  <a:pos x="f57" y="f56"/>
                </a:cxn>
                <a:cxn ang="f43">
                  <a:pos x="f58" y="f59"/>
                </a:cxn>
                <a:cxn ang="f43">
                  <a:pos x="f58" y="f60"/>
                </a:cxn>
                <a:cxn ang="f43">
                  <a:pos x="f58" y="f60"/>
                </a:cxn>
                <a:cxn ang="f43">
                  <a:pos x="f61" y="f60"/>
                </a:cxn>
                <a:cxn ang="f43">
                  <a:pos x="f61" y="f60"/>
                </a:cxn>
                <a:cxn ang="f43">
                  <a:pos x="f61" y="f59"/>
                </a:cxn>
                <a:cxn ang="f43">
                  <a:pos x="f55" y="f56"/>
                </a:cxn>
              </a:cxnLst>
              <a:rect l="f51" t="f54" r="f52" b="f53"/>
              <a:pathLst>
                <a:path w="448494" h="5437632">
                  <a:moveTo>
                    <a:pt x="f6" y="f8"/>
                  </a:moveTo>
                  <a:lnTo>
                    <a:pt x="f6" y="f9"/>
                  </a:lnTo>
                  <a:cubicBezTo>
                    <a:pt x="f6" y="f10"/>
                    <a:pt x="f11" y="f12"/>
                    <a:pt x="f13" y="f12"/>
                  </a:cubicBezTo>
                  <a:lnTo>
                    <a:pt x="f5" y="f12"/>
                  </a:lnTo>
                  <a:lnTo>
                    <a:pt x="f5" y="f12"/>
                  </a:lnTo>
                  <a:lnTo>
                    <a:pt x="f5" y="f14"/>
                  </a:lnTo>
                  <a:lnTo>
                    <a:pt x="f5" y="f14"/>
                  </a:lnTo>
                  <a:lnTo>
                    <a:pt x="f13" y="f14"/>
                  </a:lnTo>
                  <a:cubicBezTo>
                    <a:pt x="f11" y="f14"/>
                    <a:pt x="f6" y="f15"/>
                    <a:pt x="f6" y="f8"/>
                  </a:cubicBezTo>
                  <a:close/>
                </a:path>
              </a:pathLst>
            </a:custGeom>
            <a:solidFill>
              <a:srgbClr val="D0D8E8">
                <a:alpha val="90000"/>
              </a:srgbClr>
            </a:solidFill>
            <a:ln w="25402">
              <a:solidFill>
                <a:srgbClr val="D0D8E8">
                  <a:alpha val="90000"/>
                </a:srgbClr>
              </a:solidFill>
              <a:prstDash val="solid"/>
              <a:miter/>
            </a:ln>
          </p:spPr>
          <p:txBody>
            <a:bodyPr vert="horz" wrap="square" lIns="72393" tIns="58091" rIns="94283" bIns="58091" anchor="ctr" anchorCtr="0" compatLnSpc="1"/>
            <a:lstStyle/>
            <a:p>
              <a:pPr marL="171450" marR="0" lvl="1" indent="-171450" algn="l" defTabSz="84454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900" b="0" i="0" u="none" strike="noStrike" kern="1200" cap="none" spc="0" baseline="0" dirty="0" smtClean="0">
                  <a:solidFill>
                    <a:srgbClr val="000000"/>
                  </a:solidFill>
                  <a:uFillTx/>
                  <a:latin typeface="Calibri"/>
                </a:rPr>
                <a:t>Coordination</a:t>
              </a:r>
              <a:endParaRPr lang="en-US" sz="19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5" name="Freeform 4"/>
            <p:cNvSpPr/>
            <p:nvPr/>
          </p:nvSpPr>
          <p:spPr>
            <a:xfrm>
              <a:off x="323853" y="1268601"/>
              <a:ext cx="3058668" cy="56061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58668"/>
                <a:gd name="f7" fmla="val 560618"/>
                <a:gd name="f8" fmla="val 93438"/>
                <a:gd name="f9" fmla="val 41834"/>
                <a:gd name="f10" fmla="val 2965230"/>
                <a:gd name="f11" fmla="val 3016834"/>
                <a:gd name="f12" fmla="val 467180"/>
                <a:gd name="f13" fmla="val 518784"/>
                <a:gd name="f14" fmla="+- 0 0 -90"/>
                <a:gd name="f15" fmla="*/ f3 1 3058668"/>
                <a:gd name="f16" fmla="*/ f4 1 560618"/>
                <a:gd name="f17" fmla="+- f7 0 f5"/>
                <a:gd name="f18" fmla="+- f6 0 f5"/>
                <a:gd name="f19" fmla="*/ f14 f0 1"/>
                <a:gd name="f20" fmla="*/ f18 1 3058668"/>
                <a:gd name="f21" fmla="*/ f17 1 560618"/>
                <a:gd name="f22" fmla="*/ 0 f18 1"/>
                <a:gd name="f23" fmla="*/ 93438 f17 1"/>
                <a:gd name="f24" fmla="*/ 93438 f18 1"/>
                <a:gd name="f25" fmla="*/ 0 f17 1"/>
                <a:gd name="f26" fmla="*/ 2965230 f18 1"/>
                <a:gd name="f27" fmla="*/ 3058668 f18 1"/>
                <a:gd name="f28" fmla="*/ 467180 f17 1"/>
                <a:gd name="f29" fmla="*/ 560618 f17 1"/>
                <a:gd name="f30" fmla="*/ f19 1 f2"/>
                <a:gd name="f31" fmla="*/ f22 1 3058668"/>
                <a:gd name="f32" fmla="*/ f23 1 560618"/>
                <a:gd name="f33" fmla="*/ f24 1 3058668"/>
                <a:gd name="f34" fmla="*/ f25 1 560618"/>
                <a:gd name="f35" fmla="*/ f26 1 3058668"/>
                <a:gd name="f36" fmla="*/ f27 1 3058668"/>
                <a:gd name="f37" fmla="*/ f28 1 560618"/>
                <a:gd name="f38" fmla="*/ f29 1 560618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3058668" h="560618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4F81BD"/>
            </a:solidFill>
            <a:ln w="25402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34051" tIns="80704" rIns="134051" bIns="80704" anchor="ctr" anchorCtr="1" compatLnSpc="1"/>
            <a:lstStyle/>
            <a:p>
              <a:pPr marL="0" marR="0" lvl="0" indent="0" algn="ctr" defTabSz="12445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800" b="0" i="0" u="none" strike="noStrike" kern="1200" cap="none" spc="0" baseline="0" dirty="0" smtClean="0">
                  <a:solidFill>
                    <a:srgbClr val="FFFFFF"/>
                  </a:solidFill>
                  <a:uFillTx/>
                  <a:latin typeface="Calibri"/>
                </a:rPr>
                <a:t>WP 1</a:t>
              </a:r>
              <a:endParaRPr lang="en-US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3382521" y="1913308"/>
              <a:ext cx="5437635" cy="44849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48494"/>
                <a:gd name="f7" fmla="val 5437632"/>
                <a:gd name="f8" fmla="val 906288"/>
                <a:gd name="f9" fmla="val 4531344"/>
                <a:gd name="f10" fmla="val 5031866"/>
                <a:gd name="f11" fmla="val 445734"/>
                <a:gd name="f12" fmla="val 5437626"/>
                <a:gd name="f13" fmla="val 442329"/>
                <a:gd name="f14" fmla="val 6"/>
                <a:gd name="f15" fmla="val 405766"/>
                <a:gd name="f16" fmla="+- 0 0 -90"/>
                <a:gd name="f17" fmla="*/ f3 1 448494"/>
                <a:gd name="f18" fmla="*/ f4 1 5437632"/>
                <a:gd name="f19" fmla="+- f7 0 f5"/>
                <a:gd name="f20" fmla="+- f6 0 f5"/>
                <a:gd name="f21" fmla="*/ f16 f0 1"/>
                <a:gd name="f22" fmla="*/ f20 1 448494"/>
                <a:gd name="f23" fmla="*/ f19 1 5437632"/>
                <a:gd name="f24" fmla="*/ 74750 f20 1"/>
                <a:gd name="f25" fmla="*/ 0 f19 1"/>
                <a:gd name="f26" fmla="*/ 373744 f20 1"/>
                <a:gd name="f27" fmla="*/ 448494 f20 1"/>
                <a:gd name="f28" fmla="*/ 74750 f19 1"/>
                <a:gd name="f29" fmla="*/ 5437632 f19 1"/>
                <a:gd name="f30" fmla="*/ 0 f20 1"/>
                <a:gd name="f31" fmla="*/ f21 1 f2"/>
                <a:gd name="f32" fmla="*/ f24 1 448494"/>
                <a:gd name="f33" fmla="*/ f25 1 5437632"/>
                <a:gd name="f34" fmla="*/ f26 1 448494"/>
                <a:gd name="f35" fmla="*/ f27 1 448494"/>
                <a:gd name="f36" fmla="*/ f28 1 5437632"/>
                <a:gd name="f37" fmla="*/ f29 1 5437632"/>
                <a:gd name="f38" fmla="*/ f30 1 448494"/>
                <a:gd name="f39" fmla="*/ f5 1 f22"/>
                <a:gd name="f40" fmla="*/ f6 1 f22"/>
                <a:gd name="f41" fmla="*/ f5 1 f23"/>
                <a:gd name="f42" fmla="*/ f7 1 f23"/>
                <a:gd name="f43" fmla="+- f31 0 f1"/>
                <a:gd name="f44" fmla="*/ f32 1 f22"/>
                <a:gd name="f45" fmla="*/ f33 1 f23"/>
                <a:gd name="f46" fmla="*/ f34 1 f22"/>
                <a:gd name="f47" fmla="*/ f35 1 f22"/>
                <a:gd name="f48" fmla="*/ f36 1 f23"/>
                <a:gd name="f49" fmla="*/ f37 1 f23"/>
                <a:gd name="f50" fmla="*/ f38 1 f22"/>
                <a:gd name="f51" fmla="*/ f39 f17 1"/>
                <a:gd name="f52" fmla="*/ f40 f17 1"/>
                <a:gd name="f53" fmla="*/ f42 f18 1"/>
                <a:gd name="f54" fmla="*/ f41 f18 1"/>
                <a:gd name="f55" fmla="*/ f44 f17 1"/>
                <a:gd name="f56" fmla="*/ f45 f18 1"/>
                <a:gd name="f57" fmla="*/ f46 f17 1"/>
                <a:gd name="f58" fmla="*/ f47 f17 1"/>
                <a:gd name="f59" fmla="*/ f48 f18 1"/>
                <a:gd name="f60" fmla="*/ f49 f18 1"/>
                <a:gd name="f61" fmla="*/ f50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5" y="f56"/>
                </a:cxn>
                <a:cxn ang="f43">
                  <a:pos x="f57" y="f56"/>
                </a:cxn>
                <a:cxn ang="f43">
                  <a:pos x="f58" y="f59"/>
                </a:cxn>
                <a:cxn ang="f43">
                  <a:pos x="f58" y="f60"/>
                </a:cxn>
                <a:cxn ang="f43">
                  <a:pos x="f58" y="f60"/>
                </a:cxn>
                <a:cxn ang="f43">
                  <a:pos x="f61" y="f60"/>
                </a:cxn>
                <a:cxn ang="f43">
                  <a:pos x="f61" y="f60"/>
                </a:cxn>
                <a:cxn ang="f43">
                  <a:pos x="f61" y="f59"/>
                </a:cxn>
                <a:cxn ang="f43">
                  <a:pos x="f55" y="f56"/>
                </a:cxn>
              </a:cxnLst>
              <a:rect l="f51" t="f54" r="f52" b="f53"/>
              <a:pathLst>
                <a:path w="448494" h="5437632">
                  <a:moveTo>
                    <a:pt x="f6" y="f8"/>
                  </a:moveTo>
                  <a:lnTo>
                    <a:pt x="f6" y="f9"/>
                  </a:lnTo>
                  <a:cubicBezTo>
                    <a:pt x="f6" y="f10"/>
                    <a:pt x="f11" y="f12"/>
                    <a:pt x="f13" y="f12"/>
                  </a:cubicBezTo>
                  <a:lnTo>
                    <a:pt x="f5" y="f12"/>
                  </a:lnTo>
                  <a:lnTo>
                    <a:pt x="f5" y="f12"/>
                  </a:lnTo>
                  <a:lnTo>
                    <a:pt x="f5" y="f14"/>
                  </a:lnTo>
                  <a:lnTo>
                    <a:pt x="f5" y="f14"/>
                  </a:lnTo>
                  <a:lnTo>
                    <a:pt x="f13" y="f14"/>
                  </a:lnTo>
                  <a:cubicBezTo>
                    <a:pt x="f11" y="f14"/>
                    <a:pt x="f6" y="f15"/>
                    <a:pt x="f6" y="f8"/>
                  </a:cubicBezTo>
                  <a:close/>
                </a:path>
              </a:pathLst>
            </a:custGeom>
            <a:solidFill>
              <a:srgbClr val="D0D8E8">
                <a:alpha val="90000"/>
              </a:srgbClr>
            </a:solidFill>
            <a:ln w="25402">
              <a:solidFill>
                <a:srgbClr val="D0D8E8">
                  <a:alpha val="90000"/>
                </a:srgbClr>
              </a:solidFill>
              <a:prstDash val="solid"/>
              <a:miter/>
            </a:ln>
          </p:spPr>
          <p:txBody>
            <a:bodyPr vert="horz" wrap="square" lIns="72393" tIns="58091" rIns="94283" bIns="58091" anchor="ctr" anchorCtr="0" compatLnSpc="1"/>
            <a:lstStyle/>
            <a:p>
              <a:pPr marL="171450" marR="0" lvl="1" indent="-171450" algn="l" defTabSz="84454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900" b="0" i="0" u="none" strike="noStrike" kern="1200" cap="none" spc="0" baseline="0" dirty="0" smtClean="0">
                  <a:solidFill>
                    <a:srgbClr val="000000"/>
                  </a:solidFill>
                  <a:uFillTx/>
                  <a:latin typeface="Calibri"/>
                </a:rPr>
                <a:t>Regulator framework (RF)</a:t>
              </a:r>
              <a:endParaRPr lang="en-US" sz="19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>
              <a:off x="323853" y="1857246"/>
              <a:ext cx="3058668" cy="56061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58668"/>
                <a:gd name="f7" fmla="val 560618"/>
                <a:gd name="f8" fmla="val 93438"/>
                <a:gd name="f9" fmla="val 41834"/>
                <a:gd name="f10" fmla="val 2965230"/>
                <a:gd name="f11" fmla="val 3016834"/>
                <a:gd name="f12" fmla="val 467180"/>
                <a:gd name="f13" fmla="val 518784"/>
                <a:gd name="f14" fmla="+- 0 0 -90"/>
                <a:gd name="f15" fmla="*/ f3 1 3058668"/>
                <a:gd name="f16" fmla="*/ f4 1 560618"/>
                <a:gd name="f17" fmla="+- f7 0 f5"/>
                <a:gd name="f18" fmla="+- f6 0 f5"/>
                <a:gd name="f19" fmla="*/ f14 f0 1"/>
                <a:gd name="f20" fmla="*/ f18 1 3058668"/>
                <a:gd name="f21" fmla="*/ f17 1 560618"/>
                <a:gd name="f22" fmla="*/ 0 f18 1"/>
                <a:gd name="f23" fmla="*/ 93438 f17 1"/>
                <a:gd name="f24" fmla="*/ 93438 f18 1"/>
                <a:gd name="f25" fmla="*/ 0 f17 1"/>
                <a:gd name="f26" fmla="*/ 2965230 f18 1"/>
                <a:gd name="f27" fmla="*/ 3058668 f18 1"/>
                <a:gd name="f28" fmla="*/ 467180 f17 1"/>
                <a:gd name="f29" fmla="*/ 560618 f17 1"/>
                <a:gd name="f30" fmla="*/ f19 1 f2"/>
                <a:gd name="f31" fmla="*/ f22 1 3058668"/>
                <a:gd name="f32" fmla="*/ f23 1 560618"/>
                <a:gd name="f33" fmla="*/ f24 1 3058668"/>
                <a:gd name="f34" fmla="*/ f25 1 560618"/>
                <a:gd name="f35" fmla="*/ f26 1 3058668"/>
                <a:gd name="f36" fmla="*/ f27 1 3058668"/>
                <a:gd name="f37" fmla="*/ f28 1 560618"/>
                <a:gd name="f38" fmla="*/ f29 1 560618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3058668" h="560618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4F81BD"/>
            </a:solidFill>
            <a:ln w="25402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34051" tIns="80704" rIns="134051" bIns="80704" anchor="ctr" anchorCtr="1" compatLnSpc="1"/>
            <a:lstStyle/>
            <a:p>
              <a:pPr marL="0" marR="0" lvl="0" indent="0" algn="ctr" defTabSz="12445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800" b="0" i="0" u="none" strike="noStrike" kern="1200" cap="none" spc="0" baseline="0" dirty="0" smtClean="0">
                  <a:solidFill>
                    <a:srgbClr val="FFFFFF"/>
                  </a:solidFill>
                  <a:uFillTx/>
                  <a:latin typeface="Calibri"/>
                </a:rPr>
                <a:t>WP 2</a:t>
              </a:r>
              <a:endParaRPr lang="en-US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3382521" y="2501962"/>
              <a:ext cx="5437635" cy="44849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48494"/>
                <a:gd name="f7" fmla="val 5437632"/>
                <a:gd name="f8" fmla="val 906288"/>
                <a:gd name="f9" fmla="val 4531344"/>
                <a:gd name="f10" fmla="val 5031866"/>
                <a:gd name="f11" fmla="val 445734"/>
                <a:gd name="f12" fmla="val 5437626"/>
                <a:gd name="f13" fmla="val 442329"/>
                <a:gd name="f14" fmla="val 6"/>
                <a:gd name="f15" fmla="val 405766"/>
                <a:gd name="f16" fmla="+- 0 0 -90"/>
                <a:gd name="f17" fmla="*/ f3 1 448494"/>
                <a:gd name="f18" fmla="*/ f4 1 5437632"/>
                <a:gd name="f19" fmla="+- f7 0 f5"/>
                <a:gd name="f20" fmla="+- f6 0 f5"/>
                <a:gd name="f21" fmla="*/ f16 f0 1"/>
                <a:gd name="f22" fmla="*/ f20 1 448494"/>
                <a:gd name="f23" fmla="*/ f19 1 5437632"/>
                <a:gd name="f24" fmla="*/ 74750 f20 1"/>
                <a:gd name="f25" fmla="*/ 0 f19 1"/>
                <a:gd name="f26" fmla="*/ 373744 f20 1"/>
                <a:gd name="f27" fmla="*/ 448494 f20 1"/>
                <a:gd name="f28" fmla="*/ 74750 f19 1"/>
                <a:gd name="f29" fmla="*/ 5437632 f19 1"/>
                <a:gd name="f30" fmla="*/ 0 f20 1"/>
                <a:gd name="f31" fmla="*/ f21 1 f2"/>
                <a:gd name="f32" fmla="*/ f24 1 448494"/>
                <a:gd name="f33" fmla="*/ f25 1 5437632"/>
                <a:gd name="f34" fmla="*/ f26 1 448494"/>
                <a:gd name="f35" fmla="*/ f27 1 448494"/>
                <a:gd name="f36" fmla="*/ f28 1 5437632"/>
                <a:gd name="f37" fmla="*/ f29 1 5437632"/>
                <a:gd name="f38" fmla="*/ f30 1 448494"/>
                <a:gd name="f39" fmla="*/ f5 1 f22"/>
                <a:gd name="f40" fmla="*/ f6 1 f22"/>
                <a:gd name="f41" fmla="*/ f5 1 f23"/>
                <a:gd name="f42" fmla="*/ f7 1 f23"/>
                <a:gd name="f43" fmla="+- f31 0 f1"/>
                <a:gd name="f44" fmla="*/ f32 1 f22"/>
                <a:gd name="f45" fmla="*/ f33 1 f23"/>
                <a:gd name="f46" fmla="*/ f34 1 f22"/>
                <a:gd name="f47" fmla="*/ f35 1 f22"/>
                <a:gd name="f48" fmla="*/ f36 1 f23"/>
                <a:gd name="f49" fmla="*/ f37 1 f23"/>
                <a:gd name="f50" fmla="*/ f38 1 f22"/>
                <a:gd name="f51" fmla="*/ f39 f17 1"/>
                <a:gd name="f52" fmla="*/ f40 f17 1"/>
                <a:gd name="f53" fmla="*/ f42 f18 1"/>
                <a:gd name="f54" fmla="*/ f41 f18 1"/>
                <a:gd name="f55" fmla="*/ f44 f17 1"/>
                <a:gd name="f56" fmla="*/ f45 f18 1"/>
                <a:gd name="f57" fmla="*/ f46 f17 1"/>
                <a:gd name="f58" fmla="*/ f47 f17 1"/>
                <a:gd name="f59" fmla="*/ f48 f18 1"/>
                <a:gd name="f60" fmla="*/ f49 f18 1"/>
                <a:gd name="f61" fmla="*/ f50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5" y="f56"/>
                </a:cxn>
                <a:cxn ang="f43">
                  <a:pos x="f57" y="f56"/>
                </a:cxn>
                <a:cxn ang="f43">
                  <a:pos x="f58" y="f59"/>
                </a:cxn>
                <a:cxn ang="f43">
                  <a:pos x="f58" y="f60"/>
                </a:cxn>
                <a:cxn ang="f43">
                  <a:pos x="f58" y="f60"/>
                </a:cxn>
                <a:cxn ang="f43">
                  <a:pos x="f61" y="f60"/>
                </a:cxn>
                <a:cxn ang="f43">
                  <a:pos x="f61" y="f60"/>
                </a:cxn>
                <a:cxn ang="f43">
                  <a:pos x="f61" y="f59"/>
                </a:cxn>
                <a:cxn ang="f43">
                  <a:pos x="f55" y="f56"/>
                </a:cxn>
              </a:cxnLst>
              <a:rect l="f51" t="f54" r="f52" b="f53"/>
              <a:pathLst>
                <a:path w="448494" h="5437632">
                  <a:moveTo>
                    <a:pt x="f6" y="f8"/>
                  </a:moveTo>
                  <a:lnTo>
                    <a:pt x="f6" y="f9"/>
                  </a:lnTo>
                  <a:cubicBezTo>
                    <a:pt x="f6" y="f10"/>
                    <a:pt x="f11" y="f12"/>
                    <a:pt x="f13" y="f12"/>
                  </a:cubicBezTo>
                  <a:lnTo>
                    <a:pt x="f5" y="f12"/>
                  </a:lnTo>
                  <a:lnTo>
                    <a:pt x="f5" y="f12"/>
                  </a:lnTo>
                  <a:lnTo>
                    <a:pt x="f5" y="f14"/>
                  </a:lnTo>
                  <a:lnTo>
                    <a:pt x="f5" y="f14"/>
                  </a:lnTo>
                  <a:lnTo>
                    <a:pt x="f13" y="f14"/>
                  </a:lnTo>
                  <a:cubicBezTo>
                    <a:pt x="f11" y="f14"/>
                    <a:pt x="f6" y="f15"/>
                    <a:pt x="f6" y="f8"/>
                  </a:cubicBezTo>
                  <a:close/>
                </a:path>
              </a:pathLst>
            </a:custGeom>
            <a:solidFill>
              <a:srgbClr val="D0D8E8">
                <a:alpha val="90000"/>
              </a:srgbClr>
            </a:solidFill>
            <a:ln w="25402">
              <a:solidFill>
                <a:srgbClr val="D0D8E8">
                  <a:alpha val="90000"/>
                </a:srgbClr>
              </a:solidFill>
              <a:prstDash val="solid"/>
              <a:miter/>
            </a:ln>
          </p:spPr>
          <p:txBody>
            <a:bodyPr vert="horz" wrap="square" lIns="72393" tIns="58091" rIns="94283" bIns="58091" anchor="ctr" anchorCtr="0" compatLnSpc="1"/>
            <a:lstStyle/>
            <a:p>
              <a:pPr marL="171450" marR="0" lvl="1" indent="-171450" algn="l" defTabSz="84454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900" b="0" i="0" u="none" strike="noStrike" kern="1200" cap="none" spc="0" baseline="0" dirty="0" smtClean="0">
                  <a:solidFill>
                    <a:srgbClr val="000000"/>
                  </a:solidFill>
                  <a:uFillTx/>
                  <a:latin typeface="Calibri"/>
                </a:rPr>
                <a:t>National CRIS (RF compliance)</a:t>
              </a:r>
              <a:endParaRPr lang="en-US" sz="19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323853" y="2445901"/>
              <a:ext cx="3058668" cy="56061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58668"/>
                <a:gd name="f7" fmla="val 560618"/>
                <a:gd name="f8" fmla="val 93438"/>
                <a:gd name="f9" fmla="val 41834"/>
                <a:gd name="f10" fmla="val 2965230"/>
                <a:gd name="f11" fmla="val 3016834"/>
                <a:gd name="f12" fmla="val 467180"/>
                <a:gd name="f13" fmla="val 518784"/>
                <a:gd name="f14" fmla="+- 0 0 -90"/>
                <a:gd name="f15" fmla="*/ f3 1 3058668"/>
                <a:gd name="f16" fmla="*/ f4 1 560618"/>
                <a:gd name="f17" fmla="+- f7 0 f5"/>
                <a:gd name="f18" fmla="+- f6 0 f5"/>
                <a:gd name="f19" fmla="*/ f14 f0 1"/>
                <a:gd name="f20" fmla="*/ f18 1 3058668"/>
                <a:gd name="f21" fmla="*/ f17 1 560618"/>
                <a:gd name="f22" fmla="*/ 0 f18 1"/>
                <a:gd name="f23" fmla="*/ 93438 f17 1"/>
                <a:gd name="f24" fmla="*/ 93438 f18 1"/>
                <a:gd name="f25" fmla="*/ 0 f17 1"/>
                <a:gd name="f26" fmla="*/ 2965230 f18 1"/>
                <a:gd name="f27" fmla="*/ 3058668 f18 1"/>
                <a:gd name="f28" fmla="*/ 467180 f17 1"/>
                <a:gd name="f29" fmla="*/ 560618 f17 1"/>
                <a:gd name="f30" fmla="*/ f19 1 f2"/>
                <a:gd name="f31" fmla="*/ f22 1 3058668"/>
                <a:gd name="f32" fmla="*/ f23 1 560618"/>
                <a:gd name="f33" fmla="*/ f24 1 3058668"/>
                <a:gd name="f34" fmla="*/ f25 1 560618"/>
                <a:gd name="f35" fmla="*/ f26 1 3058668"/>
                <a:gd name="f36" fmla="*/ f27 1 3058668"/>
                <a:gd name="f37" fmla="*/ f28 1 560618"/>
                <a:gd name="f38" fmla="*/ f29 1 560618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3058668" h="560618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4F81BD"/>
            </a:solidFill>
            <a:ln w="25402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34051" tIns="80704" rIns="134051" bIns="80704" anchor="ctr" anchorCtr="1" compatLnSpc="1"/>
            <a:lstStyle/>
            <a:p>
              <a:pPr marL="0" marR="0" lvl="0" indent="0" algn="ctr" defTabSz="12445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800" b="0" i="0" u="none" strike="noStrike" kern="1200" cap="none" spc="0" baseline="0" dirty="0" smtClean="0">
                  <a:solidFill>
                    <a:srgbClr val="FFFFFF"/>
                  </a:solidFill>
                  <a:uFillTx/>
                  <a:latin typeface="Calibri"/>
                </a:rPr>
                <a:t>WP 3</a:t>
              </a:r>
              <a:endParaRPr lang="en-US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3382521" y="3090607"/>
              <a:ext cx="5437635" cy="44849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48494"/>
                <a:gd name="f7" fmla="val 5437632"/>
                <a:gd name="f8" fmla="val 906288"/>
                <a:gd name="f9" fmla="val 4531344"/>
                <a:gd name="f10" fmla="val 5031866"/>
                <a:gd name="f11" fmla="val 445734"/>
                <a:gd name="f12" fmla="val 5437626"/>
                <a:gd name="f13" fmla="val 442329"/>
                <a:gd name="f14" fmla="val 6"/>
                <a:gd name="f15" fmla="val 405766"/>
                <a:gd name="f16" fmla="+- 0 0 -90"/>
                <a:gd name="f17" fmla="*/ f3 1 448494"/>
                <a:gd name="f18" fmla="*/ f4 1 5437632"/>
                <a:gd name="f19" fmla="+- f7 0 f5"/>
                <a:gd name="f20" fmla="+- f6 0 f5"/>
                <a:gd name="f21" fmla="*/ f16 f0 1"/>
                <a:gd name="f22" fmla="*/ f20 1 448494"/>
                <a:gd name="f23" fmla="*/ f19 1 5437632"/>
                <a:gd name="f24" fmla="*/ 74750 f20 1"/>
                <a:gd name="f25" fmla="*/ 0 f19 1"/>
                <a:gd name="f26" fmla="*/ 373744 f20 1"/>
                <a:gd name="f27" fmla="*/ 448494 f20 1"/>
                <a:gd name="f28" fmla="*/ 74750 f19 1"/>
                <a:gd name="f29" fmla="*/ 5437632 f19 1"/>
                <a:gd name="f30" fmla="*/ 0 f20 1"/>
                <a:gd name="f31" fmla="*/ f21 1 f2"/>
                <a:gd name="f32" fmla="*/ f24 1 448494"/>
                <a:gd name="f33" fmla="*/ f25 1 5437632"/>
                <a:gd name="f34" fmla="*/ f26 1 448494"/>
                <a:gd name="f35" fmla="*/ f27 1 448494"/>
                <a:gd name="f36" fmla="*/ f28 1 5437632"/>
                <a:gd name="f37" fmla="*/ f29 1 5437632"/>
                <a:gd name="f38" fmla="*/ f30 1 448494"/>
                <a:gd name="f39" fmla="*/ f5 1 f22"/>
                <a:gd name="f40" fmla="*/ f6 1 f22"/>
                <a:gd name="f41" fmla="*/ f5 1 f23"/>
                <a:gd name="f42" fmla="*/ f7 1 f23"/>
                <a:gd name="f43" fmla="+- f31 0 f1"/>
                <a:gd name="f44" fmla="*/ f32 1 f22"/>
                <a:gd name="f45" fmla="*/ f33 1 f23"/>
                <a:gd name="f46" fmla="*/ f34 1 f22"/>
                <a:gd name="f47" fmla="*/ f35 1 f22"/>
                <a:gd name="f48" fmla="*/ f36 1 f23"/>
                <a:gd name="f49" fmla="*/ f37 1 f23"/>
                <a:gd name="f50" fmla="*/ f38 1 f22"/>
                <a:gd name="f51" fmla="*/ f39 f17 1"/>
                <a:gd name="f52" fmla="*/ f40 f17 1"/>
                <a:gd name="f53" fmla="*/ f42 f18 1"/>
                <a:gd name="f54" fmla="*/ f41 f18 1"/>
                <a:gd name="f55" fmla="*/ f44 f17 1"/>
                <a:gd name="f56" fmla="*/ f45 f18 1"/>
                <a:gd name="f57" fmla="*/ f46 f17 1"/>
                <a:gd name="f58" fmla="*/ f47 f17 1"/>
                <a:gd name="f59" fmla="*/ f48 f18 1"/>
                <a:gd name="f60" fmla="*/ f49 f18 1"/>
                <a:gd name="f61" fmla="*/ f50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5" y="f56"/>
                </a:cxn>
                <a:cxn ang="f43">
                  <a:pos x="f57" y="f56"/>
                </a:cxn>
                <a:cxn ang="f43">
                  <a:pos x="f58" y="f59"/>
                </a:cxn>
                <a:cxn ang="f43">
                  <a:pos x="f58" y="f60"/>
                </a:cxn>
                <a:cxn ang="f43">
                  <a:pos x="f58" y="f60"/>
                </a:cxn>
                <a:cxn ang="f43">
                  <a:pos x="f61" y="f60"/>
                </a:cxn>
                <a:cxn ang="f43">
                  <a:pos x="f61" y="f60"/>
                </a:cxn>
                <a:cxn ang="f43">
                  <a:pos x="f61" y="f59"/>
                </a:cxn>
                <a:cxn ang="f43">
                  <a:pos x="f55" y="f56"/>
                </a:cxn>
              </a:cxnLst>
              <a:rect l="f51" t="f54" r="f52" b="f53"/>
              <a:pathLst>
                <a:path w="448494" h="5437632">
                  <a:moveTo>
                    <a:pt x="f6" y="f8"/>
                  </a:moveTo>
                  <a:lnTo>
                    <a:pt x="f6" y="f9"/>
                  </a:lnTo>
                  <a:cubicBezTo>
                    <a:pt x="f6" y="f10"/>
                    <a:pt x="f11" y="f12"/>
                    <a:pt x="f13" y="f12"/>
                  </a:cubicBezTo>
                  <a:lnTo>
                    <a:pt x="f5" y="f12"/>
                  </a:lnTo>
                  <a:lnTo>
                    <a:pt x="f5" y="f12"/>
                  </a:lnTo>
                  <a:lnTo>
                    <a:pt x="f5" y="f14"/>
                  </a:lnTo>
                  <a:lnTo>
                    <a:pt x="f5" y="f14"/>
                  </a:lnTo>
                  <a:lnTo>
                    <a:pt x="f13" y="f14"/>
                  </a:lnTo>
                  <a:cubicBezTo>
                    <a:pt x="f11" y="f14"/>
                    <a:pt x="f6" y="f15"/>
                    <a:pt x="f6" y="f8"/>
                  </a:cubicBezTo>
                  <a:close/>
                </a:path>
              </a:pathLst>
            </a:custGeom>
            <a:solidFill>
              <a:srgbClr val="D0D8E8">
                <a:alpha val="90000"/>
              </a:srgbClr>
            </a:solidFill>
            <a:ln w="25402">
              <a:solidFill>
                <a:srgbClr val="D0D8E8">
                  <a:alpha val="90000"/>
                </a:srgbClr>
              </a:solidFill>
              <a:prstDash val="solid"/>
              <a:miter/>
            </a:ln>
          </p:spPr>
          <p:txBody>
            <a:bodyPr vert="horz" wrap="square" lIns="72393" tIns="58091" rIns="94283" bIns="58091" anchor="ctr" anchorCtr="0" compatLnSpc="1"/>
            <a:lstStyle/>
            <a:p>
              <a:pPr marL="171450" marR="0" lvl="1" indent="-171450" algn="l" defTabSz="84454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900" b="0" i="0" u="none" strike="noStrike" kern="1200" cap="none" spc="0" baseline="0" dirty="0" smtClean="0">
                  <a:solidFill>
                    <a:srgbClr val="000000"/>
                  </a:solidFill>
                  <a:uFillTx/>
                  <a:latin typeface="Calibri"/>
                </a:rPr>
                <a:t>National CRIS(new)</a:t>
              </a:r>
              <a:endParaRPr lang="en-US" sz="19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323853" y="3034546"/>
              <a:ext cx="3058668" cy="56061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58668"/>
                <a:gd name="f7" fmla="val 560618"/>
                <a:gd name="f8" fmla="val 93438"/>
                <a:gd name="f9" fmla="val 41834"/>
                <a:gd name="f10" fmla="val 2965230"/>
                <a:gd name="f11" fmla="val 3016834"/>
                <a:gd name="f12" fmla="val 467180"/>
                <a:gd name="f13" fmla="val 518784"/>
                <a:gd name="f14" fmla="+- 0 0 -90"/>
                <a:gd name="f15" fmla="*/ f3 1 3058668"/>
                <a:gd name="f16" fmla="*/ f4 1 560618"/>
                <a:gd name="f17" fmla="+- f7 0 f5"/>
                <a:gd name="f18" fmla="+- f6 0 f5"/>
                <a:gd name="f19" fmla="*/ f14 f0 1"/>
                <a:gd name="f20" fmla="*/ f18 1 3058668"/>
                <a:gd name="f21" fmla="*/ f17 1 560618"/>
                <a:gd name="f22" fmla="*/ 0 f18 1"/>
                <a:gd name="f23" fmla="*/ 93438 f17 1"/>
                <a:gd name="f24" fmla="*/ 93438 f18 1"/>
                <a:gd name="f25" fmla="*/ 0 f17 1"/>
                <a:gd name="f26" fmla="*/ 2965230 f18 1"/>
                <a:gd name="f27" fmla="*/ 3058668 f18 1"/>
                <a:gd name="f28" fmla="*/ 467180 f17 1"/>
                <a:gd name="f29" fmla="*/ 560618 f17 1"/>
                <a:gd name="f30" fmla="*/ f19 1 f2"/>
                <a:gd name="f31" fmla="*/ f22 1 3058668"/>
                <a:gd name="f32" fmla="*/ f23 1 560618"/>
                <a:gd name="f33" fmla="*/ f24 1 3058668"/>
                <a:gd name="f34" fmla="*/ f25 1 560618"/>
                <a:gd name="f35" fmla="*/ f26 1 3058668"/>
                <a:gd name="f36" fmla="*/ f27 1 3058668"/>
                <a:gd name="f37" fmla="*/ f28 1 560618"/>
                <a:gd name="f38" fmla="*/ f29 1 560618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3058668" h="560618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4F81BD"/>
            </a:solidFill>
            <a:ln w="25402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34051" tIns="80704" rIns="134051" bIns="80704" anchor="ctr" anchorCtr="1" compatLnSpc="1"/>
            <a:lstStyle/>
            <a:p>
              <a:pPr marL="0" marR="0" lvl="0" indent="0" algn="ctr" defTabSz="12445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800" b="0" i="0" u="none" strike="noStrike" kern="1200" cap="none" spc="0" baseline="0" dirty="0" smtClean="0">
                  <a:solidFill>
                    <a:srgbClr val="FFFFFF"/>
                  </a:solidFill>
                  <a:uFillTx/>
                  <a:latin typeface="Calibri"/>
                </a:rPr>
                <a:t>WP 4</a:t>
              </a:r>
              <a:endParaRPr lang="en-US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3382521" y="3679262"/>
              <a:ext cx="5437635" cy="44849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48494"/>
                <a:gd name="f7" fmla="val 5437632"/>
                <a:gd name="f8" fmla="val 906288"/>
                <a:gd name="f9" fmla="val 4531344"/>
                <a:gd name="f10" fmla="val 5031866"/>
                <a:gd name="f11" fmla="val 445734"/>
                <a:gd name="f12" fmla="val 5437626"/>
                <a:gd name="f13" fmla="val 442329"/>
                <a:gd name="f14" fmla="val 6"/>
                <a:gd name="f15" fmla="val 405766"/>
                <a:gd name="f16" fmla="+- 0 0 -90"/>
                <a:gd name="f17" fmla="*/ f3 1 448494"/>
                <a:gd name="f18" fmla="*/ f4 1 5437632"/>
                <a:gd name="f19" fmla="+- f7 0 f5"/>
                <a:gd name="f20" fmla="+- f6 0 f5"/>
                <a:gd name="f21" fmla="*/ f16 f0 1"/>
                <a:gd name="f22" fmla="*/ f20 1 448494"/>
                <a:gd name="f23" fmla="*/ f19 1 5437632"/>
                <a:gd name="f24" fmla="*/ 74750 f20 1"/>
                <a:gd name="f25" fmla="*/ 0 f19 1"/>
                <a:gd name="f26" fmla="*/ 373744 f20 1"/>
                <a:gd name="f27" fmla="*/ 448494 f20 1"/>
                <a:gd name="f28" fmla="*/ 74750 f19 1"/>
                <a:gd name="f29" fmla="*/ 5437632 f19 1"/>
                <a:gd name="f30" fmla="*/ 0 f20 1"/>
                <a:gd name="f31" fmla="*/ f21 1 f2"/>
                <a:gd name="f32" fmla="*/ f24 1 448494"/>
                <a:gd name="f33" fmla="*/ f25 1 5437632"/>
                <a:gd name="f34" fmla="*/ f26 1 448494"/>
                <a:gd name="f35" fmla="*/ f27 1 448494"/>
                <a:gd name="f36" fmla="*/ f28 1 5437632"/>
                <a:gd name="f37" fmla="*/ f29 1 5437632"/>
                <a:gd name="f38" fmla="*/ f30 1 448494"/>
                <a:gd name="f39" fmla="*/ f5 1 f22"/>
                <a:gd name="f40" fmla="*/ f6 1 f22"/>
                <a:gd name="f41" fmla="*/ f5 1 f23"/>
                <a:gd name="f42" fmla="*/ f7 1 f23"/>
                <a:gd name="f43" fmla="+- f31 0 f1"/>
                <a:gd name="f44" fmla="*/ f32 1 f22"/>
                <a:gd name="f45" fmla="*/ f33 1 f23"/>
                <a:gd name="f46" fmla="*/ f34 1 f22"/>
                <a:gd name="f47" fmla="*/ f35 1 f22"/>
                <a:gd name="f48" fmla="*/ f36 1 f23"/>
                <a:gd name="f49" fmla="*/ f37 1 f23"/>
                <a:gd name="f50" fmla="*/ f38 1 f22"/>
                <a:gd name="f51" fmla="*/ f39 f17 1"/>
                <a:gd name="f52" fmla="*/ f40 f17 1"/>
                <a:gd name="f53" fmla="*/ f42 f18 1"/>
                <a:gd name="f54" fmla="*/ f41 f18 1"/>
                <a:gd name="f55" fmla="*/ f44 f17 1"/>
                <a:gd name="f56" fmla="*/ f45 f18 1"/>
                <a:gd name="f57" fmla="*/ f46 f17 1"/>
                <a:gd name="f58" fmla="*/ f47 f17 1"/>
                <a:gd name="f59" fmla="*/ f48 f18 1"/>
                <a:gd name="f60" fmla="*/ f49 f18 1"/>
                <a:gd name="f61" fmla="*/ f50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5" y="f56"/>
                </a:cxn>
                <a:cxn ang="f43">
                  <a:pos x="f57" y="f56"/>
                </a:cxn>
                <a:cxn ang="f43">
                  <a:pos x="f58" y="f59"/>
                </a:cxn>
                <a:cxn ang="f43">
                  <a:pos x="f58" y="f60"/>
                </a:cxn>
                <a:cxn ang="f43">
                  <a:pos x="f58" y="f60"/>
                </a:cxn>
                <a:cxn ang="f43">
                  <a:pos x="f61" y="f60"/>
                </a:cxn>
                <a:cxn ang="f43">
                  <a:pos x="f61" y="f60"/>
                </a:cxn>
                <a:cxn ang="f43">
                  <a:pos x="f61" y="f59"/>
                </a:cxn>
                <a:cxn ang="f43">
                  <a:pos x="f55" y="f56"/>
                </a:cxn>
              </a:cxnLst>
              <a:rect l="f51" t="f54" r="f52" b="f53"/>
              <a:pathLst>
                <a:path w="448494" h="5437632">
                  <a:moveTo>
                    <a:pt x="f6" y="f8"/>
                  </a:moveTo>
                  <a:lnTo>
                    <a:pt x="f6" y="f9"/>
                  </a:lnTo>
                  <a:cubicBezTo>
                    <a:pt x="f6" y="f10"/>
                    <a:pt x="f11" y="f12"/>
                    <a:pt x="f13" y="f12"/>
                  </a:cubicBezTo>
                  <a:lnTo>
                    <a:pt x="f5" y="f12"/>
                  </a:lnTo>
                  <a:lnTo>
                    <a:pt x="f5" y="f12"/>
                  </a:lnTo>
                  <a:lnTo>
                    <a:pt x="f5" y="f14"/>
                  </a:lnTo>
                  <a:lnTo>
                    <a:pt x="f5" y="f14"/>
                  </a:lnTo>
                  <a:lnTo>
                    <a:pt x="f13" y="f14"/>
                  </a:lnTo>
                  <a:cubicBezTo>
                    <a:pt x="f11" y="f14"/>
                    <a:pt x="f6" y="f15"/>
                    <a:pt x="f6" y="f8"/>
                  </a:cubicBezTo>
                  <a:close/>
                </a:path>
              </a:pathLst>
            </a:custGeom>
            <a:solidFill>
              <a:srgbClr val="D0D8E8">
                <a:alpha val="90000"/>
              </a:srgbClr>
            </a:solidFill>
            <a:ln w="25402">
              <a:solidFill>
                <a:srgbClr val="D0D8E8">
                  <a:alpha val="90000"/>
                </a:srgbClr>
              </a:solidFill>
              <a:prstDash val="solid"/>
              <a:miter/>
            </a:ln>
          </p:spPr>
          <p:txBody>
            <a:bodyPr vert="horz" wrap="square" lIns="72393" tIns="58091" rIns="94283" bIns="58091" anchor="ctr" anchorCtr="0" compatLnSpc="1"/>
            <a:lstStyle/>
            <a:p>
              <a:pPr marL="171450" marR="0" lvl="1" indent="-171450" algn="l" defTabSz="84454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900" b="0" i="0" u="none" strike="noStrike" kern="1200" cap="none" spc="0" baseline="0" dirty="0" smtClean="0">
                  <a:solidFill>
                    <a:srgbClr val="000000"/>
                  </a:solidFill>
                  <a:uFillTx/>
                  <a:latin typeface="Calibri"/>
                </a:rPr>
                <a:t>Local CRIS (local)</a:t>
              </a:r>
              <a:endParaRPr lang="en-US" sz="19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323853" y="3623200"/>
              <a:ext cx="3058668" cy="56061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58668"/>
                <a:gd name="f7" fmla="val 560618"/>
                <a:gd name="f8" fmla="val 93438"/>
                <a:gd name="f9" fmla="val 41834"/>
                <a:gd name="f10" fmla="val 2965230"/>
                <a:gd name="f11" fmla="val 3016834"/>
                <a:gd name="f12" fmla="val 467180"/>
                <a:gd name="f13" fmla="val 518784"/>
                <a:gd name="f14" fmla="+- 0 0 -90"/>
                <a:gd name="f15" fmla="*/ f3 1 3058668"/>
                <a:gd name="f16" fmla="*/ f4 1 560618"/>
                <a:gd name="f17" fmla="+- f7 0 f5"/>
                <a:gd name="f18" fmla="+- f6 0 f5"/>
                <a:gd name="f19" fmla="*/ f14 f0 1"/>
                <a:gd name="f20" fmla="*/ f18 1 3058668"/>
                <a:gd name="f21" fmla="*/ f17 1 560618"/>
                <a:gd name="f22" fmla="*/ 0 f18 1"/>
                <a:gd name="f23" fmla="*/ 93438 f17 1"/>
                <a:gd name="f24" fmla="*/ 93438 f18 1"/>
                <a:gd name="f25" fmla="*/ 0 f17 1"/>
                <a:gd name="f26" fmla="*/ 2965230 f18 1"/>
                <a:gd name="f27" fmla="*/ 3058668 f18 1"/>
                <a:gd name="f28" fmla="*/ 467180 f17 1"/>
                <a:gd name="f29" fmla="*/ 560618 f17 1"/>
                <a:gd name="f30" fmla="*/ f19 1 f2"/>
                <a:gd name="f31" fmla="*/ f22 1 3058668"/>
                <a:gd name="f32" fmla="*/ f23 1 560618"/>
                <a:gd name="f33" fmla="*/ f24 1 3058668"/>
                <a:gd name="f34" fmla="*/ f25 1 560618"/>
                <a:gd name="f35" fmla="*/ f26 1 3058668"/>
                <a:gd name="f36" fmla="*/ f27 1 3058668"/>
                <a:gd name="f37" fmla="*/ f28 1 560618"/>
                <a:gd name="f38" fmla="*/ f29 1 560618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3058668" h="560618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4F81BD"/>
            </a:solidFill>
            <a:ln w="25402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34051" tIns="80704" rIns="134051" bIns="80704" anchor="ctr" anchorCtr="1" compatLnSpc="1"/>
            <a:lstStyle/>
            <a:p>
              <a:pPr marL="0" marR="0" lvl="0" indent="0" algn="ctr" defTabSz="12445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800" b="0" i="0" u="none" strike="noStrike" kern="1200" cap="none" spc="0" baseline="0" dirty="0" smtClean="0">
                  <a:solidFill>
                    <a:srgbClr val="FFFFFF"/>
                  </a:solidFill>
                  <a:uFillTx/>
                  <a:latin typeface="Calibri"/>
                </a:rPr>
                <a:t>WP 5</a:t>
              </a:r>
              <a:endParaRPr lang="en-US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4" name="Freeform 13"/>
            <p:cNvSpPr/>
            <p:nvPr/>
          </p:nvSpPr>
          <p:spPr>
            <a:xfrm>
              <a:off x="3382521" y="4267907"/>
              <a:ext cx="5437635" cy="44849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48494"/>
                <a:gd name="f7" fmla="val 5437632"/>
                <a:gd name="f8" fmla="val 906288"/>
                <a:gd name="f9" fmla="val 4531344"/>
                <a:gd name="f10" fmla="val 5031866"/>
                <a:gd name="f11" fmla="val 445734"/>
                <a:gd name="f12" fmla="val 5437626"/>
                <a:gd name="f13" fmla="val 442329"/>
                <a:gd name="f14" fmla="val 6"/>
                <a:gd name="f15" fmla="val 405766"/>
                <a:gd name="f16" fmla="+- 0 0 -90"/>
                <a:gd name="f17" fmla="*/ f3 1 448494"/>
                <a:gd name="f18" fmla="*/ f4 1 5437632"/>
                <a:gd name="f19" fmla="+- f7 0 f5"/>
                <a:gd name="f20" fmla="+- f6 0 f5"/>
                <a:gd name="f21" fmla="*/ f16 f0 1"/>
                <a:gd name="f22" fmla="*/ f20 1 448494"/>
                <a:gd name="f23" fmla="*/ f19 1 5437632"/>
                <a:gd name="f24" fmla="*/ 74750 f20 1"/>
                <a:gd name="f25" fmla="*/ 0 f19 1"/>
                <a:gd name="f26" fmla="*/ 373744 f20 1"/>
                <a:gd name="f27" fmla="*/ 448494 f20 1"/>
                <a:gd name="f28" fmla="*/ 74750 f19 1"/>
                <a:gd name="f29" fmla="*/ 5437632 f19 1"/>
                <a:gd name="f30" fmla="*/ 0 f20 1"/>
                <a:gd name="f31" fmla="*/ f21 1 f2"/>
                <a:gd name="f32" fmla="*/ f24 1 448494"/>
                <a:gd name="f33" fmla="*/ f25 1 5437632"/>
                <a:gd name="f34" fmla="*/ f26 1 448494"/>
                <a:gd name="f35" fmla="*/ f27 1 448494"/>
                <a:gd name="f36" fmla="*/ f28 1 5437632"/>
                <a:gd name="f37" fmla="*/ f29 1 5437632"/>
                <a:gd name="f38" fmla="*/ f30 1 448494"/>
                <a:gd name="f39" fmla="*/ f5 1 f22"/>
                <a:gd name="f40" fmla="*/ f6 1 f22"/>
                <a:gd name="f41" fmla="*/ f5 1 f23"/>
                <a:gd name="f42" fmla="*/ f7 1 f23"/>
                <a:gd name="f43" fmla="+- f31 0 f1"/>
                <a:gd name="f44" fmla="*/ f32 1 f22"/>
                <a:gd name="f45" fmla="*/ f33 1 f23"/>
                <a:gd name="f46" fmla="*/ f34 1 f22"/>
                <a:gd name="f47" fmla="*/ f35 1 f22"/>
                <a:gd name="f48" fmla="*/ f36 1 f23"/>
                <a:gd name="f49" fmla="*/ f37 1 f23"/>
                <a:gd name="f50" fmla="*/ f38 1 f22"/>
                <a:gd name="f51" fmla="*/ f39 f17 1"/>
                <a:gd name="f52" fmla="*/ f40 f17 1"/>
                <a:gd name="f53" fmla="*/ f42 f18 1"/>
                <a:gd name="f54" fmla="*/ f41 f18 1"/>
                <a:gd name="f55" fmla="*/ f44 f17 1"/>
                <a:gd name="f56" fmla="*/ f45 f18 1"/>
                <a:gd name="f57" fmla="*/ f46 f17 1"/>
                <a:gd name="f58" fmla="*/ f47 f17 1"/>
                <a:gd name="f59" fmla="*/ f48 f18 1"/>
                <a:gd name="f60" fmla="*/ f49 f18 1"/>
                <a:gd name="f61" fmla="*/ f50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5" y="f56"/>
                </a:cxn>
                <a:cxn ang="f43">
                  <a:pos x="f57" y="f56"/>
                </a:cxn>
                <a:cxn ang="f43">
                  <a:pos x="f58" y="f59"/>
                </a:cxn>
                <a:cxn ang="f43">
                  <a:pos x="f58" y="f60"/>
                </a:cxn>
                <a:cxn ang="f43">
                  <a:pos x="f58" y="f60"/>
                </a:cxn>
                <a:cxn ang="f43">
                  <a:pos x="f61" y="f60"/>
                </a:cxn>
                <a:cxn ang="f43">
                  <a:pos x="f61" y="f60"/>
                </a:cxn>
                <a:cxn ang="f43">
                  <a:pos x="f61" y="f59"/>
                </a:cxn>
                <a:cxn ang="f43">
                  <a:pos x="f55" y="f56"/>
                </a:cxn>
              </a:cxnLst>
              <a:rect l="f51" t="f54" r="f52" b="f53"/>
              <a:pathLst>
                <a:path w="448494" h="5437632">
                  <a:moveTo>
                    <a:pt x="f6" y="f8"/>
                  </a:moveTo>
                  <a:lnTo>
                    <a:pt x="f6" y="f9"/>
                  </a:lnTo>
                  <a:cubicBezTo>
                    <a:pt x="f6" y="f10"/>
                    <a:pt x="f11" y="f12"/>
                    <a:pt x="f13" y="f12"/>
                  </a:cubicBezTo>
                  <a:lnTo>
                    <a:pt x="f5" y="f12"/>
                  </a:lnTo>
                  <a:lnTo>
                    <a:pt x="f5" y="f12"/>
                  </a:lnTo>
                  <a:lnTo>
                    <a:pt x="f5" y="f14"/>
                  </a:lnTo>
                  <a:lnTo>
                    <a:pt x="f5" y="f14"/>
                  </a:lnTo>
                  <a:lnTo>
                    <a:pt x="f13" y="f14"/>
                  </a:lnTo>
                  <a:cubicBezTo>
                    <a:pt x="f11" y="f14"/>
                    <a:pt x="f6" y="f15"/>
                    <a:pt x="f6" y="f8"/>
                  </a:cubicBezTo>
                  <a:close/>
                </a:path>
              </a:pathLst>
            </a:custGeom>
            <a:solidFill>
              <a:srgbClr val="D0D8E8">
                <a:alpha val="90000"/>
              </a:srgbClr>
            </a:solidFill>
            <a:ln w="25402">
              <a:solidFill>
                <a:srgbClr val="D0D8E8">
                  <a:alpha val="90000"/>
                </a:srgbClr>
              </a:solidFill>
              <a:prstDash val="solid"/>
              <a:miter/>
            </a:ln>
          </p:spPr>
          <p:txBody>
            <a:bodyPr vert="horz" wrap="square" lIns="72393" tIns="58091" rIns="94283" bIns="58091" anchor="ctr" anchorCtr="0" compatLnSpc="1"/>
            <a:lstStyle/>
            <a:p>
              <a:pPr marL="171450" marR="0" lvl="1" indent="-171450" algn="l" defTabSz="84454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900" b="0" i="0" u="none" strike="noStrike" kern="1200" cap="none" spc="0" baseline="0" dirty="0" smtClean="0">
                  <a:solidFill>
                    <a:srgbClr val="000000"/>
                  </a:solidFill>
                  <a:uFillTx/>
                  <a:latin typeface="Calibri"/>
                </a:rPr>
                <a:t>Truth database (data warehouse)</a:t>
              </a:r>
              <a:endParaRPr lang="en-US" sz="19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5" name="Freeform 14"/>
            <p:cNvSpPr/>
            <p:nvPr/>
          </p:nvSpPr>
          <p:spPr>
            <a:xfrm>
              <a:off x="323853" y="4211845"/>
              <a:ext cx="3058668" cy="56061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58668"/>
                <a:gd name="f7" fmla="val 560618"/>
                <a:gd name="f8" fmla="val 93438"/>
                <a:gd name="f9" fmla="val 41834"/>
                <a:gd name="f10" fmla="val 2965230"/>
                <a:gd name="f11" fmla="val 3016834"/>
                <a:gd name="f12" fmla="val 467180"/>
                <a:gd name="f13" fmla="val 518784"/>
                <a:gd name="f14" fmla="+- 0 0 -90"/>
                <a:gd name="f15" fmla="*/ f3 1 3058668"/>
                <a:gd name="f16" fmla="*/ f4 1 560618"/>
                <a:gd name="f17" fmla="+- f7 0 f5"/>
                <a:gd name="f18" fmla="+- f6 0 f5"/>
                <a:gd name="f19" fmla="*/ f14 f0 1"/>
                <a:gd name="f20" fmla="*/ f18 1 3058668"/>
                <a:gd name="f21" fmla="*/ f17 1 560618"/>
                <a:gd name="f22" fmla="*/ 0 f18 1"/>
                <a:gd name="f23" fmla="*/ 93438 f17 1"/>
                <a:gd name="f24" fmla="*/ 93438 f18 1"/>
                <a:gd name="f25" fmla="*/ 0 f17 1"/>
                <a:gd name="f26" fmla="*/ 2965230 f18 1"/>
                <a:gd name="f27" fmla="*/ 3058668 f18 1"/>
                <a:gd name="f28" fmla="*/ 467180 f17 1"/>
                <a:gd name="f29" fmla="*/ 560618 f17 1"/>
                <a:gd name="f30" fmla="*/ f19 1 f2"/>
                <a:gd name="f31" fmla="*/ f22 1 3058668"/>
                <a:gd name="f32" fmla="*/ f23 1 560618"/>
                <a:gd name="f33" fmla="*/ f24 1 3058668"/>
                <a:gd name="f34" fmla="*/ f25 1 560618"/>
                <a:gd name="f35" fmla="*/ f26 1 3058668"/>
                <a:gd name="f36" fmla="*/ f27 1 3058668"/>
                <a:gd name="f37" fmla="*/ f28 1 560618"/>
                <a:gd name="f38" fmla="*/ f29 1 560618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3058668" h="560618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4F81BD"/>
            </a:solidFill>
            <a:ln w="25402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34051" tIns="80704" rIns="134051" bIns="80704" anchor="ctr" anchorCtr="1" compatLnSpc="1"/>
            <a:lstStyle/>
            <a:p>
              <a:pPr marL="0" marR="0" lvl="0" indent="0" algn="ctr" defTabSz="12445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800" b="0" i="0" u="none" strike="noStrike" kern="1200" cap="none" spc="0" baseline="0" dirty="0" smtClean="0">
                  <a:solidFill>
                    <a:srgbClr val="FFFFFF"/>
                  </a:solidFill>
                  <a:uFillTx/>
                  <a:latin typeface="Calibri"/>
                </a:rPr>
                <a:t>WP 6</a:t>
              </a:r>
              <a:endParaRPr lang="en-US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3382521" y="4856561"/>
              <a:ext cx="5437635" cy="44849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48494"/>
                <a:gd name="f7" fmla="val 5437632"/>
                <a:gd name="f8" fmla="val 906288"/>
                <a:gd name="f9" fmla="val 4531344"/>
                <a:gd name="f10" fmla="val 5031866"/>
                <a:gd name="f11" fmla="val 445734"/>
                <a:gd name="f12" fmla="val 5437626"/>
                <a:gd name="f13" fmla="val 442329"/>
                <a:gd name="f14" fmla="val 6"/>
                <a:gd name="f15" fmla="val 405766"/>
                <a:gd name="f16" fmla="+- 0 0 -90"/>
                <a:gd name="f17" fmla="*/ f3 1 448494"/>
                <a:gd name="f18" fmla="*/ f4 1 5437632"/>
                <a:gd name="f19" fmla="+- f7 0 f5"/>
                <a:gd name="f20" fmla="+- f6 0 f5"/>
                <a:gd name="f21" fmla="*/ f16 f0 1"/>
                <a:gd name="f22" fmla="*/ f20 1 448494"/>
                <a:gd name="f23" fmla="*/ f19 1 5437632"/>
                <a:gd name="f24" fmla="*/ 74750 f20 1"/>
                <a:gd name="f25" fmla="*/ 0 f19 1"/>
                <a:gd name="f26" fmla="*/ 373744 f20 1"/>
                <a:gd name="f27" fmla="*/ 448494 f20 1"/>
                <a:gd name="f28" fmla="*/ 74750 f19 1"/>
                <a:gd name="f29" fmla="*/ 5437632 f19 1"/>
                <a:gd name="f30" fmla="*/ 0 f20 1"/>
                <a:gd name="f31" fmla="*/ f21 1 f2"/>
                <a:gd name="f32" fmla="*/ f24 1 448494"/>
                <a:gd name="f33" fmla="*/ f25 1 5437632"/>
                <a:gd name="f34" fmla="*/ f26 1 448494"/>
                <a:gd name="f35" fmla="*/ f27 1 448494"/>
                <a:gd name="f36" fmla="*/ f28 1 5437632"/>
                <a:gd name="f37" fmla="*/ f29 1 5437632"/>
                <a:gd name="f38" fmla="*/ f30 1 448494"/>
                <a:gd name="f39" fmla="*/ f5 1 f22"/>
                <a:gd name="f40" fmla="*/ f6 1 f22"/>
                <a:gd name="f41" fmla="*/ f5 1 f23"/>
                <a:gd name="f42" fmla="*/ f7 1 f23"/>
                <a:gd name="f43" fmla="+- f31 0 f1"/>
                <a:gd name="f44" fmla="*/ f32 1 f22"/>
                <a:gd name="f45" fmla="*/ f33 1 f23"/>
                <a:gd name="f46" fmla="*/ f34 1 f22"/>
                <a:gd name="f47" fmla="*/ f35 1 f22"/>
                <a:gd name="f48" fmla="*/ f36 1 f23"/>
                <a:gd name="f49" fmla="*/ f37 1 f23"/>
                <a:gd name="f50" fmla="*/ f38 1 f22"/>
                <a:gd name="f51" fmla="*/ f39 f17 1"/>
                <a:gd name="f52" fmla="*/ f40 f17 1"/>
                <a:gd name="f53" fmla="*/ f42 f18 1"/>
                <a:gd name="f54" fmla="*/ f41 f18 1"/>
                <a:gd name="f55" fmla="*/ f44 f17 1"/>
                <a:gd name="f56" fmla="*/ f45 f18 1"/>
                <a:gd name="f57" fmla="*/ f46 f17 1"/>
                <a:gd name="f58" fmla="*/ f47 f17 1"/>
                <a:gd name="f59" fmla="*/ f48 f18 1"/>
                <a:gd name="f60" fmla="*/ f49 f18 1"/>
                <a:gd name="f61" fmla="*/ f50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5" y="f56"/>
                </a:cxn>
                <a:cxn ang="f43">
                  <a:pos x="f57" y="f56"/>
                </a:cxn>
                <a:cxn ang="f43">
                  <a:pos x="f58" y="f59"/>
                </a:cxn>
                <a:cxn ang="f43">
                  <a:pos x="f58" y="f60"/>
                </a:cxn>
                <a:cxn ang="f43">
                  <a:pos x="f58" y="f60"/>
                </a:cxn>
                <a:cxn ang="f43">
                  <a:pos x="f61" y="f60"/>
                </a:cxn>
                <a:cxn ang="f43">
                  <a:pos x="f61" y="f60"/>
                </a:cxn>
                <a:cxn ang="f43">
                  <a:pos x="f61" y="f59"/>
                </a:cxn>
                <a:cxn ang="f43">
                  <a:pos x="f55" y="f56"/>
                </a:cxn>
              </a:cxnLst>
              <a:rect l="f51" t="f54" r="f52" b="f53"/>
              <a:pathLst>
                <a:path w="448494" h="5437632">
                  <a:moveTo>
                    <a:pt x="f6" y="f8"/>
                  </a:moveTo>
                  <a:lnTo>
                    <a:pt x="f6" y="f9"/>
                  </a:lnTo>
                  <a:cubicBezTo>
                    <a:pt x="f6" y="f10"/>
                    <a:pt x="f11" y="f12"/>
                    <a:pt x="f13" y="f12"/>
                  </a:cubicBezTo>
                  <a:lnTo>
                    <a:pt x="f5" y="f12"/>
                  </a:lnTo>
                  <a:lnTo>
                    <a:pt x="f5" y="f12"/>
                  </a:lnTo>
                  <a:lnTo>
                    <a:pt x="f5" y="f14"/>
                  </a:lnTo>
                  <a:lnTo>
                    <a:pt x="f5" y="f14"/>
                  </a:lnTo>
                  <a:lnTo>
                    <a:pt x="f13" y="f14"/>
                  </a:lnTo>
                  <a:cubicBezTo>
                    <a:pt x="f11" y="f14"/>
                    <a:pt x="f6" y="f15"/>
                    <a:pt x="f6" y="f8"/>
                  </a:cubicBezTo>
                  <a:close/>
                </a:path>
              </a:pathLst>
            </a:custGeom>
            <a:solidFill>
              <a:srgbClr val="D0D8E8">
                <a:alpha val="90000"/>
              </a:srgbClr>
            </a:solidFill>
            <a:ln w="25402">
              <a:solidFill>
                <a:srgbClr val="D0D8E8">
                  <a:alpha val="90000"/>
                </a:srgbClr>
              </a:solidFill>
              <a:prstDash val="solid"/>
              <a:miter/>
            </a:ln>
          </p:spPr>
          <p:txBody>
            <a:bodyPr vert="horz" wrap="square" lIns="72393" tIns="58091" rIns="94283" bIns="58091" anchor="ctr" anchorCtr="0" compatLnSpc="1"/>
            <a:lstStyle/>
            <a:p>
              <a:pPr marL="171450" marR="0" lvl="1" indent="-171450" algn="l" defTabSz="84454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900" b="0" i="0" u="none" strike="noStrike" kern="1200" cap="none" spc="0" baseline="0" dirty="0" smtClean="0">
                  <a:solidFill>
                    <a:srgbClr val="000000"/>
                  </a:solidFill>
                  <a:uFillTx/>
                  <a:latin typeface="Calibri"/>
                </a:rPr>
                <a:t>Business</a:t>
              </a:r>
              <a:r>
                <a:rPr lang="en-US" sz="1900" b="0" i="0" u="none" strike="noStrike" kern="1200" cap="none" spc="0" dirty="0" smtClean="0">
                  <a:solidFill>
                    <a:srgbClr val="000000"/>
                  </a:solidFill>
                  <a:uFillTx/>
                  <a:latin typeface="Calibri"/>
                </a:rPr>
                <a:t> Intelligence</a:t>
              </a:r>
              <a:endParaRPr lang="en-US" sz="19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323853" y="4800499"/>
              <a:ext cx="3058668" cy="56061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58668"/>
                <a:gd name="f7" fmla="val 560618"/>
                <a:gd name="f8" fmla="val 93438"/>
                <a:gd name="f9" fmla="val 41834"/>
                <a:gd name="f10" fmla="val 2965230"/>
                <a:gd name="f11" fmla="val 3016834"/>
                <a:gd name="f12" fmla="val 467180"/>
                <a:gd name="f13" fmla="val 518784"/>
                <a:gd name="f14" fmla="+- 0 0 -90"/>
                <a:gd name="f15" fmla="*/ f3 1 3058668"/>
                <a:gd name="f16" fmla="*/ f4 1 560618"/>
                <a:gd name="f17" fmla="+- f7 0 f5"/>
                <a:gd name="f18" fmla="+- f6 0 f5"/>
                <a:gd name="f19" fmla="*/ f14 f0 1"/>
                <a:gd name="f20" fmla="*/ f18 1 3058668"/>
                <a:gd name="f21" fmla="*/ f17 1 560618"/>
                <a:gd name="f22" fmla="*/ 0 f18 1"/>
                <a:gd name="f23" fmla="*/ 93438 f17 1"/>
                <a:gd name="f24" fmla="*/ 93438 f18 1"/>
                <a:gd name="f25" fmla="*/ 0 f17 1"/>
                <a:gd name="f26" fmla="*/ 2965230 f18 1"/>
                <a:gd name="f27" fmla="*/ 3058668 f18 1"/>
                <a:gd name="f28" fmla="*/ 467180 f17 1"/>
                <a:gd name="f29" fmla="*/ 560618 f17 1"/>
                <a:gd name="f30" fmla="*/ f19 1 f2"/>
                <a:gd name="f31" fmla="*/ f22 1 3058668"/>
                <a:gd name="f32" fmla="*/ f23 1 560618"/>
                <a:gd name="f33" fmla="*/ f24 1 3058668"/>
                <a:gd name="f34" fmla="*/ f25 1 560618"/>
                <a:gd name="f35" fmla="*/ f26 1 3058668"/>
                <a:gd name="f36" fmla="*/ f27 1 3058668"/>
                <a:gd name="f37" fmla="*/ f28 1 560618"/>
                <a:gd name="f38" fmla="*/ f29 1 560618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3058668" h="560618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4F81BD"/>
            </a:solidFill>
            <a:ln w="25402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34051" tIns="80704" rIns="134051" bIns="80704" anchor="ctr" anchorCtr="1" compatLnSpc="1"/>
            <a:lstStyle/>
            <a:p>
              <a:pPr marL="0" marR="0" lvl="0" indent="0" algn="ctr" defTabSz="12445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800" b="0" i="0" u="none" strike="noStrike" kern="1200" cap="none" spc="0" baseline="0" dirty="0" smtClean="0">
                  <a:solidFill>
                    <a:srgbClr val="FFFFFF"/>
                  </a:solidFill>
                  <a:uFillTx/>
                  <a:latin typeface="Calibri"/>
                </a:rPr>
                <a:t>WP 7</a:t>
              </a:r>
              <a:endParaRPr lang="en-US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>
              <a:off x="3382521" y="5445206"/>
              <a:ext cx="5437635" cy="44849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48494"/>
                <a:gd name="f7" fmla="val 5437632"/>
                <a:gd name="f8" fmla="val 906288"/>
                <a:gd name="f9" fmla="val 4531344"/>
                <a:gd name="f10" fmla="val 5031866"/>
                <a:gd name="f11" fmla="val 445734"/>
                <a:gd name="f12" fmla="val 5437626"/>
                <a:gd name="f13" fmla="val 442329"/>
                <a:gd name="f14" fmla="val 6"/>
                <a:gd name="f15" fmla="val 405766"/>
                <a:gd name="f16" fmla="+- 0 0 -90"/>
                <a:gd name="f17" fmla="*/ f3 1 448494"/>
                <a:gd name="f18" fmla="*/ f4 1 5437632"/>
                <a:gd name="f19" fmla="+- f7 0 f5"/>
                <a:gd name="f20" fmla="+- f6 0 f5"/>
                <a:gd name="f21" fmla="*/ f16 f0 1"/>
                <a:gd name="f22" fmla="*/ f20 1 448494"/>
                <a:gd name="f23" fmla="*/ f19 1 5437632"/>
                <a:gd name="f24" fmla="*/ 74750 f20 1"/>
                <a:gd name="f25" fmla="*/ 0 f19 1"/>
                <a:gd name="f26" fmla="*/ 373744 f20 1"/>
                <a:gd name="f27" fmla="*/ 448494 f20 1"/>
                <a:gd name="f28" fmla="*/ 74750 f19 1"/>
                <a:gd name="f29" fmla="*/ 5437632 f19 1"/>
                <a:gd name="f30" fmla="*/ 0 f20 1"/>
                <a:gd name="f31" fmla="*/ f21 1 f2"/>
                <a:gd name="f32" fmla="*/ f24 1 448494"/>
                <a:gd name="f33" fmla="*/ f25 1 5437632"/>
                <a:gd name="f34" fmla="*/ f26 1 448494"/>
                <a:gd name="f35" fmla="*/ f27 1 448494"/>
                <a:gd name="f36" fmla="*/ f28 1 5437632"/>
                <a:gd name="f37" fmla="*/ f29 1 5437632"/>
                <a:gd name="f38" fmla="*/ f30 1 448494"/>
                <a:gd name="f39" fmla="*/ f5 1 f22"/>
                <a:gd name="f40" fmla="*/ f6 1 f22"/>
                <a:gd name="f41" fmla="*/ f5 1 f23"/>
                <a:gd name="f42" fmla="*/ f7 1 f23"/>
                <a:gd name="f43" fmla="+- f31 0 f1"/>
                <a:gd name="f44" fmla="*/ f32 1 f22"/>
                <a:gd name="f45" fmla="*/ f33 1 f23"/>
                <a:gd name="f46" fmla="*/ f34 1 f22"/>
                <a:gd name="f47" fmla="*/ f35 1 f22"/>
                <a:gd name="f48" fmla="*/ f36 1 f23"/>
                <a:gd name="f49" fmla="*/ f37 1 f23"/>
                <a:gd name="f50" fmla="*/ f38 1 f22"/>
                <a:gd name="f51" fmla="*/ f39 f17 1"/>
                <a:gd name="f52" fmla="*/ f40 f17 1"/>
                <a:gd name="f53" fmla="*/ f42 f18 1"/>
                <a:gd name="f54" fmla="*/ f41 f18 1"/>
                <a:gd name="f55" fmla="*/ f44 f17 1"/>
                <a:gd name="f56" fmla="*/ f45 f18 1"/>
                <a:gd name="f57" fmla="*/ f46 f17 1"/>
                <a:gd name="f58" fmla="*/ f47 f17 1"/>
                <a:gd name="f59" fmla="*/ f48 f18 1"/>
                <a:gd name="f60" fmla="*/ f49 f18 1"/>
                <a:gd name="f61" fmla="*/ f50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5" y="f56"/>
                </a:cxn>
                <a:cxn ang="f43">
                  <a:pos x="f57" y="f56"/>
                </a:cxn>
                <a:cxn ang="f43">
                  <a:pos x="f58" y="f59"/>
                </a:cxn>
                <a:cxn ang="f43">
                  <a:pos x="f58" y="f60"/>
                </a:cxn>
                <a:cxn ang="f43">
                  <a:pos x="f58" y="f60"/>
                </a:cxn>
                <a:cxn ang="f43">
                  <a:pos x="f61" y="f60"/>
                </a:cxn>
                <a:cxn ang="f43">
                  <a:pos x="f61" y="f60"/>
                </a:cxn>
                <a:cxn ang="f43">
                  <a:pos x="f61" y="f59"/>
                </a:cxn>
                <a:cxn ang="f43">
                  <a:pos x="f55" y="f56"/>
                </a:cxn>
              </a:cxnLst>
              <a:rect l="f51" t="f54" r="f52" b="f53"/>
              <a:pathLst>
                <a:path w="448494" h="5437632">
                  <a:moveTo>
                    <a:pt x="f6" y="f8"/>
                  </a:moveTo>
                  <a:lnTo>
                    <a:pt x="f6" y="f9"/>
                  </a:lnTo>
                  <a:cubicBezTo>
                    <a:pt x="f6" y="f10"/>
                    <a:pt x="f11" y="f12"/>
                    <a:pt x="f13" y="f12"/>
                  </a:cubicBezTo>
                  <a:lnTo>
                    <a:pt x="f5" y="f12"/>
                  </a:lnTo>
                  <a:lnTo>
                    <a:pt x="f5" y="f12"/>
                  </a:lnTo>
                  <a:lnTo>
                    <a:pt x="f5" y="f14"/>
                  </a:lnTo>
                  <a:lnTo>
                    <a:pt x="f5" y="f14"/>
                  </a:lnTo>
                  <a:lnTo>
                    <a:pt x="f13" y="f14"/>
                  </a:lnTo>
                  <a:cubicBezTo>
                    <a:pt x="f11" y="f14"/>
                    <a:pt x="f6" y="f15"/>
                    <a:pt x="f6" y="f8"/>
                  </a:cubicBezTo>
                  <a:close/>
                </a:path>
              </a:pathLst>
            </a:custGeom>
            <a:solidFill>
              <a:srgbClr val="D0D8E8">
                <a:alpha val="90000"/>
              </a:srgbClr>
            </a:solidFill>
            <a:ln w="25402">
              <a:solidFill>
                <a:srgbClr val="D0D8E8">
                  <a:alpha val="90000"/>
                </a:srgbClr>
              </a:solidFill>
              <a:prstDash val="solid"/>
              <a:miter/>
            </a:ln>
          </p:spPr>
          <p:txBody>
            <a:bodyPr vert="horz" wrap="square" lIns="72393" tIns="58091" rIns="94283" bIns="58091" anchor="ctr" anchorCtr="0" compatLnSpc="1"/>
            <a:lstStyle/>
            <a:p>
              <a:pPr marL="171450" marR="0" lvl="1" indent="-171450" algn="l" defTabSz="84454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SzPct val="10000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900" b="0" i="0" u="none" strike="noStrike" kern="1200" cap="none" spc="0" baseline="0" dirty="0" smtClean="0">
                  <a:solidFill>
                    <a:srgbClr val="000000"/>
                  </a:solidFill>
                  <a:uFillTx/>
                  <a:latin typeface="Calibri"/>
                </a:rPr>
                <a:t>Communication, dissemination and training</a:t>
              </a:r>
              <a:endParaRPr lang="en-US" sz="19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>
              <a:off x="323853" y="5389144"/>
              <a:ext cx="3058668" cy="56061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58668"/>
                <a:gd name="f7" fmla="val 560618"/>
                <a:gd name="f8" fmla="val 93438"/>
                <a:gd name="f9" fmla="val 41834"/>
                <a:gd name="f10" fmla="val 2965230"/>
                <a:gd name="f11" fmla="val 3016834"/>
                <a:gd name="f12" fmla="val 467180"/>
                <a:gd name="f13" fmla="val 518784"/>
                <a:gd name="f14" fmla="+- 0 0 -90"/>
                <a:gd name="f15" fmla="*/ f3 1 3058668"/>
                <a:gd name="f16" fmla="*/ f4 1 560618"/>
                <a:gd name="f17" fmla="+- f7 0 f5"/>
                <a:gd name="f18" fmla="+- f6 0 f5"/>
                <a:gd name="f19" fmla="*/ f14 f0 1"/>
                <a:gd name="f20" fmla="*/ f18 1 3058668"/>
                <a:gd name="f21" fmla="*/ f17 1 560618"/>
                <a:gd name="f22" fmla="*/ 0 f18 1"/>
                <a:gd name="f23" fmla="*/ 93438 f17 1"/>
                <a:gd name="f24" fmla="*/ 93438 f18 1"/>
                <a:gd name="f25" fmla="*/ 0 f17 1"/>
                <a:gd name="f26" fmla="*/ 2965230 f18 1"/>
                <a:gd name="f27" fmla="*/ 3058668 f18 1"/>
                <a:gd name="f28" fmla="*/ 467180 f17 1"/>
                <a:gd name="f29" fmla="*/ 560618 f17 1"/>
                <a:gd name="f30" fmla="*/ f19 1 f2"/>
                <a:gd name="f31" fmla="*/ f22 1 3058668"/>
                <a:gd name="f32" fmla="*/ f23 1 560618"/>
                <a:gd name="f33" fmla="*/ f24 1 3058668"/>
                <a:gd name="f34" fmla="*/ f25 1 560618"/>
                <a:gd name="f35" fmla="*/ f26 1 3058668"/>
                <a:gd name="f36" fmla="*/ f27 1 3058668"/>
                <a:gd name="f37" fmla="*/ f28 1 560618"/>
                <a:gd name="f38" fmla="*/ f29 1 560618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3058668" h="560618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4F81BD"/>
            </a:solidFill>
            <a:ln w="25402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34051" tIns="80704" rIns="134051" bIns="80704" anchor="ctr" anchorCtr="1" compatLnSpc="1"/>
            <a:lstStyle/>
            <a:p>
              <a:pPr marL="0" marR="0" lvl="0" indent="0" algn="ctr" defTabSz="1244598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2800" b="0" i="0" u="none" strike="noStrike" kern="1200" cap="none" spc="0" baseline="0" dirty="0" smtClean="0">
                  <a:solidFill>
                    <a:srgbClr val="FFFFFF"/>
                  </a:solidFill>
                  <a:uFillTx/>
                  <a:latin typeface="Calibri"/>
                </a:rPr>
                <a:t>WP 8</a:t>
              </a:r>
              <a:endParaRPr lang="en-US" sz="2800" b="0" i="0" u="none" strike="noStrike" kern="1200" cap="none" spc="0" baseline="0" dirty="0">
                <a:solidFill>
                  <a:srgbClr val="FFFFFF"/>
                </a:solidFill>
                <a:uFillTx/>
                <a:latin typeface="Calibri"/>
              </a:endParaRPr>
            </a:p>
          </p:txBody>
        </p:sp>
      </p:grpSp>
      <p:sp>
        <p:nvSpPr>
          <p:cNvPr id="20" name="Date Placeholder 3"/>
          <p:cNvSpPr txBox="1"/>
          <p:nvPr/>
        </p:nvSpPr>
        <p:spPr>
          <a:xfrm>
            <a:off x="6793900" y="6356351"/>
            <a:ext cx="129614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0" b="0" i="0" u="none" strike="noStrike" kern="1200" cap="none" spc="0" baseline="0" dirty="0" smtClean="0">
                <a:solidFill>
                  <a:srgbClr val="898989"/>
                </a:solidFill>
                <a:uFillTx/>
                <a:latin typeface="Dotum" pitchFamily="34"/>
                <a:ea typeface="Dotum" pitchFamily="34"/>
              </a:rPr>
              <a:t>1-Sep-15</a:t>
            </a:r>
            <a:endParaRPr lang="en-US" sz="1200" b="0" i="0" u="none" strike="noStrike" kern="1200" cap="none" spc="0" baseline="0" dirty="0">
              <a:solidFill>
                <a:srgbClr val="898989"/>
              </a:solidFill>
              <a:uFillTx/>
              <a:latin typeface="Dotum" pitchFamily="34"/>
              <a:ea typeface="Dotum" pitchFamily="34"/>
            </a:endParaRPr>
          </a:p>
        </p:txBody>
      </p:sp>
      <p:sp>
        <p:nvSpPr>
          <p:cNvPr id="21" name="Slide Number Placeholder 4"/>
          <p:cNvSpPr txBox="1"/>
          <p:nvPr/>
        </p:nvSpPr>
        <p:spPr>
          <a:xfrm>
            <a:off x="8306071" y="6356351"/>
            <a:ext cx="514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dirty="0" smtClean="0"/>
              <a:t>16</a:t>
            </a:r>
            <a:endParaRPr lang="en-US" sz="1200" b="0" i="0" u="none" strike="noStrike" kern="1200" cap="none" spc="0" baseline="0" dirty="0">
              <a:solidFill>
                <a:srgbClr val="898989"/>
              </a:solidFill>
              <a:uFillTx/>
              <a:latin typeface="Dotum" pitchFamily="34"/>
              <a:ea typeface="Dotum" pitchFamily="34"/>
            </a:endParaRPr>
          </a:p>
        </p:txBody>
      </p:sp>
      <p:sp>
        <p:nvSpPr>
          <p:cNvPr id="22" name="Date Placeholder 21"/>
          <p:cNvSpPr>
            <a:spLocks noGrp="1"/>
          </p:cNvSpPr>
          <p:nvPr>
            <p:ph type="dt" sz="half" idx="7"/>
          </p:nvPr>
        </p:nvSpPr>
        <p:spPr/>
        <p:txBody>
          <a:bodyPr/>
          <a:lstStyle/>
          <a:p>
            <a:pPr lvl="0"/>
            <a:r>
              <a:rPr lang="en-US" dirty="0" smtClean="0"/>
              <a:t>16-Sep-15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1206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 idx="4294967295"/>
          </p:nvPr>
        </p:nvSpPr>
        <p:spPr>
          <a:xfrm>
            <a:off x="323523" y="188640"/>
            <a:ext cx="8496943" cy="104819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en-US" noProof="0" dirty="0" smtClean="0"/>
              <a:t>Work organization</a:t>
            </a:r>
            <a:endParaRPr lang="en-US" noProof="0" dirty="0"/>
          </a:p>
        </p:txBody>
      </p:sp>
      <p:sp>
        <p:nvSpPr>
          <p:cNvPr id="53" name="Slide Number Placeholder 4"/>
          <p:cNvSpPr txBox="1"/>
          <p:nvPr/>
        </p:nvSpPr>
        <p:spPr>
          <a:xfrm>
            <a:off x="8306071" y="6356351"/>
            <a:ext cx="514395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dirty="0" smtClean="0"/>
              <a:t>17</a:t>
            </a:r>
            <a:endParaRPr lang="en-US" sz="1200" b="0" i="0" u="none" strike="noStrike" kern="1200" cap="none" spc="0" baseline="0" dirty="0">
              <a:solidFill>
                <a:srgbClr val="898989"/>
              </a:solidFill>
              <a:uFillTx/>
              <a:latin typeface="Dotum" pitchFamily="34"/>
              <a:ea typeface="Dotum" pitchFamily="34"/>
            </a:endParaRPr>
          </a:p>
        </p:txBody>
      </p:sp>
      <p:graphicFrame>
        <p:nvGraphicFramePr>
          <p:cNvPr id="54" name="Diagram 53"/>
          <p:cNvGraphicFramePr/>
          <p:nvPr>
            <p:extLst>
              <p:ext uri="{D42A27DB-BD31-4B8C-83A1-F6EECF244321}">
                <p14:modId xmlns:p14="http://schemas.microsoft.com/office/powerpoint/2010/main" val="3162726470"/>
              </p:ext>
            </p:extLst>
          </p:nvPr>
        </p:nvGraphicFramePr>
        <p:xfrm>
          <a:off x="0" y="908720"/>
          <a:ext cx="914400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0" name="Date Placeholder 59"/>
          <p:cNvSpPr>
            <a:spLocks noGrp="1"/>
          </p:cNvSpPr>
          <p:nvPr>
            <p:ph type="dt" sz="half" idx="7"/>
          </p:nvPr>
        </p:nvSpPr>
        <p:spPr>
          <a:xfrm>
            <a:off x="6804248" y="6381328"/>
            <a:ext cx="1296144" cy="365125"/>
          </a:xfrm>
        </p:spPr>
        <p:txBody>
          <a:bodyPr/>
          <a:lstStyle/>
          <a:p>
            <a:pPr lvl="0"/>
            <a:r>
              <a:rPr lang="en-US" dirty="0" smtClean="0"/>
              <a:t>16-Sep-15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169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601747" y="317404"/>
            <a:ext cx="7393781" cy="7080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nl-NL" sz="2800" noProof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European Research Information Infrastructure: Architecture.</a:t>
            </a:r>
            <a:endParaRPr lang="en-US" altLang="nl-NL" sz="2800" noProof="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</p:txBody>
      </p:sp>
      <p:pic>
        <p:nvPicPr>
          <p:cNvPr id="47108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7770" y="1116013"/>
            <a:ext cx="6911579" cy="529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21581" y="1138241"/>
            <a:ext cx="68580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0" name="Tekstvak 8"/>
          <p:cNvSpPr txBox="1">
            <a:spLocks noChangeArrowheads="1"/>
          </p:cNvSpPr>
          <p:nvPr/>
        </p:nvSpPr>
        <p:spPr bwMode="auto">
          <a:xfrm>
            <a:off x="3405754" y="5713219"/>
            <a:ext cx="4155281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nl-NL" sz="1400" b="1" dirty="0" smtClean="0">
                <a:solidFill>
                  <a:srgbClr val="002060"/>
                </a:solidFill>
                <a:latin typeface="Calibri" pitchFamily="32" charset="0"/>
              </a:rPr>
              <a:t>NATIONAL and LOCAL </a:t>
            </a:r>
            <a:r>
              <a:rPr lang="en-US" altLang="nl-NL" sz="1400" b="1" dirty="0">
                <a:solidFill>
                  <a:srgbClr val="002060"/>
                </a:solidFill>
                <a:latin typeface="Calibri" pitchFamily="32" charset="0"/>
              </a:rPr>
              <a:t>CRIS AND REPOSITORIES</a:t>
            </a:r>
            <a:endParaRPr lang="nl-NL" altLang="nl-NL" sz="1400" b="1" dirty="0">
              <a:solidFill>
                <a:srgbClr val="002060"/>
              </a:solidFill>
              <a:latin typeface="Calibri" pitchFamily="32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700212" y="3328988"/>
            <a:ext cx="577454" cy="442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750220" y="3273426"/>
            <a:ext cx="51554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nl-NL" sz="1000" dirty="0">
                <a:solidFill>
                  <a:prstClr val="white"/>
                </a:solidFill>
                <a:latin typeface="Calibri" pitchFamily="32" charset="0"/>
              </a:rPr>
              <a:t>Standard</a:t>
            </a:r>
            <a:br>
              <a:rPr lang="nl-NL" altLang="nl-NL" sz="1000" dirty="0">
                <a:solidFill>
                  <a:prstClr val="white"/>
                </a:solidFill>
                <a:latin typeface="Calibri" pitchFamily="32" charset="0"/>
              </a:rPr>
            </a:br>
            <a:r>
              <a:rPr lang="nl-NL" altLang="nl-NL" sz="1000" dirty="0" err="1">
                <a:solidFill>
                  <a:prstClr val="white"/>
                </a:solidFill>
                <a:latin typeface="Calibri" pitchFamily="32" charset="0"/>
              </a:rPr>
              <a:t>use</a:t>
            </a:r>
            <a:r>
              <a:rPr lang="nl-NL" altLang="nl-NL" sz="1000" dirty="0">
                <a:solidFill>
                  <a:prstClr val="white"/>
                </a:solidFill>
                <a:latin typeface="Calibri" pitchFamily="32" charset="0"/>
              </a:rPr>
              <a:t> case / </a:t>
            </a:r>
            <a:r>
              <a:rPr lang="nl-NL" altLang="nl-NL" sz="1000" dirty="0" err="1">
                <a:solidFill>
                  <a:prstClr val="white"/>
                </a:solidFill>
                <a:latin typeface="Calibri" pitchFamily="32" charset="0"/>
              </a:rPr>
              <a:t>profile</a:t>
            </a:r>
            <a:r>
              <a:rPr lang="nl-NL" altLang="nl-NL" sz="1000" dirty="0">
                <a:solidFill>
                  <a:prstClr val="white"/>
                </a:solidFill>
                <a:latin typeface="Calibri" pitchFamily="32" charset="0"/>
              </a:rPr>
              <a:t> 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327673" y="3328988"/>
            <a:ext cx="576263" cy="442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>
              <a:solidFill>
                <a:prstClr val="white"/>
              </a:solidFill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377680" y="3273426"/>
            <a:ext cx="51554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nl-NL" sz="1000" dirty="0">
                <a:solidFill>
                  <a:prstClr val="white"/>
                </a:solidFill>
                <a:latin typeface="Calibri" pitchFamily="32" charset="0"/>
              </a:rPr>
              <a:t>Standard</a:t>
            </a:r>
            <a:br>
              <a:rPr lang="nl-NL" altLang="nl-NL" sz="1000" dirty="0">
                <a:solidFill>
                  <a:prstClr val="white"/>
                </a:solidFill>
                <a:latin typeface="Calibri" pitchFamily="32" charset="0"/>
              </a:rPr>
            </a:br>
            <a:r>
              <a:rPr lang="nl-NL" altLang="nl-NL" sz="1000" dirty="0" err="1">
                <a:solidFill>
                  <a:prstClr val="white"/>
                </a:solidFill>
                <a:latin typeface="Calibri" pitchFamily="32" charset="0"/>
              </a:rPr>
              <a:t>use</a:t>
            </a:r>
            <a:r>
              <a:rPr lang="nl-NL" altLang="nl-NL" sz="1000" dirty="0">
                <a:solidFill>
                  <a:prstClr val="white"/>
                </a:solidFill>
                <a:latin typeface="Calibri" pitchFamily="32" charset="0"/>
              </a:rPr>
              <a:t> case / </a:t>
            </a:r>
            <a:r>
              <a:rPr lang="nl-NL" altLang="nl-NL" sz="1000" dirty="0" err="1">
                <a:solidFill>
                  <a:prstClr val="white"/>
                </a:solidFill>
                <a:latin typeface="Calibri" pitchFamily="32" charset="0"/>
              </a:rPr>
              <a:t>profile</a:t>
            </a:r>
            <a:r>
              <a:rPr lang="nl-NL" altLang="nl-NL" sz="1000" dirty="0">
                <a:solidFill>
                  <a:prstClr val="white"/>
                </a:solidFill>
                <a:latin typeface="Calibri" pitchFamily="32" charset="0"/>
              </a:rPr>
              <a:t> 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993232" y="3325813"/>
            <a:ext cx="577454" cy="4413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043238" y="3270251"/>
            <a:ext cx="51554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nl-NL" sz="1000">
                <a:solidFill>
                  <a:prstClr val="white"/>
                </a:solidFill>
                <a:latin typeface="Calibri" pitchFamily="32" charset="0"/>
              </a:rPr>
              <a:t>Standard</a:t>
            </a:r>
            <a:br>
              <a:rPr lang="nl-NL" altLang="nl-NL" sz="1000">
                <a:solidFill>
                  <a:prstClr val="white"/>
                </a:solidFill>
                <a:latin typeface="Calibri" pitchFamily="32" charset="0"/>
              </a:rPr>
            </a:br>
            <a:r>
              <a:rPr lang="nl-NL" altLang="nl-NL" sz="1000">
                <a:solidFill>
                  <a:prstClr val="white"/>
                </a:solidFill>
                <a:latin typeface="Calibri" pitchFamily="32" charset="0"/>
              </a:rPr>
              <a:t>use case / profile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36457" y="3325813"/>
            <a:ext cx="577454" cy="4413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>
              <a:solidFill>
                <a:prstClr val="white"/>
              </a:solidFill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986463" y="3270251"/>
            <a:ext cx="51554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nl-NL" sz="1000">
                <a:solidFill>
                  <a:prstClr val="white"/>
                </a:solidFill>
                <a:latin typeface="Calibri" pitchFamily="32" charset="0"/>
              </a:rPr>
              <a:t>Standard</a:t>
            </a:r>
            <a:br>
              <a:rPr lang="nl-NL" altLang="nl-NL" sz="1000">
                <a:solidFill>
                  <a:prstClr val="white"/>
                </a:solidFill>
                <a:latin typeface="Calibri" pitchFamily="32" charset="0"/>
              </a:rPr>
            </a:br>
            <a:r>
              <a:rPr lang="nl-NL" altLang="nl-NL" sz="1000">
                <a:solidFill>
                  <a:prstClr val="white"/>
                </a:solidFill>
                <a:latin typeface="Calibri" pitchFamily="32" charset="0"/>
              </a:rPr>
              <a:t>use case / profile 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63917" y="3321053"/>
            <a:ext cx="576263" cy="4429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613924" y="3265490"/>
            <a:ext cx="51554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nl-NL" sz="1000">
                <a:solidFill>
                  <a:prstClr val="white"/>
                </a:solidFill>
                <a:latin typeface="Calibri" pitchFamily="32" charset="0"/>
              </a:rPr>
              <a:t>Standard</a:t>
            </a:r>
            <a:br>
              <a:rPr lang="nl-NL" altLang="nl-NL" sz="1000">
                <a:solidFill>
                  <a:prstClr val="white"/>
                </a:solidFill>
                <a:latin typeface="Calibri" pitchFamily="32" charset="0"/>
              </a:rPr>
            </a:br>
            <a:r>
              <a:rPr lang="nl-NL" altLang="nl-NL" sz="1000">
                <a:solidFill>
                  <a:prstClr val="white"/>
                </a:solidFill>
                <a:latin typeface="Calibri" pitchFamily="32" charset="0"/>
              </a:rPr>
              <a:t>use case / profile 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190186" y="3316288"/>
            <a:ext cx="577453" cy="442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nl-NL">
              <a:solidFill>
                <a:prstClr val="white"/>
              </a:solidFill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7240193" y="3260726"/>
            <a:ext cx="51673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nl-NL" altLang="nl-NL" sz="1000">
                <a:solidFill>
                  <a:prstClr val="white"/>
                </a:solidFill>
                <a:latin typeface="Calibri" pitchFamily="32" charset="0"/>
              </a:rPr>
              <a:t>Standard</a:t>
            </a:r>
            <a:br>
              <a:rPr lang="nl-NL" altLang="nl-NL" sz="1000">
                <a:solidFill>
                  <a:prstClr val="white"/>
                </a:solidFill>
                <a:latin typeface="Calibri" pitchFamily="32" charset="0"/>
              </a:rPr>
            </a:br>
            <a:r>
              <a:rPr lang="nl-NL" altLang="nl-NL" sz="1000">
                <a:solidFill>
                  <a:prstClr val="white"/>
                </a:solidFill>
                <a:latin typeface="Calibri" pitchFamily="32" charset="0"/>
              </a:rPr>
              <a:t>use case / profile </a:t>
            </a:r>
          </a:p>
        </p:txBody>
      </p:sp>
      <p:pic>
        <p:nvPicPr>
          <p:cNvPr id="19" name="Picture 4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2296" y="452947"/>
            <a:ext cx="1237268" cy="47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16-Set-2015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32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8663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0" indent="0"/>
            <a:r>
              <a:rPr lang="en-US" noProof="0" dirty="0" smtClean="0"/>
              <a:t>Cooperation is power!</a:t>
            </a:r>
            <a:endParaRPr lang="en-US" noProof="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>
                <a:solidFill>
                  <a:prstClr val="black">
                    <a:tint val="75000"/>
                  </a:prstClr>
                </a:solidFill>
              </a:rPr>
              <a:t>16-Set-2015</a:t>
            </a:r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33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90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0" t="33360" r="8152" b="7551"/>
          <a:stretch/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  <p:sp>
        <p:nvSpPr>
          <p:cNvPr id="11" name="Donut 6"/>
          <p:cNvSpPr/>
          <p:nvPr/>
        </p:nvSpPr>
        <p:spPr>
          <a:xfrm>
            <a:off x="-4631312" y="-3411760"/>
            <a:ext cx="18148725" cy="14690421"/>
          </a:xfrm>
          <a:prstGeom prst="donut">
            <a:avLst>
              <a:gd name="adj" fmla="val 43109"/>
            </a:avLst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6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65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1"/>
          <p:cNvSpPr/>
          <p:nvPr/>
        </p:nvSpPr>
        <p:spPr>
          <a:xfrm>
            <a:off x="5058605" y="4892746"/>
            <a:ext cx="3963690" cy="16312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EKT (</a:t>
            </a:r>
            <a:r>
              <a:rPr lang="de-DE" sz="1600" b="1" dirty="0" err="1" smtClean="0">
                <a:solidFill>
                  <a:schemeClr val="tx1"/>
                </a:solidFill>
                <a:latin typeface="PF Paperback"/>
                <a:cs typeface="PF Paperback"/>
              </a:rPr>
              <a:t>Greece</a:t>
            </a:r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)</a:t>
            </a:r>
            <a:endParaRPr lang="de-DE" sz="1600" b="1" dirty="0">
              <a:solidFill>
                <a:schemeClr val="tx1"/>
              </a:solidFill>
              <a:latin typeface="PF Paperback"/>
              <a:cs typeface="PF Paperback"/>
            </a:endParaRP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GIVE</a:t>
            </a:r>
          </a:p>
          <a:p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Model | CERIF Services | CERIF XML | CERIF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REST API | CERIF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OAI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| </a:t>
            </a:r>
            <a:r>
              <a:rPr lang="de-DE" sz="1200" dirty="0" err="1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upgrades</a:t>
            </a:r>
            <a:endParaRPr lang="de-DE" sz="1200" dirty="0" smtClean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endParaRPr lang="de-DE" sz="1600" dirty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TAKE</a:t>
            </a:r>
          </a:p>
          <a:p>
            <a:r>
              <a:rPr lang="de-DE" sz="1200" dirty="0" err="1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Contribution</a:t>
            </a:r>
            <a:endParaRPr lang="de-DE" sz="1200" dirty="0" smtClean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</p:txBody>
      </p:sp>
      <p:sp>
        <p:nvSpPr>
          <p:cNvPr id="19" name="Rectangle 11"/>
          <p:cNvSpPr/>
          <p:nvPr/>
        </p:nvSpPr>
        <p:spPr>
          <a:xfrm>
            <a:off x="181390" y="4861969"/>
            <a:ext cx="3888432" cy="16004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CSUC (Catalonia)</a:t>
            </a:r>
            <a:endParaRPr lang="de-DE" sz="1600" b="1" dirty="0">
              <a:solidFill>
                <a:schemeClr val="tx1"/>
              </a:solidFill>
              <a:latin typeface="PF Paperback"/>
              <a:cs typeface="PF Paperback"/>
            </a:endParaRP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GIVE</a:t>
            </a:r>
          </a:p>
          <a:p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validator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 |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DSpaceCRIS early adaptor</a:t>
            </a:r>
            <a:endParaRPr lang="de-DE" sz="1200" dirty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endParaRPr lang="de-DE" sz="1200" dirty="0" smtClean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TAKE</a:t>
            </a:r>
          </a:p>
          <a:p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DSpace-CRIS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| CERIF OAI</a:t>
            </a:r>
          </a:p>
          <a:p>
            <a:endParaRPr lang="de-DE" sz="1400" dirty="0" smtClean="0">
              <a:solidFill>
                <a:schemeClr val="accent1"/>
              </a:solidFill>
              <a:latin typeface="PF Paperback Light"/>
            </a:endParaRPr>
          </a:p>
        </p:txBody>
      </p:sp>
      <p:sp>
        <p:nvSpPr>
          <p:cNvPr id="21" name="Rectangle 11"/>
          <p:cNvSpPr/>
          <p:nvPr/>
        </p:nvSpPr>
        <p:spPr>
          <a:xfrm>
            <a:off x="179512" y="858261"/>
            <a:ext cx="3888432" cy="16312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FCT|FCCN (Portugal)</a:t>
            </a:r>
          </a:p>
          <a:p>
            <a:r>
              <a:rPr lang="de-DE" sz="1600" b="1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GIVE</a:t>
            </a:r>
          </a:p>
          <a:p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PTCRISync: ORCID Synchronization Framework</a:t>
            </a:r>
          </a:p>
          <a:p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PF Paperback Light"/>
            </a:endParaRPr>
          </a:p>
          <a:p>
            <a:r>
              <a:rPr lang="de-DE" sz="1600" b="1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TAKE</a:t>
            </a:r>
          </a:p>
          <a:p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Model | CERIF Services | CERIF REST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API |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OAI |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DSpaceCRIS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380404" y="116632"/>
            <a:ext cx="8290669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it-IT" sz="2400" b="1" dirty="0" smtClean="0"/>
              <a:t>South European Link for Research Information Management</a:t>
            </a:r>
            <a:endParaRPr lang="it-IT" sz="900" b="1" dirty="0"/>
          </a:p>
        </p:txBody>
      </p:sp>
      <p:sp>
        <p:nvSpPr>
          <p:cNvPr id="12" name="Rectangle 11"/>
          <p:cNvSpPr/>
          <p:nvPr/>
        </p:nvSpPr>
        <p:spPr>
          <a:xfrm>
            <a:off x="5058606" y="836713"/>
            <a:ext cx="3963690" cy="16312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CINECA (</a:t>
            </a:r>
            <a:r>
              <a:rPr lang="de-DE" sz="1600" b="1" dirty="0" err="1" smtClean="0">
                <a:solidFill>
                  <a:schemeClr val="tx1"/>
                </a:solidFill>
                <a:latin typeface="PF Paperback"/>
                <a:cs typeface="PF Paperback"/>
              </a:rPr>
              <a:t>Italy</a:t>
            </a:r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)</a:t>
            </a: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GIVE</a:t>
            </a:r>
          </a:p>
          <a:p>
            <a:r>
              <a:rPr lang="de-DE" sz="1200" dirty="0" err="1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DSpace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-CRIS | ORCID HUB | </a:t>
            </a:r>
            <a:r>
              <a:rPr lang="de-DE" sz="1200" dirty="0" err="1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upgrades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 | </a:t>
            </a:r>
            <a:r>
              <a:rPr lang="de-DE" sz="1200" dirty="0" err="1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roadmap</a:t>
            </a:r>
            <a:endParaRPr lang="de-DE" sz="1600" dirty="0" smtClean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endParaRPr lang="de-DE" sz="1600" dirty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TAKE</a:t>
            </a:r>
          </a:p>
          <a:p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ORCID Synchronization Framework |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REST API |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OAI</a:t>
            </a:r>
            <a:endParaRPr lang="de-DE" sz="1200" dirty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364203" y="2481068"/>
            <a:ext cx="23230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err="1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SELRIM</a:t>
            </a:r>
            <a:endParaRPr lang="es-ES" sz="5400" b="1" dirty="0">
              <a:ln w="12700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15961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Cooperation with Brazil</a:t>
            </a:r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1ABB-3C08-4F96-80A7-A0A34C002267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08-11-2015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35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4" name="Picture 2" descr="imagem sem descrição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348880"/>
            <a:ext cx="5925063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345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Outline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 smtClean="0"/>
              <a:t>PTCRIS context and status</a:t>
            </a:r>
          </a:p>
          <a:p>
            <a:r>
              <a:rPr lang="en-US" noProof="0" dirty="0" smtClean="0"/>
              <a:t>Next steps</a:t>
            </a:r>
          </a:p>
          <a:p>
            <a:r>
              <a:rPr lang="en-US" b="1" noProof="0" dirty="0" smtClean="0"/>
              <a:t>Use case – Delivering a Funder OA Policy</a:t>
            </a:r>
            <a:endParaRPr lang="en-US" b="1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1ABB-3C08-4F96-80A7-A0A34C002267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t>09-11-2015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36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04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702067" y="4763827"/>
            <a:ext cx="7772400" cy="1362075"/>
          </a:xfrm>
        </p:spPr>
        <p:txBody>
          <a:bodyPr/>
          <a:lstStyle/>
          <a:p>
            <a:pPr algn="ctr"/>
            <a:r>
              <a:rPr lang="en-US" noProof="0" dirty="0" smtClean="0"/>
              <a:t>National Open Access Initiative</a:t>
            </a:r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>
                <a:solidFill>
                  <a:srgbClr val="FFFFFF"/>
                </a:solidFill>
              </a:rPr>
              <a:t>08.11.2015</a:t>
            </a:r>
            <a:endParaRPr lang="pt-PT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pt-PT" smtClean="0"/>
              <a:t>RCAAP - Open Access Scientific Repository of Portugal</a:t>
            </a:r>
            <a:endParaRPr lang="pt-PT"/>
          </a:p>
        </p:txBody>
      </p:sp>
      <p:sp>
        <p:nvSpPr>
          <p:cNvPr id="2" name="Marcador de Posição do Número do Diapositivo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pt-PT" smtClean="0">
                <a:solidFill>
                  <a:srgbClr val="FFFFFF"/>
                </a:solidFill>
              </a:rPr>
              <a:t>1</a:t>
            </a:r>
            <a:endParaRPr lang="pt-PT">
              <a:solidFill>
                <a:srgbClr val="FFFFFF"/>
              </a:solidFill>
            </a:endParaRPr>
          </a:p>
        </p:txBody>
      </p:sp>
      <p:pic>
        <p:nvPicPr>
          <p:cNvPr id="4100" name="Picture 4" descr="http://projeto.rcaap.pt/images/stories/RCAAP_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829" y="1382396"/>
            <a:ext cx="3844379" cy="298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9011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altLang="pt-PT" dirty="0" err="1" smtClean="0"/>
              <a:t>Electronic</a:t>
            </a:r>
            <a:r>
              <a:rPr lang="pt-PT" altLang="pt-PT" dirty="0" smtClean="0"/>
              <a:t> </a:t>
            </a:r>
            <a:r>
              <a:rPr lang="pt-PT" altLang="pt-PT" dirty="0" err="1" smtClean="0"/>
              <a:t>services</a:t>
            </a:r>
            <a:endParaRPr lang="en-US" altLang="pt-PT" dirty="0" smtClean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04021518"/>
              </p:ext>
            </p:extLst>
          </p:nvPr>
        </p:nvGraphicFramePr>
        <p:xfrm>
          <a:off x="755650" y="2132856"/>
          <a:ext cx="7704782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Cloud 9"/>
          <p:cNvSpPr/>
          <p:nvPr/>
        </p:nvSpPr>
        <p:spPr bwMode="auto">
          <a:xfrm>
            <a:off x="2771800" y="5801507"/>
            <a:ext cx="465312" cy="351383"/>
          </a:xfrm>
          <a:prstGeom prst="cloud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  <a:ex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900" b="1">
              <a:solidFill>
                <a:srgbClr val="808080"/>
              </a:solidFill>
              <a:latin typeface="Garamond" pitchFamily="2" charset="0"/>
            </a:endParaRPr>
          </a:p>
        </p:txBody>
      </p:sp>
      <p:sp>
        <p:nvSpPr>
          <p:cNvPr id="11" name="Cloud 10"/>
          <p:cNvSpPr/>
          <p:nvPr/>
        </p:nvSpPr>
        <p:spPr bwMode="auto">
          <a:xfrm>
            <a:off x="4250704" y="5813921"/>
            <a:ext cx="465312" cy="351383"/>
          </a:xfrm>
          <a:prstGeom prst="cloud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  <a:ex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900" b="1">
              <a:solidFill>
                <a:srgbClr val="808080"/>
              </a:solidFill>
              <a:latin typeface="Garamond" pitchFamily="2" charset="0"/>
            </a:endParaRPr>
          </a:p>
        </p:txBody>
      </p:sp>
      <p:sp>
        <p:nvSpPr>
          <p:cNvPr id="12" name="Cloud 11"/>
          <p:cNvSpPr/>
          <p:nvPr/>
        </p:nvSpPr>
        <p:spPr bwMode="auto">
          <a:xfrm>
            <a:off x="5762872" y="5801508"/>
            <a:ext cx="465312" cy="351383"/>
          </a:xfrm>
          <a:prstGeom prst="cloud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  <a:ex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900" b="1">
              <a:solidFill>
                <a:srgbClr val="808080"/>
              </a:solidFill>
              <a:latin typeface="Garamond" pitchFamily="2" charset="0"/>
            </a:endParaRPr>
          </a:p>
        </p:txBody>
      </p:sp>
      <p:sp>
        <p:nvSpPr>
          <p:cNvPr id="2" name="5-Point Star 1"/>
          <p:cNvSpPr/>
          <p:nvPr/>
        </p:nvSpPr>
        <p:spPr>
          <a:xfrm>
            <a:off x="1295636" y="4581128"/>
            <a:ext cx="324036" cy="216024"/>
          </a:xfrm>
          <a:prstGeom prst="star5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pt-PT" sz="900" b="1">
              <a:solidFill>
                <a:srgbClr val="FFFFFF"/>
              </a:solidFill>
            </a:endParaRPr>
          </a:p>
        </p:txBody>
      </p:sp>
      <p:sp>
        <p:nvSpPr>
          <p:cNvPr id="13" name="Cloud 12"/>
          <p:cNvSpPr/>
          <p:nvPr/>
        </p:nvSpPr>
        <p:spPr bwMode="auto">
          <a:xfrm>
            <a:off x="1226368" y="5801507"/>
            <a:ext cx="465312" cy="351383"/>
          </a:xfrm>
          <a:prstGeom prst="cloud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  <a:ex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900" b="1">
              <a:solidFill>
                <a:srgbClr val="808080"/>
              </a:solidFill>
              <a:latin typeface="Garamon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511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Figures</a:t>
            </a:r>
            <a:endParaRPr lang="en-US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noProof="0" dirty="0" smtClean="0"/>
              <a:t>47 Institutional Repositories (28 hosted by FCT|FCCN)</a:t>
            </a:r>
          </a:p>
          <a:p>
            <a:r>
              <a:rPr lang="en-US" b="1" noProof="0" dirty="0" smtClean="0"/>
              <a:t>1 repository shared by 44 institutions</a:t>
            </a:r>
          </a:p>
          <a:p>
            <a:endParaRPr lang="en-US" noProof="0" dirty="0" smtClean="0"/>
          </a:p>
          <a:p>
            <a:r>
              <a:rPr lang="en-US" noProof="0" dirty="0" smtClean="0"/>
              <a:t>44 journals (14 hosted by FCT|FCCN)</a:t>
            </a:r>
          </a:p>
          <a:p>
            <a:endParaRPr lang="en-US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>
                <a:solidFill>
                  <a:srgbClr val="FFFFFF"/>
                </a:solidFill>
              </a:rPr>
              <a:t>16-Sep-2015</a:t>
            </a:r>
            <a:endParaRPr lang="pt-PT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pt-PT" smtClean="0">
                <a:solidFill>
                  <a:srgbClr val="FFFFFF"/>
                </a:solidFill>
              </a:rPr>
              <a:t>5</a:t>
            </a:r>
            <a:endParaRPr lang="pt-P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52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Recognition / Consolidation RCAAP</a:t>
            </a:r>
            <a:endParaRPr lang="en-US" noProof="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noProof="0" dirty="0" smtClean="0"/>
              <a:t>RCAAP is the instrument used to insure compliancy with:</a:t>
            </a:r>
          </a:p>
          <a:p>
            <a:pPr marL="0" indent="0">
              <a:buNone/>
            </a:pPr>
            <a:endParaRPr lang="en-US" b="1" noProof="0" dirty="0" smtClean="0"/>
          </a:p>
          <a:p>
            <a:pPr lvl="1"/>
            <a:r>
              <a:rPr lang="en-US" b="1" noProof="0" dirty="0" smtClean="0"/>
              <a:t>Legal deposit </a:t>
            </a:r>
            <a:r>
              <a:rPr lang="en-US" noProof="0" dirty="0" smtClean="0"/>
              <a:t>of </a:t>
            </a:r>
            <a:r>
              <a:rPr lang="en-US" b="1" noProof="0" dirty="0" smtClean="0"/>
              <a:t>doctoral dissertations and master's theses</a:t>
            </a:r>
          </a:p>
          <a:p>
            <a:pPr marL="342900" lvl="1" indent="0">
              <a:buNone/>
            </a:pPr>
            <a:endParaRPr lang="en-US" noProof="0" dirty="0" smtClean="0"/>
          </a:p>
          <a:p>
            <a:pPr lvl="1"/>
            <a:r>
              <a:rPr lang="en-US" b="1" noProof="0" dirty="0" smtClean="0"/>
              <a:t>Funder FCT’s open access policy</a:t>
            </a:r>
            <a:r>
              <a:rPr lang="en-US" noProof="0" dirty="0" smtClean="0"/>
              <a:t>.</a:t>
            </a:r>
          </a:p>
          <a:p>
            <a:endParaRPr lang="en-US" noProof="0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pt-PT" smtClean="0">
                <a:solidFill>
                  <a:srgbClr val="FFFFFF"/>
                </a:solidFill>
              </a:rPr>
              <a:t>16-Sep-2015</a:t>
            </a:r>
            <a:endParaRPr lang="pt-PT">
              <a:solidFill>
                <a:srgbClr val="FFFFFF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pt-PT" smtClean="0">
                <a:solidFill>
                  <a:srgbClr val="FFFFFF"/>
                </a:solidFill>
              </a:rPr>
              <a:t>6</a:t>
            </a:r>
            <a:endParaRPr lang="pt-PT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46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7455388"/>
              </p:ext>
            </p:extLst>
          </p:nvPr>
        </p:nvGraphicFramePr>
        <p:xfrm>
          <a:off x="457200" y="1772816"/>
          <a:ext cx="8229600" cy="3671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6C8DA-4197-4178-BC17-53CEA61AB9D0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09-11-2015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osição do Número do Diapositivo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0DB73F-670F-45AD-862D-8950BC744E8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41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683568" y="1176710"/>
            <a:ext cx="2232247" cy="1192212"/>
            <a:chOff x="4319" y="1101566"/>
            <a:chExt cx="2592444" cy="1468754"/>
          </a:xfrm>
          <a:solidFill>
            <a:srgbClr val="EA9B08"/>
          </a:solidFill>
        </p:grpSpPr>
        <p:sp>
          <p:nvSpPr>
            <p:cNvPr id="12" name="Rounded Rectangle 11"/>
            <p:cNvSpPr/>
            <p:nvPr/>
          </p:nvSpPr>
          <p:spPr>
            <a:xfrm>
              <a:off x="4319" y="1101566"/>
              <a:ext cx="2592444" cy="1468754"/>
            </a:xfrm>
            <a:prstGeom prst="roundRect">
              <a:avLst/>
            </a:prstGeom>
            <a:grpFill/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4">
                <a:shade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ounded Rectangle 4"/>
            <p:cNvSpPr/>
            <p:nvPr/>
          </p:nvSpPr>
          <p:spPr>
            <a:xfrm>
              <a:off x="76018" y="1173265"/>
              <a:ext cx="2449046" cy="132535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t" anchorCtr="0">
              <a:noAutofit/>
            </a:bodyPr>
            <a:lstStyle/>
            <a:p>
              <a:pPr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dirty="0" smtClean="0">
                  <a:solidFill>
                    <a:prstClr val="white"/>
                  </a:solidFill>
                </a:rPr>
                <a:t>Grant’s</a:t>
              </a:r>
            </a:p>
            <a:p>
              <a:pPr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dirty="0" smtClean="0">
                  <a:solidFill>
                    <a:prstClr val="white"/>
                  </a:solidFill>
                </a:rPr>
                <a:t>Authority control</a:t>
              </a:r>
              <a:endParaRPr lang="en-US" sz="2000" dirty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159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2754560" y="1750317"/>
            <a:ext cx="6858000" cy="3429000"/>
            <a:chOff x="2754560" y="1750317"/>
            <a:chExt cx="6858000" cy="3429000"/>
          </a:xfrm>
        </p:grpSpPr>
        <p:pic>
          <p:nvPicPr>
            <p:cNvPr id="8" name="Picture 7" descr="api_openaire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54560" y="1750317"/>
              <a:ext cx="6858000" cy="3429000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5076056" y="3464817"/>
              <a:ext cx="648072" cy="2522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>
                <a:solidFill>
                  <a:prstClr val="white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CERIF BD for Authority control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718F7-2F0D-4DD0-9254-410EA152372D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09-11-2015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0DB73F-670F-45AD-862D-8950BC744E8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42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55976" y="5733256"/>
            <a:ext cx="17407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prstClr val="black"/>
                </a:solidFill>
              </a:rPr>
              <a:t>http://</a:t>
            </a:r>
            <a:r>
              <a:rPr lang="en-US" dirty="0" err="1" smtClean="0">
                <a:solidFill>
                  <a:prstClr val="black"/>
                </a:solidFill>
              </a:rPr>
              <a:t>api.openaire.eu</a:t>
            </a:r>
            <a:endParaRPr lang="en-US" dirty="0">
              <a:solidFill>
                <a:prstClr val="black"/>
              </a:solidFill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868331858"/>
              </p:ext>
            </p:extLst>
          </p:nvPr>
        </p:nvGraphicFramePr>
        <p:xfrm>
          <a:off x="107504" y="1988840"/>
          <a:ext cx="2952328" cy="285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1" name="Straight Arrow Connector 10"/>
          <p:cNvCxnSpPr/>
          <p:nvPr/>
        </p:nvCxnSpPr>
        <p:spPr>
          <a:xfrm>
            <a:off x="2754560" y="3309000"/>
            <a:ext cx="2897560" cy="47992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075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PTCRIS – Editor - ORCID</a:t>
            </a:r>
            <a:endParaRPr lang="pt-P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7664" y="1196752"/>
            <a:ext cx="6374607" cy="494328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123728" y="3387472"/>
            <a:ext cx="648072" cy="257552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7656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PTCRIS - ORCID</a:t>
            </a:r>
            <a:endParaRPr lang="pt-PT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858" y="980728"/>
            <a:ext cx="7120284" cy="517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872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PTCRIS - </a:t>
            </a:r>
            <a:r>
              <a:rPr lang="pt-PT" dirty="0" err="1" smtClean="0"/>
              <a:t>DeGóis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1556792"/>
            <a:ext cx="662940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84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PTCRIS – ORCID - </a:t>
            </a:r>
            <a:r>
              <a:rPr lang="pt-PT" dirty="0" err="1" smtClean="0"/>
              <a:t>DeGóis</a:t>
            </a:r>
            <a:endParaRPr lang="pt-PT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41" y="1340768"/>
            <a:ext cx="8800047" cy="33795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971" y="2780928"/>
            <a:ext cx="8797392" cy="15121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317895"/>
            <a:ext cx="8796070" cy="375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31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484784"/>
            <a:ext cx="8229600" cy="3528952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308304" y="3212976"/>
            <a:ext cx="1378496" cy="864096"/>
          </a:xfrm>
          <a:prstGeom prst="roundRect">
            <a:avLst/>
          </a:prstGeom>
          <a:solidFill>
            <a:schemeClr val="bg1">
              <a:alpha val="3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PTCRIS – </a:t>
            </a:r>
            <a:r>
              <a:rPr lang="pt-PT" dirty="0" err="1" smtClean="0"/>
              <a:t>DeGóis</a:t>
            </a:r>
            <a:r>
              <a:rPr lang="pt-PT" dirty="0" smtClean="0"/>
              <a:t> - RCAAP</a:t>
            </a:r>
            <a:endParaRPr lang="pt-P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7425" y="2060848"/>
            <a:ext cx="4629150" cy="2505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612" y="2418035"/>
            <a:ext cx="7724775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14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PTCRIS - RCAAP</a:t>
            </a:r>
            <a:endParaRPr lang="pt-P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69" y="1556792"/>
            <a:ext cx="7921299" cy="4788197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339752" y="3140968"/>
            <a:ext cx="3312368" cy="216024"/>
          </a:xfrm>
          <a:prstGeom prst="roundRect">
            <a:avLst/>
          </a:prstGeom>
          <a:solidFill>
            <a:schemeClr val="bg1">
              <a:alpha val="2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03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PTCRIS - </a:t>
            </a:r>
            <a:r>
              <a:rPr lang="pt-PT" dirty="0" err="1" smtClean="0"/>
              <a:t>DeGóis</a:t>
            </a:r>
            <a:endParaRPr lang="pt-PT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113446"/>
            <a:ext cx="8229600" cy="349947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876256" y="4293096"/>
            <a:ext cx="864096" cy="288032"/>
          </a:xfrm>
          <a:prstGeom prst="roundRect">
            <a:avLst/>
          </a:prstGeom>
          <a:solidFill>
            <a:srgbClr val="FF6600">
              <a:alpha val="1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76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11ABB-3C08-4F96-80A7-A0A34C002267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09-11-2015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50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64803" y="-110061"/>
            <a:ext cx="6551613" cy="6978651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6372200" y="3379264"/>
            <a:ext cx="1944216" cy="625800"/>
          </a:xfrm>
          <a:prstGeom prst="roundRect">
            <a:avLst/>
          </a:prstGeom>
          <a:solidFill>
            <a:schemeClr val="accent1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67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C6476-415C-4F59-B7BE-3066CFB2A261}" type="datetime1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09-11-2015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0E457BE-0D72-4F03-A84E-85977BACCBAE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51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813" y="80739"/>
            <a:ext cx="6643469" cy="6588621"/>
          </a:xfrm>
          <a:prstGeom prst="rect">
            <a:avLst/>
          </a:prstGeom>
          <a:solidFill>
            <a:schemeClr val="bg1">
              <a:alpha val="20000"/>
            </a:schemeClr>
          </a:solidFill>
        </p:spPr>
      </p:pic>
      <p:sp>
        <p:nvSpPr>
          <p:cNvPr id="7" name="Rounded Rectangle 6"/>
          <p:cNvSpPr/>
          <p:nvPr/>
        </p:nvSpPr>
        <p:spPr>
          <a:xfrm>
            <a:off x="1771926" y="123667"/>
            <a:ext cx="4248472" cy="184275"/>
          </a:xfrm>
          <a:prstGeom prst="roundRect">
            <a:avLst/>
          </a:prstGeom>
          <a:solidFill>
            <a:schemeClr val="accent6">
              <a:alpha val="2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692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1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pt-PT" altLang="zh-CN" dirty="0" smtClean="0"/>
              <a:t>Grant </a:t>
            </a:r>
            <a:r>
              <a:rPr lang="pt-PT" altLang="zh-CN" dirty="0" err="1" smtClean="0"/>
              <a:t>Mng</a:t>
            </a:r>
            <a:r>
              <a:rPr lang="pt-PT" altLang="zh-CN" dirty="0" smtClean="0"/>
              <a:t> </a:t>
            </a:r>
            <a:r>
              <a:rPr lang="pt-PT" altLang="zh-CN" dirty="0" err="1" smtClean="0"/>
              <a:t>system</a:t>
            </a:r>
            <a:r>
              <a:rPr lang="pt-PT" altLang="zh-CN" dirty="0" smtClean="0"/>
              <a:t> </a:t>
            </a:r>
            <a:r>
              <a:rPr lang="pt-PT" altLang="zh-CN" dirty="0" err="1" smtClean="0"/>
              <a:t>Scientific</a:t>
            </a:r>
            <a:r>
              <a:rPr lang="pt-PT" altLang="zh-CN" dirty="0" smtClean="0"/>
              <a:t> </a:t>
            </a:r>
            <a:r>
              <a:rPr lang="pt-PT" altLang="zh-CN" dirty="0" err="1" smtClean="0"/>
              <a:t>Reporting</a:t>
            </a:r>
            <a:endParaRPr lang="pt-PT" altLang="zh-CN" dirty="0" smtClean="0"/>
          </a:p>
        </p:txBody>
      </p:sp>
      <p:sp>
        <p:nvSpPr>
          <p:cNvPr id="211973" name="AutoShape 2" descr="data:image/png;base64,iVBORw0KGgoAAAANSUhEUgAAAOAAAADhCAMAAADmr0l2AAAAn1BMVEXtFx/////sAAC5ubntEhvtEBmtra3vO0DuJiztBBPuKzHsAAf+8/TtGiL1lpn4trj72dr2nZ/xYGT5wMHvNDrxZ2qRkZGZmZnV1dWjo6PKysr3r7HDw8PsAA2cnJz96+z71db84uP6ycr+7/DwVlr5vr/2pqjZ2dn0h4nzfX/6z9Dzd3rwTFD6x8jvQEWMjIyysrL1kJLyb3L0hIbvR0zu36prAAAKz0lEQVR4nO3da0PaOhgA4DY2SqncFOY21yGKqCBuOP//bzstSpt73iS9hcP7bbKGPCRt0iRtgtA1bv6e1Ra/fzlnL3BN4M+Tcx4UcX7mmoIrsF5fBUJHYN0+d6EbsH6fs9AJ+O2703cDw03oAmzG5yh0ADblcxPaA5vzOQmtgU36XIS2QNp3PehXHr0xJbTt01gCGR/CUeWBUSVCOyDrC+qIqBKhFbARXy5cuAttgLRvW5evGqEFsDFfJUJzYIM+TvjDXGgMbNRXgdAUSPvu6/YFAXYUGgJvGF9UO9BVaAZswecqNALe/GzB5yg0AbZSfq5CAyBdfuvmfE5COLBFXyZMbIVgYKs+hzKEAlv2ZcJ0biUEAlv35bXUSggDdsDHl+HPEBIgYCd8lrUUAvzdDZ9dGQKAnfFxwt8AoR5Ip3LXps9GqAV2ypcJY0OhDtgxn7lQA+ycLxNiI6Ea2EGfqVAJpI8dd8OXCx/gQhWwoz4zoQLYWZ+RUA7ssM9EKAX+6LIvE0aU8EYqlAHpnmznfJkwgAklwM77wEIx0ANfEMQgoRDohS8TDgBCEZD2Lbrqy4WXWqEA6En55QEQ8kBvyi8PVsivbeGAXvkAZcgCPfPpy5ABeufTCmmgh75M2FMJKSDrw23nHRaMkJ5lJ4Ge+tRlSAC99SnLsASe++tTCQug1z6F8AD8dea1Ty78An7/RvkS73yZsC8UBiKff+WXh1gYCHyplz6JMOB8cx/r52fE/ZATBpzP1/LLQ1CGwfGUXx58GQZPx1N+ecRTugyfgj9H5cuFVBneBGfH5WOF5yRwHh+BjxGSwKMovzxIIQkcHIkvCNJXITD1YoACEvhCCIxPQF/iBPQ9TkDf4wT0PU5A7oAU5ZHEwk/TBBKp8Ngo3qeMdN1g4XdIDzIDRgnqv6yut9vR8Aoh3pg+DyGx44V5ypvJ4/b++nb3Kkq6/I6dKMXNh+QgI2CCdoviv4TXr9yQIqKWOsiDfZYyQr0JuS7yeiknIlmi9+9IUDUMgBF6ZpJcT5mconkIiUv2sN4j+18WM9mEJLoUJbmPhxd+FBcOjPEdn+QznVUrYIR2ov+0HohPVQUwDMd99iAwkBmFO8SIyqsNECPBD7ePpfCpYCWQPwgKxD1JupTQAhj35OftRiTUAMOrxApIP9FGxo7IhTkQR6r8ioQ6YPhBXZ+AQLSSJ/hWntjmQPkPt49X/mKqBV5SlycYEE9FKX3FmMiuaTOBRprM8mMnWiB91sCAaFsePt+9xcHylkhwVvzMeHlFxrI47IqOwwHxkszY3fNrFE/fyaTDR66SFsAF8WXvVDN6QTQWIGDUKw+eoARHWa8qKK99w/K0xjEZZfnglPqgyCyRrbuLrJMWRTjrsE2IzH5wnYkDcIzIr0Ib8a8CAiZlQ/XvcCxG68+/rAbSdzyUwIGw1Y7fy0wNyzY6Qm9lNVyzqRNA+u9EO0achSBg2VIRv02Uf9PDDimWQOmAxGt+6B5DSlSZPlOEMmCQfhTHbMrmHgYs/k5mFA0X7yhR3VdpgMSliz3V0vLknLD9OhmQ+DriMgMBRoPDn+/o31nV6QcAiZrPVQNU9E4XYGD5g43NgLgY/V6ZvVJFA0T3slKiSjdiruhSYNlKXZoB46siIwmbphOwaDV7/O1qeX4u6XqiAh6uFYbAsgRvqy3Bw6cPoh5Z0Xf6R98g1AAsz0E+TQdgmSzXFGSRvhw+HdLVpoYqSlxFL4ym1dTA8jQTvY0tnh0+nUCB1hcZoh00K8KKgEyDLm8mik6eYTNBXs9HonGPbgDTtyKXL4YNfXm2ZMluVH2XFoFkVy017KrRdzWXkwFwhV7dwLKvnVKdbTI9GJAswjwe33SdmAaAi+WsiM2KvF36ML1dylJlRwzHmm5oA0BpUB1b8JjMlk3mcpjqampLQLqXAh02FA3ujTQ1tR3g0mbQKb/9Ew1f3s1UxFaAzEgcfGQ7QkNRenPx8GxrwHfLgd990pFw8FB+D9U8cP7G9d9MZpcihJ4FI5/8yFdbwCF/whhOgEYpWt5z6crKsFngYocE6ZhPYceoz9XUmWQiqFbgw+q2iNVuNhA3zDZz9BihfwsKyE74NQIcIyISWY4tFyGwNfVZWIQN3y5VCcxrao+oqXPxVJ7PwP01tSzFvrBd8RuYE4tGYybq0HgPJG71d6IBRf+B8askF1958R5YHi0cMW14VE2TRW1nW3CW4WKcxwJY/bioAxAnaPDCt3XEoL45sPqRbUtgvkjubTIOwx6Xy6S4gxK29Dpg0avkU7aam7ADRoPZ6DPNZ+5KWa6RWJo3E8Fhjriy2SU7YHkycDWpvIhyy+sgwLL8LyuZH7QERrj465D9rqIARZcJ/Qxv+d0j5nirGV5LIFGTmIVg5VwAeyGAAclVQP+olMkH4afQOXprILkW4qqsS5hc/SQezdcBU2I0ekeMQaILi1UW9kBqNcttgvLPcIqmxE5IwkZCD6RSXvf3i5nzaza5vJJbzFUDsGzt9sSrAKHphrwd5K8RQCCd8v1milC0XJFjEoqVThU29Og6VIZkxEIPJC6W4lCtVasQGCXKRXbSmXs9MNKsT1StNqyyq8Y8kk6HuImAAQM8UA1zKteLVtoXJWZP2VC8zhgAlC2V3seLsINbz91E3JPUpUeHtWqfKadjccpZmyRMtKbbJSxeuyr8kY2AskkP7ar7ym940Qc3vzTCyqVPMGA+vc5dpufv2ucmqr+jj9HriDhh5pOBZjlC2QiogVn16FNz0NsrwJMvbC/cHbgf037d3W7X6+vVy1S/2iJ+n3yFPh9Z5+FldX2/3o52S/WzS8OvNMWDzVzClk+faZ8R20d8eDgMlJUUqR5sK0L9DBuX6un5Qc/jBPQ9TkDf4wT0Pf6vwKN/I1AfshzUi0iWQuDl4EiE5FAE9V61IxFSQy0UMHw4BiE9lHQe/CD/eQRlyAyV3QR/qbcXPwSevz2O8X17CsJzWhh5LUwvaN/3/A2x58dThrxv/45fRoi9FQp8n29pPpJaKvJ9vWebFnr6ntF0KvAd3pROv+l+7mMtjYW+4l33jNC/MpT4ZLsVeCeU+aT7TXgmZN8+Ldhvgt0xxKs3/oreAc8D/RUyE6qyPV84oS9vhZfsNCEAsvva+FGGqvLT7pzlgVDt0+591nmhet8swO51HReyPu3udZ4JdeUH2EGy00Jt+fm+B6jeB9nFtbNCiA+0D29HhZA9XIE7KXdSCPP5uxc20AfdzbxzZRgHMJ+3+9HT+2Db7EffaSGmy0/hUwG7K8QRtPzUwK4KTXxqYDeFGBv4NMAuCs18OiBzvGIxemO+2MinBXZNiPFcnjsrYLeEODb0AYBMKus2heY+CLA7Zcj4fgB8ICDT02utDHFK+36FgAABuyFkfZDygwK7IMSJRfmBge0Lcbqw8YGBbQsxvcUB2AcHMsL7ZoU4sfQZANsUWpefEZAZN25Q6OAzAnJl6IHPDMiU4bYZoZPPENiGMHLymQKZ+eEGhI4+Y2DTQlefOZARit491SWfBbBJYYSox9HPzX02wOaEFfisgE0Jq/DZARmh9HW4HfBZAjlhVH1gxncWWoUlkBVGvcpjUInPGsgI6w5rnz2wUaG9zwHYoNDB5wJsTOjicwI2JHTyuQHDP09Oh4PCzecIbEDo6HMF1i509TkDaxY6+9yB4c3fs9rit7Mv/A9OahdS8/uzRQAAAABJRU5ErkJggg=="/>
          <p:cNvSpPr>
            <a:spLocks noChangeAspect="1" noChangeArrowheads="1"/>
          </p:cNvSpPr>
          <p:nvPr/>
        </p:nvSpPr>
        <p:spPr bwMode="auto">
          <a:xfrm>
            <a:off x="155575" y="-186267"/>
            <a:ext cx="304800" cy="400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itchFamily="34" charset="0"/>
                <a:ea typeface="SimHei" pitchFamily="49" charset="-122"/>
                <a:sym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SimHei" pitchFamily="49" charset="-122"/>
                <a:sym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SimHei" pitchFamily="49" charset="-122"/>
                <a:sym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SimHei" pitchFamily="49" charset="-122"/>
                <a:sym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SimHei" pitchFamily="49" charset="-122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SimHei" pitchFamily="49" charset="-122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SimHei" pitchFamily="49" charset="-122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SimHei" pitchFamily="49" charset="-122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SimHei" pitchFamily="49" charset="-122"/>
                <a:sym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itchFamily="34" charset="0"/>
              <a:buNone/>
            </a:pPr>
            <a:endParaRPr lang="pt-PT" altLang="pt-PT" sz="1800">
              <a:solidFill>
                <a:prstClr val="black"/>
              </a:solidFill>
              <a:ea typeface="SimSun" pitchFamily="2" charset="-122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598" y="1340768"/>
            <a:ext cx="7484826" cy="355870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5666" y="3903245"/>
            <a:ext cx="5500688" cy="29337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99592" y="5085184"/>
            <a:ext cx="7488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 smtClean="0">
                <a:solidFill>
                  <a:prstClr val="black"/>
                </a:solidFill>
              </a:rPr>
              <a:t>Grantees</a:t>
            </a:r>
            <a:r>
              <a:rPr lang="pt-PT" dirty="0" smtClean="0">
                <a:solidFill>
                  <a:prstClr val="black"/>
                </a:solidFill>
              </a:rPr>
              <a:t> </a:t>
            </a:r>
            <a:r>
              <a:rPr lang="pt-PT" dirty="0" err="1" smtClean="0">
                <a:solidFill>
                  <a:prstClr val="black"/>
                </a:solidFill>
              </a:rPr>
              <a:t>will</a:t>
            </a:r>
            <a:r>
              <a:rPr lang="pt-PT" dirty="0" smtClean="0">
                <a:solidFill>
                  <a:prstClr val="black"/>
                </a:solidFill>
              </a:rPr>
              <a:t> </a:t>
            </a:r>
            <a:r>
              <a:rPr lang="pt-PT" dirty="0" err="1" smtClean="0">
                <a:solidFill>
                  <a:prstClr val="black"/>
                </a:solidFill>
              </a:rPr>
              <a:t>only</a:t>
            </a:r>
            <a:r>
              <a:rPr lang="pt-PT" dirty="0" smtClean="0">
                <a:solidFill>
                  <a:prstClr val="black"/>
                </a:solidFill>
              </a:rPr>
              <a:t> </a:t>
            </a:r>
            <a:r>
              <a:rPr lang="pt-PT" dirty="0" err="1" smtClean="0">
                <a:solidFill>
                  <a:prstClr val="black"/>
                </a:solidFill>
              </a:rPr>
              <a:t>be</a:t>
            </a:r>
            <a:r>
              <a:rPr lang="pt-PT" dirty="0" smtClean="0">
                <a:solidFill>
                  <a:prstClr val="black"/>
                </a:solidFill>
              </a:rPr>
              <a:t> </a:t>
            </a:r>
            <a:r>
              <a:rPr lang="pt-PT" dirty="0" err="1" smtClean="0">
                <a:solidFill>
                  <a:prstClr val="black"/>
                </a:solidFill>
              </a:rPr>
              <a:t>able</a:t>
            </a:r>
            <a:r>
              <a:rPr lang="pt-PT" dirty="0" smtClean="0">
                <a:solidFill>
                  <a:prstClr val="black"/>
                </a:solidFill>
              </a:rPr>
              <a:t> to </a:t>
            </a:r>
            <a:r>
              <a:rPr lang="pt-PT" dirty="0" err="1" smtClean="0">
                <a:solidFill>
                  <a:prstClr val="black"/>
                </a:solidFill>
              </a:rPr>
              <a:t>report</a:t>
            </a:r>
            <a:r>
              <a:rPr lang="pt-PT" dirty="0" smtClean="0">
                <a:solidFill>
                  <a:prstClr val="black"/>
                </a:solidFill>
              </a:rPr>
              <a:t> </a:t>
            </a:r>
            <a:r>
              <a:rPr lang="pt-PT" dirty="0" err="1" smtClean="0">
                <a:solidFill>
                  <a:prstClr val="black"/>
                </a:solidFill>
              </a:rPr>
              <a:t>deposit</a:t>
            </a:r>
            <a:r>
              <a:rPr lang="pt-PT" dirty="0" smtClean="0">
                <a:solidFill>
                  <a:prstClr val="black"/>
                </a:solidFill>
              </a:rPr>
              <a:t> </a:t>
            </a:r>
            <a:r>
              <a:rPr lang="pt-PT" dirty="0" err="1" smtClean="0">
                <a:solidFill>
                  <a:prstClr val="black"/>
                </a:solidFill>
              </a:rPr>
              <a:t>publications</a:t>
            </a:r>
            <a:r>
              <a:rPr lang="pt-PT" dirty="0" smtClean="0">
                <a:solidFill>
                  <a:prstClr val="black"/>
                </a:solidFill>
              </a:rPr>
              <a:t>.</a:t>
            </a:r>
          </a:p>
          <a:p>
            <a:r>
              <a:rPr lang="pt-PT" dirty="0" smtClean="0">
                <a:solidFill>
                  <a:prstClr val="black"/>
                </a:solidFill>
              </a:rPr>
              <a:t>Input </a:t>
            </a:r>
            <a:r>
              <a:rPr lang="pt-PT" dirty="0" err="1" smtClean="0">
                <a:solidFill>
                  <a:prstClr val="black"/>
                </a:solidFill>
              </a:rPr>
              <a:t>once</a:t>
            </a:r>
            <a:r>
              <a:rPr lang="pt-PT" dirty="0" smtClean="0">
                <a:solidFill>
                  <a:prstClr val="black"/>
                </a:solidFill>
              </a:rPr>
              <a:t>, reuse </a:t>
            </a:r>
            <a:r>
              <a:rPr lang="pt-PT" dirty="0" err="1" smtClean="0">
                <a:solidFill>
                  <a:prstClr val="black"/>
                </a:solidFill>
              </a:rPr>
              <a:t>multiple</a:t>
            </a:r>
            <a:r>
              <a:rPr lang="pt-PT" dirty="0" smtClean="0">
                <a:solidFill>
                  <a:prstClr val="black"/>
                </a:solidFill>
              </a:rPr>
              <a:t> </a:t>
            </a:r>
            <a:r>
              <a:rPr lang="pt-PT" dirty="0" err="1" smtClean="0">
                <a:solidFill>
                  <a:prstClr val="black"/>
                </a:solidFill>
              </a:rPr>
              <a:t>principle</a:t>
            </a:r>
            <a:r>
              <a:rPr lang="pt-PT" dirty="0" smtClean="0">
                <a:solidFill>
                  <a:prstClr val="black"/>
                </a:solidFill>
              </a:rPr>
              <a:t> </a:t>
            </a:r>
            <a:r>
              <a:rPr lang="pt-PT" dirty="0" err="1" smtClean="0">
                <a:solidFill>
                  <a:prstClr val="black"/>
                </a:solidFill>
              </a:rPr>
              <a:t>delivered</a:t>
            </a:r>
            <a:r>
              <a:rPr lang="pt-PT" dirty="0" smtClean="0">
                <a:solidFill>
                  <a:prstClr val="black"/>
                </a:solidFill>
              </a:rPr>
              <a:t>!</a:t>
            </a:r>
            <a:endParaRPr lang="pt-P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18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tcris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CAAP_TEMPLATE_06">
  <a:themeElements>
    <a:clrScheme name="RCAAP_TEMPLATE_06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CAAP_TEMPLATE_06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12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12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CAAP_TEMPLATE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AAP_TEMPLATE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AAP_TEMPLATE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AAP_TEMPLATE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AAP_TEMPLATE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AAP_TEMPLATE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delo_Apresentação_RCAAP_Powerpoint_2007">
  <a:themeElements>
    <a:clrScheme name="RCAAP_TEMPLATE_06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RCAAP_TEMPLATE_06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12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PT" sz="1200" b="1" i="0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CAAP_TEMPLATE_06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AAP_TEMPLATE_06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AAP_TEMPLATE_06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AAP_TEMPLATE_06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AAP_TEMPLATE_06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CAAP_TEMPLATE_06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CAAP_TEMPLATE_06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PTCRIS-Template-final</Template>
  <TotalTime>12833</TotalTime>
  <Words>1936</Words>
  <Application>Microsoft Office PowerPoint</Application>
  <PresentationFormat>On-screen Show (4:3)</PresentationFormat>
  <Paragraphs>576</Paragraphs>
  <Slides>52</Slides>
  <Notes>12</Notes>
  <HiddenSlides>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52</vt:i4>
      </vt:variant>
    </vt:vector>
  </HeadingPairs>
  <TitlesOfParts>
    <vt:vector size="65" baseType="lpstr">
      <vt:lpstr>Dotum</vt:lpstr>
      <vt:lpstr>SimSun</vt:lpstr>
      <vt:lpstr>Arial</vt:lpstr>
      <vt:lpstr>Calibri</vt:lpstr>
      <vt:lpstr>Garamond</vt:lpstr>
      <vt:lpstr>Helvetica Light</vt:lpstr>
      <vt:lpstr>Lucida Sans Unicode</vt:lpstr>
      <vt:lpstr>PF Paperback</vt:lpstr>
      <vt:lpstr>PF Paperback Light</vt:lpstr>
      <vt:lpstr>Trebuchet MS</vt:lpstr>
      <vt:lpstr>ptcris5</vt:lpstr>
      <vt:lpstr>RCAAP_TEMPLATE_06</vt:lpstr>
      <vt:lpstr>Modelo_Apresentação_RCAAP_Powerpoint_2007</vt:lpstr>
      <vt:lpstr>PTCRIS status report</vt:lpstr>
      <vt:lpstr>Outline</vt:lpstr>
      <vt:lpstr>Context</vt:lpstr>
      <vt:lpstr> Mission</vt:lpstr>
      <vt:lpstr>Goals</vt:lpstr>
      <vt:lpstr>The ecosystem</vt:lpstr>
      <vt:lpstr>Standards</vt:lpstr>
      <vt:lpstr>Priorities</vt:lpstr>
      <vt:lpstr>Roadmap stage 0</vt:lpstr>
      <vt:lpstr>Overview</vt:lpstr>
      <vt:lpstr>#1 - PTCRIS in context</vt:lpstr>
      <vt:lpstr>#1 - A non solution</vt:lpstr>
      <vt:lpstr>#1 - Our solution</vt:lpstr>
      <vt:lpstr>#1 Current situation</vt:lpstr>
      <vt:lpstr>#1 More information</vt:lpstr>
      <vt:lpstr>#2 CV’s Platform in context</vt:lpstr>
      <vt:lpstr>#2 Our solution</vt:lpstr>
      <vt:lpstr>#3 - Identifiers</vt:lpstr>
      <vt:lpstr>#3 Identifiers – ORCID</vt:lpstr>
      <vt:lpstr>#3 Identifiers – Org Ids - Context</vt:lpstr>
      <vt:lpstr>#3 Identifiers – Org Ids - Context</vt:lpstr>
      <vt:lpstr>#3 Identifiers – Org Ids – Work</vt:lpstr>
      <vt:lpstr>#4 - Challenge</vt:lpstr>
      <vt:lpstr>#4 - truth database PT-CRIS</vt:lpstr>
      <vt:lpstr>#4 - Pilot project</vt:lpstr>
      <vt:lpstr>#4 - Work in progress</vt:lpstr>
      <vt:lpstr>#4 – Pre-production</vt:lpstr>
      <vt:lpstr>ORCID Implementation Status / Roadmap</vt:lpstr>
      <vt:lpstr>Outline</vt:lpstr>
      <vt:lpstr>Work organization</vt:lpstr>
      <vt:lpstr>Work organization</vt:lpstr>
      <vt:lpstr>European Research Information Infrastructure: Architecture.</vt:lpstr>
      <vt:lpstr>Cooperation is power!</vt:lpstr>
      <vt:lpstr>PowerPoint Presentation</vt:lpstr>
      <vt:lpstr>Cooperation with Brazil</vt:lpstr>
      <vt:lpstr>Outline</vt:lpstr>
      <vt:lpstr>National Open Access Initiative</vt:lpstr>
      <vt:lpstr>Electronic services</vt:lpstr>
      <vt:lpstr>Figures</vt:lpstr>
      <vt:lpstr>Recognition / Consolidation RCAAP</vt:lpstr>
      <vt:lpstr>Overview</vt:lpstr>
      <vt:lpstr>CERIF BD for Authority control</vt:lpstr>
      <vt:lpstr>PTCRIS – Editor - ORCID</vt:lpstr>
      <vt:lpstr>PTCRIS - ORCID</vt:lpstr>
      <vt:lpstr>PTCRIS - DeGóis</vt:lpstr>
      <vt:lpstr>PTCRIS – ORCID - DeGóis</vt:lpstr>
      <vt:lpstr>PTCRIS – DeGóis - RCAAP</vt:lpstr>
      <vt:lpstr>PTCRIS - RCAAP</vt:lpstr>
      <vt:lpstr>PTCRIS - DeGóis</vt:lpstr>
      <vt:lpstr>PowerPoint Presentation</vt:lpstr>
      <vt:lpstr>PowerPoint Presentation</vt:lpstr>
      <vt:lpstr>Grant Mng system Scientific Reporting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João Mendes Moreira</dc:creator>
  <cp:keywords>PTCRIS;ORCID;CRIS;CERIF;funders;fundação para a ciência e a tecnologia;FCT</cp:keywords>
  <cp:lastModifiedBy>João Moreira</cp:lastModifiedBy>
  <cp:revision>224</cp:revision>
  <dcterms:created xsi:type="dcterms:W3CDTF">2014-08-21T08:47:43Z</dcterms:created>
  <dcterms:modified xsi:type="dcterms:W3CDTF">2015-11-09T23:24:43Z</dcterms:modified>
</cp:coreProperties>
</file>