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1.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22"/>
  </p:notesMasterIdLst>
  <p:sldIdLst>
    <p:sldId id="580" r:id="rId4"/>
    <p:sldId id="752" r:id="rId5"/>
    <p:sldId id="735" r:id="rId6"/>
    <p:sldId id="736" r:id="rId7"/>
    <p:sldId id="725" r:id="rId8"/>
    <p:sldId id="737" r:id="rId9"/>
    <p:sldId id="738" r:id="rId10"/>
    <p:sldId id="753" r:id="rId11"/>
    <p:sldId id="740" r:id="rId12"/>
    <p:sldId id="741" r:id="rId13"/>
    <p:sldId id="742" r:id="rId14"/>
    <p:sldId id="744" r:id="rId15"/>
    <p:sldId id="746" r:id="rId16"/>
    <p:sldId id="747" r:id="rId17"/>
    <p:sldId id="748" r:id="rId18"/>
    <p:sldId id="749" r:id="rId19"/>
    <p:sldId id="750" r:id="rId20"/>
    <p:sldId id="751" r:id="rId21"/>
  </p:sldIdLst>
  <p:sldSz cx="9144000" cy="6858000" type="screen4x3"/>
  <p:notesSz cx="6797675" cy="9926638"/>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ítulo" id="{7939B3C2-524A-49AB-A44F-DA3AFA34CE22}">
          <p14:sldIdLst>
            <p14:sldId id="580"/>
          </p14:sldIdLst>
        </p14:section>
        <p14:section name="Contexto" id="{2596C041-4497-43D0-9E1F-BEAED39A2EF2}">
          <p14:sldIdLst>
            <p14:sldId id="752"/>
            <p14:sldId id="735"/>
            <p14:sldId id="736"/>
            <p14:sldId id="725"/>
            <p14:sldId id="737"/>
            <p14:sldId id="738"/>
            <p14:sldId id="753"/>
            <p14:sldId id="740"/>
            <p14:sldId id="741"/>
            <p14:sldId id="742"/>
            <p14:sldId id="744"/>
            <p14:sldId id="746"/>
            <p14:sldId id="747"/>
            <p14:sldId id="748"/>
            <p14:sldId id="749"/>
            <p14:sldId id="750"/>
            <p14:sldId id="75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ão Mendes Moreira" initials="JMM" lastIdx="5" clrIdx="0"/>
  <p:cmAuthor id="1" name="Luís Quintano" initials="" lastIdx="1" clrIdx="1"/>
  <p:cmAuthor id="2" name="João Duarte" initials="" lastIdx="3" clrIdx="2"/>
  <p:cmAuthor id="3" name="Susana Ferreira" initials="SF" lastIdx="1" clrIdx="3">
    <p:extLst>
      <p:ext uri="{19B8F6BF-5375-455C-9EA6-DF929625EA0E}">
        <p15:presenceInfo xmlns:p15="http://schemas.microsoft.com/office/powerpoint/2012/main" userId="S-1-5-21-106387651-1567574616-2118856591-96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86220" autoAdjust="0"/>
  </p:normalViewPr>
  <p:slideViewPr>
    <p:cSldViewPr>
      <p:cViewPr varScale="1">
        <p:scale>
          <a:sx n="75" d="100"/>
          <a:sy n="75" d="100"/>
        </p:scale>
        <p:origin x="1770" y="33"/>
      </p:cViewPr>
      <p:guideLst>
        <p:guide orient="horz" pos="2160"/>
        <p:guide pos="2880"/>
      </p:guideLst>
    </p:cSldViewPr>
  </p:slideViewPr>
  <p:outlineViewPr>
    <p:cViewPr>
      <p:scale>
        <a:sx n="33" d="100"/>
        <a:sy n="33" d="100"/>
      </p:scale>
      <p:origin x="0" y="-2649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6-06T10:27:43.890" idx="1">
    <p:pos x="6000" y="0"/>
    <p:text>notas genéricas:
- assumo que isto seja enquadrado num template mais "agradável" à vista
- falta, quanto a mim, o foco no  IS em si.. isto é, no PTORg-IS que aparece neste boneco da sincronização. devia ser logo a primeira coisa depois dos main goals</p:text>
  </p:cm>
</p:cmLst>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DC32DC-F75C-4E1C-9F04-2F2B5C668B06}" type="doc">
      <dgm:prSet loTypeId="urn:microsoft.com/office/officeart/2005/8/layout/hierarchy4" loCatId="list" qsTypeId="urn:microsoft.com/office/officeart/2005/8/quickstyle/simple5" qsCatId="simple" csTypeId="urn:microsoft.com/office/officeart/2005/8/colors/accent0_3" csCatId="mainScheme" phldr="1"/>
      <dgm:spPr/>
      <dgm:t>
        <a:bodyPr/>
        <a:lstStyle/>
        <a:p>
          <a:endParaRPr lang="pt-PT"/>
        </a:p>
      </dgm:t>
    </dgm:pt>
    <dgm:pt modelId="{BACD9873-1335-4924-ADEA-3454C2ADF1F5}">
      <dgm:prSet phldrT="[Text]" custT="1"/>
      <dgm:spPr/>
      <dgm:t>
        <a:bodyPr/>
        <a:lstStyle/>
        <a:p>
          <a:r>
            <a:rPr lang="en-GB" sz="2800" dirty="0" smtClean="0">
              <a:solidFill>
                <a:schemeClr val="bg1"/>
              </a:solidFill>
            </a:rPr>
            <a:t>CRIS – Current Research Information Systems</a:t>
          </a:r>
          <a:endParaRPr lang="en-GB" sz="2800" dirty="0">
            <a:solidFill>
              <a:schemeClr val="bg1"/>
            </a:solidFill>
          </a:endParaRPr>
        </a:p>
      </dgm:t>
    </dgm:pt>
    <dgm:pt modelId="{C115E153-B3D6-49DA-B4FB-A0D269287563}" type="parTrans" cxnId="{50DC6B21-A323-4647-9D1F-4FF0DEB7398F}">
      <dgm:prSet/>
      <dgm:spPr/>
      <dgm:t>
        <a:bodyPr/>
        <a:lstStyle/>
        <a:p>
          <a:endParaRPr lang="en-GB" dirty="0"/>
        </a:p>
      </dgm:t>
    </dgm:pt>
    <dgm:pt modelId="{4CC04EC2-2980-4D81-ADAC-E5ADEAD843A9}" type="sibTrans" cxnId="{50DC6B21-A323-4647-9D1F-4FF0DEB7398F}">
      <dgm:prSet/>
      <dgm:spPr/>
      <dgm:t>
        <a:bodyPr/>
        <a:lstStyle/>
        <a:p>
          <a:endParaRPr lang="en-GB" dirty="0"/>
        </a:p>
      </dgm:t>
    </dgm:pt>
    <dgm:pt modelId="{BD50E346-F933-44F6-B31C-5C1B97542C3C}">
      <dgm:prSet phldrT="[Text]" custT="1"/>
      <dgm:spPr>
        <a:solidFill>
          <a:schemeClr val="tx2"/>
        </a:solidFill>
      </dgm:spPr>
      <dgm:t>
        <a:bodyPr/>
        <a:lstStyle/>
        <a:p>
          <a:r>
            <a:rPr lang="en-GB" sz="2000" dirty="0" smtClean="0">
              <a:solidFill>
                <a:schemeClr val="bg1"/>
              </a:solidFill>
            </a:rPr>
            <a:t>Academic expertise</a:t>
          </a:r>
          <a:endParaRPr lang="en-GB" sz="2000" dirty="0">
            <a:solidFill>
              <a:schemeClr val="bg1"/>
            </a:solidFill>
          </a:endParaRPr>
        </a:p>
      </dgm:t>
    </dgm:pt>
    <dgm:pt modelId="{03266D1E-F4A6-4680-93D5-C32C723DDF94}" type="parTrans" cxnId="{9174FD19-A320-4F31-90B0-B4185DE60C5C}">
      <dgm:prSet/>
      <dgm:spPr/>
      <dgm:t>
        <a:bodyPr/>
        <a:lstStyle/>
        <a:p>
          <a:endParaRPr lang="en-GB" dirty="0"/>
        </a:p>
      </dgm:t>
    </dgm:pt>
    <dgm:pt modelId="{E21F75A1-8E77-45EC-92E4-7BC949C5A225}" type="sibTrans" cxnId="{9174FD19-A320-4F31-90B0-B4185DE60C5C}">
      <dgm:prSet/>
      <dgm:spPr/>
      <dgm:t>
        <a:bodyPr/>
        <a:lstStyle/>
        <a:p>
          <a:endParaRPr lang="en-GB" dirty="0"/>
        </a:p>
      </dgm:t>
    </dgm:pt>
    <dgm:pt modelId="{D8696F32-7ECE-4592-B30D-54BFBD3E48CB}">
      <dgm:prSet phldrT="[Text]" custT="1"/>
      <dgm:spPr/>
      <dgm:t>
        <a:bodyPr/>
        <a:lstStyle/>
        <a:p>
          <a:r>
            <a:rPr lang="en-GB" sz="2000" dirty="0" smtClean="0">
              <a:solidFill>
                <a:schemeClr val="bg1"/>
              </a:solidFill>
            </a:rPr>
            <a:t>Research news</a:t>
          </a:r>
          <a:endParaRPr lang="en-GB" sz="2000" dirty="0">
            <a:solidFill>
              <a:schemeClr val="bg1"/>
            </a:solidFill>
          </a:endParaRPr>
        </a:p>
      </dgm:t>
    </dgm:pt>
    <dgm:pt modelId="{D7EAAB16-0B94-4BC3-AC2B-18FB7BD4FE86}" type="parTrans" cxnId="{9A67ED51-01CE-4248-B253-4A7A0A83165D}">
      <dgm:prSet/>
      <dgm:spPr/>
      <dgm:t>
        <a:bodyPr/>
        <a:lstStyle/>
        <a:p>
          <a:endParaRPr lang="en-GB" dirty="0"/>
        </a:p>
      </dgm:t>
    </dgm:pt>
    <dgm:pt modelId="{5A9B3D5A-418E-41F9-B1C0-5E9325D8D204}" type="sibTrans" cxnId="{9A67ED51-01CE-4248-B253-4A7A0A83165D}">
      <dgm:prSet/>
      <dgm:spPr/>
      <dgm:t>
        <a:bodyPr/>
        <a:lstStyle/>
        <a:p>
          <a:endParaRPr lang="en-GB" dirty="0"/>
        </a:p>
      </dgm:t>
    </dgm:pt>
    <dgm:pt modelId="{F0356CF4-F052-42BE-9F39-7695BCCA43D4}">
      <dgm:prSet custT="1"/>
      <dgm:spPr/>
      <dgm:t>
        <a:bodyPr/>
        <a:lstStyle/>
        <a:p>
          <a:r>
            <a:rPr lang="en-GB" sz="2000" dirty="0" smtClean="0">
              <a:solidFill>
                <a:schemeClr val="bg1"/>
              </a:solidFill>
            </a:rPr>
            <a:t>Funding database</a:t>
          </a:r>
          <a:endParaRPr lang="en-GB" sz="2000" dirty="0">
            <a:solidFill>
              <a:schemeClr val="bg1"/>
            </a:solidFill>
          </a:endParaRPr>
        </a:p>
      </dgm:t>
    </dgm:pt>
    <dgm:pt modelId="{E2794C69-D255-4653-89B7-D8FB9E82CE02}" type="parTrans" cxnId="{269FD1B7-5F3C-49B0-8A47-8EA36A18B724}">
      <dgm:prSet/>
      <dgm:spPr/>
      <dgm:t>
        <a:bodyPr/>
        <a:lstStyle/>
        <a:p>
          <a:endParaRPr lang="en-GB" dirty="0"/>
        </a:p>
      </dgm:t>
    </dgm:pt>
    <dgm:pt modelId="{D48007CE-C62F-477D-B4AE-422793975C1C}" type="sibTrans" cxnId="{269FD1B7-5F3C-49B0-8A47-8EA36A18B724}">
      <dgm:prSet/>
      <dgm:spPr/>
      <dgm:t>
        <a:bodyPr/>
        <a:lstStyle/>
        <a:p>
          <a:endParaRPr lang="en-GB" dirty="0"/>
        </a:p>
      </dgm:t>
    </dgm:pt>
    <dgm:pt modelId="{2FC3624C-E3C3-44A5-91C2-98BF1FA9F68E}">
      <dgm:prSet custT="1"/>
      <dgm:spPr/>
      <dgm:t>
        <a:bodyPr/>
        <a:lstStyle/>
        <a:p>
          <a:r>
            <a:rPr lang="en-GB" sz="2000" dirty="0" smtClean="0">
              <a:solidFill>
                <a:schemeClr val="bg1"/>
              </a:solidFill>
            </a:rPr>
            <a:t>Outcomes / outputs</a:t>
          </a:r>
          <a:endParaRPr lang="en-GB" sz="2000" dirty="0">
            <a:solidFill>
              <a:schemeClr val="bg1"/>
            </a:solidFill>
          </a:endParaRPr>
        </a:p>
      </dgm:t>
    </dgm:pt>
    <dgm:pt modelId="{0B02D0B0-03C6-469D-B5F2-7AA751D810D8}" type="parTrans" cxnId="{CA6E3392-D423-4763-B5A6-886780C97F76}">
      <dgm:prSet/>
      <dgm:spPr/>
      <dgm:t>
        <a:bodyPr/>
        <a:lstStyle/>
        <a:p>
          <a:endParaRPr lang="en-GB" dirty="0"/>
        </a:p>
      </dgm:t>
    </dgm:pt>
    <dgm:pt modelId="{DFA52660-E84E-4975-93D1-6EA5532DE408}" type="sibTrans" cxnId="{CA6E3392-D423-4763-B5A6-886780C97F76}">
      <dgm:prSet/>
      <dgm:spPr/>
      <dgm:t>
        <a:bodyPr/>
        <a:lstStyle/>
        <a:p>
          <a:endParaRPr lang="en-GB" dirty="0"/>
        </a:p>
      </dgm:t>
    </dgm:pt>
    <dgm:pt modelId="{99406078-E38F-41D9-9CF4-8702F13F49C4}">
      <dgm:prSet custT="1"/>
      <dgm:spPr>
        <a:solidFill>
          <a:schemeClr val="tx2"/>
        </a:solidFill>
      </dgm:spPr>
      <dgm:t>
        <a:bodyPr/>
        <a:lstStyle/>
        <a:p>
          <a:r>
            <a:rPr lang="en-GB" sz="2000" dirty="0" smtClean="0">
              <a:solidFill>
                <a:schemeClr val="bg1"/>
              </a:solidFill>
            </a:rPr>
            <a:t>Organisations database</a:t>
          </a:r>
          <a:endParaRPr lang="en-GB" sz="2000" dirty="0">
            <a:solidFill>
              <a:schemeClr val="bg1"/>
            </a:solidFill>
          </a:endParaRPr>
        </a:p>
      </dgm:t>
    </dgm:pt>
    <dgm:pt modelId="{0C10C84B-181A-491C-80A6-EDE5C287D382}" type="parTrans" cxnId="{B86135FD-4AD4-4F59-B9B4-21203814EEA2}">
      <dgm:prSet/>
      <dgm:spPr/>
      <dgm:t>
        <a:bodyPr/>
        <a:lstStyle/>
        <a:p>
          <a:endParaRPr lang="en-GB" dirty="0"/>
        </a:p>
      </dgm:t>
    </dgm:pt>
    <dgm:pt modelId="{3507D059-8762-41B6-A6EA-01CFE37BF055}" type="sibTrans" cxnId="{B86135FD-4AD4-4F59-B9B4-21203814EEA2}">
      <dgm:prSet/>
      <dgm:spPr/>
      <dgm:t>
        <a:bodyPr/>
        <a:lstStyle/>
        <a:p>
          <a:endParaRPr lang="en-GB" dirty="0"/>
        </a:p>
      </dgm:t>
    </dgm:pt>
    <dgm:pt modelId="{8E8150EF-030E-464B-9AF4-0EEF9701F153}">
      <dgm:prSet custT="1"/>
      <dgm:spPr/>
      <dgm:t>
        <a:bodyPr/>
        <a:lstStyle/>
        <a:p>
          <a:r>
            <a:rPr lang="en-GB" sz="2000" noProof="0" dirty="0" smtClean="0">
              <a:solidFill>
                <a:schemeClr val="bg1"/>
              </a:solidFill>
            </a:rPr>
            <a:t>Scientific</a:t>
          </a:r>
          <a:r>
            <a:rPr lang="en-GB" sz="2000" dirty="0" smtClean="0">
              <a:solidFill>
                <a:schemeClr val="bg1"/>
              </a:solidFill>
            </a:rPr>
            <a:t> equipment</a:t>
          </a:r>
          <a:endParaRPr lang="en-GB" sz="2000" dirty="0">
            <a:solidFill>
              <a:schemeClr val="bg1"/>
            </a:solidFill>
          </a:endParaRPr>
        </a:p>
      </dgm:t>
    </dgm:pt>
    <dgm:pt modelId="{17DC2388-70EB-4F8A-AFDF-5F78D7F2E07C}" type="parTrans" cxnId="{0F40116E-6C36-4067-AF8B-CD3FAEC45265}">
      <dgm:prSet/>
      <dgm:spPr/>
      <dgm:t>
        <a:bodyPr/>
        <a:lstStyle/>
        <a:p>
          <a:endParaRPr lang="en-GB" dirty="0"/>
        </a:p>
      </dgm:t>
    </dgm:pt>
    <dgm:pt modelId="{681B63F1-D8B8-40D7-85BB-681AD1C8C647}" type="sibTrans" cxnId="{0F40116E-6C36-4067-AF8B-CD3FAEC45265}">
      <dgm:prSet/>
      <dgm:spPr/>
      <dgm:t>
        <a:bodyPr/>
        <a:lstStyle/>
        <a:p>
          <a:endParaRPr lang="en-GB" dirty="0"/>
        </a:p>
      </dgm:t>
    </dgm:pt>
    <dgm:pt modelId="{208837E9-23E2-44AC-9C0A-093734983BBC}">
      <dgm:prSet custT="1"/>
      <dgm:spPr/>
      <dgm:t>
        <a:bodyPr/>
        <a:lstStyle/>
        <a:p>
          <a:r>
            <a:rPr lang="en-GB" sz="2000" dirty="0" smtClean="0">
              <a:solidFill>
                <a:schemeClr val="bg1"/>
              </a:solidFill>
            </a:rPr>
            <a:t>Grant management</a:t>
          </a:r>
          <a:endParaRPr lang="en-GB" sz="2000" dirty="0">
            <a:solidFill>
              <a:schemeClr val="bg1"/>
            </a:solidFill>
          </a:endParaRPr>
        </a:p>
      </dgm:t>
    </dgm:pt>
    <dgm:pt modelId="{991D0BDF-6A3F-44A2-982A-746FF866DA8A}" type="parTrans" cxnId="{FAE17EA2-4C81-4CA9-AF83-5BB1CD12D599}">
      <dgm:prSet/>
      <dgm:spPr/>
      <dgm:t>
        <a:bodyPr/>
        <a:lstStyle/>
        <a:p>
          <a:endParaRPr lang="en-GB" dirty="0"/>
        </a:p>
      </dgm:t>
    </dgm:pt>
    <dgm:pt modelId="{EE865993-85F0-4D16-B05A-0BB660604105}" type="sibTrans" cxnId="{FAE17EA2-4C81-4CA9-AF83-5BB1CD12D599}">
      <dgm:prSet/>
      <dgm:spPr/>
      <dgm:t>
        <a:bodyPr/>
        <a:lstStyle/>
        <a:p>
          <a:endParaRPr lang="en-GB" dirty="0"/>
        </a:p>
      </dgm:t>
    </dgm:pt>
    <dgm:pt modelId="{27F97B70-53D5-4E0D-96A7-5FA0F22E8B91}">
      <dgm:prSet custT="1"/>
      <dgm:spPr/>
      <dgm:t>
        <a:bodyPr/>
        <a:lstStyle/>
        <a:p>
          <a:r>
            <a:rPr lang="en-GB" sz="2000" noProof="0" dirty="0" smtClean="0">
              <a:solidFill>
                <a:schemeClr val="bg1"/>
              </a:solidFill>
            </a:rPr>
            <a:t>Research ethics</a:t>
          </a:r>
          <a:endParaRPr lang="en-GB" sz="2000" noProof="0" dirty="0">
            <a:solidFill>
              <a:schemeClr val="bg1"/>
            </a:solidFill>
          </a:endParaRPr>
        </a:p>
      </dgm:t>
    </dgm:pt>
    <dgm:pt modelId="{E157EE16-CE6F-48F7-88F8-A66A28608CD3}" type="parTrans" cxnId="{EC40F067-FF1B-4C0C-9B54-2F1ED96516DA}">
      <dgm:prSet/>
      <dgm:spPr/>
      <dgm:t>
        <a:bodyPr/>
        <a:lstStyle/>
        <a:p>
          <a:endParaRPr lang="en-GB" dirty="0"/>
        </a:p>
      </dgm:t>
    </dgm:pt>
    <dgm:pt modelId="{6468E507-8158-45FA-A994-B3B744313DFF}" type="sibTrans" cxnId="{EC40F067-FF1B-4C0C-9B54-2F1ED96516DA}">
      <dgm:prSet/>
      <dgm:spPr/>
      <dgm:t>
        <a:bodyPr/>
        <a:lstStyle/>
        <a:p>
          <a:endParaRPr lang="en-GB" dirty="0"/>
        </a:p>
      </dgm:t>
    </dgm:pt>
    <dgm:pt modelId="{599FBB8D-B8CC-4F4A-8956-9B013B61800D}">
      <dgm:prSet custT="1"/>
      <dgm:spPr/>
      <dgm:t>
        <a:bodyPr/>
        <a:lstStyle/>
        <a:p>
          <a:r>
            <a:rPr lang="en-GB" sz="2000" dirty="0" smtClean="0">
              <a:solidFill>
                <a:schemeClr val="bg1"/>
              </a:solidFill>
            </a:rPr>
            <a:t>Research portal</a:t>
          </a:r>
          <a:endParaRPr lang="en-GB" sz="2000" dirty="0">
            <a:solidFill>
              <a:schemeClr val="bg1"/>
            </a:solidFill>
          </a:endParaRPr>
        </a:p>
      </dgm:t>
    </dgm:pt>
    <dgm:pt modelId="{37D1C95E-7EE3-4246-8C18-019C75BB7821}" type="parTrans" cxnId="{5CF2897C-3760-49E4-84CC-58070021265D}">
      <dgm:prSet/>
      <dgm:spPr/>
      <dgm:t>
        <a:bodyPr/>
        <a:lstStyle/>
        <a:p>
          <a:endParaRPr lang="en-GB" dirty="0"/>
        </a:p>
      </dgm:t>
    </dgm:pt>
    <dgm:pt modelId="{CCD15A82-390C-45A2-AD86-143A611639EF}" type="sibTrans" cxnId="{5CF2897C-3760-49E4-84CC-58070021265D}">
      <dgm:prSet/>
      <dgm:spPr/>
      <dgm:t>
        <a:bodyPr/>
        <a:lstStyle/>
        <a:p>
          <a:endParaRPr lang="en-GB" dirty="0"/>
        </a:p>
      </dgm:t>
    </dgm:pt>
    <dgm:pt modelId="{2A12EE96-E930-4935-A5FD-F79E1BCC5F40}">
      <dgm:prSet custT="1"/>
      <dgm:spPr/>
      <dgm:t>
        <a:bodyPr/>
        <a:lstStyle/>
        <a:p>
          <a:r>
            <a:rPr lang="en-GB" sz="2000" noProof="0" dirty="0" smtClean="0">
              <a:solidFill>
                <a:schemeClr val="bg1"/>
              </a:solidFill>
            </a:rPr>
            <a:t>Indicators</a:t>
          </a:r>
          <a:endParaRPr lang="en-GB" sz="2000" noProof="0" dirty="0">
            <a:solidFill>
              <a:schemeClr val="bg1"/>
            </a:solidFill>
          </a:endParaRPr>
        </a:p>
      </dgm:t>
    </dgm:pt>
    <dgm:pt modelId="{30044816-E901-4DF1-8829-E11EEF169E5F}" type="parTrans" cxnId="{979D149E-34F3-4D55-945F-AEDE4F7D6195}">
      <dgm:prSet/>
      <dgm:spPr/>
      <dgm:t>
        <a:bodyPr/>
        <a:lstStyle/>
        <a:p>
          <a:endParaRPr lang="en-GB" dirty="0"/>
        </a:p>
      </dgm:t>
    </dgm:pt>
    <dgm:pt modelId="{035004A5-4248-47CF-BC2F-035C3DFF9720}" type="sibTrans" cxnId="{979D149E-34F3-4D55-945F-AEDE4F7D6195}">
      <dgm:prSet/>
      <dgm:spPr/>
      <dgm:t>
        <a:bodyPr/>
        <a:lstStyle/>
        <a:p>
          <a:endParaRPr lang="en-GB" dirty="0"/>
        </a:p>
      </dgm:t>
    </dgm:pt>
    <dgm:pt modelId="{7A50FEFD-C236-40F1-A398-C226798C4761}" type="pres">
      <dgm:prSet presAssocID="{C9DC32DC-F75C-4E1C-9F04-2F2B5C668B06}" presName="Name0" presStyleCnt="0">
        <dgm:presLayoutVars>
          <dgm:chPref val="1"/>
          <dgm:dir/>
          <dgm:animOne val="branch"/>
          <dgm:animLvl val="lvl"/>
          <dgm:resizeHandles/>
        </dgm:presLayoutVars>
      </dgm:prSet>
      <dgm:spPr/>
      <dgm:t>
        <a:bodyPr/>
        <a:lstStyle/>
        <a:p>
          <a:endParaRPr lang="pt-PT"/>
        </a:p>
      </dgm:t>
    </dgm:pt>
    <dgm:pt modelId="{5349B722-2E2E-424E-9C76-08D24A83216F}" type="pres">
      <dgm:prSet presAssocID="{BACD9873-1335-4924-ADEA-3454C2ADF1F5}" presName="vertOne" presStyleCnt="0"/>
      <dgm:spPr/>
      <dgm:t>
        <a:bodyPr/>
        <a:lstStyle/>
        <a:p>
          <a:endParaRPr lang="pt-PT"/>
        </a:p>
      </dgm:t>
    </dgm:pt>
    <dgm:pt modelId="{005EFE1A-5AE2-471A-9EC9-40297F0C3FFD}" type="pres">
      <dgm:prSet presAssocID="{BACD9873-1335-4924-ADEA-3454C2ADF1F5}" presName="txOne" presStyleLbl="node0" presStyleIdx="0" presStyleCnt="1">
        <dgm:presLayoutVars>
          <dgm:chPref val="3"/>
        </dgm:presLayoutVars>
      </dgm:prSet>
      <dgm:spPr/>
      <dgm:t>
        <a:bodyPr/>
        <a:lstStyle/>
        <a:p>
          <a:endParaRPr lang="pt-PT"/>
        </a:p>
      </dgm:t>
    </dgm:pt>
    <dgm:pt modelId="{31A98128-4C7B-4221-B188-DBF8D89DC278}" type="pres">
      <dgm:prSet presAssocID="{BACD9873-1335-4924-ADEA-3454C2ADF1F5}" presName="parTransOne" presStyleCnt="0"/>
      <dgm:spPr/>
      <dgm:t>
        <a:bodyPr/>
        <a:lstStyle/>
        <a:p>
          <a:endParaRPr lang="pt-PT"/>
        </a:p>
      </dgm:t>
    </dgm:pt>
    <dgm:pt modelId="{72BF66A5-55B4-4900-940A-FA2DB4B2596B}" type="pres">
      <dgm:prSet presAssocID="{BACD9873-1335-4924-ADEA-3454C2ADF1F5}" presName="horzOne" presStyleCnt="0"/>
      <dgm:spPr/>
      <dgm:t>
        <a:bodyPr/>
        <a:lstStyle/>
        <a:p>
          <a:endParaRPr lang="pt-PT"/>
        </a:p>
      </dgm:t>
    </dgm:pt>
    <dgm:pt modelId="{7AAA8A35-1AD0-4B53-8106-477C7D839339}" type="pres">
      <dgm:prSet presAssocID="{BD50E346-F933-44F6-B31C-5C1B97542C3C}" presName="vertTwo" presStyleCnt="0"/>
      <dgm:spPr/>
      <dgm:t>
        <a:bodyPr/>
        <a:lstStyle/>
        <a:p>
          <a:endParaRPr lang="pt-PT"/>
        </a:p>
      </dgm:t>
    </dgm:pt>
    <dgm:pt modelId="{CAA747DF-3745-4F33-8CD9-E3E5D09814E6}" type="pres">
      <dgm:prSet presAssocID="{BD50E346-F933-44F6-B31C-5C1B97542C3C}" presName="txTwo" presStyleLbl="node2" presStyleIdx="0" presStyleCnt="4" custLinFactNeighborX="-485" custLinFactNeighborY="-39234">
        <dgm:presLayoutVars>
          <dgm:chPref val="3"/>
        </dgm:presLayoutVars>
      </dgm:prSet>
      <dgm:spPr/>
      <dgm:t>
        <a:bodyPr/>
        <a:lstStyle/>
        <a:p>
          <a:endParaRPr lang="pt-PT"/>
        </a:p>
      </dgm:t>
    </dgm:pt>
    <dgm:pt modelId="{06BEECA2-1AA6-45E8-9DF9-67943632912F}" type="pres">
      <dgm:prSet presAssocID="{BD50E346-F933-44F6-B31C-5C1B97542C3C}" presName="parTransTwo" presStyleCnt="0"/>
      <dgm:spPr/>
      <dgm:t>
        <a:bodyPr/>
        <a:lstStyle/>
        <a:p>
          <a:endParaRPr lang="pt-PT"/>
        </a:p>
      </dgm:t>
    </dgm:pt>
    <dgm:pt modelId="{32B50C9C-4841-49FA-B418-0C241DE6881C}" type="pres">
      <dgm:prSet presAssocID="{BD50E346-F933-44F6-B31C-5C1B97542C3C}" presName="horzTwo" presStyleCnt="0"/>
      <dgm:spPr/>
      <dgm:t>
        <a:bodyPr/>
        <a:lstStyle/>
        <a:p>
          <a:endParaRPr lang="pt-PT"/>
        </a:p>
      </dgm:t>
    </dgm:pt>
    <dgm:pt modelId="{2481F97D-C04B-48A8-B93E-84573D0224CC}" type="pres">
      <dgm:prSet presAssocID="{99406078-E38F-41D9-9CF4-8702F13F49C4}" presName="vertThree" presStyleCnt="0"/>
      <dgm:spPr/>
      <dgm:t>
        <a:bodyPr/>
        <a:lstStyle/>
        <a:p>
          <a:endParaRPr lang="pt-PT"/>
        </a:p>
      </dgm:t>
    </dgm:pt>
    <dgm:pt modelId="{CC35A79F-E422-4F5B-BA30-0B3F67090B8E}" type="pres">
      <dgm:prSet presAssocID="{99406078-E38F-41D9-9CF4-8702F13F49C4}" presName="txThree" presStyleLbl="node3" presStyleIdx="0" presStyleCnt="3">
        <dgm:presLayoutVars>
          <dgm:chPref val="3"/>
        </dgm:presLayoutVars>
      </dgm:prSet>
      <dgm:spPr/>
      <dgm:t>
        <a:bodyPr/>
        <a:lstStyle/>
        <a:p>
          <a:endParaRPr lang="pt-PT"/>
        </a:p>
      </dgm:t>
    </dgm:pt>
    <dgm:pt modelId="{75EE45F9-0BDF-453D-9AAA-57B9E397DCF1}" type="pres">
      <dgm:prSet presAssocID="{99406078-E38F-41D9-9CF4-8702F13F49C4}" presName="parTransThree" presStyleCnt="0"/>
      <dgm:spPr/>
      <dgm:t>
        <a:bodyPr/>
        <a:lstStyle/>
        <a:p>
          <a:endParaRPr lang="pt-PT"/>
        </a:p>
      </dgm:t>
    </dgm:pt>
    <dgm:pt modelId="{90003D33-9560-4871-A898-E4FF42DAB588}" type="pres">
      <dgm:prSet presAssocID="{99406078-E38F-41D9-9CF4-8702F13F49C4}" presName="horzThree" presStyleCnt="0"/>
      <dgm:spPr/>
      <dgm:t>
        <a:bodyPr/>
        <a:lstStyle/>
        <a:p>
          <a:endParaRPr lang="pt-PT"/>
        </a:p>
      </dgm:t>
    </dgm:pt>
    <dgm:pt modelId="{07197F33-0C0F-45C4-854B-507C646E2389}" type="pres">
      <dgm:prSet presAssocID="{8E8150EF-030E-464B-9AF4-0EEF9701F153}" presName="vertFour" presStyleCnt="0">
        <dgm:presLayoutVars>
          <dgm:chPref val="3"/>
        </dgm:presLayoutVars>
      </dgm:prSet>
      <dgm:spPr/>
      <dgm:t>
        <a:bodyPr/>
        <a:lstStyle/>
        <a:p>
          <a:endParaRPr lang="pt-PT"/>
        </a:p>
      </dgm:t>
    </dgm:pt>
    <dgm:pt modelId="{34AC595E-8B1A-4304-A2D3-6E102162E8B9}" type="pres">
      <dgm:prSet presAssocID="{8E8150EF-030E-464B-9AF4-0EEF9701F153}" presName="txFour" presStyleLbl="node4" presStyleIdx="0" presStyleCnt="3">
        <dgm:presLayoutVars>
          <dgm:chPref val="3"/>
        </dgm:presLayoutVars>
      </dgm:prSet>
      <dgm:spPr/>
      <dgm:t>
        <a:bodyPr/>
        <a:lstStyle/>
        <a:p>
          <a:endParaRPr lang="pt-PT"/>
        </a:p>
      </dgm:t>
    </dgm:pt>
    <dgm:pt modelId="{5F5F53D3-E38C-461E-AF46-9810A69E6969}" type="pres">
      <dgm:prSet presAssocID="{8E8150EF-030E-464B-9AF4-0EEF9701F153}" presName="parTransFour" presStyleCnt="0"/>
      <dgm:spPr/>
      <dgm:t>
        <a:bodyPr/>
        <a:lstStyle/>
        <a:p>
          <a:endParaRPr lang="pt-PT"/>
        </a:p>
      </dgm:t>
    </dgm:pt>
    <dgm:pt modelId="{857AC66B-C8AD-4FA9-B1FB-771271496037}" type="pres">
      <dgm:prSet presAssocID="{8E8150EF-030E-464B-9AF4-0EEF9701F153}" presName="horzFour" presStyleCnt="0"/>
      <dgm:spPr/>
      <dgm:t>
        <a:bodyPr/>
        <a:lstStyle/>
        <a:p>
          <a:endParaRPr lang="pt-PT"/>
        </a:p>
      </dgm:t>
    </dgm:pt>
    <dgm:pt modelId="{13073446-0F84-46CB-BD51-21EF41C39E89}" type="pres">
      <dgm:prSet presAssocID="{2A12EE96-E930-4935-A5FD-F79E1BCC5F40}" presName="vertFour" presStyleCnt="0">
        <dgm:presLayoutVars>
          <dgm:chPref val="3"/>
        </dgm:presLayoutVars>
      </dgm:prSet>
      <dgm:spPr/>
      <dgm:t>
        <a:bodyPr/>
        <a:lstStyle/>
        <a:p>
          <a:endParaRPr lang="pt-PT"/>
        </a:p>
      </dgm:t>
    </dgm:pt>
    <dgm:pt modelId="{117F62AC-04BB-49E8-BB77-01EB79FD6B7F}" type="pres">
      <dgm:prSet presAssocID="{2A12EE96-E930-4935-A5FD-F79E1BCC5F40}" presName="txFour" presStyleLbl="node4" presStyleIdx="1" presStyleCnt="3">
        <dgm:presLayoutVars>
          <dgm:chPref val="3"/>
        </dgm:presLayoutVars>
      </dgm:prSet>
      <dgm:spPr/>
      <dgm:t>
        <a:bodyPr/>
        <a:lstStyle/>
        <a:p>
          <a:endParaRPr lang="pt-PT"/>
        </a:p>
      </dgm:t>
    </dgm:pt>
    <dgm:pt modelId="{D2E9777B-0352-44D5-AADE-B32BA65ED91D}" type="pres">
      <dgm:prSet presAssocID="{2A12EE96-E930-4935-A5FD-F79E1BCC5F40}" presName="horzFour" presStyleCnt="0"/>
      <dgm:spPr/>
      <dgm:t>
        <a:bodyPr/>
        <a:lstStyle/>
        <a:p>
          <a:endParaRPr lang="pt-PT"/>
        </a:p>
      </dgm:t>
    </dgm:pt>
    <dgm:pt modelId="{B84F1162-45AE-48F6-B506-D262E12A581A}" type="pres">
      <dgm:prSet presAssocID="{E21F75A1-8E77-45EC-92E4-7BC949C5A225}" presName="sibSpaceTwo" presStyleCnt="0"/>
      <dgm:spPr/>
      <dgm:t>
        <a:bodyPr/>
        <a:lstStyle/>
        <a:p>
          <a:endParaRPr lang="pt-PT"/>
        </a:p>
      </dgm:t>
    </dgm:pt>
    <dgm:pt modelId="{E600BD98-6320-415A-A7E4-C822BA499F2F}" type="pres">
      <dgm:prSet presAssocID="{F0356CF4-F052-42BE-9F39-7695BCCA43D4}" presName="vertTwo" presStyleCnt="0"/>
      <dgm:spPr/>
      <dgm:t>
        <a:bodyPr/>
        <a:lstStyle/>
        <a:p>
          <a:endParaRPr lang="pt-PT"/>
        </a:p>
      </dgm:t>
    </dgm:pt>
    <dgm:pt modelId="{E4DEAF28-296A-4B29-8736-D97C954BEBA0}" type="pres">
      <dgm:prSet presAssocID="{F0356CF4-F052-42BE-9F39-7695BCCA43D4}" presName="txTwo" presStyleLbl="node2" presStyleIdx="1" presStyleCnt="4">
        <dgm:presLayoutVars>
          <dgm:chPref val="3"/>
        </dgm:presLayoutVars>
      </dgm:prSet>
      <dgm:spPr/>
      <dgm:t>
        <a:bodyPr/>
        <a:lstStyle/>
        <a:p>
          <a:endParaRPr lang="pt-PT"/>
        </a:p>
      </dgm:t>
    </dgm:pt>
    <dgm:pt modelId="{AEE285F2-6C82-4D78-8249-2C971BF366E6}" type="pres">
      <dgm:prSet presAssocID="{F0356CF4-F052-42BE-9F39-7695BCCA43D4}" presName="parTransTwo" presStyleCnt="0"/>
      <dgm:spPr/>
      <dgm:t>
        <a:bodyPr/>
        <a:lstStyle/>
        <a:p>
          <a:endParaRPr lang="pt-PT"/>
        </a:p>
      </dgm:t>
    </dgm:pt>
    <dgm:pt modelId="{68CD6B16-E146-4992-A8E6-FAD92368011B}" type="pres">
      <dgm:prSet presAssocID="{F0356CF4-F052-42BE-9F39-7695BCCA43D4}" presName="horzTwo" presStyleCnt="0"/>
      <dgm:spPr/>
      <dgm:t>
        <a:bodyPr/>
        <a:lstStyle/>
        <a:p>
          <a:endParaRPr lang="pt-PT"/>
        </a:p>
      </dgm:t>
    </dgm:pt>
    <dgm:pt modelId="{A4086BF6-82EB-4E18-87EE-70C4F613BFA1}" type="pres">
      <dgm:prSet presAssocID="{208837E9-23E2-44AC-9C0A-093734983BBC}" presName="vertThree" presStyleCnt="0"/>
      <dgm:spPr/>
      <dgm:t>
        <a:bodyPr/>
        <a:lstStyle/>
        <a:p>
          <a:endParaRPr lang="pt-PT"/>
        </a:p>
      </dgm:t>
    </dgm:pt>
    <dgm:pt modelId="{3ECF6498-979F-4CCD-9289-66327A15B881}" type="pres">
      <dgm:prSet presAssocID="{208837E9-23E2-44AC-9C0A-093734983BBC}" presName="txThree" presStyleLbl="node3" presStyleIdx="1" presStyleCnt="3">
        <dgm:presLayoutVars>
          <dgm:chPref val="3"/>
        </dgm:presLayoutVars>
      </dgm:prSet>
      <dgm:spPr/>
      <dgm:t>
        <a:bodyPr/>
        <a:lstStyle/>
        <a:p>
          <a:endParaRPr lang="pt-PT"/>
        </a:p>
      </dgm:t>
    </dgm:pt>
    <dgm:pt modelId="{6FD91632-E341-4103-9D3D-3F954F78C717}" type="pres">
      <dgm:prSet presAssocID="{208837E9-23E2-44AC-9C0A-093734983BBC}" presName="horzThree" presStyleCnt="0"/>
      <dgm:spPr/>
      <dgm:t>
        <a:bodyPr/>
        <a:lstStyle/>
        <a:p>
          <a:endParaRPr lang="pt-PT"/>
        </a:p>
      </dgm:t>
    </dgm:pt>
    <dgm:pt modelId="{43619BE0-B2AB-4715-9858-4BAB74DB23EE}" type="pres">
      <dgm:prSet presAssocID="{D48007CE-C62F-477D-B4AE-422793975C1C}" presName="sibSpaceTwo" presStyleCnt="0"/>
      <dgm:spPr/>
      <dgm:t>
        <a:bodyPr/>
        <a:lstStyle/>
        <a:p>
          <a:endParaRPr lang="pt-PT"/>
        </a:p>
      </dgm:t>
    </dgm:pt>
    <dgm:pt modelId="{9F724344-F1D9-4B18-8762-74983516B10C}" type="pres">
      <dgm:prSet presAssocID="{2FC3624C-E3C3-44A5-91C2-98BF1FA9F68E}" presName="vertTwo" presStyleCnt="0"/>
      <dgm:spPr/>
      <dgm:t>
        <a:bodyPr/>
        <a:lstStyle/>
        <a:p>
          <a:endParaRPr lang="pt-PT"/>
        </a:p>
      </dgm:t>
    </dgm:pt>
    <dgm:pt modelId="{ABB51790-7EE8-40D3-A9F7-AEC36C55DC2D}" type="pres">
      <dgm:prSet presAssocID="{2FC3624C-E3C3-44A5-91C2-98BF1FA9F68E}" presName="txTwo" presStyleLbl="node2" presStyleIdx="2" presStyleCnt="4">
        <dgm:presLayoutVars>
          <dgm:chPref val="3"/>
        </dgm:presLayoutVars>
      </dgm:prSet>
      <dgm:spPr/>
      <dgm:t>
        <a:bodyPr/>
        <a:lstStyle/>
        <a:p>
          <a:endParaRPr lang="pt-PT"/>
        </a:p>
      </dgm:t>
    </dgm:pt>
    <dgm:pt modelId="{70D848B3-C0BE-4872-A6D9-C4B7ABA4D742}" type="pres">
      <dgm:prSet presAssocID="{2FC3624C-E3C3-44A5-91C2-98BF1FA9F68E}" presName="horzTwo" presStyleCnt="0"/>
      <dgm:spPr/>
      <dgm:t>
        <a:bodyPr/>
        <a:lstStyle/>
        <a:p>
          <a:endParaRPr lang="pt-PT"/>
        </a:p>
      </dgm:t>
    </dgm:pt>
    <dgm:pt modelId="{AA6A85C5-8815-4B77-9383-1B8771FADC72}" type="pres">
      <dgm:prSet presAssocID="{DFA52660-E84E-4975-93D1-6EA5532DE408}" presName="sibSpaceTwo" presStyleCnt="0"/>
      <dgm:spPr/>
      <dgm:t>
        <a:bodyPr/>
        <a:lstStyle/>
        <a:p>
          <a:endParaRPr lang="pt-PT"/>
        </a:p>
      </dgm:t>
    </dgm:pt>
    <dgm:pt modelId="{524CA30E-B2C6-4F78-A0F9-697C270917D4}" type="pres">
      <dgm:prSet presAssocID="{D8696F32-7ECE-4592-B30D-54BFBD3E48CB}" presName="vertTwo" presStyleCnt="0"/>
      <dgm:spPr/>
      <dgm:t>
        <a:bodyPr/>
        <a:lstStyle/>
        <a:p>
          <a:endParaRPr lang="pt-PT"/>
        </a:p>
      </dgm:t>
    </dgm:pt>
    <dgm:pt modelId="{CE6FF970-6C70-46D1-89CE-F2C1BF825DB9}" type="pres">
      <dgm:prSet presAssocID="{D8696F32-7ECE-4592-B30D-54BFBD3E48CB}" presName="txTwo" presStyleLbl="node2" presStyleIdx="3" presStyleCnt="4">
        <dgm:presLayoutVars>
          <dgm:chPref val="3"/>
        </dgm:presLayoutVars>
      </dgm:prSet>
      <dgm:spPr/>
      <dgm:t>
        <a:bodyPr/>
        <a:lstStyle/>
        <a:p>
          <a:endParaRPr lang="pt-PT"/>
        </a:p>
      </dgm:t>
    </dgm:pt>
    <dgm:pt modelId="{86DBFD64-37C2-49D2-A30F-783C80DF9A76}" type="pres">
      <dgm:prSet presAssocID="{D8696F32-7ECE-4592-B30D-54BFBD3E48CB}" presName="parTransTwo" presStyleCnt="0"/>
      <dgm:spPr/>
      <dgm:t>
        <a:bodyPr/>
        <a:lstStyle/>
        <a:p>
          <a:endParaRPr lang="pt-PT"/>
        </a:p>
      </dgm:t>
    </dgm:pt>
    <dgm:pt modelId="{4E0E7536-A94B-4DA7-812B-3704D521F48B}" type="pres">
      <dgm:prSet presAssocID="{D8696F32-7ECE-4592-B30D-54BFBD3E48CB}" presName="horzTwo" presStyleCnt="0"/>
      <dgm:spPr/>
      <dgm:t>
        <a:bodyPr/>
        <a:lstStyle/>
        <a:p>
          <a:endParaRPr lang="pt-PT"/>
        </a:p>
      </dgm:t>
    </dgm:pt>
    <dgm:pt modelId="{6D5C52BD-17FC-48BA-97BB-9252CB6AF0FD}" type="pres">
      <dgm:prSet presAssocID="{27F97B70-53D5-4E0D-96A7-5FA0F22E8B91}" presName="vertThree" presStyleCnt="0"/>
      <dgm:spPr/>
      <dgm:t>
        <a:bodyPr/>
        <a:lstStyle/>
        <a:p>
          <a:endParaRPr lang="pt-PT"/>
        </a:p>
      </dgm:t>
    </dgm:pt>
    <dgm:pt modelId="{DDAB6412-7BCF-4777-8DF6-C85553561C14}" type="pres">
      <dgm:prSet presAssocID="{27F97B70-53D5-4E0D-96A7-5FA0F22E8B91}" presName="txThree" presStyleLbl="node3" presStyleIdx="2" presStyleCnt="3">
        <dgm:presLayoutVars>
          <dgm:chPref val="3"/>
        </dgm:presLayoutVars>
      </dgm:prSet>
      <dgm:spPr/>
      <dgm:t>
        <a:bodyPr/>
        <a:lstStyle/>
        <a:p>
          <a:endParaRPr lang="pt-PT"/>
        </a:p>
      </dgm:t>
    </dgm:pt>
    <dgm:pt modelId="{9A94C645-F7E6-4AA2-8190-BC4BEC5F1B54}" type="pres">
      <dgm:prSet presAssocID="{27F97B70-53D5-4E0D-96A7-5FA0F22E8B91}" presName="parTransThree" presStyleCnt="0"/>
      <dgm:spPr/>
      <dgm:t>
        <a:bodyPr/>
        <a:lstStyle/>
        <a:p>
          <a:endParaRPr lang="pt-PT"/>
        </a:p>
      </dgm:t>
    </dgm:pt>
    <dgm:pt modelId="{65B86576-CFD7-499C-A39E-496BB236D095}" type="pres">
      <dgm:prSet presAssocID="{27F97B70-53D5-4E0D-96A7-5FA0F22E8B91}" presName="horzThree" presStyleCnt="0"/>
      <dgm:spPr/>
      <dgm:t>
        <a:bodyPr/>
        <a:lstStyle/>
        <a:p>
          <a:endParaRPr lang="pt-PT"/>
        </a:p>
      </dgm:t>
    </dgm:pt>
    <dgm:pt modelId="{B5A15E6C-2D48-4834-8C4A-E9653D39DC7F}" type="pres">
      <dgm:prSet presAssocID="{599FBB8D-B8CC-4F4A-8956-9B013B61800D}" presName="vertFour" presStyleCnt="0">
        <dgm:presLayoutVars>
          <dgm:chPref val="3"/>
        </dgm:presLayoutVars>
      </dgm:prSet>
      <dgm:spPr/>
      <dgm:t>
        <a:bodyPr/>
        <a:lstStyle/>
        <a:p>
          <a:endParaRPr lang="pt-PT"/>
        </a:p>
      </dgm:t>
    </dgm:pt>
    <dgm:pt modelId="{96E686D8-5953-4C9D-B3F8-F70B029D5121}" type="pres">
      <dgm:prSet presAssocID="{599FBB8D-B8CC-4F4A-8956-9B013B61800D}" presName="txFour" presStyleLbl="node4" presStyleIdx="2" presStyleCnt="3">
        <dgm:presLayoutVars>
          <dgm:chPref val="3"/>
        </dgm:presLayoutVars>
      </dgm:prSet>
      <dgm:spPr/>
      <dgm:t>
        <a:bodyPr/>
        <a:lstStyle/>
        <a:p>
          <a:endParaRPr lang="pt-PT"/>
        </a:p>
      </dgm:t>
    </dgm:pt>
    <dgm:pt modelId="{6C70C514-1242-4F62-8702-0BB9DCEE47AF}" type="pres">
      <dgm:prSet presAssocID="{599FBB8D-B8CC-4F4A-8956-9B013B61800D}" presName="horzFour" presStyleCnt="0"/>
      <dgm:spPr/>
      <dgm:t>
        <a:bodyPr/>
        <a:lstStyle/>
        <a:p>
          <a:endParaRPr lang="pt-PT"/>
        </a:p>
      </dgm:t>
    </dgm:pt>
  </dgm:ptLst>
  <dgm:cxnLst>
    <dgm:cxn modelId="{2BFED4C3-078D-4E80-9E8E-3BD3EB7E6065}" type="presOf" srcId="{99406078-E38F-41D9-9CF4-8702F13F49C4}" destId="{CC35A79F-E422-4F5B-BA30-0B3F67090B8E}" srcOrd="0" destOrd="0" presId="urn:microsoft.com/office/officeart/2005/8/layout/hierarchy4"/>
    <dgm:cxn modelId="{B58C3F06-2B1E-432B-9C85-D0FAFBD49F8C}" type="presOf" srcId="{8E8150EF-030E-464B-9AF4-0EEF9701F153}" destId="{34AC595E-8B1A-4304-A2D3-6E102162E8B9}" srcOrd="0" destOrd="0" presId="urn:microsoft.com/office/officeart/2005/8/layout/hierarchy4"/>
    <dgm:cxn modelId="{B86135FD-4AD4-4F59-B9B4-21203814EEA2}" srcId="{BD50E346-F933-44F6-B31C-5C1B97542C3C}" destId="{99406078-E38F-41D9-9CF4-8702F13F49C4}" srcOrd="0" destOrd="0" parTransId="{0C10C84B-181A-491C-80A6-EDE5C287D382}" sibTransId="{3507D059-8762-41B6-A6EA-01CFE37BF055}"/>
    <dgm:cxn modelId="{5CF2897C-3760-49E4-84CC-58070021265D}" srcId="{27F97B70-53D5-4E0D-96A7-5FA0F22E8B91}" destId="{599FBB8D-B8CC-4F4A-8956-9B013B61800D}" srcOrd="0" destOrd="0" parTransId="{37D1C95E-7EE3-4246-8C18-019C75BB7821}" sibTransId="{CCD15A82-390C-45A2-AD86-143A611639EF}"/>
    <dgm:cxn modelId="{44EE39D3-08D1-4C07-A2EC-59F1E97085FD}" type="presOf" srcId="{F0356CF4-F052-42BE-9F39-7695BCCA43D4}" destId="{E4DEAF28-296A-4B29-8736-D97C954BEBA0}" srcOrd="0" destOrd="0" presId="urn:microsoft.com/office/officeart/2005/8/layout/hierarchy4"/>
    <dgm:cxn modelId="{F601A938-375B-4C30-8C44-21FB961AE667}" type="presOf" srcId="{C9DC32DC-F75C-4E1C-9F04-2F2B5C668B06}" destId="{7A50FEFD-C236-40F1-A398-C226798C4761}" srcOrd="0" destOrd="0" presId="urn:microsoft.com/office/officeart/2005/8/layout/hierarchy4"/>
    <dgm:cxn modelId="{A80C7FB6-B22F-46E8-9D5C-3567359D8172}" type="presOf" srcId="{BD50E346-F933-44F6-B31C-5C1B97542C3C}" destId="{CAA747DF-3745-4F33-8CD9-E3E5D09814E6}" srcOrd="0" destOrd="0" presId="urn:microsoft.com/office/officeart/2005/8/layout/hierarchy4"/>
    <dgm:cxn modelId="{EC40F067-FF1B-4C0C-9B54-2F1ED96516DA}" srcId="{D8696F32-7ECE-4592-B30D-54BFBD3E48CB}" destId="{27F97B70-53D5-4E0D-96A7-5FA0F22E8B91}" srcOrd="0" destOrd="0" parTransId="{E157EE16-CE6F-48F7-88F8-A66A28608CD3}" sibTransId="{6468E507-8158-45FA-A994-B3B744313DFF}"/>
    <dgm:cxn modelId="{DC6815F6-84D8-4BF7-990A-F6E6152A208E}" type="presOf" srcId="{599FBB8D-B8CC-4F4A-8956-9B013B61800D}" destId="{96E686D8-5953-4C9D-B3F8-F70B029D5121}" srcOrd="0" destOrd="0" presId="urn:microsoft.com/office/officeart/2005/8/layout/hierarchy4"/>
    <dgm:cxn modelId="{979D149E-34F3-4D55-945F-AEDE4F7D6195}" srcId="{8E8150EF-030E-464B-9AF4-0EEF9701F153}" destId="{2A12EE96-E930-4935-A5FD-F79E1BCC5F40}" srcOrd="0" destOrd="0" parTransId="{30044816-E901-4DF1-8829-E11EEF169E5F}" sibTransId="{035004A5-4248-47CF-BC2F-035C3DFF9720}"/>
    <dgm:cxn modelId="{FAE17EA2-4C81-4CA9-AF83-5BB1CD12D599}" srcId="{F0356CF4-F052-42BE-9F39-7695BCCA43D4}" destId="{208837E9-23E2-44AC-9C0A-093734983BBC}" srcOrd="0" destOrd="0" parTransId="{991D0BDF-6A3F-44A2-982A-746FF866DA8A}" sibTransId="{EE865993-85F0-4D16-B05A-0BB660604105}"/>
    <dgm:cxn modelId="{0C357998-AE4B-4E97-8F8F-B3FB3277CF82}" type="presOf" srcId="{208837E9-23E2-44AC-9C0A-093734983BBC}" destId="{3ECF6498-979F-4CCD-9289-66327A15B881}" srcOrd="0" destOrd="0" presId="urn:microsoft.com/office/officeart/2005/8/layout/hierarchy4"/>
    <dgm:cxn modelId="{416B206A-69A4-44D2-A931-82FD0FAC3E51}" type="presOf" srcId="{27F97B70-53D5-4E0D-96A7-5FA0F22E8B91}" destId="{DDAB6412-7BCF-4777-8DF6-C85553561C14}" srcOrd="0" destOrd="0" presId="urn:microsoft.com/office/officeart/2005/8/layout/hierarchy4"/>
    <dgm:cxn modelId="{9C21DB93-C1A9-44C9-ACE2-E5079C7A0A56}" type="presOf" srcId="{2A12EE96-E930-4935-A5FD-F79E1BCC5F40}" destId="{117F62AC-04BB-49E8-BB77-01EB79FD6B7F}" srcOrd="0" destOrd="0" presId="urn:microsoft.com/office/officeart/2005/8/layout/hierarchy4"/>
    <dgm:cxn modelId="{D0B38FF6-1EF8-41C1-A897-A911EE89C182}" type="presOf" srcId="{BACD9873-1335-4924-ADEA-3454C2ADF1F5}" destId="{005EFE1A-5AE2-471A-9EC9-40297F0C3FFD}" srcOrd="0" destOrd="0" presId="urn:microsoft.com/office/officeart/2005/8/layout/hierarchy4"/>
    <dgm:cxn modelId="{BA0937D1-F6CB-4AD2-A63D-21365F908862}" type="presOf" srcId="{2FC3624C-E3C3-44A5-91C2-98BF1FA9F68E}" destId="{ABB51790-7EE8-40D3-A9F7-AEC36C55DC2D}" srcOrd="0" destOrd="0" presId="urn:microsoft.com/office/officeart/2005/8/layout/hierarchy4"/>
    <dgm:cxn modelId="{CA6E3392-D423-4763-B5A6-886780C97F76}" srcId="{BACD9873-1335-4924-ADEA-3454C2ADF1F5}" destId="{2FC3624C-E3C3-44A5-91C2-98BF1FA9F68E}" srcOrd="2" destOrd="0" parTransId="{0B02D0B0-03C6-469D-B5F2-7AA751D810D8}" sibTransId="{DFA52660-E84E-4975-93D1-6EA5532DE408}"/>
    <dgm:cxn modelId="{0F40116E-6C36-4067-AF8B-CD3FAEC45265}" srcId="{99406078-E38F-41D9-9CF4-8702F13F49C4}" destId="{8E8150EF-030E-464B-9AF4-0EEF9701F153}" srcOrd="0" destOrd="0" parTransId="{17DC2388-70EB-4F8A-AFDF-5F78D7F2E07C}" sibTransId="{681B63F1-D8B8-40D7-85BB-681AD1C8C647}"/>
    <dgm:cxn modelId="{9A67ED51-01CE-4248-B253-4A7A0A83165D}" srcId="{BACD9873-1335-4924-ADEA-3454C2ADF1F5}" destId="{D8696F32-7ECE-4592-B30D-54BFBD3E48CB}" srcOrd="3" destOrd="0" parTransId="{D7EAAB16-0B94-4BC3-AC2B-18FB7BD4FE86}" sibTransId="{5A9B3D5A-418E-41F9-B1C0-5E9325D8D204}"/>
    <dgm:cxn modelId="{269FD1B7-5F3C-49B0-8A47-8EA36A18B724}" srcId="{BACD9873-1335-4924-ADEA-3454C2ADF1F5}" destId="{F0356CF4-F052-42BE-9F39-7695BCCA43D4}" srcOrd="1" destOrd="0" parTransId="{E2794C69-D255-4653-89B7-D8FB9E82CE02}" sibTransId="{D48007CE-C62F-477D-B4AE-422793975C1C}"/>
    <dgm:cxn modelId="{50DC6B21-A323-4647-9D1F-4FF0DEB7398F}" srcId="{C9DC32DC-F75C-4E1C-9F04-2F2B5C668B06}" destId="{BACD9873-1335-4924-ADEA-3454C2ADF1F5}" srcOrd="0" destOrd="0" parTransId="{C115E153-B3D6-49DA-B4FB-A0D269287563}" sibTransId="{4CC04EC2-2980-4D81-ADAC-E5ADEAD843A9}"/>
    <dgm:cxn modelId="{9174FD19-A320-4F31-90B0-B4185DE60C5C}" srcId="{BACD9873-1335-4924-ADEA-3454C2ADF1F5}" destId="{BD50E346-F933-44F6-B31C-5C1B97542C3C}" srcOrd="0" destOrd="0" parTransId="{03266D1E-F4A6-4680-93D5-C32C723DDF94}" sibTransId="{E21F75A1-8E77-45EC-92E4-7BC949C5A225}"/>
    <dgm:cxn modelId="{8E6714F6-9B72-4581-8AF9-966D8F52C859}" type="presOf" srcId="{D8696F32-7ECE-4592-B30D-54BFBD3E48CB}" destId="{CE6FF970-6C70-46D1-89CE-F2C1BF825DB9}" srcOrd="0" destOrd="0" presId="urn:microsoft.com/office/officeart/2005/8/layout/hierarchy4"/>
    <dgm:cxn modelId="{2BB1DE40-BB61-49AD-B641-6B65BE71A9A1}" type="presParOf" srcId="{7A50FEFD-C236-40F1-A398-C226798C4761}" destId="{5349B722-2E2E-424E-9C76-08D24A83216F}" srcOrd="0" destOrd="0" presId="urn:microsoft.com/office/officeart/2005/8/layout/hierarchy4"/>
    <dgm:cxn modelId="{B78800D6-C9C4-43E4-A54E-4B6D4E160F12}" type="presParOf" srcId="{5349B722-2E2E-424E-9C76-08D24A83216F}" destId="{005EFE1A-5AE2-471A-9EC9-40297F0C3FFD}" srcOrd="0" destOrd="0" presId="urn:microsoft.com/office/officeart/2005/8/layout/hierarchy4"/>
    <dgm:cxn modelId="{A34EE1EC-0486-48D6-8E10-4971145F3F09}" type="presParOf" srcId="{5349B722-2E2E-424E-9C76-08D24A83216F}" destId="{31A98128-4C7B-4221-B188-DBF8D89DC278}" srcOrd="1" destOrd="0" presId="urn:microsoft.com/office/officeart/2005/8/layout/hierarchy4"/>
    <dgm:cxn modelId="{13989EC2-D690-456D-A5C1-3AE07AFFCF96}" type="presParOf" srcId="{5349B722-2E2E-424E-9C76-08D24A83216F}" destId="{72BF66A5-55B4-4900-940A-FA2DB4B2596B}" srcOrd="2" destOrd="0" presId="urn:microsoft.com/office/officeart/2005/8/layout/hierarchy4"/>
    <dgm:cxn modelId="{56B3CE6D-650F-4D39-B877-9AB8845B108D}" type="presParOf" srcId="{72BF66A5-55B4-4900-940A-FA2DB4B2596B}" destId="{7AAA8A35-1AD0-4B53-8106-477C7D839339}" srcOrd="0" destOrd="0" presId="urn:microsoft.com/office/officeart/2005/8/layout/hierarchy4"/>
    <dgm:cxn modelId="{D6B26783-2DB6-48DA-88AC-CFEAD1125B95}" type="presParOf" srcId="{7AAA8A35-1AD0-4B53-8106-477C7D839339}" destId="{CAA747DF-3745-4F33-8CD9-E3E5D09814E6}" srcOrd="0" destOrd="0" presId="urn:microsoft.com/office/officeart/2005/8/layout/hierarchy4"/>
    <dgm:cxn modelId="{E6EB8A6F-C4E2-4369-8664-DE61A93D51E3}" type="presParOf" srcId="{7AAA8A35-1AD0-4B53-8106-477C7D839339}" destId="{06BEECA2-1AA6-45E8-9DF9-67943632912F}" srcOrd="1" destOrd="0" presId="urn:microsoft.com/office/officeart/2005/8/layout/hierarchy4"/>
    <dgm:cxn modelId="{CAFD6DCD-1335-48D0-9C4A-7B1CEFB7632C}" type="presParOf" srcId="{7AAA8A35-1AD0-4B53-8106-477C7D839339}" destId="{32B50C9C-4841-49FA-B418-0C241DE6881C}" srcOrd="2" destOrd="0" presId="urn:microsoft.com/office/officeart/2005/8/layout/hierarchy4"/>
    <dgm:cxn modelId="{A3945401-D083-4167-844E-131CEAFF4CFD}" type="presParOf" srcId="{32B50C9C-4841-49FA-B418-0C241DE6881C}" destId="{2481F97D-C04B-48A8-B93E-84573D0224CC}" srcOrd="0" destOrd="0" presId="urn:microsoft.com/office/officeart/2005/8/layout/hierarchy4"/>
    <dgm:cxn modelId="{46951302-66F5-4E65-AA5F-FC54EB5DAC92}" type="presParOf" srcId="{2481F97D-C04B-48A8-B93E-84573D0224CC}" destId="{CC35A79F-E422-4F5B-BA30-0B3F67090B8E}" srcOrd="0" destOrd="0" presId="urn:microsoft.com/office/officeart/2005/8/layout/hierarchy4"/>
    <dgm:cxn modelId="{F5EEEF87-CFB3-4857-AA7F-C1A29D61994B}" type="presParOf" srcId="{2481F97D-C04B-48A8-B93E-84573D0224CC}" destId="{75EE45F9-0BDF-453D-9AAA-57B9E397DCF1}" srcOrd="1" destOrd="0" presId="urn:microsoft.com/office/officeart/2005/8/layout/hierarchy4"/>
    <dgm:cxn modelId="{1AB85016-D303-4223-B13C-BC72EFB618AD}" type="presParOf" srcId="{2481F97D-C04B-48A8-B93E-84573D0224CC}" destId="{90003D33-9560-4871-A898-E4FF42DAB588}" srcOrd="2" destOrd="0" presId="urn:microsoft.com/office/officeart/2005/8/layout/hierarchy4"/>
    <dgm:cxn modelId="{0B93644C-BD82-49A4-9BBE-D209A5E0F8B2}" type="presParOf" srcId="{90003D33-9560-4871-A898-E4FF42DAB588}" destId="{07197F33-0C0F-45C4-854B-507C646E2389}" srcOrd="0" destOrd="0" presId="urn:microsoft.com/office/officeart/2005/8/layout/hierarchy4"/>
    <dgm:cxn modelId="{1165BA0D-4A86-4234-844D-146F8D3AC2E7}" type="presParOf" srcId="{07197F33-0C0F-45C4-854B-507C646E2389}" destId="{34AC595E-8B1A-4304-A2D3-6E102162E8B9}" srcOrd="0" destOrd="0" presId="urn:microsoft.com/office/officeart/2005/8/layout/hierarchy4"/>
    <dgm:cxn modelId="{95BB88CE-54C4-44AB-8024-0EE2202C0FB9}" type="presParOf" srcId="{07197F33-0C0F-45C4-854B-507C646E2389}" destId="{5F5F53D3-E38C-461E-AF46-9810A69E6969}" srcOrd="1" destOrd="0" presId="urn:microsoft.com/office/officeart/2005/8/layout/hierarchy4"/>
    <dgm:cxn modelId="{3AE1486D-5D63-4214-8370-3913C8656BF7}" type="presParOf" srcId="{07197F33-0C0F-45C4-854B-507C646E2389}" destId="{857AC66B-C8AD-4FA9-B1FB-771271496037}" srcOrd="2" destOrd="0" presId="urn:microsoft.com/office/officeart/2005/8/layout/hierarchy4"/>
    <dgm:cxn modelId="{6E7209DC-50BD-47C9-B36E-C67F0657AC75}" type="presParOf" srcId="{857AC66B-C8AD-4FA9-B1FB-771271496037}" destId="{13073446-0F84-46CB-BD51-21EF41C39E89}" srcOrd="0" destOrd="0" presId="urn:microsoft.com/office/officeart/2005/8/layout/hierarchy4"/>
    <dgm:cxn modelId="{640B98D0-51C3-4AD2-9CA3-38C4C84D79E2}" type="presParOf" srcId="{13073446-0F84-46CB-BD51-21EF41C39E89}" destId="{117F62AC-04BB-49E8-BB77-01EB79FD6B7F}" srcOrd="0" destOrd="0" presId="urn:microsoft.com/office/officeart/2005/8/layout/hierarchy4"/>
    <dgm:cxn modelId="{3E13A280-7261-44A2-9CA1-6334B2D4FE2D}" type="presParOf" srcId="{13073446-0F84-46CB-BD51-21EF41C39E89}" destId="{D2E9777B-0352-44D5-AADE-B32BA65ED91D}" srcOrd="1" destOrd="0" presId="urn:microsoft.com/office/officeart/2005/8/layout/hierarchy4"/>
    <dgm:cxn modelId="{7732BABE-2BDA-4AF3-8638-E7B294B4FA32}" type="presParOf" srcId="{72BF66A5-55B4-4900-940A-FA2DB4B2596B}" destId="{B84F1162-45AE-48F6-B506-D262E12A581A}" srcOrd="1" destOrd="0" presId="urn:microsoft.com/office/officeart/2005/8/layout/hierarchy4"/>
    <dgm:cxn modelId="{7FE93DB6-5A3A-4A85-8F89-59FC5525869A}" type="presParOf" srcId="{72BF66A5-55B4-4900-940A-FA2DB4B2596B}" destId="{E600BD98-6320-415A-A7E4-C822BA499F2F}" srcOrd="2" destOrd="0" presId="urn:microsoft.com/office/officeart/2005/8/layout/hierarchy4"/>
    <dgm:cxn modelId="{49AA4E6B-5FCE-46D3-96BD-EA545E517C64}" type="presParOf" srcId="{E600BD98-6320-415A-A7E4-C822BA499F2F}" destId="{E4DEAF28-296A-4B29-8736-D97C954BEBA0}" srcOrd="0" destOrd="0" presId="urn:microsoft.com/office/officeart/2005/8/layout/hierarchy4"/>
    <dgm:cxn modelId="{1FA97275-9738-4F33-9CA5-4067ADACC850}" type="presParOf" srcId="{E600BD98-6320-415A-A7E4-C822BA499F2F}" destId="{AEE285F2-6C82-4D78-8249-2C971BF366E6}" srcOrd="1" destOrd="0" presId="urn:microsoft.com/office/officeart/2005/8/layout/hierarchy4"/>
    <dgm:cxn modelId="{67755C4D-C30D-456F-92CC-9F0899755571}" type="presParOf" srcId="{E600BD98-6320-415A-A7E4-C822BA499F2F}" destId="{68CD6B16-E146-4992-A8E6-FAD92368011B}" srcOrd="2" destOrd="0" presId="urn:microsoft.com/office/officeart/2005/8/layout/hierarchy4"/>
    <dgm:cxn modelId="{AC5D29F2-2096-4F84-A6D3-ECB5F1618426}" type="presParOf" srcId="{68CD6B16-E146-4992-A8E6-FAD92368011B}" destId="{A4086BF6-82EB-4E18-87EE-70C4F613BFA1}" srcOrd="0" destOrd="0" presId="urn:microsoft.com/office/officeart/2005/8/layout/hierarchy4"/>
    <dgm:cxn modelId="{C2B77BA5-70B8-4D16-97FE-F21BE8ECCFAB}" type="presParOf" srcId="{A4086BF6-82EB-4E18-87EE-70C4F613BFA1}" destId="{3ECF6498-979F-4CCD-9289-66327A15B881}" srcOrd="0" destOrd="0" presId="urn:microsoft.com/office/officeart/2005/8/layout/hierarchy4"/>
    <dgm:cxn modelId="{5D7619F6-289E-40D7-A930-83D026960460}" type="presParOf" srcId="{A4086BF6-82EB-4E18-87EE-70C4F613BFA1}" destId="{6FD91632-E341-4103-9D3D-3F954F78C717}" srcOrd="1" destOrd="0" presId="urn:microsoft.com/office/officeart/2005/8/layout/hierarchy4"/>
    <dgm:cxn modelId="{7FE8A851-9277-4705-8018-A982937E81AF}" type="presParOf" srcId="{72BF66A5-55B4-4900-940A-FA2DB4B2596B}" destId="{43619BE0-B2AB-4715-9858-4BAB74DB23EE}" srcOrd="3" destOrd="0" presId="urn:microsoft.com/office/officeart/2005/8/layout/hierarchy4"/>
    <dgm:cxn modelId="{012D9F84-038C-436E-841F-1C276E9F0A4E}" type="presParOf" srcId="{72BF66A5-55B4-4900-940A-FA2DB4B2596B}" destId="{9F724344-F1D9-4B18-8762-74983516B10C}" srcOrd="4" destOrd="0" presId="urn:microsoft.com/office/officeart/2005/8/layout/hierarchy4"/>
    <dgm:cxn modelId="{203E1A6B-1B5D-4061-AE7B-71C4427FF2F3}" type="presParOf" srcId="{9F724344-F1D9-4B18-8762-74983516B10C}" destId="{ABB51790-7EE8-40D3-A9F7-AEC36C55DC2D}" srcOrd="0" destOrd="0" presId="urn:microsoft.com/office/officeart/2005/8/layout/hierarchy4"/>
    <dgm:cxn modelId="{1BD0FED1-B383-4F81-AC4C-4C1E659958A8}" type="presParOf" srcId="{9F724344-F1D9-4B18-8762-74983516B10C}" destId="{70D848B3-C0BE-4872-A6D9-C4B7ABA4D742}" srcOrd="1" destOrd="0" presId="urn:microsoft.com/office/officeart/2005/8/layout/hierarchy4"/>
    <dgm:cxn modelId="{430AC747-F457-4DE5-A314-82105517FCF8}" type="presParOf" srcId="{72BF66A5-55B4-4900-940A-FA2DB4B2596B}" destId="{AA6A85C5-8815-4B77-9383-1B8771FADC72}" srcOrd="5" destOrd="0" presId="urn:microsoft.com/office/officeart/2005/8/layout/hierarchy4"/>
    <dgm:cxn modelId="{44E21BB3-59ED-42D9-A85F-6EEEFFCA61ED}" type="presParOf" srcId="{72BF66A5-55B4-4900-940A-FA2DB4B2596B}" destId="{524CA30E-B2C6-4F78-A0F9-697C270917D4}" srcOrd="6" destOrd="0" presId="urn:microsoft.com/office/officeart/2005/8/layout/hierarchy4"/>
    <dgm:cxn modelId="{8F9BD3D3-D338-431F-98C5-B90986E5D328}" type="presParOf" srcId="{524CA30E-B2C6-4F78-A0F9-697C270917D4}" destId="{CE6FF970-6C70-46D1-89CE-F2C1BF825DB9}" srcOrd="0" destOrd="0" presId="urn:microsoft.com/office/officeart/2005/8/layout/hierarchy4"/>
    <dgm:cxn modelId="{9291A679-4E57-4919-BDD7-3F4532B3D419}" type="presParOf" srcId="{524CA30E-B2C6-4F78-A0F9-697C270917D4}" destId="{86DBFD64-37C2-49D2-A30F-783C80DF9A76}" srcOrd="1" destOrd="0" presId="urn:microsoft.com/office/officeart/2005/8/layout/hierarchy4"/>
    <dgm:cxn modelId="{1B71B08B-CB68-4A5A-8EEE-060B02A95F1F}" type="presParOf" srcId="{524CA30E-B2C6-4F78-A0F9-697C270917D4}" destId="{4E0E7536-A94B-4DA7-812B-3704D521F48B}" srcOrd="2" destOrd="0" presId="urn:microsoft.com/office/officeart/2005/8/layout/hierarchy4"/>
    <dgm:cxn modelId="{942591B1-156C-4F5C-9E74-8B14A27C77BF}" type="presParOf" srcId="{4E0E7536-A94B-4DA7-812B-3704D521F48B}" destId="{6D5C52BD-17FC-48BA-97BB-9252CB6AF0FD}" srcOrd="0" destOrd="0" presId="urn:microsoft.com/office/officeart/2005/8/layout/hierarchy4"/>
    <dgm:cxn modelId="{0F9D2A57-E4AD-44D8-A371-B9AA0CCD5D39}" type="presParOf" srcId="{6D5C52BD-17FC-48BA-97BB-9252CB6AF0FD}" destId="{DDAB6412-7BCF-4777-8DF6-C85553561C14}" srcOrd="0" destOrd="0" presId="urn:microsoft.com/office/officeart/2005/8/layout/hierarchy4"/>
    <dgm:cxn modelId="{946C3360-5F40-408F-91AA-F5E47D6573EB}" type="presParOf" srcId="{6D5C52BD-17FC-48BA-97BB-9252CB6AF0FD}" destId="{9A94C645-F7E6-4AA2-8190-BC4BEC5F1B54}" srcOrd="1" destOrd="0" presId="urn:microsoft.com/office/officeart/2005/8/layout/hierarchy4"/>
    <dgm:cxn modelId="{52032F01-620F-462E-8951-029CB8EA374B}" type="presParOf" srcId="{6D5C52BD-17FC-48BA-97BB-9252CB6AF0FD}" destId="{65B86576-CFD7-499C-A39E-496BB236D095}" srcOrd="2" destOrd="0" presId="urn:microsoft.com/office/officeart/2005/8/layout/hierarchy4"/>
    <dgm:cxn modelId="{35CE0A5B-DC6C-4AEB-969F-2303877F8CC9}" type="presParOf" srcId="{65B86576-CFD7-499C-A39E-496BB236D095}" destId="{B5A15E6C-2D48-4834-8C4A-E9653D39DC7F}" srcOrd="0" destOrd="0" presId="urn:microsoft.com/office/officeart/2005/8/layout/hierarchy4"/>
    <dgm:cxn modelId="{A73F9364-2FB8-42D3-9B1B-512C1B2F89B0}" type="presParOf" srcId="{B5A15E6C-2D48-4834-8C4A-E9653D39DC7F}" destId="{96E686D8-5953-4C9D-B3F8-F70B029D5121}" srcOrd="0" destOrd="0" presId="urn:microsoft.com/office/officeart/2005/8/layout/hierarchy4"/>
    <dgm:cxn modelId="{60CA249B-E2BD-446A-80B8-D65C9D9950C5}" type="presParOf" srcId="{B5A15E6C-2D48-4834-8C4A-E9653D39DC7F}" destId="{6C70C514-1242-4F62-8702-0BB9DCEE47A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DC32DC-F75C-4E1C-9F04-2F2B5C668B06}" type="doc">
      <dgm:prSet loTypeId="urn:microsoft.com/office/officeart/2005/8/layout/hierarchy4" loCatId="list" qsTypeId="urn:microsoft.com/office/officeart/2005/8/quickstyle/simple5" qsCatId="simple" csTypeId="urn:microsoft.com/office/officeart/2005/8/colors/accent0_3" csCatId="mainScheme" phldr="1"/>
      <dgm:spPr/>
      <dgm:t>
        <a:bodyPr/>
        <a:lstStyle/>
        <a:p>
          <a:endParaRPr lang="pt-PT"/>
        </a:p>
      </dgm:t>
    </dgm:pt>
    <dgm:pt modelId="{BACD9873-1335-4924-ADEA-3454C2ADF1F5}">
      <dgm:prSet phldrT="[Text]" custT="1"/>
      <dgm:spPr/>
      <dgm:t>
        <a:bodyPr/>
        <a:lstStyle/>
        <a:p>
          <a:r>
            <a:rPr lang="en-GB" sz="2800" dirty="0" smtClean="0">
              <a:solidFill>
                <a:schemeClr val="bg1"/>
              </a:solidFill>
            </a:rPr>
            <a:t>CRIS – Current Research Information Systems</a:t>
          </a:r>
          <a:endParaRPr lang="en-GB" sz="2800" dirty="0">
            <a:solidFill>
              <a:schemeClr val="bg1"/>
            </a:solidFill>
          </a:endParaRPr>
        </a:p>
      </dgm:t>
    </dgm:pt>
    <dgm:pt modelId="{C115E153-B3D6-49DA-B4FB-A0D269287563}" type="parTrans" cxnId="{50DC6B21-A323-4647-9D1F-4FF0DEB7398F}">
      <dgm:prSet/>
      <dgm:spPr/>
      <dgm:t>
        <a:bodyPr/>
        <a:lstStyle/>
        <a:p>
          <a:endParaRPr lang="en-GB" dirty="0"/>
        </a:p>
      </dgm:t>
    </dgm:pt>
    <dgm:pt modelId="{4CC04EC2-2980-4D81-ADAC-E5ADEAD843A9}" type="sibTrans" cxnId="{50DC6B21-A323-4647-9D1F-4FF0DEB7398F}">
      <dgm:prSet/>
      <dgm:spPr/>
      <dgm:t>
        <a:bodyPr/>
        <a:lstStyle/>
        <a:p>
          <a:endParaRPr lang="en-GB" dirty="0"/>
        </a:p>
      </dgm:t>
    </dgm:pt>
    <dgm:pt modelId="{BD50E346-F933-44F6-B31C-5C1B97542C3C}">
      <dgm:prSet phldrT="[Text]" custT="1"/>
      <dgm:spPr>
        <a:solidFill>
          <a:schemeClr val="tx2"/>
        </a:solidFill>
      </dgm:spPr>
      <dgm:t>
        <a:bodyPr/>
        <a:lstStyle/>
        <a:p>
          <a:r>
            <a:rPr lang="en-GB" sz="2000" dirty="0" smtClean="0">
              <a:solidFill>
                <a:schemeClr val="bg1"/>
              </a:solidFill>
            </a:rPr>
            <a:t>Academic expertise</a:t>
          </a:r>
          <a:endParaRPr lang="en-GB" sz="2000" dirty="0">
            <a:solidFill>
              <a:schemeClr val="bg1"/>
            </a:solidFill>
          </a:endParaRPr>
        </a:p>
      </dgm:t>
    </dgm:pt>
    <dgm:pt modelId="{03266D1E-F4A6-4680-93D5-C32C723DDF94}" type="parTrans" cxnId="{9174FD19-A320-4F31-90B0-B4185DE60C5C}">
      <dgm:prSet/>
      <dgm:spPr/>
      <dgm:t>
        <a:bodyPr/>
        <a:lstStyle/>
        <a:p>
          <a:endParaRPr lang="en-GB" dirty="0"/>
        </a:p>
      </dgm:t>
    </dgm:pt>
    <dgm:pt modelId="{E21F75A1-8E77-45EC-92E4-7BC949C5A225}" type="sibTrans" cxnId="{9174FD19-A320-4F31-90B0-B4185DE60C5C}">
      <dgm:prSet/>
      <dgm:spPr/>
      <dgm:t>
        <a:bodyPr/>
        <a:lstStyle/>
        <a:p>
          <a:endParaRPr lang="en-GB" dirty="0"/>
        </a:p>
      </dgm:t>
    </dgm:pt>
    <dgm:pt modelId="{D8696F32-7ECE-4592-B30D-54BFBD3E48CB}">
      <dgm:prSet phldrT="[Text]" custT="1"/>
      <dgm:spPr/>
      <dgm:t>
        <a:bodyPr/>
        <a:lstStyle/>
        <a:p>
          <a:r>
            <a:rPr lang="en-GB" sz="2000" dirty="0" smtClean="0">
              <a:solidFill>
                <a:schemeClr val="bg1"/>
              </a:solidFill>
            </a:rPr>
            <a:t>Research news</a:t>
          </a:r>
          <a:endParaRPr lang="en-GB" sz="2000" dirty="0">
            <a:solidFill>
              <a:schemeClr val="bg1"/>
            </a:solidFill>
          </a:endParaRPr>
        </a:p>
      </dgm:t>
    </dgm:pt>
    <dgm:pt modelId="{D7EAAB16-0B94-4BC3-AC2B-18FB7BD4FE86}" type="parTrans" cxnId="{9A67ED51-01CE-4248-B253-4A7A0A83165D}">
      <dgm:prSet/>
      <dgm:spPr/>
      <dgm:t>
        <a:bodyPr/>
        <a:lstStyle/>
        <a:p>
          <a:endParaRPr lang="en-GB" dirty="0"/>
        </a:p>
      </dgm:t>
    </dgm:pt>
    <dgm:pt modelId="{5A9B3D5A-418E-41F9-B1C0-5E9325D8D204}" type="sibTrans" cxnId="{9A67ED51-01CE-4248-B253-4A7A0A83165D}">
      <dgm:prSet/>
      <dgm:spPr/>
      <dgm:t>
        <a:bodyPr/>
        <a:lstStyle/>
        <a:p>
          <a:endParaRPr lang="en-GB" dirty="0"/>
        </a:p>
      </dgm:t>
    </dgm:pt>
    <dgm:pt modelId="{F0356CF4-F052-42BE-9F39-7695BCCA43D4}">
      <dgm:prSet custT="1"/>
      <dgm:spPr/>
      <dgm:t>
        <a:bodyPr/>
        <a:lstStyle/>
        <a:p>
          <a:r>
            <a:rPr lang="en-GB" sz="2000" dirty="0" smtClean="0">
              <a:solidFill>
                <a:schemeClr val="bg1"/>
              </a:solidFill>
            </a:rPr>
            <a:t>Funding database</a:t>
          </a:r>
          <a:endParaRPr lang="en-GB" sz="2000" dirty="0">
            <a:solidFill>
              <a:schemeClr val="bg1"/>
            </a:solidFill>
          </a:endParaRPr>
        </a:p>
      </dgm:t>
    </dgm:pt>
    <dgm:pt modelId="{E2794C69-D255-4653-89B7-D8FB9E82CE02}" type="parTrans" cxnId="{269FD1B7-5F3C-49B0-8A47-8EA36A18B724}">
      <dgm:prSet/>
      <dgm:spPr/>
      <dgm:t>
        <a:bodyPr/>
        <a:lstStyle/>
        <a:p>
          <a:endParaRPr lang="en-GB" dirty="0"/>
        </a:p>
      </dgm:t>
    </dgm:pt>
    <dgm:pt modelId="{D48007CE-C62F-477D-B4AE-422793975C1C}" type="sibTrans" cxnId="{269FD1B7-5F3C-49B0-8A47-8EA36A18B724}">
      <dgm:prSet/>
      <dgm:spPr/>
      <dgm:t>
        <a:bodyPr/>
        <a:lstStyle/>
        <a:p>
          <a:endParaRPr lang="en-GB" dirty="0"/>
        </a:p>
      </dgm:t>
    </dgm:pt>
    <dgm:pt modelId="{2FC3624C-E3C3-44A5-91C2-98BF1FA9F68E}">
      <dgm:prSet custT="1"/>
      <dgm:spPr/>
      <dgm:t>
        <a:bodyPr/>
        <a:lstStyle/>
        <a:p>
          <a:r>
            <a:rPr lang="en-GB" sz="2000" dirty="0" smtClean="0">
              <a:solidFill>
                <a:schemeClr val="bg1"/>
              </a:solidFill>
            </a:rPr>
            <a:t>Outcomes / outputs</a:t>
          </a:r>
          <a:endParaRPr lang="en-GB" sz="2000" dirty="0">
            <a:solidFill>
              <a:schemeClr val="bg1"/>
            </a:solidFill>
          </a:endParaRPr>
        </a:p>
      </dgm:t>
    </dgm:pt>
    <dgm:pt modelId="{0B02D0B0-03C6-469D-B5F2-7AA751D810D8}" type="parTrans" cxnId="{CA6E3392-D423-4763-B5A6-886780C97F76}">
      <dgm:prSet/>
      <dgm:spPr/>
      <dgm:t>
        <a:bodyPr/>
        <a:lstStyle/>
        <a:p>
          <a:endParaRPr lang="en-GB" dirty="0"/>
        </a:p>
      </dgm:t>
    </dgm:pt>
    <dgm:pt modelId="{DFA52660-E84E-4975-93D1-6EA5532DE408}" type="sibTrans" cxnId="{CA6E3392-D423-4763-B5A6-886780C97F76}">
      <dgm:prSet/>
      <dgm:spPr/>
      <dgm:t>
        <a:bodyPr/>
        <a:lstStyle/>
        <a:p>
          <a:endParaRPr lang="en-GB" dirty="0"/>
        </a:p>
      </dgm:t>
    </dgm:pt>
    <dgm:pt modelId="{99406078-E38F-41D9-9CF4-8702F13F49C4}">
      <dgm:prSet custT="1"/>
      <dgm:spPr>
        <a:solidFill>
          <a:srgbClr val="92D050"/>
        </a:solidFill>
      </dgm:spPr>
      <dgm:t>
        <a:bodyPr/>
        <a:lstStyle/>
        <a:p>
          <a:r>
            <a:rPr lang="en-GB" sz="2000" dirty="0" smtClean="0">
              <a:solidFill>
                <a:schemeClr val="bg1"/>
              </a:solidFill>
            </a:rPr>
            <a:t>Organisations database</a:t>
          </a:r>
          <a:endParaRPr lang="en-GB" sz="2000" dirty="0">
            <a:solidFill>
              <a:schemeClr val="bg1"/>
            </a:solidFill>
          </a:endParaRPr>
        </a:p>
      </dgm:t>
    </dgm:pt>
    <dgm:pt modelId="{0C10C84B-181A-491C-80A6-EDE5C287D382}" type="parTrans" cxnId="{B86135FD-4AD4-4F59-B9B4-21203814EEA2}">
      <dgm:prSet/>
      <dgm:spPr/>
      <dgm:t>
        <a:bodyPr/>
        <a:lstStyle/>
        <a:p>
          <a:endParaRPr lang="en-GB" dirty="0"/>
        </a:p>
      </dgm:t>
    </dgm:pt>
    <dgm:pt modelId="{3507D059-8762-41B6-A6EA-01CFE37BF055}" type="sibTrans" cxnId="{B86135FD-4AD4-4F59-B9B4-21203814EEA2}">
      <dgm:prSet/>
      <dgm:spPr/>
      <dgm:t>
        <a:bodyPr/>
        <a:lstStyle/>
        <a:p>
          <a:endParaRPr lang="en-GB" dirty="0"/>
        </a:p>
      </dgm:t>
    </dgm:pt>
    <dgm:pt modelId="{8E8150EF-030E-464B-9AF4-0EEF9701F153}">
      <dgm:prSet custT="1"/>
      <dgm:spPr/>
      <dgm:t>
        <a:bodyPr/>
        <a:lstStyle/>
        <a:p>
          <a:r>
            <a:rPr lang="en-GB" sz="2000" noProof="0" dirty="0" smtClean="0">
              <a:solidFill>
                <a:schemeClr val="bg1"/>
              </a:solidFill>
            </a:rPr>
            <a:t>Scientific</a:t>
          </a:r>
          <a:r>
            <a:rPr lang="en-GB" sz="2000" dirty="0" smtClean="0">
              <a:solidFill>
                <a:schemeClr val="bg1"/>
              </a:solidFill>
            </a:rPr>
            <a:t> equipment</a:t>
          </a:r>
          <a:endParaRPr lang="en-GB" sz="2000" dirty="0">
            <a:solidFill>
              <a:schemeClr val="bg1"/>
            </a:solidFill>
          </a:endParaRPr>
        </a:p>
      </dgm:t>
    </dgm:pt>
    <dgm:pt modelId="{17DC2388-70EB-4F8A-AFDF-5F78D7F2E07C}" type="parTrans" cxnId="{0F40116E-6C36-4067-AF8B-CD3FAEC45265}">
      <dgm:prSet/>
      <dgm:spPr/>
      <dgm:t>
        <a:bodyPr/>
        <a:lstStyle/>
        <a:p>
          <a:endParaRPr lang="en-GB" dirty="0"/>
        </a:p>
      </dgm:t>
    </dgm:pt>
    <dgm:pt modelId="{681B63F1-D8B8-40D7-85BB-681AD1C8C647}" type="sibTrans" cxnId="{0F40116E-6C36-4067-AF8B-CD3FAEC45265}">
      <dgm:prSet/>
      <dgm:spPr/>
      <dgm:t>
        <a:bodyPr/>
        <a:lstStyle/>
        <a:p>
          <a:endParaRPr lang="en-GB" dirty="0"/>
        </a:p>
      </dgm:t>
    </dgm:pt>
    <dgm:pt modelId="{208837E9-23E2-44AC-9C0A-093734983BBC}">
      <dgm:prSet custT="1"/>
      <dgm:spPr/>
      <dgm:t>
        <a:bodyPr/>
        <a:lstStyle/>
        <a:p>
          <a:r>
            <a:rPr lang="en-GB" sz="2000" dirty="0" smtClean="0">
              <a:solidFill>
                <a:schemeClr val="bg1"/>
              </a:solidFill>
            </a:rPr>
            <a:t>Grant management</a:t>
          </a:r>
          <a:endParaRPr lang="en-GB" sz="2000" dirty="0">
            <a:solidFill>
              <a:schemeClr val="bg1"/>
            </a:solidFill>
          </a:endParaRPr>
        </a:p>
      </dgm:t>
    </dgm:pt>
    <dgm:pt modelId="{991D0BDF-6A3F-44A2-982A-746FF866DA8A}" type="parTrans" cxnId="{FAE17EA2-4C81-4CA9-AF83-5BB1CD12D599}">
      <dgm:prSet/>
      <dgm:spPr/>
      <dgm:t>
        <a:bodyPr/>
        <a:lstStyle/>
        <a:p>
          <a:endParaRPr lang="en-GB" dirty="0"/>
        </a:p>
      </dgm:t>
    </dgm:pt>
    <dgm:pt modelId="{EE865993-85F0-4D16-B05A-0BB660604105}" type="sibTrans" cxnId="{FAE17EA2-4C81-4CA9-AF83-5BB1CD12D599}">
      <dgm:prSet/>
      <dgm:spPr/>
      <dgm:t>
        <a:bodyPr/>
        <a:lstStyle/>
        <a:p>
          <a:endParaRPr lang="en-GB" dirty="0"/>
        </a:p>
      </dgm:t>
    </dgm:pt>
    <dgm:pt modelId="{27F97B70-53D5-4E0D-96A7-5FA0F22E8B91}">
      <dgm:prSet custT="1"/>
      <dgm:spPr/>
      <dgm:t>
        <a:bodyPr/>
        <a:lstStyle/>
        <a:p>
          <a:r>
            <a:rPr lang="en-GB" sz="2000" noProof="0" dirty="0" smtClean="0">
              <a:solidFill>
                <a:schemeClr val="bg1"/>
              </a:solidFill>
            </a:rPr>
            <a:t>Research ethics</a:t>
          </a:r>
          <a:endParaRPr lang="en-GB" sz="2000" noProof="0" dirty="0">
            <a:solidFill>
              <a:schemeClr val="bg1"/>
            </a:solidFill>
          </a:endParaRPr>
        </a:p>
      </dgm:t>
    </dgm:pt>
    <dgm:pt modelId="{E157EE16-CE6F-48F7-88F8-A66A28608CD3}" type="parTrans" cxnId="{EC40F067-FF1B-4C0C-9B54-2F1ED96516DA}">
      <dgm:prSet/>
      <dgm:spPr/>
      <dgm:t>
        <a:bodyPr/>
        <a:lstStyle/>
        <a:p>
          <a:endParaRPr lang="en-GB" dirty="0"/>
        </a:p>
      </dgm:t>
    </dgm:pt>
    <dgm:pt modelId="{6468E507-8158-45FA-A994-B3B744313DFF}" type="sibTrans" cxnId="{EC40F067-FF1B-4C0C-9B54-2F1ED96516DA}">
      <dgm:prSet/>
      <dgm:spPr/>
      <dgm:t>
        <a:bodyPr/>
        <a:lstStyle/>
        <a:p>
          <a:endParaRPr lang="en-GB" dirty="0"/>
        </a:p>
      </dgm:t>
    </dgm:pt>
    <dgm:pt modelId="{599FBB8D-B8CC-4F4A-8956-9B013B61800D}">
      <dgm:prSet custT="1"/>
      <dgm:spPr/>
      <dgm:t>
        <a:bodyPr/>
        <a:lstStyle/>
        <a:p>
          <a:r>
            <a:rPr lang="en-GB" sz="2000" dirty="0" smtClean="0">
              <a:solidFill>
                <a:schemeClr val="bg1"/>
              </a:solidFill>
            </a:rPr>
            <a:t>Research portal</a:t>
          </a:r>
          <a:endParaRPr lang="en-GB" sz="2000" dirty="0">
            <a:solidFill>
              <a:schemeClr val="bg1"/>
            </a:solidFill>
          </a:endParaRPr>
        </a:p>
      </dgm:t>
    </dgm:pt>
    <dgm:pt modelId="{37D1C95E-7EE3-4246-8C18-019C75BB7821}" type="parTrans" cxnId="{5CF2897C-3760-49E4-84CC-58070021265D}">
      <dgm:prSet/>
      <dgm:spPr/>
      <dgm:t>
        <a:bodyPr/>
        <a:lstStyle/>
        <a:p>
          <a:endParaRPr lang="en-GB" dirty="0"/>
        </a:p>
      </dgm:t>
    </dgm:pt>
    <dgm:pt modelId="{CCD15A82-390C-45A2-AD86-143A611639EF}" type="sibTrans" cxnId="{5CF2897C-3760-49E4-84CC-58070021265D}">
      <dgm:prSet/>
      <dgm:spPr/>
      <dgm:t>
        <a:bodyPr/>
        <a:lstStyle/>
        <a:p>
          <a:endParaRPr lang="en-GB" dirty="0"/>
        </a:p>
      </dgm:t>
    </dgm:pt>
    <dgm:pt modelId="{2A12EE96-E930-4935-A5FD-F79E1BCC5F40}">
      <dgm:prSet custT="1"/>
      <dgm:spPr/>
      <dgm:t>
        <a:bodyPr/>
        <a:lstStyle/>
        <a:p>
          <a:r>
            <a:rPr lang="en-GB" sz="2000" noProof="0" dirty="0" smtClean="0">
              <a:solidFill>
                <a:schemeClr val="bg1"/>
              </a:solidFill>
            </a:rPr>
            <a:t>Indicators</a:t>
          </a:r>
          <a:endParaRPr lang="en-GB" sz="2000" noProof="0" dirty="0">
            <a:solidFill>
              <a:schemeClr val="bg1"/>
            </a:solidFill>
          </a:endParaRPr>
        </a:p>
      </dgm:t>
    </dgm:pt>
    <dgm:pt modelId="{30044816-E901-4DF1-8829-E11EEF169E5F}" type="parTrans" cxnId="{979D149E-34F3-4D55-945F-AEDE4F7D6195}">
      <dgm:prSet/>
      <dgm:spPr/>
      <dgm:t>
        <a:bodyPr/>
        <a:lstStyle/>
        <a:p>
          <a:endParaRPr lang="en-GB" dirty="0"/>
        </a:p>
      </dgm:t>
    </dgm:pt>
    <dgm:pt modelId="{035004A5-4248-47CF-BC2F-035C3DFF9720}" type="sibTrans" cxnId="{979D149E-34F3-4D55-945F-AEDE4F7D6195}">
      <dgm:prSet/>
      <dgm:spPr/>
      <dgm:t>
        <a:bodyPr/>
        <a:lstStyle/>
        <a:p>
          <a:endParaRPr lang="en-GB" dirty="0"/>
        </a:p>
      </dgm:t>
    </dgm:pt>
    <dgm:pt modelId="{7A50FEFD-C236-40F1-A398-C226798C4761}" type="pres">
      <dgm:prSet presAssocID="{C9DC32DC-F75C-4E1C-9F04-2F2B5C668B06}" presName="Name0" presStyleCnt="0">
        <dgm:presLayoutVars>
          <dgm:chPref val="1"/>
          <dgm:dir/>
          <dgm:animOne val="branch"/>
          <dgm:animLvl val="lvl"/>
          <dgm:resizeHandles/>
        </dgm:presLayoutVars>
      </dgm:prSet>
      <dgm:spPr/>
      <dgm:t>
        <a:bodyPr/>
        <a:lstStyle/>
        <a:p>
          <a:endParaRPr lang="pt-PT"/>
        </a:p>
      </dgm:t>
    </dgm:pt>
    <dgm:pt modelId="{5349B722-2E2E-424E-9C76-08D24A83216F}" type="pres">
      <dgm:prSet presAssocID="{BACD9873-1335-4924-ADEA-3454C2ADF1F5}" presName="vertOne" presStyleCnt="0"/>
      <dgm:spPr/>
      <dgm:t>
        <a:bodyPr/>
        <a:lstStyle/>
        <a:p>
          <a:endParaRPr lang="pt-PT"/>
        </a:p>
      </dgm:t>
    </dgm:pt>
    <dgm:pt modelId="{005EFE1A-5AE2-471A-9EC9-40297F0C3FFD}" type="pres">
      <dgm:prSet presAssocID="{BACD9873-1335-4924-ADEA-3454C2ADF1F5}" presName="txOne" presStyleLbl="node0" presStyleIdx="0" presStyleCnt="1">
        <dgm:presLayoutVars>
          <dgm:chPref val="3"/>
        </dgm:presLayoutVars>
      </dgm:prSet>
      <dgm:spPr/>
      <dgm:t>
        <a:bodyPr/>
        <a:lstStyle/>
        <a:p>
          <a:endParaRPr lang="pt-PT"/>
        </a:p>
      </dgm:t>
    </dgm:pt>
    <dgm:pt modelId="{31A98128-4C7B-4221-B188-DBF8D89DC278}" type="pres">
      <dgm:prSet presAssocID="{BACD9873-1335-4924-ADEA-3454C2ADF1F5}" presName="parTransOne" presStyleCnt="0"/>
      <dgm:spPr/>
      <dgm:t>
        <a:bodyPr/>
        <a:lstStyle/>
        <a:p>
          <a:endParaRPr lang="pt-PT"/>
        </a:p>
      </dgm:t>
    </dgm:pt>
    <dgm:pt modelId="{72BF66A5-55B4-4900-940A-FA2DB4B2596B}" type="pres">
      <dgm:prSet presAssocID="{BACD9873-1335-4924-ADEA-3454C2ADF1F5}" presName="horzOne" presStyleCnt="0"/>
      <dgm:spPr/>
      <dgm:t>
        <a:bodyPr/>
        <a:lstStyle/>
        <a:p>
          <a:endParaRPr lang="pt-PT"/>
        </a:p>
      </dgm:t>
    </dgm:pt>
    <dgm:pt modelId="{7AAA8A35-1AD0-4B53-8106-477C7D839339}" type="pres">
      <dgm:prSet presAssocID="{BD50E346-F933-44F6-B31C-5C1B97542C3C}" presName="vertTwo" presStyleCnt="0"/>
      <dgm:spPr/>
      <dgm:t>
        <a:bodyPr/>
        <a:lstStyle/>
        <a:p>
          <a:endParaRPr lang="pt-PT"/>
        </a:p>
      </dgm:t>
    </dgm:pt>
    <dgm:pt modelId="{CAA747DF-3745-4F33-8CD9-E3E5D09814E6}" type="pres">
      <dgm:prSet presAssocID="{BD50E346-F933-44F6-B31C-5C1B97542C3C}" presName="txTwo" presStyleLbl="node2" presStyleIdx="0" presStyleCnt="4" custLinFactNeighborX="-485" custLinFactNeighborY="-39234">
        <dgm:presLayoutVars>
          <dgm:chPref val="3"/>
        </dgm:presLayoutVars>
      </dgm:prSet>
      <dgm:spPr/>
      <dgm:t>
        <a:bodyPr/>
        <a:lstStyle/>
        <a:p>
          <a:endParaRPr lang="pt-PT"/>
        </a:p>
      </dgm:t>
    </dgm:pt>
    <dgm:pt modelId="{06BEECA2-1AA6-45E8-9DF9-67943632912F}" type="pres">
      <dgm:prSet presAssocID="{BD50E346-F933-44F6-B31C-5C1B97542C3C}" presName="parTransTwo" presStyleCnt="0"/>
      <dgm:spPr/>
      <dgm:t>
        <a:bodyPr/>
        <a:lstStyle/>
        <a:p>
          <a:endParaRPr lang="pt-PT"/>
        </a:p>
      </dgm:t>
    </dgm:pt>
    <dgm:pt modelId="{32B50C9C-4841-49FA-B418-0C241DE6881C}" type="pres">
      <dgm:prSet presAssocID="{BD50E346-F933-44F6-B31C-5C1B97542C3C}" presName="horzTwo" presStyleCnt="0"/>
      <dgm:spPr/>
      <dgm:t>
        <a:bodyPr/>
        <a:lstStyle/>
        <a:p>
          <a:endParaRPr lang="pt-PT"/>
        </a:p>
      </dgm:t>
    </dgm:pt>
    <dgm:pt modelId="{2481F97D-C04B-48A8-B93E-84573D0224CC}" type="pres">
      <dgm:prSet presAssocID="{99406078-E38F-41D9-9CF4-8702F13F49C4}" presName="vertThree" presStyleCnt="0"/>
      <dgm:spPr/>
      <dgm:t>
        <a:bodyPr/>
        <a:lstStyle/>
        <a:p>
          <a:endParaRPr lang="pt-PT"/>
        </a:p>
      </dgm:t>
    </dgm:pt>
    <dgm:pt modelId="{CC35A79F-E422-4F5B-BA30-0B3F67090B8E}" type="pres">
      <dgm:prSet presAssocID="{99406078-E38F-41D9-9CF4-8702F13F49C4}" presName="txThree" presStyleLbl="node3" presStyleIdx="0" presStyleCnt="3">
        <dgm:presLayoutVars>
          <dgm:chPref val="3"/>
        </dgm:presLayoutVars>
      </dgm:prSet>
      <dgm:spPr/>
      <dgm:t>
        <a:bodyPr/>
        <a:lstStyle/>
        <a:p>
          <a:endParaRPr lang="pt-PT"/>
        </a:p>
      </dgm:t>
    </dgm:pt>
    <dgm:pt modelId="{75EE45F9-0BDF-453D-9AAA-57B9E397DCF1}" type="pres">
      <dgm:prSet presAssocID="{99406078-E38F-41D9-9CF4-8702F13F49C4}" presName="parTransThree" presStyleCnt="0"/>
      <dgm:spPr/>
      <dgm:t>
        <a:bodyPr/>
        <a:lstStyle/>
        <a:p>
          <a:endParaRPr lang="pt-PT"/>
        </a:p>
      </dgm:t>
    </dgm:pt>
    <dgm:pt modelId="{90003D33-9560-4871-A898-E4FF42DAB588}" type="pres">
      <dgm:prSet presAssocID="{99406078-E38F-41D9-9CF4-8702F13F49C4}" presName="horzThree" presStyleCnt="0"/>
      <dgm:spPr/>
      <dgm:t>
        <a:bodyPr/>
        <a:lstStyle/>
        <a:p>
          <a:endParaRPr lang="pt-PT"/>
        </a:p>
      </dgm:t>
    </dgm:pt>
    <dgm:pt modelId="{07197F33-0C0F-45C4-854B-507C646E2389}" type="pres">
      <dgm:prSet presAssocID="{8E8150EF-030E-464B-9AF4-0EEF9701F153}" presName="vertFour" presStyleCnt="0">
        <dgm:presLayoutVars>
          <dgm:chPref val="3"/>
        </dgm:presLayoutVars>
      </dgm:prSet>
      <dgm:spPr/>
      <dgm:t>
        <a:bodyPr/>
        <a:lstStyle/>
        <a:p>
          <a:endParaRPr lang="pt-PT"/>
        </a:p>
      </dgm:t>
    </dgm:pt>
    <dgm:pt modelId="{34AC595E-8B1A-4304-A2D3-6E102162E8B9}" type="pres">
      <dgm:prSet presAssocID="{8E8150EF-030E-464B-9AF4-0EEF9701F153}" presName="txFour" presStyleLbl="node4" presStyleIdx="0" presStyleCnt="3">
        <dgm:presLayoutVars>
          <dgm:chPref val="3"/>
        </dgm:presLayoutVars>
      </dgm:prSet>
      <dgm:spPr/>
      <dgm:t>
        <a:bodyPr/>
        <a:lstStyle/>
        <a:p>
          <a:endParaRPr lang="pt-PT"/>
        </a:p>
      </dgm:t>
    </dgm:pt>
    <dgm:pt modelId="{5F5F53D3-E38C-461E-AF46-9810A69E6969}" type="pres">
      <dgm:prSet presAssocID="{8E8150EF-030E-464B-9AF4-0EEF9701F153}" presName="parTransFour" presStyleCnt="0"/>
      <dgm:spPr/>
      <dgm:t>
        <a:bodyPr/>
        <a:lstStyle/>
        <a:p>
          <a:endParaRPr lang="pt-PT"/>
        </a:p>
      </dgm:t>
    </dgm:pt>
    <dgm:pt modelId="{857AC66B-C8AD-4FA9-B1FB-771271496037}" type="pres">
      <dgm:prSet presAssocID="{8E8150EF-030E-464B-9AF4-0EEF9701F153}" presName="horzFour" presStyleCnt="0"/>
      <dgm:spPr/>
      <dgm:t>
        <a:bodyPr/>
        <a:lstStyle/>
        <a:p>
          <a:endParaRPr lang="pt-PT"/>
        </a:p>
      </dgm:t>
    </dgm:pt>
    <dgm:pt modelId="{13073446-0F84-46CB-BD51-21EF41C39E89}" type="pres">
      <dgm:prSet presAssocID="{2A12EE96-E930-4935-A5FD-F79E1BCC5F40}" presName="vertFour" presStyleCnt="0">
        <dgm:presLayoutVars>
          <dgm:chPref val="3"/>
        </dgm:presLayoutVars>
      </dgm:prSet>
      <dgm:spPr/>
      <dgm:t>
        <a:bodyPr/>
        <a:lstStyle/>
        <a:p>
          <a:endParaRPr lang="pt-PT"/>
        </a:p>
      </dgm:t>
    </dgm:pt>
    <dgm:pt modelId="{117F62AC-04BB-49E8-BB77-01EB79FD6B7F}" type="pres">
      <dgm:prSet presAssocID="{2A12EE96-E930-4935-A5FD-F79E1BCC5F40}" presName="txFour" presStyleLbl="node4" presStyleIdx="1" presStyleCnt="3">
        <dgm:presLayoutVars>
          <dgm:chPref val="3"/>
        </dgm:presLayoutVars>
      </dgm:prSet>
      <dgm:spPr/>
      <dgm:t>
        <a:bodyPr/>
        <a:lstStyle/>
        <a:p>
          <a:endParaRPr lang="pt-PT"/>
        </a:p>
      </dgm:t>
    </dgm:pt>
    <dgm:pt modelId="{D2E9777B-0352-44D5-AADE-B32BA65ED91D}" type="pres">
      <dgm:prSet presAssocID="{2A12EE96-E930-4935-A5FD-F79E1BCC5F40}" presName="horzFour" presStyleCnt="0"/>
      <dgm:spPr/>
      <dgm:t>
        <a:bodyPr/>
        <a:lstStyle/>
        <a:p>
          <a:endParaRPr lang="pt-PT"/>
        </a:p>
      </dgm:t>
    </dgm:pt>
    <dgm:pt modelId="{B84F1162-45AE-48F6-B506-D262E12A581A}" type="pres">
      <dgm:prSet presAssocID="{E21F75A1-8E77-45EC-92E4-7BC949C5A225}" presName="sibSpaceTwo" presStyleCnt="0"/>
      <dgm:spPr/>
      <dgm:t>
        <a:bodyPr/>
        <a:lstStyle/>
        <a:p>
          <a:endParaRPr lang="pt-PT"/>
        </a:p>
      </dgm:t>
    </dgm:pt>
    <dgm:pt modelId="{E600BD98-6320-415A-A7E4-C822BA499F2F}" type="pres">
      <dgm:prSet presAssocID="{F0356CF4-F052-42BE-9F39-7695BCCA43D4}" presName="vertTwo" presStyleCnt="0"/>
      <dgm:spPr/>
      <dgm:t>
        <a:bodyPr/>
        <a:lstStyle/>
        <a:p>
          <a:endParaRPr lang="pt-PT"/>
        </a:p>
      </dgm:t>
    </dgm:pt>
    <dgm:pt modelId="{E4DEAF28-296A-4B29-8736-D97C954BEBA0}" type="pres">
      <dgm:prSet presAssocID="{F0356CF4-F052-42BE-9F39-7695BCCA43D4}" presName="txTwo" presStyleLbl="node2" presStyleIdx="1" presStyleCnt="4">
        <dgm:presLayoutVars>
          <dgm:chPref val="3"/>
        </dgm:presLayoutVars>
      </dgm:prSet>
      <dgm:spPr/>
      <dgm:t>
        <a:bodyPr/>
        <a:lstStyle/>
        <a:p>
          <a:endParaRPr lang="pt-PT"/>
        </a:p>
      </dgm:t>
    </dgm:pt>
    <dgm:pt modelId="{AEE285F2-6C82-4D78-8249-2C971BF366E6}" type="pres">
      <dgm:prSet presAssocID="{F0356CF4-F052-42BE-9F39-7695BCCA43D4}" presName="parTransTwo" presStyleCnt="0"/>
      <dgm:spPr/>
      <dgm:t>
        <a:bodyPr/>
        <a:lstStyle/>
        <a:p>
          <a:endParaRPr lang="pt-PT"/>
        </a:p>
      </dgm:t>
    </dgm:pt>
    <dgm:pt modelId="{68CD6B16-E146-4992-A8E6-FAD92368011B}" type="pres">
      <dgm:prSet presAssocID="{F0356CF4-F052-42BE-9F39-7695BCCA43D4}" presName="horzTwo" presStyleCnt="0"/>
      <dgm:spPr/>
      <dgm:t>
        <a:bodyPr/>
        <a:lstStyle/>
        <a:p>
          <a:endParaRPr lang="pt-PT"/>
        </a:p>
      </dgm:t>
    </dgm:pt>
    <dgm:pt modelId="{A4086BF6-82EB-4E18-87EE-70C4F613BFA1}" type="pres">
      <dgm:prSet presAssocID="{208837E9-23E2-44AC-9C0A-093734983BBC}" presName="vertThree" presStyleCnt="0"/>
      <dgm:spPr/>
      <dgm:t>
        <a:bodyPr/>
        <a:lstStyle/>
        <a:p>
          <a:endParaRPr lang="pt-PT"/>
        </a:p>
      </dgm:t>
    </dgm:pt>
    <dgm:pt modelId="{3ECF6498-979F-4CCD-9289-66327A15B881}" type="pres">
      <dgm:prSet presAssocID="{208837E9-23E2-44AC-9C0A-093734983BBC}" presName="txThree" presStyleLbl="node3" presStyleIdx="1" presStyleCnt="3">
        <dgm:presLayoutVars>
          <dgm:chPref val="3"/>
        </dgm:presLayoutVars>
      </dgm:prSet>
      <dgm:spPr/>
      <dgm:t>
        <a:bodyPr/>
        <a:lstStyle/>
        <a:p>
          <a:endParaRPr lang="pt-PT"/>
        </a:p>
      </dgm:t>
    </dgm:pt>
    <dgm:pt modelId="{6FD91632-E341-4103-9D3D-3F954F78C717}" type="pres">
      <dgm:prSet presAssocID="{208837E9-23E2-44AC-9C0A-093734983BBC}" presName="horzThree" presStyleCnt="0"/>
      <dgm:spPr/>
      <dgm:t>
        <a:bodyPr/>
        <a:lstStyle/>
        <a:p>
          <a:endParaRPr lang="pt-PT"/>
        </a:p>
      </dgm:t>
    </dgm:pt>
    <dgm:pt modelId="{43619BE0-B2AB-4715-9858-4BAB74DB23EE}" type="pres">
      <dgm:prSet presAssocID="{D48007CE-C62F-477D-B4AE-422793975C1C}" presName="sibSpaceTwo" presStyleCnt="0"/>
      <dgm:spPr/>
      <dgm:t>
        <a:bodyPr/>
        <a:lstStyle/>
        <a:p>
          <a:endParaRPr lang="pt-PT"/>
        </a:p>
      </dgm:t>
    </dgm:pt>
    <dgm:pt modelId="{9F724344-F1D9-4B18-8762-74983516B10C}" type="pres">
      <dgm:prSet presAssocID="{2FC3624C-E3C3-44A5-91C2-98BF1FA9F68E}" presName="vertTwo" presStyleCnt="0"/>
      <dgm:spPr/>
      <dgm:t>
        <a:bodyPr/>
        <a:lstStyle/>
        <a:p>
          <a:endParaRPr lang="pt-PT"/>
        </a:p>
      </dgm:t>
    </dgm:pt>
    <dgm:pt modelId="{ABB51790-7EE8-40D3-A9F7-AEC36C55DC2D}" type="pres">
      <dgm:prSet presAssocID="{2FC3624C-E3C3-44A5-91C2-98BF1FA9F68E}" presName="txTwo" presStyleLbl="node2" presStyleIdx="2" presStyleCnt="4">
        <dgm:presLayoutVars>
          <dgm:chPref val="3"/>
        </dgm:presLayoutVars>
      </dgm:prSet>
      <dgm:spPr/>
      <dgm:t>
        <a:bodyPr/>
        <a:lstStyle/>
        <a:p>
          <a:endParaRPr lang="pt-PT"/>
        </a:p>
      </dgm:t>
    </dgm:pt>
    <dgm:pt modelId="{70D848B3-C0BE-4872-A6D9-C4B7ABA4D742}" type="pres">
      <dgm:prSet presAssocID="{2FC3624C-E3C3-44A5-91C2-98BF1FA9F68E}" presName="horzTwo" presStyleCnt="0"/>
      <dgm:spPr/>
      <dgm:t>
        <a:bodyPr/>
        <a:lstStyle/>
        <a:p>
          <a:endParaRPr lang="pt-PT"/>
        </a:p>
      </dgm:t>
    </dgm:pt>
    <dgm:pt modelId="{AA6A85C5-8815-4B77-9383-1B8771FADC72}" type="pres">
      <dgm:prSet presAssocID="{DFA52660-E84E-4975-93D1-6EA5532DE408}" presName="sibSpaceTwo" presStyleCnt="0"/>
      <dgm:spPr/>
      <dgm:t>
        <a:bodyPr/>
        <a:lstStyle/>
        <a:p>
          <a:endParaRPr lang="pt-PT"/>
        </a:p>
      </dgm:t>
    </dgm:pt>
    <dgm:pt modelId="{524CA30E-B2C6-4F78-A0F9-697C270917D4}" type="pres">
      <dgm:prSet presAssocID="{D8696F32-7ECE-4592-B30D-54BFBD3E48CB}" presName="vertTwo" presStyleCnt="0"/>
      <dgm:spPr/>
      <dgm:t>
        <a:bodyPr/>
        <a:lstStyle/>
        <a:p>
          <a:endParaRPr lang="pt-PT"/>
        </a:p>
      </dgm:t>
    </dgm:pt>
    <dgm:pt modelId="{CE6FF970-6C70-46D1-89CE-F2C1BF825DB9}" type="pres">
      <dgm:prSet presAssocID="{D8696F32-7ECE-4592-B30D-54BFBD3E48CB}" presName="txTwo" presStyleLbl="node2" presStyleIdx="3" presStyleCnt="4">
        <dgm:presLayoutVars>
          <dgm:chPref val="3"/>
        </dgm:presLayoutVars>
      </dgm:prSet>
      <dgm:spPr/>
      <dgm:t>
        <a:bodyPr/>
        <a:lstStyle/>
        <a:p>
          <a:endParaRPr lang="pt-PT"/>
        </a:p>
      </dgm:t>
    </dgm:pt>
    <dgm:pt modelId="{86DBFD64-37C2-49D2-A30F-783C80DF9A76}" type="pres">
      <dgm:prSet presAssocID="{D8696F32-7ECE-4592-B30D-54BFBD3E48CB}" presName="parTransTwo" presStyleCnt="0"/>
      <dgm:spPr/>
      <dgm:t>
        <a:bodyPr/>
        <a:lstStyle/>
        <a:p>
          <a:endParaRPr lang="pt-PT"/>
        </a:p>
      </dgm:t>
    </dgm:pt>
    <dgm:pt modelId="{4E0E7536-A94B-4DA7-812B-3704D521F48B}" type="pres">
      <dgm:prSet presAssocID="{D8696F32-7ECE-4592-B30D-54BFBD3E48CB}" presName="horzTwo" presStyleCnt="0"/>
      <dgm:spPr/>
      <dgm:t>
        <a:bodyPr/>
        <a:lstStyle/>
        <a:p>
          <a:endParaRPr lang="pt-PT"/>
        </a:p>
      </dgm:t>
    </dgm:pt>
    <dgm:pt modelId="{6D5C52BD-17FC-48BA-97BB-9252CB6AF0FD}" type="pres">
      <dgm:prSet presAssocID="{27F97B70-53D5-4E0D-96A7-5FA0F22E8B91}" presName="vertThree" presStyleCnt="0"/>
      <dgm:spPr/>
      <dgm:t>
        <a:bodyPr/>
        <a:lstStyle/>
        <a:p>
          <a:endParaRPr lang="pt-PT"/>
        </a:p>
      </dgm:t>
    </dgm:pt>
    <dgm:pt modelId="{DDAB6412-7BCF-4777-8DF6-C85553561C14}" type="pres">
      <dgm:prSet presAssocID="{27F97B70-53D5-4E0D-96A7-5FA0F22E8B91}" presName="txThree" presStyleLbl="node3" presStyleIdx="2" presStyleCnt="3">
        <dgm:presLayoutVars>
          <dgm:chPref val="3"/>
        </dgm:presLayoutVars>
      </dgm:prSet>
      <dgm:spPr/>
      <dgm:t>
        <a:bodyPr/>
        <a:lstStyle/>
        <a:p>
          <a:endParaRPr lang="pt-PT"/>
        </a:p>
      </dgm:t>
    </dgm:pt>
    <dgm:pt modelId="{9A94C645-F7E6-4AA2-8190-BC4BEC5F1B54}" type="pres">
      <dgm:prSet presAssocID="{27F97B70-53D5-4E0D-96A7-5FA0F22E8B91}" presName="parTransThree" presStyleCnt="0"/>
      <dgm:spPr/>
      <dgm:t>
        <a:bodyPr/>
        <a:lstStyle/>
        <a:p>
          <a:endParaRPr lang="pt-PT"/>
        </a:p>
      </dgm:t>
    </dgm:pt>
    <dgm:pt modelId="{65B86576-CFD7-499C-A39E-496BB236D095}" type="pres">
      <dgm:prSet presAssocID="{27F97B70-53D5-4E0D-96A7-5FA0F22E8B91}" presName="horzThree" presStyleCnt="0"/>
      <dgm:spPr/>
      <dgm:t>
        <a:bodyPr/>
        <a:lstStyle/>
        <a:p>
          <a:endParaRPr lang="pt-PT"/>
        </a:p>
      </dgm:t>
    </dgm:pt>
    <dgm:pt modelId="{B5A15E6C-2D48-4834-8C4A-E9653D39DC7F}" type="pres">
      <dgm:prSet presAssocID="{599FBB8D-B8CC-4F4A-8956-9B013B61800D}" presName="vertFour" presStyleCnt="0">
        <dgm:presLayoutVars>
          <dgm:chPref val="3"/>
        </dgm:presLayoutVars>
      </dgm:prSet>
      <dgm:spPr/>
      <dgm:t>
        <a:bodyPr/>
        <a:lstStyle/>
        <a:p>
          <a:endParaRPr lang="pt-PT"/>
        </a:p>
      </dgm:t>
    </dgm:pt>
    <dgm:pt modelId="{96E686D8-5953-4C9D-B3F8-F70B029D5121}" type="pres">
      <dgm:prSet presAssocID="{599FBB8D-B8CC-4F4A-8956-9B013B61800D}" presName="txFour" presStyleLbl="node4" presStyleIdx="2" presStyleCnt="3">
        <dgm:presLayoutVars>
          <dgm:chPref val="3"/>
        </dgm:presLayoutVars>
      </dgm:prSet>
      <dgm:spPr/>
      <dgm:t>
        <a:bodyPr/>
        <a:lstStyle/>
        <a:p>
          <a:endParaRPr lang="pt-PT"/>
        </a:p>
      </dgm:t>
    </dgm:pt>
    <dgm:pt modelId="{6C70C514-1242-4F62-8702-0BB9DCEE47AF}" type="pres">
      <dgm:prSet presAssocID="{599FBB8D-B8CC-4F4A-8956-9B013B61800D}" presName="horzFour" presStyleCnt="0"/>
      <dgm:spPr/>
      <dgm:t>
        <a:bodyPr/>
        <a:lstStyle/>
        <a:p>
          <a:endParaRPr lang="pt-PT"/>
        </a:p>
      </dgm:t>
    </dgm:pt>
  </dgm:ptLst>
  <dgm:cxnLst>
    <dgm:cxn modelId="{58B2A464-FB02-40CB-8D9E-FF7753727E0A}" type="presOf" srcId="{BACD9873-1335-4924-ADEA-3454C2ADF1F5}" destId="{005EFE1A-5AE2-471A-9EC9-40297F0C3FFD}" srcOrd="0" destOrd="0" presId="urn:microsoft.com/office/officeart/2005/8/layout/hierarchy4"/>
    <dgm:cxn modelId="{A6708DD2-BD78-48D5-B0AC-99F090096801}" type="presOf" srcId="{208837E9-23E2-44AC-9C0A-093734983BBC}" destId="{3ECF6498-979F-4CCD-9289-66327A15B881}" srcOrd="0" destOrd="0" presId="urn:microsoft.com/office/officeart/2005/8/layout/hierarchy4"/>
    <dgm:cxn modelId="{77E4C425-AD8D-461B-9781-0BD54DCD45FE}" type="presOf" srcId="{27F97B70-53D5-4E0D-96A7-5FA0F22E8B91}" destId="{DDAB6412-7BCF-4777-8DF6-C85553561C14}" srcOrd="0" destOrd="0" presId="urn:microsoft.com/office/officeart/2005/8/layout/hierarchy4"/>
    <dgm:cxn modelId="{FAE17EA2-4C81-4CA9-AF83-5BB1CD12D599}" srcId="{F0356CF4-F052-42BE-9F39-7695BCCA43D4}" destId="{208837E9-23E2-44AC-9C0A-093734983BBC}" srcOrd="0" destOrd="0" parTransId="{991D0BDF-6A3F-44A2-982A-746FF866DA8A}" sibTransId="{EE865993-85F0-4D16-B05A-0BB660604105}"/>
    <dgm:cxn modelId="{50DC6B21-A323-4647-9D1F-4FF0DEB7398F}" srcId="{C9DC32DC-F75C-4E1C-9F04-2F2B5C668B06}" destId="{BACD9873-1335-4924-ADEA-3454C2ADF1F5}" srcOrd="0" destOrd="0" parTransId="{C115E153-B3D6-49DA-B4FB-A0D269287563}" sibTransId="{4CC04EC2-2980-4D81-ADAC-E5ADEAD843A9}"/>
    <dgm:cxn modelId="{9A67ED51-01CE-4248-B253-4A7A0A83165D}" srcId="{BACD9873-1335-4924-ADEA-3454C2ADF1F5}" destId="{D8696F32-7ECE-4592-B30D-54BFBD3E48CB}" srcOrd="3" destOrd="0" parTransId="{D7EAAB16-0B94-4BC3-AC2B-18FB7BD4FE86}" sibTransId="{5A9B3D5A-418E-41F9-B1C0-5E9325D8D204}"/>
    <dgm:cxn modelId="{0E836C92-6A5A-46DE-BE4D-397563410E16}" type="presOf" srcId="{BD50E346-F933-44F6-B31C-5C1B97542C3C}" destId="{CAA747DF-3745-4F33-8CD9-E3E5D09814E6}" srcOrd="0" destOrd="0" presId="urn:microsoft.com/office/officeart/2005/8/layout/hierarchy4"/>
    <dgm:cxn modelId="{928E98A0-89AE-4A68-B757-8BA3FD3EAF94}" type="presOf" srcId="{D8696F32-7ECE-4592-B30D-54BFBD3E48CB}" destId="{CE6FF970-6C70-46D1-89CE-F2C1BF825DB9}" srcOrd="0" destOrd="0" presId="urn:microsoft.com/office/officeart/2005/8/layout/hierarchy4"/>
    <dgm:cxn modelId="{572E0F83-74F2-41F6-9FA1-F513BAFB1C6A}" type="presOf" srcId="{C9DC32DC-F75C-4E1C-9F04-2F2B5C668B06}" destId="{7A50FEFD-C236-40F1-A398-C226798C4761}" srcOrd="0" destOrd="0" presId="urn:microsoft.com/office/officeart/2005/8/layout/hierarchy4"/>
    <dgm:cxn modelId="{DF30EE58-610A-45E6-8192-D0B44D98DDF7}" type="presOf" srcId="{F0356CF4-F052-42BE-9F39-7695BCCA43D4}" destId="{E4DEAF28-296A-4B29-8736-D97C954BEBA0}" srcOrd="0" destOrd="0" presId="urn:microsoft.com/office/officeart/2005/8/layout/hierarchy4"/>
    <dgm:cxn modelId="{60628714-FE4C-4C79-B66B-22CA699404DE}" type="presOf" srcId="{99406078-E38F-41D9-9CF4-8702F13F49C4}" destId="{CC35A79F-E422-4F5B-BA30-0B3F67090B8E}" srcOrd="0" destOrd="0" presId="urn:microsoft.com/office/officeart/2005/8/layout/hierarchy4"/>
    <dgm:cxn modelId="{EC40F067-FF1B-4C0C-9B54-2F1ED96516DA}" srcId="{D8696F32-7ECE-4592-B30D-54BFBD3E48CB}" destId="{27F97B70-53D5-4E0D-96A7-5FA0F22E8B91}" srcOrd="0" destOrd="0" parTransId="{E157EE16-CE6F-48F7-88F8-A66A28608CD3}" sibTransId="{6468E507-8158-45FA-A994-B3B744313DFF}"/>
    <dgm:cxn modelId="{D5C408FE-80CE-435F-BB3E-1D2EC433F037}" type="presOf" srcId="{2A12EE96-E930-4935-A5FD-F79E1BCC5F40}" destId="{117F62AC-04BB-49E8-BB77-01EB79FD6B7F}" srcOrd="0" destOrd="0" presId="urn:microsoft.com/office/officeart/2005/8/layout/hierarchy4"/>
    <dgm:cxn modelId="{5CF2897C-3760-49E4-84CC-58070021265D}" srcId="{27F97B70-53D5-4E0D-96A7-5FA0F22E8B91}" destId="{599FBB8D-B8CC-4F4A-8956-9B013B61800D}" srcOrd="0" destOrd="0" parTransId="{37D1C95E-7EE3-4246-8C18-019C75BB7821}" sibTransId="{CCD15A82-390C-45A2-AD86-143A611639EF}"/>
    <dgm:cxn modelId="{9174FD19-A320-4F31-90B0-B4185DE60C5C}" srcId="{BACD9873-1335-4924-ADEA-3454C2ADF1F5}" destId="{BD50E346-F933-44F6-B31C-5C1B97542C3C}" srcOrd="0" destOrd="0" parTransId="{03266D1E-F4A6-4680-93D5-C32C723DDF94}" sibTransId="{E21F75A1-8E77-45EC-92E4-7BC949C5A225}"/>
    <dgm:cxn modelId="{CA9FCA69-41FD-456D-9216-B8C648CF1FDC}" type="presOf" srcId="{2FC3624C-E3C3-44A5-91C2-98BF1FA9F68E}" destId="{ABB51790-7EE8-40D3-A9F7-AEC36C55DC2D}" srcOrd="0" destOrd="0" presId="urn:microsoft.com/office/officeart/2005/8/layout/hierarchy4"/>
    <dgm:cxn modelId="{269FD1B7-5F3C-49B0-8A47-8EA36A18B724}" srcId="{BACD9873-1335-4924-ADEA-3454C2ADF1F5}" destId="{F0356CF4-F052-42BE-9F39-7695BCCA43D4}" srcOrd="1" destOrd="0" parTransId="{E2794C69-D255-4653-89B7-D8FB9E82CE02}" sibTransId="{D48007CE-C62F-477D-B4AE-422793975C1C}"/>
    <dgm:cxn modelId="{979D149E-34F3-4D55-945F-AEDE4F7D6195}" srcId="{8E8150EF-030E-464B-9AF4-0EEF9701F153}" destId="{2A12EE96-E930-4935-A5FD-F79E1BCC5F40}" srcOrd="0" destOrd="0" parTransId="{30044816-E901-4DF1-8829-E11EEF169E5F}" sibTransId="{035004A5-4248-47CF-BC2F-035C3DFF9720}"/>
    <dgm:cxn modelId="{04CC12CE-1531-4038-86EE-7B00C4197530}" type="presOf" srcId="{599FBB8D-B8CC-4F4A-8956-9B013B61800D}" destId="{96E686D8-5953-4C9D-B3F8-F70B029D5121}" srcOrd="0" destOrd="0" presId="urn:microsoft.com/office/officeart/2005/8/layout/hierarchy4"/>
    <dgm:cxn modelId="{CA6E3392-D423-4763-B5A6-886780C97F76}" srcId="{BACD9873-1335-4924-ADEA-3454C2ADF1F5}" destId="{2FC3624C-E3C3-44A5-91C2-98BF1FA9F68E}" srcOrd="2" destOrd="0" parTransId="{0B02D0B0-03C6-469D-B5F2-7AA751D810D8}" sibTransId="{DFA52660-E84E-4975-93D1-6EA5532DE408}"/>
    <dgm:cxn modelId="{38E1FE5F-C3CA-40C7-B8D5-A7AB9E39B782}" type="presOf" srcId="{8E8150EF-030E-464B-9AF4-0EEF9701F153}" destId="{34AC595E-8B1A-4304-A2D3-6E102162E8B9}" srcOrd="0" destOrd="0" presId="urn:microsoft.com/office/officeart/2005/8/layout/hierarchy4"/>
    <dgm:cxn modelId="{B86135FD-4AD4-4F59-B9B4-21203814EEA2}" srcId="{BD50E346-F933-44F6-B31C-5C1B97542C3C}" destId="{99406078-E38F-41D9-9CF4-8702F13F49C4}" srcOrd="0" destOrd="0" parTransId="{0C10C84B-181A-491C-80A6-EDE5C287D382}" sibTransId="{3507D059-8762-41B6-A6EA-01CFE37BF055}"/>
    <dgm:cxn modelId="{0F40116E-6C36-4067-AF8B-CD3FAEC45265}" srcId="{99406078-E38F-41D9-9CF4-8702F13F49C4}" destId="{8E8150EF-030E-464B-9AF4-0EEF9701F153}" srcOrd="0" destOrd="0" parTransId="{17DC2388-70EB-4F8A-AFDF-5F78D7F2E07C}" sibTransId="{681B63F1-D8B8-40D7-85BB-681AD1C8C647}"/>
    <dgm:cxn modelId="{A4CB3FE8-1E50-4795-B0AD-13F3206C7D3E}" type="presParOf" srcId="{7A50FEFD-C236-40F1-A398-C226798C4761}" destId="{5349B722-2E2E-424E-9C76-08D24A83216F}" srcOrd="0" destOrd="0" presId="urn:microsoft.com/office/officeart/2005/8/layout/hierarchy4"/>
    <dgm:cxn modelId="{CEA508B7-4EAA-456C-9703-7E181E3F6D36}" type="presParOf" srcId="{5349B722-2E2E-424E-9C76-08D24A83216F}" destId="{005EFE1A-5AE2-471A-9EC9-40297F0C3FFD}" srcOrd="0" destOrd="0" presId="urn:microsoft.com/office/officeart/2005/8/layout/hierarchy4"/>
    <dgm:cxn modelId="{B43F29FB-1200-494D-831E-1B583628E3AE}" type="presParOf" srcId="{5349B722-2E2E-424E-9C76-08D24A83216F}" destId="{31A98128-4C7B-4221-B188-DBF8D89DC278}" srcOrd="1" destOrd="0" presId="urn:microsoft.com/office/officeart/2005/8/layout/hierarchy4"/>
    <dgm:cxn modelId="{BA99AD90-B5B8-4E5A-A7A2-35C9CC5A1A4A}" type="presParOf" srcId="{5349B722-2E2E-424E-9C76-08D24A83216F}" destId="{72BF66A5-55B4-4900-940A-FA2DB4B2596B}" srcOrd="2" destOrd="0" presId="urn:microsoft.com/office/officeart/2005/8/layout/hierarchy4"/>
    <dgm:cxn modelId="{25345AF6-001F-48AD-8486-53BFD7EB927A}" type="presParOf" srcId="{72BF66A5-55B4-4900-940A-FA2DB4B2596B}" destId="{7AAA8A35-1AD0-4B53-8106-477C7D839339}" srcOrd="0" destOrd="0" presId="urn:microsoft.com/office/officeart/2005/8/layout/hierarchy4"/>
    <dgm:cxn modelId="{C7C364A8-28E4-453C-941B-6394DCA6316F}" type="presParOf" srcId="{7AAA8A35-1AD0-4B53-8106-477C7D839339}" destId="{CAA747DF-3745-4F33-8CD9-E3E5D09814E6}" srcOrd="0" destOrd="0" presId="urn:microsoft.com/office/officeart/2005/8/layout/hierarchy4"/>
    <dgm:cxn modelId="{9A78A249-37FF-4248-A7C4-FE50FFAFAD64}" type="presParOf" srcId="{7AAA8A35-1AD0-4B53-8106-477C7D839339}" destId="{06BEECA2-1AA6-45E8-9DF9-67943632912F}" srcOrd="1" destOrd="0" presId="urn:microsoft.com/office/officeart/2005/8/layout/hierarchy4"/>
    <dgm:cxn modelId="{59B01AE6-07CD-4055-8C24-678BB5BE5BF4}" type="presParOf" srcId="{7AAA8A35-1AD0-4B53-8106-477C7D839339}" destId="{32B50C9C-4841-49FA-B418-0C241DE6881C}" srcOrd="2" destOrd="0" presId="urn:microsoft.com/office/officeart/2005/8/layout/hierarchy4"/>
    <dgm:cxn modelId="{BC4CCEC1-16B9-43B9-B040-5D352981749D}" type="presParOf" srcId="{32B50C9C-4841-49FA-B418-0C241DE6881C}" destId="{2481F97D-C04B-48A8-B93E-84573D0224CC}" srcOrd="0" destOrd="0" presId="urn:microsoft.com/office/officeart/2005/8/layout/hierarchy4"/>
    <dgm:cxn modelId="{3441EB76-6C7A-4DA4-BD57-672A8F74FABC}" type="presParOf" srcId="{2481F97D-C04B-48A8-B93E-84573D0224CC}" destId="{CC35A79F-E422-4F5B-BA30-0B3F67090B8E}" srcOrd="0" destOrd="0" presId="urn:microsoft.com/office/officeart/2005/8/layout/hierarchy4"/>
    <dgm:cxn modelId="{769C3E29-06C0-4047-935F-32F0D1469BAC}" type="presParOf" srcId="{2481F97D-C04B-48A8-B93E-84573D0224CC}" destId="{75EE45F9-0BDF-453D-9AAA-57B9E397DCF1}" srcOrd="1" destOrd="0" presId="urn:microsoft.com/office/officeart/2005/8/layout/hierarchy4"/>
    <dgm:cxn modelId="{7932A0C2-F750-43E2-A94B-A0322A88EDCE}" type="presParOf" srcId="{2481F97D-C04B-48A8-B93E-84573D0224CC}" destId="{90003D33-9560-4871-A898-E4FF42DAB588}" srcOrd="2" destOrd="0" presId="urn:microsoft.com/office/officeart/2005/8/layout/hierarchy4"/>
    <dgm:cxn modelId="{80FFC759-82FC-46A3-AFA3-6FF052693419}" type="presParOf" srcId="{90003D33-9560-4871-A898-E4FF42DAB588}" destId="{07197F33-0C0F-45C4-854B-507C646E2389}" srcOrd="0" destOrd="0" presId="urn:microsoft.com/office/officeart/2005/8/layout/hierarchy4"/>
    <dgm:cxn modelId="{706D8A3F-3326-4092-913F-5E151A596EFA}" type="presParOf" srcId="{07197F33-0C0F-45C4-854B-507C646E2389}" destId="{34AC595E-8B1A-4304-A2D3-6E102162E8B9}" srcOrd="0" destOrd="0" presId="urn:microsoft.com/office/officeart/2005/8/layout/hierarchy4"/>
    <dgm:cxn modelId="{3088C351-A5B5-4279-BB77-C7FAB40DEB62}" type="presParOf" srcId="{07197F33-0C0F-45C4-854B-507C646E2389}" destId="{5F5F53D3-E38C-461E-AF46-9810A69E6969}" srcOrd="1" destOrd="0" presId="urn:microsoft.com/office/officeart/2005/8/layout/hierarchy4"/>
    <dgm:cxn modelId="{119F9B9C-BC8F-4856-9A7D-D92FD0E9CB5E}" type="presParOf" srcId="{07197F33-0C0F-45C4-854B-507C646E2389}" destId="{857AC66B-C8AD-4FA9-B1FB-771271496037}" srcOrd="2" destOrd="0" presId="urn:microsoft.com/office/officeart/2005/8/layout/hierarchy4"/>
    <dgm:cxn modelId="{C963CE9B-31F3-4A97-81C0-7DAFEAEA9B1B}" type="presParOf" srcId="{857AC66B-C8AD-4FA9-B1FB-771271496037}" destId="{13073446-0F84-46CB-BD51-21EF41C39E89}" srcOrd="0" destOrd="0" presId="urn:microsoft.com/office/officeart/2005/8/layout/hierarchy4"/>
    <dgm:cxn modelId="{C8F953E6-2F8A-4B18-978B-655E410DB30B}" type="presParOf" srcId="{13073446-0F84-46CB-BD51-21EF41C39E89}" destId="{117F62AC-04BB-49E8-BB77-01EB79FD6B7F}" srcOrd="0" destOrd="0" presId="urn:microsoft.com/office/officeart/2005/8/layout/hierarchy4"/>
    <dgm:cxn modelId="{75781E42-B0E0-4F3C-B9A8-FA6D38CCF3A6}" type="presParOf" srcId="{13073446-0F84-46CB-BD51-21EF41C39E89}" destId="{D2E9777B-0352-44D5-AADE-B32BA65ED91D}" srcOrd="1" destOrd="0" presId="urn:microsoft.com/office/officeart/2005/8/layout/hierarchy4"/>
    <dgm:cxn modelId="{0545989A-4B22-4C6F-A0A1-79B62E61E6CA}" type="presParOf" srcId="{72BF66A5-55B4-4900-940A-FA2DB4B2596B}" destId="{B84F1162-45AE-48F6-B506-D262E12A581A}" srcOrd="1" destOrd="0" presId="urn:microsoft.com/office/officeart/2005/8/layout/hierarchy4"/>
    <dgm:cxn modelId="{A9E8084B-1A55-46E4-8175-CCD717CD3A34}" type="presParOf" srcId="{72BF66A5-55B4-4900-940A-FA2DB4B2596B}" destId="{E600BD98-6320-415A-A7E4-C822BA499F2F}" srcOrd="2" destOrd="0" presId="urn:microsoft.com/office/officeart/2005/8/layout/hierarchy4"/>
    <dgm:cxn modelId="{D989A29A-89C5-4400-A2E0-136A71548B21}" type="presParOf" srcId="{E600BD98-6320-415A-A7E4-C822BA499F2F}" destId="{E4DEAF28-296A-4B29-8736-D97C954BEBA0}" srcOrd="0" destOrd="0" presId="urn:microsoft.com/office/officeart/2005/8/layout/hierarchy4"/>
    <dgm:cxn modelId="{D8EE8B09-BFEF-49F8-9BDE-AD019CAC3440}" type="presParOf" srcId="{E600BD98-6320-415A-A7E4-C822BA499F2F}" destId="{AEE285F2-6C82-4D78-8249-2C971BF366E6}" srcOrd="1" destOrd="0" presId="urn:microsoft.com/office/officeart/2005/8/layout/hierarchy4"/>
    <dgm:cxn modelId="{164FB0D4-D5C2-48ED-803E-E63197262102}" type="presParOf" srcId="{E600BD98-6320-415A-A7E4-C822BA499F2F}" destId="{68CD6B16-E146-4992-A8E6-FAD92368011B}" srcOrd="2" destOrd="0" presId="urn:microsoft.com/office/officeart/2005/8/layout/hierarchy4"/>
    <dgm:cxn modelId="{C7EBB0DE-4568-4410-9E0F-94CB6778AC91}" type="presParOf" srcId="{68CD6B16-E146-4992-A8E6-FAD92368011B}" destId="{A4086BF6-82EB-4E18-87EE-70C4F613BFA1}" srcOrd="0" destOrd="0" presId="urn:microsoft.com/office/officeart/2005/8/layout/hierarchy4"/>
    <dgm:cxn modelId="{C99F32DE-A9E1-487E-814F-194CA9DC1F2D}" type="presParOf" srcId="{A4086BF6-82EB-4E18-87EE-70C4F613BFA1}" destId="{3ECF6498-979F-4CCD-9289-66327A15B881}" srcOrd="0" destOrd="0" presId="urn:microsoft.com/office/officeart/2005/8/layout/hierarchy4"/>
    <dgm:cxn modelId="{C25B8289-9ECA-40D6-88D0-AEDBD727B1C2}" type="presParOf" srcId="{A4086BF6-82EB-4E18-87EE-70C4F613BFA1}" destId="{6FD91632-E341-4103-9D3D-3F954F78C717}" srcOrd="1" destOrd="0" presId="urn:microsoft.com/office/officeart/2005/8/layout/hierarchy4"/>
    <dgm:cxn modelId="{01A10EE5-D107-4AB1-9121-A013B3CD039D}" type="presParOf" srcId="{72BF66A5-55B4-4900-940A-FA2DB4B2596B}" destId="{43619BE0-B2AB-4715-9858-4BAB74DB23EE}" srcOrd="3" destOrd="0" presId="urn:microsoft.com/office/officeart/2005/8/layout/hierarchy4"/>
    <dgm:cxn modelId="{AFB07C9D-373A-41AB-B05B-BF59BD430DFC}" type="presParOf" srcId="{72BF66A5-55B4-4900-940A-FA2DB4B2596B}" destId="{9F724344-F1D9-4B18-8762-74983516B10C}" srcOrd="4" destOrd="0" presId="urn:microsoft.com/office/officeart/2005/8/layout/hierarchy4"/>
    <dgm:cxn modelId="{75A6B760-B925-4DCC-8ABA-EC2A367BEF47}" type="presParOf" srcId="{9F724344-F1D9-4B18-8762-74983516B10C}" destId="{ABB51790-7EE8-40D3-A9F7-AEC36C55DC2D}" srcOrd="0" destOrd="0" presId="urn:microsoft.com/office/officeart/2005/8/layout/hierarchy4"/>
    <dgm:cxn modelId="{50238216-5C91-457A-9531-7CB72D39BA53}" type="presParOf" srcId="{9F724344-F1D9-4B18-8762-74983516B10C}" destId="{70D848B3-C0BE-4872-A6D9-C4B7ABA4D742}" srcOrd="1" destOrd="0" presId="urn:microsoft.com/office/officeart/2005/8/layout/hierarchy4"/>
    <dgm:cxn modelId="{EC9A8893-EC9E-4326-9D64-CA49E61606F6}" type="presParOf" srcId="{72BF66A5-55B4-4900-940A-FA2DB4B2596B}" destId="{AA6A85C5-8815-4B77-9383-1B8771FADC72}" srcOrd="5" destOrd="0" presId="urn:microsoft.com/office/officeart/2005/8/layout/hierarchy4"/>
    <dgm:cxn modelId="{C48B6521-4F61-4422-BADE-C4A21FC6BF0C}" type="presParOf" srcId="{72BF66A5-55B4-4900-940A-FA2DB4B2596B}" destId="{524CA30E-B2C6-4F78-A0F9-697C270917D4}" srcOrd="6" destOrd="0" presId="urn:microsoft.com/office/officeart/2005/8/layout/hierarchy4"/>
    <dgm:cxn modelId="{C5C6E22E-2B07-40EA-8BC5-D553BC9CA1F6}" type="presParOf" srcId="{524CA30E-B2C6-4F78-A0F9-697C270917D4}" destId="{CE6FF970-6C70-46D1-89CE-F2C1BF825DB9}" srcOrd="0" destOrd="0" presId="urn:microsoft.com/office/officeart/2005/8/layout/hierarchy4"/>
    <dgm:cxn modelId="{FE7AB846-5B0A-41C6-9704-6A4DA1B030D0}" type="presParOf" srcId="{524CA30E-B2C6-4F78-A0F9-697C270917D4}" destId="{86DBFD64-37C2-49D2-A30F-783C80DF9A76}" srcOrd="1" destOrd="0" presId="urn:microsoft.com/office/officeart/2005/8/layout/hierarchy4"/>
    <dgm:cxn modelId="{22D775EA-B7BA-4993-B71B-386683477985}" type="presParOf" srcId="{524CA30E-B2C6-4F78-A0F9-697C270917D4}" destId="{4E0E7536-A94B-4DA7-812B-3704D521F48B}" srcOrd="2" destOrd="0" presId="urn:microsoft.com/office/officeart/2005/8/layout/hierarchy4"/>
    <dgm:cxn modelId="{BBE0F4E9-4AAD-4855-8B64-66C837D2CCFB}" type="presParOf" srcId="{4E0E7536-A94B-4DA7-812B-3704D521F48B}" destId="{6D5C52BD-17FC-48BA-97BB-9252CB6AF0FD}" srcOrd="0" destOrd="0" presId="urn:microsoft.com/office/officeart/2005/8/layout/hierarchy4"/>
    <dgm:cxn modelId="{9F803A88-CC01-435A-92BE-FD8096EC5DED}" type="presParOf" srcId="{6D5C52BD-17FC-48BA-97BB-9252CB6AF0FD}" destId="{DDAB6412-7BCF-4777-8DF6-C85553561C14}" srcOrd="0" destOrd="0" presId="urn:microsoft.com/office/officeart/2005/8/layout/hierarchy4"/>
    <dgm:cxn modelId="{51CC15B9-347F-44C0-982C-9369C4677DE5}" type="presParOf" srcId="{6D5C52BD-17FC-48BA-97BB-9252CB6AF0FD}" destId="{9A94C645-F7E6-4AA2-8190-BC4BEC5F1B54}" srcOrd="1" destOrd="0" presId="urn:microsoft.com/office/officeart/2005/8/layout/hierarchy4"/>
    <dgm:cxn modelId="{4A4152AF-8918-4C8C-B21F-955E62502793}" type="presParOf" srcId="{6D5C52BD-17FC-48BA-97BB-9252CB6AF0FD}" destId="{65B86576-CFD7-499C-A39E-496BB236D095}" srcOrd="2" destOrd="0" presId="urn:microsoft.com/office/officeart/2005/8/layout/hierarchy4"/>
    <dgm:cxn modelId="{BC4DE513-E91A-46E0-9141-4078D6A8E428}" type="presParOf" srcId="{65B86576-CFD7-499C-A39E-496BB236D095}" destId="{B5A15E6C-2D48-4834-8C4A-E9653D39DC7F}" srcOrd="0" destOrd="0" presId="urn:microsoft.com/office/officeart/2005/8/layout/hierarchy4"/>
    <dgm:cxn modelId="{EB75006B-BEF1-4AC8-8618-24E1857434E0}" type="presParOf" srcId="{B5A15E6C-2D48-4834-8C4A-E9653D39DC7F}" destId="{96E686D8-5953-4C9D-B3F8-F70B029D5121}" srcOrd="0" destOrd="0" presId="urn:microsoft.com/office/officeart/2005/8/layout/hierarchy4"/>
    <dgm:cxn modelId="{FE56F78E-E6C2-4C3D-8A01-15DC244B7049}" type="presParOf" srcId="{B5A15E6C-2D48-4834-8C4A-E9653D39DC7F}" destId="{6C70C514-1242-4F62-8702-0BB9DCEE47A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EFE1A-5AE2-471A-9EC9-40297F0C3FFD}">
      <dsp:nvSpPr>
        <dsp:cNvPr id="0" name=""/>
        <dsp:cNvSpPr/>
      </dsp:nvSpPr>
      <dsp:spPr>
        <a:xfrm>
          <a:off x="1144" y="121"/>
          <a:ext cx="7080211"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solidFill>
                <a:schemeClr val="bg1"/>
              </a:solidFill>
            </a:rPr>
            <a:t>CRIS – Current Research Information Systems</a:t>
          </a:r>
          <a:endParaRPr lang="en-GB" sz="2800" kern="1200" dirty="0">
            <a:solidFill>
              <a:schemeClr val="bg1"/>
            </a:solidFill>
          </a:endParaRPr>
        </a:p>
      </dsp:txBody>
      <dsp:txXfrm>
        <a:off x="20944" y="19921"/>
        <a:ext cx="7040611" cy="636424"/>
      </dsp:txXfrm>
    </dsp:sp>
    <dsp:sp modelId="{CAA747DF-3745-4F33-8CD9-E3E5D09814E6}">
      <dsp:nvSpPr>
        <dsp:cNvPr id="0" name=""/>
        <dsp:cNvSpPr/>
      </dsp:nvSpPr>
      <dsp:spPr>
        <a:xfrm>
          <a:off x="0" y="720511"/>
          <a:ext cx="1665148" cy="676024"/>
        </a:xfrm>
        <a:prstGeom prst="roundRect">
          <a:avLst>
            <a:gd name="adj" fmla="val 10000"/>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Academic expertise</a:t>
          </a:r>
          <a:endParaRPr lang="en-GB" sz="2000" kern="1200" dirty="0">
            <a:solidFill>
              <a:schemeClr val="bg1"/>
            </a:solidFill>
          </a:endParaRPr>
        </a:p>
      </dsp:txBody>
      <dsp:txXfrm>
        <a:off x="19800" y="740311"/>
        <a:ext cx="1625548" cy="636424"/>
      </dsp:txXfrm>
    </dsp:sp>
    <dsp:sp modelId="{CC35A79F-E422-4F5B-BA30-0B3F67090B8E}">
      <dsp:nvSpPr>
        <dsp:cNvPr id="0" name=""/>
        <dsp:cNvSpPr/>
      </dsp:nvSpPr>
      <dsp:spPr>
        <a:xfrm>
          <a:off x="1144" y="1498191"/>
          <a:ext cx="1665148" cy="676024"/>
        </a:xfrm>
        <a:prstGeom prst="roundRect">
          <a:avLst>
            <a:gd name="adj" fmla="val 10000"/>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Organisations database</a:t>
          </a:r>
          <a:endParaRPr lang="en-GB" sz="2000" kern="1200" dirty="0">
            <a:solidFill>
              <a:schemeClr val="bg1"/>
            </a:solidFill>
          </a:endParaRPr>
        </a:p>
      </dsp:txBody>
      <dsp:txXfrm>
        <a:off x="20944" y="1517991"/>
        <a:ext cx="1625548" cy="636424"/>
      </dsp:txXfrm>
    </dsp:sp>
    <dsp:sp modelId="{34AC595E-8B1A-4304-A2D3-6E102162E8B9}">
      <dsp:nvSpPr>
        <dsp:cNvPr id="0" name=""/>
        <dsp:cNvSpPr/>
      </dsp:nvSpPr>
      <dsp:spPr>
        <a:xfrm>
          <a:off x="1144" y="2247226"/>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solidFill>
                <a:schemeClr val="bg1"/>
              </a:solidFill>
            </a:rPr>
            <a:t>Scientific</a:t>
          </a:r>
          <a:r>
            <a:rPr lang="en-GB" sz="2000" kern="1200" dirty="0" smtClean="0">
              <a:solidFill>
                <a:schemeClr val="bg1"/>
              </a:solidFill>
            </a:rPr>
            <a:t> equipment</a:t>
          </a:r>
          <a:endParaRPr lang="en-GB" sz="2000" kern="1200" dirty="0">
            <a:solidFill>
              <a:schemeClr val="bg1"/>
            </a:solidFill>
          </a:endParaRPr>
        </a:p>
      </dsp:txBody>
      <dsp:txXfrm>
        <a:off x="20944" y="2267026"/>
        <a:ext cx="1625548" cy="636424"/>
      </dsp:txXfrm>
    </dsp:sp>
    <dsp:sp modelId="{117F62AC-04BB-49E8-BB77-01EB79FD6B7F}">
      <dsp:nvSpPr>
        <dsp:cNvPr id="0" name=""/>
        <dsp:cNvSpPr/>
      </dsp:nvSpPr>
      <dsp:spPr>
        <a:xfrm>
          <a:off x="1144" y="2996261"/>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solidFill>
                <a:schemeClr val="bg1"/>
              </a:solidFill>
            </a:rPr>
            <a:t>Indicators</a:t>
          </a:r>
          <a:endParaRPr lang="en-GB" sz="2000" kern="1200" noProof="0" dirty="0">
            <a:solidFill>
              <a:schemeClr val="bg1"/>
            </a:solidFill>
          </a:endParaRPr>
        </a:p>
      </dsp:txBody>
      <dsp:txXfrm>
        <a:off x="20944" y="3016061"/>
        <a:ext cx="1625548" cy="636424"/>
      </dsp:txXfrm>
    </dsp:sp>
    <dsp:sp modelId="{E4DEAF28-296A-4B29-8736-D97C954BEBA0}">
      <dsp:nvSpPr>
        <dsp:cNvPr id="0" name=""/>
        <dsp:cNvSpPr/>
      </dsp:nvSpPr>
      <dsp:spPr>
        <a:xfrm>
          <a:off x="1806165" y="749156"/>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Funding database</a:t>
          </a:r>
          <a:endParaRPr lang="en-GB" sz="2000" kern="1200" dirty="0">
            <a:solidFill>
              <a:schemeClr val="bg1"/>
            </a:solidFill>
          </a:endParaRPr>
        </a:p>
      </dsp:txBody>
      <dsp:txXfrm>
        <a:off x="1825965" y="768956"/>
        <a:ext cx="1625548" cy="636424"/>
      </dsp:txXfrm>
    </dsp:sp>
    <dsp:sp modelId="{3ECF6498-979F-4CCD-9289-66327A15B881}">
      <dsp:nvSpPr>
        <dsp:cNvPr id="0" name=""/>
        <dsp:cNvSpPr/>
      </dsp:nvSpPr>
      <dsp:spPr>
        <a:xfrm>
          <a:off x="1806165" y="1498191"/>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Grant management</a:t>
          </a:r>
          <a:endParaRPr lang="en-GB" sz="2000" kern="1200" dirty="0">
            <a:solidFill>
              <a:schemeClr val="bg1"/>
            </a:solidFill>
          </a:endParaRPr>
        </a:p>
      </dsp:txBody>
      <dsp:txXfrm>
        <a:off x="1825965" y="1517991"/>
        <a:ext cx="1625548" cy="636424"/>
      </dsp:txXfrm>
    </dsp:sp>
    <dsp:sp modelId="{ABB51790-7EE8-40D3-A9F7-AEC36C55DC2D}">
      <dsp:nvSpPr>
        <dsp:cNvPr id="0" name=""/>
        <dsp:cNvSpPr/>
      </dsp:nvSpPr>
      <dsp:spPr>
        <a:xfrm>
          <a:off x="3611186" y="749156"/>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Outcomes / outputs</a:t>
          </a:r>
          <a:endParaRPr lang="en-GB" sz="2000" kern="1200" dirty="0">
            <a:solidFill>
              <a:schemeClr val="bg1"/>
            </a:solidFill>
          </a:endParaRPr>
        </a:p>
      </dsp:txBody>
      <dsp:txXfrm>
        <a:off x="3630986" y="768956"/>
        <a:ext cx="1625548" cy="636424"/>
      </dsp:txXfrm>
    </dsp:sp>
    <dsp:sp modelId="{CE6FF970-6C70-46D1-89CE-F2C1BF825DB9}">
      <dsp:nvSpPr>
        <dsp:cNvPr id="0" name=""/>
        <dsp:cNvSpPr/>
      </dsp:nvSpPr>
      <dsp:spPr>
        <a:xfrm>
          <a:off x="5416207" y="749156"/>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Research news</a:t>
          </a:r>
          <a:endParaRPr lang="en-GB" sz="2000" kern="1200" dirty="0">
            <a:solidFill>
              <a:schemeClr val="bg1"/>
            </a:solidFill>
          </a:endParaRPr>
        </a:p>
      </dsp:txBody>
      <dsp:txXfrm>
        <a:off x="5436007" y="768956"/>
        <a:ext cx="1625548" cy="636424"/>
      </dsp:txXfrm>
    </dsp:sp>
    <dsp:sp modelId="{DDAB6412-7BCF-4777-8DF6-C85553561C14}">
      <dsp:nvSpPr>
        <dsp:cNvPr id="0" name=""/>
        <dsp:cNvSpPr/>
      </dsp:nvSpPr>
      <dsp:spPr>
        <a:xfrm>
          <a:off x="5416207" y="1498191"/>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solidFill>
                <a:schemeClr val="bg1"/>
              </a:solidFill>
            </a:rPr>
            <a:t>Research ethics</a:t>
          </a:r>
          <a:endParaRPr lang="en-GB" sz="2000" kern="1200" noProof="0" dirty="0">
            <a:solidFill>
              <a:schemeClr val="bg1"/>
            </a:solidFill>
          </a:endParaRPr>
        </a:p>
      </dsp:txBody>
      <dsp:txXfrm>
        <a:off x="5436007" y="1517991"/>
        <a:ext cx="1625548" cy="636424"/>
      </dsp:txXfrm>
    </dsp:sp>
    <dsp:sp modelId="{96E686D8-5953-4C9D-B3F8-F70B029D5121}">
      <dsp:nvSpPr>
        <dsp:cNvPr id="0" name=""/>
        <dsp:cNvSpPr/>
      </dsp:nvSpPr>
      <dsp:spPr>
        <a:xfrm>
          <a:off x="5416207" y="2247226"/>
          <a:ext cx="1665148" cy="676024"/>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Research portal</a:t>
          </a:r>
          <a:endParaRPr lang="en-GB" sz="2000" kern="1200" dirty="0">
            <a:solidFill>
              <a:schemeClr val="bg1"/>
            </a:solidFill>
          </a:endParaRPr>
        </a:p>
      </dsp:txBody>
      <dsp:txXfrm>
        <a:off x="5436007" y="2267026"/>
        <a:ext cx="1625548" cy="636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EFE1A-5AE2-471A-9EC9-40297F0C3FFD}">
      <dsp:nvSpPr>
        <dsp:cNvPr id="0" name=""/>
        <dsp:cNvSpPr/>
      </dsp:nvSpPr>
      <dsp:spPr>
        <a:xfrm>
          <a:off x="1152" y="122"/>
          <a:ext cx="7126487"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kern="1200" dirty="0" smtClean="0">
              <a:solidFill>
                <a:schemeClr val="bg1"/>
              </a:solidFill>
            </a:rPr>
            <a:t>CRIS – Current Research Information Systems</a:t>
          </a:r>
          <a:endParaRPr lang="en-GB" sz="2800" kern="1200" dirty="0">
            <a:solidFill>
              <a:schemeClr val="bg1"/>
            </a:solidFill>
          </a:endParaRPr>
        </a:p>
      </dsp:txBody>
      <dsp:txXfrm>
        <a:off x="21081" y="20051"/>
        <a:ext cx="7086629" cy="640584"/>
      </dsp:txXfrm>
    </dsp:sp>
    <dsp:sp modelId="{CAA747DF-3745-4F33-8CD9-E3E5D09814E6}">
      <dsp:nvSpPr>
        <dsp:cNvPr id="0" name=""/>
        <dsp:cNvSpPr/>
      </dsp:nvSpPr>
      <dsp:spPr>
        <a:xfrm>
          <a:off x="0" y="725221"/>
          <a:ext cx="1676031" cy="680442"/>
        </a:xfrm>
        <a:prstGeom prst="roundRect">
          <a:avLst>
            <a:gd name="adj" fmla="val 10000"/>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Academic expertise</a:t>
          </a:r>
          <a:endParaRPr lang="en-GB" sz="2000" kern="1200" dirty="0">
            <a:solidFill>
              <a:schemeClr val="bg1"/>
            </a:solidFill>
          </a:endParaRPr>
        </a:p>
      </dsp:txBody>
      <dsp:txXfrm>
        <a:off x="19929" y="745150"/>
        <a:ext cx="1636173" cy="640584"/>
      </dsp:txXfrm>
    </dsp:sp>
    <dsp:sp modelId="{CC35A79F-E422-4F5B-BA30-0B3F67090B8E}">
      <dsp:nvSpPr>
        <dsp:cNvPr id="0" name=""/>
        <dsp:cNvSpPr/>
      </dsp:nvSpPr>
      <dsp:spPr>
        <a:xfrm>
          <a:off x="1152" y="1507984"/>
          <a:ext cx="1676031" cy="680442"/>
        </a:xfrm>
        <a:prstGeom prst="roundRect">
          <a:avLst>
            <a:gd name="adj" fmla="val 10000"/>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Organisations database</a:t>
          </a:r>
          <a:endParaRPr lang="en-GB" sz="2000" kern="1200" dirty="0">
            <a:solidFill>
              <a:schemeClr val="bg1"/>
            </a:solidFill>
          </a:endParaRPr>
        </a:p>
      </dsp:txBody>
      <dsp:txXfrm>
        <a:off x="21081" y="1527913"/>
        <a:ext cx="1636173" cy="640584"/>
      </dsp:txXfrm>
    </dsp:sp>
    <dsp:sp modelId="{34AC595E-8B1A-4304-A2D3-6E102162E8B9}">
      <dsp:nvSpPr>
        <dsp:cNvPr id="0" name=""/>
        <dsp:cNvSpPr/>
      </dsp:nvSpPr>
      <dsp:spPr>
        <a:xfrm>
          <a:off x="1152" y="2261914"/>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solidFill>
                <a:schemeClr val="bg1"/>
              </a:solidFill>
            </a:rPr>
            <a:t>Scientific</a:t>
          </a:r>
          <a:r>
            <a:rPr lang="en-GB" sz="2000" kern="1200" dirty="0" smtClean="0">
              <a:solidFill>
                <a:schemeClr val="bg1"/>
              </a:solidFill>
            </a:rPr>
            <a:t> equipment</a:t>
          </a:r>
          <a:endParaRPr lang="en-GB" sz="2000" kern="1200" dirty="0">
            <a:solidFill>
              <a:schemeClr val="bg1"/>
            </a:solidFill>
          </a:endParaRPr>
        </a:p>
      </dsp:txBody>
      <dsp:txXfrm>
        <a:off x="21081" y="2281843"/>
        <a:ext cx="1636173" cy="640584"/>
      </dsp:txXfrm>
    </dsp:sp>
    <dsp:sp modelId="{117F62AC-04BB-49E8-BB77-01EB79FD6B7F}">
      <dsp:nvSpPr>
        <dsp:cNvPr id="0" name=""/>
        <dsp:cNvSpPr/>
      </dsp:nvSpPr>
      <dsp:spPr>
        <a:xfrm>
          <a:off x="1152" y="3015845"/>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solidFill>
                <a:schemeClr val="bg1"/>
              </a:solidFill>
            </a:rPr>
            <a:t>Indicators</a:t>
          </a:r>
          <a:endParaRPr lang="en-GB" sz="2000" kern="1200" noProof="0" dirty="0">
            <a:solidFill>
              <a:schemeClr val="bg1"/>
            </a:solidFill>
          </a:endParaRPr>
        </a:p>
      </dsp:txBody>
      <dsp:txXfrm>
        <a:off x="21081" y="3035774"/>
        <a:ext cx="1636173" cy="640584"/>
      </dsp:txXfrm>
    </dsp:sp>
    <dsp:sp modelId="{E4DEAF28-296A-4B29-8736-D97C954BEBA0}">
      <dsp:nvSpPr>
        <dsp:cNvPr id="0" name=""/>
        <dsp:cNvSpPr/>
      </dsp:nvSpPr>
      <dsp:spPr>
        <a:xfrm>
          <a:off x="1817970" y="754053"/>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Funding database</a:t>
          </a:r>
          <a:endParaRPr lang="en-GB" sz="2000" kern="1200" dirty="0">
            <a:solidFill>
              <a:schemeClr val="bg1"/>
            </a:solidFill>
          </a:endParaRPr>
        </a:p>
      </dsp:txBody>
      <dsp:txXfrm>
        <a:off x="1837899" y="773982"/>
        <a:ext cx="1636173" cy="640584"/>
      </dsp:txXfrm>
    </dsp:sp>
    <dsp:sp modelId="{3ECF6498-979F-4CCD-9289-66327A15B881}">
      <dsp:nvSpPr>
        <dsp:cNvPr id="0" name=""/>
        <dsp:cNvSpPr/>
      </dsp:nvSpPr>
      <dsp:spPr>
        <a:xfrm>
          <a:off x="1817970" y="1507984"/>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Grant management</a:t>
          </a:r>
          <a:endParaRPr lang="en-GB" sz="2000" kern="1200" dirty="0">
            <a:solidFill>
              <a:schemeClr val="bg1"/>
            </a:solidFill>
          </a:endParaRPr>
        </a:p>
      </dsp:txBody>
      <dsp:txXfrm>
        <a:off x="1837899" y="1527913"/>
        <a:ext cx="1636173" cy="640584"/>
      </dsp:txXfrm>
    </dsp:sp>
    <dsp:sp modelId="{ABB51790-7EE8-40D3-A9F7-AEC36C55DC2D}">
      <dsp:nvSpPr>
        <dsp:cNvPr id="0" name=""/>
        <dsp:cNvSpPr/>
      </dsp:nvSpPr>
      <dsp:spPr>
        <a:xfrm>
          <a:off x="3634789" y="754053"/>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Outcomes / outputs</a:t>
          </a:r>
          <a:endParaRPr lang="en-GB" sz="2000" kern="1200" dirty="0">
            <a:solidFill>
              <a:schemeClr val="bg1"/>
            </a:solidFill>
          </a:endParaRPr>
        </a:p>
      </dsp:txBody>
      <dsp:txXfrm>
        <a:off x="3654718" y="773982"/>
        <a:ext cx="1636173" cy="640584"/>
      </dsp:txXfrm>
    </dsp:sp>
    <dsp:sp modelId="{CE6FF970-6C70-46D1-89CE-F2C1BF825DB9}">
      <dsp:nvSpPr>
        <dsp:cNvPr id="0" name=""/>
        <dsp:cNvSpPr/>
      </dsp:nvSpPr>
      <dsp:spPr>
        <a:xfrm>
          <a:off x="5451607" y="754053"/>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Research news</a:t>
          </a:r>
          <a:endParaRPr lang="en-GB" sz="2000" kern="1200" dirty="0">
            <a:solidFill>
              <a:schemeClr val="bg1"/>
            </a:solidFill>
          </a:endParaRPr>
        </a:p>
      </dsp:txBody>
      <dsp:txXfrm>
        <a:off x="5471536" y="773982"/>
        <a:ext cx="1636173" cy="640584"/>
      </dsp:txXfrm>
    </dsp:sp>
    <dsp:sp modelId="{DDAB6412-7BCF-4777-8DF6-C85553561C14}">
      <dsp:nvSpPr>
        <dsp:cNvPr id="0" name=""/>
        <dsp:cNvSpPr/>
      </dsp:nvSpPr>
      <dsp:spPr>
        <a:xfrm>
          <a:off x="5451607" y="1507984"/>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solidFill>
                <a:schemeClr val="bg1"/>
              </a:solidFill>
            </a:rPr>
            <a:t>Research ethics</a:t>
          </a:r>
          <a:endParaRPr lang="en-GB" sz="2000" kern="1200" noProof="0" dirty="0">
            <a:solidFill>
              <a:schemeClr val="bg1"/>
            </a:solidFill>
          </a:endParaRPr>
        </a:p>
      </dsp:txBody>
      <dsp:txXfrm>
        <a:off x="5471536" y="1527913"/>
        <a:ext cx="1636173" cy="640584"/>
      </dsp:txXfrm>
    </dsp:sp>
    <dsp:sp modelId="{96E686D8-5953-4C9D-B3F8-F70B029D5121}">
      <dsp:nvSpPr>
        <dsp:cNvPr id="0" name=""/>
        <dsp:cNvSpPr/>
      </dsp:nvSpPr>
      <dsp:spPr>
        <a:xfrm>
          <a:off x="5451607" y="2261914"/>
          <a:ext cx="1676031" cy="68044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Research portal</a:t>
          </a:r>
          <a:endParaRPr lang="en-GB" sz="2000" kern="1200" dirty="0">
            <a:solidFill>
              <a:schemeClr val="bg1"/>
            </a:solidFill>
          </a:endParaRPr>
        </a:p>
      </dsp:txBody>
      <dsp:txXfrm>
        <a:off x="5471536" y="2281843"/>
        <a:ext cx="1636173" cy="64058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189E9F0-CE45-4F2F-9D6B-975A69C5FE21}" type="datetimeFigureOut">
              <a:rPr lang="pt-PT" smtClean="0"/>
              <a:t>10/06/2016</a:t>
            </a:fld>
            <a:endParaRPr lang="pt-PT"/>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pt-PT"/>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t-PT"/>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C731A50-F040-43BA-B49A-A72547F62BEB}" type="slidenum">
              <a:rPr lang="pt-PT" smtClean="0"/>
              <a:t>‹nº›</a:t>
            </a:fld>
            <a:endParaRPr lang="pt-PT"/>
          </a:p>
        </p:txBody>
      </p:sp>
    </p:spTree>
    <p:extLst>
      <p:ext uri="{BB962C8B-B14F-4D97-AF65-F5344CB8AC3E}">
        <p14:creationId xmlns:p14="http://schemas.microsoft.com/office/powerpoint/2010/main" val="146966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dirty="0" err="1" smtClean="0"/>
              <a:t>This</a:t>
            </a:r>
            <a:r>
              <a:rPr lang="pt-PT" dirty="0" smtClean="0"/>
              <a:t> </a:t>
            </a:r>
            <a:r>
              <a:rPr lang="pt-PT" dirty="0" err="1" smtClean="0"/>
              <a:t>presentation</a:t>
            </a:r>
            <a:r>
              <a:rPr lang="pt-PT" dirty="0" smtClean="0"/>
              <a:t> </a:t>
            </a:r>
            <a:r>
              <a:rPr lang="pt-PT" dirty="0" err="1" smtClean="0"/>
              <a:t>aims</a:t>
            </a:r>
            <a:r>
              <a:rPr lang="pt-PT" dirty="0" smtClean="0"/>
              <a:t> to </a:t>
            </a:r>
            <a:r>
              <a:rPr lang="pt-PT" dirty="0" err="1" smtClean="0"/>
              <a:t>describe</a:t>
            </a:r>
            <a:r>
              <a:rPr lang="pt-PT" baseline="0" dirty="0" smtClean="0"/>
              <a:t> </a:t>
            </a:r>
            <a:r>
              <a:rPr lang="pt-PT" baseline="0" dirty="0" err="1" smtClean="0"/>
              <a:t>the</a:t>
            </a:r>
            <a:r>
              <a:rPr lang="pt-PT" baseline="0" dirty="0" smtClean="0"/>
              <a:t> </a:t>
            </a:r>
            <a:r>
              <a:rPr lang="pt-PT" baseline="0" dirty="0" err="1" smtClean="0"/>
              <a:t>work</a:t>
            </a:r>
            <a:r>
              <a:rPr lang="pt-PT" baseline="0" dirty="0" smtClean="0"/>
              <a:t> </a:t>
            </a:r>
            <a:r>
              <a:rPr lang="pt-PT" baseline="0" dirty="0" err="1" smtClean="0"/>
              <a:t>done</a:t>
            </a:r>
            <a:r>
              <a:rPr lang="pt-PT" baseline="0" dirty="0" smtClean="0"/>
              <a:t> </a:t>
            </a:r>
            <a:r>
              <a:rPr lang="pt-PT" baseline="0" dirty="0" err="1" smtClean="0"/>
              <a:t>by</a:t>
            </a:r>
            <a:r>
              <a:rPr lang="pt-PT" baseline="0" dirty="0" smtClean="0"/>
              <a:t> Instituto Universitário de Lisboa </a:t>
            </a:r>
            <a:r>
              <a:rPr lang="pt-PT" baseline="0" dirty="0" err="1" smtClean="0"/>
              <a:t>and</a:t>
            </a:r>
            <a:r>
              <a:rPr lang="pt-PT" baseline="0" dirty="0" smtClean="0"/>
              <a:t> Universidade de Évora to </a:t>
            </a:r>
            <a:r>
              <a:rPr lang="pt-PT" baseline="0" dirty="0" err="1" smtClean="0"/>
              <a:t>achieve</a:t>
            </a:r>
            <a:r>
              <a:rPr lang="pt-PT" baseline="0" dirty="0" smtClean="0"/>
              <a:t> a </a:t>
            </a:r>
            <a:r>
              <a:rPr lang="en-US" sz="1200" noProof="0" dirty="0" smtClean="0"/>
              <a:t>Portuguese </a:t>
            </a:r>
            <a:r>
              <a:rPr lang="en-GB" sz="1200" dirty="0" smtClean="0"/>
              <a:t>organisation</a:t>
            </a:r>
            <a:r>
              <a:rPr lang="en-US" sz="1200" noProof="0" dirty="0" smtClean="0"/>
              <a:t> identifiers authoritative system</a:t>
            </a:r>
            <a:r>
              <a:rPr lang="pt-PT" baseline="0" dirty="0" smtClean="0"/>
              <a:t>. </a:t>
            </a:r>
            <a:r>
              <a:rPr lang="pt-PT" baseline="0" dirty="0" err="1" smtClean="0"/>
              <a:t>The</a:t>
            </a:r>
            <a:r>
              <a:rPr lang="pt-PT" baseline="0" dirty="0" smtClean="0"/>
              <a:t> PTCRIS_OrgID </a:t>
            </a:r>
            <a:r>
              <a:rPr lang="pt-PT" baseline="0" dirty="0" err="1" smtClean="0"/>
              <a:t>is</a:t>
            </a:r>
            <a:r>
              <a:rPr lang="pt-PT" baseline="0" dirty="0" smtClean="0"/>
              <a:t> </a:t>
            </a:r>
            <a:r>
              <a:rPr lang="pt-PT" baseline="0" dirty="0" err="1" smtClean="0"/>
              <a:t>part</a:t>
            </a:r>
            <a:r>
              <a:rPr lang="pt-PT" baseline="0" dirty="0" smtClean="0"/>
              <a:t> </a:t>
            </a:r>
            <a:r>
              <a:rPr lang="pt-PT" baseline="0" dirty="0" err="1" smtClean="0"/>
              <a:t>of</a:t>
            </a:r>
            <a:r>
              <a:rPr lang="pt-PT" baseline="0" dirty="0" smtClean="0"/>
              <a:t> </a:t>
            </a:r>
            <a:r>
              <a:rPr lang="pt-PT" baseline="0" dirty="0" err="1" smtClean="0"/>
              <a:t>the</a:t>
            </a:r>
            <a:r>
              <a:rPr lang="pt-PT" baseline="0" dirty="0" smtClean="0"/>
              <a:t> </a:t>
            </a:r>
            <a:r>
              <a:rPr lang="pt-PT" baseline="0" dirty="0" err="1" smtClean="0"/>
              <a:t>national</a:t>
            </a:r>
            <a:r>
              <a:rPr lang="pt-PT" baseline="0" dirty="0" smtClean="0"/>
              <a:t> research </a:t>
            </a:r>
            <a:r>
              <a:rPr lang="pt-PT" baseline="0" dirty="0" err="1" smtClean="0"/>
              <a:t>information</a:t>
            </a:r>
            <a:r>
              <a:rPr lang="pt-PT" baseline="0" dirty="0" smtClean="0"/>
              <a:t> </a:t>
            </a:r>
            <a:r>
              <a:rPr lang="pt-PT" baseline="0" dirty="0" err="1" smtClean="0"/>
              <a:t>system</a:t>
            </a:r>
            <a:r>
              <a:rPr lang="pt-PT" baseline="0" dirty="0" smtClean="0"/>
              <a:t> PTCRIS.</a:t>
            </a:r>
            <a:endParaRPr lang="pt-PT" dirty="0"/>
          </a:p>
        </p:txBody>
      </p:sp>
      <p:sp>
        <p:nvSpPr>
          <p:cNvPr id="4" name="Slide Number Placeholder 3"/>
          <p:cNvSpPr>
            <a:spLocks noGrp="1"/>
          </p:cNvSpPr>
          <p:nvPr>
            <p:ph type="sldNum" sz="quarter" idx="10"/>
          </p:nvPr>
        </p:nvSpPr>
        <p:spPr/>
        <p:txBody>
          <a:bodyPr/>
          <a:lstStyle/>
          <a:p>
            <a:fld id="{DC731A50-F040-43BA-B49A-A72547F62BEB}" type="slidenum">
              <a:rPr lang="pt-PT" smtClean="0"/>
              <a:t>1</a:t>
            </a:fld>
            <a:endParaRPr lang="pt-PT" dirty="0"/>
          </a:p>
        </p:txBody>
      </p:sp>
    </p:spTree>
    <p:extLst>
      <p:ext uri="{BB962C8B-B14F-4D97-AF65-F5344CB8AC3E}">
        <p14:creationId xmlns:p14="http://schemas.microsoft.com/office/powerpoint/2010/main" val="3773195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pt-PT" altLang="pt-PT" baseline="0" dirty="0" err="1" smtClean="0">
                <a:latin typeface="Arial" pitchFamily="34" charset="0"/>
              </a:rPr>
              <a:t>The</a:t>
            </a:r>
            <a:r>
              <a:rPr lang="pt-PT" altLang="pt-PT" baseline="0" dirty="0" smtClean="0">
                <a:latin typeface="Arial" pitchFamily="34" charset="0"/>
              </a:rPr>
              <a:t> </a:t>
            </a:r>
            <a:r>
              <a:rPr lang="pt-PT" altLang="pt-PT" baseline="0" dirty="0" err="1" smtClean="0">
                <a:latin typeface="Arial" pitchFamily="34" charset="0"/>
              </a:rPr>
              <a:t>image</a:t>
            </a:r>
            <a:r>
              <a:rPr lang="pt-PT" altLang="pt-PT" baseline="0" dirty="0" smtClean="0">
                <a:latin typeface="Arial" pitchFamily="34" charset="0"/>
              </a:rPr>
              <a:t> </a:t>
            </a:r>
            <a:r>
              <a:rPr lang="pt-PT" altLang="pt-PT" baseline="0" dirty="0" err="1" smtClean="0">
                <a:latin typeface="Arial" pitchFamily="34" charset="0"/>
              </a:rPr>
              <a:t>presents</a:t>
            </a:r>
            <a:r>
              <a:rPr lang="pt-PT" altLang="pt-PT" baseline="0" dirty="0" smtClean="0">
                <a:latin typeface="Arial" pitchFamily="34" charset="0"/>
              </a:rPr>
              <a:t> </a:t>
            </a:r>
            <a:r>
              <a:rPr lang="pt-PT" altLang="pt-PT" baseline="0" dirty="0" err="1" smtClean="0">
                <a:latin typeface="Arial" pitchFamily="34" charset="0"/>
              </a:rPr>
              <a:t>the</a:t>
            </a:r>
            <a:r>
              <a:rPr lang="pt-PT" altLang="pt-PT" baseline="0" dirty="0" smtClean="0">
                <a:latin typeface="Arial" pitchFamily="34" charset="0"/>
              </a:rPr>
              <a:t> PTCRIS “</a:t>
            </a:r>
            <a:r>
              <a:rPr lang="pt-PT" altLang="pt-PT" baseline="0" dirty="0" err="1" smtClean="0">
                <a:latin typeface="Arial" pitchFamily="34" charset="0"/>
              </a:rPr>
              <a:t>ecosystem</a:t>
            </a:r>
            <a:r>
              <a:rPr lang="pt-PT" altLang="pt-PT" baseline="0" dirty="0" smtClean="0">
                <a:latin typeface="Arial" pitchFamily="34" charset="0"/>
              </a:rPr>
              <a:t>”. </a:t>
            </a:r>
            <a:r>
              <a:rPr lang="pt-PT" altLang="pt-PT" baseline="0" dirty="0" err="1" smtClean="0">
                <a:latin typeface="Arial" pitchFamily="34" charset="0"/>
              </a:rPr>
              <a:t>Under</a:t>
            </a:r>
            <a:r>
              <a:rPr lang="pt-PT" altLang="pt-PT" baseline="0" dirty="0" smtClean="0">
                <a:latin typeface="Arial" pitchFamily="34" charset="0"/>
              </a:rPr>
              <a:t> </a:t>
            </a:r>
            <a:r>
              <a:rPr lang="pt-PT" altLang="pt-PT" baseline="0" dirty="0" err="1" smtClean="0">
                <a:latin typeface="Arial" pitchFamily="34" charset="0"/>
              </a:rPr>
              <a:t>this</a:t>
            </a:r>
            <a:r>
              <a:rPr lang="pt-PT" altLang="pt-PT" baseline="0" dirty="0" smtClean="0">
                <a:latin typeface="Arial" pitchFamily="34" charset="0"/>
              </a:rPr>
              <a:t> </a:t>
            </a:r>
            <a:r>
              <a:rPr lang="pt-PT" altLang="pt-PT" baseline="0" dirty="0" err="1" smtClean="0">
                <a:latin typeface="Arial" pitchFamily="34" charset="0"/>
              </a:rPr>
              <a:t>Current</a:t>
            </a:r>
            <a:r>
              <a:rPr lang="pt-PT" altLang="pt-PT" baseline="0" dirty="0" smtClean="0">
                <a:latin typeface="Arial" pitchFamily="34" charset="0"/>
              </a:rPr>
              <a:t> Research </a:t>
            </a:r>
            <a:r>
              <a:rPr lang="pt-PT" altLang="pt-PT" baseline="0" dirty="0" err="1" smtClean="0">
                <a:latin typeface="Arial" pitchFamily="34" charset="0"/>
              </a:rPr>
              <a:t>Information</a:t>
            </a:r>
            <a:r>
              <a:rPr lang="pt-PT" altLang="pt-PT" baseline="0" dirty="0" smtClean="0">
                <a:latin typeface="Arial" pitchFamily="34" charset="0"/>
              </a:rPr>
              <a:t> </a:t>
            </a:r>
            <a:r>
              <a:rPr lang="pt-PT" altLang="pt-PT" baseline="0" dirty="0" err="1" smtClean="0">
                <a:latin typeface="Arial" pitchFamily="34" charset="0"/>
              </a:rPr>
              <a:t>System</a:t>
            </a:r>
            <a:r>
              <a:rPr lang="pt-PT" altLang="pt-PT" baseline="0" dirty="0" smtClean="0">
                <a:latin typeface="Arial" pitchFamily="34" charset="0"/>
              </a:rPr>
              <a:t> </a:t>
            </a:r>
            <a:r>
              <a:rPr lang="pt-PT" altLang="pt-PT" baseline="0" dirty="0" err="1" smtClean="0">
                <a:latin typeface="Arial" pitchFamily="34" charset="0"/>
              </a:rPr>
              <a:t>we</a:t>
            </a:r>
            <a:r>
              <a:rPr lang="pt-PT" altLang="pt-PT" baseline="0" dirty="0" smtClean="0">
                <a:latin typeface="Arial" pitchFamily="34" charset="0"/>
              </a:rPr>
              <a:t> </a:t>
            </a:r>
            <a:r>
              <a:rPr lang="pt-PT" altLang="pt-PT" baseline="0" dirty="0" err="1" smtClean="0">
                <a:latin typeface="Arial" pitchFamily="34" charset="0"/>
              </a:rPr>
              <a:t>have</a:t>
            </a:r>
            <a:r>
              <a:rPr lang="pt-PT" altLang="pt-PT" baseline="0" dirty="0" smtClean="0">
                <a:latin typeface="Arial" pitchFamily="34" charset="0"/>
              </a:rPr>
              <a:t> </a:t>
            </a:r>
            <a:r>
              <a:rPr lang="pt-PT" altLang="pt-PT" baseline="0" dirty="0" err="1" smtClean="0">
                <a:latin typeface="Arial" pitchFamily="34" charset="0"/>
              </a:rPr>
              <a:t>academics</a:t>
            </a:r>
            <a:r>
              <a:rPr lang="pt-PT" altLang="pt-PT" baseline="0" dirty="0" smtClean="0">
                <a:latin typeface="Arial" pitchFamily="34" charset="0"/>
              </a:rPr>
              <a:t> </a:t>
            </a:r>
            <a:r>
              <a:rPr lang="pt-PT" altLang="pt-PT" baseline="0" dirty="0" err="1" smtClean="0">
                <a:latin typeface="Arial" pitchFamily="34" charset="0"/>
              </a:rPr>
              <a:t>and</a:t>
            </a:r>
            <a:r>
              <a:rPr lang="pt-PT" altLang="pt-PT" baseline="0" dirty="0" smtClean="0">
                <a:latin typeface="Arial" pitchFamily="34" charset="0"/>
              </a:rPr>
              <a:t> </a:t>
            </a:r>
            <a:r>
              <a:rPr lang="pt-PT" altLang="pt-PT" baseline="0" dirty="0" err="1" smtClean="0">
                <a:latin typeface="Arial" pitchFamily="34" charset="0"/>
              </a:rPr>
              <a:t>researchers</a:t>
            </a:r>
            <a:r>
              <a:rPr lang="pt-PT" altLang="pt-PT" baseline="0" dirty="0" smtClean="0">
                <a:latin typeface="Arial" pitchFamily="34" charset="0"/>
              </a:rPr>
              <a:t>, </a:t>
            </a:r>
            <a:r>
              <a:rPr lang="pt-PT" altLang="pt-PT" baseline="0" dirty="0" err="1" smtClean="0">
                <a:latin typeface="Arial" pitchFamily="34" charset="0"/>
              </a:rPr>
              <a:t>organisations</a:t>
            </a:r>
            <a:r>
              <a:rPr lang="pt-PT" altLang="pt-PT" baseline="0" dirty="0" smtClean="0">
                <a:latin typeface="Arial" pitchFamily="34" charset="0"/>
              </a:rPr>
              <a:t>, </a:t>
            </a:r>
            <a:r>
              <a:rPr lang="pt-PT" altLang="pt-PT" baseline="0" dirty="0" err="1" smtClean="0">
                <a:latin typeface="Arial" pitchFamily="34" charset="0"/>
              </a:rPr>
              <a:t>scientific</a:t>
            </a:r>
            <a:r>
              <a:rPr lang="pt-PT" altLang="pt-PT" baseline="0" dirty="0" smtClean="0">
                <a:latin typeface="Arial" pitchFamily="34" charset="0"/>
              </a:rPr>
              <a:t> </a:t>
            </a:r>
            <a:r>
              <a:rPr lang="pt-PT" altLang="pt-PT" baseline="0" dirty="0" err="1" smtClean="0">
                <a:latin typeface="Arial" pitchFamily="34" charset="0"/>
              </a:rPr>
              <a:t>equipment</a:t>
            </a:r>
            <a:r>
              <a:rPr lang="pt-PT" altLang="pt-PT" baseline="0" dirty="0" smtClean="0">
                <a:latin typeface="Arial" pitchFamily="34" charset="0"/>
              </a:rPr>
              <a:t>, </a:t>
            </a:r>
            <a:r>
              <a:rPr lang="pt-PT" altLang="pt-PT" baseline="0" dirty="0" err="1" smtClean="0">
                <a:latin typeface="Arial" pitchFamily="34" charset="0"/>
              </a:rPr>
              <a:t>indicators</a:t>
            </a:r>
            <a:r>
              <a:rPr lang="pt-PT" altLang="pt-PT" baseline="0" dirty="0" smtClean="0">
                <a:latin typeface="Arial" pitchFamily="34" charset="0"/>
              </a:rPr>
              <a:t>, funding </a:t>
            </a:r>
            <a:r>
              <a:rPr lang="pt-PT" altLang="pt-PT" baseline="0" dirty="0" err="1" smtClean="0">
                <a:latin typeface="Arial" pitchFamily="34" charset="0"/>
              </a:rPr>
              <a:t>and</a:t>
            </a:r>
            <a:r>
              <a:rPr lang="pt-PT" altLang="pt-PT" baseline="0" dirty="0" smtClean="0">
                <a:latin typeface="Arial" pitchFamily="34" charset="0"/>
              </a:rPr>
              <a:t> </a:t>
            </a:r>
            <a:r>
              <a:rPr lang="pt-PT" altLang="pt-PT" baseline="0" dirty="0" err="1" smtClean="0">
                <a:latin typeface="Arial" pitchFamily="34" charset="0"/>
              </a:rPr>
              <a:t>grants</a:t>
            </a:r>
            <a:r>
              <a:rPr lang="pt-PT" altLang="pt-PT" baseline="0" dirty="0" smtClean="0">
                <a:latin typeface="Arial" pitchFamily="34" charset="0"/>
              </a:rPr>
              <a:t> </a:t>
            </a:r>
            <a:r>
              <a:rPr lang="pt-PT" altLang="pt-PT" baseline="0" dirty="0" err="1" smtClean="0">
                <a:latin typeface="Arial" pitchFamily="34" charset="0"/>
              </a:rPr>
              <a:t>and</a:t>
            </a:r>
            <a:r>
              <a:rPr lang="pt-PT" altLang="pt-PT" baseline="0" dirty="0" smtClean="0">
                <a:latin typeface="Arial" pitchFamily="34" charset="0"/>
              </a:rPr>
              <a:t> research output. </a:t>
            </a:r>
            <a:r>
              <a:rPr lang="pt-PT" altLang="pt-PT" baseline="0" dirty="0" err="1" smtClean="0">
                <a:latin typeface="Arial" pitchFamily="34" charset="0"/>
              </a:rPr>
              <a:t>All</a:t>
            </a:r>
            <a:r>
              <a:rPr lang="pt-PT" altLang="pt-PT" baseline="0" dirty="0" smtClean="0">
                <a:latin typeface="Arial" pitchFamily="34" charset="0"/>
              </a:rPr>
              <a:t> </a:t>
            </a:r>
            <a:r>
              <a:rPr lang="pt-PT" altLang="pt-PT" baseline="0" dirty="0" err="1" smtClean="0">
                <a:latin typeface="Arial" pitchFamily="34" charset="0"/>
              </a:rPr>
              <a:t>of</a:t>
            </a:r>
            <a:r>
              <a:rPr lang="pt-PT" altLang="pt-PT" baseline="0" dirty="0" smtClean="0">
                <a:latin typeface="Arial" pitchFamily="34" charset="0"/>
              </a:rPr>
              <a:t> </a:t>
            </a:r>
            <a:r>
              <a:rPr lang="pt-PT" altLang="pt-PT" baseline="0" dirty="0" err="1" smtClean="0">
                <a:latin typeface="Arial" pitchFamily="34" charset="0"/>
              </a:rPr>
              <a:t>this</a:t>
            </a:r>
            <a:r>
              <a:rPr lang="pt-PT" altLang="pt-PT" baseline="0" dirty="0" smtClean="0">
                <a:latin typeface="Arial" pitchFamily="34" charset="0"/>
              </a:rPr>
              <a:t> </a:t>
            </a:r>
            <a:r>
              <a:rPr lang="pt-PT" altLang="pt-PT" baseline="0" dirty="0" err="1" smtClean="0">
                <a:latin typeface="Arial" pitchFamily="34" charset="0"/>
              </a:rPr>
              <a:t>information</a:t>
            </a:r>
            <a:r>
              <a:rPr lang="pt-PT" altLang="pt-PT" baseline="0" dirty="0" smtClean="0">
                <a:latin typeface="Arial" pitchFamily="34" charset="0"/>
              </a:rPr>
              <a:t> </a:t>
            </a:r>
            <a:r>
              <a:rPr lang="pt-PT" altLang="pt-PT" baseline="0" dirty="0" err="1" smtClean="0">
                <a:latin typeface="Arial" pitchFamily="34" charset="0"/>
              </a:rPr>
              <a:t>needs</a:t>
            </a:r>
            <a:r>
              <a:rPr lang="pt-PT" altLang="pt-PT" baseline="0" dirty="0" smtClean="0">
                <a:latin typeface="Arial" pitchFamily="34" charset="0"/>
              </a:rPr>
              <a:t> to </a:t>
            </a:r>
            <a:r>
              <a:rPr lang="pt-PT" altLang="pt-PT" baseline="0" dirty="0" err="1" smtClean="0">
                <a:latin typeface="Arial" pitchFamily="34" charset="0"/>
              </a:rPr>
              <a:t>be</a:t>
            </a:r>
            <a:r>
              <a:rPr lang="pt-PT" altLang="pt-PT" baseline="0" dirty="0" smtClean="0">
                <a:latin typeface="Arial" pitchFamily="34" charset="0"/>
              </a:rPr>
              <a:t> </a:t>
            </a:r>
            <a:r>
              <a:rPr lang="pt-PT" altLang="pt-PT" baseline="0" dirty="0" err="1" smtClean="0">
                <a:latin typeface="Arial" pitchFamily="34" charset="0"/>
              </a:rPr>
              <a:t>connected</a:t>
            </a:r>
            <a:r>
              <a:rPr lang="pt-PT" altLang="pt-PT" baseline="0" dirty="0" smtClean="0">
                <a:latin typeface="Arial" pitchFamily="34" charset="0"/>
              </a:rPr>
              <a:t>.</a:t>
            </a:r>
          </a:p>
          <a:p>
            <a:endParaRPr lang="pt-PT" altLang="pt-PT" baseline="0" dirty="0" smtClean="0">
              <a:latin typeface="Arial" pitchFamily="34" charset="0"/>
            </a:endParaRPr>
          </a:p>
        </p:txBody>
      </p:sp>
      <p:sp>
        <p:nvSpPr>
          <p:cNvPr id="9318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8DF72E1-5236-425C-96DD-976450113316}" type="slidenum">
              <a:rPr lang="pt-PT" altLang="pt-PT" smtClean="0"/>
              <a:pPr eaLnBrk="1" hangingPunct="1">
                <a:spcBef>
                  <a:spcPct val="0"/>
                </a:spcBef>
              </a:pPr>
              <a:t>2</a:t>
            </a:fld>
            <a:endParaRPr lang="pt-PT" altLang="pt-PT" smtClean="0"/>
          </a:p>
        </p:txBody>
      </p:sp>
    </p:spTree>
    <p:extLst>
      <p:ext uri="{BB962C8B-B14F-4D97-AF65-F5344CB8AC3E}">
        <p14:creationId xmlns:p14="http://schemas.microsoft.com/office/powerpoint/2010/main" val="1237204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pt-PT" altLang="pt-PT" baseline="0" dirty="0" err="1" smtClean="0">
                <a:latin typeface="Arial" pitchFamily="34" charset="0"/>
              </a:rPr>
              <a:t>The</a:t>
            </a:r>
            <a:r>
              <a:rPr lang="pt-PT" altLang="pt-PT" baseline="0" dirty="0" smtClean="0">
                <a:latin typeface="Arial" pitchFamily="34" charset="0"/>
              </a:rPr>
              <a:t> </a:t>
            </a:r>
            <a:r>
              <a:rPr lang="pt-PT" altLang="pt-PT" baseline="0" dirty="0" err="1" smtClean="0">
                <a:latin typeface="Arial" pitchFamily="34" charset="0"/>
              </a:rPr>
              <a:t>scientific</a:t>
            </a:r>
            <a:r>
              <a:rPr lang="pt-PT" altLang="pt-PT" baseline="0" dirty="0" smtClean="0">
                <a:latin typeface="Arial" pitchFamily="34" charset="0"/>
              </a:rPr>
              <a:t> </a:t>
            </a:r>
            <a:r>
              <a:rPr lang="pt-PT" altLang="pt-PT" baseline="0" dirty="0" err="1" smtClean="0">
                <a:latin typeface="Arial" pitchFamily="34" charset="0"/>
              </a:rPr>
              <a:t>system</a:t>
            </a:r>
            <a:r>
              <a:rPr lang="pt-PT" altLang="pt-PT" baseline="0" dirty="0" smtClean="0">
                <a:latin typeface="Arial" pitchFamily="34" charset="0"/>
              </a:rPr>
              <a:t> </a:t>
            </a:r>
            <a:r>
              <a:rPr lang="pt-PT" altLang="pt-PT" baseline="0" dirty="0" err="1" smtClean="0">
                <a:latin typeface="Arial" pitchFamily="34" charset="0"/>
              </a:rPr>
              <a:t>has</a:t>
            </a:r>
            <a:r>
              <a:rPr lang="pt-PT" altLang="pt-PT" baseline="0" dirty="0" smtClean="0">
                <a:latin typeface="Arial" pitchFamily="34" charset="0"/>
              </a:rPr>
              <a:t> </a:t>
            </a:r>
            <a:r>
              <a:rPr lang="pt-PT" altLang="pt-PT" baseline="0" dirty="0" err="1" smtClean="0">
                <a:latin typeface="Arial" pitchFamily="34" charset="0"/>
              </a:rPr>
              <a:t>several</a:t>
            </a:r>
            <a:r>
              <a:rPr lang="pt-PT" altLang="pt-PT" baseline="0" dirty="0" smtClean="0">
                <a:latin typeface="Arial" pitchFamily="34" charset="0"/>
              </a:rPr>
              <a:t> </a:t>
            </a:r>
            <a:r>
              <a:rPr lang="pt-PT" altLang="pt-PT" baseline="0" dirty="0" err="1" smtClean="0">
                <a:latin typeface="Arial" pitchFamily="34" charset="0"/>
              </a:rPr>
              <a:t>actors</a:t>
            </a:r>
            <a:r>
              <a:rPr lang="pt-PT" altLang="pt-PT" baseline="0" dirty="0" smtClean="0">
                <a:latin typeface="Arial" pitchFamily="34" charset="0"/>
              </a:rPr>
              <a:t>/</a:t>
            </a:r>
            <a:r>
              <a:rPr lang="pt-PT" altLang="pt-PT" baseline="0" dirty="0" err="1" smtClean="0">
                <a:latin typeface="Arial" pitchFamily="34" charset="0"/>
              </a:rPr>
              <a:t>participants</a:t>
            </a:r>
            <a:r>
              <a:rPr lang="pt-PT" altLang="pt-PT" baseline="0" dirty="0" smtClean="0">
                <a:latin typeface="Arial" pitchFamily="34" charset="0"/>
              </a:rPr>
              <a:t> </a:t>
            </a:r>
            <a:r>
              <a:rPr lang="pt-PT" altLang="pt-PT" baseline="0" dirty="0" err="1" smtClean="0">
                <a:latin typeface="Arial" pitchFamily="34" charset="0"/>
              </a:rPr>
              <a:t>but</a:t>
            </a:r>
            <a:r>
              <a:rPr lang="pt-PT" altLang="pt-PT" baseline="0" dirty="0" smtClean="0">
                <a:latin typeface="Arial" pitchFamily="34" charset="0"/>
              </a:rPr>
              <a:t> </a:t>
            </a:r>
            <a:r>
              <a:rPr lang="pt-PT" altLang="pt-PT" baseline="0" dirty="0" err="1" smtClean="0">
                <a:latin typeface="Arial" pitchFamily="34" charset="0"/>
              </a:rPr>
              <a:t>researchers</a:t>
            </a:r>
            <a:r>
              <a:rPr lang="pt-PT" altLang="pt-PT" baseline="0" dirty="0" smtClean="0">
                <a:latin typeface="Arial" pitchFamily="34" charset="0"/>
              </a:rPr>
              <a:t> are in </a:t>
            </a:r>
            <a:r>
              <a:rPr lang="pt-PT" altLang="pt-PT" baseline="0" dirty="0" err="1" smtClean="0">
                <a:latin typeface="Arial" pitchFamily="34" charset="0"/>
              </a:rPr>
              <a:t>the</a:t>
            </a:r>
            <a:r>
              <a:rPr lang="pt-PT" altLang="pt-PT" baseline="0" dirty="0" smtClean="0">
                <a:latin typeface="Arial" pitchFamily="34" charset="0"/>
              </a:rPr>
              <a:t> </a:t>
            </a:r>
            <a:r>
              <a:rPr lang="pt-PT" altLang="pt-PT" baseline="0" dirty="0" err="1" smtClean="0">
                <a:latin typeface="Arial" pitchFamily="34" charset="0"/>
              </a:rPr>
              <a:t>middle</a:t>
            </a:r>
            <a:r>
              <a:rPr lang="pt-PT" altLang="pt-PT" baseline="0" dirty="0" smtClean="0">
                <a:latin typeface="Arial" pitchFamily="34" charset="0"/>
              </a:rPr>
              <a:t> </a:t>
            </a:r>
            <a:r>
              <a:rPr lang="pt-PT" altLang="pt-PT" baseline="0" dirty="0" err="1" smtClean="0">
                <a:latin typeface="Arial" pitchFamily="34" charset="0"/>
              </a:rPr>
              <a:t>of</a:t>
            </a:r>
            <a:r>
              <a:rPr lang="pt-PT" altLang="pt-PT" baseline="0" dirty="0" smtClean="0">
                <a:latin typeface="Arial" pitchFamily="34" charset="0"/>
              </a:rPr>
              <a:t> </a:t>
            </a:r>
            <a:r>
              <a:rPr lang="pt-PT" altLang="pt-PT" baseline="0" dirty="0" err="1" smtClean="0">
                <a:latin typeface="Arial" pitchFamily="34" charset="0"/>
              </a:rPr>
              <a:t>it</a:t>
            </a:r>
            <a:r>
              <a:rPr lang="pt-PT" altLang="pt-PT" baseline="0" dirty="0" smtClean="0">
                <a:latin typeface="Arial" pitchFamily="34" charset="0"/>
              </a:rPr>
              <a:t> </a:t>
            </a:r>
            <a:r>
              <a:rPr lang="pt-PT" altLang="pt-PT" baseline="0" dirty="0" err="1" smtClean="0">
                <a:latin typeface="Arial" pitchFamily="34" charset="0"/>
              </a:rPr>
              <a:t>all</a:t>
            </a:r>
            <a:r>
              <a:rPr lang="pt-PT" altLang="pt-PT" baseline="0" dirty="0" smtClean="0">
                <a:latin typeface="Arial" pitchFamily="34" charset="0"/>
              </a:rPr>
              <a:t>. </a:t>
            </a:r>
            <a:r>
              <a:rPr lang="pt-PT" altLang="pt-PT" baseline="0" dirty="0" err="1" smtClean="0">
                <a:latin typeface="Arial" pitchFamily="34" charset="0"/>
              </a:rPr>
              <a:t>And</a:t>
            </a:r>
            <a:r>
              <a:rPr lang="pt-PT" altLang="pt-PT" baseline="0" dirty="0" smtClean="0">
                <a:latin typeface="Arial" pitchFamily="34" charset="0"/>
              </a:rPr>
              <a:t> </a:t>
            </a:r>
            <a:r>
              <a:rPr lang="pt-PT" altLang="pt-PT" baseline="0" dirty="0" err="1" smtClean="0">
                <a:latin typeface="Arial" pitchFamily="34" charset="0"/>
              </a:rPr>
              <a:t>monitoring</a:t>
            </a:r>
            <a:r>
              <a:rPr lang="pt-PT" altLang="pt-PT" baseline="0" dirty="0" smtClean="0">
                <a:latin typeface="Arial" pitchFamily="34" charset="0"/>
              </a:rPr>
              <a:t> </a:t>
            </a:r>
            <a:r>
              <a:rPr lang="pt-PT" altLang="pt-PT" baseline="0" dirty="0" err="1" smtClean="0">
                <a:latin typeface="Arial" pitchFamily="34" charset="0"/>
              </a:rPr>
              <a:t>by</a:t>
            </a:r>
            <a:r>
              <a:rPr lang="pt-PT" altLang="pt-PT" baseline="0" dirty="0" smtClean="0">
                <a:latin typeface="Arial" pitchFamily="34" charset="0"/>
              </a:rPr>
              <a:t> Funding agencies </a:t>
            </a:r>
            <a:r>
              <a:rPr lang="pt-PT" altLang="pt-PT" baseline="0" dirty="0" err="1" smtClean="0">
                <a:latin typeface="Arial" pitchFamily="34" charset="0"/>
              </a:rPr>
              <a:t>and</a:t>
            </a:r>
            <a:r>
              <a:rPr lang="pt-PT" altLang="pt-PT" baseline="0" dirty="0" smtClean="0">
                <a:latin typeface="Arial" pitchFamily="34" charset="0"/>
              </a:rPr>
              <a:t> </a:t>
            </a:r>
            <a:r>
              <a:rPr lang="pt-PT" altLang="pt-PT" baseline="0" dirty="0" err="1" smtClean="0">
                <a:latin typeface="Arial" pitchFamily="34" charset="0"/>
              </a:rPr>
              <a:t>organisations</a:t>
            </a:r>
            <a:r>
              <a:rPr lang="pt-PT" altLang="pt-PT" baseline="0" dirty="0" smtClean="0">
                <a:latin typeface="Arial" pitchFamily="34" charset="0"/>
              </a:rPr>
              <a:t> </a:t>
            </a:r>
            <a:r>
              <a:rPr lang="pt-PT" altLang="pt-PT" baseline="0" dirty="0" err="1" smtClean="0">
                <a:latin typeface="Arial" pitchFamily="34" charset="0"/>
              </a:rPr>
              <a:t>usually</a:t>
            </a:r>
            <a:r>
              <a:rPr lang="pt-PT" altLang="pt-PT" baseline="0" dirty="0" smtClean="0">
                <a:latin typeface="Arial" pitchFamily="34" charset="0"/>
              </a:rPr>
              <a:t> </a:t>
            </a:r>
            <a:r>
              <a:rPr lang="pt-PT" altLang="pt-PT" baseline="0" dirty="0" err="1" smtClean="0">
                <a:latin typeface="Arial" pitchFamily="34" charset="0"/>
              </a:rPr>
              <a:t>relies</a:t>
            </a:r>
            <a:r>
              <a:rPr lang="pt-PT" altLang="pt-PT" baseline="0" dirty="0" smtClean="0">
                <a:latin typeface="Arial" pitchFamily="34" charset="0"/>
              </a:rPr>
              <a:t> </a:t>
            </a:r>
            <a:r>
              <a:rPr lang="pt-PT" altLang="pt-PT" baseline="0" dirty="0" err="1" smtClean="0">
                <a:latin typeface="Arial" pitchFamily="34" charset="0"/>
              </a:rPr>
              <a:t>on</a:t>
            </a:r>
            <a:r>
              <a:rPr lang="pt-PT" altLang="pt-PT" baseline="0" dirty="0" smtClean="0">
                <a:latin typeface="Arial" pitchFamily="34" charset="0"/>
              </a:rPr>
              <a:t> </a:t>
            </a:r>
            <a:r>
              <a:rPr lang="pt-PT" altLang="pt-PT" baseline="0" dirty="0" err="1" smtClean="0">
                <a:latin typeface="Arial" pitchFamily="34" charset="0"/>
              </a:rPr>
              <a:t>them</a:t>
            </a:r>
            <a:r>
              <a:rPr lang="pt-PT" altLang="pt-PT" baseline="0" dirty="0" smtClean="0">
                <a:latin typeface="Arial" pitchFamily="34" charset="0"/>
              </a:rPr>
              <a:t> for </a:t>
            </a:r>
            <a:r>
              <a:rPr lang="pt-PT" altLang="pt-PT" baseline="0" dirty="0" err="1" smtClean="0">
                <a:latin typeface="Arial" pitchFamily="34" charset="0"/>
              </a:rPr>
              <a:t>information</a:t>
            </a:r>
            <a:r>
              <a:rPr lang="pt-PT" altLang="pt-PT" baseline="0" dirty="0" smtClean="0">
                <a:latin typeface="Arial" pitchFamily="34" charset="0"/>
              </a:rPr>
              <a:t> </a:t>
            </a:r>
            <a:r>
              <a:rPr lang="pt-PT" altLang="pt-PT" baseline="0" dirty="0" err="1" smtClean="0">
                <a:latin typeface="Arial" pitchFamily="34" charset="0"/>
              </a:rPr>
              <a:t>that</a:t>
            </a:r>
            <a:r>
              <a:rPr lang="pt-PT" altLang="pt-PT" baseline="0" dirty="0" smtClean="0">
                <a:latin typeface="Arial" pitchFamily="34" charset="0"/>
              </a:rPr>
              <a:t> </a:t>
            </a:r>
            <a:r>
              <a:rPr lang="pt-PT" altLang="pt-PT" baseline="0" dirty="0" err="1" smtClean="0">
                <a:latin typeface="Arial" pitchFamily="34" charset="0"/>
              </a:rPr>
              <a:t>connects</a:t>
            </a:r>
            <a:r>
              <a:rPr lang="pt-PT" altLang="pt-PT" baseline="0" dirty="0" smtClean="0">
                <a:latin typeface="Arial" pitchFamily="34" charset="0"/>
              </a:rPr>
              <a:t> </a:t>
            </a:r>
            <a:r>
              <a:rPr lang="pt-PT" altLang="pt-PT" baseline="0" dirty="0" err="1" smtClean="0">
                <a:latin typeface="Arial" pitchFamily="34" charset="0"/>
              </a:rPr>
              <a:t>everything</a:t>
            </a:r>
            <a:r>
              <a:rPr lang="pt-PT" altLang="pt-PT" baseline="0" dirty="0" smtClean="0">
                <a:latin typeface="Arial" pitchFamily="34" charset="0"/>
              </a:rPr>
              <a:t>. To </a:t>
            </a:r>
            <a:r>
              <a:rPr lang="pt-PT" altLang="pt-PT" baseline="0" dirty="0" err="1" smtClean="0">
                <a:latin typeface="Arial" pitchFamily="34" charset="0"/>
              </a:rPr>
              <a:t>avoid</a:t>
            </a:r>
            <a:r>
              <a:rPr lang="pt-PT" altLang="pt-PT" baseline="0" dirty="0" smtClean="0">
                <a:latin typeface="Arial" pitchFamily="34" charset="0"/>
              </a:rPr>
              <a:t> </a:t>
            </a:r>
            <a:r>
              <a:rPr lang="pt-PT" altLang="pt-PT" baseline="0" dirty="0" err="1" smtClean="0">
                <a:latin typeface="Arial" pitchFamily="34" charset="0"/>
              </a:rPr>
              <a:t>overload</a:t>
            </a:r>
            <a:r>
              <a:rPr lang="pt-PT" altLang="pt-PT" baseline="0" dirty="0" smtClean="0">
                <a:latin typeface="Arial" pitchFamily="34" charset="0"/>
              </a:rPr>
              <a:t> </a:t>
            </a:r>
            <a:r>
              <a:rPr lang="pt-PT" altLang="pt-PT" baseline="0" dirty="0" err="1" smtClean="0">
                <a:latin typeface="Arial" pitchFamily="34" charset="0"/>
              </a:rPr>
              <a:t>on</a:t>
            </a:r>
            <a:r>
              <a:rPr lang="pt-PT" altLang="pt-PT" baseline="0" dirty="0" smtClean="0">
                <a:latin typeface="Arial" pitchFamily="34" charset="0"/>
              </a:rPr>
              <a:t> </a:t>
            </a:r>
            <a:r>
              <a:rPr lang="pt-PT" altLang="pt-PT" baseline="0" dirty="0" err="1" smtClean="0">
                <a:latin typeface="Arial" pitchFamily="34" charset="0"/>
              </a:rPr>
              <a:t>the</a:t>
            </a:r>
            <a:r>
              <a:rPr lang="pt-PT" altLang="pt-PT" baseline="0" dirty="0" smtClean="0">
                <a:latin typeface="Arial" pitchFamily="34" charset="0"/>
              </a:rPr>
              <a:t> </a:t>
            </a:r>
            <a:r>
              <a:rPr lang="pt-PT" altLang="pt-PT" baseline="0" dirty="0" err="1" smtClean="0">
                <a:latin typeface="Arial" pitchFamily="34" charset="0"/>
              </a:rPr>
              <a:t>researchers</a:t>
            </a:r>
            <a:r>
              <a:rPr lang="pt-PT" altLang="pt-PT" baseline="0" dirty="0" smtClean="0">
                <a:latin typeface="Arial" pitchFamily="34" charset="0"/>
              </a:rPr>
              <a:t> </a:t>
            </a:r>
            <a:r>
              <a:rPr lang="pt-PT" altLang="pt-PT" baseline="0" dirty="0" err="1" smtClean="0">
                <a:latin typeface="Arial" pitchFamily="34" charset="0"/>
              </a:rPr>
              <a:t>side</a:t>
            </a:r>
            <a:r>
              <a:rPr lang="pt-PT" altLang="pt-PT" baseline="0" dirty="0" smtClean="0">
                <a:latin typeface="Arial" pitchFamily="34" charset="0"/>
              </a:rPr>
              <a:t> </a:t>
            </a:r>
            <a:r>
              <a:rPr lang="pt-PT" altLang="pt-PT" baseline="0" dirty="0" err="1" smtClean="0">
                <a:latin typeface="Arial" pitchFamily="34" charset="0"/>
              </a:rPr>
              <a:t>we</a:t>
            </a:r>
            <a:r>
              <a:rPr lang="pt-PT" altLang="pt-PT" baseline="0" dirty="0" smtClean="0">
                <a:latin typeface="Arial" pitchFamily="34" charset="0"/>
              </a:rPr>
              <a:t> </a:t>
            </a:r>
            <a:r>
              <a:rPr lang="pt-PT" altLang="pt-PT" baseline="0" dirty="0" err="1" smtClean="0">
                <a:latin typeface="Arial" pitchFamily="34" charset="0"/>
              </a:rPr>
              <a:t>have</a:t>
            </a:r>
            <a:r>
              <a:rPr lang="pt-PT" altLang="pt-PT" baseline="0" dirty="0" smtClean="0">
                <a:latin typeface="Arial" pitchFamily="34" charset="0"/>
              </a:rPr>
              <a:t> to </a:t>
            </a:r>
            <a:r>
              <a:rPr lang="pt-PT" altLang="pt-PT" baseline="0" dirty="0" err="1" smtClean="0">
                <a:latin typeface="Arial" pitchFamily="34" charset="0"/>
              </a:rPr>
              <a:t>rely</a:t>
            </a:r>
            <a:r>
              <a:rPr lang="pt-PT" altLang="pt-PT" baseline="0" dirty="0" smtClean="0">
                <a:latin typeface="Arial" pitchFamily="34" charset="0"/>
              </a:rPr>
              <a:t> </a:t>
            </a:r>
            <a:r>
              <a:rPr lang="pt-PT" altLang="pt-PT" baseline="0" dirty="0" err="1" smtClean="0">
                <a:latin typeface="Arial" pitchFamily="34" charset="0"/>
              </a:rPr>
              <a:t>on</a:t>
            </a:r>
            <a:r>
              <a:rPr lang="pt-PT" altLang="pt-PT" baseline="0" dirty="0" smtClean="0">
                <a:latin typeface="Arial" pitchFamily="34" charset="0"/>
              </a:rPr>
              <a:t> </a:t>
            </a:r>
            <a:r>
              <a:rPr lang="pt-PT" altLang="pt-PT" baseline="0" dirty="0" err="1" smtClean="0">
                <a:latin typeface="Arial" pitchFamily="34" charset="0"/>
              </a:rPr>
              <a:t>interoperability</a:t>
            </a:r>
            <a:r>
              <a:rPr lang="pt-PT" altLang="pt-PT" baseline="0" dirty="0" smtClean="0">
                <a:latin typeface="Arial" pitchFamily="34" charset="0"/>
              </a:rPr>
              <a:t> </a:t>
            </a:r>
            <a:r>
              <a:rPr lang="pt-PT" altLang="pt-PT" baseline="0" dirty="0" err="1" smtClean="0">
                <a:latin typeface="Arial" pitchFamily="34" charset="0"/>
              </a:rPr>
              <a:t>between</a:t>
            </a:r>
            <a:r>
              <a:rPr lang="pt-PT" altLang="pt-PT" baseline="0" dirty="0" smtClean="0">
                <a:latin typeface="Arial" pitchFamily="34" charset="0"/>
              </a:rPr>
              <a:t> </a:t>
            </a:r>
            <a:r>
              <a:rPr lang="pt-PT" altLang="pt-PT" baseline="0" dirty="0" err="1" smtClean="0">
                <a:latin typeface="Arial" pitchFamily="34" charset="0"/>
              </a:rPr>
              <a:t>all</a:t>
            </a:r>
            <a:r>
              <a:rPr lang="pt-PT" altLang="pt-PT" baseline="0" dirty="0" smtClean="0">
                <a:latin typeface="Arial" pitchFamily="34" charset="0"/>
              </a:rPr>
              <a:t> </a:t>
            </a:r>
            <a:r>
              <a:rPr lang="pt-PT" altLang="pt-PT" baseline="0" dirty="0" err="1" smtClean="0">
                <a:latin typeface="Arial" pitchFamily="34" charset="0"/>
              </a:rPr>
              <a:t>platforms</a:t>
            </a:r>
            <a:endParaRPr lang="pt-PT" altLang="pt-PT" baseline="0" dirty="0" smtClean="0">
              <a:latin typeface="Arial" pitchFamily="34" charset="0"/>
            </a:endParaRPr>
          </a:p>
          <a:p>
            <a:endParaRPr lang="pt-PT" altLang="pt-PT" baseline="0" dirty="0" smtClean="0">
              <a:latin typeface="Arial" pitchFamily="34" charset="0"/>
            </a:endParaRPr>
          </a:p>
        </p:txBody>
      </p:sp>
      <p:sp>
        <p:nvSpPr>
          <p:cNvPr id="9318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8DF72E1-5236-425C-96DD-976450113316}" type="slidenum">
              <a:rPr lang="pt-PT" altLang="pt-PT" smtClean="0"/>
              <a:pPr eaLnBrk="1" hangingPunct="1">
                <a:spcBef>
                  <a:spcPct val="0"/>
                </a:spcBef>
              </a:pPr>
              <a:t>3</a:t>
            </a:fld>
            <a:endParaRPr lang="pt-PT" altLang="pt-PT" smtClean="0"/>
          </a:p>
        </p:txBody>
      </p:sp>
    </p:spTree>
    <p:extLst>
      <p:ext uri="{BB962C8B-B14F-4D97-AF65-F5344CB8AC3E}">
        <p14:creationId xmlns:p14="http://schemas.microsoft.com/office/powerpoint/2010/main" val="1164895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pPr lvl="0"/>
            <a:r>
              <a:rPr lang="en-GB" sz="1200" dirty="0" smtClean="0">
                <a:latin typeface="Dotum" panose="020B0600000101010101" pitchFamily="34" charset="-127"/>
                <a:ea typeface="Dotum" panose="020B0600000101010101" pitchFamily="34" charset="-127"/>
              </a:rPr>
              <a:t>Synchronisation depends</a:t>
            </a:r>
            <a:r>
              <a:rPr lang="en-GB" sz="1200" baseline="0" dirty="0" smtClean="0">
                <a:latin typeface="Dotum" panose="020B0600000101010101" pitchFamily="34" charset="-127"/>
                <a:ea typeface="Dotum" panose="020B0600000101010101" pitchFamily="34" charset="-127"/>
              </a:rPr>
              <a:t> on unique identifiers, for individuals, organisations, articles etc. Because unique identifiers assure </a:t>
            </a:r>
          </a:p>
          <a:p>
            <a:pPr lvl="0"/>
            <a:r>
              <a:rPr lang="en-GB" sz="1200" dirty="0" smtClean="0">
                <a:latin typeface="Dotum" panose="020B0600000101010101" pitchFamily="34" charset="-127"/>
                <a:ea typeface="Dotum" panose="020B0600000101010101" pitchFamily="34" charset="-127"/>
              </a:rPr>
              <a:t>Data quality</a:t>
            </a:r>
          </a:p>
          <a:p>
            <a:pPr lvl="0"/>
            <a:r>
              <a:rPr lang="en-GB" sz="1200" dirty="0" smtClean="0">
                <a:latin typeface="Dotum" panose="020B0600000101010101" pitchFamily="34" charset="-127"/>
                <a:ea typeface="Dotum" panose="020B0600000101010101" pitchFamily="34" charset="-127"/>
              </a:rPr>
              <a:t>Uniqueness</a:t>
            </a:r>
          </a:p>
          <a:p>
            <a:pPr lvl="0"/>
            <a:r>
              <a:rPr lang="en-GB" sz="1200" dirty="0" smtClean="0">
                <a:latin typeface="Dotum" panose="020B0600000101010101" pitchFamily="34" charset="-127"/>
                <a:ea typeface="Dotum" panose="020B0600000101010101" pitchFamily="34" charset="-127"/>
              </a:rPr>
              <a:t>Linking between systems</a:t>
            </a:r>
          </a:p>
          <a:p>
            <a:pPr lvl="0"/>
            <a:r>
              <a:rPr lang="en-GB" sz="1200" dirty="0" smtClean="0">
                <a:latin typeface="Dotum" panose="020B0600000101010101" pitchFamily="34" charset="-127"/>
                <a:ea typeface="Dotum" panose="020B0600000101010101" pitchFamily="34" charset="-127"/>
              </a:rPr>
              <a:t>Deduplication</a:t>
            </a:r>
          </a:p>
          <a:p>
            <a:endParaRPr lang="pt-PT" altLang="pt-PT" baseline="0" dirty="0" smtClean="0">
              <a:latin typeface="Arial" pitchFamily="34" charset="0"/>
            </a:endParaRPr>
          </a:p>
        </p:txBody>
      </p:sp>
      <p:sp>
        <p:nvSpPr>
          <p:cNvPr id="9318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8DF72E1-5236-425C-96DD-976450113316}" type="slidenum">
              <a:rPr lang="pt-PT" altLang="pt-PT" smtClean="0"/>
              <a:pPr eaLnBrk="1" hangingPunct="1">
                <a:spcBef>
                  <a:spcPct val="0"/>
                </a:spcBef>
              </a:pPr>
              <a:t>4</a:t>
            </a:fld>
            <a:endParaRPr lang="pt-PT" altLang="pt-PT" smtClean="0"/>
          </a:p>
        </p:txBody>
      </p:sp>
    </p:spTree>
    <p:extLst>
      <p:ext uri="{BB962C8B-B14F-4D97-AF65-F5344CB8AC3E}">
        <p14:creationId xmlns:p14="http://schemas.microsoft.com/office/powerpoint/2010/main" val="2576905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pt-PT" altLang="pt-PT" baseline="0" dirty="0" err="1" smtClean="0">
                <a:latin typeface="Arial" pitchFamily="34" charset="0"/>
              </a:rPr>
              <a:t>Our</a:t>
            </a:r>
            <a:r>
              <a:rPr lang="pt-PT" altLang="pt-PT" baseline="0" dirty="0" smtClean="0">
                <a:latin typeface="Arial" pitchFamily="34" charset="0"/>
              </a:rPr>
              <a:t> </a:t>
            </a:r>
            <a:r>
              <a:rPr lang="pt-PT" altLang="pt-PT" baseline="0" dirty="0" err="1" smtClean="0">
                <a:latin typeface="Arial" pitchFamily="34" charset="0"/>
              </a:rPr>
              <a:t>work</a:t>
            </a:r>
            <a:r>
              <a:rPr lang="pt-PT" altLang="pt-PT" baseline="0" dirty="0" smtClean="0">
                <a:latin typeface="Arial" pitchFamily="34" charset="0"/>
              </a:rPr>
              <a:t> </a:t>
            </a:r>
            <a:r>
              <a:rPr lang="pt-PT" altLang="pt-PT" baseline="0" dirty="0" err="1" smtClean="0">
                <a:latin typeface="Arial" pitchFamily="34" charset="0"/>
              </a:rPr>
              <a:t>focus</a:t>
            </a:r>
            <a:r>
              <a:rPr lang="pt-PT" altLang="pt-PT" baseline="0" dirty="0" smtClean="0">
                <a:latin typeface="Arial" pitchFamily="34" charset="0"/>
              </a:rPr>
              <a:t> </a:t>
            </a:r>
            <a:r>
              <a:rPr lang="pt-PT" altLang="pt-PT" baseline="0" dirty="0" err="1" smtClean="0">
                <a:latin typeface="Arial" pitchFamily="34" charset="0"/>
              </a:rPr>
              <a:t>on</a:t>
            </a:r>
            <a:r>
              <a:rPr lang="pt-PT" altLang="pt-PT" baseline="0" dirty="0" smtClean="0">
                <a:latin typeface="Arial" pitchFamily="34" charset="0"/>
              </a:rPr>
              <a:t> </a:t>
            </a:r>
            <a:r>
              <a:rPr lang="pt-PT" altLang="pt-PT" baseline="0" dirty="0" err="1" smtClean="0">
                <a:latin typeface="Arial" pitchFamily="34" charset="0"/>
              </a:rPr>
              <a:t>the</a:t>
            </a:r>
            <a:r>
              <a:rPr lang="pt-PT" altLang="pt-PT" baseline="0" dirty="0" smtClean="0">
                <a:latin typeface="Arial" pitchFamily="34" charset="0"/>
              </a:rPr>
              <a:t> </a:t>
            </a:r>
            <a:r>
              <a:rPr lang="pt-PT" altLang="pt-PT" baseline="0" dirty="0" err="1" smtClean="0">
                <a:latin typeface="Arial" pitchFamily="34" charset="0"/>
              </a:rPr>
              <a:t>national</a:t>
            </a:r>
            <a:r>
              <a:rPr lang="pt-PT" altLang="pt-PT" baseline="0" dirty="0" smtClean="0">
                <a:latin typeface="Arial" pitchFamily="34" charset="0"/>
              </a:rPr>
              <a:t> </a:t>
            </a:r>
            <a:r>
              <a:rPr lang="pt-PT" altLang="pt-PT" baseline="0" dirty="0" err="1" smtClean="0">
                <a:latin typeface="Arial" pitchFamily="34" charset="0"/>
              </a:rPr>
              <a:t>organisations</a:t>
            </a:r>
            <a:r>
              <a:rPr lang="pt-PT" altLang="pt-PT" baseline="0" dirty="0" smtClean="0">
                <a:latin typeface="Arial" pitchFamily="34" charset="0"/>
              </a:rPr>
              <a:t> </a:t>
            </a:r>
            <a:r>
              <a:rPr lang="pt-PT" altLang="pt-PT" baseline="0" dirty="0" err="1" smtClean="0">
                <a:latin typeface="Arial" pitchFamily="34" charset="0"/>
              </a:rPr>
              <a:t>database</a:t>
            </a:r>
            <a:endParaRPr lang="pt-PT" altLang="pt-PT" baseline="0" dirty="0" smtClean="0">
              <a:latin typeface="Arial" pitchFamily="34" charset="0"/>
            </a:endParaRPr>
          </a:p>
        </p:txBody>
      </p:sp>
      <p:sp>
        <p:nvSpPr>
          <p:cNvPr id="9318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8DF72E1-5236-425C-96DD-976450113316}" type="slidenum">
              <a:rPr lang="pt-PT" altLang="pt-PT" smtClean="0"/>
              <a:pPr eaLnBrk="1" hangingPunct="1">
                <a:spcBef>
                  <a:spcPct val="0"/>
                </a:spcBef>
              </a:pPr>
              <a:t>5</a:t>
            </a:fld>
            <a:endParaRPr lang="pt-PT" altLang="pt-PT" smtClean="0"/>
          </a:p>
        </p:txBody>
      </p:sp>
    </p:spTree>
    <p:extLst>
      <p:ext uri="{BB962C8B-B14F-4D97-AF65-F5344CB8AC3E}">
        <p14:creationId xmlns:p14="http://schemas.microsoft.com/office/powerpoint/2010/main" val="4010810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Unique identifiers for organisations</a:t>
            </a:r>
            <a:r>
              <a:rPr lang="en-GB" baseline="0" dirty="0" smtClean="0"/>
              <a:t> are very important to disambiguate, consolidate and establish hierarchy view. Organisations are present as universities, publishers, funding agencies and more.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a numeric or alphanumeric identifier and organisation id can unequivocally  associated with a single entity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(Entity being = university/faculty/department/research institute/company …)</a:t>
            </a:r>
          </a:p>
          <a:p>
            <a:endParaRPr lang="pt-PT" altLang="pt-PT" baseline="0" dirty="0" smtClean="0">
              <a:latin typeface="Arial" pitchFamily="34" charset="0"/>
            </a:endParaRPr>
          </a:p>
          <a:p>
            <a:r>
              <a:rPr lang="pt-PT" altLang="pt-PT" baseline="0" dirty="0" err="1" smtClean="0">
                <a:latin typeface="Arial" pitchFamily="34" charset="0"/>
              </a:rPr>
              <a:t>The</a:t>
            </a:r>
            <a:r>
              <a:rPr lang="pt-PT" altLang="pt-PT" baseline="0" dirty="0" smtClean="0">
                <a:latin typeface="Arial" pitchFamily="34" charset="0"/>
              </a:rPr>
              <a:t> </a:t>
            </a:r>
            <a:r>
              <a:rPr lang="pt-PT" altLang="pt-PT" baseline="0" dirty="0" err="1" smtClean="0">
                <a:latin typeface="Arial" pitchFamily="34" charset="0"/>
              </a:rPr>
              <a:t>advantages</a:t>
            </a:r>
            <a:r>
              <a:rPr lang="pt-PT" altLang="pt-PT" baseline="0" dirty="0" smtClean="0">
                <a:latin typeface="Arial" pitchFamily="34" charset="0"/>
              </a:rPr>
              <a:t> are: </a:t>
            </a:r>
          </a:p>
        </p:txBody>
      </p:sp>
      <p:sp>
        <p:nvSpPr>
          <p:cNvPr id="9318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8DF72E1-5236-425C-96DD-976450113316}" type="slidenum">
              <a:rPr lang="pt-PT" altLang="pt-PT" smtClean="0"/>
              <a:pPr eaLnBrk="1" hangingPunct="1">
                <a:spcBef>
                  <a:spcPct val="0"/>
                </a:spcBef>
              </a:pPr>
              <a:t>6</a:t>
            </a:fld>
            <a:endParaRPr lang="pt-PT" altLang="pt-PT" smtClean="0"/>
          </a:p>
        </p:txBody>
      </p:sp>
    </p:spTree>
    <p:extLst>
      <p:ext uri="{BB962C8B-B14F-4D97-AF65-F5344CB8AC3E}">
        <p14:creationId xmlns:p14="http://schemas.microsoft.com/office/powerpoint/2010/main" val="3538478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en-GB" sz="1200" dirty="0" smtClean="0">
                <a:latin typeface="Dotum" panose="020B0600000101010101" pitchFamily="34" charset="-127"/>
                <a:ea typeface="Dotum" panose="020B0600000101010101" pitchFamily="34" charset="-127"/>
              </a:rPr>
              <a:t>Mains tasks</a:t>
            </a:r>
            <a:r>
              <a:rPr lang="en-GB" sz="1400" dirty="0" smtClean="0">
                <a:latin typeface="Dotum" panose="020B0600000101010101" pitchFamily="34" charset="-127"/>
                <a:ea typeface="Dotum" panose="020B0600000101010101" pitchFamily="34" charset="-127"/>
              </a:rPr>
              <a:t>:</a:t>
            </a:r>
          </a:p>
          <a:p>
            <a:pPr marL="0" indent="0">
              <a:buFont typeface="+mj-lt"/>
              <a:buNone/>
            </a:pPr>
            <a:r>
              <a:rPr lang="en-GB" sz="1200" b="1" dirty="0" smtClean="0">
                <a:latin typeface="Dotum" panose="020B0600000101010101" pitchFamily="34" charset="-127"/>
                <a:ea typeface="Dotum" panose="020B0600000101010101" pitchFamily="34" charset="-127"/>
              </a:rPr>
              <a:t>1. Create rules, principles and processes regarding registration of organisations in Portugal</a:t>
            </a:r>
          </a:p>
          <a:p>
            <a:pPr marL="0" marR="0" indent="0" algn="l" defTabSz="914400" rtl="0" eaLnBrk="1" fontAlgn="auto" latinLnBrk="0" hangingPunct="1">
              <a:lnSpc>
                <a:spcPct val="100000"/>
              </a:lnSpc>
              <a:spcBef>
                <a:spcPts val="0"/>
              </a:spcBef>
              <a:spcAft>
                <a:spcPts val="0"/>
              </a:spcAft>
              <a:buClrTx/>
              <a:buSzTx/>
              <a:buFontTx/>
              <a:buNone/>
              <a:tabLst/>
              <a:defRPr/>
            </a:pPr>
            <a:endParaRPr lang="pt-PT" altLang="pt-PT" baseline="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pt-PT" altLang="pt-PT" baseline="0" dirty="0" smtClean="0">
                <a:latin typeface="Arial" pitchFamily="34" charset="0"/>
              </a:rPr>
              <a:t>For </a:t>
            </a:r>
            <a:r>
              <a:rPr lang="pt-PT" altLang="pt-PT" baseline="0" dirty="0" err="1" smtClean="0">
                <a:latin typeface="Arial" pitchFamily="34" charset="0"/>
              </a:rPr>
              <a:t>the</a:t>
            </a:r>
            <a:r>
              <a:rPr lang="pt-PT" altLang="pt-PT" baseline="0" dirty="0" smtClean="0">
                <a:latin typeface="Arial" pitchFamily="34" charset="0"/>
              </a:rPr>
              <a:t> 1st </a:t>
            </a:r>
            <a:r>
              <a:rPr lang="pt-PT" altLang="pt-PT" baseline="0" dirty="0" err="1" smtClean="0">
                <a:latin typeface="Arial" pitchFamily="34" charset="0"/>
              </a:rPr>
              <a:t>task</a:t>
            </a:r>
            <a:r>
              <a:rPr lang="pt-PT" altLang="pt-PT" baseline="0" dirty="0" smtClean="0">
                <a:latin typeface="Arial" pitchFamily="34" charset="0"/>
              </a:rPr>
              <a:t> </a:t>
            </a:r>
            <a:r>
              <a:rPr lang="pt-PT" altLang="pt-PT" baseline="0" dirty="0" err="1" smtClean="0">
                <a:latin typeface="Arial" pitchFamily="34" charset="0"/>
              </a:rPr>
              <a:t>we</a:t>
            </a:r>
            <a:r>
              <a:rPr lang="pt-PT" altLang="pt-PT" baseline="0" dirty="0" smtClean="0">
                <a:latin typeface="Arial" pitchFamily="34" charset="0"/>
              </a:rPr>
              <a:t> </a:t>
            </a:r>
            <a:r>
              <a:rPr lang="pt-PT" altLang="pt-PT" baseline="0" dirty="0" err="1" smtClean="0">
                <a:latin typeface="Arial" pitchFamily="34" charset="0"/>
              </a:rPr>
              <a:t>carried</a:t>
            </a:r>
            <a:r>
              <a:rPr lang="pt-PT" altLang="pt-PT" baseline="0" dirty="0" smtClean="0">
                <a:latin typeface="Arial" pitchFamily="34" charset="0"/>
              </a:rPr>
              <a:t> out a </a:t>
            </a:r>
            <a:r>
              <a:rPr lang="pt-PT" altLang="pt-PT" baseline="0" dirty="0" err="1" smtClean="0">
                <a:latin typeface="Arial" pitchFamily="34" charset="0"/>
              </a:rPr>
              <a:t>study</a:t>
            </a:r>
            <a:r>
              <a:rPr lang="pt-PT" altLang="pt-PT" baseline="0" dirty="0" smtClean="0">
                <a:latin typeface="Arial" pitchFamily="34" charset="0"/>
              </a:rPr>
              <a:t> </a:t>
            </a:r>
            <a:r>
              <a:rPr lang="pt-PT" altLang="pt-PT" baseline="0" dirty="0" err="1" smtClean="0">
                <a:latin typeface="Arial" pitchFamily="34" charset="0"/>
              </a:rPr>
              <a:t>of</a:t>
            </a:r>
            <a:r>
              <a:rPr lang="pt-PT" altLang="pt-PT" baseline="0" dirty="0" smtClean="0">
                <a:latin typeface="Arial" pitchFamily="34" charset="0"/>
              </a:rPr>
              <a:t> </a:t>
            </a:r>
            <a:r>
              <a:rPr lang="pt-PT" altLang="pt-PT" baseline="0" dirty="0" err="1" smtClean="0">
                <a:latin typeface="Arial" pitchFamily="34" charset="0"/>
              </a:rPr>
              <a:t>anational</a:t>
            </a:r>
            <a:r>
              <a:rPr lang="pt-PT" altLang="pt-PT" baseline="0" dirty="0" smtClean="0">
                <a:latin typeface="Arial" pitchFamily="34" charset="0"/>
              </a:rPr>
              <a:t> </a:t>
            </a:r>
            <a:r>
              <a:rPr lang="pt-PT" altLang="pt-PT" baseline="0" dirty="0" err="1" smtClean="0">
                <a:latin typeface="Arial" pitchFamily="34" charset="0"/>
              </a:rPr>
              <a:t>and</a:t>
            </a:r>
            <a:r>
              <a:rPr lang="pt-PT" altLang="pt-PT" baseline="0" dirty="0" smtClean="0">
                <a:latin typeface="Arial" pitchFamily="34" charset="0"/>
              </a:rPr>
              <a:t> </a:t>
            </a:r>
            <a:r>
              <a:rPr lang="pt-PT" altLang="pt-PT" baseline="0" dirty="0" err="1" smtClean="0">
                <a:latin typeface="Arial" pitchFamily="34" charset="0"/>
              </a:rPr>
              <a:t>international</a:t>
            </a:r>
            <a:r>
              <a:rPr lang="pt-PT" altLang="pt-PT" baseline="0" dirty="0" smtClean="0">
                <a:latin typeface="Arial" pitchFamily="34" charset="0"/>
              </a:rPr>
              <a:t> agencies </a:t>
            </a:r>
            <a:r>
              <a:rPr lang="pt-PT" altLang="pt-PT" baseline="0" dirty="0" err="1" smtClean="0">
                <a:latin typeface="Arial" pitchFamily="34" charset="0"/>
              </a:rPr>
              <a:t>already</a:t>
            </a:r>
            <a:r>
              <a:rPr lang="pt-PT" altLang="pt-PT" baseline="0" dirty="0" smtClean="0">
                <a:latin typeface="Arial" pitchFamily="34" charset="0"/>
              </a:rPr>
              <a:t> </a:t>
            </a:r>
            <a:r>
              <a:rPr lang="pt-PT" altLang="pt-PT" baseline="0" dirty="0" err="1" smtClean="0">
                <a:latin typeface="Arial" pitchFamily="34" charset="0"/>
              </a:rPr>
              <a:t>involved</a:t>
            </a:r>
            <a:r>
              <a:rPr lang="pt-PT" altLang="pt-PT" baseline="0" dirty="0" smtClean="0">
                <a:latin typeface="Arial" pitchFamily="34" charset="0"/>
              </a:rPr>
              <a:t> </a:t>
            </a:r>
            <a:r>
              <a:rPr lang="pt-PT" altLang="pt-PT" baseline="0" dirty="0" err="1" smtClean="0">
                <a:latin typeface="Arial" pitchFamily="34" charset="0"/>
              </a:rPr>
              <a:t>with</a:t>
            </a:r>
            <a:r>
              <a:rPr lang="pt-PT" altLang="pt-PT" baseline="0" dirty="0" smtClean="0">
                <a:latin typeface="Arial" pitchFamily="34" charset="0"/>
              </a:rPr>
              <a:t> </a:t>
            </a:r>
            <a:r>
              <a:rPr lang="pt-PT" altLang="pt-PT" baseline="0" dirty="0" err="1" smtClean="0">
                <a:latin typeface="Arial" pitchFamily="34" charset="0"/>
              </a:rPr>
              <a:t>registration</a:t>
            </a:r>
            <a:r>
              <a:rPr lang="pt-PT" altLang="pt-PT" baseline="0" dirty="0" smtClean="0">
                <a:latin typeface="Arial" pitchFamily="34" charset="0"/>
              </a:rPr>
              <a:t> </a:t>
            </a:r>
            <a:r>
              <a:rPr lang="pt-PT" altLang="pt-PT" baseline="0" dirty="0" err="1" smtClean="0">
                <a:latin typeface="Arial" pitchFamily="34" charset="0"/>
              </a:rPr>
              <a:t>of</a:t>
            </a:r>
            <a:r>
              <a:rPr lang="pt-PT" altLang="pt-PT" baseline="0" dirty="0" smtClean="0">
                <a:latin typeface="Arial" pitchFamily="34" charset="0"/>
              </a:rPr>
              <a:t> </a:t>
            </a:r>
            <a:r>
              <a:rPr lang="pt-PT" altLang="pt-PT" baseline="0" dirty="0" err="1" smtClean="0">
                <a:latin typeface="Arial" pitchFamily="34" charset="0"/>
              </a:rPr>
              <a:t>organisations</a:t>
            </a:r>
            <a:r>
              <a:rPr lang="pt-PT" altLang="pt-PT" baseline="0" dirty="0" smtClean="0">
                <a:latin typeface="Arial" pitchFamily="34" charset="0"/>
              </a:rPr>
              <a:t> </a:t>
            </a:r>
            <a:r>
              <a:rPr lang="pt-PT" altLang="pt-PT" baseline="0" dirty="0" err="1" smtClean="0">
                <a:latin typeface="Arial" pitchFamily="34" charset="0"/>
              </a:rPr>
              <a:t>and</a:t>
            </a:r>
            <a:r>
              <a:rPr lang="pt-PT" altLang="pt-PT" baseline="0" dirty="0" smtClean="0">
                <a:latin typeface="Arial" pitchFamily="34" charset="0"/>
              </a:rPr>
              <a:t>, rules </a:t>
            </a:r>
            <a:r>
              <a:rPr lang="pt-PT" altLang="pt-PT" baseline="0" dirty="0" err="1" smtClean="0">
                <a:latin typeface="Arial" pitchFamily="34" charset="0"/>
              </a:rPr>
              <a:t>and</a:t>
            </a:r>
            <a:r>
              <a:rPr lang="pt-PT" altLang="pt-PT" baseline="0" dirty="0" smtClean="0">
                <a:latin typeface="Arial" pitchFamily="34" charset="0"/>
              </a:rPr>
              <a:t> standards </a:t>
            </a:r>
            <a:r>
              <a:rPr lang="pt-PT" altLang="pt-PT" baseline="0" dirty="0" err="1" smtClean="0">
                <a:latin typeface="Arial" pitchFamily="34" charset="0"/>
              </a:rPr>
              <a:t>used</a:t>
            </a:r>
            <a:r>
              <a:rPr lang="pt-PT" altLang="pt-PT" baseline="0" dirty="0" smtClean="0">
                <a:latin typeface="Arial" pitchFamily="34" charset="0"/>
              </a:rPr>
              <a:t>. </a:t>
            </a:r>
            <a:r>
              <a:rPr lang="pt-PT" altLang="pt-PT" baseline="0" dirty="0" err="1" smtClean="0">
                <a:latin typeface="Arial" pitchFamily="34" charset="0"/>
              </a:rPr>
              <a:t>International</a:t>
            </a:r>
            <a:r>
              <a:rPr lang="pt-PT" altLang="pt-PT" baseline="0" dirty="0" smtClean="0">
                <a:latin typeface="Arial" pitchFamily="34" charset="0"/>
              </a:rPr>
              <a:t> </a:t>
            </a:r>
            <a:r>
              <a:rPr lang="pt-PT" altLang="pt-PT" baseline="0" dirty="0" err="1" smtClean="0">
                <a:latin typeface="Arial" pitchFamily="34" charset="0"/>
              </a:rPr>
              <a:t>studies</a:t>
            </a:r>
            <a:r>
              <a:rPr lang="pt-PT" altLang="pt-PT" baseline="0" dirty="0" smtClean="0">
                <a:latin typeface="Arial" pitchFamily="34" charset="0"/>
              </a:rPr>
              <a:t> </a:t>
            </a:r>
            <a:r>
              <a:rPr lang="pt-PT" altLang="pt-PT" baseline="0" dirty="0" err="1" smtClean="0">
                <a:latin typeface="Arial" pitchFamily="34" charset="0"/>
              </a:rPr>
              <a:t>like</a:t>
            </a:r>
            <a:r>
              <a:rPr lang="pt-PT" altLang="pt-PT" baseline="0" dirty="0" smtClean="0">
                <a:latin typeface="Arial" pitchFamily="34" charset="0"/>
              </a:rPr>
              <a:t> </a:t>
            </a:r>
            <a:r>
              <a:rPr lang="pt-PT" altLang="pt-PT" baseline="0" dirty="0" err="1" smtClean="0">
                <a:latin typeface="Arial" pitchFamily="34" charset="0"/>
              </a:rPr>
              <a:t>the</a:t>
            </a:r>
            <a:r>
              <a:rPr lang="pt-PT" altLang="pt-PT" baseline="0" dirty="0" smtClean="0">
                <a:latin typeface="Arial" pitchFamily="34" charset="0"/>
              </a:rPr>
              <a:t> JISC/</a:t>
            </a:r>
            <a:r>
              <a:rPr lang="pt-PT" altLang="pt-PT" baseline="0" dirty="0" err="1" smtClean="0">
                <a:latin typeface="Arial" pitchFamily="34" charset="0"/>
              </a:rPr>
              <a:t>Casrai</a:t>
            </a:r>
            <a:r>
              <a:rPr lang="pt-PT" altLang="pt-PT" baseline="0" dirty="0" smtClean="0">
                <a:latin typeface="Arial" pitchFamily="34" charset="0"/>
              </a:rPr>
              <a:t> </a:t>
            </a:r>
            <a:r>
              <a:rPr lang="pt-PT" altLang="pt-PT" baseline="0" dirty="0" err="1" smtClean="0">
                <a:latin typeface="Arial" pitchFamily="34" charset="0"/>
              </a:rPr>
              <a:t>reports</a:t>
            </a:r>
            <a:r>
              <a:rPr lang="pt-PT" altLang="pt-PT" baseline="0" dirty="0" smtClean="0">
                <a:latin typeface="Arial" pitchFamily="34" charset="0"/>
              </a:rPr>
              <a:t> </a:t>
            </a:r>
            <a:r>
              <a:rPr lang="pt-PT" altLang="pt-PT" baseline="0" dirty="0" err="1" smtClean="0">
                <a:latin typeface="Arial" pitchFamily="34" charset="0"/>
              </a:rPr>
              <a:t>on</a:t>
            </a:r>
            <a:r>
              <a:rPr lang="pt-PT" altLang="pt-PT" baseline="0" dirty="0" smtClean="0">
                <a:latin typeface="Arial" pitchFamily="34" charset="0"/>
              </a:rPr>
              <a:t> </a:t>
            </a:r>
            <a:r>
              <a:rPr lang="pt-PT" altLang="pt-PT" baseline="0" dirty="0" err="1" smtClean="0">
                <a:latin typeface="Arial" pitchFamily="34" charset="0"/>
              </a:rPr>
              <a:t>organisaton</a:t>
            </a:r>
            <a:r>
              <a:rPr lang="pt-PT" altLang="pt-PT" baseline="0" dirty="0" smtClean="0">
                <a:latin typeface="Arial" pitchFamily="34" charset="0"/>
              </a:rPr>
              <a:t> ids </a:t>
            </a:r>
            <a:r>
              <a:rPr lang="pt-PT" altLang="pt-PT" baseline="0" dirty="0" err="1" smtClean="0">
                <a:latin typeface="Arial" pitchFamily="34" charset="0"/>
              </a:rPr>
              <a:t>were</a:t>
            </a:r>
            <a:r>
              <a:rPr lang="pt-PT" altLang="pt-PT" baseline="0" dirty="0" smtClean="0">
                <a:latin typeface="Arial" pitchFamily="34" charset="0"/>
              </a:rPr>
              <a:t> </a:t>
            </a:r>
            <a:r>
              <a:rPr lang="pt-PT" altLang="pt-PT" baseline="0" dirty="0" err="1" smtClean="0">
                <a:latin typeface="Arial" pitchFamily="34" charset="0"/>
              </a:rPr>
              <a:t>also</a:t>
            </a:r>
            <a:r>
              <a:rPr lang="pt-PT" altLang="pt-PT" baseline="0" dirty="0" smtClean="0">
                <a:latin typeface="Arial" pitchFamily="34" charset="0"/>
              </a:rPr>
              <a:t> </a:t>
            </a:r>
            <a:r>
              <a:rPr lang="pt-PT" altLang="pt-PT" baseline="0" dirty="0" err="1" smtClean="0">
                <a:latin typeface="Arial" pitchFamily="34" charset="0"/>
              </a:rPr>
              <a:t>taken</a:t>
            </a:r>
            <a:r>
              <a:rPr lang="pt-PT" altLang="pt-PT" baseline="0" dirty="0" smtClean="0">
                <a:latin typeface="Arial" pitchFamily="34" charset="0"/>
              </a:rPr>
              <a:t> in </a:t>
            </a:r>
            <a:r>
              <a:rPr lang="pt-PT" altLang="pt-PT" baseline="0" dirty="0" err="1" smtClean="0">
                <a:latin typeface="Arial" pitchFamily="34" charset="0"/>
              </a:rPr>
              <a:t>consideration</a:t>
            </a:r>
            <a:r>
              <a:rPr lang="pt-PT" altLang="pt-PT" baseline="0" dirty="0" smtClean="0">
                <a:latin typeface="Arial" pitchFamily="34" charset="0"/>
              </a:rPr>
              <a:t> </a:t>
            </a:r>
            <a:r>
              <a:rPr lang="pt-PT" altLang="pt-PT" baseline="0" dirty="0" err="1" smtClean="0">
                <a:latin typeface="Arial" pitchFamily="34" charset="0"/>
              </a:rPr>
              <a:t>specially</a:t>
            </a:r>
            <a:r>
              <a:rPr lang="pt-PT" altLang="pt-PT" baseline="0" dirty="0" smtClean="0">
                <a:latin typeface="Arial" pitchFamily="34" charset="0"/>
              </a:rPr>
              <a:t> </a:t>
            </a:r>
            <a:r>
              <a:rPr lang="pt-PT" altLang="pt-PT" baseline="0" dirty="0" err="1" smtClean="0">
                <a:latin typeface="Arial" pitchFamily="34" charset="0"/>
              </a:rPr>
              <a:t>the</a:t>
            </a:r>
            <a:r>
              <a:rPr lang="pt-PT" altLang="pt-PT" baseline="0" dirty="0" smtClean="0">
                <a:latin typeface="Arial" pitchFamily="34" charset="0"/>
              </a:rPr>
              <a:t> use cases </a:t>
            </a:r>
            <a:r>
              <a:rPr lang="pt-PT" altLang="pt-PT" baseline="0" dirty="0" err="1" smtClean="0">
                <a:latin typeface="Arial" pitchFamily="34" charset="0"/>
              </a:rPr>
              <a:t>identified</a:t>
            </a:r>
            <a:r>
              <a:rPr lang="pt-PT" altLang="pt-PT" baseline="0" dirty="0" smtClean="0">
                <a:latin typeface="Arial" pitchFamily="34" charset="0"/>
              </a:rPr>
              <a:t> </a:t>
            </a:r>
            <a:r>
              <a:rPr lang="pt-PT" altLang="pt-PT" baseline="0" dirty="0" err="1" smtClean="0">
                <a:latin typeface="Arial" pitchFamily="34" charset="0"/>
              </a:rPr>
              <a:t>by</a:t>
            </a:r>
            <a:r>
              <a:rPr lang="pt-PT" altLang="pt-PT" baseline="0" dirty="0" smtClean="0">
                <a:latin typeface="Arial" pitchFamily="34" charset="0"/>
              </a:rPr>
              <a:t> </a:t>
            </a:r>
            <a:r>
              <a:rPr lang="pt-PT" altLang="pt-PT" baseline="0" dirty="0" err="1" smtClean="0">
                <a:latin typeface="Arial" pitchFamily="34" charset="0"/>
              </a:rPr>
              <a:t>those</a:t>
            </a:r>
            <a:r>
              <a:rPr lang="pt-PT" altLang="pt-PT" baseline="0" dirty="0" smtClean="0">
                <a:latin typeface="Arial" pitchFamily="34" charset="0"/>
              </a:rPr>
              <a:t> </a:t>
            </a:r>
            <a:r>
              <a:rPr lang="pt-PT" altLang="pt-PT" baseline="0" dirty="0" err="1" smtClean="0">
                <a:latin typeface="Arial" pitchFamily="34" charset="0"/>
              </a:rPr>
              <a:t>studies</a:t>
            </a:r>
            <a:r>
              <a:rPr lang="pt-PT" altLang="pt-PT" baseline="0" dirty="0" smtClean="0">
                <a:latin typeface="Arial"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pt-PT" altLang="pt-PT" baseline="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latin typeface="Dotum" panose="020B0600000101010101" pitchFamily="34" charset="-127"/>
                <a:ea typeface="Dotum" panose="020B0600000101010101" pitchFamily="34" charset="-127"/>
              </a:rPr>
              <a:t>2 .</a:t>
            </a:r>
            <a:r>
              <a:rPr lang="en-GB" sz="1200" b="1" baseline="0" dirty="0" smtClean="0">
                <a:latin typeface="Dotum" panose="020B0600000101010101" pitchFamily="34" charset="-127"/>
                <a:ea typeface="Dotum" panose="020B0600000101010101" pitchFamily="34" charset="-127"/>
              </a:rPr>
              <a:t> </a:t>
            </a:r>
            <a:r>
              <a:rPr lang="en-GB" sz="1200" b="1" dirty="0" smtClean="0">
                <a:latin typeface="Dotum" panose="020B0600000101010101" pitchFamily="34" charset="-127"/>
                <a:ea typeface="Dotum" panose="020B0600000101010101" pitchFamily="34" charset="-127"/>
              </a:rPr>
              <a:t>Build a first version of an authoritative </a:t>
            </a:r>
            <a:r>
              <a:rPr lang="pt-PT" altLang="pt-PT" baseline="0" dirty="0" err="1" smtClean="0">
                <a:latin typeface="Arial" pitchFamily="34" charset="0"/>
              </a:rPr>
              <a:t>Ringgold</a:t>
            </a:r>
            <a:r>
              <a:rPr lang="pt-PT" altLang="pt-PT" baseline="0" dirty="0" smtClean="0">
                <a:latin typeface="Arial" pitchFamily="34" charset="0"/>
              </a:rPr>
              <a:t>/ISNI </a:t>
            </a:r>
            <a:r>
              <a:rPr lang="pt-PT" altLang="pt-PT" baseline="0" dirty="0" err="1" smtClean="0">
                <a:latin typeface="Arial" pitchFamily="34" charset="0"/>
              </a:rPr>
              <a:t>compliant</a:t>
            </a:r>
            <a:r>
              <a:rPr lang="pt-PT" altLang="pt-PT" baseline="0" dirty="0" smtClean="0">
                <a:latin typeface="Arial" pitchFamily="34" charset="0"/>
              </a:rPr>
              <a:t> </a:t>
            </a:r>
            <a:r>
              <a:rPr lang="en-GB" sz="1200" b="1" dirty="0" smtClean="0">
                <a:latin typeface="Dotum" panose="020B0600000101010101" pitchFamily="34" charset="-127"/>
                <a:ea typeface="Dotum" panose="020B0600000101010101" pitchFamily="34" charset="-127"/>
              </a:rPr>
              <a:t>National Organisations Database based on distinct databases available: 	</a:t>
            </a:r>
          </a:p>
          <a:p>
            <a:r>
              <a:rPr lang="en-GB" sz="1200" dirty="0" smtClean="0">
                <a:latin typeface="Dotum" panose="020B0600000101010101" pitchFamily="34" charset="-127"/>
                <a:ea typeface="Dotum" panose="020B0600000101010101" pitchFamily="34" charset="-127"/>
              </a:rPr>
              <a:t>Higher Education Institutions</a:t>
            </a:r>
          </a:p>
          <a:p>
            <a:r>
              <a:rPr lang="en-GB" sz="1200" dirty="0" smtClean="0">
                <a:latin typeface="Dotum" panose="020B0600000101010101" pitchFamily="34" charset="-127"/>
                <a:ea typeface="Dotum" panose="020B0600000101010101" pitchFamily="34" charset="-127"/>
              </a:rPr>
              <a:t>Research Institutions</a:t>
            </a:r>
          </a:p>
          <a:p>
            <a:r>
              <a:rPr lang="en-GB" sz="1200" dirty="0" smtClean="0">
                <a:latin typeface="Dotum" panose="020B0600000101010101" pitchFamily="34" charset="-127"/>
                <a:ea typeface="Dotum" panose="020B0600000101010101" pitchFamily="34" charset="-127"/>
              </a:rPr>
              <a:t>Other organisations involved with the scientific system</a:t>
            </a:r>
          </a:p>
          <a:p>
            <a:pPr marL="0" marR="0" indent="0" algn="l" defTabSz="914400" rtl="0" eaLnBrk="1" fontAlgn="auto" latinLnBrk="0" hangingPunct="1">
              <a:lnSpc>
                <a:spcPct val="100000"/>
              </a:lnSpc>
              <a:spcBef>
                <a:spcPts val="0"/>
              </a:spcBef>
              <a:spcAft>
                <a:spcPts val="0"/>
              </a:spcAft>
              <a:buClrTx/>
              <a:buSzTx/>
              <a:buFontTx/>
              <a:buNone/>
              <a:tabLst/>
              <a:defRPr/>
            </a:pPr>
            <a:endParaRPr lang="pt-PT" altLang="pt-PT" baseline="0" dirty="0" smtClean="0">
              <a:latin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pt-PT" altLang="pt-PT" baseline="0" dirty="0" err="1" smtClean="0">
                <a:latin typeface="Arial" pitchFamily="34" charset="0"/>
              </a:rPr>
              <a:t>Task</a:t>
            </a:r>
            <a:r>
              <a:rPr lang="pt-PT" altLang="pt-PT" baseline="0" dirty="0" smtClean="0">
                <a:latin typeface="Arial" pitchFamily="34" charset="0"/>
              </a:rPr>
              <a:t> 3 </a:t>
            </a:r>
            <a:r>
              <a:rPr lang="pt-PT" altLang="pt-PT" baseline="0" dirty="0" err="1" smtClean="0">
                <a:latin typeface="Arial" pitchFamily="34" charset="0"/>
              </a:rPr>
              <a:t>was</a:t>
            </a:r>
            <a:r>
              <a:rPr lang="pt-PT" altLang="pt-PT" baseline="0" dirty="0" smtClean="0">
                <a:latin typeface="Arial" pitchFamily="34" charset="0"/>
              </a:rPr>
              <a:t> to </a:t>
            </a:r>
            <a:r>
              <a:rPr lang="en-GB" sz="1200" b="1" dirty="0" smtClean="0">
                <a:latin typeface="Dotum" panose="020B0600000101010101" pitchFamily="34" charset="-127"/>
                <a:ea typeface="Dotum" panose="020B0600000101010101" pitchFamily="34" charset="-127"/>
              </a:rPr>
              <a:t>Develop an organisation reconciliation service </a:t>
            </a:r>
            <a:r>
              <a:rPr lang="en-GB" sz="1200" b="0" dirty="0" smtClean="0">
                <a:latin typeface="Dotum" panose="020B0600000101010101" pitchFamily="34" charset="-127"/>
                <a:ea typeface="Dotum" panose="020B0600000101010101" pitchFamily="34" charset="-127"/>
              </a:rPr>
              <a:t>that was used</a:t>
            </a:r>
            <a:r>
              <a:rPr lang="en-GB" sz="1200" b="0" baseline="0" dirty="0" smtClean="0">
                <a:latin typeface="Dotum" panose="020B0600000101010101" pitchFamily="34" charset="-127"/>
                <a:ea typeface="Dotum" panose="020B0600000101010101" pitchFamily="34" charset="-127"/>
              </a:rPr>
              <a:t> to achieve the first version of the database in 2.</a:t>
            </a:r>
          </a:p>
          <a:p>
            <a:pPr marL="0" marR="0" indent="0" algn="l" defTabSz="914400" rtl="0" eaLnBrk="1" fontAlgn="auto" latinLnBrk="0" hangingPunct="1">
              <a:lnSpc>
                <a:spcPct val="100000"/>
              </a:lnSpc>
              <a:spcBef>
                <a:spcPts val="0"/>
              </a:spcBef>
              <a:spcAft>
                <a:spcPts val="0"/>
              </a:spcAft>
              <a:buClrTx/>
              <a:buSzTx/>
              <a:buFontTx/>
              <a:buNone/>
              <a:tabLst/>
              <a:defRPr/>
            </a:pPr>
            <a:endParaRPr lang="en-GB" altLang="pt-PT" sz="1200" b="0" baseline="0" dirty="0" smtClean="0">
              <a:latin typeface="Dotum" panose="020B0600000101010101" pitchFamily="34" charset="-127"/>
              <a:ea typeface="Dotum" panose="020B0600000101010101" pitchFamily="34" charset="-127"/>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altLang="pt-PT" sz="1200" b="1" baseline="0" dirty="0" smtClean="0">
                <a:latin typeface="Dotum" panose="020B0600000101010101" pitchFamily="34" charset="-127"/>
                <a:ea typeface="Dotum" panose="020B0600000101010101" pitchFamily="34" charset="-127"/>
              </a:rPr>
              <a:t>4. </a:t>
            </a:r>
            <a:r>
              <a:rPr lang="en-GB" sz="1200" b="1" dirty="0" smtClean="0">
                <a:latin typeface="Dotum" panose="020B0600000101010101" pitchFamily="34" charset="-127"/>
                <a:ea typeface="Dotum" panose="020B0600000101010101" pitchFamily="34" charset="-127"/>
              </a:rPr>
              <a:t>Set up a registration system for organisations</a:t>
            </a:r>
            <a:endParaRPr lang="pt-PT" altLang="pt-PT" b="1" baseline="0" dirty="0" smtClean="0">
              <a:latin typeface="Arial" pitchFamily="34" charset="0"/>
            </a:endParaRPr>
          </a:p>
        </p:txBody>
      </p:sp>
      <p:sp>
        <p:nvSpPr>
          <p:cNvPr id="9318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8DF72E1-5236-425C-96DD-976450113316}" type="slidenum">
              <a:rPr lang="pt-PT" altLang="pt-PT" smtClean="0"/>
              <a:pPr eaLnBrk="1" hangingPunct="1">
                <a:spcBef>
                  <a:spcPct val="0"/>
                </a:spcBef>
              </a:pPr>
              <a:t>7</a:t>
            </a:fld>
            <a:endParaRPr lang="pt-PT" altLang="pt-PT" smtClean="0"/>
          </a:p>
        </p:txBody>
      </p:sp>
    </p:spTree>
    <p:extLst>
      <p:ext uri="{BB962C8B-B14F-4D97-AF65-F5344CB8AC3E}">
        <p14:creationId xmlns:p14="http://schemas.microsoft.com/office/powerpoint/2010/main" val="3545544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Now, we will speak of the Portugal Organization's Information System architecture which is the end result of all the work developed by this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system’s main objectives 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Fill a gap in Portugal because there is no reference system in this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Enable each organization to manage their own data: Each organization should designate one or more users for this purpose (to act as Organization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Give access to the public. On the web and via an API to provide both, public and restricted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Synchronization with international reference databases;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All the data is up to date: The system is always connected with reference databases and organizations so all data is up to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Avoid multiple records for the same organization all entries are verified... so no duplicates.</a:t>
            </a:r>
          </a:p>
        </p:txBody>
      </p:sp>
    </p:spTree>
    <p:extLst>
      <p:ext uri="{BB962C8B-B14F-4D97-AF65-F5344CB8AC3E}">
        <p14:creationId xmlns:p14="http://schemas.microsoft.com/office/powerpoint/2010/main" val="3441376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Now, we will speak of the Portugal Organization's Information System architecture which is the end result of all the work developed by this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system’s main objectives 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Fill a gap in Portugal because there is no reference system in this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Enable each organization to manage their own data: Each organization should designate one or more users for this purpose (to act as Organization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Give access to the public. On the web and via an API to provide both, public and restricted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Synchronization with international reference databases;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All the data is up to date: The system is always connected with reference databases and organizations so all data is up to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Avoid multiple records for the same organization all entries are verified... so no duplicates.</a:t>
            </a:r>
          </a:p>
        </p:txBody>
      </p:sp>
    </p:spTree>
    <p:extLst>
      <p:ext uri="{BB962C8B-B14F-4D97-AF65-F5344CB8AC3E}">
        <p14:creationId xmlns:p14="http://schemas.microsoft.com/office/powerpoint/2010/main" val="888643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smtClean="0"/>
              <a:t>These are the five system modules:</a:t>
            </a:r>
          </a:p>
          <a:p>
            <a:pPr lvl="0">
              <a:spcBef>
                <a:spcPts val="0"/>
              </a:spcBef>
              <a:buNone/>
            </a:pPr>
            <a:endParaRPr lang="en-US" dirty="0" smtClean="0"/>
          </a:p>
          <a:p>
            <a:pPr lvl="0">
              <a:spcBef>
                <a:spcPts val="0"/>
              </a:spcBef>
              <a:buNone/>
            </a:pPr>
            <a:r>
              <a:rPr lang="en-US" dirty="0" smtClean="0"/>
              <a:t>In the center we can see the core module: Organization's Management Module.</a:t>
            </a:r>
          </a:p>
          <a:p>
            <a:pPr lvl="0">
              <a:spcBef>
                <a:spcPts val="0"/>
              </a:spcBef>
              <a:buNone/>
            </a:pPr>
            <a:endParaRPr lang="en-US" dirty="0" smtClean="0"/>
          </a:p>
          <a:p>
            <a:pPr lvl="0">
              <a:spcBef>
                <a:spcPts val="0"/>
              </a:spcBef>
              <a:buNone/>
            </a:pPr>
            <a:r>
              <a:rPr lang="en-US" dirty="0" smtClean="0"/>
              <a:t>On the sides we find the modules that communicate with external systems. The API Modules.</a:t>
            </a:r>
          </a:p>
          <a:p>
            <a:pPr lvl="0">
              <a:spcBef>
                <a:spcPts val="0"/>
              </a:spcBef>
              <a:buNone/>
            </a:pPr>
            <a:endParaRPr lang="en-US" dirty="0" smtClean="0"/>
          </a:p>
          <a:p>
            <a:pPr lvl="0">
              <a:spcBef>
                <a:spcPts val="0"/>
              </a:spcBef>
              <a:buNone/>
            </a:pPr>
            <a:r>
              <a:rPr lang="en-US" dirty="0" smtClean="0"/>
              <a:t>Workflow Module and User Management and Access Module are common to all modules.</a:t>
            </a:r>
            <a:endParaRPr lang="en-US" dirty="0"/>
          </a:p>
        </p:txBody>
      </p:sp>
    </p:spTree>
    <p:extLst>
      <p:ext uri="{BB962C8B-B14F-4D97-AF65-F5344CB8AC3E}">
        <p14:creationId xmlns:p14="http://schemas.microsoft.com/office/powerpoint/2010/main" val="1472021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US" dirty="0" smtClean="0">
                <a:solidFill>
                  <a:schemeClr val="dk1"/>
                </a:solidFill>
              </a:rPr>
              <a:t>The core module is the Organization's Management Module:</a:t>
            </a:r>
          </a:p>
          <a:p>
            <a:pPr lvl="0">
              <a:spcBef>
                <a:spcPts val="0"/>
              </a:spcBef>
              <a:buClr>
                <a:schemeClr val="dk1"/>
              </a:buClr>
              <a:buSzPct val="100000"/>
              <a:buFont typeface="Arial"/>
              <a:buNone/>
            </a:pPr>
            <a:endParaRPr lang="en-US" dirty="0" smtClean="0">
              <a:solidFill>
                <a:schemeClr val="dk1"/>
              </a:solidFill>
            </a:endParaRPr>
          </a:p>
          <a:p>
            <a:pPr lvl="0">
              <a:spcBef>
                <a:spcPts val="0"/>
              </a:spcBef>
              <a:buClr>
                <a:schemeClr val="dk1"/>
              </a:buClr>
              <a:buSzPct val="100000"/>
              <a:buFont typeface="Arial"/>
              <a:buNone/>
            </a:pPr>
            <a:r>
              <a:rPr lang="en-US" dirty="0" smtClean="0">
                <a:solidFill>
                  <a:schemeClr val="dk1"/>
                </a:solidFill>
              </a:rPr>
              <a:t>Is where all the data is processed, stored and stays organized.</a:t>
            </a:r>
          </a:p>
          <a:p>
            <a:pPr lvl="0">
              <a:spcBef>
                <a:spcPts val="0"/>
              </a:spcBef>
              <a:buClr>
                <a:schemeClr val="dk1"/>
              </a:buClr>
              <a:buSzPct val="100000"/>
              <a:buFont typeface="Arial"/>
              <a:buNone/>
            </a:pPr>
            <a:endParaRPr lang="en-US" dirty="0" smtClean="0">
              <a:solidFill>
                <a:schemeClr val="dk1"/>
              </a:solidFill>
            </a:endParaRPr>
          </a:p>
          <a:p>
            <a:pPr lvl="0">
              <a:spcBef>
                <a:spcPts val="0"/>
              </a:spcBef>
              <a:buClr>
                <a:schemeClr val="dk1"/>
              </a:buClr>
              <a:buSzPct val="100000"/>
              <a:buFont typeface="Arial"/>
              <a:buNone/>
            </a:pPr>
            <a:r>
              <a:rPr lang="en-US" dirty="0" smtClean="0">
                <a:solidFill>
                  <a:schemeClr val="dk1"/>
                </a:solidFill>
              </a:rPr>
              <a:t>It’s responsible to bind together all the modules and holds the logic for all of them to interact with each other.</a:t>
            </a:r>
          </a:p>
          <a:p>
            <a:pPr lvl="0">
              <a:spcBef>
                <a:spcPts val="0"/>
              </a:spcBef>
              <a:buClr>
                <a:schemeClr val="dk1"/>
              </a:buClr>
              <a:buSzPct val="100000"/>
              <a:buFont typeface="Arial"/>
              <a:buNone/>
            </a:pPr>
            <a:endParaRPr lang="en-GB" dirty="0">
              <a:solidFill>
                <a:schemeClr val="dk1"/>
              </a:solidFill>
            </a:endParaRPr>
          </a:p>
        </p:txBody>
      </p:sp>
    </p:spTree>
    <p:extLst>
      <p:ext uri="{BB962C8B-B14F-4D97-AF65-F5344CB8AC3E}">
        <p14:creationId xmlns:p14="http://schemas.microsoft.com/office/powerpoint/2010/main" val="3480972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smtClean="0">
                <a:solidFill>
                  <a:schemeClr val="dk1"/>
                </a:solidFill>
              </a:rPr>
              <a:t>Another key module is the User Management and Access module. In this module the access control is defined by four different user profiles:</a:t>
            </a:r>
          </a:p>
          <a:p>
            <a:pPr lvl="0" rtl="0">
              <a:spcBef>
                <a:spcPts val="0"/>
              </a:spcBef>
              <a:buNone/>
            </a:pPr>
            <a:endParaRPr lang="en-US" dirty="0" smtClean="0">
              <a:solidFill>
                <a:schemeClr val="dk1"/>
              </a:solidFill>
            </a:endParaRPr>
          </a:p>
          <a:p>
            <a:pPr lvl="0" rtl="0">
              <a:spcBef>
                <a:spcPts val="0"/>
              </a:spcBef>
              <a:buNone/>
            </a:pPr>
            <a:r>
              <a:rPr lang="en-US" dirty="0" smtClean="0">
                <a:solidFill>
                  <a:schemeClr val="dk1"/>
                </a:solidFill>
              </a:rPr>
              <a:t>The administrator has full management of the system. Can register, edit or delete organizations. Can manage system users, start synchronizations and have access to all history events (regarding organizations and synchronization).</a:t>
            </a:r>
          </a:p>
          <a:p>
            <a:pPr lvl="0" rtl="0">
              <a:spcBef>
                <a:spcPts val="0"/>
              </a:spcBef>
              <a:buNone/>
            </a:pPr>
            <a:endParaRPr lang="en-US" dirty="0" smtClean="0">
              <a:solidFill>
                <a:schemeClr val="dk1"/>
              </a:solidFill>
            </a:endParaRPr>
          </a:p>
          <a:p>
            <a:pPr lvl="0" rtl="0">
              <a:spcBef>
                <a:spcPts val="0"/>
              </a:spcBef>
              <a:buNone/>
            </a:pPr>
            <a:r>
              <a:rPr lang="en-US" dirty="0" smtClean="0">
                <a:solidFill>
                  <a:schemeClr val="dk1"/>
                </a:solidFill>
              </a:rPr>
              <a:t>The organization manager is an administrator but only for a particular type of organizations. Is responsible for approving data changes requests and also to register, edit or delete the approved data.</a:t>
            </a:r>
          </a:p>
          <a:p>
            <a:pPr lvl="0" rtl="0">
              <a:spcBef>
                <a:spcPts val="0"/>
              </a:spcBef>
              <a:buNone/>
            </a:pPr>
            <a:endParaRPr lang="en-US" dirty="0" smtClean="0">
              <a:solidFill>
                <a:schemeClr val="dk1"/>
              </a:solidFill>
            </a:endParaRPr>
          </a:p>
          <a:p>
            <a:pPr lvl="0" rtl="0">
              <a:spcBef>
                <a:spcPts val="0"/>
              </a:spcBef>
              <a:buNone/>
            </a:pPr>
            <a:r>
              <a:rPr lang="en-US" dirty="0" smtClean="0">
                <a:solidFill>
                  <a:schemeClr val="dk1"/>
                </a:solidFill>
              </a:rPr>
              <a:t>Users with Organization profile are the owners of the organization information. They can propose data changes in their organization context and Can perform operations such as search or export organizations.</a:t>
            </a:r>
          </a:p>
          <a:p>
            <a:pPr lvl="0" rtl="0">
              <a:spcBef>
                <a:spcPts val="0"/>
              </a:spcBef>
              <a:buNone/>
            </a:pPr>
            <a:endParaRPr lang="en-US" dirty="0" smtClean="0">
              <a:solidFill>
                <a:schemeClr val="dk1"/>
              </a:solidFill>
            </a:endParaRPr>
          </a:p>
          <a:p>
            <a:pPr lvl="0" rtl="0">
              <a:spcBef>
                <a:spcPts val="0"/>
              </a:spcBef>
              <a:buNone/>
            </a:pPr>
            <a:r>
              <a:rPr lang="en-US" dirty="0" smtClean="0">
                <a:solidFill>
                  <a:schemeClr val="dk1"/>
                </a:solidFill>
              </a:rPr>
              <a:t>Public profile users can request to register an organization. It has to be approved by the Organization Manager. They can query data of organizations, perform searches and they can export filtered data.</a:t>
            </a:r>
            <a:endParaRPr lang="en-GB" dirty="0">
              <a:solidFill>
                <a:schemeClr val="dk1"/>
              </a:solidFill>
            </a:endParaRPr>
          </a:p>
        </p:txBody>
      </p:sp>
    </p:spTree>
    <p:extLst>
      <p:ext uri="{BB962C8B-B14F-4D97-AF65-F5344CB8AC3E}">
        <p14:creationId xmlns:p14="http://schemas.microsoft.com/office/powerpoint/2010/main" val="3502022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smtClean="0">
                <a:solidFill>
                  <a:schemeClr val="dk1"/>
                </a:solidFill>
              </a:rPr>
              <a:t>Next, we have the workflow module.</a:t>
            </a:r>
            <a:endParaRPr lang="en-GB" dirty="0">
              <a:solidFill>
                <a:schemeClr val="dk1"/>
              </a:solidFill>
            </a:endParaRPr>
          </a:p>
        </p:txBody>
      </p:sp>
    </p:spTree>
    <p:extLst>
      <p:ext uri="{BB962C8B-B14F-4D97-AF65-F5344CB8AC3E}">
        <p14:creationId xmlns:p14="http://schemas.microsoft.com/office/powerpoint/2010/main" val="3673347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100000"/>
              <a:buFont typeface="Arial"/>
              <a:buNone/>
            </a:pPr>
            <a:r>
              <a:rPr lang="en-US" dirty="0" smtClean="0"/>
              <a:t>An approval workflow was implemented:</a:t>
            </a:r>
          </a:p>
          <a:p>
            <a:pPr lvl="0">
              <a:spcBef>
                <a:spcPts val="0"/>
              </a:spcBef>
              <a:buClr>
                <a:schemeClr val="dk1"/>
              </a:buClr>
              <a:buSzPct val="100000"/>
              <a:buFont typeface="Arial"/>
              <a:buNone/>
            </a:pPr>
            <a:endParaRPr lang="en-US" dirty="0" smtClean="0"/>
          </a:p>
          <a:p>
            <a:pPr lvl="0">
              <a:spcBef>
                <a:spcPts val="0"/>
              </a:spcBef>
              <a:buClr>
                <a:schemeClr val="dk1"/>
              </a:buClr>
              <a:buSzPct val="100000"/>
              <a:buFont typeface="Arial"/>
              <a:buNone/>
            </a:pPr>
            <a:r>
              <a:rPr lang="en-US" dirty="0" smtClean="0"/>
              <a:t>Users can submit data to register, change or delete an organization (which is classified with a specific type). An approval workflow is created and a task is triggered for the user who has the responsibility to approve the changes for the chosen organization type (Organization Manager).</a:t>
            </a:r>
          </a:p>
          <a:p>
            <a:pPr lvl="0">
              <a:spcBef>
                <a:spcPts val="0"/>
              </a:spcBef>
              <a:buClr>
                <a:schemeClr val="dk1"/>
              </a:buClr>
              <a:buSzPct val="100000"/>
              <a:buFont typeface="Arial"/>
              <a:buNone/>
            </a:pPr>
            <a:endParaRPr lang="en-US" dirty="0" smtClean="0"/>
          </a:p>
          <a:p>
            <a:pPr lvl="0">
              <a:spcBef>
                <a:spcPts val="0"/>
              </a:spcBef>
              <a:buClr>
                <a:schemeClr val="dk1"/>
              </a:buClr>
              <a:buSzPct val="100000"/>
              <a:buFont typeface="Arial"/>
              <a:buNone/>
            </a:pPr>
            <a:r>
              <a:rPr lang="en-US" dirty="0" smtClean="0"/>
              <a:t>If changes are approved, the organization manager may complete or correct the submitted information and data is registered for internal update and synchronization with external databases/systems. All users who participated in the process are notified.</a:t>
            </a:r>
          </a:p>
          <a:p>
            <a:pPr lvl="0">
              <a:spcBef>
                <a:spcPts val="0"/>
              </a:spcBef>
              <a:buClr>
                <a:schemeClr val="dk1"/>
              </a:buClr>
              <a:buSzPct val="100000"/>
              <a:buFont typeface="Arial"/>
              <a:buNone/>
            </a:pPr>
            <a:endParaRPr lang="en-US" dirty="0" smtClean="0"/>
          </a:p>
          <a:p>
            <a:pPr lvl="0">
              <a:spcBef>
                <a:spcPts val="0"/>
              </a:spcBef>
              <a:buClr>
                <a:schemeClr val="dk1"/>
              </a:buClr>
              <a:buSzPct val="100000"/>
              <a:buFont typeface="Arial"/>
              <a:buNone/>
            </a:pPr>
            <a:r>
              <a:rPr lang="en-US" dirty="0" smtClean="0"/>
              <a:t>If changes are rejected, the workflow procedure terminates with a notification to the user that initiated the change proposal.</a:t>
            </a:r>
            <a:endParaRPr lang="en-US" dirty="0"/>
          </a:p>
        </p:txBody>
      </p:sp>
    </p:spTree>
    <p:extLst>
      <p:ext uri="{BB962C8B-B14F-4D97-AF65-F5344CB8AC3E}">
        <p14:creationId xmlns:p14="http://schemas.microsoft.com/office/powerpoint/2010/main" val="1240629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GB" dirty="0">
                <a:solidFill>
                  <a:schemeClr val="dk1"/>
                </a:solidFill>
              </a:rPr>
              <a:t>The last modules are the API’s Modules.</a:t>
            </a:r>
          </a:p>
        </p:txBody>
      </p:sp>
    </p:spTree>
    <p:extLst>
      <p:ext uri="{BB962C8B-B14F-4D97-AF65-F5344CB8AC3E}">
        <p14:creationId xmlns:p14="http://schemas.microsoft.com/office/powerpoint/2010/main" val="2811156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smtClean="0"/>
              <a:t>The APIs modules allows external systems (national and international) to change and synchronize with the </a:t>
            </a:r>
            <a:r>
              <a:rPr lang="en-US" dirty="0" err="1" smtClean="0"/>
              <a:t>PTOrg</a:t>
            </a:r>
            <a:r>
              <a:rPr lang="en-US" dirty="0" smtClean="0"/>
              <a:t> system.</a:t>
            </a:r>
          </a:p>
          <a:p>
            <a:pPr lvl="0">
              <a:spcBef>
                <a:spcPts val="0"/>
              </a:spcBef>
              <a:buNone/>
            </a:pPr>
            <a:endParaRPr lang="en-US" dirty="0" smtClean="0"/>
          </a:p>
          <a:p>
            <a:pPr lvl="0">
              <a:spcBef>
                <a:spcPts val="0"/>
              </a:spcBef>
              <a:buNone/>
            </a:pPr>
            <a:r>
              <a:rPr lang="en-US" dirty="0" smtClean="0"/>
              <a:t>The figure shows that automatic synchronization is possible with the ISNI+ environment thanks to the API Registries Module.</a:t>
            </a:r>
          </a:p>
          <a:p>
            <a:pPr lvl="0">
              <a:spcBef>
                <a:spcPts val="0"/>
              </a:spcBef>
              <a:buNone/>
            </a:pPr>
            <a:endParaRPr lang="en-US" dirty="0" smtClean="0"/>
          </a:p>
          <a:p>
            <a:pPr lvl="0">
              <a:spcBef>
                <a:spcPts val="0"/>
              </a:spcBef>
              <a:buNone/>
            </a:pPr>
            <a:r>
              <a:rPr lang="en-US" dirty="0" smtClean="0"/>
              <a:t>And we can also see that the national systems (in blue) make direct changes on the </a:t>
            </a:r>
            <a:r>
              <a:rPr lang="en-US" dirty="0" err="1" smtClean="0"/>
              <a:t>PTOrg</a:t>
            </a:r>
            <a:r>
              <a:rPr lang="en-US" dirty="0" smtClean="0"/>
              <a:t> through PTCRIS API.</a:t>
            </a:r>
          </a:p>
          <a:p>
            <a:pPr lvl="0">
              <a:spcBef>
                <a:spcPts val="0"/>
              </a:spcBef>
              <a:buNone/>
            </a:pPr>
            <a:endParaRPr lang="en-US" dirty="0" smtClean="0"/>
          </a:p>
          <a:p>
            <a:pPr lvl="0">
              <a:spcBef>
                <a:spcPts val="0"/>
              </a:spcBef>
              <a:buNone/>
            </a:pPr>
            <a:r>
              <a:rPr lang="en-US" dirty="0" smtClean="0"/>
              <a:t>It’s important to note that the international systems (represented in orange) make changes on ISNI+ that synchronizes with the </a:t>
            </a:r>
            <a:r>
              <a:rPr lang="en-US" dirty="0" err="1" smtClean="0"/>
              <a:t>PTOrg</a:t>
            </a:r>
            <a:r>
              <a:rPr lang="en-US" dirty="0" smtClean="0"/>
              <a:t>-IS system.</a:t>
            </a:r>
          </a:p>
          <a:p>
            <a:pPr lvl="0">
              <a:spcBef>
                <a:spcPts val="0"/>
              </a:spcBef>
              <a:buNone/>
            </a:pPr>
            <a:endParaRPr lang="en-US" dirty="0" smtClean="0"/>
          </a:p>
          <a:p>
            <a:pPr lvl="0">
              <a:spcBef>
                <a:spcPts val="0"/>
              </a:spcBef>
              <a:buNone/>
            </a:pPr>
            <a:r>
              <a:rPr lang="en-US" dirty="0" smtClean="0"/>
              <a:t>This mechanism guarantees that all local changes are sent for update as all changes in the ISNI+ are updated in </a:t>
            </a:r>
            <a:r>
              <a:rPr lang="en-US" dirty="0" err="1" smtClean="0"/>
              <a:t>PTOrg</a:t>
            </a:r>
            <a:r>
              <a:rPr lang="en-US" dirty="0" smtClean="0"/>
              <a:t>-IS repository.</a:t>
            </a:r>
          </a:p>
          <a:p>
            <a:pPr lvl="0">
              <a:spcBef>
                <a:spcPts val="0"/>
              </a:spcBef>
              <a:buNone/>
            </a:pPr>
            <a:endParaRPr lang="en-US" dirty="0" smtClean="0"/>
          </a:p>
          <a:p>
            <a:pPr lvl="0">
              <a:spcBef>
                <a:spcPts val="0"/>
              </a:spcBef>
              <a:buNone/>
            </a:pPr>
            <a:r>
              <a:rPr lang="en-US" dirty="0" smtClean="0"/>
              <a:t>The synchronization mechanism must be triggered regularly to minimize data incoherence between local and external databases.</a:t>
            </a:r>
          </a:p>
          <a:p>
            <a:pPr lvl="0">
              <a:spcBef>
                <a:spcPts val="0"/>
              </a:spcBef>
              <a:buNone/>
            </a:pPr>
            <a:endParaRPr dirty="0"/>
          </a:p>
          <a:p>
            <a:pPr lvl="0">
              <a:spcBef>
                <a:spcPts val="0"/>
              </a:spcBef>
              <a:buNone/>
            </a:pPr>
            <a:endParaRPr dirty="0"/>
          </a:p>
          <a:p>
            <a:pPr lvl="0">
              <a:spcBef>
                <a:spcPts val="0"/>
              </a:spcBef>
              <a:buNone/>
            </a:pPr>
            <a:endParaRPr dirty="0"/>
          </a:p>
          <a:p>
            <a:pPr lvl="0">
              <a:spcBef>
                <a:spcPts val="0"/>
              </a:spcBef>
              <a:buNone/>
            </a:pPr>
            <a:endParaRPr dirty="0"/>
          </a:p>
        </p:txBody>
      </p:sp>
    </p:spTree>
    <p:extLst>
      <p:ext uri="{BB962C8B-B14F-4D97-AF65-F5344CB8AC3E}">
        <p14:creationId xmlns:p14="http://schemas.microsoft.com/office/powerpoint/2010/main" val="1307443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smtClean="0">
                <a:solidFill>
                  <a:schemeClr val="dk1"/>
                </a:solidFill>
              </a:rPr>
              <a:t>Finally, it’s important to say that the database follow a CERIF (Common European Research Information Format) implementation.</a:t>
            </a:r>
          </a:p>
          <a:p>
            <a:pPr lvl="0">
              <a:spcBef>
                <a:spcPts val="0"/>
              </a:spcBef>
              <a:buNone/>
            </a:pPr>
            <a:endParaRPr lang="en-US" dirty="0" smtClean="0">
              <a:solidFill>
                <a:schemeClr val="dk1"/>
              </a:solidFill>
            </a:endParaRPr>
          </a:p>
          <a:p>
            <a:pPr lvl="0">
              <a:spcBef>
                <a:spcPts val="0"/>
              </a:spcBef>
              <a:buNone/>
            </a:pPr>
            <a:r>
              <a:rPr lang="en-US" dirty="0" smtClean="0">
                <a:solidFill>
                  <a:schemeClr val="dk1"/>
                </a:solidFill>
              </a:rPr>
              <a:t>All entities of the system are a subset or superset of the full CERIF model, developed and maintained by EUROCRIS.</a:t>
            </a:r>
          </a:p>
          <a:p>
            <a:pPr lvl="0">
              <a:spcBef>
                <a:spcPts val="0"/>
              </a:spcBef>
              <a:buNone/>
            </a:pPr>
            <a:endParaRPr lang="en-US" dirty="0" smtClean="0">
              <a:solidFill>
                <a:schemeClr val="dk1"/>
              </a:solidFill>
            </a:endParaRPr>
          </a:p>
          <a:p>
            <a:pPr lvl="0">
              <a:spcBef>
                <a:spcPts val="0"/>
              </a:spcBef>
              <a:buNone/>
            </a:pPr>
            <a:r>
              <a:rPr lang="en-US" dirty="0" smtClean="0">
                <a:solidFill>
                  <a:schemeClr val="dk1"/>
                </a:solidFill>
              </a:rPr>
              <a:t>As we can see highlighted our main entities of the system are:</a:t>
            </a:r>
          </a:p>
          <a:p>
            <a:pPr lvl="0">
              <a:spcBef>
                <a:spcPts val="0"/>
              </a:spcBef>
              <a:buNone/>
            </a:pPr>
            <a:endParaRPr lang="en-US" dirty="0" smtClean="0">
              <a:solidFill>
                <a:schemeClr val="dk1"/>
              </a:solidFill>
            </a:endParaRPr>
          </a:p>
          <a:p>
            <a:pPr lvl="0">
              <a:spcBef>
                <a:spcPts val="0"/>
              </a:spcBef>
              <a:buNone/>
            </a:pPr>
            <a:r>
              <a:rPr lang="en-US" dirty="0" err="1" smtClean="0">
                <a:solidFill>
                  <a:schemeClr val="dk1"/>
                </a:solidFill>
              </a:rPr>
              <a:t>cfOrganisationUnit</a:t>
            </a:r>
            <a:r>
              <a:rPr lang="en-US" dirty="0" smtClean="0">
                <a:solidFill>
                  <a:schemeClr val="dk1"/>
                </a:solidFill>
              </a:rPr>
              <a:t> (</a:t>
            </a:r>
            <a:r>
              <a:rPr lang="en-US" dirty="0" err="1" smtClean="0">
                <a:solidFill>
                  <a:schemeClr val="dk1"/>
                </a:solidFill>
              </a:rPr>
              <a:t>cfOrgUnit</a:t>
            </a:r>
            <a:r>
              <a:rPr lang="en-US" dirty="0" smtClean="0">
                <a:solidFill>
                  <a:schemeClr val="dk1"/>
                </a:solidFill>
              </a:rPr>
              <a:t>), represents the organization;</a:t>
            </a:r>
          </a:p>
          <a:p>
            <a:pPr lvl="0">
              <a:spcBef>
                <a:spcPts val="0"/>
              </a:spcBef>
              <a:buNone/>
            </a:pPr>
            <a:r>
              <a:rPr lang="en-US" dirty="0" err="1" smtClean="0">
                <a:solidFill>
                  <a:schemeClr val="dk1"/>
                </a:solidFill>
              </a:rPr>
              <a:t>cfPerson</a:t>
            </a:r>
            <a:r>
              <a:rPr lang="en-US" dirty="0" smtClean="0">
                <a:solidFill>
                  <a:schemeClr val="dk1"/>
                </a:solidFill>
              </a:rPr>
              <a:t> (</a:t>
            </a:r>
            <a:r>
              <a:rPr lang="en-US" dirty="0" err="1" smtClean="0">
                <a:solidFill>
                  <a:schemeClr val="dk1"/>
                </a:solidFill>
              </a:rPr>
              <a:t>cfPers</a:t>
            </a:r>
            <a:r>
              <a:rPr lang="en-US" dirty="0" smtClean="0">
                <a:solidFill>
                  <a:schemeClr val="dk1"/>
                </a:solidFill>
              </a:rPr>
              <a:t>), represents the users.</a:t>
            </a:r>
            <a:endParaRPr lang="en-US" dirty="0">
              <a:solidFill>
                <a:schemeClr val="dk1"/>
              </a:solidFill>
            </a:endParaRPr>
          </a:p>
        </p:txBody>
      </p:sp>
    </p:spTree>
    <p:extLst>
      <p:ext uri="{BB962C8B-B14F-4D97-AF65-F5344CB8AC3E}">
        <p14:creationId xmlns:p14="http://schemas.microsoft.com/office/powerpoint/2010/main" val="382940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dirty="0" smtClean="0"/>
              <a:t>… And that's all! Thanks for listening!</a:t>
            </a:r>
            <a:endParaRPr dirty="0"/>
          </a:p>
        </p:txBody>
      </p:sp>
    </p:spTree>
    <p:extLst>
      <p:ext uri="{BB962C8B-B14F-4D97-AF65-F5344CB8AC3E}">
        <p14:creationId xmlns:p14="http://schemas.microsoft.com/office/powerpoint/2010/main" val="27397016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780928"/>
            <a:ext cx="8208912" cy="1080120"/>
          </a:xfrm>
        </p:spPr>
        <p:txBody>
          <a:bodyPr/>
          <a:lstStyle>
            <a:lvl1pPr algn="ctr">
              <a:defRPr/>
            </a:lvl1pPr>
          </a:lstStyle>
          <a:p>
            <a:r>
              <a:rPr lang="en-US" smtClean="0"/>
              <a:t>Click to edit Master title style</a:t>
            </a:r>
            <a:endParaRPr lang="pt-PT" dirty="0"/>
          </a:p>
        </p:txBody>
      </p:sp>
      <p:sp>
        <p:nvSpPr>
          <p:cNvPr id="3" name="Subtitle 2"/>
          <p:cNvSpPr>
            <a:spLocks noGrp="1"/>
          </p:cNvSpPr>
          <p:nvPr>
            <p:ph type="subTitle" idx="1"/>
          </p:nvPr>
        </p:nvSpPr>
        <p:spPr>
          <a:xfrm>
            <a:off x="467544" y="3861048"/>
            <a:ext cx="8208912" cy="108012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PT"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7824" y="1137567"/>
            <a:ext cx="3186107" cy="1440160"/>
          </a:xfrm>
          <a:prstGeom prst="rect">
            <a:avLst/>
          </a:prstGeom>
        </p:spPr>
      </p:pic>
      <p:sp>
        <p:nvSpPr>
          <p:cNvPr id="4" name="Date Placeholder 3"/>
          <p:cNvSpPr>
            <a:spLocks noGrp="1"/>
          </p:cNvSpPr>
          <p:nvPr>
            <p:ph type="dt" sz="half" idx="10"/>
          </p:nvPr>
        </p:nvSpPr>
        <p:spPr/>
        <p:txBody>
          <a:bodyPr/>
          <a:lstStyle/>
          <a:p>
            <a:fld id="{3B14A442-FF0A-47AF-B61D-CAB99922A1EB}" type="datetime1">
              <a:rPr lang="pt-PT" smtClean="0">
                <a:solidFill>
                  <a:prstClr val="black">
                    <a:tint val="75000"/>
                  </a:prstClr>
                </a:solidFill>
              </a:rPr>
              <a:t>10/06/2016</a:t>
            </a:fld>
            <a:endParaRPr lang="pt-PT" dirty="0">
              <a:solidFill>
                <a:prstClr val="black">
                  <a:tint val="75000"/>
                </a:prstClr>
              </a:solidFill>
            </a:endParaRPr>
          </a:p>
        </p:txBody>
      </p:sp>
      <p:sp>
        <p:nvSpPr>
          <p:cNvPr id="5" name="Slide Number Placeholder 4"/>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
        <p:nvSpPr>
          <p:cNvPr id="9" name="Rectangle 8"/>
          <p:cNvSpPr/>
          <p:nvPr userDrawn="1"/>
        </p:nvSpPr>
        <p:spPr>
          <a:xfrm>
            <a:off x="323528" y="6309320"/>
            <a:ext cx="1584176" cy="50405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prstClr val="white"/>
              </a:solidFill>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8605" y="5604210"/>
            <a:ext cx="3427371" cy="561094"/>
          </a:xfrm>
          <a:prstGeom prst="rect">
            <a:avLst/>
          </a:prstGeom>
        </p:spPr>
      </p:pic>
      <p:pic>
        <p:nvPicPr>
          <p:cNvPr id="11" name="Picture 10"/>
          <p:cNvPicPr>
            <a:picLocks noChangeAspect="1"/>
          </p:cNvPicPr>
          <p:nvPr userDrawn="1"/>
        </p:nvPicPr>
        <p:blipFill>
          <a:blip r:embed="rId4"/>
          <a:stretch>
            <a:fillRect/>
          </a:stretch>
        </p:blipFill>
        <p:spPr>
          <a:xfrm>
            <a:off x="5741883" y="5605715"/>
            <a:ext cx="2502525" cy="449414"/>
          </a:xfrm>
          <a:prstGeom prst="rect">
            <a:avLst/>
          </a:prstGeom>
        </p:spPr>
      </p:pic>
    </p:spTree>
    <p:extLst>
      <p:ext uri="{BB962C8B-B14F-4D97-AF65-F5344CB8AC3E}">
        <p14:creationId xmlns:p14="http://schemas.microsoft.com/office/powerpoint/2010/main" val="400220851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pt-PT"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dirty="0"/>
          </a:p>
        </p:txBody>
      </p:sp>
      <p:sp>
        <p:nvSpPr>
          <p:cNvPr id="4" name="Date Placeholder 3"/>
          <p:cNvSpPr>
            <a:spLocks noGrp="1"/>
          </p:cNvSpPr>
          <p:nvPr>
            <p:ph type="dt" sz="half" idx="10"/>
          </p:nvPr>
        </p:nvSpPr>
        <p:spPr/>
        <p:txBody>
          <a:bodyPr/>
          <a:lstStyle/>
          <a:p>
            <a:fld id="{9AA1933C-DC70-47F1-B248-1059ECB4FE65}" type="datetime1">
              <a:rPr lang="pt-PT" smtClean="0">
                <a:solidFill>
                  <a:prstClr val="black">
                    <a:tint val="75000"/>
                  </a:prstClr>
                </a:solidFill>
              </a:rPr>
              <a:t>10/06/2016</a:t>
            </a:fld>
            <a:endParaRPr lang="pt-PT" dirty="0">
              <a:solidFill>
                <a:prstClr val="black">
                  <a:tint val="75000"/>
                </a:prstClr>
              </a:solidFill>
            </a:endParaRPr>
          </a:p>
        </p:txBody>
      </p:sp>
      <p:sp>
        <p:nvSpPr>
          <p:cNvPr id="5" name="Slide Number Placeholder 4"/>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20669184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2852936"/>
            <a:ext cx="8352928" cy="1152128"/>
          </a:xfrm>
        </p:spPr>
        <p:txBody>
          <a:bodyPr anchor="t"/>
          <a:lstStyle>
            <a:lvl1pPr algn="ctr">
              <a:defRPr sz="4000" b="0" cap="none"/>
            </a:lvl1pPr>
          </a:lstStyle>
          <a:p>
            <a:r>
              <a:rPr lang="en-US" dirty="0" smtClean="0"/>
              <a:t>Click to edit master title style</a:t>
            </a:r>
            <a:endParaRPr lang="pt-PT" dirty="0"/>
          </a:p>
        </p:txBody>
      </p:sp>
      <p:sp>
        <p:nvSpPr>
          <p:cNvPr id="3" name="Text Placeholder 2"/>
          <p:cNvSpPr>
            <a:spLocks noGrp="1"/>
          </p:cNvSpPr>
          <p:nvPr>
            <p:ph type="body" idx="1"/>
          </p:nvPr>
        </p:nvSpPr>
        <p:spPr>
          <a:xfrm>
            <a:off x="395536" y="4005064"/>
            <a:ext cx="8352928" cy="864096"/>
          </a:xfrm>
        </p:spPr>
        <p:txBody>
          <a:bodyPr anchor="b"/>
          <a:lstStyle>
            <a:lvl1pPr marL="0" indent="0" algn="ctr">
              <a:buNone/>
              <a:defRPr sz="2000" spc="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7824" y="1137567"/>
            <a:ext cx="3186107" cy="1440160"/>
          </a:xfrm>
          <a:prstGeom prst="rect">
            <a:avLst/>
          </a:prstGeom>
        </p:spPr>
      </p:pic>
      <p:sp>
        <p:nvSpPr>
          <p:cNvPr id="4" name="Date Placeholder 3"/>
          <p:cNvSpPr>
            <a:spLocks noGrp="1"/>
          </p:cNvSpPr>
          <p:nvPr>
            <p:ph type="dt" sz="half" idx="10"/>
          </p:nvPr>
        </p:nvSpPr>
        <p:spPr/>
        <p:txBody>
          <a:bodyPr/>
          <a:lstStyle/>
          <a:p>
            <a:fld id="{3AF5B7A3-FF2D-4E69-9D9E-5E222FD91DC1}" type="datetime1">
              <a:rPr lang="pt-PT" smtClean="0">
                <a:solidFill>
                  <a:prstClr val="black">
                    <a:tint val="75000"/>
                  </a:prstClr>
                </a:solidFill>
              </a:rPr>
              <a:t>10/06/2016</a:t>
            </a:fld>
            <a:endParaRPr lang="pt-PT" dirty="0">
              <a:solidFill>
                <a:prstClr val="black">
                  <a:tint val="75000"/>
                </a:prstClr>
              </a:solidFill>
            </a:endParaRPr>
          </a:p>
        </p:txBody>
      </p:sp>
      <p:sp>
        <p:nvSpPr>
          <p:cNvPr id="5" name="Slide Number Placeholder 4"/>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9592" y="5214818"/>
            <a:ext cx="3758975" cy="348550"/>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13495" y="5158818"/>
            <a:ext cx="2602921" cy="430422"/>
          </a:xfrm>
          <a:prstGeom prst="rect">
            <a:avLst/>
          </a:prstGeom>
        </p:spPr>
      </p:pic>
      <p:sp>
        <p:nvSpPr>
          <p:cNvPr id="10" name="Rectangle 9"/>
          <p:cNvSpPr/>
          <p:nvPr userDrawn="1"/>
        </p:nvSpPr>
        <p:spPr>
          <a:xfrm>
            <a:off x="323528" y="6309320"/>
            <a:ext cx="1584176" cy="50405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prstClr val="white"/>
              </a:solidFill>
            </a:endParaRPr>
          </a:p>
        </p:txBody>
      </p:sp>
    </p:spTree>
    <p:extLst>
      <p:ext uri="{BB962C8B-B14F-4D97-AF65-F5344CB8AC3E}">
        <p14:creationId xmlns:p14="http://schemas.microsoft.com/office/powerpoint/2010/main" val="8009564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2852936"/>
            <a:ext cx="8352928" cy="1152128"/>
          </a:xfrm>
        </p:spPr>
        <p:txBody>
          <a:bodyPr anchor="t"/>
          <a:lstStyle>
            <a:lvl1pPr algn="ctr">
              <a:defRPr sz="4000" b="0" cap="none"/>
            </a:lvl1pPr>
          </a:lstStyle>
          <a:p>
            <a:r>
              <a:rPr lang="en-US" dirty="0" smtClean="0"/>
              <a:t>Click to edit master title style</a:t>
            </a:r>
            <a:endParaRPr lang="pt-PT" dirty="0"/>
          </a:p>
        </p:txBody>
      </p:sp>
      <p:sp>
        <p:nvSpPr>
          <p:cNvPr id="3" name="Text Placeholder 2"/>
          <p:cNvSpPr>
            <a:spLocks noGrp="1"/>
          </p:cNvSpPr>
          <p:nvPr>
            <p:ph type="body" idx="1"/>
          </p:nvPr>
        </p:nvSpPr>
        <p:spPr>
          <a:xfrm>
            <a:off x="395536" y="4005064"/>
            <a:ext cx="8352928" cy="864096"/>
          </a:xfrm>
        </p:spPr>
        <p:txBody>
          <a:bodyPr anchor="b"/>
          <a:lstStyle>
            <a:lvl1pPr marL="0" indent="0" algn="ctr">
              <a:buNone/>
              <a:defRPr sz="2000" spc="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42277" y="1137567"/>
            <a:ext cx="3186107" cy="1440160"/>
          </a:xfrm>
          <a:prstGeom prst="rect">
            <a:avLst/>
          </a:prstGeom>
        </p:spPr>
      </p:pic>
      <p:sp>
        <p:nvSpPr>
          <p:cNvPr id="4" name="Date Placeholder 3"/>
          <p:cNvSpPr>
            <a:spLocks noGrp="1"/>
          </p:cNvSpPr>
          <p:nvPr>
            <p:ph type="dt" sz="half" idx="10"/>
          </p:nvPr>
        </p:nvSpPr>
        <p:spPr/>
        <p:txBody>
          <a:bodyPr/>
          <a:lstStyle/>
          <a:p>
            <a:fld id="{71C22E28-13DD-4625-A951-9416FE6D2E09}" type="datetime1">
              <a:rPr lang="pt-PT" smtClean="0">
                <a:solidFill>
                  <a:prstClr val="black">
                    <a:tint val="75000"/>
                  </a:prstClr>
                </a:solidFill>
              </a:rPr>
              <a:t>10/06/2016</a:t>
            </a:fld>
            <a:endParaRPr lang="pt-PT" dirty="0">
              <a:solidFill>
                <a:prstClr val="black">
                  <a:tint val="75000"/>
                </a:prstClr>
              </a:solidFill>
            </a:endParaRPr>
          </a:p>
        </p:txBody>
      </p:sp>
      <p:sp>
        <p:nvSpPr>
          <p:cNvPr id="5" name="Slide Number Placeholder 4"/>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9592" y="5214818"/>
            <a:ext cx="3758975" cy="348550"/>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13495" y="5158818"/>
            <a:ext cx="2602921" cy="430422"/>
          </a:xfrm>
          <a:prstGeom prst="rect">
            <a:avLst/>
          </a:prstGeom>
        </p:spPr>
      </p:pic>
      <p:sp>
        <p:nvSpPr>
          <p:cNvPr id="10" name="Rectangle 9"/>
          <p:cNvSpPr/>
          <p:nvPr userDrawn="1"/>
        </p:nvSpPr>
        <p:spPr>
          <a:xfrm>
            <a:off x="323528" y="6309320"/>
            <a:ext cx="1584176" cy="50405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prstClr val="white"/>
              </a:solidFill>
            </a:endParaRPr>
          </a:p>
        </p:txBody>
      </p:sp>
    </p:spTree>
    <p:extLst>
      <p:ext uri="{BB962C8B-B14F-4D97-AF65-F5344CB8AC3E}">
        <p14:creationId xmlns:p14="http://schemas.microsoft.com/office/powerpoint/2010/main" val="347199862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PT"/>
          </a:p>
        </p:txBody>
      </p:sp>
      <p:sp>
        <p:nvSpPr>
          <p:cNvPr id="3" name="Content Placeholder 2"/>
          <p:cNvSpPr>
            <a:spLocks noGrp="1"/>
          </p:cNvSpPr>
          <p:nvPr>
            <p:ph sz="half" idx="1"/>
          </p:nvPr>
        </p:nvSpPr>
        <p:spPr>
          <a:xfrm>
            <a:off x="323528" y="1268760"/>
            <a:ext cx="4172272" cy="48574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4" name="Content Placeholder 3"/>
          <p:cNvSpPr>
            <a:spLocks noGrp="1"/>
          </p:cNvSpPr>
          <p:nvPr>
            <p:ph sz="half" idx="2"/>
          </p:nvPr>
        </p:nvSpPr>
        <p:spPr>
          <a:xfrm>
            <a:off x="4648200" y="1268760"/>
            <a:ext cx="4172272" cy="48574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5" name="Date Placeholder 4"/>
          <p:cNvSpPr>
            <a:spLocks noGrp="1"/>
          </p:cNvSpPr>
          <p:nvPr>
            <p:ph type="dt" sz="half" idx="10"/>
          </p:nvPr>
        </p:nvSpPr>
        <p:spPr/>
        <p:txBody>
          <a:bodyPr/>
          <a:lstStyle/>
          <a:p>
            <a:fld id="{B3E0516C-83AD-4D64-90D1-0A736F783EE2}" type="datetime1">
              <a:rPr lang="pt-PT" smtClean="0">
                <a:solidFill>
                  <a:prstClr val="black">
                    <a:tint val="75000"/>
                  </a:prstClr>
                </a:solidFill>
              </a:rPr>
              <a:t>10/06/2016</a:t>
            </a:fld>
            <a:endParaRPr lang="pt-PT" dirty="0">
              <a:solidFill>
                <a:prstClr val="black">
                  <a:tint val="75000"/>
                </a:prstClr>
              </a:solidFill>
            </a:endParaRPr>
          </a:p>
        </p:txBody>
      </p:sp>
      <p:sp>
        <p:nvSpPr>
          <p:cNvPr id="6" name="Slide Number Placeholder 5"/>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36679467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PT" dirty="0"/>
          </a:p>
        </p:txBody>
      </p:sp>
      <p:sp>
        <p:nvSpPr>
          <p:cNvPr id="3" name="Text Placeholder 2"/>
          <p:cNvSpPr>
            <a:spLocks noGrp="1"/>
          </p:cNvSpPr>
          <p:nvPr>
            <p:ph type="body" idx="1"/>
          </p:nvPr>
        </p:nvSpPr>
        <p:spPr>
          <a:xfrm>
            <a:off x="323528" y="1268760"/>
            <a:ext cx="4172843" cy="792088"/>
          </a:xfrm>
        </p:spPr>
        <p:txBody>
          <a:bodyPr anchor="b"/>
          <a:lstStyle>
            <a:lvl1pPr marL="0" indent="0">
              <a:buNone/>
              <a:defRPr sz="2400" b="1" spc="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23528" y="2132856"/>
            <a:ext cx="4173860" cy="399330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dirty="0"/>
          </a:p>
        </p:txBody>
      </p:sp>
      <p:sp>
        <p:nvSpPr>
          <p:cNvPr id="5" name="Text Placeholder 4"/>
          <p:cNvSpPr>
            <a:spLocks noGrp="1"/>
          </p:cNvSpPr>
          <p:nvPr>
            <p:ph type="body" sz="quarter" idx="3"/>
          </p:nvPr>
        </p:nvSpPr>
        <p:spPr>
          <a:xfrm>
            <a:off x="4644008" y="1268760"/>
            <a:ext cx="4176464" cy="792088"/>
          </a:xfrm>
        </p:spPr>
        <p:txBody>
          <a:bodyPr anchor="b"/>
          <a:lstStyle>
            <a:lvl1pPr marL="0" indent="0">
              <a:buNone/>
              <a:defRPr sz="2400" b="1" spc="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32856"/>
            <a:ext cx="4175447" cy="399330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7" name="Date Placeholder 6"/>
          <p:cNvSpPr>
            <a:spLocks noGrp="1"/>
          </p:cNvSpPr>
          <p:nvPr>
            <p:ph type="dt" sz="half" idx="10"/>
          </p:nvPr>
        </p:nvSpPr>
        <p:spPr/>
        <p:txBody>
          <a:bodyPr/>
          <a:lstStyle/>
          <a:p>
            <a:fld id="{8745F8D2-78EA-4E22-9F77-1BAA5DF48EEB}" type="datetime1">
              <a:rPr lang="pt-PT" smtClean="0">
                <a:solidFill>
                  <a:prstClr val="black">
                    <a:tint val="75000"/>
                  </a:prstClr>
                </a:solidFill>
              </a:rPr>
              <a:t>10/06/2016</a:t>
            </a:fld>
            <a:endParaRPr lang="pt-PT" dirty="0">
              <a:solidFill>
                <a:prstClr val="black">
                  <a:tint val="75000"/>
                </a:prstClr>
              </a:solidFill>
            </a:endParaRPr>
          </a:p>
        </p:txBody>
      </p:sp>
      <p:sp>
        <p:nvSpPr>
          <p:cNvPr id="8" name="Slide Number Placeholder 7"/>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375810877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pt-PT" dirty="0"/>
          </a:p>
        </p:txBody>
      </p:sp>
      <p:sp>
        <p:nvSpPr>
          <p:cNvPr id="3" name="Date Placeholder 2"/>
          <p:cNvSpPr>
            <a:spLocks noGrp="1"/>
          </p:cNvSpPr>
          <p:nvPr>
            <p:ph type="dt" sz="half" idx="10"/>
          </p:nvPr>
        </p:nvSpPr>
        <p:spPr/>
        <p:txBody>
          <a:bodyPr/>
          <a:lstStyle/>
          <a:p>
            <a:fld id="{31F03260-63DD-44CE-A3EC-C7C6478ABBC8}" type="datetime1">
              <a:rPr lang="pt-PT" smtClean="0">
                <a:solidFill>
                  <a:prstClr val="black">
                    <a:tint val="75000"/>
                  </a:prstClr>
                </a:solidFill>
              </a:rPr>
              <a:t>10/06/2016</a:t>
            </a:fld>
            <a:endParaRPr lang="pt-PT" dirty="0">
              <a:solidFill>
                <a:prstClr val="black">
                  <a:tint val="75000"/>
                </a:prstClr>
              </a:solidFill>
            </a:endParaRPr>
          </a:p>
        </p:txBody>
      </p:sp>
      <p:sp>
        <p:nvSpPr>
          <p:cNvPr id="4" name="Slide Number Placeholder 3"/>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267374665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6AF760-06C0-41B8-A2A3-E457F400C53A}" type="datetime1">
              <a:rPr lang="pt-PT" smtClean="0">
                <a:solidFill>
                  <a:prstClr val="black">
                    <a:tint val="75000"/>
                  </a:prstClr>
                </a:solidFill>
              </a:rPr>
              <a:t>10/06/2016</a:t>
            </a:fld>
            <a:endParaRPr lang="pt-PT" dirty="0">
              <a:solidFill>
                <a:prstClr val="black">
                  <a:tint val="75000"/>
                </a:prstClr>
              </a:solidFill>
            </a:endParaRPr>
          </a:p>
        </p:txBody>
      </p:sp>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57282604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3528" y="273050"/>
            <a:ext cx="3141985" cy="1355750"/>
          </a:xfrm>
        </p:spPr>
        <p:txBody>
          <a:bodyPr anchor="b"/>
          <a:lstStyle>
            <a:lvl1pPr algn="l">
              <a:defRPr sz="2000" b="1" spc="0"/>
            </a:lvl1pPr>
          </a:lstStyle>
          <a:p>
            <a:r>
              <a:rPr lang="en-US" smtClean="0"/>
              <a:t>Click to edit Master title style</a:t>
            </a:r>
            <a:endParaRPr lang="pt-PT" dirty="0"/>
          </a:p>
        </p:txBody>
      </p:sp>
      <p:sp>
        <p:nvSpPr>
          <p:cNvPr id="3" name="Content Placeholder 2"/>
          <p:cNvSpPr>
            <a:spLocks noGrp="1"/>
          </p:cNvSpPr>
          <p:nvPr>
            <p:ph idx="1"/>
          </p:nvPr>
        </p:nvSpPr>
        <p:spPr>
          <a:xfrm>
            <a:off x="3575050" y="273050"/>
            <a:ext cx="524542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4" name="Text Placeholder 3"/>
          <p:cNvSpPr>
            <a:spLocks noGrp="1"/>
          </p:cNvSpPr>
          <p:nvPr>
            <p:ph type="body" sz="half" idx="2"/>
          </p:nvPr>
        </p:nvSpPr>
        <p:spPr>
          <a:xfrm>
            <a:off x="323528" y="1700808"/>
            <a:ext cx="3141985" cy="4425355"/>
          </a:xfrm>
        </p:spPr>
        <p:txBody>
          <a:bodyPr/>
          <a:lstStyle>
            <a:lvl1pPr marL="0" indent="0">
              <a:buNone/>
              <a:defRPr sz="1400" spc="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DF565B-34FB-42B3-B4D1-D226D8C1EF87}" type="datetime1">
              <a:rPr lang="pt-PT" smtClean="0">
                <a:solidFill>
                  <a:prstClr val="black">
                    <a:tint val="75000"/>
                  </a:prstClr>
                </a:solidFill>
              </a:rPr>
              <a:t>10/06/2016</a:t>
            </a:fld>
            <a:endParaRPr lang="pt-PT" dirty="0">
              <a:solidFill>
                <a:prstClr val="black">
                  <a:tint val="75000"/>
                </a:prstClr>
              </a:solidFill>
            </a:endParaRPr>
          </a:p>
        </p:txBody>
      </p:sp>
      <p:sp>
        <p:nvSpPr>
          <p:cNvPr id="6" name="Slide Number Placeholder 5"/>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144045512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3528" y="4797152"/>
            <a:ext cx="8496944" cy="566738"/>
          </a:xfrm>
        </p:spPr>
        <p:txBody>
          <a:bodyPr anchor="b"/>
          <a:lstStyle>
            <a:lvl1pPr algn="l">
              <a:defRPr sz="2000" b="1" spc="0"/>
            </a:lvl1pPr>
          </a:lstStyle>
          <a:p>
            <a:r>
              <a:rPr lang="en-US" smtClean="0"/>
              <a:t>Click to edit Master title style</a:t>
            </a:r>
            <a:endParaRPr lang="pt-PT" dirty="0"/>
          </a:p>
        </p:txBody>
      </p:sp>
      <p:sp>
        <p:nvSpPr>
          <p:cNvPr id="3" name="Picture Placeholder 2"/>
          <p:cNvSpPr>
            <a:spLocks noGrp="1"/>
          </p:cNvSpPr>
          <p:nvPr>
            <p:ph type="pic" idx="1"/>
          </p:nvPr>
        </p:nvSpPr>
        <p:spPr>
          <a:xfrm>
            <a:off x="323528" y="260648"/>
            <a:ext cx="8496944" cy="446692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pt-PT" dirty="0"/>
          </a:p>
        </p:txBody>
      </p:sp>
      <p:sp>
        <p:nvSpPr>
          <p:cNvPr id="4" name="Text Placeholder 3"/>
          <p:cNvSpPr>
            <a:spLocks noGrp="1"/>
          </p:cNvSpPr>
          <p:nvPr>
            <p:ph type="body" sz="half" idx="2"/>
          </p:nvPr>
        </p:nvSpPr>
        <p:spPr>
          <a:xfrm>
            <a:off x="323528" y="5373216"/>
            <a:ext cx="8496944" cy="648072"/>
          </a:xfrm>
        </p:spPr>
        <p:txBody>
          <a:bodyPr/>
          <a:lstStyle>
            <a:lvl1pPr marL="0" indent="0">
              <a:buNone/>
              <a:defRPr sz="1400" spc="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88CBA5-9BE2-408F-BD14-15C1D99C94E1}" type="datetime1">
              <a:rPr lang="pt-PT" smtClean="0">
                <a:solidFill>
                  <a:prstClr val="black">
                    <a:tint val="75000"/>
                  </a:prstClr>
                </a:solidFill>
              </a:rPr>
              <a:t>10/06/2016</a:t>
            </a:fld>
            <a:endParaRPr lang="pt-PT" dirty="0">
              <a:solidFill>
                <a:prstClr val="black">
                  <a:tint val="75000"/>
                </a:prstClr>
              </a:solidFill>
            </a:endParaRPr>
          </a:p>
        </p:txBody>
      </p:sp>
      <p:sp>
        <p:nvSpPr>
          <p:cNvPr id="6" name="Slide Number Placeholder 5"/>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2436225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PT"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4" name="Date Placeholder 3"/>
          <p:cNvSpPr>
            <a:spLocks noGrp="1"/>
          </p:cNvSpPr>
          <p:nvPr>
            <p:ph type="dt" sz="half" idx="10"/>
          </p:nvPr>
        </p:nvSpPr>
        <p:spPr/>
        <p:txBody>
          <a:bodyPr/>
          <a:lstStyle/>
          <a:p>
            <a:fld id="{DF556839-6E43-4E1D-91F3-3FACB127A36F}" type="datetime1">
              <a:rPr lang="pt-PT" smtClean="0">
                <a:solidFill>
                  <a:prstClr val="black">
                    <a:tint val="75000"/>
                  </a:prstClr>
                </a:solidFill>
              </a:rPr>
              <a:t>10/06/2016</a:t>
            </a:fld>
            <a:endParaRPr lang="pt-PT" dirty="0">
              <a:solidFill>
                <a:prstClr val="black">
                  <a:tint val="75000"/>
                </a:prstClr>
              </a:solidFill>
            </a:endParaRPr>
          </a:p>
        </p:txBody>
      </p:sp>
      <p:sp>
        <p:nvSpPr>
          <p:cNvPr id="5" name="Slide Number Placeholder 4"/>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326791157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PT"/>
          </a:p>
        </p:txBody>
      </p:sp>
      <p:sp>
        <p:nvSpPr>
          <p:cNvPr id="3" name="Vertical Text Placeholder 2"/>
          <p:cNvSpPr>
            <a:spLocks noGrp="1"/>
          </p:cNvSpPr>
          <p:nvPr>
            <p:ph type="body" orient="vert" idx="1"/>
          </p:nvPr>
        </p:nvSpPr>
        <p:spPr>
          <a:xfrm>
            <a:off x="323528" y="274638"/>
            <a:ext cx="6153472"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4" name="Date Placeholder 3"/>
          <p:cNvSpPr>
            <a:spLocks noGrp="1"/>
          </p:cNvSpPr>
          <p:nvPr>
            <p:ph type="dt" sz="half" idx="10"/>
          </p:nvPr>
        </p:nvSpPr>
        <p:spPr/>
        <p:txBody>
          <a:bodyPr/>
          <a:lstStyle/>
          <a:p>
            <a:fld id="{CC4306DF-D8AB-48C4-AAE5-B02C2535D2A7}" type="datetime1">
              <a:rPr lang="pt-PT" smtClean="0">
                <a:solidFill>
                  <a:prstClr val="black">
                    <a:tint val="75000"/>
                  </a:prstClr>
                </a:solidFill>
              </a:rPr>
              <a:t>10/06/2016</a:t>
            </a:fld>
            <a:endParaRPr lang="pt-PT" dirty="0">
              <a:solidFill>
                <a:prstClr val="black">
                  <a:tint val="75000"/>
                </a:prstClr>
              </a:solidFill>
            </a:endParaRPr>
          </a:p>
        </p:txBody>
      </p:sp>
      <p:sp>
        <p:nvSpPr>
          <p:cNvPr id="5" name="Slide Number Placeholder 4"/>
          <p:cNvSpPr>
            <a:spLocks noGrp="1"/>
          </p:cNvSpPr>
          <p:nvPr>
            <p:ph type="sldNum" sz="quarter" idx="11"/>
          </p:nvPr>
        </p:nvSpPr>
        <p:spPr/>
        <p:txBody>
          <a:body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19889070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2_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867800"/>
            <a:ext cx="8520600" cy="11224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GB" smtClean="0"/>
              <a:pPr/>
              <a:t>‹nº›</a:t>
            </a:fld>
            <a:endParaRPr lang="en-GB"/>
          </a:p>
        </p:txBody>
      </p:sp>
    </p:spTree>
    <p:extLst>
      <p:ext uri="{BB962C8B-B14F-4D97-AF65-F5344CB8AC3E}">
        <p14:creationId xmlns:p14="http://schemas.microsoft.com/office/powerpoint/2010/main" val="100187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6217621"/>
            <a:ext cx="548700" cy="524800"/>
          </a:xfrm>
          <a:prstGeom prst="rect">
            <a:avLst/>
          </a:prstGeom>
        </p:spPr>
        <p:txBody>
          <a:bodyPr lIns="91425" tIns="91425" rIns="91425" bIns="91425" anchor="ctr" anchorCtr="0">
            <a:noAutofit/>
          </a:bodyPr>
          <a:lstStyle/>
          <a:p>
            <a:fld id="{00000000-1234-1234-1234-123412341234}" type="slidenum">
              <a:rPr lang="en-GB" smtClean="0"/>
              <a:pPr/>
              <a:t>‹nº›</a:t>
            </a:fld>
            <a:endParaRPr lang="en-GB"/>
          </a:p>
        </p:txBody>
      </p:sp>
    </p:spTree>
    <p:extLst>
      <p:ext uri="{BB962C8B-B14F-4D97-AF65-F5344CB8AC3E}">
        <p14:creationId xmlns:p14="http://schemas.microsoft.com/office/powerpoint/2010/main" val="3595891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o de título">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154" name="Rectangle 10"/>
          <p:cNvSpPr>
            <a:spLocks noGrp="1" noChangeArrowheads="1"/>
          </p:cNvSpPr>
          <p:nvPr>
            <p:ph type="ctrTitle" sz="quarter"/>
          </p:nvPr>
        </p:nvSpPr>
        <p:spPr>
          <a:xfrm>
            <a:off x="107950" y="2130426"/>
            <a:ext cx="4103688" cy="2235200"/>
          </a:xfrm>
        </p:spPr>
        <p:txBody>
          <a:bodyPr/>
          <a:lstStyle>
            <a:lvl1pPr>
              <a:defRPr sz="3500" b="1">
                <a:solidFill>
                  <a:schemeClr val="tx1"/>
                </a:solidFill>
              </a:defRPr>
            </a:lvl1pPr>
          </a:lstStyle>
          <a:p>
            <a:r>
              <a:rPr lang="pt-PT"/>
              <a:t>Clique para editar o estilo do título</a:t>
            </a:r>
          </a:p>
        </p:txBody>
      </p:sp>
    </p:spTree>
    <p:extLst>
      <p:ext uri="{BB962C8B-B14F-4D97-AF65-F5344CB8AC3E}">
        <p14:creationId xmlns:p14="http://schemas.microsoft.com/office/powerpoint/2010/main" val="3763208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lvl1pPr>
              <a:defRPr/>
            </a:lvl1pPr>
          </a:lstStyle>
          <a:p>
            <a:fld id="{805119D2-9ACB-4F3A-B758-586184038A2D}"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3F0DB73F-670F-45AD-862D-8950BC744E8C}"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3958497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4"/>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lvl1pPr>
              <a:defRPr/>
            </a:lvl1pPr>
          </a:lstStyle>
          <a:p>
            <a:fld id="{B84D23EE-3E8D-431E-9EA0-5D1564095E54}"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4E25A204-B841-4D33-989C-208BE59366DA}"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248001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2420939"/>
            <a:ext cx="4038600" cy="3671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2420939"/>
            <a:ext cx="4038600" cy="3671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lvl1pPr>
              <a:defRPr/>
            </a:lvl1pPr>
          </a:lstStyle>
          <a:p>
            <a:fld id="{E47C981F-08C2-49F7-9C4C-EFDDED7FC2E8}" type="datetime1">
              <a:rPr lang="pt-PT" smtClean="0">
                <a:solidFill>
                  <a:srgbClr val="FFFFFF"/>
                </a:solidFill>
              </a:rPr>
              <a:t>10/06/2016</a:t>
            </a:fld>
            <a:endParaRPr lang="pt-PT">
              <a:solidFill>
                <a:srgbClr val="FFFFFF"/>
              </a:solidFill>
            </a:endParaRPr>
          </a:p>
        </p:txBody>
      </p:sp>
      <p:sp>
        <p:nvSpPr>
          <p:cNvPr id="6" name="Marcador de Posição do Número do Diapositivo 5"/>
          <p:cNvSpPr>
            <a:spLocks noGrp="1"/>
          </p:cNvSpPr>
          <p:nvPr>
            <p:ph type="sldNum" sz="quarter" idx="11"/>
          </p:nvPr>
        </p:nvSpPr>
        <p:spPr/>
        <p:txBody>
          <a:bodyPr/>
          <a:lstStyle>
            <a:lvl1pPr>
              <a:defRPr/>
            </a:lvl1pPr>
          </a:lstStyle>
          <a:p>
            <a:fld id="{420B7D76-CC4B-4B38-95AC-FC1B210E423B}" type="slidenum">
              <a:rPr lang="pt-PT">
                <a:solidFill>
                  <a:srgbClr val="FFFFFF"/>
                </a:solidFill>
              </a:rPr>
              <a:pPr/>
              <a:t>‹nº›</a:t>
            </a:fld>
            <a:endParaRPr lang="pt-PT">
              <a:solidFill>
                <a:srgbClr val="FFFFFF"/>
              </a:solidFill>
            </a:endParaRPr>
          </a:p>
        </p:txBody>
      </p:sp>
      <p:sp>
        <p:nvSpPr>
          <p:cNvPr id="7" name="Marcador de Posição do Rodapé 6"/>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1959086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7"/>
            <a:ext cx="8229600" cy="1143000"/>
          </a:xfrm>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8"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lvl1pPr>
              <a:defRPr/>
            </a:lvl1pPr>
          </a:lstStyle>
          <a:p>
            <a:fld id="{C20068CD-DE09-40E5-A6EB-1D9B66D2BD81}" type="datetime1">
              <a:rPr lang="pt-PT" smtClean="0">
                <a:solidFill>
                  <a:srgbClr val="FFFFFF"/>
                </a:solidFill>
              </a:rPr>
              <a:t>10/06/2016</a:t>
            </a:fld>
            <a:endParaRPr lang="pt-PT">
              <a:solidFill>
                <a:srgbClr val="FFFFFF"/>
              </a:solidFill>
            </a:endParaRPr>
          </a:p>
        </p:txBody>
      </p:sp>
      <p:sp>
        <p:nvSpPr>
          <p:cNvPr id="8" name="Marcador de Posição do Número do Diapositivo 7"/>
          <p:cNvSpPr>
            <a:spLocks noGrp="1"/>
          </p:cNvSpPr>
          <p:nvPr>
            <p:ph type="sldNum" sz="quarter" idx="11"/>
          </p:nvPr>
        </p:nvSpPr>
        <p:spPr/>
        <p:txBody>
          <a:bodyPr/>
          <a:lstStyle>
            <a:lvl1pPr>
              <a:defRPr/>
            </a:lvl1pPr>
          </a:lstStyle>
          <a:p>
            <a:fld id="{2C88A9D2-B845-4C66-904A-E7ABF2E7C245}" type="slidenum">
              <a:rPr lang="pt-PT">
                <a:solidFill>
                  <a:srgbClr val="FFFFFF"/>
                </a:solidFill>
              </a:rPr>
              <a:pPr/>
              <a:t>‹nº›</a:t>
            </a:fld>
            <a:endParaRPr lang="pt-PT">
              <a:solidFill>
                <a:srgbClr val="FFFFFF"/>
              </a:solidFill>
            </a:endParaRPr>
          </a:p>
        </p:txBody>
      </p:sp>
      <p:sp>
        <p:nvSpPr>
          <p:cNvPr id="9" name="Marcador de Posição do Rodapé 8"/>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944510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lvl1pPr>
              <a:defRPr/>
            </a:lvl1pPr>
          </a:lstStyle>
          <a:p>
            <a:fld id="{1B1A9866-A437-4AC9-99A6-E0E744FAF0A3}" type="datetime1">
              <a:rPr lang="pt-PT" smtClean="0">
                <a:solidFill>
                  <a:srgbClr val="FFFFFF"/>
                </a:solidFill>
              </a:rPr>
              <a:t>10/06/2016</a:t>
            </a:fld>
            <a:endParaRPr lang="pt-PT">
              <a:solidFill>
                <a:srgbClr val="FFFFFF"/>
              </a:solidFill>
            </a:endParaRPr>
          </a:p>
        </p:txBody>
      </p:sp>
      <p:sp>
        <p:nvSpPr>
          <p:cNvPr id="4" name="Marcador de Posição do Número do Diapositivo 3"/>
          <p:cNvSpPr>
            <a:spLocks noGrp="1"/>
          </p:cNvSpPr>
          <p:nvPr>
            <p:ph type="sldNum" sz="quarter" idx="11"/>
          </p:nvPr>
        </p:nvSpPr>
        <p:spPr/>
        <p:txBody>
          <a:bodyPr/>
          <a:lstStyle>
            <a:lvl1pPr>
              <a:defRPr/>
            </a:lvl1pPr>
          </a:lstStyle>
          <a:p>
            <a:fld id="{D102C1D1-E16F-4110-9B95-D6153514D36D}" type="slidenum">
              <a:rPr lang="pt-PT">
                <a:solidFill>
                  <a:srgbClr val="FFFFFF"/>
                </a:solidFill>
              </a:rPr>
              <a:pPr/>
              <a:t>‹nº›</a:t>
            </a:fld>
            <a:endParaRPr lang="pt-PT">
              <a:solidFill>
                <a:srgbClr val="FFFFFF"/>
              </a:solidFill>
            </a:endParaRPr>
          </a:p>
        </p:txBody>
      </p:sp>
      <p:sp>
        <p:nvSpPr>
          <p:cNvPr id="5" name="Marcador de Posição do Rodapé 4"/>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12157155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lvl1pPr>
              <a:defRPr/>
            </a:lvl1pPr>
          </a:lstStyle>
          <a:p>
            <a:fld id="{309727E5-0C2E-44C2-8646-EC2DA7F6575A}" type="datetime1">
              <a:rPr lang="pt-PT" smtClean="0">
                <a:solidFill>
                  <a:srgbClr val="FFFFFF"/>
                </a:solidFill>
              </a:rPr>
              <a:t>10/06/2016</a:t>
            </a:fld>
            <a:endParaRPr lang="pt-PT">
              <a:solidFill>
                <a:srgbClr val="FFFFFF"/>
              </a:solidFill>
            </a:endParaRPr>
          </a:p>
        </p:txBody>
      </p:sp>
      <p:sp>
        <p:nvSpPr>
          <p:cNvPr id="3" name="Marcador de Posição do Número do Diapositivo 2"/>
          <p:cNvSpPr>
            <a:spLocks noGrp="1"/>
          </p:cNvSpPr>
          <p:nvPr>
            <p:ph type="sldNum" sz="quarter" idx="11"/>
          </p:nvPr>
        </p:nvSpPr>
        <p:spPr/>
        <p:txBody>
          <a:bodyPr/>
          <a:lstStyle>
            <a:lvl1pPr>
              <a:defRPr/>
            </a:lvl1pPr>
          </a:lstStyle>
          <a:p>
            <a:fld id="{8E521EF9-1EB9-4FC7-9F1A-EB0993003C2D}" type="slidenum">
              <a:rPr lang="pt-PT">
                <a:solidFill>
                  <a:srgbClr val="FFFFFF"/>
                </a:solidFill>
              </a:rPr>
              <a:pPr/>
              <a:t>‹nº›</a:t>
            </a:fld>
            <a:endParaRPr lang="pt-PT">
              <a:solidFill>
                <a:srgbClr val="FFFFFF"/>
              </a:solidFill>
            </a:endParaRPr>
          </a:p>
        </p:txBody>
      </p:sp>
      <p:sp>
        <p:nvSpPr>
          <p:cNvPr id="4" name="Marcador de Posição do Rodapé 3"/>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2577118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2" y="273049"/>
            <a:ext cx="3008313" cy="1162051"/>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lvl1pPr>
              <a:defRPr/>
            </a:lvl1pPr>
          </a:lstStyle>
          <a:p>
            <a:fld id="{2901407C-6B8D-4BB9-9D3C-694711648412}" type="datetime1">
              <a:rPr lang="pt-PT" smtClean="0">
                <a:solidFill>
                  <a:srgbClr val="FFFFFF"/>
                </a:solidFill>
              </a:rPr>
              <a:t>10/06/2016</a:t>
            </a:fld>
            <a:endParaRPr lang="pt-PT">
              <a:solidFill>
                <a:srgbClr val="FFFFFF"/>
              </a:solidFill>
            </a:endParaRPr>
          </a:p>
        </p:txBody>
      </p:sp>
      <p:sp>
        <p:nvSpPr>
          <p:cNvPr id="6" name="Marcador de Posição do Número do Diapositivo 5"/>
          <p:cNvSpPr>
            <a:spLocks noGrp="1"/>
          </p:cNvSpPr>
          <p:nvPr>
            <p:ph type="sldNum" sz="quarter" idx="11"/>
          </p:nvPr>
        </p:nvSpPr>
        <p:spPr/>
        <p:txBody>
          <a:bodyPr/>
          <a:lstStyle>
            <a:lvl1pPr>
              <a:defRPr/>
            </a:lvl1pPr>
          </a:lstStyle>
          <a:p>
            <a:fld id="{88529ABC-B838-4B69-B0ED-4D7E29114905}" type="slidenum">
              <a:rPr lang="pt-PT">
                <a:solidFill>
                  <a:srgbClr val="FFFFFF"/>
                </a:solidFill>
              </a:rPr>
              <a:pPr/>
              <a:t>‹nº›</a:t>
            </a:fld>
            <a:endParaRPr lang="pt-PT">
              <a:solidFill>
                <a:srgbClr val="FFFFFF"/>
              </a:solidFill>
            </a:endParaRPr>
          </a:p>
        </p:txBody>
      </p:sp>
      <p:sp>
        <p:nvSpPr>
          <p:cNvPr id="7" name="Marcador de Posição do Rodapé 6"/>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14662257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lvl1pPr>
              <a:defRPr/>
            </a:lvl1pPr>
          </a:lstStyle>
          <a:p>
            <a:fld id="{6FA15B9A-D21C-43E8-9F7A-45ADC9E86EE4}" type="datetime1">
              <a:rPr lang="pt-PT" smtClean="0">
                <a:solidFill>
                  <a:srgbClr val="FFFFFF"/>
                </a:solidFill>
              </a:rPr>
              <a:t>10/06/2016</a:t>
            </a:fld>
            <a:endParaRPr lang="pt-PT">
              <a:solidFill>
                <a:srgbClr val="FFFFFF"/>
              </a:solidFill>
            </a:endParaRPr>
          </a:p>
        </p:txBody>
      </p:sp>
      <p:sp>
        <p:nvSpPr>
          <p:cNvPr id="6" name="Marcador de Posição do Número do Diapositivo 5"/>
          <p:cNvSpPr>
            <a:spLocks noGrp="1"/>
          </p:cNvSpPr>
          <p:nvPr>
            <p:ph type="sldNum" sz="quarter" idx="11"/>
          </p:nvPr>
        </p:nvSpPr>
        <p:spPr/>
        <p:txBody>
          <a:bodyPr/>
          <a:lstStyle>
            <a:lvl1pPr>
              <a:defRPr/>
            </a:lvl1pPr>
          </a:lstStyle>
          <a:p>
            <a:fld id="{FC3F2240-E099-46BA-8A50-9839ECC96213}" type="slidenum">
              <a:rPr lang="pt-PT">
                <a:solidFill>
                  <a:srgbClr val="FFFFFF"/>
                </a:solidFill>
              </a:rPr>
              <a:pPr/>
              <a:t>‹nº›</a:t>
            </a:fld>
            <a:endParaRPr lang="pt-PT">
              <a:solidFill>
                <a:srgbClr val="FFFFFF"/>
              </a:solidFill>
            </a:endParaRPr>
          </a:p>
        </p:txBody>
      </p:sp>
      <p:sp>
        <p:nvSpPr>
          <p:cNvPr id="7" name="Marcador de Posição do Rodapé 6"/>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3012122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lvl1pPr>
              <a:defRPr/>
            </a:lvl1pPr>
          </a:lstStyle>
          <a:p>
            <a:fld id="{22FBEF29-A44F-4B39-BF00-27C7CCDECC9C}"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E6FDADBF-3438-4D92-B986-D37BE3EEB0D4}"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3006873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341438"/>
            <a:ext cx="2057400" cy="4751387"/>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1341438"/>
            <a:ext cx="6019800" cy="4751387"/>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lvl1pPr>
              <a:defRPr/>
            </a:lvl1pPr>
          </a:lstStyle>
          <a:p>
            <a:fld id="{D386A4A9-74C1-435D-B962-1C098B00BC05}"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C8864D8B-7E68-4867-ADD1-3699FFE4FB81}"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4170551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Diapositivo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54" name="Rectangle 10"/>
          <p:cNvSpPr>
            <a:spLocks noGrp="1" noChangeArrowheads="1"/>
          </p:cNvSpPr>
          <p:nvPr>
            <p:ph type="ctrTitle" sz="quarter"/>
          </p:nvPr>
        </p:nvSpPr>
        <p:spPr>
          <a:xfrm>
            <a:off x="107950" y="2130425"/>
            <a:ext cx="4103688" cy="2235200"/>
          </a:xfrm>
        </p:spPr>
        <p:txBody>
          <a:bodyPr/>
          <a:lstStyle>
            <a:lvl1pPr>
              <a:defRPr sz="2625" b="1">
                <a:solidFill>
                  <a:schemeClr val="tx1"/>
                </a:solidFill>
              </a:defRPr>
            </a:lvl1pPr>
          </a:lstStyle>
          <a:p>
            <a:r>
              <a:rPr lang="pt-PT" smtClean="0"/>
              <a:t>Click to edit Master title style</a:t>
            </a:r>
            <a:endParaRPr lang="pt-PT"/>
          </a:p>
        </p:txBody>
      </p:sp>
    </p:spTree>
    <p:extLst>
      <p:ext uri="{BB962C8B-B14F-4D97-AF65-F5344CB8AC3E}">
        <p14:creationId xmlns:p14="http://schemas.microsoft.com/office/powerpoint/2010/main" val="1103422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Click to edit Master title style</a:t>
            </a:r>
            <a:endParaRPr lang="pt-PT"/>
          </a:p>
        </p:txBody>
      </p:sp>
      <p:sp>
        <p:nvSpPr>
          <p:cNvPr id="3" name="Marcador de Posição de Conteúdo 2"/>
          <p:cNvSpPr>
            <a:spLocks noGrp="1"/>
          </p:cNvSpPr>
          <p:nvPr>
            <p:ph idx="1"/>
          </p:nvPr>
        </p:nvSpPr>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4" name="Marcador de Posição da Data 3"/>
          <p:cNvSpPr>
            <a:spLocks noGrp="1"/>
          </p:cNvSpPr>
          <p:nvPr>
            <p:ph type="dt" sz="half" idx="10"/>
          </p:nvPr>
        </p:nvSpPr>
        <p:spPr/>
        <p:txBody>
          <a:bodyPr/>
          <a:lstStyle>
            <a:lvl1pPr>
              <a:defRPr/>
            </a:lvl1pPr>
          </a:lstStyle>
          <a:p>
            <a:fld id="{278F094E-1DF6-4C60-A005-12452061D6E9}"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3F0DB73F-670F-45AD-862D-8950BC744E8C}"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1922982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2"/>
            <a:ext cx="7772400" cy="1362075"/>
          </a:xfrm>
        </p:spPr>
        <p:txBody>
          <a:bodyPr anchor="t"/>
          <a:lstStyle>
            <a:lvl1pPr algn="l">
              <a:defRPr sz="3000" b="1" cap="all"/>
            </a:lvl1pPr>
          </a:lstStyle>
          <a:p>
            <a:r>
              <a:rPr lang="pt-PT" smtClean="0"/>
              <a:t>Click to edit Master title style</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t-PT" smtClean="0"/>
              <a:t>Click to edit Master text styles</a:t>
            </a:r>
          </a:p>
        </p:txBody>
      </p:sp>
      <p:sp>
        <p:nvSpPr>
          <p:cNvPr id="4" name="Marcador de Posição da Data 3"/>
          <p:cNvSpPr>
            <a:spLocks noGrp="1"/>
          </p:cNvSpPr>
          <p:nvPr>
            <p:ph type="dt" sz="half" idx="10"/>
          </p:nvPr>
        </p:nvSpPr>
        <p:spPr/>
        <p:txBody>
          <a:bodyPr/>
          <a:lstStyle>
            <a:lvl1pPr>
              <a:defRPr/>
            </a:lvl1pPr>
          </a:lstStyle>
          <a:p>
            <a:fld id="{19F2A482-6A08-4AFE-A591-53BF47228486}"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4E25A204-B841-4D33-989C-208BE59366DA}"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20624740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Click to edit Master title style</a:t>
            </a:r>
            <a:endParaRPr lang="pt-PT"/>
          </a:p>
        </p:txBody>
      </p:sp>
      <p:sp>
        <p:nvSpPr>
          <p:cNvPr id="3" name="Marcador de Posição de Conteúdo 2"/>
          <p:cNvSpPr>
            <a:spLocks noGrp="1"/>
          </p:cNvSpPr>
          <p:nvPr>
            <p:ph sz="half" idx="1"/>
          </p:nvPr>
        </p:nvSpPr>
        <p:spPr>
          <a:xfrm>
            <a:off x="457200" y="2420940"/>
            <a:ext cx="4038600" cy="3671887"/>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4" name="Marcador de Posição de Conteúdo 3"/>
          <p:cNvSpPr>
            <a:spLocks noGrp="1"/>
          </p:cNvSpPr>
          <p:nvPr>
            <p:ph sz="half" idx="2"/>
          </p:nvPr>
        </p:nvSpPr>
        <p:spPr>
          <a:xfrm>
            <a:off x="4648200" y="2420940"/>
            <a:ext cx="4038600" cy="3671887"/>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5" name="Marcador de Posição da Data 4"/>
          <p:cNvSpPr>
            <a:spLocks noGrp="1"/>
          </p:cNvSpPr>
          <p:nvPr>
            <p:ph type="dt" sz="half" idx="10"/>
          </p:nvPr>
        </p:nvSpPr>
        <p:spPr/>
        <p:txBody>
          <a:bodyPr/>
          <a:lstStyle>
            <a:lvl1pPr>
              <a:defRPr/>
            </a:lvl1pPr>
          </a:lstStyle>
          <a:p>
            <a:fld id="{B437B0DA-0190-425C-B4EC-CA816B03680F}" type="datetime1">
              <a:rPr lang="pt-PT" smtClean="0">
                <a:solidFill>
                  <a:srgbClr val="FFFFFF"/>
                </a:solidFill>
              </a:rPr>
              <a:t>10/06/2016</a:t>
            </a:fld>
            <a:endParaRPr lang="pt-PT">
              <a:solidFill>
                <a:srgbClr val="FFFFFF"/>
              </a:solidFill>
            </a:endParaRPr>
          </a:p>
        </p:txBody>
      </p:sp>
      <p:sp>
        <p:nvSpPr>
          <p:cNvPr id="6" name="Marcador de Posição do Número do Diapositivo 5"/>
          <p:cNvSpPr>
            <a:spLocks noGrp="1"/>
          </p:cNvSpPr>
          <p:nvPr>
            <p:ph type="sldNum" sz="quarter" idx="11"/>
          </p:nvPr>
        </p:nvSpPr>
        <p:spPr/>
        <p:txBody>
          <a:bodyPr/>
          <a:lstStyle>
            <a:lvl1pPr>
              <a:defRPr/>
            </a:lvl1pPr>
          </a:lstStyle>
          <a:p>
            <a:fld id="{420B7D76-CC4B-4B38-95AC-FC1B210E423B}" type="slidenum">
              <a:rPr lang="pt-PT">
                <a:solidFill>
                  <a:srgbClr val="FFFFFF"/>
                </a:solidFill>
              </a:rPr>
              <a:pPr/>
              <a:t>‹nº›</a:t>
            </a:fld>
            <a:endParaRPr lang="pt-PT">
              <a:solidFill>
                <a:srgbClr val="FFFFFF"/>
              </a:solidFill>
            </a:endParaRPr>
          </a:p>
        </p:txBody>
      </p:sp>
      <p:sp>
        <p:nvSpPr>
          <p:cNvPr id="7" name="Marcador de Posição do Rodapé 6"/>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381086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smtClean="0"/>
              <a:t>Click to edit Master title style</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smtClean="0"/>
              <a:t>Click to edit Master text styles</a:t>
            </a:r>
          </a:p>
        </p:txBody>
      </p:sp>
      <p:sp>
        <p:nvSpPr>
          <p:cNvPr id="4" name="Marcador de Posição de Conteúdo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5" name="Marcador de Posição do Texto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smtClean="0"/>
              <a:t>Click to edit Master text styles</a:t>
            </a:r>
          </a:p>
        </p:txBody>
      </p:sp>
      <p:sp>
        <p:nvSpPr>
          <p:cNvPr id="6" name="Marcador de Posição de Conteúdo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7" name="Marcador de Posição da Data 6"/>
          <p:cNvSpPr>
            <a:spLocks noGrp="1"/>
          </p:cNvSpPr>
          <p:nvPr>
            <p:ph type="dt" sz="half" idx="10"/>
          </p:nvPr>
        </p:nvSpPr>
        <p:spPr/>
        <p:txBody>
          <a:bodyPr/>
          <a:lstStyle>
            <a:lvl1pPr>
              <a:defRPr/>
            </a:lvl1pPr>
          </a:lstStyle>
          <a:p>
            <a:fld id="{C5856ADC-08E5-42BB-847E-69E9BFD08272}" type="datetime1">
              <a:rPr lang="pt-PT" smtClean="0">
                <a:solidFill>
                  <a:srgbClr val="FFFFFF"/>
                </a:solidFill>
              </a:rPr>
              <a:t>10/06/2016</a:t>
            </a:fld>
            <a:endParaRPr lang="pt-PT">
              <a:solidFill>
                <a:srgbClr val="FFFFFF"/>
              </a:solidFill>
            </a:endParaRPr>
          </a:p>
        </p:txBody>
      </p:sp>
      <p:sp>
        <p:nvSpPr>
          <p:cNvPr id="8" name="Marcador de Posição do Número do Diapositivo 7"/>
          <p:cNvSpPr>
            <a:spLocks noGrp="1"/>
          </p:cNvSpPr>
          <p:nvPr>
            <p:ph type="sldNum" sz="quarter" idx="11"/>
          </p:nvPr>
        </p:nvSpPr>
        <p:spPr/>
        <p:txBody>
          <a:bodyPr/>
          <a:lstStyle>
            <a:lvl1pPr>
              <a:defRPr/>
            </a:lvl1pPr>
          </a:lstStyle>
          <a:p>
            <a:fld id="{2C88A9D2-B845-4C66-904A-E7ABF2E7C245}" type="slidenum">
              <a:rPr lang="pt-PT">
                <a:solidFill>
                  <a:srgbClr val="FFFFFF"/>
                </a:solidFill>
              </a:rPr>
              <a:pPr/>
              <a:t>‹nº›</a:t>
            </a:fld>
            <a:endParaRPr lang="pt-PT">
              <a:solidFill>
                <a:srgbClr val="FFFFFF"/>
              </a:solidFill>
            </a:endParaRPr>
          </a:p>
        </p:txBody>
      </p:sp>
      <p:sp>
        <p:nvSpPr>
          <p:cNvPr id="9" name="Marcador de Posição do Rodapé 8"/>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14366042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Click to edit Master title style</a:t>
            </a:r>
            <a:endParaRPr lang="pt-PT"/>
          </a:p>
        </p:txBody>
      </p:sp>
      <p:sp>
        <p:nvSpPr>
          <p:cNvPr id="3" name="Marcador de Posição da Data 2"/>
          <p:cNvSpPr>
            <a:spLocks noGrp="1"/>
          </p:cNvSpPr>
          <p:nvPr>
            <p:ph type="dt" sz="half" idx="10"/>
          </p:nvPr>
        </p:nvSpPr>
        <p:spPr/>
        <p:txBody>
          <a:bodyPr/>
          <a:lstStyle>
            <a:lvl1pPr>
              <a:defRPr/>
            </a:lvl1pPr>
          </a:lstStyle>
          <a:p>
            <a:fld id="{DBF317A5-6DD2-490D-BC8E-ECA23A88F99F}" type="datetime1">
              <a:rPr lang="pt-PT" smtClean="0">
                <a:solidFill>
                  <a:srgbClr val="FFFFFF"/>
                </a:solidFill>
              </a:rPr>
              <a:t>10/06/2016</a:t>
            </a:fld>
            <a:endParaRPr lang="pt-PT">
              <a:solidFill>
                <a:srgbClr val="FFFFFF"/>
              </a:solidFill>
            </a:endParaRPr>
          </a:p>
        </p:txBody>
      </p:sp>
      <p:sp>
        <p:nvSpPr>
          <p:cNvPr id="4" name="Marcador de Posição do Número do Diapositivo 3"/>
          <p:cNvSpPr>
            <a:spLocks noGrp="1"/>
          </p:cNvSpPr>
          <p:nvPr>
            <p:ph type="sldNum" sz="quarter" idx="11"/>
          </p:nvPr>
        </p:nvSpPr>
        <p:spPr/>
        <p:txBody>
          <a:bodyPr/>
          <a:lstStyle>
            <a:lvl1pPr>
              <a:defRPr/>
            </a:lvl1pPr>
          </a:lstStyle>
          <a:p>
            <a:fld id="{D102C1D1-E16F-4110-9B95-D6153514D36D}" type="slidenum">
              <a:rPr lang="pt-PT">
                <a:solidFill>
                  <a:srgbClr val="FFFFFF"/>
                </a:solidFill>
              </a:rPr>
              <a:pPr/>
              <a:t>‹nº›</a:t>
            </a:fld>
            <a:endParaRPr lang="pt-PT">
              <a:solidFill>
                <a:srgbClr val="FFFFFF"/>
              </a:solidFill>
            </a:endParaRPr>
          </a:p>
        </p:txBody>
      </p:sp>
      <p:sp>
        <p:nvSpPr>
          <p:cNvPr id="5" name="Marcador de Posição do Rodapé 4"/>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4233457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lvl1pPr>
              <a:defRPr/>
            </a:lvl1pPr>
          </a:lstStyle>
          <a:p>
            <a:fld id="{6D5B8876-5D97-4175-9E75-AA3D06350FEB}" type="datetime1">
              <a:rPr lang="pt-PT" smtClean="0">
                <a:solidFill>
                  <a:srgbClr val="FFFFFF"/>
                </a:solidFill>
              </a:rPr>
              <a:t>10/06/2016</a:t>
            </a:fld>
            <a:endParaRPr lang="pt-PT">
              <a:solidFill>
                <a:srgbClr val="FFFFFF"/>
              </a:solidFill>
            </a:endParaRPr>
          </a:p>
        </p:txBody>
      </p:sp>
      <p:sp>
        <p:nvSpPr>
          <p:cNvPr id="3" name="Marcador de Posição do Número do Diapositivo 2"/>
          <p:cNvSpPr>
            <a:spLocks noGrp="1"/>
          </p:cNvSpPr>
          <p:nvPr>
            <p:ph type="sldNum" sz="quarter" idx="11"/>
          </p:nvPr>
        </p:nvSpPr>
        <p:spPr/>
        <p:txBody>
          <a:bodyPr/>
          <a:lstStyle>
            <a:lvl1pPr>
              <a:defRPr/>
            </a:lvl1pPr>
          </a:lstStyle>
          <a:p>
            <a:fld id="{8E521EF9-1EB9-4FC7-9F1A-EB0993003C2D}" type="slidenum">
              <a:rPr lang="pt-PT">
                <a:solidFill>
                  <a:srgbClr val="FFFFFF"/>
                </a:solidFill>
              </a:rPr>
              <a:pPr/>
              <a:t>‹nº›</a:t>
            </a:fld>
            <a:endParaRPr lang="pt-PT">
              <a:solidFill>
                <a:srgbClr val="FFFFFF"/>
              </a:solidFill>
            </a:endParaRPr>
          </a:p>
        </p:txBody>
      </p:sp>
      <p:sp>
        <p:nvSpPr>
          <p:cNvPr id="4" name="Marcador de Posição do Rodapé 3"/>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294870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73050"/>
            <a:ext cx="3008313" cy="1162050"/>
          </a:xfrm>
        </p:spPr>
        <p:txBody>
          <a:bodyPr anchor="b"/>
          <a:lstStyle>
            <a:lvl1pPr algn="l">
              <a:defRPr sz="1500" b="1"/>
            </a:lvl1pPr>
          </a:lstStyle>
          <a:p>
            <a:r>
              <a:rPr lang="pt-PT" smtClean="0"/>
              <a:t>Click to edit Master title style</a:t>
            </a:r>
            <a:endParaRPr lang="pt-PT"/>
          </a:p>
        </p:txBody>
      </p:sp>
      <p:sp>
        <p:nvSpPr>
          <p:cNvPr id="3" name="Marcador de Posição de Conteúdo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4" name="Marcador de Posição do Texto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PT" smtClean="0"/>
              <a:t>Click to edit Master text styles</a:t>
            </a:r>
          </a:p>
        </p:txBody>
      </p:sp>
      <p:sp>
        <p:nvSpPr>
          <p:cNvPr id="5" name="Marcador de Posição da Data 4"/>
          <p:cNvSpPr>
            <a:spLocks noGrp="1"/>
          </p:cNvSpPr>
          <p:nvPr>
            <p:ph type="dt" sz="half" idx="10"/>
          </p:nvPr>
        </p:nvSpPr>
        <p:spPr/>
        <p:txBody>
          <a:bodyPr/>
          <a:lstStyle>
            <a:lvl1pPr>
              <a:defRPr/>
            </a:lvl1pPr>
          </a:lstStyle>
          <a:p>
            <a:fld id="{35A8FBE5-C478-455C-BCE2-2F1BDF5C5D99}" type="datetime1">
              <a:rPr lang="pt-PT" smtClean="0">
                <a:solidFill>
                  <a:srgbClr val="FFFFFF"/>
                </a:solidFill>
              </a:rPr>
              <a:t>10/06/2016</a:t>
            </a:fld>
            <a:endParaRPr lang="pt-PT">
              <a:solidFill>
                <a:srgbClr val="FFFFFF"/>
              </a:solidFill>
            </a:endParaRPr>
          </a:p>
        </p:txBody>
      </p:sp>
      <p:sp>
        <p:nvSpPr>
          <p:cNvPr id="6" name="Marcador de Posição do Número do Diapositivo 5"/>
          <p:cNvSpPr>
            <a:spLocks noGrp="1"/>
          </p:cNvSpPr>
          <p:nvPr>
            <p:ph type="sldNum" sz="quarter" idx="11"/>
          </p:nvPr>
        </p:nvSpPr>
        <p:spPr/>
        <p:txBody>
          <a:bodyPr/>
          <a:lstStyle>
            <a:lvl1pPr>
              <a:defRPr/>
            </a:lvl1pPr>
          </a:lstStyle>
          <a:p>
            <a:fld id="{88529ABC-B838-4B69-B0ED-4D7E29114905}" type="slidenum">
              <a:rPr lang="pt-PT">
                <a:solidFill>
                  <a:srgbClr val="FFFFFF"/>
                </a:solidFill>
              </a:rPr>
              <a:pPr/>
              <a:t>‹nº›</a:t>
            </a:fld>
            <a:endParaRPr lang="pt-PT">
              <a:solidFill>
                <a:srgbClr val="FFFFFF"/>
              </a:solidFill>
            </a:endParaRPr>
          </a:p>
        </p:txBody>
      </p:sp>
      <p:sp>
        <p:nvSpPr>
          <p:cNvPr id="7" name="Marcador de Posição do Rodapé 6"/>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23427147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1500" b="1"/>
            </a:lvl1pPr>
          </a:lstStyle>
          <a:p>
            <a:r>
              <a:rPr lang="pt-PT" smtClean="0"/>
              <a:t>Click to edit Master title style</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PT" smtClean="0"/>
              <a:t>Drag picture to placeholder or click icon to add</a:t>
            </a:r>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PT" smtClean="0"/>
              <a:t>Click to edit Master text styles</a:t>
            </a:r>
          </a:p>
        </p:txBody>
      </p:sp>
      <p:sp>
        <p:nvSpPr>
          <p:cNvPr id="5" name="Marcador de Posição da Data 4"/>
          <p:cNvSpPr>
            <a:spLocks noGrp="1"/>
          </p:cNvSpPr>
          <p:nvPr>
            <p:ph type="dt" sz="half" idx="10"/>
          </p:nvPr>
        </p:nvSpPr>
        <p:spPr/>
        <p:txBody>
          <a:bodyPr/>
          <a:lstStyle>
            <a:lvl1pPr>
              <a:defRPr/>
            </a:lvl1pPr>
          </a:lstStyle>
          <a:p>
            <a:fld id="{307881C2-389B-4552-85C7-94A8B85C6AB0}" type="datetime1">
              <a:rPr lang="pt-PT" smtClean="0">
                <a:solidFill>
                  <a:srgbClr val="FFFFFF"/>
                </a:solidFill>
              </a:rPr>
              <a:t>10/06/2016</a:t>
            </a:fld>
            <a:endParaRPr lang="pt-PT">
              <a:solidFill>
                <a:srgbClr val="FFFFFF"/>
              </a:solidFill>
            </a:endParaRPr>
          </a:p>
        </p:txBody>
      </p:sp>
      <p:sp>
        <p:nvSpPr>
          <p:cNvPr id="6" name="Marcador de Posição do Número do Diapositivo 5"/>
          <p:cNvSpPr>
            <a:spLocks noGrp="1"/>
          </p:cNvSpPr>
          <p:nvPr>
            <p:ph type="sldNum" sz="quarter" idx="11"/>
          </p:nvPr>
        </p:nvSpPr>
        <p:spPr/>
        <p:txBody>
          <a:bodyPr/>
          <a:lstStyle>
            <a:lvl1pPr>
              <a:defRPr/>
            </a:lvl1pPr>
          </a:lstStyle>
          <a:p>
            <a:fld id="{FC3F2240-E099-46BA-8A50-9839ECC96213}" type="slidenum">
              <a:rPr lang="pt-PT">
                <a:solidFill>
                  <a:srgbClr val="FFFFFF"/>
                </a:solidFill>
              </a:rPr>
              <a:pPr/>
              <a:t>‹nº›</a:t>
            </a:fld>
            <a:endParaRPr lang="pt-PT">
              <a:solidFill>
                <a:srgbClr val="FFFFFF"/>
              </a:solidFill>
            </a:endParaRPr>
          </a:p>
        </p:txBody>
      </p:sp>
      <p:sp>
        <p:nvSpPr>
          <p:cNvPr id="7" name="Marcador de Posição do Rodapé 6"/>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42841789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Click to edit Master title style</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4" name="Marcador de Posição da Data 3"/>
          <p:cNvSpPr>
            <a:spLocks noGrp="1"/>
          </p:cNvSpPr>
          <p:nvPr>
            <p:ph type="dt" sz="half" idx="10"/>
          </p:nvPr>
        </p:nvSpPr>
        <p:spPr/>
        <p:txBody>
          <a:bodyPr/>
          <a:lstStyle>
            <a:lvl1pPr>
              <a:defRPr/>
            </a:lvl1pPr>
          </a:lstStyle>
          <a:p>
            <a:fld id="{524D6FB2-EC16-480D-A061-CE4B6C7B01C0}"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E6FDADBF-3438-4D92-B986-D37BE3EEB0D4}"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30917591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341438"/>
            <a:ext cx="2057400" cy="4751387"/>
          </a:xfrm>
        </p:spPr>
        <p:txBody>
          <a:bodyPr vert="eaVert"/>
          <a:lstStyle/>
          <a:p>
            <a:r>
              <a:rPr lang="pt-PT" smtClean="0"/>
              <a:t>Click to edit Master title style</a:t>
            </a:r>
            <a:endParaRPr lang="pt-PT"/>
          </a:p>
        </p:txBody>
      </p:sp>
      <p:sp>
        <p:nvSpPr>
          <p:cNvPr id="3" name="Marcador de Posição de Texto Vertical 2"/>
          <p:cNvSpPr>
            <a:spLocks noGrp="1"/>
          </p:cNvSpPr>
          <p:nvPr>
            <p:ph type="body" orient="vert" idx="1"/>
          </p:nvPr>
        </p:nvSpPr>
        <p:spPr>
          <a:xfrm>
            <a:off x="457200" y="1341438"/>
            <a:ext cx="6019800" cy="4751387"/>
          </a:xfr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pt-PT"/>
          </a:p>
        </p:txBody>
      </p:sp>
      <p:sp>
        <p:nvSpPr>
          <p:cNvPr id="4" name="Marcador de Posição da Data 3"/>
          <p:cNvSpPr>
            <a:spLocks noGrp="1"/>
          </p:cNvSpPr>
          <p:nvPr>
            <p:ph type="dt" sz="half" idx="10"/>
          </p:nvPr>
        </p:nvSpPr>
        <p:spPr/>
        <p:txBody>
          <a:bodyPr/>
          <a:lstStyle>
            <a:lvl1pPr>
              <a:defRPr/>
            </a:lvl1pPr>
          </a:lstStyle>
          <a:p>
            <a:fld id="{47EE7865-0B08-4F5A-BF79-3C11C69AC14C}" type="datetime1">
              <a:rPr lang="pt-PT" smtClean="0">
                <a:solidFill>
                  <a:srgbClr val="FFFFFF"/>
                </a:solidFill>
              </a:rPr>
              <a:t>10/06/2016</a:t>
            </a:fld>
            <a:endParaRPr lang="pt-PT">
              <a:solidFill>
                <a:srgbClr val="FFFFFF"/>
              </a:solidFill>
            </a:endParaRPr>
          </a:p>
        </p:txBody>
      </p:sp>
      <p:sp>
        <p:nvSpPr>
          <p:cNvPr id="5" name="Marcador de Posição do Número do Diapositivo 4"/>
          <p:cNvSpPr>
            <a:spLocks noGrp="1"/>
          </p:cNvSpPr>
          <p:nvPr>
            <p:ph type="sldNum" sz="quarter" idx="11"/>
          </p:nvPr>
        </p:nvSpPr>
        <p:spPr/>
        <p:txBody>
          <a:bodyPr/>
          <a:lstStyle>
            <a:lvl1pPr>
              <a:defRPr/>
            </a:lvl1pPr>
          </a:lstStyle>
          <a:p>
            <a:fld id="{C8864D8B-7E68-4867-ADD1-3699FFE4FB81}" type="slidenum">
              <a:rPr lang="pt-PT">
                <a:solidFill>
                  <a:srgbClr val="FFFFFF"/>
                </a:solidFill>
              </a:rPr>
              <a:pPr/>
              <a:t>‹nº›</a:t>
            </a:fld>
            <a:endParaRPr lang="pt-PT">
              <a:solidFill>
                <a:srgbClr val="FFFFFF"/>
              </a:solidFill>
            </a:endParaRPr>
          </a:p>
        </p:txBody>
      </p:sp>
      <p:sp>
        <p:nvSpPr>
          <p:cNvPr id="6" name="Marcador de Posição do Rodapé 5"/>
          <p:cNvSpPr>
            <a:spLocks noGrp="1"/>
          </p:cNvSpPr>
          <p:nvPr>
            <p:ph type="ftr" sz="quarter" idx="12"/>
          </p:nvPr>
        </p:nvSpPr>
        <p:spPr/>
        <p:txBody>
          <a:bodyPr/>
          <a:lstStyle>
            <a:lvl1pPr>
              <a:defRPr/>
            </a:lvl1pPr>
          </a:lstStyle>
          <a:p>
            <a:endParaRPr lang="pt-PT"/>
          </a:p>
        </p:txBody>
      </p:sp>
    </p:spTree>
    <p:extLst>
      <p:ext uri="{BB962C8B-B14F-4D97-AF65-F5344CB8AC3E}">
        <p14:creationId xmlns:p14="http://schemas.microsoft.com/office/powerpoint/2010/main" val="14876015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55650" y="1341440"/>
            <a:ext cx="7416800" cy="720725"/>
          </a:xfrm>
        </p:spPr>
        <p:txBody>
          <a:bodyPr/>
          <a:lstStyle/>
          <a:p>
            <a:r>
              <a:rPr lang="en-US" smtClean="0"/>
              <a:t>Click to edit Master title style</a:t>
            </a:r>
            <a:endParaRPr lang="pt-PT"/>
          </a:p>
        </p:txBody>
      </p:sp>
      <p:sp>
        <p:nvSpPr>
          <p:cNvPr id="3" name="Content Placeholder 2"/>
          <p:cNvSpPr>
            <a:spLocks noGrp="1"/>
          </p:cNvSpPr>
          <p:nvPr>
            <p:ph sz="half" idx="1"/>
          </p:nvPr>
        </p:nvSpPr>
        <p:spPr>
          <a:xfrm>
            <a:off x="457200" y="2420940"/>
            <a:ext cx="4038600" cy="3671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4" name="Text Placeholder 3"/>
          <p:cNvSpPr>
            <a:spLocks noGrp="1"/>
          </p:cNvSpPr>
          <p:nvPr>
            <p:ph type="body" sz="half" idx="2"/>
          </p:nvPr>
        </p:nvSpPr>
        <p:spPr>
          <a:xfrm>
            <a:off x="4648200" y="2420940"/>
            <a:ext cx="4038600" cy="3671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5" name="Rectangle 12"/>
          <p:cNvSpPr>
            <a:spLocks noGrp="1" noChangeArrowheads="1"/>
          </p:cNvSpPr>
          <p:nvPr>
            <p:ph type="dt" sz="half" idx="10"/>
          </p:nvPr>
        </p:nvSpPr>
        <p:spPr>
          <a:ln/>
        </p:spPr>
        <p:txBody>
          <a:bodyPr/>
          <a:lstStyle>
            <a:lvl1pPr>
              <a:defRPr/>
            </a:lvl1pPr>
          </a:lstStyle>
          <a:p>
            <a:pPr>
              <a:defRPr/>
            </a:pPr>
            <a:fld id="{F7DFBFAB-9B28-4120-A15B-F66094B96388}" type="datetime1">
              <a:rPr lang="pt-PT" smtClean="0">
                <a:solidFill>
                  <a:srgbClr val="FFFFFF"/>
                </a:solidFill>
              </a:rPr>
              <a:t>10/06/2016</a:t>
            </a:fld>
            <a:endParaRPr lang="pt-PT">
              <a:solidFill>
                <a:srgbClr val="FFFFFF"/>
              </a:solidFill>
            </a:endParaRPr>
          </a:p>
        </p:txBody>
      </p:sp>
      <p:sp>
        <p:nvSpPr>
          <p:cNvPr id="6" name="Rectangle 14"/>
          <p:cNvSpPr>
            <a:spLocks noGrp="1" noChangeArrowheads="1"/>
          </p:cNvSpPr>
          <p:nvPr>
            <p:ph type="sldNum" sz="quarter" idx="11"/>
          </p:nvPr>
        </p:nvSpPr>
        <p:spPr>
          <a:ln/>
        </p:spPr>
        <p:txBody>
          <a:bodyPr/>
          <a:lstStyle>
            <a:lvl1pPr>
              <a:defRPr/>
            </a:lvl1pPr>
          </a:lstStyle>
          <a:p>
            <a:pPr>
              <a:defRPr/>
            </a:pPr>
            <a:fld id="{7965577F-A9ED-4E58-95EE-B0C534AB1F65}" type="slidenum">
              <a:rPr lang="pt-PT">
                <a:solidFill>
                  <a:srgbClr val="FFFFFF"/>
                </a:solidFill>
              </a:rPr>
              <a:pPr>
                <a:defRPr/>
              </a:pPr>
              <a:t>‹nº›</a:t>
            </a:fld>
            <a:endParaRPr lang="pt-PT">
              <a:solidFill>
                <a:srgbClr val="FFFFFF"/>
              </a:solidFill>
            </a:endParaRPr>
          </a:p>
        </p:txBody>
      </p:sp>
      <p:sp>
        <p:nvSpPr>
          <p:cNvPr id="7" name="Rectangle 15"/>
          <p:cNvSpPr>
            <a:spLocks noGrp="1" noChangeArrowheads="1"/>
          </p:cNvSpPr>
          <p:nvPr>
            <p:ph type="ftr" sz="quarter" idx="12"/>
          </p:nvPr>
        </p:nvSpPr>
        <p:spPr>
          <a:ln/>
        </p:spPr>
        <p:txBody>
          <a:bodyPr/>
          <a:lstStyle>
            <a:lvl1pPr>
              <a:defRPr/>
            </a:lvl1pPr>
          </a:lstStyle>
          <a:p>
            <a:pPr>
              <a:defRPr/>
            </a:pPr>
            <a:endParaRPr lang="pt-PT"/>
          </a:p>
        </p:txBody>
      </p:sp>
    </p:spTree>
    <p:extLst>
      <p:ext uri="{BB962C8B-B14F-4D97-AF65-F5344CB8AC3E}">
        <p14:creationId xmlns:p14="http://schemas.microsoft.com/office/powerpoint/2010/main" val="277490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7.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259624"/>
            <a:ext cx="9144000" cy="5983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prstClr val="white"/>
              </a:solidFill>
            </a:endParaRPr>
          </a:p>
        </p:txBody>
      </p:sp>
      <p:sp>
        <p:nvSpPr>
          <p:cNvPr id="2" name="Title Placeholder 1"/>
          <p:cNvSpPr>
            <a:spLocks noGrp="1"/>
          </p:cNvSpPr>
          <p:nvPr>
            <p:ph type="title"/>
          </p:nvPr>
        </p:nvSpPr>
        <p:spPr>
          <a:xfrm>
            <a:off x="323528" y="188640"/>
            <a:ext cx="8496944" cy="1048196"/>
          </a:xfrm>
          <a:prstGeom prst="rect">
            <a:avLst/>
          </a:prstGeom>
        </p:spPr>
        <p:txBody>
          <a:bodyPr vert="horz" lIns="91440" tIns="45720" rIns="91440" bIns="45720" rtlCol="0" anchor="t">
            <a:normAutofit/>
          </a:bodyPr>
          <a:lstStyle/>
          <a:p>
            <a:r>
              <a:rPr lang="en-US" smtClean="0"/>
              <a:t>Click to edit Master title style</a:t>
            </a:r>
            <a:endParaRPr lang="pt-PT" dirty="0"/>
          </a:p>
        </p:txBody>
      </p:sp>
      <p:sp>
        <p:nvSpPr>
          <p:cNvPr id="3" name="Text Placeholder 2"/>
          <p:cNvSpPr>
            <a:spLocks noGrp="1"/>
          </p:cNvSpPr>
          <p:nvPr>
            <p:ph type="body" idx="1"/>
          </p:nvPr>
        </p:nvSpPr>
        <p:spPr>
          <a:xfrm>
            <a:off x="323528" y="1268760"/>
            <a:ext cx="8496944" cy="468052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dirty="0"/>
          </a:p>
        </p:txBody>
      </p:sp>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7545" y="6346345"/>
            <a:ext cx="1296143" cy="417334"/>
          </a:xfrm>
          <a:prstGeom prst="rect">
            <a:avLst/>
          </a:prstGeom>
        </p:spPr>
      </p:pic>
      <p:sp>
        <p:nvSpPr>
          <p:cNvPr id="4" name="Date Placeholder 3"/>
          <p:cNvSpPr>
            <a:spLocks noGrp="1"/>
          </p:cNvSpPr>
          <p:nvPr>
            <p:ph type="dt" sz="half" idx="2"/>
          </p:nvPr>
        </p:nvSpPr>
        <p:spPr>
          <a:xfrm>
            <a:off x="6793904" y="6356350"/>
            <a:ext cx="1296144" cy="365125"/>
          </a:xfrm>
          <a:prstGeom prst="rect">
            <a:avLst/>
          </a:prstGeom>
        </p:spPr>
        <p:txBody>
          <a:bodyPr vert="horz" lIns="91440" tIns="45720" rIns="91440" bIns="45720" rtlCol="0" anchor="ctr"/>
          <a:lstStyle>
            <a:lvl1pPr algn="ctr">
              <a:defRPr sz="1200">
                <a:solidFill>
                  <a:schemeClr val="tx1">
                    <a:tint val="75000"/>
                  </a:schemeClr>
                </a:solidFill>
                <a:latin typeface="Dotum" panose="020B0600000101010101" pitchFamily="34" charset="-127"/>
                <a:ea typeface="Dotum" panose="020B0600000101010101" pitchFamily="34" charset="-127"/>
              </a:defRPr>
            </a:lvl1pPr>
          </a:lstStyle>
          <a:p>
            <a:fld id="{1788FC35-518D-43B3-9B5A-66EABCDA08B3}" type="datetime1">
              <a:rPr lang="pt-PT" smtClean="0">
                <a:solidFill>
                  <a:prstClr val="black">
                    <a:tint val="75000"/>
                  </a:prstClr>
                </a:solidFill>
              </a:rPr>
              <a:t>10/06/2016</a:t>
            </a:fld>
            <a:endParaRPr lang="pt-PT" dirty="0">
              <a:solidFill>
                <a:prstClr val="black">
                  <a:tint val="75000"/>
                </a:prstClr>
              </a:solidFill>
            </a:endParaRPr>
          </a:p>
        </p:txBody>
      </p:sp>
      <p:sp>
        <p:nvSpPr>
          <p:cNvPr id="6" name="Slide Number Placeholder 5"/>
          <p:cNvSpPr>
            <a:spLocks noGrp="1"/>
          </p:cNvSpPr>
          <p:nvPr>
            <p:ph type="sldNum" sz="quarter" idx="4"/>
          </p:nvPr>
        </p:nvSpPr>
        <p:spPr>
          <a:xfrm>
            <a:off x="8306072" y="6356350"/>
            <a:ext cx="514400" cy="365125"/>
          </a:xfrm>
          <a:prstGeom prst="rect">
            <a:avLst/>
          </a:prstGeom>
        </p:spPr>
        <p:txBody>
          <a:bodyPr vert="horz" lIns="91440" tIns="45720" rIns="91440" bIns="45720" rtlCol="0" anchor="ctr"/>
          <a:lstStyle>
            <a:lvl1pPr algn="r">
              <a:defRPr sz="1200">
                <a:solidFill>
                  <a:schemeClr val="tx1">
                    <a:tint val="75000"/>
                  </a:schemeClr>
                </a:solidFill>
                <a:latin typeface="Dotum" panose="020B0600000101010101" pitchFamily="34" charset="-127"/>
                <a:ea typeface="Dotum" panose="020B0600000101010101" pitchFamily="34" charset="-127"/>
              </a:defRPr>
            </a:lvl1pPr>
          </a:lstStyle>
          <a:p>
            <a:fld id="{D0E457BE-0D72-4F03-A84E-85977BACCBAE}" type="slidenum">
              <a:rPr lang="pt-PT" smtClean="0">
                <a:solidFill>
                  <a:prstClr val="black">
                    <a:tint val="75000"/>
                  </a:prstClr>
                </a:solidFill>
              </a:rPr>
              <a:pPr/>
              <a:t>‹nº›</a:t>
            </a:fld>
            <a:endParaRPr lang="pt-PT" dirty="0">
              <a:solidFill>
                <a:prstClr val="black">
                  <a:tint val="75000"/>
                </a:prstClr>
              </a:solidFill>
            </a:endParaRPr>
          </a:p>
        </p:txBody>
      </p:sp>
    </p:spTree>
    <p:extLst>
      <p:ext uri="{BB962C8B-B14F-4D97-AF65-F5344CB8AC3E}">
        <p14:creationId xmlns:p14="http://schemas.microsoft.com/office/powerpoint/2010/main" val="619179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99"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700" r:id="rId13"/>
    <p:sldLayoutId id="2147483701" r:id="rId14"/>
  </p:sldLayoutIdLst>
  <p:timing>
    <p:tnLst>
      <p:par>
        <p:cTn id="1" dur="indefinite" restart="never" nodeType="tmRoot"/>
      </p:par>
    </p:tnLst>
  </p:timing>
  <p:hf hdr="0" ftr="0"/>
  <p:txStyles>
    <p:titleStyle>
      <a:lvl1pPr algn="l" defTabSz="914400" rtl="0" eaLnBrk="1" latinLnBrk="0" hangingPunct="1">
        <a:spcBef>
          <a:spcPct val="0"/>
        </a:spcBef>
        <a:buNone/>
        <a:defRPr sz="4000" i="0" kern="1200" spc="-150">
          <a:solidFill>
            <a:schemeClr val="tx1"/>
          </a:solidFill>
          <a:latin typeface="Dotum" panose="020B0600000101010101" pitchFamily="34" charset="-127"/>
          <a:ea typeface="Dotum" panose="020B0600000101010101" pitchFamily="34" charset="-127"/>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spc="-150">
          <a:solidFill>
            <a:schemeClr val="tx1"/>
          </a:solidFill>
          <a:latin typeface="Dotum" panose="020B0600000101010101" pitchFamily="34" charset="-127"/>
          <a:ea typeface="Dotum" panose="020B0600000101010101" pitchFamily="34" charset="-127"/>
          <a:cs typeface="+mn-cs"/>
        </a:defRPr>
      </a:lvl1pPr>
      <a:lvl2pPr marL="742950" indent="-285750" algn="l" defTabSz="914400" rtl="0" eaLnBrk="1" latinLnBrk="0" hangingPunct="1">
        <a:spcBef>
          <a:spcPct val="20000"/>
        </a:spcBef>
        <a:buFont typeface="Arial" panose="020B0604020202020204" pitchFamily="34" charset="0"/>
        <a:buChar char="–"/>
        <a:defRPr sz="2600" kern="1200" spc="0">
          <a:solidFill>
            <a:schemeClr val="tx1"/>
          </a:solidFill>
          <a:latin typeface="Dotum" panose="020B0600000101010101" pitchFamily="34" charset="-127"/>
          <a:ea typeface="Dotum" panose="020B0600000101010101" pitchFamily="34" charset="-127"/>
          <a:cs typeface="+mn-cs"/>
        </a:defRPr>
      </a:lvl2pPr>
      <a:lvl3pPr marL="1143000" indent="-228600" algn="l" defTabSz="914400" rtl="0" eaLnBrk="1" latinLnBrk="0" hangingPunct="1">
        <a:spcBef>
          <a:spcPct val="20000"/>
        </a:spcBef>
        <a:buFont typeface="Arial" panose="020B0604020202020204" pitchFamily="34" charset="0"/>
        <a:buChar char="•"/>
        <a:defRPr sz="2400" kern="1200" spc="0">
          <a:solidFill>
            <a:schemeClr val="tx1"/>
          </a:solidFill>
          <a:latin typeface="Dotum" panose="020B0600000101010101" pitchFamily="34" charset="-127"/>
          <a:ea typeface="Dotum" panose="020B0600000101010101" pitchFamily="34" charset="-127"/>
          <a:cs typeface="+mn-cs"/>
        </a:defRPr>
      </a:lvl3pPr>
      <a:lvl4pPr marL="1600200" indent="-228600" algn="l" defTabSz="914400" rtl="0" eaLnBrk="1" latinLnBrk="0" hangingPunct="1">
        <a:spcBef>
          <a:spcPct val="20000"/>
        </a:spcBef>
        <a:buFont typeface="Arial" panose="020B0604020202020204" pitchFamily="34" charset="0"/>
        <a:buChar char="–"/>
        <a:defRPr sz="2000" kern="1200" spc="0">
          <a:solidFill>
            <a:schemeClr val="tx1"/>
          </a:solidFill>
          <a:latin typeface="Dotum" panose="020B0600000101010101" pitchFamily="34" charset="-127"/>
          <a:ea typeface="Dotum" panose="020B0600000101010101" pitchFamily="34" charset="-127"/>
          <a:cs typeface="+mn-cs"/>
        </a:defRPr>
      </a:lvl4pPr>
      <a:lvl5pPr marL="2057400" indent="-228600" algn="l" defTabSz="914400" rtl="0" eaLnBrk="1" latinLnBrk="0" hangingPunct="1">
        <a:spcBef>
          <a:spcPct val="20000"/>
        </a:spcBef>
        <a:buFont typeface="Arial" panose="020B0604020202020204" pitchFamily="34" charset="0"/>
        <a:buChar char="»"/>
        <a:defRPr sz="2000" kern="1200" spc="0">
          <a:solidFill>
            <a:schemeClr val="tx1"/>
          </a:solidFill>
          <a:latin typeface="Dotum" panose="020B0600000101010101" pitchFamily="34" charset="-127"/>
          <a:ea typeface="Dotum" panose="020B0600000101010101" pitchFamily="34" charset="-127"/>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5650" y="1341439"/>
            <a:ext cx="7416800" cy="7207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pt-PT" smtClean="0"/>
              <a:t>Click to edit Master title style</a:t>
            </a:r>
          </a:p>
        </p:txBody>
      </p:sp>
      <p:sp>
        <p:nvSpPr>
          <p:cNvPr id="1027" name="Rectangle 3"/>
          <p:cNvSpPr>
            <a:spLocks noGrp="1" noChangeArrowheads="1"/>
          </p:cNvSpPr>
          <p:nvPr>
            <p:ph type="body" idx="1"/>
          </p:nvPr>
        </p:nvSpPr>
        <p:spPr bwMode="auto">
          <a:xfrm>
            <a:off x="457200" y="2420939"/>
            <a:ext cx="8229600" cy="3671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p>
        </p:txBody>
      </p:sp>
      <p:sp>
        <p:nvSpPr>
          <p:cNvPr id="1036" name="Rectangle 12"/>
          <p:cNvSpPr>
            <a:spLocks noGrp="1" noChangeArrowheads="1"/>
          </p:cNvSpPr>
          <p:nvPr>
            <p:ph type="dt" sz="half" idx="2"/>
          </p:nvPr>
        </p:nvSpPr>
        <p:spPr bwMode="auto">
          <a:xfrm>
            <a:off x="250825" y="6524626"/>
            <a:ext cx="865188"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b="0">
                <a:solidFill>
                  <a:schemeClr val="bg1"/>
                </a:solidFill>
              </a:defRPr>
            </a:lvl1pPr>
          </a:lstStyle>
          <a:p>
            <a:pPr fontAlgn="base">
              <a:spcBef>
                <a:spcPct val="0"/>
              </a:spcBef>
              <a:spcAft>
                <a:spcPct val="0"/>
              </a:spcAft>
            </a:pPr>
            <a:fld id="{79CD86DC-1747-4327-9B4B-6B51ABDED9F8}" type="datetime1">
              <a:rPr lang="pt-PT" smtClean="0">
                <a:solidFill>
                  <a:srgbClr val="FFFFFF"/>
                </a:solidFill>
                <a:latin typeface="Arial" charset="0"/>
              </a:rPr>
              <a:t>10/06/2016</a:t>
            </a:fld>
            <a:endParaRPr lang="pt-PT">
              <a:solidFill>
                <a:srgbClr val="FFFFFF"/>
              </a:solidFill>
              <a:latin typeface="Arial" charset="0"/>
            </a:endParaRPr>
          </a:p>
        </p:txBody>
      </p:sp>
      <p:sp>
        <p:nvSpPr>
          <p:cNvPr id="1038" name="Rectangle 14"/>
          <p:cNvSpPr>
            <a:spLocks noGrp="1" noChangeArrowheads="1"/>
          </p:cNvSpPr>
          <p:nvPr>
            <p:ph type="sldNum" sz="quarter" idx="4"/>
          </p:nvPr>
        </p:nvSpPr>
        <p:spPr bwMode="auto">
          <a:xfrm>
            <a:off x="8532813" y="6524626"/>
            <a:ext cx="431800"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b="0">
                <a:solidFill>
                  <a:schemeClr val="bg1"/>
                </a:solidFill>
              </a:defRPr>
            </a:lvl1pPr>
          </a:lstStyle>
          <a:p>
            <a:pPr fontAlgn="base">
              <a:spcBef>
                <a:spcPct val="0"/>
              </a:spcBef>
              <a:spcAft>
                <a:spcPct val="0"/>
              </a:spcAft>
            </a:pPr>
            <a:fld id="{993247C0-3902-4FDA-908D-864A960C783F}" type="slidenum">
              <a:rPr lang="pt-PT">
                <a:solidFill>
                  <a:srgbClr val="FFFFFF"/>
                </a:solidFill>
                <a:latin typeface="Arial" charset="0"/>
              </a:rPr>
              <a:pPr fontAlgn="base">
                <a:spcBef>
                  <a:spcPct val="0"/>
                </a:spcBef>
                <a:spcAft>
                  <a:spcPct val="0"/>
                </a:spcAft>
              </a:pPr>
              <a:t>‹nº›</a:t>
            </a:fld>
            <a:endParaRPr lang="pt-PT">
              <a:solidFill>
                <a:srgbClr val="FFFFFF"/>
              </a:solidFill>
              <a:latin typeface="Arial" charset="0"/>
            </a:endParaRPr>
          </a:p>
        </p:txBody>
      </p:sp>
      <p:sp>
        <p:nvSpPr>
          <p:cNvPr id="1039" name="Rectangle 15"/>
          <p:cNvSpPr>
            <a:spLocks noGrp="1" noChangeArrowheads="1"/>
          </p:cNvSpPr>
          <p:nvPr>
            <p:ph type="ftr" sz="quarter" idx="3"/>
          </p:nvPr>
        </p:nvSpPr>
        <p:spPr bwMode="auto">
          <a:xfrm>
            <a:off x="1331913" y="6524626"/>
            <a:ext cx="6985000"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b="0">
                <a:solidFill>
                  <a:srgbClr val="C0C0C0"/>
                </a:solidFill>
                <a:latin typeface="+mn-lt"/>
              </a:defRPr>
            </a:lvl1pPr>
          </a:lstStyle>
          <a:p>
            <a:pPr fontAlgn="base">
              <a:spcBef>
                <a:spcPct val="0"/>
              </a:spcBef>
              <a:spcAft>
                <a:spcPct val="0"/>
              </a:spcAft>
            </a:pPr>
            <a:endParaRPr lang="pt-PT"/>
          </a:p>
        </p:txBody>
      </p:sp>
    </p:spTree>
    <p:extLst>
      <p:ext uri="{BB962C8B-B14F-4D97-AF65-F5344CB8AC3E}">
        <p14:creationId xmlns:p14="http://schemas.microsoft.com/office/powerpoint/2010/main" val="18459721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rtl="0" fontAlgn="base">
        <a:spcBef>
          <a:spcPct val="0"/>
        </a:spcBef>
        <a:spcAft>
          <a:spcPct val="0"/>
        </a:spcAft>
        <a:defRPr sz="3200">
          <a:solidFill>
            <a:srgbClr val="EA9B08"/>
          </a:solidFill>
          <a:latin typeface="+mj-lt"/>
          <a:ea typeface="+mj-ea"/>
          <a:cs typeface="+mj-cs"/>
        </a:defRPr>
      </a:lvl1pPr>
      <a:lvl2pPr algn="l" rtl="0" fontAlgn="base">
        <a:spcBef>
          <a:spcPct val="0"/>
        </a:spcBef>
        <a:spcAft>
          <a:spcPct val="0"/>
        </a:spcAft>
        <a:defRPr sz="3200">
          <a:solidFill>
            <a:srgbClr val="EA9B08"/>
          </a:solidFill>
          <a:latin typeface="Trebuchet MS" pitchFamily="34" charset="0"/>
        </a:defRPr>
      </a:lvl2pPr>
      <a:lvl3pPr algn="l" rtl="0" fontAlgn="base">
        <a:spcBef>
          <a:spcPct val="0"/>
        </a:spcBef>
        <a:spcAft>
          <a:spcPct val="0"/>
        </a:spcAft>
        <a:defRPr sz="3200">
          <a:solidFill>
            <a:srgbClr val="EA9B08"/>
          </a:solidFill>
          <a:latin typeface="Trebuchet MS" pitchFamily="34" charset="0"/>
        </a:defRPr>
      </a:lvl3pPr>
      <a:lvl4pPr algn="l" rtl="0" fontAlgn="base">
        <a:spcBef>
          <a:spcPct val="0"/>
        </a:spcBef>
        <a:spcAft>
          <a:spcPct val="0"/>
        </a:spcAft>
        <a:defRPr sz="3200">
          <a:solidFill>
            <a:srgbClr val="EA9B08"/>
          </a:solidFill>
          <a:latin typeface="Trebuchet MS" pitchFamily="34" charset="0"/>
        </a:defRPr>
      </a:lvl4pPr>
      <a:lvl5pPr algn="l" rtl="0" fontAlgn="base">
        <a:spcBef>
          <a:spcPct val="0"/>
        </a:spcBef>
        <a:spcAft>
          <a:spcPct val="0"/>
        </a:spcAft>
        <a:defRPr sz="3200">
          <a:solidFill>
            <a:srgbClr val="EA9B08"/>
          </a:solidFill>
          <a:latin typeface="Trebuchet MS" pitchFamily="34" charset="0"/>
        </a:defRPr>
      </a:lvl5pPr>
      <a:lvl6pPr marL="457200" algn="l" rtl="0" fontAlgn="base">
        <a:spcBef>
          <a:spcPct val="0"/>
        </a:spcBef>
        <a:spcAft>
          <a:spcPct val="0"/>
        </a:spcAft>
        <a:defRPr sz="3200">
          <a:solidFill>
            <a:srgbClr val="EA9B08"/>
          </a:solidFill>
          <a:latin typeface="Trebuchet MS" pitchFamily="34" charset="0"/>
        </a:defRPr>
      </a:lvl6pPr>
      <a:lvl7pPr marL="914400" algn="l" rtl="0" fontAlgn="base">
        <a:spcBef>
          <a:spcPct val="0"/>
        </a:spcBef>
        <a:spcAft>
          <a:spcPct val="0"/>
        </a:spcAft>
        <a:defRPr sz="3200">
          <a:solidFill>
            <a:srgbClr val="EA9B08"/>
          </a:solidFill>
          <a:latin typeface="Trebuchet MS" pitchFamily="34" charset="0"/>
        </a:defRPr>
      </a:lvl7pPr>
      <a:lvl8pPr marL="1371600" algn="l" rtl="0" fontAlgn="base">
        <a:spcBef>
          <a:spcPct val="0"/>
        </a:spcBef>
        <a:spcAft>
          <a:spcPct val="0"/>
        </a:spcAft>
        <a:defRPr sz="3200">
          <a:solidFill>
            <a:srgbClr val="EA9B08"/>
          </a:solidFill>
          <a:latin typeface="Trebuchet MS" pitchFamily="34" charset="0"/>
        </a:defRPr>
      </a:lvl8pPr>
      <a:lvl9pPr marL="1828800" algn="l" rtl="0" fontAlgn="base">
        <a:spcBef>
          <a:spcPct val="0"/>
        </a:spcBef>
        <a:spcAft>
          <a:spcPct val="0"/>
        </a:spcAft>
        <a:defRPr sz="3200">
          <a:solidFill>
            <a:srgbClr val="EA9B08"/>
          </a:solidFill>
          <a:latin typeface="Trebuchet MS" pitchFamily="34" charset="0"/>
        </a:defRPr>
      </a:lvl9pPr>
    </p:titleStyle>
    <p:bodyStyle>
      <a:lvl1pPr marL="342900" indent="-342900" algn="l" rtl="0" fontAlgn="base">
        <a:spcBef>
          <a:spcPct val="20000"/>
        </a:spcBef>
        <a:spcAft>
          <a:spcPct val="0"/>
        </a:spcAft>
        <a:buClr>
          <a:srgbClr val="0289CA"/>
        </a:buClr>
        <a:buFont typeface="Trebuchet MS" pitchFamily="34" charset="0"/>
        <a:buChar char="●"/>
        <a:defRPr sz="3200">
          <a:solidFill>
            <a:schemeClr val="tx1"/>
          </a:solidFill>
          <a:latin typeface="+mn-lt"/>
          <a:ea typeface="+mn-ea"/>
          <a:cs typeface="+mn-cs"/>
        </a:defRPr>
      </a:lvl1pPr>
      <a:lvl2pPr marL="742950" indent="-285750" algn="l" rtl="0" fontAlgn="base">
        <a:spcBef>
          <a:spcPct val="20000"/>
        </a:spcBef>
        <a:spcAft>
          <a:spcPct val="0"/>
        </a:spcAft>
        <a:buClr>
          <a:srgbClr val="0289CA"/>
        </a:buClr>
        <a:buFont typeface="Trebuchet MS" pitchFamily="34" charset="0"/>
        <a:buChar char="●"/>
        <a:defRPr sz="2800">
          <a:solidFill>
            <a:schemeClr val="tx1"/>
          </a:solidFill>
          <a:latin typeface="+mn-lt"/>
        </a:defRPr>
      </a:lvl2pPr>
      <a:lvl3pPr marL="1143000" indent="-228600" algn="l" rtl="0" fontAlgn="base">
        <a:spcBef>
          <a:spcPct val="20000"/>
        </a:spcBef>
        <a:spcAft>
          <a:spcPct val="0"/>
        </a:spcAft>
        <a:buClr>
          <a:srgbClr val="0289CA"/>
        </a:buClr>
        <a:buFont typeface="Trebuchet MS" pitchFamily="34" charset="0"/>
        <a:buChar char="●"/>
        <a:defRPr sz="2400">
          <a:solidFill>
            <a:schemeClr val="tx1"/>
          </a:solidFill>
          <a:latin typeface="+mn-lt"/>
        </a:defRPr>
      </a:lvl3pPr>
      <a:lvl4pPr marL="1600200" indent="-228600" algn="l" rtl="0" fontAlgn="base">
        <a:spcBef>
          <a:spcPct val="20000"/>
        </a:spcBef>
        <a:spcAft>
          <a:spcPct val="0"/>
        </a:spcAft>
        <a:buClr>
          <a:srgbClr val="0289CA"/>
        </a:buClr>
        <a:buFont typeface="Trebuchet MS" pitchFamily="34" charset="0"/>
        <a:buChar char="●"/>
        <a:defRPr sz="2000">
          <a:solidFill>
            <a:schemeClr val="tx1"/>
          </a:solidFill>
          <a:latin typeface="+mn-lt"/>
        </a:defRPr>
      </a:lvl4pPr>
      <a:lvl5pPr marL="2057400" indent="-228600" algn="l" rtl="0" fontAlgn="base">
        <a:spcBef>
          <a:spcPct val="20000"/>
        </a:spcBef>
        <a:spcAft>
          <a:spcPct val="0"/>
        </a:spcAft>
        <a:buClr>
          <a:srgbClr val="0289CA"/>
        </a:buClr>
        <a:buFont typeface="Trebuchet MS" pitchFamily="34" charset="0"/>
        <a:buChar char="●"/>
        <a:defRPr sz="2000">
          <a:solidFill>
            <a:schemeClr val="tx1"/>
          </a:solidFill>
          <a:latin typeface="+mn-lt"/>
        </a:defRPr>
      </a:lvl5pPr>
      <a:lvl6pPr marL="2514600" indent="-228600" algn="l" rtl="0" fontAlgn="base">
        <a:spcBef>
          <a:spcPct val="20000"/>
        </a:spcBef>
        <a:spcAft>
          <a:spcPct val="0"/>
        </a:spcAft>
        <a:buClr>
          <a:srgbClr val="0289CA"/>
        </a:buClr>
        <a:buFont typeface="Trebuchet MS" pitchFamily="34" charset="0"/>
        <a:buChar char="●"/>
        <a:defRPr sz="2000">
          <a:solidFill>
            <a:schemeClr val="tx1"/>
          </a:solidFill>
          <a:latin typeface="+mn-lt"/>
        </a:defRPr>
      </a:lvl6pPr>
      <a:lvl7pPr marL="2971800" indent="-228600" algn="l" rtl="0" fontAlgn="base">
        <a:spcBef>
          <a:spcPct val="20000"/>
        </a:spcBef>
        <a:spcAft>
          <a:spcPct val="0"/>
        </a:spcAft>
        <a:buClr>
          <a:srgbClr val="0289CA"/>
        </a:buClr>
        <a:buFont typeface="Trebuchet MS" pitchFamily="34" charset="0"/>
        <a:buChar char="●"/>
        <a:defRPr sz="2000">
          <a:solidFill>
            <a:schemeClr val="tx1"/>
          </a:solidFill>
          <a:latin typeface="+mn-lt"/>
        </a:defRPr>
      </a:lvl7pPr>
      <a:lvl8pPr marL="3429000" indent="-228600" algn="l" rtl="0" fontAlgn="base">
        <a:spcBef>
          <a:spcPct val="20000"/>
        </a:spcBef>
        <a:spcAft>
          <a:spcPct val="0"/>
        </a:spcAft>
        <a:buClr>
          <a:srgbClr val="0289CA"/>
        </a:buClr>
        <a:buFont typeface="Trebuchet MS" pitchFamily="34" charset="0"/>
        <a:buChar char="●"/>
        <a:defRPr sz="2000">
          <a:solidFill>
            <a:schemeClr val="tx1"/>
          </a:solidFill>
          <a:latin typeface="+mn-lt"/>
        </a:defRPr>
      </a:lvl8pPr>
      <a:lvl9pPr marL="3886200" indent="-228600" algn="l" rtl="0" fontAlgn="base">
        <a:spcBef>
          <a:spcPct val="20000"/>
        </a:spcBef>
        <a:spcAft>
          <a:spcPct val="0"/>
        </a:spcAft>
        <a:buClr>
          <a:srgbClr val="0289CA"/>
        </a:buClr>
        <a:buFont typeface="Trebuchet MS" pitchFamily="34" charset="0"/>
        <a:buChar char="●"/>
        <a:defRPr sz="2000">
          <a:solidFill>
            <a:schemeClr val="tx1"/>
          </a:solidFill>
          <a:latin typeface="+mn-lt"/>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55650" y="1341440"/>
            <a:ext cx="7416800" cy="7207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pt-PT" smtClean="0"/>
              <a:t>Click to edit Master title style</a:t>
            </a:r>
          </a:p>
        </p:txBody>
      </p:sp>
      <p:sp>
        <p:nvSpPr>
          <p:cNvPr id="1027" name="Rectangle 3"/>
          <p:cNvSpPr>
            <a:spLocks noGrp="1" noChangeArrowheads="1"/>
          </p:cNvSpPr>
          <p:nvPr>
            <p:ph type="body" idx="1"/>
          </p:nvPr>
        </p:nvSpPr>
        <p:spPr bwMode="auto">
          <a:xfrm>
            <a:off x="457200" y="2420940"/>
            <a:ext cx="8229600" cy="3671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p>
        </p:txBody>
      </p:sp>
      <p:sp>
        <p:nvSpPr>
          <p:cNvPr id="1036" name="Rectangle 12"/>
          <p:cNvSpPr>
            <a:spLocks noGrp="1" noChangeArrowheads="1"/>
          </p:cNvSpPr>
          <p:nvPr>
            <p:ph type="dt" sz="half" idx="2"/>
          </p:nvPr>
        </p:nvSpPr>
        <p:spPr bwMode="auto">
          <a:xfrm>
            <a:off x="250825" y="6524625"/>
            <a:ext cx="865188"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675" b="0">
                <a:solidFill>
                  <a:schemeClr val="bg1"/>
                </a:solidFill>
              </a:defRPr>
            </a:lvl1pPr>
          </a:lstStyle>
          <a:p>
            <a:pPr fontAlgn="base">
              <a:spcBef>
                <a:spcPct val="0"/>
              </a:spcBef>
              <a:spcAft>
                <a:spcPct val="0"/>
              </a:spcAft>
            </a:pPr>
            <a:fld id="{0025AD28-339C-4C20-AC52-449C44E193AF}" type="datetime1">
              <a:rPr lang="pt-PT" smtClean="0">
                <a:solidFill>
                  <a:srgbClr val="FFFFFF"/>
                </a:solidFill>
                <a:latin typeface="Arial" charset="0"/>
              </a:rPr>
              <a:t>10/06/2016</a:t>
            </a:fld>
            <a:endParaRPr lang="pt-PT">
              <a:solidFill>
                <a:srgbClr val="FFFFFF"/>
              </a:solidFill>
              <a:latin typeface="Arial" charset="0"/>
            </a:endParaRPr>
          </a:p>
        </p:txBody>
      </p:sp>
      <p:sp>
        <p:nvSpPr>
          <p:cNvPr id="1038" name="Rectangle 14"/>
          <p:cNvSpPr>
            <a:spLocks noGrp="1" noChangeArrowheads="1"/>
          </p:cNvSpPr>
          <p:nvPr>
            <p:ph type="sldNum" sz="quarter" idx="4"/>
          </p:nvPr>
        </p:nvSpPr>
        <p:spPr bwMode="auto">
          <a:xfrm>
            <a:off x="8532813" y="6524625"/>
            <a:ext cx="431800"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675" b="0">
                <a:solidFill>
                  <a:schemeClr val="bg1"/>
                </a:solidFill>
              </a:defRPr>
            </a:lvl1pPr>
          </a:lstStyle>
          <a:p>
            <a:pPr fontAlgn="base">
              <a:spcBef>
                <a:spcPct val="0"/>
              </a:spcBef>
              <a:spcAft>
                <a:spcPct val="0"/>
              </a:spcAft>
            </a:pPr>
            <a:fld id="{993247C0-3902-4FDA-908D-864A960C783F}" type="slidenum">
              <a:rPr lang="pt-PT">
                <a:solidFill>
                  <a:srgbClr val="FFFFFF"/>
                </a:solidFill>
                <a:latin typeface="Arial" charset="0"/>
              </a:rPr>
              <a:pPr fontAlgn="base">
                <a:spcBef>
                  <a:spcPct val="0"/>
                </a:spcBef>
                <a:spcAft>
                  <a:spcPct val="0"/>
                </a:spcAft>
              </a:pPr>
              <a:t>‹nº›</a:t>
            </a:fld>
            <a:endParaRPr lang="pt-PT">
              <a:solidFill>
                <a:srgbClr val="FFFFFF"/>
              </a:solidFill>
              <a:latin typeface="Arial" charset="0"/>
            </a:endParaRPr>
          </a:p>
        </p:txBody>
      </p:sp>
      <p:sp>
        <p:nvSpPr>
          <p:cNvPr id="1039" name="Rectangle 15"/>
          <p:cNvSpPr>
            <a:spLocks noGrp="1" noChangeArrowheads="1"/>
          </p:cNvSpPr>
          <p:nvPr>
            <p:ph type="ftr" sz="quarter" idx="3"/>
          </p:nvPr>
        </p:nvSpPr>
        <p:spPr bwMode="auto">
          <a:xfrm>
            <a:off x="1331913" y="6524625"/>
            <a:ext cx="6985000"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675" b="0">
                <a:solidFill>
                  <a:srgbClr val="C0C0C0"/>
                </a:solidFill>
                <a:latin typeface="+mn-lt"/>
              </a:defRPr>
            </a:lvl1pPr>
          </a:lstStyle>
          <a:p>
            <a:pPr fontAlgn="base">
              <a:spcBef>
                <a:spcPct val="0"/>
              </a:spcBef>
              <a:spcAft>
                <a:spcPct val="0"/>
              </a:spcAft>
            </a:pPr>
            <a:endParaRPr lang="pt-PT"/>
          </a:p>
        </p:txBody>
      </p:sp>
    </p:spTree>
    <p:extLst>
      <p:ext uri="{BB962C8B-B14F-4D97-AF65-F5344CB8AC3E}">
        <p14:creationId xmlns:p14="http://schemas.microsoft.com/office/powerpoint/2010/main" val="330600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ftr="0"/>
  <p:txStyles>
    <p:titleStyle>
      <a:lvl1pPr algn="l" rtl="0" eaLnBrk="1" fontAlgn="base" hangingPunct="1">
        <a:spcBef>
          <a:spcPct val="0"/>
        </a:spcBef>
        <a:spcAft>
          <a:spcPct val="0"/>
        </a:spcAft>
        <a:defRPr sz="2400">
          <a:solidFill>
            <a:srgbClr val="EA9B08"/>
          </a:solidFill>
          <a:latin typeface="+mj-lt"/>
          <a:ea typeface="+mj-ea"/>
          <a:cs typeface="+mj-cs"/>
        </a:defRPr>
      </a:lvl1pPr>
      <a:lvl2pPr algn="l" rtl="0" eaLnBrk="1" fontAlgn="base" hangingPunct="1">
        <a:spcBef>
          <a:spcPct val="0"/>
        </a:spcBef>
        <a:spcAft>
          <a:spcPct val="0"/>
        </a:spcAft>
        <a:defRPr sz="2400">
          <a:solidFill>
            <a:srgbClr val="EA9B08"/>
          </a:solidFill>
          <a:latin typeface="Trebuchet MS" pitchFamily="34" charset="0"/>
        </a:defRPr>
      </a:lvl2pPr>
      <a:lvl3pPr algn="l" rtl="0" eaLnBrk="1" fontAlgn="base" hangingPunct="1">
        <a:spcBef>
          <a:spcPct val="0"/>
        </a:spcBef>
        <a:spcAft>
          <a:spcPct val="0"/>
        </a:spcAft>
        <a:defRPr sz="2400">
          <a:solidFill>
            <a:srgbClr val="EA9B08"/>
          </a:solidFill>
          <a:latin typeface="Trebuchet MS" pitchFamily="34" charset="0"/>
        </a:defRPr>
      </a:lvl3pPr>
      <a:lvl4pPr algn="l" rtl="0" eaLnBrk="1" fontAlgn="base" hangingPunct="1">
        <a:spcBef>
          <a:spcPct val="0"/>
        </a:spcBef>
        <a:spcAft>
          <a:spcPct val="0"/>
        </a:spcAft>
        <a:defRPr sz="2400">
          <a:solidFill>
            <a:srgbClr val="EA9B08"/>
          </a:solidFill>
          <a:latin typeface="Trebuchet MS" pitchFamily="34" charset="0"/>
        </a:defRPr>
      </a:lvl4pPr>
      <a:lvl5pPr algn="l" rtl="0" eaLnBrk="1" fontAlgn="base" hangingPunct="1">
        <a:spcBef>
          <a:spcPct val="0"/>
        </a:spcBef>
        <a:spcAft>
          <a:spcPct val="0"/>
        </a:spcAft>
        <a:defRPr sz="2400">
          <a:solidFill>
            <a:srgbClr val="EA9B08"/>
          </a:solidFill>
          <a:latin typeface="Trebuchet MS" pitchFamily="34" charset="0"/>
        </a:defRPr>
      </a:lvl5pPr>
      <a:lvl6pPr marL="342900" algn="l" rtl="0" eaLnBrk="1" fontAlgn="base" hangingPunct="1">
        <a:spcBef>
          <a:spcPct val="0"/>
        </a:spcBef>
        <a:spcAft>
          <a:spcPct val="0"/>
        </a:spcAft>
        <a:defRPr sz="2400">
          <a:solidFill>
            <a:srgbClr val="EA9B08"/>
          </a:solidFill>
          <a:latin typeface="Trebuchet MS" pitchFamily="34" charset="0"/>
        </a:defRPr>
      </a:lvl6pPr>
      <a:lvl7pPr marL="685800" algn="l" rtl="0" eaLnBrk="1" fontAlgn="base" hangingPunct="1">
        <a:spcBef>
          <a:spcPct val="0"/>
        </a:spcBef>
        <a:spcAft>
          <a:spcPct val="0"/>
        </a:spcAft>
        <a:defRPr sz="2400">
          <a:solidFill>
            <a:srgbClr val="EA9B08"/>
          </a:solidFill>
          <a:latin typeface="Trebuchet MS" pitchFamily="34" charset="0"/>
        </a:defRPr>
      </a:lvl7pPr>
      <a:lvl8pPr marL="1028700" algn="l" rtl="0" eaLnBrk="1" fontAlgn="base" hangingPunct="1">
        <a:spcBef>
          <a:spcPct val="0"/>
        </a:spcBef>
        <a:spcAft>
          <a:spcPct val="0"/>
        </a:spcAft>
        <a:defRPr sz="2400">
          <a:solidFill>
            <a:srgbClr val="EA9B08"/>
          </a:solidFill>
          <a:latin typeface="Trebuchet MS" pitchFamily="34" charset="0"/>
        </a:defRPr>
      </a:lvl8pPr>
      <a:lvl9pPr marL="1371600" algn="l" rtl="0" eaLnBrk="1" fontAlgn="base" hangingPunct="1">
        <a:spcBef>
          <a:spcPct val="0"/>
        </a:spcBef>
        <a:spcAft>
          <a:spcPct val="0"/>
        </a:spcAft>
        <a:defRPr sz="2400">
          <a:solidFill>
            <a:srgbClr val="EA9B08"/>
          </a:solidFill>
          <a:latin typeface="Trebuchet MS" pitchFamily="34" charset="0"/>
        </a:defRPr>
      </a:lvl9pPr>
    </p:titleStyle>
    <p:bodyStyle>
      <a:lvl1pPr marL="257175" indent="-257175" algn="l" rtl="0" eaLnBrk="1" fontAlgn="base" hangingPunct="1">
        <a:spcBef>
          <a:spcPct val="20000"/>
        </a:spcBef>
        <a:spcAft>
          <a:spcPct val="0"/>
        </a:spcAft>
        <a:buClr>
          <a:srgbClr val="0289CA"/>
        </a:buClr>
        <a:buFont typeface="Trebuchet MS" pitchFamily="34" charset="0"/>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lr>
          <a:srgbClr val="0289CA"/>
        </a:buClr>
        <a:buFont typeface="Trebuchet MS" pitchFamily="34" charset="0"/>
        <a:buChar char="●"/>
        <a:defRPr sz="2100">
          <a:solidFill>
            <a:schemeClr val="tx1"/>
          </a:solidFill>
          <a:latin typeface="+mn-lt"/>
        </a:defRPr>
      </a:lvl2pPr>
      <a:lvl3pPr marL="857250" indent="-171450" algn="l" rtl="0" eaLnBrk="1" fontAlgn="base" hangingPunct="1">
        <a:spcBef>
          <a:spcPct val="20000"/>
        </a:spcBef>
        <a:spcAft>
          <a:spcPct val="0"/>
        </a:spcAft>
        <a:buClr>
          <a:srgbClr val="0289CA"/>
        </a:buClr>
        <a:buFont typeface="Trebuchet MS" pitchFamily="34" charset="0"/>
        <a:buChar char="●"/>
        <a:defRPr sz="1800">
          <a:solidFill>
            <a:schemeClr val="tx1"/>
          </a:solidFill>
          <a:latin typeface="+mn-lt"/>
        </a:defRPr>
      </a:lvl3pPr>
      <a:lvl4pPr marL="1200150" indent="-171450" algn="l" rtl="0" eaLnBrk="1" fontAlgn="base" hangingPunct="1">
        <a:spcBef>
          <a:spcPct val="20000"/>
        </a:spcBef>
        <a:spcAft>
          <a:spcPct val="0"/>
        </a:spcAft>
        <a:buClr>
          <a:srgbClr val="0289CA"/>
        </a:buClr>
        <a:buFont typeface="Trebuchet MS" pitchFamily="34" charset="0"/>
        <a:buChar char="●"/>
        <a:defRPr sz="1500">
          <a:solidFill>
            <a:schemeClr val="tx1"/>
          </a:solidFill>
          <a:latin typeface="+mn-lt"/>
        </a:defRPr>
      </a:lvl4pPr>
      <a:lvl5pPr marL="1543050" indent="-171450" algn="l" rtl="0" eaLnBrk="1" fontAlgn="base" hangingPunct="1">
        <a:spcBef>
          <a:spcPct val="20000"/>
        </a:spcBef>
        <a:spcAft>
          <a:spcPct val="0"/>
        </a:spcAft>
        <a:buClr>
          <a:srgbClr val="0289CA"/>
        </a:buClr>
        <a:buFont typeface="Trebuchet MS" pitchFamily="34" charset="0"/>
        <a:buChar char="●"/>
        <a:defRPr sz="1500">
          <a:solidFill>
            <a:schemeClr val="tx1"/>
          </a:solidFill>
          <a:latin typeface="+mn-lt"/>
        </a:defRPr>
      </a:lvl5pPr>
      <a:lvl6pPr marL="1885950" indent="-171450" algn="l" rtl="0" eaLnBrk="1" fontAlgn="base" hangingPunct="1">
        <a:spcBef>
          <a:spcPct val="20000"/>
        </a:spcBef>
        <a:spcAft>
          <a:spcPct val="0"/>
        </a:spcAft>
        <a:buClr>
          <a:srgbClr val="0289CA"/>
        </a:buClr>
        <a:buFont typeface="Trebuchet MS" pitchFamily="34" charset="0"/>
        <a:buChar char="●"/>
        <a:defRPr sz="1500">
          <a:solidFill>
            <a:schemeClr val="tx1"/>
          </a:solidFill>
          <a:latin typeface="+mn-lt"/>
        </a:defRPr>
      </a:lvl6pPr>
      <a:lvl7pPr marL="2228850" indent="-171450" algn="l" rtl="0" eaLnBrk="1" fontAlgn="base" hangingPunct="1">
        <a:spcBef>
          <a:spcPct val="20000"/>
        </a:spcBef>
        <a:spcAft>
          <a:spcPct val="0"/>
        </a:spcAft>
        <a:buClr>
          <a:srgbClr val="0289CA"/>
        </a:buClr>
        <a:buFont typeface="Trebuchet MS" pitchFamily="34" charset="0"/>
        <a:buChar char="●"/>
        <a:defRPr sz="1500">
          <a:solidFill>
            <a:schemeClr val="tx1"/>
          </a:solidFill>
          <a:latin typeface="+mn-lt"/>
        </a:defRPr>
      </a:lvl7pPr>
      <a:lvl8pPr marL="2571750" indent="-171450" algn="l" rtl="0" eaLnBrk="1" fontAlgn="base" hangingPunct="1">
        <a:spcBef>
          <a:spcPct val="20000"/>
        </a:spcBef>
        <a:spcAft>
          <a:spcPct val="0"/>
        </a:spcAft>
        <a:buClr>
          <a:srgbClr val="0289CA"/>
        </a:buClr>
        <a:buFont typeface="Trebuchet MS" pitchFamily="34" charset="0"/>
        <a:buChar char="●"/>
        <a:defRPr sz="1500">
          <a:solidFill>
            <a:schemeClr val="tx1"/>
          </a:solidFill>
          <a:latin typeface="+mn-lt"/>
        </a:defRPr>
      </a:lvl8pPr>
      <a:lvl9pPr marL="2914650" indent="-171450" algn="l" rtl="0" eaLnBrk="1" fontAlgn="base" hangingPunct="1">
        <a:spcBef>
          <a:spcPct val="20000"/>
        </a:spcBef>
        <a:spcAft>
          <a:spcPct val="0"/>
        </a:spcAft>
        <a:buClr>
          <a:srgbClr val="0289CA"/>
        </a:buClr>
        <a:buFont typeface="Trebuchet MS" pitchFamily="34" charset="0"/>
        <a:buChar char="●"/>
        <a:defRPr sz="1500">
          <a:solidFill>
            <a:schemeClr val="tx1"/>
          </a:solidFill>
          <a:latin typeface="+mn-lt"/>
        </a:defRPr>
      </a:lvl9pPr>
    </p:bodyStyle>
    <p:other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16.png"/><Relationship Id="rId3" Type="http://schemas.openxmlformats.org/officeDocument/2006/relationships/tags" Target="../tags/tag3.xml"/><Relationship Id="rId21" Type="http://schemas.openxmlformats.org/officeDocument/2006/relationships/image" Target="../media/image11.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image" Target="../media/image15.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notesSlide" Target="../notesSlides/notesSlide3.xml"/><Relationship Id="rId29" Type="http://schemas.openxmlformats.org/officeDocument/2006/relationships/image" Target="../media/image19.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14.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image" Target="../media/image13.png"/><Relationship Id="rId28" Type="http://schemas.openxmlformats.org/officeDocument/2006/relationships/image" Target="../media/image18.png"/><Relationship Id="rId10" Type="http://schemas.openxmlformats.org/officeDocument/2006/relationships/tags" Target="../tags/tag10.xml"/><Relationship Id="rId19" Type="http://schemas.openxmlformats.org/officeDocument/2006/relationships/slideLayout" Target="../slideLayouts/slideLayout7.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image" Target="../media/image12.png"/><Relationship Id="rId27" Type="http://schemas.openxmlformats.org/officeDocument/2006/relationships/image" Target="../media/image17.png"/><Relationship Id="rId30"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mailto:jtpd@uevora.pt"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mailto:susana.lopes@iscte.p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08594" y="2683942"/>
            <a:ext cx="8401337" cy="732569"/>
          </a:xfrm>
        </p:spPr>
        <p:txBody>
          <a:bodyPr>
            <a:normAutofit/>
          </a:bodyPr>
          <a:lstStyle/>
          <a:p>
            <a:r>
              <a:rPr lang="en-US" noProof="0" dirty="0" smtClean="0"/>
              <a:t>PTCRIS_OrgID</a:t>
            </a:r>
            <a:endParaRPr lang="en-US" noProof="0" dirty="0"/>
          </a:p>
        </p:txBody>
      </p:sp>
      <p:sp>
        <p:nvSpPr>
          <p:cNvPr id="6" name="Subtitle 5"/>
          <p:cNvSpPr>
            <a:spLocks noGrp="1"/>
          </p:cNvSpPr>
          <p:nvPr>
            <p:ph type="subTitle" idx="1"/>
          </p:nvPr>
        </p:nvSpPr>
        <p:spPr>
          <a:xfrm>
            <a:off x="408594" y="3538846"/>
            <a:ext cx="8401337" cy="516545"/>
          </a:xfrm>
        </p:spPr>
        <p:txBody>
          <a:bodyPr>
            <a:normAutofit/>
          </a:bodyPr>
          <a:lstStyle/>
          <a:p>
            <a:pPr>
              <a:spcBef>
                <a:spcPts val="300"/>
              </a:spcBef>
            </a:pPr>
            <a:r>
              <a:rPr lang="en-US" sz="2400" noProof="0" dirty="0" smtClean="0"/>
              <a:t>Portuguese </a:t>
            </a:r>
            <a:r>
              <a:rPr lang="en-GB" sz="2400" dirty="0" smtClean="0"/>
              <a:t>organisation</a:t>
            </a:r>
            <a:r>
              <a:rPr lang="en-US" sz="2400" noProof="0" dirty="0" smtClean="0"/>
              <a:t> identifiers authoritative system</a:t>
            </a:r>
          </a:p>
        </p:txBody>
      </p:sp>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1</a:t>
            </a:fld>
            <a:endParaRPr lang="pt-PT" dirty="0">
              <a:solidFill>
                <a:prstClr val="black">
                  <a:tint val="75000"/>
                </a:prstClr>
              </a:solidFill>
            </a:endParaRPr>
          </a:p>
        </p:txBody>
      </p:sp>
      <p:sp>
        <p:nvSpPr>
          <p:cNvPr id="4" name="TextBox 3"/>
          <p:cNvSpPr txBox="1"/>
          <p:nvPr/>
        </p:nvSpPr>
        <p:spPr>
          <a:xfrm>
            <a:off x="1763688" y="4221088"/>
            <a:ext cx="5966320" cy="830997"/>
          </a:xfrm>
          <a:prstGeom prst="rect">
            <a:avLst/>
          </a:prstGeom>
          <a:noFill/>
        </p:spPr>
        <p:txBody>
          <a:bodyPr wrap="square" rtlCol="0">
            <a:spAutoFit/>
          </a:bodyPr>
          <a:lstStyle/>
          <a:p>
            <a:r>
              <a:rPr lang="pt-PT" sz="1600" b="1" i="1" dirty="0" smtClean="0">
                <a:solidFill>
                  <a:schemeClr val="tx1">
                    <a:lumMod val="75000"/>
                    <a:lumOff val="25000"/>
                  </a:schemeClr>
                </a:solidFill>
                <a:latin typeface="Dotum" panose="020B0600000101010101" pitchFamily="34" charset="-127"/>
                <a:ea typeface="Dotum" panose="020B0600000101010101" pitchFamily="34" charset="-127"/>
              </a:rPr>
              <a:t>Maria João Amante, Susana </a:t>
            </a:r>
            <a:r>
              <a:rPr lang="pt-PT" sz="1600" b="1" i="1" dirty="0" err="1" smtClean="0">
                <a:solidFill>
                  <a:schemeClr val="tx1">
                    <a:lumMod val="75000"/>
                    <a:lumOff val="25000"/>
                  </a:schemeClr>
                </a:solidFill>
                <a:latin typeface="Dotum" panose="020B0600000101010101" pitchFamily="34" charset="-127"/>
                <a:ea typeface="Dotum" panose="020B0600000101010101" pitchFamily="34" charset="-127"/>
              </a:rPr>
              <a:t>Lopes,Teresa</a:t>
            </a:r>
            <a:r>
              <a:rPr lang="pt-PT" sz="1600" b="1" i="1" dirty="0" smtClean="0">
                <a:solidFill>
                  <a:schemeClr val="tx1">
                    <a:lumMod val="75000"/>
                    <a:lumOff val="25000"/>
                  </a:schemeClr>
                </a:solidFill>
                <a:latin typeface="Dotum" panose="020B0600000101010101" pitchFamily="34" charset="-127"/>
                <a:ea typeface="Dotum" panose="020B0600000101010101" pitchFamily="34" charset="-127"/>
              </a:rPr>
              <a:t> </a:t>
            </a:r>
            <a:r>
              <a:rPr lang="pt-PT" sz="1600" b="1" i="1" dirty="0">
                <a:solidFill>
                  <a:schemeClr val="tx1">
                    <a:lumMod val="75000"/>
                    <a:lumOff val="25000"/>
                  </a:schemeClr>
                </a:solidFill>
                <a:latin typeface="Dotum" panose="020B0600000101010101" pitchFamily="34" charset="-127"/>
                <a:ea typeface="Dotum" panose="020B0600000101010101" pitchFamily="34" charset="-127"/>
              </a:rPr>
              <a:t>Segurado </a:t>
            </a:r>
          </a:p>
          <a:p>
            <a:endParaRPr lang="pt-PT" sz="1600" b="1" i="1" dirty="0" smtClean="0">
              <a:solidFill>
                <a:schemeClr val="tx1">
                  <a:lumMod val="75000"/>
                  <a:lumOff val="25000"/>
                </a:schemeClr>
              </a:solidFill>
              <a:latin typeface="Dotum" panose="020B0600000101010101" pitchFamily="34" charset="-127"/>
              <a:ea typeface="Dotum" panose="020B0600000101010101" pitchFamily="34" charset="-127"/>
            </a:endParaRPr>
          </a:p>
          <a:p>
            <a:r>
              <a:rPr lang="pt-PT" sz="1600" b="1" i="1" dirty="0" smtClean="0">
                <a:solidFill>
                  <a:schemeClr val="tx1">
                    <a:lumMod val="75000"/>
                    <a:lumOff val="25000"/>
                  </a:schemeClr>
                </a:solidFill>
                <a:latin typeface="Dotum" panose="020B0600000101010101" pitchFamily="34" charset="-127"/>
                <a:ea typeface="Dotum" panose="020B0600000101010101" pitchFamily="34" charset="-127"/>
              </a:rPr>
              <a:t>João </a:t>
            </a:r>
            <a:r>
              <a:rPr lang="pt-PT" sz="1600" b="1" i="1" dirty="0">
                <a:solidFill>
                  <a:schemeClr val="tx1">
                    <a:lumMod val="75000"/>
                    <a:lumOff val="25000"/>
                  </a:schemeClr>
                </a:solidFill>
                <a:latin typeface="Dotum" panose="020B0600000101010101" pitchFamily="34" charset="-127"/>
                <a:ea typeface="Dotum" panose="020B0600000101010101" pitchFamily="34" charset="-127"/>
              </a:rPr>
              <a:t>Duarte, Joaquim </a:t>
            </a:r>
            <a:r>
              <a:rPr lang="pt-PT" sz="1600" b="1" i="1" dirty="0" smtClean="0">
                <a:solidFill>
                  <a:schemeClr val="tx1">
                    <a:lumMod val="75000"/>
                    <a:lumOff val="25000"/>
                  </a:schemeClr>
                </a:solidFill>
                <a:latin typeface="Dotum" panose="020B0600000101010101" pitchFamily="34" charset="-127"/>
                <a:ea typeface="Dotum" panose="020B0600000101010101" pitchFamily="34" charset="-127"/>
              </a:rPr>
              <a:t>Godinho, </a:t>
            </a:r>
            <a:r>
              <a:rPr lang="pt-PT" sz="1600" b="1" i="1" dirty="0">
                <a:solidFill>
                  <a:schemeClr val="tx1">
                    <a:lumMod val="75000"/>
                    <a:lumOff val="25000"/>
                  </a:schemeClr>
                </a:solidFill>
                <a:latin typeface="Dotum" panose="020B0600000101010101" pitchFamily="34" charset="-127"/>
                <a:ea typeface="Dotum" panose="020B0600000101010101" pitchFamily="34" charset="-127"/>
              </a:rPr>
              <a:t>Luís </a:t>
            </a:r>
            <a:r>
              <a:rPr lang="pt-PT" sz="1600" b="1" i="1" dirty="0" smtClean="0">
                <a:solidFill>
                  <a:schemeClr val="tx1">
                    <a:lumMod val="75000"/>
                    <a:lumOff val="25000"/>
                  </a:schemeClr>
                </a:solidFill>
                <a:latin typeface="Dotum" panose="020B0600000101010101" pitchFamily="34" charset="-127"/>
                <a:ea typeface="Dotum" panose="020B0600000101010101" pitchFamily="34" charset="-127"/>
              </a:rPr>
              <a:t>Quintano</a:t>
            </a:r>
            <a:endParaRPr lang="en-GB" sz="1600" b="1" i="1" dirty="0">
              <a:solidFill>
                <a:schemeClr val="tx1">
                  <a:lumMod val="75000"/>
                  <a:lumOff val="25000"/>
                </a:schemeClr>
              </a:solidFill>
              <a:latin typeface="Dotum" panose="020B0600000101010101" pitchFamily="34" charset="-127"/>
              <a:ea typeface="Dotum" panose="020B0600000101010101" pitchFamily="34" charset="-127"/>
            </a:endParaRPr>
          </a:p>
        </p:txBody>
      </p:sp>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4590420"/>
            <a:ext cx="1236128" cy="398619"/>
          </a:xfrm>
          <a:prstGeom prst="rect">
            <a:avLst/>
          </a:prstGeom>
        </p:spPr>
      </p:pic>
      <p:pic>
        <p:nvPicPr>
          <p:cNvPr id="8" name="Image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6176" y="4221088"/>
            <a:ext cx="1598308" cy="339408"/>
          </a:xfrm>
          <a:prstGeom prst="rect">
            <a:avLst/>
          </a:prstGeom>
        </p:spPr>
      </p:pic>
      <p:sp>
        <p:nvSpPr>
          <p:cNvPr id="9" name="Retângulo 8"/>
          <p:cNvSpPr/>
          <p:nvPr/>
        </p:nvSpPr>
        <p:spPr>
          <a:xfrm>
            <a:off x="1259632" y="908721"/>
            <a:ext cx="6816598" cy="324036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3959526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23528" y="332656"/>
            <a:ext cx="8496944" cy="792088"/>
          </a:xfrm>
        </p:spPr>
        <p:txBody>
          <a:bodyPr>
            <a:normAutofit/>
          </a:bodyPr>
          <a:lstStyle/>
          <a:p>
            <a:pPr algn="ctr"/>
            <a:r>
              <a:rPr lang="pt-PT" altLang="pt-PT" dirty="0" smtClean="0"/>
              <a:t>PTCRIS “</a:t>
            </a:r>
            <a:r>
              <a:rPr lang="en-GB" altLang="pt-PT" sz="3600" dirty="0" smtClean="0"/>
              <a:t>ecosystem</a:t>
            </a:r>
            <a:r>
              <a:rPr lang="pt-PT" altLang="pt-PT" dirty="0" smtClean="0"/>
              <a:t>”</a:t>
            </a:r>
          </a:p>
        </p:txBody>
      </p:sp>
      <p:graphicFrame>
        <p:nvGraphicFramePr>
          <p:cNvPr id="10" name="Diagram 9"/>
          <p:cNvGraphicFramePr>
            <a:graphicFrameLocks noChangeAspect="1"/>
          </p:cNvGraphicFramePr>
          <p:nvPr>
            <p:extLst>
              <p:ext uri="{D42A27DB-BD31-4B8C-83A1-F6EECF244321}">
                <p14:modId xmlns:p14="http://schemas.microsoft.com/office/powerpoint/2010/main" val="1445358147"/>
              </p:ext>
            </p:extLst>
          </p:nvPr>
        </p:nvGraphicFramePr>
        <p:xfrm>
          <a:off x="1030749" y="1700808"/>
          <a:ext cx="7082501"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2</a:t>
            </a:fld>
            <a:endParaRPr lang="pt-PT" dirty="0">
              <a:solidFill>
                <a:prstClr val="black">
                  <a:tint val="75000"/>
                </a:prstClr>
              </a:solidFill>
            </a:endParaRPr>
          </a:p>
        </p:txBody>
      </p:sp>
      <p:cxnSp>
        <p:nvCxnSpPr>
          <p:cNvPr id="4" name="Conexão reta 3"/>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470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27231" y="327572"/>
            <a:ext cx="8496944" cy="738572"/>
          </a:xfrm>
        </p:spPr>
        <p:txBody>
          <a:bodyPr>
            <a:normAutofit/>
          </a:bodyPr>
          <a:lstStyle/>
          <a:p>
            <a:pPr algn="ctr"/>
            <a:r>
              <a:rPr lang="pt-PT" altLang="pt-PT" sz="3600" dirty="0" err="1" smtClean="0"/>
              <a:t>What</a:t>
            </a:r>
            <a:r>
              <a:rPr lang="pt-PT" altLang="pt-PT" sz="3600" dirty="0" smtClean="0"/>
              <a:t> </a:t>
            </a:r>
            <a:r>
              <a:rPr lang="pt-PT" altLang="pt-PT" sz="3600" dirty="0" err="1" smtClean="0"/>
              <a:t>we</a:t>
            </a:r>
            <a:r>
              <a:rPr lang="pt-PT" altLang="pt-PT" sz="3600" dirty="0" smtClean="0"/>
              <a:t> </a:t>
            </a:r>
            <a:r>
              <a:rPr lang="pt-PT" altLang="pt-PT" sz="3600" dirty="0" err="1" smtClean="0"/>
              <a:t>need</a:t>
            </a:r>
            <a:r>
              <a:rPr lang="pt-PT" altLang="pt-PT" sz="3600" dirty="0" smtClean="0"/>
              <a:t> to </a:t>
            </a:r>
            <a:r>
              <a:rPr lang="pt-PT" altLang="pt-PT" sz="3600" dirty="0" err="1" smtClean="0"/>
              <a:t>connect</a:t>
            </a:r>
            <a:r>
              <a:rPr lang="pt-PT" altLang="pt-PT" sz="3600" dirty="0" smtClean="0"/>
              <a:t>?</a:t>
            </a:r>
          </a:p>
        </p:txBody>
      </p:sp>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3</a:t>
            </a:fld>
            <a:endParaRPr lang="pt-PT" dirty="0">
              <a:solidFill>
                <a:prstClr val="black">
                  <a:tint val="75000"/>
                </a:prstClr>
              </a:solidFill>
            </a:endParaRPr>
          </a:p>
        </p:txBody>
      </p:sp>
      <p:grpSp>
        <p:nvGrpSpPr>
          <p:cNvPr id="4" name="Grupo 57"/>
          <p:cNvGrpSpPr>
            <a:grpSpLocks noChangeAspect="1"/>
          </p:cNvGrpSpPr>
          <p:nvPr/>
        </p:nvGrpSpPr>
        <p:grpSpPr>
          <a:xfrm>
            <a:off x="895396" y="1341487"/>
            <a:ext cx="7360614" cy="4349673"/>
            <a:chOff x="2047754" y="1229279"/>
            <a:chExt cx="7973525" cy="4711866"/>
          </a:xfrm>
        </p:grpSpPr>
        <p:sp>
          <p:nvSpPr>
            <p:cNvPr id="5" name="AutoShape 2"/>
            <p:cNvSpPr>
              <a:spLocks noChangeArrowheads="1"/>
            </p:cNvSpPr>
            <p:nvPr/>
          </p:nvSpPr>
          <p:spPr bwMode="auto">
            <a:xfrm>
              <a:off x="3303267" y="1721769"/>
              <a:ext cx="5329237" cy="3816351"/>
            </a:xfrm>
            <a:prstGeom prst="roundRect">
              <a:avLst>
                <a:gd name="adj" fmla="val 16667"/>
              </a:avLst>
            </a:prstGeom>
            <a:noFill/>
            <a:ln w="25400" algn="ctr">
              <a:solidFill>
                <a:schemeClr val="tx1"/>
              </a:solidFill>
              <a:round/>
              <a:headEnd/>
              <a:tailEnd/>
            </a:ln>
          </p:spPr>
          <p:txBody>
            <a:bodyPr wrap="none" anchor="ctr"/>
            <a:lstStyle/>
            <a:p>
              <a:endParaRPr lang="en-US" dirty="0">
                <a:latin typeface="Dotum" panose="020B0600000101010101" pitchFamily="34" charset="-127"/>
                <a:ea typeface="Dotum" panose="020B0600000101010101" pitchFamily="34" charset="-127"/>
              </a:endParaRPr>
            </a:p>
          </p:txBody>
        </p:sp>
        <p:sp>
          <p:nvSpPr>
            <p:cNvPr id="6" name="AutoShape 3"/>
            <p:cNvSpPr>
              <a:spLocks noChangeArrowheads="1"/>
            </p:cNvSpPr>
            <p:nvPr/>
          </p:nvSpPr>
          <p:spPr bwMode="auto">
            <a:xfrm>
              <a:off x="5103491" y="3091783"/>
              <a:ext cx="1655762" cy="1150937"/>
            </a:xfrm>
            <a:prstGeom prst="roundRect">
              <a:avLst>
                <a:gd name="adj" fmla="val 16667"/>
              </a:avLst>
            </a:prstGeom>
            <a:gradFill rotWithShape="1">
              <a:gsLst>
                <a:gs pos="0">
                  <a:srgbClr val="9FCFFF"/>
                </a:gs>
                <a:gs pos="100000">
                  <a:srgbClr val="C9E4FF"/>
                </a:gs>
              </a:gsLst>
              <a:lin ang="5400000" scaled="1"/>
            </a:gradFill>
            <a:ln w="25400" algn="ctr">
              <a:solidFill>
                <a:schemeClr val="tx1"/>
              </a:solidFill>
              <a:round/>
              <a:headEnd/>
              <a:tailEnd/>
            </a:ln>
          </p:spPr>
          <p:txBody>
            <a:bodyPr wrap="none" anchor="ctr"/>
            <a:lstStyle/>
            <a:p>
              <a:endParaRPr lang="en-US"/>
            </a:p>
          </p:txBody>
        </p:sp>
        <p:sp>
          <p:nvSpPr>
            <p:cNvPr id="7" name="Text Box 5"/>
            <p:cNvSpPr txBox="1">
              <a:spLocks noChangeArrowheads="1"/>
            </p:cNvSpPr>
            <p:nvPr>
              <p:custDataLst>
                <p:tags r:id="rId1"/>
              </p:custDataLst>
            </p:nvPr>
          </p:nvSpPr>
          <p:spPr bwMode="auto">
            <a:xfrm>
              <a:off x="3735069" y="1985295"/>
              <a:ext cx="11544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GB" sz="1200" b="1" dirty="0">
                  <a:latin typeface="Dotum" panose="020B0600000101010101" pitchFamily="34" charset="-127"/>
                  <a:ea typeface="Dotum" panose="020B0600000101010101" pitchFamily="34" charset="-127"/>
                </a:rPr>
                <a:t>Research</a:t>
              </a:r>
            </a:p>
            <a:p>
              <a:r>
                <a:rPr lang="en-GB" sz="1200" b="1" dirty="0">
                  <a:latin typeface="Dotum" panose="020B0600000101010101" pitchFamily="34" charset="-127"/>
                  <a:ea typeface="Dotum" panose="020B0600000101010101" pitchFamily="34" charset="-127"/>
                </a:rPr>
                <a:t>organizations</a:t>
              </a:r>
            </a:p>
          </p:txBody>
        </p:sp>
        <p:sp>
          <p:nvSpPr>
            <p:cNvPr id="8" name="Text Box 6"/>
            <p:cNvSpPr txBox="1">
              <a:spLocks noChangeArrowheads="1"/>
            </p:cNvSpPr>
            <p:nvPr>
              <p:custDataLst>
                <p:tags r:id="rId2"/>
              </p:custDataLst>
            </p:nvPr>
          </p:nvSpPr>
          <p:spPr bwMode="auto">
            <a:xfrm>
              <a:off x="5382892" y="1794795"/>
              <a:ext cx="1354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GB" sz="1200" b="1" dirty="0">
                  <a:latin typeface="Dotum" panose="020B0600000101010101" pitchFamily="34" charset="-127"/>
                  <a:ea typeface="Dotum" panose="020B0600000101010101" pitchFamily="34" charset="-127"/>
                </a:rPr>
                <a:t>Investment </a:t>
              </a:r>
              <a:br>
                <a:rPr lang="en-GB" sz="1200" b="1" dirty="0">
                  <a:latin typeface="Dotum" panose="020B0600000101010101" pitchFamily="34" charset="-127"/>
                  <a:ea typeface="Dotum" panose="020B0600000101010101" pitchFamily="34" charset="-127"/>
                </a:rPr>
              </a:br>
              <a:r>
                <a:rPr lang="en-GB" sz="1200" b="1" dirty="0">
                  <a:latin typeface="Dotum" panose="020B0600000101010101" pitchFamily="34" charset="-127"/>
                  <a:ea typeface="Dotum" panose="020B0600000101010101" pitchFamily="34" charset="-127"/>
                </a:rPr>
                <a:t>opportunities</a:t>
              </a:r>
            </a:p>
          </p:txBody>
        </p:sp>
        <p:sp>
          <p:nvSpPr>
            <p:cNvPr id="9" name="Text Box 7"/>
            <p:cNvSpPr txBox="1">
              <a:spLocks noChangeArrowheads="1"/>
            </p:cNvSpPr>
            <p:nvPr>
              <p:custDataLst>
                <p:tags r:id="rId3"/>
              </p:custDataLst>
            </p:nvPr>
          </p:nvSpPr>
          <p:spPr bwMode="auto">
            <a:xfrm>
              <a:off x="3895403" y="3810920"/>
              <a:ext cx="920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GB" sz="1200" b="1" dirty="0">
                  <a:latin typeface="Dotum" panose="020B0600000101010101" pitchFamily="34" charset="-127"/>
                  <a:ea typeface="Dotum" panose="020B0600000101010101" pitchFamily="34" charset="-127"/>
                </a:rPr>
                <a:t>Projects</a:t>
              </a:r>
            </a:p>
          </p:txBody>
        </p:sp>
        <p:sp>
          <p:nvSpPr>
            <p:cNvPr id="10" name="Text Box 8"/>
            <p:cNvSpPr txBox="1">
              <a:spLocks noChangeArrowheads="1"/>
            </p:cNvSpPr>
            <p:nvPr>
              <p:custDataLst>
                <p:tags r:id="rId4"/>
              </p:custDataLst>
            </p:nvPr>
          </p:nvSpPr>
          <p:spPr bwMode="auto">
            <a:xfrm>
              <a:off x="7367267" y="2220244"/>
              <a:ext cx="1056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GB" sz="1200" b="1" dirty="0">
                  <a:latin typeface="Dotum" panose="020B0600000101010101" pitchFamily="34" charset="-127"/>
                  <a:ea typeface="Dotum" panose="020B0600000101010101" pitchFamily="34" charset="-127"/>
                </a:rPr>
                <a:t>Publications</a:t>
              </a:r>
            </a:p>
          </p:txBody>
        </p:sp>
        <p:sp>
          <p:nvSpPr>
            <p:cNvPr id="11" name="Text Box 9"/>
            <p:cNvSpPr txBox="1">
              <a:spLocks noChangeArrowheads="1"/>
            </p:cNvSpPr>
            <p:nvPr>
              <p:custDataLst>
                <p:tags r:id="rId5"/>
              </p:custDataLst>
            </p:nvPr>
          </p:nvSpPr>
          <p:spPr bwMode="auto">
            <a:xfrm>
              <a:off x="6975156" y="2801269"/>
              <a:ext cx="7283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200" b="1" dirty="0">
                  <a:latin typeface="Dotum" panose="020B0600000101010101" pitchFamily="34" charset="-127"/>
                  <a:ea typeface="Dotum" panose="020B0600000101010101" pitchFamily="34" charset="-127"/>
                </a:rPr>
                <a:t>Patents</a:t>
              </a:r>
            </a:p>
          </p:txBody>
        </p:sp>
        <p:sp>
          <p:nvSpPr>
            <p:cNvPr id="12" name="Text Box 10"/>
            <p:cNvSpPr txBox="1">
              <a:spLocks noChangeArrowheads="1"/>
            </p:cNvSpPr>
            <p:nvPr>
              <p:custDataLst>
                <p:tags r:id="rId6"/>
              </p:custDataLst>
            </p:nvPr>
          </p:nvSpPr>
          <p:spPr bwMode="auto">
            <a:xfrm>
              <a:off x="5165406" y="4607844"/>
              <a:ext cx="9380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200" b="1" dirty="0" smtClean="0">
                  <a:latin typeface="Dotum" panose="020B0600000101010101" pitchFamily="34" charset="-127"/>
                  <a:ea typeface="Dotum" panose="020B0600000101010101" pitchFamily="34" charset="-127"/>
                </a:rPr>
                <a:t>Equipment</a:t>
              </a:r>
              <a:endParaRPr lang="en-GB" sz="1200" b="1" dirty="0">
                <a:latin typeface="Dotum" panose="020B0600000101010101" pitchFamily="34" charset="-127"/>
                <a:ea typeface="Dotum" panose="020B0600000101010101" pitchFamily="34" charset="-127"/>
              </a:endParaRPr>
            </a:p>
          </p:txBody>
        </p:sp>
        <p:sp>
          <p:nvSpPr>
            <p:cNvPr id="13" name="Text Box 11"/>
            <p:cNvSpPr txBox="1">
              <a:spLocks noChangeArrowheads="1"/>
            </p:cNvSpPr>
            <p:nvPr>
              <p:custDataLst>
                <p:tags r:id="rId7"/>
              </p:custDataLst>
            </p:nvPr>
          </p:nvSpPr>
          <p:spPr bwMode="auto">
            <a:xfrm>
              <a:off x="2047754" y="5070420"/>
              <a:ext cx="1266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latin typeface="Dotum" panose="020B0600000101010101" pitchFamily="34" charset="-127"/>
                  <a:ea typeface="Dotum" panose="020B0600000101010101" pitchFamily="34" charset="-127"/>
                </a:rPr>
                <a:t>Governments</a:t>
              </a:r>
            </a:p>
          </p:txBody>
        </p:sp>
        <p:sp>
          <p:nvSpPr>
            <p:cNvPr id="14" name="Text Box 12"/>
            <p:cNvSpPr txBox="1">
              <a:spLocks noChangeArrowheads="1"/>
            </p:cNvSpPr>
            <p:nvPr>
              <p:custDataLst>
                <p:tags r:id="rId8"/>
              </p:custDataLst>
            </p:nvPr>
          </p:nvSpPr>
          <p:spPr bwMode="auto">
            <a:xfrm>
              <a:off x="5463854" y="5633368"/>
              <a:ext cx="1037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l-NL" sz="1400" b="1" dirty="0">
                  <a:latin typeface="Dotum" panose="020B0600000101010101" pitchFamily="34" charset="-127"/>
                  <a:ea typeface="Dotum" panose="020B0600000101010101" pitchFamily="34" charset="-127"/>
                </a:rPr>
                <a:t>Financiers</a:t>
              </a:r>
            </a:p>
          </p:txBody>
        </p:sp>
        <p:sp>
          <p:nvSpPr>
            <p:cNvPr id="15" name="Text Box 13"/>
            <p:cNvSpPr txBox="1">
              <a:spLocks noChangeArrowheads="1"/>
            </p:cNvSpPr>
            <p:nvPr>
              <p:custDataLst>
                <p:tags r:id="rId9"/>
              </p:custDataLst>
            </p:nvPr>
          </p:nvSpPr>
          <p:spPr bwMode="auto">
            <a:xfrm>
              <a:off x="8488044" y="5246019"/>
              <a:ext cx="1395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latin typeface="Dotum" panose="020B0600000101010101" pitchFamily="34" charset="-127"/>
                  <a:ea typeface="Dotum" panose="020B0600000101010101" pitchFamily="34" charset="-127"/>
                </a:rPr>
                <a:t>Researchers</a:t>
              </a:r>
            </a:p>
          </p:txBody>
        </p:sp>
        <p:sp>
          <p:nvSpPr>
            <p:cNvPr id="16" name="Text Box 14"/>
            <p:cNvSpPr txBox="1">
              <a:spLocks noChangeArrowheads="1"/>
            </p:cNvSpPr>
            <p:nvPr>
              <p:custDataLst>
                <p:tags r:id="rId10"/>
              </p:custDataLst>
            </p:nvPr>
          </p:nvSpPr>
          <p:spPr bwMode="auto">
            <a:xfrm>
              <a:off x="8317848" y="1526890"/>
              <a:ext cx="1035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latin typeface="Dotum" panose="020B0600000101010101" pitchFamily="34" charset="-127"/>
                  <a:ea typeface="Dotum" panose="020B0600000101010101" pitchFamily="34" charset="-127"/>
                </a:rPr>
                <a:t>Publishers</a:t>
              </a:r>
            </a:p>
          </p:txBody>
        </p:sp>
        <p:sp>
          <p:nvSpPr>
            <p:cNvPr id="17" name="Text Box 15"/>
            <p:cNvSpPr txBox="1">
              <a:spLocks noChangeArrowheads="1"/>
            </p:cNvSpPr>
            <p:nvPr>
              <p:custDataLst>
                <p:tags r:id="rId11"/>
              </p:custDataLst>
            </p:nvPr>
          </p:nvSpPr>
          <p:spPr bwMode="auto">
            <a:xfrm>
              <a:off x="8620915" y="2311723"/>
              <a:ext cx="886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latin typeface="Dotum" panose="020B0600000101010101" pitchFamily="34" charset="-127"/>
                  <a:ea typeface="Dotum" panose="020B0600000101010101" pitchFamily="34" charset="-127"/>
                </a:rPr>
                <a:t>Libraries</a:t>
              </a:r>
            </a:p>
          </p:txBody>
        </p:sp>
        <p:sp>
          <p:nvSpPr>
            <p:cNvPr id="18" name="Text Box 16"/>
            <p:cNvSpPr txBox="1">
              <a:spLocks noChangeArrowheads="1"/>
            </p:cNvSpPr>
            <p:nvPr>
              <p:custDataLst>
                <p:tags r:id="rId12"/>
              </p:custDataLst>
            </p:nvPr>
          </p:nvSpPr>
          <p:spPr bwMode="auto">
            <a:xfrm>
              <a:off x="8770616" y="4242719"/>
              <a:ext cx="1250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latin typeface="Dotum" panose="020B0600000101010101" pitchFamily="34" charset="-127"/>
                  <a:ea typeface="Dotum" panose="020B0600000101010101" pitchFamily="34" charset="-127"/>
                </a:rPr>
                <a:t>Data centres</a:t>
              </a:r>
            </a:p>
          </p:txBody>
        </p:sp>
        <p:sp>
          <p:nvSpPr>
            <p:cNvPr id="19" name="Text Box 17"/>
            <p:cNvSpPr txBox="1">
              <a:spLocks noChangeArrowheads="1"/>
            </p:cNvSpPr>
            <p:nvPr>
              <p:custDataLst>
                <p:tags r:id="rId13"/>
              </p:custDataLst>
            </p:nvPr>
          </p:nvSpPr>
          <p:spPr bwMode="auto">
            <a:xfrm>
              <a:off x="2077026" y="2104684"/>
              <a:ext cx="10759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latin typeface="Dotum" panose="020B0600000101010101" pitchFamily="34" charset="-127"/>
                  <a:ea typeface="Dotum" panose="020B0600000101010101" pitchFamily="34" charset="-127"/>
                </a:rPr>
                <a:t>Research </a:t>
              </a:r>
            </a:p>
            <a:p>
              <a:pPr eaLnBrk="1" hangingPunct="1"/>
              <a:r>
                <a:rPr lang="en-GB" sz="1400" b="1" dirty="0">
                  <a:latin typeface="Dotum" panose="020B0600000101010101" pitchFamily="34" charset="-127"/>
                  <a:ea typeface="Dotum" panose="020B0600000101010101" pitchFamily="34" charset="-127"/>
                </a:rPr>
                <a:t>institutions</a:t>
              </a:r>
            </a:p>
          </p:txBody>
        </p:sp>
        <p:sp>
          <p:nvSpPr>
            <p:cNvPr id="20" name="Text Box 18"/>
            <p:cNvSpPr txBox="1">
              <a:spLocks noChangeArrowheads="1"/>
            </p:cNvSpPr>
            <p:nvPr>
              <p:custDataLst>
                <p:tags r:id="rId14"/>
              </p:custDataLst>
            </p:nvPr>
          </p:nvSpPr>
          <p:spPr bwMode="auto">
            <a:xfrm>
              <a:off x="5522848" y="1229279"/>
              <a:ext cx="889428" cy="33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latin typeface="Dotum" panose="020B0600000101010101" pitchFamily="34" charset="-127"/>
                  <a:ea typeface="Dotum" panose="020B0600000101010101" pitchFamily="34" charset="-127"/>
                </a:rPr>
                <a:t>Industry</a:t>
              </a:r>
            </a:p>
          </p:txBody>
        </p:sp>
        <p:sp>
          <p:nvSpPr>
            <p:cNvPr id="21" name="Text Box 19"/>
            <p:cNvSpPr txBox="1">
              <a:spLocks noChangeArrowheads="1"/>
            </p:cNvSpPr>
            <p:nvPr>
              <p:custDataLst>
                <p:tags r:id="rId15"/>
              </p:custDataLst>
            </p:nvPr>
          </p:nvSpPr>
          <p:spPr bwMode="auto">
            <a:xfrm>
              <a:off x="7695881" y="3234659"/>
              <a:ext cx="82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200" b="1" dirty="0">
                  <a:latin typeface="Dotum" panose="020B0600000101010101" pitchFamily="34" charset="-127"/>
                  <a:ea typeface="Dotum" panose="020B0600000101010101" pitchFamily="34" charset="-127"/>
                </a:rPr>
                <a:t>Products</a:t>
              </a:r>
            </a:p>
          </p:txBody>
        </p:sp>
        <p:sp>
          <p:nvSpPr>
            <p:cNvPr id="22" name="Text Box 20"/>
            <p:cNvSpPr txBox="1">
              <a:spLocks noChangeArrowheads="1"/>
            </p:cNvSpPr>
            <p:nvPr>
              <p:custDataLst>
                <p:tags r:id="rId16"/>
              </p:custDataLst>
            </p:nvPr>
          </p:nvSpPr>
          <p:spPr bwMode="auto">
            <a:xfrm>
              <a:off x="7110094" y="4428457"/>
              <a:ext cx="1197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GB" sz="1200" b="1" dirty="0">
                  <a:latin typeface="Dotum" panose="020B0600000101010101" pitchFamily="34" charset="-127"/>
                  <a:ea typeface="Dotum" panose="020B0600000101010101" pitchFamily="34" charset="-127"/>
                </a:rPr>
                <a:t>Research data</a:t>
              </a:r>
            </a:p>
          </p:txBody>
        </p:sp>
        <p:sp>
          <p:nvSpPr>
            <p:cNvPr id="23" name="Text Box 21"/>
            <p:cNvSpPr txBox="1">
              <a:spLocks noChangeArrowheads="1"/>
            </p:cNvSpPr>
            <p:nvPr>
              <p:custDataLst>
                <p:tags r:id="rId17"/>
              </p:custDataLst>
            </p:nvPr>
          </p:nvSpPr>
          <p:spPr bwMode="auto">
            <a:xfrm>
              <a:off x="6246494" y="4585620"/>
              <a:ext cx="8131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200" b="1" dirty="0">
                  <a:latin typeface="Dotum" panose="020B0600000101010101" pitchFamily="34" charset="-127"/>
                  <a:ea typeface="Dotum" panose="020B0600000101010101" pitchFamily="34" charset="-127"/>
                </a:rPr>
                <a:t>Facilities</a:t>
              </a:r>
            </a:p>
          </p:txBody>
        </p:sp>
        <p:sp>
          <p:nvSpPr>
            <p:cNvPr id="24" name="Text Box 23"/>
            <p:cNvSpPr txBox="1">
              <a:spLocks noChangeArrowheads="1"/>
            </p:cNvSpPr>
            <p:nvPr>
              <p:custDataLst>
                <p:tags r:id="rId18"/>
              </p:custDataLst>
            </p:nvPr>
          </p:nvSpPr>
          <p:spPr bwMode="auto">
            <a:xfrm>
              <a:off x="5438454" y="3934744"/>
              <a:ext cx="1057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GB" sz="1200" b="1" dirty="0">
                  <a:latin typeface="Gill Sans MT" pitchFamily="34" charset="0"/>
                </a:rPr>
                <a:t>Researchers</a:t>
              </a:r>
            </a:p>
          </p:txBody>
        </p:sp>
        <p:pic>
          <p:nvPicPr>
            <p:cNvPr id="25" name="Picture 24" descr="klati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663628" y="2513933"/>
              <a:ext cx="50323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book"/>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521256" y="2366294"/>
              <a:ext cx="506413"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database"/>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406953" y="4674518"/>
              <a:ext cx="431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search_use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241603" y="3171156"/>
              <a:ext cx="508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descr="database"/>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624441" y="4745956"/>
              <a:ext cx="431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database"/>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840341" y="4818981"/>
              <a:ext cx="431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book"/>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665716" y="2512345"/>
              <a:ext cx="506412"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book"/>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881616" y="2512345"/>
              <a:ext cx="506412"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vectorgfx"/>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590603" y="4012533"/>
              <a:ext cx="433388"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descr="vectorgfx"/>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877944" y="4085558"/>
              <a:ext cx="4333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descr="vectorgfx"/>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663628" y="4372894"/>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5" descr="package_science"/>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256016" y="4814219"/>
              <a:ext cx="436562"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descr="package_science"/>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403656" y="4885657"/>
              <a:ext cx="43656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7" descr="package_science"/>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619554" y="4885657"/>
              <a:ext cx="43656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kstars"/>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387656" y="4890419"/>
              <a:ext cx="43656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kstars"/>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746431" y="4961857"/>
              <a:ext cx="43656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descr="kstars"/>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171756" y="4961857"/>
              <a:ext cx="43656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descr="document"/>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7048178" y="3088606"/>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descr="document"/>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7191053" y="3161632"/>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descr="document"/>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7340278" y="3237832"/>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descr="vectorgfx"/>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4311328" y="4372894"/>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5" descr="vectorgfx"/>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4095428" y="4587207"/>
              <a:ext cx="433388"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descr="kspread"/>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5967091" y="2304381"/>
              <a:ext cx="569912"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descr="kspread"/>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5541641" y="2298032"/>
              <a:ext cx="569912"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oup 49"/>
            <p:cNvGrpSpPr>
              <a:grpSpLocks/>
            </p:cNvGrpSpPr>
            <p:nvPr/>
          </p:nvGrpSpPr>
          <p:grpSpPr bwMode="auto">
            <a:xfrm rot="1536241">
              <a:off x="7695881" y="3593432"/>
              <a:ext cx="792163" cy="571500"/>
              <a:chOff x="3878" y="2296"/>
              <a:chExt cx="499" cy="360"/>
            </a:xfrm>
          </p:grpSpPr>
          <p:pic>
            <p:nvPicPr>
              <p:cNvPr id="55" name="Picture 50" descr="kmobiltools"/>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3878" y="2296"/>
                <a:ext cx="26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1" descr="kmobiltools"/>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4108" y="2314"/>
                <a:ext cx="26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2" descr="kmobiltools"/>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4014" y="2387"/>
                <a:ext cx="26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0" name="Picture 53" descr="klati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239894" y="2513933"/>
              <a:ext cx="503237"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54" descr="klati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950969" y="2801269"/>
              <a:ext cx="503237" cy="50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55" descr="search_use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102028" y="3171156"/>
              <a:ext cx="508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56" descr="search_use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530528" y="3312444"/>
              <a:ext cx="508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57" descr="search_use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886128" y="3387056"/>
              <a:ext cx="508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58" name="Conexão reta 57"/>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599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23528" y="372726"/>
            <a:ext cx="8496944" cy="720080"/>
          </a:xfrm>
        </p:spPr>
        <p:txBody>
          <a:bodyPr>
            <a:normAutofit/>
          </a:bodyPr>
          <a:lstStyle/>
          <a:p>
            <a:pPr algn="ctr"/>
            <a:r>
              <a:rPr lang="pt-PT" altLang="pt-PT" dirty="0" err="1" smtClean="0"/>
              <a:t>Synchronisation</a:t>
            </a:r>
            <a:endParaRPr lang="pt-PT" altLang="pt-PT" dirty="0" smtClean="0"/>
          </a:p>
        </p:txBody>
      </p:sp>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4</a:t>
            </a:fld>
            <a:endParaRPr lang="pt-PT" dirty="0">
              <a:solidFill>
                <a:prstClr val="black">
                  <a:tint val="75000"/>
                </a:prstClr>
              </a:solidFill>
            </a:endParaRPr>
          </a:p>
        </p:txBody>
      </p:sp>
      <p:sp>
        <p:nvSpPr>
          <p:cNvPr id="6" name="Rectangle 5"/>
          <p:cNvSpPr/>
          <p:nvPr/>
        </p:nvSpPr>
        <p:spPr>
          <a:xfrm>
            <a:off x="323528" y="1484784"/>
            <a:ext cx="4536504" cy="523220"/>
          </a:xfrm>
          <a:prstGeom prst="rect">
            <a:avLst/>
          </a:prstGeom>
        </p:spPr>
        <p:txBody>
          <a:bodyPr wrap="square">
            <a:spAutoFit/>
          </a:bodyPr>
          <a:lstStyle/>
          <a:p>
            <a:pPr lvl="0"/>
            <a:r>
              <a:rPr lang="en-GB" sz="2800" b="1" dirty="0" smtClean="0">
                <a:latin typeface="Dotum" panose="020B0600000101010101" pitchFamily="34" charset="-127"/>
                <a:ea typeface="Dotum" panose="020B0600000101010101" pitchFamily="34" charset="-127"/>
              </a:rPr>
              <a:t>Depends on </a:t>
            </a:r>
            <a:r>
              <a:rPr lang="en-GB" sz="2800" b="1" dirty="0">
                <a:latin typeface="Dotum" panose="020B0600000101010101" pitchFamily="34" charset="-127"/>
                <a:ea typeface="Dotum" panose="020B0600000101010101" pitchFamily="34" charset="-127"/>
              </a:rPr>
              <a:t>u</a:t>
            </a:r>
            <a:r>
              <a:rPr lang="en-GB" sz="2800" b="1" dirty="0" smtClean="0">
                <a:latin typeface="Dotum" panose="020B0600000101010101" pitchFamily="34" charset="-127"/>
                <a:ea typeface="Dotum" panose="020B0600000101010101" pitchFamily="34" charset="-127"/>
              </a:rPr>
              <a:t>nique identifiers</a:t>
            </a:r>
          </a:p>
        </p:txBody>
      </p:sp>
      <p:sp>
        <p:nvSpPr>
          <p:cNvPr id="7" name="TextBox 6"/>
          <p:cNvSpPr txBox="1"/>
          <p:nvPr/>
        </p:nvSpPr>
        <p:spPr>
          <a:xfrm>
            <a:off x="503548" y="2276872"/>
            <a:ext cx="3986100" cy="2985433"/>
          </a:xfrm>
          <a:prstGeom prst="rect">
            <a:avLst/>
          </a:prstGeom>
          <a:noFill/>
          <a:ln w="19050">
            <a:noFill/>
          </a:ln>
        </p:spPr>
        <p:txBody>
          <a:bodyPr wrap="square" rtlCol="0">
            <a:spAutoFit/>
          </a:bodyPr>
          <a:lstStyle/>
          <a:p>
            <a:pPr marL="342900" lvl="0" indent="-342900">
              <a:buFont typeface="Wingdings" panose="05000000000000000000" pitchFamily="2" charset="2"/>
              <a:buChar char="Ø"/>
            </a:pPr>
            <a:r>
              <a:rPr lang="en-GB" sz="2400" b="1" dirty="0">
                <a:latin typeface="Dotum" panose="020B0600000101010101" pitchFamily="34" charset="-127"/>
                <a:ea typeface="Dotum" panose="020B0600000101010101" pitchFamily="34" charset="-127"/>
              </a:rPr>
              <a:t>Individual </a:t>
            </a:r>
            <a:r>
              <a:rPr lang="en-GB" sz="2400" b="1" dirty="0" smtClean="0">
                <a:latin typeface="Dotum" panose="020B0600000101010101" pitchFamily="34" charset="-127"/>
                <a:ea typeface="Dotum" panose="020B0600000101010101" pitchFamily="34" charset="-127"/>
              </a:rPr>
              <a:t>identifiers</a:t>
            </a:r>
          </a:p>
          <a:p>
            <a:pPr lvl="0"/>
            <a:r>
              <a:rPr lang="en-GB" sz="2400" dirty="0" smtClean="0">
                <a:latin typeface="Dotum" panose="020B0600000101010101" pitchFamily="34" charset="-127"/>
                <a:ea typeface="Dotum" panose="020B0600000101010101" pitchFamily="34" charset="-127"/>
              </a:rPr>
              <a:t>(</a:t>
            </a:r>
            <a:r>
              <a:rPr lang="en-GB" sz="2400" dirty="0" err="1">
                <a:latin typeface="Dotum" panose="020B0600000101010101" pitchFamily="34" charset="-127"/>
                <a:ea typeface="Dotum" panose="020B0600000101010101" pitchFamily="34" charset="-127"/>
              </a:rPr>
              <a:t>ORCiD</a:t>
            </a:r>
            <a:r>
              <a:rPr lang="en-GB" sz="2400" dirty="0">
                <a:latin typeface="Dotum" panose="020B0600000101010101" pitchFamily="34" charset="-127"/>
                <a:ea typeface="Dotum" panose="020B0600000101010101" pitchFamily="34" charset="-127"/>
              </a:rPr>
              <a:t>, </a:t>
            </a:r>
            <a:r>
              <a:rPr lang="en-GB" sz="2400" dirty="0" err="1">
                <a:latin typeface="Dotum" panose="020B0600000101010101" pitchFamily="34" charset="-127"/>
                <a:ea typeface="Dotum" panose="020B0600000101010101" pitchFamily="34" charset="-127"/>
              </a:rPr>
              <a:t>ResearcherId</a:t>
            </a:r>
            <a:r>
              <a:rPr lang="en-GB" sz="2400" dirty="0" smtClean="0">
                <a:latin typeface="Dotum" panose="020B0600000101010101" pitchFamily="34" charset="-127"/>
                <a:ea typeface="Dotum" panose="020B0600000101010101" pitchFamily="34" charset="-127"/>
              </a:rPr>
              <a:t>…)</a:t>
            </a:r>
          </a:p>
          <a:p>
            <a:pPr lvl="0"/>
            <a:endParaRPr lang="en-GB" sz="2400" dirty="0" smtClean="0">
              <a:latin typeface="Dotum" panose="020B0600000101010101" pitchFamily="34" charset="-127"/>
              <a:ea typeface="Dotum" panose="020B0600000101010101" pitchFamily="34" charset="-127"/>
            </a:endParaRPr>
          </a:p>
          <a:p>
            <a:pPr marL="342900" lvl="0" indent="-342900">
              <a:buFont typeface="Wingdings" panose="05000000000000000000" pitchFamily="2" charset="2"/>
              <a:buChar char="Ø"/>
            </a:pPr>
            <a:r>
              <a:rPr lang="en-GB" sz="2400" b="1" dirty="0" smtClean="0">
                <a:latin typeface="Dotum" panose="020B0600000101010101" pitchFamily="34" charset="-127"/>
                <a:ea typeface="Dotum" panose="020B0600000101010101" pitchFamily="34" charset="-127"/>
              </a:rPr>
              <a:t>Organisation </a:t>
            </a:r>
            <a:r>
              <a:rPr lang="en-GB" sz="2400" b="1" dirty="0">
                <a:latin typeface="Dotum" panose="020B0600000101010101" pitchFamily="34" charset="-127"/>
                <a:ea typeface="Dotum" panose="020B0600000101010101" pitchFamily="34" charset="-127"/>
              </a:rPr>
              <a:t>identifiers </a:t>
            </a:r>
            <a:endParaRPr lang="en-GB" sz="2400" b="1" dirty="0" smtClean="0">
              <a:latin typeface="Dotum" panose="020B0600000101010101" pitchFamily="34" charset="-127"/>
              <a:ea typeface="Dotum" panose="020B0600000101010101" pitchFamily="34" charset="-127"/>
            </a:endParaRPr>
          </a:p>
          <a:p>
            <a:pPr lvl="0"/>
            <a:r>
              <a:rPr lang="en-GB" sz="2400" dirty="0" smtClean="0">
                <a:latin typeface="Dotum" panose="020B0600000101010101" pitchFamily="34" charset="-127"/>
                <a:ea typeface="Dotum" panose="020B0600000101010101" pitchFamily="34" charset="-127"/>
              </a:rPr>
              <a:t>(</a:t>
            </a:r>
            <a:r>
              <a:rPr lang="en-GB" sz="2400" dirty="0">
                <a:latin typeface="Dotum" panose="020B0600000101010101" pitchFamily="34" charset="-127"/>
                <a:ea typeface="Dotum" panose="020B0600000101010101" pitchFamily="34" charset="-127"/>
              </a:rPr>
              <a:t>ISNI, </a:t>
            </a:r>
            <a:r>
              <a:rPr lang="en-GB" sz="2400" dirty="0" smtClean="0">
                <a:latin typeface="Dotum" panose="020B0600000101010101" pitchFamily="34" charset="-127"/>
                <a:ea typeface="Dotum" panose="020B0600000101010101" pitchFamily="34" charset="-127"/>
              </a:rPr>
              <a:t>Ringgold)</a:t>
            </a:r>
          </a:p>
          <a:p>
            <a:pPr lvl="0"/>
            <a:endParaRPr lang="en-GB" sz="2400" dirty="0" smtClean="0">
              <a:latin typeface="Dotum" panose="020B0600000101010101" pitchFamily="34" charset="-127"/>
              <a:ea typeface="Dotum" panose="020B0600000101010101" pitchFamily="34" charset="-127"/>
            </a:endParaRPr>
          </a:p>
          <a:p>
            <a:pPr marL="342900" lvl="0" indent="-342900">
              <a:buFont typeface="Wingdings" panose="05000000000000000000" pitchFamily="2" charset="2"/>
              <a:buChar char="Ø"/>
            </a:pPr>
            <a:r>
              <a:rPr lang="en-GB" sz="2400" b="1" dirty="0" smtClean="0">
                <a:latin typeface="Dotum" panose="020B0600000101010101" pitchFamily="34" charset="-127"/>
                <a:ea typeface="Dotum" panose="020B0600000101010101" pitchFamily="34" charset="-127"/>
              </a:rPr>
              <a:t>Research </a:t>
            </a:r>
            <a:r>
              <a:rPr lang="en-GB" sz="2400" b="1" dirty="0">
                <a:latin typeface="Dotum" panose="020B0600000101010101" pitchFamily="34" charset="-127"/>
                <a:ea typeface="Dotum" panose="020B0600000101010101" pitchFamily="34" charset="-127"/>
              </a:rPr>
              <a:t>output identifiers </a:t>
            </a:r>
            <a:endParaRPr lang="en-GB" sz="2400" b="1" dirty="0" smtClean="0">
              <a:latin typeface="Dotum" panose="020B0600000101010101" pitchFamily="34" charset="-127"/>
              <a:ea typeface="Dotum" panose="020B0600000101010101" pitchFamily="34" charset="-127"/>
            </a:endParaRPr>
          </a:p>
          <a:p>
            <a:pPr lvl="0"/>
            <a:r>
              <a:rPr lang="en-GB" sz="2000" dirty="0" smtClean="0">
                <a:latin typeface="Dotum" panose="020B0600000101010101" pitchFamily="34" charset="-127"/>
                <a:ea typeface="Dotum" panose="020B0600000101010101" pitchFamily="34" charset="-127"/>
              </a:rPr>
              <a:t>(DOI</a:t>
            </a:r>
            <a:r>
              <a:rPr lang="en-GB" sz="2000" dirty="0">
                <a:latin typeface="Dotum" panose="020B0600000101010101" pitchFamily="34" charset="-127"/>
                <a:ea typeface="Dotum" panose="020B0600000101010101" pitchFamily="34" charset="-127"/>
              </a:rPr>
              <a:t>, Handle, ISBN)</a:t>
            </a:r>
          </a:p>
        </p:txBody>
      </p:sp>
      <p:sp>
        <p:nvSpPr>
          <p:cNvPr id="14" name="TextBox 13"/>
          <p:cNvSpPr txBox="1"/>
          <p:nvPr/>
        </p:nvSpPr>
        <p:spPr>
          <a:xfrm>
            <a:off x="5305910" y="2708920"/>
            <a:ext cx="3271192" cy="1569660"/>
          </a:xfrm>
          <a:prstGeom prst="rect">
            <a:avLst/>
          </a:prstGeom>
          <a:noFill/>
        </p:spPr>
        <p:txBody>
          <a:bodyPr wrap="square" rtlCol="0">
            <a:spAutoFit/>
          </a:bodyPr>
          <a:lstStyle/>
          <a:p>
            <a:pPr lvl="0"/>
            <a:r>
              <a:rPr lang="en-GB" sz="2400" dirty="0">
                <a:latin typeface="Dotum" panose="020B0600000101010101" pitchFamily="34" charset="-127"/>
                <a:ea typeface="Dotum" panose="020B0600000101010101" pitchFamily="34" charset="-127"/>
              </a:rPr>
              <a:t>Data </a:t>
            </a:r>
            <a:r>
              <a:rPr lang="en-GB" sz="2400" dirty="0" smtClean="0">
                <a:latin typeface="Dotum" panose="020B0600000101010101" pitchFamily="34" charset="-127"/>
                <a:ea typeface="Dotum" panose="020B0600000101010101" pitchFamily="34" charset="-127"/>
              </a:rPr>
              <a:t>quality</a:t>
            </a:r>
          </a:p>
          <a:p>
            <a:pPr lvl="0"/>
            <a:r>
              <a:rPr lang="en-GB" sz="2400" dirty="0" smtClean="0">
                <a:latin typeface="Dotum" panose="020B0600000101010101" pitchFamily="34" charset="-127"/>
                <a:ea typeface="Dotum" panose="020B0600000101010101" pitchFamily="34" charset="-127"/>
              </a:rPr>
              <a:t>Uniqueness</a:t>
            </a:r>
          </a:p>
          <a:p>
            <a:pPr lvl="0"/>
            <a:r>
              <a:rPr lang="en-GB" sz="2400" dirty="0" smtClean="0">
                <a:latin typeface="Dotum" panose="020B0600000101010101" pitchFamily="34" charset="-127"/>
                <a:ea typeface="Dotum" panose="020B0600000101010101" pitchFamily="34" charset="-127"/>
              </a:rPr>
              <a:t>Linking </a:t>
            </a:r>
            <a:r>
              <a:rPr lang="en-GB" sz="2400" dirty="0">
                <a:latin typeface="Dotum" panose="020B0600000101010101" pitchFamily="34" charset="-127"/>
                <a:ea typeface="Dotum" panose="020B0600000101010101" pitchFamily="34" charset="-127"/>
              </a:rPr>
              <a:t>between systems</a:t>
            </a:r>
          </a:p>
          <a:p>
            <a:pPr lvl="0"/>
            <a:r>
              <a:rPr lang="en-GB" sz="2400" dirty="0" smtClean="0">
                <a:latin typeface="Dotum" panose="020B0600000101010101" pitchFamily="34" charset="-127"/>
                <a:ea typeface="Dotum" panose="020B0600000101010101" pitchFamily="34" charset="-127"/>
              </a:rPr>
              <a:t>Deduplication</a:t>
            </a:r>
            <a:endParaRPr lang="en-GB" sz="2400" dirty="0">
              <a:latin typeface="Dotum" panose="020B0600000101010101" pitchFamily="34" charset="-127"/>
              <a:ea typeface="Dotum" panose="020B0600000101010101" pitchFamily="34" charset="-127"/>
            </a:endParaRPr>
          </a:p>
        </p:txBody>
      </p:sp>
      <p:sp>
        <p:nvSpPr>
          <p:cNvPr id="2" name="Right Arrow 1"/>
          <p:cNvSpPr/>
          <p:nvPr/>
        </p:nvSpPr>
        <p:spPr>
          <a:xfrm>
            <a:off x="4355976" y="2852936"/>
            <a:ext cx="648072" cy="1080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Conexão reta 7"/>
          <p:cNvCxnSpPr/>
          <p:nvPr/>
        </p:nvCxnSpPr>
        <p:spPr>
          <a:xfrm>
            <a:off x="611560" y="1124744"/>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981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23528" y="332656"/>
            <a:ext cx="8496944" cy="792088"/>
          </a:xfrm>
        </p:spPr>
        <p:txBody>
          <a:bodyPr>
            <a:normAutofit/>
          </a:bodyPr>
          <a:lstStyle/>
          <a:p>
            <a:pPr algn="ctr"/>
            <a:r>
              <a:rPr lang="pt-PT" altLang="pt-PT" dirty="0" smtClean="0"/>
              <a:t>PTCRIS “</a:t>
            </a:r>
            <a:r>
              <a:rPr lang="en-GB" altLang="pt-PT" dirty="0" smtClean="0"/>
              <a:t>ecosystem</a:t>
            </a:r>
            <a:r>
              <a:rPr lang="pt-PT" altLang="pt-PT" dirty="0" smtClean="0"/>
              <a:t>”</a:t>
            </a:r>
          </a:p>
        </p:txBody>
      </p:sp>
      <p:graphicFrame>
        <p:nvGraphicFramePr>
          <p:cNvPr id="10" name="Diagram 9"/>
          <p:cNvGraphicFramePr>
            <a:graphicFrameLocks noChangeAspect="1"/>
          </p:cNvGraphicFramePr>
          <p:nvPr>
            <p:extLst>
              <p:ext uri="{D42A27DB-BD31-4B8C-83A1-F6EECF244321}">
                <p14:modId xmlns:p14="http://schemas.microsoft.com/office/powerpoint/2010/main" val="1402102544"/>
              </p:ext>
            </p:extLst>
          </p:nvPr>
        </p:nvGraphicFramePr>
        <p:xfrm>
          <a:off x="1007604" y="1484784"/>
          <a:ext cx="7128792" cy="3696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5</a:t>
            </a:fld>
            <a:endParaRPr lang="pt-PT" dirty="0">
              <a:solidFill>
                <a:prstClr val="black">
                  <a:tint val="75000"/>
                </a:prstClr>
              </a:solidFill>
            </a:endParaRPr>
          </a:p>
        </p:txBody>
      </p:sp>
      <p:cxnSp>
        <p:nvCxnSpPr>
          <p:cNvPr id="5" name="Conexão reta 4"/>
          <p:cNvCxnSpPr/>
          <p:nvPr/>
        </p:nvCxnSpPr>
        <p:spPr>
          <a:xfrm>
            <a:off x="611560" y="1268760"/>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055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23528" y="260648"/>
            <a:ext cx="8496944" cy="792088"/>
          </a:xfrm>
        </p:spPr>
        <p:txBody>
          <a:bodyPr>
            <a:normAutofit/>
          </a:bodyPr>
          <a:lstStyle/>
          <a:p>
            <a:pPr algn="ctr"/>
            <a:r>
              <a:rPr lang="pt-PT" altLang="pt-PT" dirty="0" err="1" smtClean="0"/>
              <a:t>Unique</a:t>
            </a:r>
            <a:r>
              <a:rPr lang="pt-PT" altLang="pt-PT" dirty="0" smtClean="0"/>
              <a:t> </a:t>
            </a:r>
            <a:r>
              <a:rPr lang="pt-PT" altLang="pt-PT" dirty="0" err="1" smtClean="0"/>
              <a:t>identifiers</a:t>
            </a:r>
            <a:r>
              <a:rPr lang="pt-PT" altLang="pt-PT" dirty="0" smtClean="0"/>
              <a:t> for </a:t>
            </a:r>
            <a:r>
              <a:rPr lang="pt-PT" altLang="pt-PT" dirty="0" err="1" smtClean="0"/>
              <a:t>organisations</a:t>
            </a:r>
            <a:endParaRPr lang="pt-PT" altLang="pt-PT" dirty="0" smtClean="0"/>
          </a:p>
        </p:txBody>
      </p:sp>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6</a:t>
            </a:fld>
            <a:endParaRPr lang="pt-PT" dirty="0">
              <a:solidFill>
                <a:prstClr val="black">
                  <a:tint val="75000"/>
                </a:prstClr>
              </a:solidFill>
            </a:endParaRPr>
          </a:p>
        </p:txBody>
      </p:sp>
      <p:sp>
        <p:nvSpPr>
          <p:cNvPr id="2" name="TextBox 1"/>
          <p:cNvSpPr txBox="1"/>
          <p:nvPr/>
        </p:nvSpPr>
        <p:spPr>
          <a:xfrm>
            <a:off x="404076" y="1412776"/>
            <a:ext cx="8335847" cy="3600986"/>
          </a:xfrm>
          <a:prstGeom prst="rect">
            <a:avLst/>
          </a:prstGeom>
          <a:noFill/>
        </p:spPr>
        <p:txBody>
          <a:bodyPr wrap="square" rtlCol="0">
            <a:spAutoFit/>
          </a:bodyPr>
          <a:lstStyle/>
          <a:p>
            <a:r>
              <a:rPr lang="en-GB" sz="2800" b="1" dirty="0" smtClean="0">
                <a:latin typeface="Dotum" panose="020B0600000101010101" pitchFamily="34" charset="-127"/>
                <a:ea typeface="Dotum" panose="020B0600000101010101" pitchFamily="34" charset="-127"/>
              </a:rPr>
              <a:t>Used to:</a:t>
            </a:r>
          </a:p>
          <a:p>
            <a:pPr lvl="1"/>
            <a:r>
              <a:rPr lang="en-GB" sz="2400" dirty="0" smtClean="0">
                <a:latin typeface="Dotum" panose="020B0600000101010101" pitchFamily="34" charset="-127"/>
                <a:ea typeface="Dotum" panose="020B0600000101010101" pitchFamily="34" charset="-127"/>
              </a:rPr>
              <a:t>Disambiguate</a:t>
            </a:r>
          </a:p>
          <a:p>
            <a:pPr lvl="1"/>
            <a:r>
              <a:rPr lang="en-GB" sz="2400" dirty="0" smtClean="0">
                <a:latin typeface="Dotum" panose="020B0600000101010101" pitchFamily="34" charset="-127"/>
                <a:ea typeface="Dotum" panose="020B0600000101010101" pitchFamily="34" charset="-127"/>
              </a:rPr>
              <a:t>Consolidate</a:t>
            </a:r>
          </a:p>
          <a:p>
            <a:pPr lvl="1"/>
            <a:r>
              <a:rPr lang="en-GB" sz="2400" dirty="0" smtClean="0">
                <a:latin typeface="Dotum" panose="020B0600000101010101" pitchFamily="34" charset="-127"/>
                <a:ea typeface="Dotum" panose="020B0600000101010101" pitchFamily="34" charset="-127"/>
              </a:rPr>
              <a:t>Establish hierarchy view</a:t>
            </a:r>
          </a:p>
          <a:p>
            <a:endParaRPr lang="en-GB" sz="2800" dirty="0">
              <a:latin typeface="Dotum" panose="020B0600000101010101" pitchFamily="34" charset="-127"/>
              <a:ea typeface="Dotum" panose="020B0600000101010101" pitchFamily="34" charset="-127"/>
            </a:endParaRPr>
          </a:p>
          <a:p>
            <a:r>
              <a:rPr lang="en-GB" sz="2800" b="1" dirty="0" smtClean="0">
                <a:latin typeface="Dotum" panose="020B0600000101010101" pitchFamily="34" charset="-127"/>
                <a:ea typeface="Dotum" panose="020B0600000101010101" pitchFamily="34" charset="-127"/>
              </a:rPr>
              <a:t>Advantages:</a:t>
            </a:r>
          </a:p>
          <a:p>
            <a:pPr lvl="1"/>
            <a:r>
              <a:rPr lang="en-GB" sz="2400" dirty="0" smtClean="0">
                <a:latin typeface="Dotum" panose="020B0600000101010101" pitchFamily="34" charset="-127"/>
                <a:ea typeface="Dotum" panose="020B0600000101010101" pitchFamily="34" charset="-127"/>
              </a:rPr>
              <a:t>Enforce uniqueness</a:t>
            </a:r>
          </a:p>
          <a:p>
            <a:pPr lvl="1"/>
            <a:r>
              <a:rPr lang="en-GB" sz="2400" dirty="0" smtClean="0">
                <a:latin typeface="Dotum" panose="020B0600000101010101" pitchFamily="34" charset="-127"/>
                <a:ea typeface="Dotum" panose="020B0600000101010101" pitchFamily="34" charset="-127"/>
              </a:rPr>
              <a:t>Eradicate duplication and improve quality of data</a:t>
            </a:r>
          </a:p>
          <a:p>
            <a:pPr lvl="1"/>
            <a:r>
              <a:rPr lang="en-GB" sz="2400" dirty="0" smtClean="0">
                <a:latin typeface="Dotum" panose="020B0600000101010101" pitchFamily="34" charset="-127"/>
                <a:ea typeface="Dotum" panose="020B0600000101010101" pitchFamily="34" charset="-127"/>
              </a:rPr>
              <a:t>Correct identification</a:t>
            </a:r>
            <a:endParaRPr lang="en-GB" sz="1600" dirty="0"/>
          </a:p>
        </p:txBody>
      </p:sp>
      <p:cxnSp>
        <p:nvCxnSpPr>
          <p:cNvPr id="5" name="Conexão reta 4"/>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242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D0E457BE-0D72-4F03-A84E-85977BACCBAE}" type="slidenum">
              <a:rPr lang="pt-PT" smtClean="0">
                <a:solidFill>
                  <a:prstClr val="black">
                    <a:tint val="75000"/>
                  </a:prstClr>
                </a:solidFill>
              </a:rPr>
              <a:pPr/>
              <a:t>7</a:t>
            </a:fld>
            <a:endParaRPr lang="pt-PT" dirty="0">
              <a:solidFill>
                <a:prstClr val="black">
                  <a:tint val="75000"/>
                </a:prstClr>
              </a:solidFill>
            </a:endParaRPr>
          </a:p>
        </p:txBody>
      </p:sp>
      <p:sp>
        <p:nvSpPr>
          <p:cNvPr id="2" name="TextBox 1"/>
          <p:cNvSpPr txBox="1"/>
          <p:nvPr/>
        </p:nvSpPr>
        <p:spPr>
          <a:xfrm>
            <a:off x="477650" y="404664"/>
            <a:ext cx="8335847" cy="4508927"/>
          </a:xfrm>
          <a:prstGeom prst="rect">
            <a:avLst/>
          </a:prstGeom>
          <a:noFill/>
        </p:spPr>
        <p:txBody>
          <a:bodyPr wrap="square" rtlCol="0">
            <a:spAutoFit/>
          </a:bodyPr>
          <a:lstStyle/>
          <a:p>
            <a:pPr algn="ctr"/>
            <a:r>
              <a:rPr lang="en-GB" sz="4000" dirty="0" smtClean="0">
                <a:latin typeface="Dotum" panose="020B0600000101010101" pitchFamily="34" charset="-127"/>
                <a:ea typeface="Dotum" panose="020B0600000101010101" pitchFamily="34" charset="-127"/>
              </a:rPr>
              <a:t>Main tasks of this work</a:t>
            </a:r>
          </a:p>
          <a:p>
            <a:pPr marL="530225" indent="-530225">
              <a:buFont typeface="+mj-lt"/>
              <a:buAutoNum type="arabicPeriod"/>
            </a:pPr>
            <a:endParaRPr lang="en-GB" sz="2800" dirty="0" smtClean="0">
              <a:latin typeface="Dotum" panose="020B0600000101010101" pitchFamily="34" charset="-127"/>
              <a:ea typeface="Dotum" panose="020B0600000101010101" pitchFamily="34" charset="-127"/>
            </a:endParaRPr>
          </a:p>
          <a:p>
            <a:pPr marL="530225" indent="-530225">
              <a:buFont typeface="+mj-lt"/>
              <a:buAutoNum type="arabicPeriod"/>
            </a:pPr>
            <a:r>
              <a:rPr lang="en-GB" sz="2400" dirty="0" smtClean="0">
                <a:latin typeface="Dotum" panose="020B0600000101010101" pitchFamily="34" charset="-127"/>
                <a:ea typeface="Dotum" panose="020B0600000101010101" pitchFamily="34" charset="-127"/>
              </a:rPr>
              <a:t>Create rules, principles and processes regarding registration of organisations </a:t>
            </a:r>
            <a:r>
              <a:rPr lang="en-GB" sz="2400" dirty="0">
                <a:latin typeface="Dotum" panose="020B0600000101010101" pitchFamily="34" charset="-127"/>
                <a:ea typeface="Dotum" panose="020B0600000101010101" pitchFamily="34" charset="-127"/>
              </a:rPr>
              <a:t>i</a:t>
            </a:r>
            <a:r>
              <a:rPr lang="en-GB" sz="2400" dirty="0" smtClean="0">
                <a:latin typeface="Dotum" panose="020B0600000101010101" pitchFamily="34" charset="-127"/>
                <a:ea typeface="Dotum" panose="020B0600000101010101" pitchFamily="34" charset="-127"/>
              </a:rPr>
              <a:t>n Portugal</a:t>
            </a:r>
          </a:p>
          <a:p>
            <a:pPr marL="514350" indent="-514350">
              <a:spcBef>
                <a:spcPts val="600"/>
              </a:spcBef>
              <a:buFont typeface="+mj-lt"/>
              <a:buAutoNum type="arabicPeriod"/>
            </a:pPr>
            <a:r>
              <a:rPr lang="en-GB" sz="2400" dirty="0" smtClean="0">
                <a:latin typeface="Dotum" panose="020B0600000101010101" pitchFamily="34" charset="-127"/>
                <a:ea typeface="Dotum" panose="020B0600000101010101" pitchFamily="34" charset="-127"/>
              </a:rPr>
              <a:t>Build a first version of an authoritative National Organisations Database relying on distinct sources of information: 	</a:t>
            </a:r>
          </a:p>
          <a:p>
            <a:r>
              <a:rPr lang="en-GB" sz="2400" dirty="0">
                <a:latin typeface="Dotum" panose="020B0600000101010101" pitchFamily="34" charset="-127"/>
                <a:ea typeface="Dotum" panose="020B0600000101010101" pitchFamily="34" charset="-127"/>
              </a:rPr>
              <a:t>	</a:t>
            </a:r>
            <a:r>
              <a:rPr lang="en-GB" dirty="0" smtClean="0">
                <a:latin typeface="Dotum" panose="020B0600000101010101" pitchFamily="34" charset="-127"/>
                <a:ea typeface="Dotum" panose="020B0600000101010101" pitchFamily="34" charset="-127"/>
              </a:rPr>
              <a:t>Higher Education Institutions</a:t>
            </a:r>
          </a:p>
          <a:p>
            <a:r>
              <a:rPr lang="en-GB" dirty="0">
                <a:latin typeface="Dotum" panose="020B0600000101010101" pitchFamily="34" charset="-127"/>
                <a:ea typeface="Dotum" panose="020B0600000101010101" pitchFamily="34" charset="-127"/>
              </a:rPr>
              <a:t>	</a:t>
            </a:r>
            <a:r>
              <a:rPr lang="en-GB" dirty="0" smtClean="0">
                <a:latin typeface="Dotum" panose="020B0600000101010101" pitchFamily="34" charset="-127"/>
                <a:ea typeface="Dotum" panose="020B0600000101010101" pitchFamily="34" charset="-127"/>
              </a:rPr>
              <a:t>Research Institutions</a:t>
            </a:r>
          </a:p>
          <a:p>
            <a:r>
              <a:rPr lang="en-GB" dirty="0" smtClean="0">
                <a:latin typeface="Dotum" panose="020B0600000101010101" pitchFamily="34" charset="-127"/>
                <a:ea typeface="Dotum" panose="020B0600000101010101" pitchFamily="34" charset="-127"/>
              </a:rPr>
              <a:t>	Other organisations involved with the scientific system</a:t>
            </a:r>
          </a:p>
          <a:p>
            <a:pPr>
              <a:spcBef>
                <a:spcPts val="600"/>
              </a:spcBef>
            </a:pPr>
            <a:r>
              <a:rPr lang="en-GB" sz="2400" dirty="0" smtClean="0">
                <a:latin typeface="Dotum" panose="020B0600000101010101" pitchFamily="34" charset="-127"/>
                <a:ea typeface="Dotum" panose="020B0600000101010101" pitchFamily="34" charset="-127"/>
              </a:rPr>
              <a:t>3. </a:t>
            </a:r>
            <a:r>
              <a:rPr lang="en-GB" sz="2400" dirty="0">
                <a:latin typeface="Dotum" panose="020B0600000101010101" pitchFamily="34" charset="-127"/>
                <a:ea typeface="Dotum" panose="020B0600000101010101" pitchFamily="34" charset="-127"/>
              </a:rPr>
              <a:t> </a:t>
            </a:r>
            <a:r>
              <a:rPr lang="en-GB" sz="2400" dirty="0" smtClean="0">
                <a:latin typeface="Dotum" panose="020B0600000101010101" pitchFamily="34" charset="-127"/>
                <a:ea typeface="Dotum" panose="020B0600000101010101" pitchFamily="34" charset="-127"/>
              </a:rPr>
              <a:t>  Develop an organisation reconciliation service</a:t>
            </a:r>
          </a:p>
          <a:p>
            <a:pPr>
              <a:spcBef>
                <a:spcPts val="600"/>
              </a:spcBef>
            </a:pPr>
            <a:r>
              <a:rPr lang="en-GB" sz="2400" dirty="0" smtClean="0">
                <a:latin typeface="Dotum" panose="020B0600000101010101" pitchFamily="34" charset="-127"/>
                <a:ea typeface="Dotum" panose="020B0600000101010101" pitchFamily="34" charset="-127"/>
              </a:rPr>
              <a:t>4.    Set up a registration system for organisations (</a:t>
            </a:r>
            <a:r>
              <a:rPr lang="en-GB" sz="2400" dirty="0" err="1" smtClean="0"/>
              <a:t>PTOrg</a:t>
            </a:r>
            <a:r>
              <a:rPr lang="en-GB" sz="2400" dirty="0" smtClean="0"/>
              <a:t>-IS)</a:t>
            </a:r>
            <a:endParaRPr lang="en-GB" sz="2400" dirty="0" smtClean="0">
              <a:latin typeface="Dotum" panose="020B0600000101010101" pitchFamily="34" charset="-127"/>
              <a:ea typeface="Dotum" panose="020B0600000101010101" pitchFamily="34" charset="-127"/>
            </a:endParaRPr>
          </a:p>
        </p:txBody>
      </p:sp>
      <p:cxnSp>
        <p:nvCxnSpPr>
          <p:cNvPr id="4" name="Conexão reta 3"/>
          <p:cNvCxnSpPr/>
          <p:nvPr/>
        </p:nvCxnSpPr>
        <p:spPr>
          <a:xfrm>
            <a:off x="611560" y="1124744"/>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570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310747" y="404664"/>
            <a:ext cx="8520600" cy="864096"/>
          </a:xfrm>
          <a:prstGeom prst="rect">
            <a:avLst/>
          </a:prstGeom>
        </p:spPr>
        <p:txBody>
          <a:bodyPr vert="horz" lIns="91425" tIns="91425" rIns="91425" bIns="91425" rtlCol="0" anchor="t" anchorCtr="0">
            <a:noAutofit/>
          </a:bodyPr>
          <a:lstStyle/>
          <a:p>
            <a:pPr algn="ctr"/>
            <a:r>
              <a:rPr lang="en-GB" sz="3600" dirty="0" smtClean="0"/>
              <a:t>T3 : Reconciliation Service</a:t>
            </a:r>
            <a:endParaRPr lang="en-GB" sz="3600" dirty="0"/>
          </a:p>
        </p:txBody>
      </p:sp>
      <p:sp>
        <p:nvSpPr>
          <p:cNvPr id="60" name="Shape 60"/>
          <p:cNvSpPr txBox="1">
            <a:spLocks noGrp="1"/>
          </p:cNvSpPr>
          <p:nvPr>
            <p:ph type="body" idx="1"/>
          </p:nvPr>
        </p:nvSpPr>
        <p:spPr>
          <a:xfrm>
            <a:off x="310747" y="1268760"/>
            <a:ext cx="7717637" cy="4608512"/>
          </a:xfrm>
          <a:prstGeom prst="rect">
            <a:avLst/>
          </a:prstGeom>
        </p:spPr>
        <p:txBody>
          <a:bodyPr vert="horz" lIns="91425" tIns="91425" rIns="91425" bIns="91425" rtlCol="0" anchor="t" anchorCtr="0">
            <a:noAutofit/>
          </a:bodyPr>
          <a:lstStyle/>
          <a:p>
            <a:pPr marL="0" indent="0">
              <a:buNone/>
            </a:pPr>
            <a:r>
              <a:rPr lang="pt-PT" b="1" dirty="0" err="1" smtClean="0">
                <a:latin typeface="Calibri" panose="020F0502020204030204" pitchFamily="34" charset="0"/>
                <a:ea typeface="Dotum" panose="020B0600000101010101"/>
              </a:rPr>
              <a:t>Reconcile</a:t>
            </a:r>
            <a:r>
              <a:rPr lang="pt-PT" b="1" dirty="0" smtClean="0">
                <a:latin typeface="Calibri" panose="020F0502020204030204" pitchFamily="34" charset="0"/>
                <a:ea typeface="Dotum" panose="020B0600000101010101"/>
              </a:rPr>
              <a:t>-CSV</a:t>
            </a:r>
            <a:endParaRPr lang="pt-PT" b="1" dirty="0">
              <a:latin typeface="Calibri" panose="020F0502020204030204" pitchFamily="34" charset="0"/>
              <a:ea typeface="Dotum" panose="020B0600000101010101"/>
            </a:endParaRPr>
          </a:p>
          <a:p>
            <a:pPr lvl="0">
              <a:spcBef>
                <a:spcPts val="600"/>
              </a:spcBef>
              <a:buSzPct val="45000"/>
              <a:buFont typeface="StarSymbol"/>
              <a:buChar char="●"/>
            </a:pPr>
            <a:r>
              <a:rPr lang="en-GB" sz="2400" spc="0" dirty="0" smtClean="0"/>
              <a:t>Service to verify the correspondence between two       databases</a:t>
            </a:r>
          </a:p>
          <a:p>
            <a:pPr lvl="0">
              <a:spcBef>
                <a:spcPts val="600"/>
              </a:spcBef>
              <a:buSzPct val="45000"/>
              <a:buFont typeface="StarSymbol"/>
              <a:buChar char="●"/>
            </a:pPr>
            <a:r>
              <a:rPr lang="en-GB" sz="2400" spc="0" dirty="0" smtClean="0"/>
              <a:t>It works with </a:t>
            </a:r>
            <a:r>
              <a:rPr lang="en-GB" sz="2400" b="1" i="1" spc="0" dirty="0" smtClean="0"/>
              <a:t>fuzzy matching: </a:t>
            </a:r>
            <a:r>
              <a:rPr lang="en-GB" sz="2400" spc="0" dirty="0" smtClean="0"/>
              <a:t> works on the approximate correspondence between various segments of text</a:t>
            </a:r>
          </a:p>
          <a:p>
            <a:pPr lvl="0">
              <a:spcBef>
                <a:spcPts val="600"/>
              </a:spcBef>
              <a:buSzPct val="45000"/>
              <a:buFont typeface="StarSymbol"/>
              <a:buChar char="●"/>
            </a:pPr>
            <a:r>
              <a:rPr lang="en-US" sz="2400" spc="0" dirty="0"/>
              <a:t>To use the Reconcile-CSV reconciliation service it </a:t>
            </a:r>
            <a:r>
              <a:rPr lang="en-US" sz="2400" spc="0" dirty="0" smtClean="0"/>
              <a:t>was         used </a:t>
            </a:r>
            <a:r>
              <a:rPr lang="en-US" sz="2400" spc="0" dirty="0"/>
              <a:t>Open Refine</a:t>
            </a:r>
          </a:p>
          <a:p>
            <a:pPr lvl="0">
              <a:spcBef>
                <a:spcPts val="600"/>
              </a:spcBef>
              <a:buSzPct val="45000"/>
              <a:buFont typeface="StarSymbol"/>
              <a:buChar char="●"/>
            </a:pPr>
            <a:r>
              <a:rPr lang="en-US" sz="2400" spc="0" dirty="0"/>
              <a:t>This service was used to reconcile National HEI Database with </a:t>
            </a:r>
            <a:r>
              <a:rPr lang="en-US" sz="2400" spc="0" dirty="0" smtClean="0"/>
              <a:t>RINGGOLD </a:t>
            </a:r>
            <a:r>
              <a:rPr lang="en-US" sz="2400" spc="0" dirty="0"/>
              <a:t>(1st iteration) and ISNI (2nd Iteration)</a:t>
            </a:r>
            <a:endParaRPr lang="en-GB" sz="2400" spc="0" dirty="0" smtClean="0"/>
          </a:p>
          <a:p>
            <a:pPr marL="0" lvl="0" indent="0">
              <a:spcBef>
                <a:spcPts val="600"/>
              </a:spcBef>
              <a:buSzPct val="45000"/>
              <a:buNone/>
            </a:pPr>
            <a:endParaRPr lang="en-US" sz="2400" dirty="0">
              <a:latin typeface="Calibri" panose="020F0502020204030204" pitchFamily="34" charset="0"/>
              <a:ea typeface="Dotum" panose="020B0600000101010101"/>
            </a:endParaRPr>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800" y="5214198"/>
            <a:ext cx="1669963" cy="663074"/>
          </a:xfrm>
          <a:prstGeom prst="rect">
            <a:avLst/>
          </a:prstGeom>
        </p:spPr>
      </p:pic>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5313169"/>
            <a:ext cx="1720990" cy="465133"/>
          </a:xfrm>
          <a:prstGeom prst="rect">
            <a:avLst/>
          </a:prstGeom>
        </p:spPr>
      </p:pic>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8264" y="3573016"/>
            <a:ext cx="538233" cy="504056"/>
          </a:xfrm>
          <a:prstGeom prst="rect">
            <a:avLst/>
          </a:prstGeom>
        </p:spPr>
      </p:pic>
      <p:pic>
        <p:nvPicPr>
          <p:cNvPr id="8" name="Imagem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2884" y="1703529"/>
            <a:ext cx="1768878" cy="677148"/>
          </a:xfrm>
          <a:prstGeom prst="rect">
            <a:avLst/>
          </a:prstGeom>
        </p:spPr>
      </p:pic>
      <p:cxnSp>
        <p:nvCxnSpPr>
          <p:cNvPr id="10" name="Conexão reta 9"/>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124748"/>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310747" y="332656"/>
            <a:ext cx="8520600" cy="864096"/>
          </a:xfrm>
          <a:prstGeom prst="rect">
            <a:avLst/>
          </a:prstGeom>
        </p:spPr>
        <p:txBody>
          <a:bodyPr vert="horz" lIns="91425" tIns="91425" rIns="91425" bIns="91425" rtlCol="0" anchor="t" anchorCtr="0">
            <a:noAutofit/>
          </a:bodyPr>
          <a:lstStyle/>
          <a:p>
            <a:pPr algn="ctr"/>
            <a:r>
              <a:rPr lang="en-GB" sz="3600" dirty="0" smtClean="0"/>
              <a:t>T4 : </a:t>
            </a:r>
            <a:r>
              <a:rPr lang="en-GB" sz="3600" dirty="0" err="1" smtClean="0"/>
              <a:t>PTOrg</a:t>
            </a:r>
            <a:r>
              <a:rPr lang="en-GB" sz="3600" dirty="0" smtClean="0"/>
              <a:t>-IS</a:t>
            </a:r>
            <a:endParaRPr lang="en-GB" sz="3600" dirty="0"/>
          </a:p>
        </p:txBody>
      </p:sp>
      <p:sp>
        <p:nvSpPr>
          <p:cNvPr id="60" name="Shape 60"/>
          <p:cNvSpPr txBox="1">
            <a:spLocks noGrp="1"/>
          </p:cNvSpPr>
          <p:nvPr>
            <p:ph type="body" idx="1"/>
          </p:nvPr>
        </p:nvSpPr>
        <p:spPr>
          <a:xfrm>
            <a:off x="310747" y="1268760"/>
            <a:ext cx="8520600" cy="4608512"/>
          </a:xfrm>
          <a:prstGeom prst="rect">
            <a:avLst/>
          </a:prstGeom>
        </p:spPr>
        <p:txBody>
          <a:bodyPr vert="horz" lIns="91425" tIns="91425" rIns="91425" bIns="91425" rtlCol="0" anchor="t" anchorCtr="0">
            <a:noAutofit/>
          </a:bodyPr>
          <a:lstStyle/>
          <a:p>
            <a:pPr marL="228600" indent="0">
              <a:buNone/>
            </a:pPr>
            <a:r>
              <a:rPr lang="en-GB" b="1" spc="0" dirty="0" smtClean="0"/>
              <a:t>Main Goals:</a:t>
            </a:r>
          </a:p>
          <a:p>
            <a:pPr marL="457200" indent="-228600">
              <a:spcBef>
                <a:spcPts val="600"/>
              </a:spcBef>
            </a:pPr>
            <a:r>
              <a:rPr lang="en-GB" sz="2400" spc="0" dirty="0" smtClean="0"/>
              <a:t>Fill </a:t>
            </a:r>
            <a:r>
              <a:rPr lang="en-GB" sz="2400" spc="0" dirty="0"/>
              <a:t>a gap in </a:t>
            </a:r>
            <a:r>
              <a:rPr lang="en-GB" sz="2400" spc="0" dirty="0" smtClean="0"/>
              <a:t>our </a:t>
            </a:r>
            <a:r>
              <a:rPr lang="en-GB" sz="2400" spc="0" dirty="0"/>
              <a:t>country (no reference system in this area</a:t>
            </a:r>
            <a:r>
              <a:rPr lang="en-GB" sz="2400" spc="0" dirty="0" smtClean="0"/>
              <a:t>)</a:t>
            </a:r>
            <a:endParaRPr lang="en-GB" sz="2400" spc="0" dirty="0"/>
          </a:p>
          <a:p>
            <a:pPr marL="457200" indent="-228600">
              <a:spcBef>
                <a:spcPts val="600"/>
              </a:spcBef>
            </a:pPr>
            <a:r>
              <a:rPr lang="en-GB" sz="2400" spc="0" dirty="0"/>
              <a:t>Enable each </a:t>
            </a:r>
            <a:r>
              <a:rPr lang="en-GB" sz="2400" spc="0" dirty="0" smtClean="0"/>
              <a:t>organisation </a:t>
            </a:r>
            <a:r>
              <a:rPr lang="en-GB" sz="2400" spc="0" dirty="0"/>
              <a:t>to manage their own </a:t>
            </a:r>
            <a:r>
              <a:rPr lang="en-GB" sz="2400" spc="0" dirty="0" smtClean="0"/>
              <a:t>data</a:t>
            </a:r>
            <a:endParaRPr lang="en-GB" sz="2400" spc="0" dirty="0"/>
          </a:p>
          <a:p>
            <a:pPr marL="457200" indent="-228600">
              <a:spcBef>
                <a:spcPts val="600"/>
              </a:spcBef>
            </a:pPr>
            <a:r>
              <a:rPr lang="en-GB" sz="2400" spc="0" dirty="0"/>
              <a:t>Provide access to data on the web (public) and via an API (public and restricted</a:t>
            </a:r>
            <a:r>
              <a:rPr lang="en-GB" sz="2400" spc="0" dirty="0" smtClean="0"/>
              <a:t>)</a:t>
            </a:r>
            <a:endParaRPr lang="en-GB" sz="2400" spc="0" dirty="0"/>
          </a:p>
          <a:p>
            <a:pPr marL="457200" indent="-228600">
              <a:spcBef>
                <a:spcPts val="600"/>
              </a:spcBef>
            </a:pPr>
            <a:r>
              <a:rPr lang="en-GB" sz="2400" spc="0" dirty="0" smtClean="0"/>
              <a:t>Synchronise </a:t>
            </a:r>
            <a:r>
              <a:rPr lang="en-GB" sz="2400" spc="0" dirty="0"/>
              <a:t>with international reference databases (ISNI/Ringgold)</a:t>
            </a:r>
          </a:p>
          <a:p>
            <a:pPr marL="457200" indent="-228600">
              <a:spcBef>
                <a:spcPts val="600"/>
              </a:spcBef>
            </a:pPr>
            <a:r>
              <a:rPr lang="en-GB" sz="2400" spc="0" dirty="0" smtClean="0"/>
              <a:t>Assure that all </a:t>
            </a:r>
            <a:r>
              <a:rPr lang="en-GB" sz="2400" spc="0" dirty="0"/>
              <a:t>the data </a:t>
            </a:r>
            <a:r>
              <a:rPr lang="en-GB" sz="2400" spc="0" dirty="0" smtClean="0"/>
              <a:t>is up </a:t>
            </a:r>
            <a:r>
              <a:rPr lang="en-GB" sz="2400" spc="0" dirty="0"/>
              <a:t>to </a:t>
            </a:r>
            <a:r>
              <a:rPr lang="en-GB" sz="2400" spc="0" dirty="0" smtClean="0"/>
              <a:t>date</a:t>
            </a:r>
            <a:endParaRPr lang="en-GB" sz="2400" spc="0" dirty="0"/>
          </a:p>
          <a:p>
            <a:pPr marL="457200" indent="-228600">
              <a:spcBef>
                <a:spcPts val="600"/>
              </a:spcBef>
            </a:pPr>
            <a:r>
              <a:rPr lang="en-GB" sz="2400" spc="0" dirty="0"/>
              <a:t>Avoid multiple records for the same </a:t>
            </a:r>
            <a:r>
              <a:rPr lang="en-GB" sz="2400" spc="0" dirty="0" smtClean="0"/>
              <a:t>organisation</a:t>
            </a:r>
            <a:endParaRPr lang="en-GB" sz="2400" spc="0" dirty="0"/>
          </a:p>
        </p:txBody>
      </p:sp>
      <p:cxnSp>
        <p:nvCxnSpPr>
          <p:cNvPr id="4" name="Conexão reta 3"/>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7050389"/>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311687" y="116632"/>
            <a:ext cx="8520600" cy="864096"/>
          </a:xfrm>
          <a:prstGeom prst="rect">
            <a:avLst/>
          </a:prstGeom>
        </p:spPr>
        <p:txBody>
          <a:bodyPr vert="horz" lIns="91425" tIns="91425" rIns="91425" bIns="91425" rtlCol="0" anchor="t" anchorCtr="0">
            <a:noAutofit/>
          </a:bodyPr>
          <a:lstStyle/>
          <a:p>
            <a:pPr algn="ctr">
              <a:lnSpc>
                <a:spcPct val="150000"/>
              </a:lnSpc>
              <a:spcBef>
                <a:spcPts val="2400"/>
              </a:spcBef>
            </a:pPr>
            <a:r>
              <a:rPr lang="en-GB" sz="3600" dirty="0" err="1"/>
              <a:t>PTOrg</a:t>
            </a:r>
            <a:r>
              <a:rPr lang="en-GB" sz="3600" dirty="0"/>
              <a:t>-IS </a:t>
            </a:r>
            <a:r>
              <a:rPr lang="en-GB" sz="3600" dirty="0" smtClean="0"/>
              <a:t/>
            </a:r>
            <a:br>
              <a:rPr lang="en-GB" sz="3600" dirty="0" smtClean="0"/>
            </a:br>
            <a:r>
              <a:rPr lang="en-GB" sz="3600" dirty="0" smtClean="0"/>
              <a:t>Architecture</a:t>
            </a:r>
            <a:endParaRPr lang="en-GB" sz="3600" dirty="0"/>
          </a:p>
        </p:txBody>
      </p:sp>
      <p:pic>
        <p:nvPicPr>
          <p:cNvPr id="66" name="Shape 66"/>
          <p:cNvPicPr preferRelativeResize="0"/>
          <p:nvPr/>
        </p:nvPicPr>
        <p:blipFill>
          <a:blip r:embed="rId3">
            <a:alphaModFix/>
          </a:blip>
          <a:stretch>
            <a:fillRect/>
          </a:stretch>
        </p:blipFill>
        <p:spPr>
          <a:xfrm>
            <a:off x="738175" y="2348880"/>
            <a:ext cx="7667625" cy="2286000"/>
          </a:xfrm>
          <a:prstGeom prst="rect">
            <a:avLst/>
          </a:prstGeom>
          <a:noFill/>
          <a:ln>
            <a:noFill/>
          </a:ln>
        </p:spPr>
      </p:pic>
      <p:cxnSp>
        <p:nvCxnSpPr>
          <p:cNvPr id="4" name="Conexão reta 3"/>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06499"/>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32647" y="116632"/>
            <a:ext cx="9012840" cy="864096"/>
          </a:xfrm>
          <a:prstGeom prst="rect">
            <a:avLst/>
          </a:prstGeom>
        </p:spPr>
        <p:txBody>
          <a:bodyPr vert="horz" lIns="91425" tIns="91425" rIns="91425" bIns="91425" rtlCol="0" anchor="t" anchorCtr="0">
            <a:noAutofit/>
          </a:bodyPr>
          <a:lstStyle/>
          <a:p>
            <a:pPr algn="ctr">
              <a:lnSpc>
                <a:spcPct val="150000"/>
              </a:lnSpc>
              <a:spcBef>
                <a:spcPts val="0"/>
              </a:spcBef>
            </a:pPr>
            <a:r>
              <a:rPr lang="en-GB" sz="3600" dirty="0" err="1" smtClean="0"/>
              <a:t>PTOrg</a:t>
            </a:r>
            <a:r>
              <a:rPr lang="en-GB" sz="3600" dirty="0" smtClean="0"/>
              <a:t>-IS</a:t>
            </a:r>
            <a:br>
              <a:rPr lang="en-GB" sz="3600" dirty="0" smtClean="0"/>
            </a:br>
            <a:r>
              <a:rPr lang="en-GB" sz="3600" dirty="0" smtClean="0"/>
              <a:t>Organisations </a:t>
            </a:r>
            <a:r>
              <a:rPr lang="en-GB" sz="3600" dirty="0"/>
              <a:t>Management</a:t>
            </a:r>
          </a:p>
        </p:txBody>
      </p:sp>
      <p:pic>
        <p:nvPicPr>
          <p:cNvPr id="72" name="Shape 72"/>
          <p:cNvPicPr preferRelativeResize="0">
            <a:picLocks noChangeAspect="1"/>
          </p:cNvPicPr>
          <p:nvPr/>
        </p:nvPicPr>
        <p:blipFill>
          <a:blip r:embed="rId3">
            <a:alphaModFix/>
          </a:blip>
          <a:stretch>
            <a:fillRect/>
          </a:stretch>
        </p:blipFill>
        <p:spPr>
          <a:xfrm>
            <a:off x="1774579" y="1852618"/>
            <a:ext cx="5528975" cy="1648390"/>
          </a:xfrm>
          <a:prstGeom prst="rect">
            <a:avLst/>
          </a:prstGeom>
          <a:noFill/>
          <a:ln>
            <a:noFill/>
          </a:ln>
        </p:spPr>
      </p:pic>
      <p:sp>
        <p:nvSpPr>
          <p:cNvPr id="7" name="Shape 78"/>
          <p:cNvSpPr txBox="1">
            <a:spLocks/>
          </p:cNvSpPr>
          <p:nvPr/>
        </p:nvSpPr>
        <p:spPr>
          <a:xfrm>
            <a:off x="179512" y="3645024"/>
            <a:ext cx="8736624" cy="216024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spc="-150">
                <a:solidFill>
                  <a:schemeClr val="tx1"/>
                </a:solidFill>
                <a:latin typeface="Dotum" panose="020B0600000101010101" pitchFamily="34" charset="-127"/>
                <a:ea typeface="Dotum" panose="020B0600000101010101" pitchFamily="34" charset="-127"/>
                <a:cs typeface="+mn-cs"/>
              </a:defRPr>
            </a:lvl1pPr>
            <a:lvl2pPr marL="742950" indent="-285750" algn="l" defTabSz="914400" rtl="0" eaLnBrk="1" latinLnBrk="0" hangingPunct="1">
              <a:spcBef>
                <a:spcPct val="20000"/>
              </a:spcBef>
              <a:buFont typeface="Arial" panose="020B0604020202020204" pitchFamily="34" charset="0"/>
              <a:buChar char="–"/>
              <a:defRPr sz="2600" kern="1200" spc="0">
                <a:solidFill>
                  <a:schemeClr val="tx1"/>
                </a:solidFill>
                <a:latin typeface="Dotum" panose="020B0600000101010101" pitchFamily="34" charset="-127"/>
                <a:ea typeface="Dotum" panose="020B0600000101010101" pitchFamily="34" charset="-127"/>
                <a:cs typeface="+mn-cs"/>
              </a:defRPr>
            </a:lvl2pPr>
            <a:lvl3pPr marL="1143000" indent="-228600" algn="l" defTabSz="914400" rtl="0" eaLnBrk="1" latinLnBrk="0" hangingPunct="1">
              <a:spcBef>
                <a:spcPct val="20000"/>
              </a:spcBef>
              <a:buFont typeface="Arial" panose="020B0604020202020204" pitchFamily="34" charset="0"/>
              <a:buChar char="•"/>
              <a:defRPr sz="2400" kern="1200" spc="0">
                <a:solidFill>
                  <a:schemeClr val="tx1"/>
                </a:solidFill>
                <a:latin typeface="Dotum" panose="020B0600000101010101" pitchFamily="34" charset="-127"/>
                <a:ea typeface="Dotum" panose="020B0600000101010101" pitchFamily="34" charset="-127"/>
                <a:cs typeface="+mn-cs"/>
              </a:defRPr>
            </a:lvl3pPr>
            <a:lvl4pPr marL="1600200" indent="-228600" algn="l" defTabSz="914400" rtl="0" eaLnBrk="1" latinLnBrk="0" hangingPunct="1">
              <a:spcBef>
                <a:spcPct val="20000"/>
              </a:spcBef>
              <a:buFont typeface="Arial" panose="020B0604020202020204" pitchFamily="34" charset="0"/>
              <a:buChar char="–"/>
              <a:defRPr sz="2000" kern="1200" spc="0">
                <a:solidFill>
                  <a:schemeClr val="tx1"/>
                </a:solidFill>
                <a:latin typeface="Dotum" panose="020B0600000101010101" pitchFamily="34" charset="-127"/>
                <a:ea typeface="Dotum" panose="020B0600000101010101" pitchFamily="34" charset="-127"/>
                <a:cs typeface="+mn-cs"/>
              </a:defRPr>
            </a:lvl4pPr>
            <a:lvl5pPr marL="2057400" indent="-228600" algn="l" defTabSz="914400" rtl="0" eaLnBrk="1" latinLnBrk="0" hangingPunct="1">
              <a:spcBef>
                <a:spcPct val="20000"/>
              </a:spcBef>
              <a:buFont typeface="Arial" panose="020B0604020202020204" pitchFamily="34" charset="0"/>
              <a:buChar char="»"/>
              <a:defRPr sz="2000" kern="1200" spc="0">
                <a:solidFill>
                  <a:schemeClr val="tx1"/>
                </a:solidFill>
                <a:latin typeface="Dotum" panose="020B0600000101010101" pitchFamily="34" charset="-127"/>
                <a:ea typeface="Dotum" panose="020B0600000101010101" pitchFamily="34" charset="-127"/>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228600"/>
            <a:r>
              <a:rPr lang="en-GB" spc="0" dirty="0" smtClean="0"/>
              <a:t>Where all the data is processed and stays organised</a:t>
            </a:r>
          </a:p>
          <a:p>
            <a:pPr marL="457200" indent="-228600"/>
            <a:r>
              <a:rPr lang="en-GB" spc="0" dirty="0" smtClean="0"/>
              <a:t>Binds together all the modules</a:t>
            </a:r>
          </a:p>
          <a:p>
            <a:pPr marL="457200" indent="-228600"/>
            <a:r>
              <a:rPr lang="en-GB" spc="0" dirty="0" smtClean="0"/>
              <a:t>Where all different modules of the system interact</a:t>
            </a:r>
          </a:p>
        </p:txBody>
      </p:sp>
      <p:cxnSp>
        <p:nvCxnSpPr>
          <p:cNvPr id="5" name="Conexão reta 4"/>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2642472"/>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4" name="Shape 84"/>
          <p:cNvPicPr preferRelativeResize="0">
            <a:picLocks noChangeAspect="1"/>
          </p:cNvPicPr>
          <p:nvPr/>
        </p:nvPicPr>
        <p:blipFill>
          <a:blip r:embed="rId3">
            <a:alphaModFix/>
          </a:blip>
          <a:stretch>
            <a:fillRect/>
          </a:stretch>
        </p:blipFill>
        <p:spPr>
          <a:xfrm>
            <a:off x="1763688" y="1898494"/>
            <a:ext cx="5616624" cy="1674522"/>
          </a:xfrm>
          <a:prstGeom prst="rect">
            <a:avLst/>
          </a:prstGeom>
          <a:noFill/>
          <a:ln>
            <a:noFill/>
          </a:ln>
        </p:spPr>
      </p:pic>
      <p:sp>
        <p:nvSpPr>
          <p:cNvPr id="4" name="Shape 90"/>
          <p:cNvSpPr txBox="1">
            <a:spLocks/>
          </p:cNvSpPr>
          <p:nvPr/>
        </p:nvSpPr>
        <p:spPr>
          <a:xfrm>
            <a:off x="1475656" y="3607847"/>
            <a:ext cx="7920880" cy="2125409"/>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spc="-150">
                <a:solidFill>
                  <a:schemeClr val="tx1"/>
                </a:solidFill>
                <a:latin typeface="Dotum" panose="020B0600000101010101" pitchFamily="34" charset="-127"/>
                <a:ea typeface="Dotum" panose="020B0600000101010101" pitchFamily="34" charset="-127"/>
                <a:cs typeface="+mn-cs"/>
              </a:defRPr>
            </a:lvl1pPr>
            <a:lvl2pPr marL="742950" indent="-285750" algn="l" defTabSz="914400" rtl="0" eaLnBrk="1" latinLnBrk="0" hangingPunct="1">
              <a:spcBef>
                <a:spcPct val="20000"/>
              </a:spcBef>
              <a:buFont typeface="Arial" panose="020B0604020202020204" pitchFamily="34" charset="0"/>
              <a:buChar char="–"/>
              <a:defRPr sz="2600" kern="1200" spc="0">
                <a:solidFill>
                  <a:schemeClr val="tx1"/>
                </a:solidFill>
                <a:latin typeface="Dotum" panose="020B0600000101010101" pitchFamily="34" charset="-127"/>
                <a:ea typeface="Dotum" panose="020B0600000101010101" pitchFamily="34" charset="-127"/>
                <a:cs typeface="+mn-cs"/>
              </a:defRPr>
            </a:lvl2pPr>
            <a:lvl3pPr marL="1143000" indent="-228600" algn="l" defTabSz="914400" rtl="0" eaLnBrk="1" latinLnBrk="0" hangingPunct="1">
              <a:spcBef>
                <a:spcPct val="20000"/>
              </a:spcBef>
              <a:buFont typeface="Arial" panose="020B0604020202020204" pitchFamily="34" charset="0"/>
              <a:buChar char="•"/>
              <a:defRPr sz="2400" kern="1200" spc="0">
                <a:solidFill>
                  <a:schemeClr val="tx1"/>
                </a:solidFill>
                <a:latin typeface="Dotum" panose="020B0600000101010101" pitchFamily="34" charset="-127"/>
                <a:ea typeface="Dotum" panose="020B0600000101010101" pitchFamily="34" charset="-127"/>
                <a:cs typeface="+mn-cs"/>
              </a:defRPr>
            </a:lvl3pPr>
            <a:lvl4pPr marL="1600200" indent="-228600" algn="l" defTabSz="914400" rtl="0" eaLnBrk="1" latinLnBrk="0" hangingPunct="1">
              <a:spcBef>
                <a:spcPct val="20000"/>
              </a:spcBef>
              <a:buFont typeface="Arial" panose="020B0604020202020204" pitchFamily="34" charset="0"/>
              <a:buChar char="–"/>
              <a:defRPr sz="2000" kern="1200" spc="0">
                <a:solidFill>
                  <a:schemeClr val="tx1"/>
                </a:solidFill>
                <a:latin typeface="Dotum" panose="020B0600000101010101" pitchFamily="34" charset="-127"/>
                <a:ea typeface="Dotum" panose="020B0600000101010101" pitchFamily="34" charset="-127"/>
                <a:cs typeface="+mn-cs"/>
              </a:defRPr>
            </a:lvl4pPr>
            <a:lvl5pPr marL="2057400" indent="-228600" algn="l" defTabSz="914400" rtl="0" eaLnBrk="1" latinLnBrk="0" hangingPunct="1">
              <a:spcBef>
                <a:spcPct val="20000"/>
              </a:spcBef>
              <a:buFont typeface="Arial" panose="020B0604020202020204" pitchFamily="34" charset="0"/>
              <a:buChar char="»"/>
              <a:defRPr sz="2000" kern="1200" spc="0">
                <a:solidFill>
                  <a:schemeClr val="tx1"/>
                </a:solidFill>
                <a:latin typeface="Dotum" panose="020B0600000101010101" pitchFamily="34" charset="-127"/>
                <a:ea typeface="Dotum" panose="020B0600000101010101" pitchFamily="34" charset="-127"/>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228600"/>
            <a:r>
              <a:rPr lang="en-GB" sz="2400" spc="0" dirty="0" smtClean="0"/>
              <a:t>Administrator</a:t>
            </a:r>
          </a:p>
          <a:p>
            <a:pPr marL="457200" indent="-228600"/>
            <a:r>
              <a:rPr lang="en-GB" sz="2400" spc="0" dirty="0" smtClean="0"/>
              <a:t>Organisation Manager</a:t>
            </a:r>
          </a:p>
          <a:p>
            <a:pPr marL="457200" indent="-228600"/>
            <a:r>
              <a:rPr lang="en-GB" sz="2400" spc="0" dirty="0" smtClean="0"/>
              <a:t>Organisation</a:t>
            </a:r>
          </a:p>
          <a:p>
            <a:pPr marL="457200" indent="-228600"/>
            <a:r>
              <a:rPr lang="en-GB" sz="2400" spc="0" dirty="0" smtClean="0"/>
              <a:t>Public</a:t>
            </a:r>
            <a:endParaRPr lang="en-GB" sz="2400" spc="0" dirty="0"/>
          </a:p>
        </p:txBody>
      </p:sp>
      <p:sp>
        <p:nvSpPr>
          <p:cNvPr id="5" name="Shape 95"/>
          <p:cNvSpPr txBox="1">
            <a:spLocks/>
          </p:cNvSpPr>
          <p:nvPr/>
        </p:nvSpPr>
        <p:spPr>
          <a:xfrm>
            <a:off x="311687" y="116632"/>
            <a:ext cx="8520600" cy="830581"/>
          </a:xfrm>
          <a:prstGeom prst="rect">
            <a:avLst/>
          </a:prstGeom>
        </p:spPr>
        <p:txBody>
          <a:bodyPr vert="horz" lIns="91425" tIns="91425" rIns="91425" bIns="91425" rtlCol="0" anchor="t" anchorCtr="0">
            <a:noAutofit/>
          </a:bodyPr>
          <a:lstStyle>
            <a:lvl1pPr algn="l" defTabSz="914400" rtl="0" eaLnBrk="1" latinLnBrk="0" hangingPunct="1">
              <a:spcBef>
                <a:spcPct val="0"/>
              </a:spcBef>
              <a:buNone/>
              <a:defRPr sz="4000" i="0" kern="1200" spc="-150">
                <a:solidFill>
                  <a:schemeClr val="tx1"/>
                </a:solidFill>
                <a:latin typeface="Dotum" panose="020B0600000101010101" pitchFamily="34" charset="-127"/>
                <a:ea typeface="Dotum" panose="020B0600000101010101" pitchFamily="34" charset="-127"/>
                <a:cs typeface="Arial" panose="020B0604020202020204" pitchFamily="34" charset="0"/>
              </a:defRPr>
            </a:lvl1pPr>
          </a:lstStyle>
          <a:p>
            <a:pPr algn="ctr">
              <a:lnSpc>
                <a:spcPct val="150000"/>
              </a:lnSpc>
              <a:spcBef>
                <a:spcPts val="0"/>
              </a:spcBef>
            </a:pPr>
            <a:r>
              <a:rPr lang="en-GB" sz="3600" dirty="0" err="1" smtClean="0"/>
              <a:t>PTOrg</a:t>
            </a:r>
            <a:r>
              <a:rPr lang="en-GB" sz="3600" dirty="0" smtClean="0"/>
              <a:t>-IS</a:t>
            </a:r>
            <a:br>
              <a:rPr lang="en-GB" sz="3600" dirty="0" smtClean="0"/>
            </a:br>
            <a:r>
              <a:rPr lang="en-GB" sz="3600" dirty="0"/>
              <a:t>User Management and Access</a:t>
            </a:r>
          </a:p>
        </p:txBody>
      </p:sp>
      <p:cxnSp>
        <p:nvCxnSpPr>
          <p:cNvPr id="6" name="Conexão reta 5"/>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435222"/>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11687" y="116632"/>
            <a:ext cx="8520600" cy="830581"/>
          </a:xfrm>
          <a:prstGeom prst="rect">
            <a:avLst/>
          </a:prstGeom>
        </p:spPr>
        <p:txBody>
          <a:bodyPr vert="horz" lIns="91425" tIns="91425" rIns="91425" bIns="91425" rtlCol="0" anchor="t" anchorCtr="0">
            <a:noAutofit/>
          </a:bodyPr>
          <a:lstStyle/>
          <a:p>
            <a:pPr algn="ctr">
              <a:lnSpc>
                <a:spcPct val="150000"/>
              </a:lnSpc>
              <a:spcBef>
                <a:spcPts val="0"/>
              </a:spcBef>
            </a:pPr>
            <a:r>
              <a:rPr lang="en-GB" sz="3600" dirty="0" err="1" smtClean="0"/>
              <a:t>PTOrg</a:t>
            </a:r>
            <a:r>
              <a:rPr lang="en-GB" sz="3600" dirty="0" smtClean="0"/>
              <a:t>-IS</a:t>
            </a:r>
            <a:br>
              <a:rPr lang="en-GB" sz="3600" dirty="0" smtClean="0"/>
            </a:br>
            <a:r>
              <a:rPr lang="en-GB" sz="3600" dirty="0" smtClean="0"/>
              <a:t>Workflow</a:t>
            </a:r>
            <a:endParaRPr lang="en-GB" sz="3600" dirty="0"/>
          </a:p>
        </p:txBody>
      </p:sp>
      <p:pic>
        <p:nvPicPr>
          <p:cNvPr id="96" name="Shape 96"/>
          <p:cNvPicPr preferRelativeResize="0"/>
          <p:nvPr/>
        </p:nvPicPr>
        <p:blipFill>
          <a:blip r:embed="rId3">
            <a:alphaModFix/>
          </a:blip>
          <a:stretch>
            <a:fillRect/>
          </a:stretch>
        </p:blipFill>
        <p:spPr>
          <a:xfrm>
            <a:off x="738175" y="2060848"/>
            <a:ext cx="7667625" cy="2286000"/>
          </a:xfrm>
          <a:prstGeom prst="rect">
            <a:avLst/>
          </a:prstGeom>
          <a:noFill/>
          <a:ln>
            <a:noFill/>
          </a:ln>
        </p:spPr>
      </p:pic>
      <p:cxnSp>
        <p:nvCxnSpPr>
          <p:cNvPr id="4" name="Conexão reta 3"/>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012209"/>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2" name="Shape 102"/>
          <p:cNvPicPr preferRelativeResize="0">
            <a:picLocks noChangeAspect="1"/>
          </p:cNvPicPr>
          <p:nvPr/>
        </p:nvPicPr>
        <p:blipFill>
          <a:blip r:embed="rId3">
            <a:alphaModFix/>
          </a:blip>
          <a:stretch>
            <a:fillRect/>
          </a:stretch>
        </p:blipFill>
        <p:spPr>
          <a:xfrm>
            <a:off x="182007" y="1772816"/>
            <a:ext cx="8779984" cy="3744416"/>
          </a:xfrm>
          <a:prstGeom prst="rect">
            <a:avLst/>
          </a:prstGeom>
          <a:noFill/>
          <a:ln>
            <a:noFill/>
          </a:ln>
        </p:spPr>
      </p:pic>
      <p:sp>
        <p:nvSpPr>
          <p:cNvPr id="5" name="Shape 95"/>
          <p:cNvSpPr txBox="1">
            <a:spLocks noGrp="1"/>
          </p:cNvSpPr>
          <p:nvPr>
            <p:ph type="title"/>
          </p:nvPr>
        </p:nvSpPr>
        <p:spPr>
          <a:xfrm>
            <a:off x="311687" y="188640"/>
            <a:ext cx="8520600" cy="830581"/>
          </a:xfrm>
          <a:prstGeom prst="rect">
            <a:avLst/>
          </a:prstGeom>
        </p:spPr>
        <p:txBody>
          <a:bodyPr vert="horz" lIns="91425" tIns="91425" rIns="91425" bIns="91425" rtlCol="0" anchor="t" anchorCtr="0">
            <a:noAutofit/>
          </a:bodyPr>
          <a:lstStyle/>
          <a:p>
            <a:pPr algn="ctr">
              <a:lnSpc>
                <a:spcPct val="150000"/>
              </a:lnSpc>
              <a:spcBef>
                <a:spcPts val="0"/>
              </a:spcBef>
            </a:pPr>
            <a:r>
              <a:rPr lang="en-GB" sz="3600" dirty="0" err="1" smtClean="0"/>
              <a:t>PTOrg</a:t>
            </a:r>
            <a:r>
              <a:rPr lang="en-GB" sz="3600" dirty="0" smtClean="0"/>
              <a:t>-IS</a:t>
            </a:r>
            <a:br>
              <a:rPr lang="en-GB" sz="3600" dirty="0" smtClean="0"/>
            </a:br>
            <a:r>
              <a:rPr lang="en-GB" sz="3600" dirty="0" smtClean="0"/>
              <a:t>Workflow</a:t>
            </a:r>
            <a:endParaRPr lang="en-GB" sz="3600" dirty="0"/>
          </a:p>
        </p:txBody>
      </p:sp>
      <p:sp>
        <p:nvSpPr>
          <p:cNvPr id="7" name="Pentágono 6"/>
          <p:cNvSpPr/>
          <p:nvPr/>
        </p:nvSpPr>
        <p:spPr>
          <a:xfrm>
            <a:off x="395536" y="2132856"/>
            <a:ext cx="7200800" cy="648072"/>
          </a:xfrm>
          <a:prstGeom prst="homePlate">
            <a:avLst>
              <a:gd name="adj" fmla="val 37173"/>
            </a:avLst>
          </a:prstGeom>
          <a:solidFill>
            <a:srgbClr val="E6B9B8">
              <a:alpha val="10196"/>
            </a:srgbClr>
          </a:solidFill>
          <a:ln>
            <a:solidFill>
              <a:schemeClr val="accent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cxnSp>
        <p:nvCxnSpPr>
          <p:cNvPr id="6" name="Conexão reta 5"/>
          <p:cNvCxnSpPr/>
          <p:nvPr/>
        </p:nvCxnSpPr>
        <p:spPr>
          <a:xfrm>
            <a:off x="611560" y="1124744"/>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Pentágono 11"/>
          <p:cNvSpPr/>
          <p:nvPr/>
        </p:nvSpPr>
        <p:spPr>
          <a:xfrm flipH="1">
            <a:off x="3347864" y="2852936"/>
            <a:ext cx="4464496" cy="576063"/>
          </a:xfrm>
          <a:prstGeom prst="homePlate">
            <a:avLst>
              <a:gd name="adj" fmla="val 37173"/>
            </a:avLst>
          </a:prstGeom>
          <a:solidFill>
            <a:srgbClr val="E6B9B8">
              <a:alpha val="10196"/>
            </a:srgbClr>
          </a:solidFill>
          <a:ln>
            <a:solidFill>
              <a:schemeClr val="accent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6222505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8" name="Shape 108"/>
          <p:cNvPicPr preferRelativeResize="0">
            <a:picLocks noChangeAspect="1"/>
          </p:cNvPicPr>
          <p:nvPr/>
        </p:nvPicPr>
        <p:blipFill>
          <a:blip r:embed="rId3">
            <a:alphaModFix/>
          </a:blip>
          <a:stretch>
            <a:fillRect/>
          </a:stretch>
        </p:blipFill>
        <p:spPr>
          <a:xfrm>
            <a:off x="738176" y="2286000"/>
            <a:ext cx="7667625" cy="2286000"/>
          </a:xfrm>
          <a:prstGeom prst="rect">
            <a:avLst/>
          </a:prstGeom>
          <a:noFill/>
          <a:ln>
            <a:noFill/>
          </a:ln>
        </p:spPr>
      </p:pic>
      <p:sp>
        <p:nvSpPr>
          <p:cNvPr id="7" name="Shape 95"/>
          <p:cNvSpPr txBox="1">
            <a:spLocks noGrp="1"/>
          </p:cNvSpPr>
          <p:nvPr>
            <p:ph type="title"/>
          </p:nvPr>
        </p:nvSpPr>
        <p:spPr>
          <a:xfrm>
            <a:off x="311687" y="116632"/>
            <a:ext cx="8520600" cy="830581"/>
          </a:xfrm>
          <a:prstGeom prst="rect">
            <a:avLst/>
          </a:prstGeom>
        </p:spPr>
        <p:txBody>
          <a:bodyPr vert="horz" lIns="91425" tIns="91425" rIns="91425" bIns="91425" rtlCol="0" anchor="t" anchorCtr="0">
            <a:noAutofit/>
          </a:bodyPr>
          <a:lstStyle/>
          <a:p>
            <a:pPr algn="ctr">
              <a:lnSpc>
                <a:spcPct val="150000"/>
              </a:lnSpc>
              <a:spcBef>
                <a:spcPts val="0"/>
              </a:spcBef>
            </a:pPr>
            <a:r>
              <a:rPr lang="en-GB" sz="3600" dirty="0" err="1" smtClean="0"/>
              <a:t>PTOrg</a:t>
            </a:r>
            <a:r>
              <a:rPr lang="en-GB" sz="3600" dirty="0" smtClean="0"/>
              <a:t>-IS</a:t>
            </a:r>
            <a:br>
              <a:rPr lang="en-GB" sz="3600" dirty="0" smtClean="0"/>
            </a:br>
            <a:r>
              <a:rPr lang="en-GB" sz="3600" dirty="0" smtClean="0"/>
              <a:t>API’s</a:t>
            </a:r>
            <a:endParaRPr lang="en-GB" sz="3600" dirty="0"/>
          </a:p>
        </p:txBody>
      </p:sp>
      <p:cxnSp>
        <p:nvCxnSpPr>
          <p:cNvPr id="8" name="Conexão reta 7"/>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31136"/>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4" name="Shape 114"/>
          <p:cNvPicPr preferRelativeResize="0">
            <a:picLocks noChangeAspect="1"/>
          </p:cNvPicPr>
          <p:nvPr/>
        </p:nvPicPr>
        <p:blipFill>
          <a:blip r:embed="rId3">
            <a:alphaModFix/>
          </a:blip>
          <a:stretch>
            <a:fillRect/>
          </a:stretch>
        </p:blipFill>
        <p:spPr>
          <a:xfrm>
            <a:off x="1212736" y="1752004"/>
            <a:ext cx="6527616" cy="4557316"/>
          </a:xfrm>
          <a:prstGeom prst="rect">
            <a:avLst/>
          </a:prstGeom>
          <a:noFill/>
          <a:ln>
            <a:noFill/>
          </a:ln>
        </p:spPr>
      </p:pic>
      <p:sp>
        <p:nvSpPr>
          <p:cNvPr id="4" name="Shape 95"/>
          <p:cNvSpPr txBox="1">
            <a:spLocks/>
          </p:cNvSpPr>
          <p:nvPr/>
        </p:nvSpPr>
        <p:spPr>
          <a:xfrm>
            <a:off x="311687" y="116632"/>
            <a:ext cx="8520600" cy="830581"/>
          </a:xfrm>
          <a:prstGeom prst="rect">
            <a:avLst/>
          </a:prstGeom>
        </p:spPr>
        <p:txBody>
          <a:bodyPr vert="horz" lIns="91425" tIns="91425" rIns="91425" bIns="91425" rtlCol="0" anchor="t" anchorCtr="0">
            <a:noAutofit/>
          </a:bodyPr>
          <a:lstStyle>
            <a:lvl1pPr algn="l" defTabSz="914400" rtl="0" eaLnBrk="1" latinLnBrk="0" hangingPunct="1">
              <a:spcBef>
                <a:spcPct val="0"/>
              </a:spcBef>
              <a:buNone/>
              <a:defRPr sz="4000" i="0" kern="1200" spc="-150">
                <a:solidFill>
                  <a:schemeClr val="tx1"/>
                </a:solidFill>
                <a:latin typeface="Dotum" panose="020B0600000101010101" pitchFamily="34" charset="-127"/>
                <a:ea typeface="Dotum" panose="020B0600000101010101" pitchFamily="34" charset="-127"/>
                <a:cs typeface="Arial" panose="020B0604020202020204" pitchFamily="34" charset="0"/>
              </a:defRPr>
            </a:lvl1pPr>
          </a:lstStyle>
          <a:p>
            <a:pPr algn="ctr">
              <a:lnSpc>
                <a:spcPct val="150000"/>
              </a:lnSpc>
              <a:spcBef>
                <a:spcPts val="0"/>
              </a:spcBef>
            </a:pPr>
            <a:r>
              <a:rPr lang="en-GB" sz="3600" dirty="0" err="1" smtClean="0"/>
              <a:t>PTOrg</a:t>
            </a:r>
            <a:r>
              <a:rPr lang="en-GB" sz="3600" dirty="0" smtClean="0"/>
              <a:t>-IS</a:t>
            </a:r>
            <a:br>
              <a:rPr lang="en-GB" sz="3600" dirty="0" smtClean="0"/>
            </a:br>
            <a:r>
              <a:rPr lang="en-GB" sz="3600" dirty="0" smtClean="0"/>
              <a:t>Changes </a:t>
            </a:r>
            <a:r>
              <a:rPr lang="en-GB" sz="3600" dirty="0"/>
              <a:t>&amp; Synchronisation</a:t>
            </a:r>
          </a:p>
        </p:txBody>
      </p:sp>
      <p:cxnSp>
        <p:nvCxnSpPr>
          <p:cNvPr id="5" name="Conexão reta 4"/>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Shape 108"/>
          <p:cNvPicPr preferRelativeResize="0">
            <a:picLocks noChangeAspect="1"/>
          </p:cNvPicPr>
          <p:nvPr/>
        </p:nvPicPr>
        <p:blipFill>
          <a:blip r:embed="rId4">
            <a:alphaModFix/>
          </a:blip>
          <a:stretch>
            <a:fillRect/>
          </a:stretch>
        </p:blipFill>
        <p:spPr>
          <a:xfrm>
            <a:off x="2987824" y="1958874"/>
            <a:ext cx="2998834" cy="894062"/>
          </a:xfrm>
          <a:prstGeom prst="rect">
            <a:avLst/>
          </a:prstGeom>
          <a:noFill/>
          <a:ln>
            <a:noFill/>
          </a:ln>
        </p:spPr>
      </p:pic>
      <p:sp>
        <p:nvSpPr>
          <p:cNvPr id="2" name="Retângulo arredondado 1"/>
          <p:cNvSpPr/>
          <p:nvPr/>
        </p:nvSpPr>
        <p:spPr>
          <a:xfrm>
            <a:off x="6156176" y="1916832"/>
            <a:ext cx="1584176" cy="750046"/>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 name="Retângulo arredondado 7"/>
          <p:cNvSpPr/>
          <p:nvPr/>
        </p:nvSpPr>
        <p:spPr>
          <a:xfrm>
            <a:off x="1043608" y="1916832"/>
            <a:ext cx="1584176" cy="750046"/>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9" name="Retângulo arredondado 8"/>
          <p:cNvSpPr/>
          <p:nvPr/>
        </p:nvSpPr>
        <p:spPr>
          <a:xfrm>
            <a:off x="6228184" y="3471042"/>
            <a:ext cx="1584176" cy="750046"/>
          </a:xfrm>
          <a:prstGeom prst="round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33052634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20" name="Shape 120"/>
          <p:cNvPicPr preferRelativeResize="0">
            <a:picLocks noChangeAspect="1"/>
          </p:cNvPicPr>
          <p:nvPr/>
        </p:nvPicPr>
        <p:blipFill>
          <a:blip r:embed="rId3">
            <a:alphaModFix/>
          </a:blip>
          <a:stretch>
            <a:fillRect/>
          </a:stretch>
        </p:blipFill>
        <p:spPr>
          <a:xfrm>
            <a:off x="971600" y="1975596"/>
            <a:ext cx="7560840" cy="4172414"/>
          </a:xfrm>
          <a:prstGeom prst="rect">
            <a:avLst/>
          </a:prstGeom>
          <a:noFill/>
          <a:ln>
            <a:noFill/>
          </a:ln>
        </p:spPr>
      </p:pic>
      <p:sp>
        <p:nvSpPr>
          <p:cNvPr id="4" name="Shape 95"/>
          <p:cNvSpPr txBox="1">
            <a:spLocks/>
          </p:cNvSpPr>
          <p:nvPr/>
        </p:nvSpPr>
        <p:spPr>
          <a:xfrm>
            <a:off x="311687" y="116632"/>
            <a:ext cx="8520600" cy="830581"/>
          </a:xfrm>
          <a:prstGeom prst="rect">
            <a:avLst/>
          </a:prstGeom>
        </p:spPr>
        <p:txBody>
          <a:bodyPr vert="horz" lIns="91425" tIns="91425" rIns="91425" bIns="91425" rtlCol="0" anchor="t" anchorCtr="0">
            <a:noAutofit/>
          </a:bodyPr>
          <a:lstStyle>
            <a:lvl1pPr algn="l" defTabSz="914400" rtl="0" eaLnBrk="1" latinLnBrk="0" hangingPunct="1">
              <a:spcBef>
                <a:spcPct val="0"/>
              </a:spcBef>
              <a:buNone/>
              <a:defRPr sz="4000" i="0" kern="1200" spc="-150">
                <a:solidFill>
                  <a:schemeClr val="tx1"/>
                </a:solidFill>
                <a:latin typeface="Dotum" panose="020B0600000101010101" pitchFamily="34" charset="-127"/>
                <a:ea typeface="Dotum" panose="020B0600000101010101" pitchFamily="34" charset="-127"/>
                <a:cs typeface="Arial" panose="020B0604020202020204" pitchFamily="34" charset="0"/>
              </a:defRPr>
            </a:lvl1pPr>
          </a:lstStyle>
          <a:p>
            <a:pPr algn="ctr">
              <a:lnSpc>
                <a:spcPct val="150000"/>
              </a:lnSpc>
              <a:spcBef>
                <a:spcPts val="0"/>
              </a:spcBef>
            </a:pPr>
            <a:r>
              <a:rPr lang="en-GB" sz="3600" dirty="0" err="1" smtClean="0"/>
              <a:t>PTOrg</a:t>
            </a:r>
            <a:r>
              <a:rPr lang="en-GB" sz="3600" dirty="0" smtClean="0"/>
              <a:t>-IS</a:t>
            </a:r>
            <a:br>
              <a:rPr lang="en-GB" sz="3600" dirty="0" smtClean="0"/>
            </a:br>
            <a:r>
              <a:rPr lang="en-GB" sz="3600" dirty="0" smtClean="0"/>
              <a:t>Database (CERIF)</a:t>
            </a:r>
            <a:endParaRPr lang="en-GB" sz="3600" dirty="0"/>
          </a:p>
        </p:txBody>
      </p:sp>
      <p:cxnSp>
        <p:nvCxnSpPr>
          <p:cNvPr id="5" name="Conexão reta 4"/>
          <p:cNvCxnSpPr/>
          <p:nvPr/>
        </p:nvCxnSpPr>
        <p:spPr>
          <a:xfrm>
            <a:off x="611560" y="105273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69620"/>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180528" y="1556792"/>
            <a:ext cx="4548332" cy="3390163"/>
          </a:xfrm>
          <a:prstGeom prst="rect">
            <a:avLst/>
          </a:prstGeom>
        </p:spPr>
        <p:txBody>
          <a:bodyPr vert="horz" lIns="91425" tIns="91425" rIns="91425" bIns="91425" rtlCol="0" anchor="ctr" anchorCtr="0">
            <a:noAutofit/>
          </a:bodyPr>
          <a:lstStyle/>
          <a:p>
            <a:pPr algn="r"/>
            <a:r>
              <a:rPr lang="en-GB" dirty="0"/>
              <a:t/>
            </a:r>
            <a:br>
              <a:rPr lang="en-GB" dirty="0"/>
            </a:br>
            <a:r>
              <a:rPr lang="en-GB" sz="2400" spc="0" dirty="0" err="1" smtClean="0"/>
              <a:t>João</a:t>
            </a:r>
            <a:r>
              <a:rPr lang="en-GB" sz="2400" spc="0" dirty="0" smtClean="0"/>
              <a:t> Duarte </a:t>
            </a:r>
            <a:br>
              <a:rPr lang="en-GB" sz="2400" spc="0" dirty="0" smtClean="0"/>
            </a:br>
            <a:r>
              <a:rPr lang="en-GB" sz="2400" spc="0" dirty="0" smtClean="0"/>
              <a:t>( </a:t>
            </a:r>
            <a:r>
              <a:rPr lang="en-GB" sz="2400" i="1" spc="0" dirty="0" smtClean="0">
                <a:hlinkClick r:id="rId3"/>
              </a:rPr>
              <a:t>jtpd@uevora.pt</a:t>
            </a:r>
            <a:r>
              <a:rPr lang="en-GB" sz="2400" i="1" spc="0" dirty="0" smtClean="0"/>
              <a:t> </a:t>
            </a:r>
            <a:r>
              <a:rPr lang="en-GB" sz="2400" spc="0" dirty="0" smtClean="0"/>
              <a:t>)</a:t>
            </a:r>
            <a:br>
              <a:rPr lang="en-GB" sz="2400" spc="0" dirty="0" smtClean="0"/>
            </a:br>
            <a:r>
              <a:rPr lang="en-GB" sz="2400" spc="0" dirty="0" smtClean="0"/>
              <a:t/>
            </a:r>
            <a:br>
              <a:rPr lang="en-GB" sz="2400" spc="0" dirty="0" smtClean="0"/>
            </a:br>
            <a:r>
              <a:rPr lang="en-GB" sz="2400" spc="0" dirty="0" smtClean="0"/>
              <a:t>Susana Lopes </a:t>
            </a:r>
            <a:br>
              <a:rPr lang="en-GB" sz="2400" spc="0" dirty="0" smtClean="0"/>
            </a:br>
            <a:r>
              <a:rPr lang="en-GB" sz="2400" spc="0" dirty="0" smtClean="0"/>
              <a:t>( </a:t>
            </a:r>
            <a:r>
              <a:rPr lang="en-GB" sz="2400" i="1" spc="0" dirty="0" smtClean="0">
                <a:hlinkClick r:id="rId4"/>
              </a:rPr>
              <a:t>susana.lopes@iscte.pt</a:t>
            </a:r>
            <a:r>
              <a:rPr lang="en-GB" sz="2400" i="1" spc="0" dirty="0" smtClean="0"/>
              <a:t> </a:t>
            </a:r>
            <a:r>
              <a:rPr lang="en-GB" sz="2400" spc="0" dirty="0" smtClean="0"/>
              <a:t>)</a:t>
            </a:r>
            <a:endParaRPr lang="en-GB" sz="2800" spc="0" dirty="0"/>
          </a:p>
        </p:txBody>
      </p:sp>
      <p:pic>
        <p:nvPicPr>
          <p:cNvPr id="3" name="Imagem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54081" y="2708920"/>
            <a:ext cx="2122175" cy="684346"/>
          </a:xfrm>
          <a:prstGeom prst="rect">
            <a:avLst/>
          </a:prstGeom>
        </p:spPr>
      </p:pic>
      <p:pic>
        <p:nvPicPr>
          <p:cNvPr id="4" name="Imagem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6505" y="3839085"/>
            <a:ext cx="3051839" cy="648072"/>
          </a:xfrm>
          <a:prstGeom prst="rect">
            <a:avLst/>
          </a:prstGeom>
        </p:spPr>
      </p:pic>
      <p:sp>
        <p:nvSpPr>
          <p:cNvPr id="2" name="Retângulo 1"/>
          <p:cNvSpPr/>
          <p:nvPr/>
        </p:nvSpPr>
        <p:spPr>
          <a:xfrm>
            <a:off x="1043608" y="982468"/>
            <a:ext cx="6804248" cy="1323439"/>
          </a:xfrm>
          <a:prstGeom prst="rect">
            <a:avLst/>
          </a:prstGeom>
        </p:spPr>
        <p:txBody>
          <a:bodyPr wrap="square">
            <a:spAutoFit/>
          </a:bodyPr>
          <a:lstStyle/>
          <a:p>
            <a:pPr algn="ctr"/>
            <a:r>
              <a:rPr lang="en-GB" sz="4000" b="1" i="1" dirty="0"/>
              <a:t>Thanks!</a:t>
            </a:r>
            <a:r>
              <a:rPr lang="en-GB" sz="4000" dirty="0"/>
              <a:t/>
            </a:r>
            <a:br>
              <a:rPr lang="en-GB" sz="4000" dirty="0"/>
            </a:br>
            <a:endParaRPr lang="pt-PT" sz="4000" dirty="0"/>
          </a:p>
        </p:txBody>
      </p:sp>
      <p:cxnSp>
        <p:nvCxnSpPr>
          <p:cNvPr id="6" name="Conexão reta 5"/>
          <p:cNvCxnSpPr/>
          <p:nvPr/>
        </p:nvCxnSpPr>
        <p:spPr>
          <a:xfrm>
            <a:off x="611560" y="2132856"/>
            <a:ext cx="79928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768858"/>
      </p:ext>
    </p:extLst>
  </p:cSld>
  <p:clrMapOvr>
    <a:masterClrMapping/>
  </p:clrMapOvr>
  <p:transition spd="slow">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TEMHOOGTE" val="21,625"/>
  <p:tag name="ITEMBREEDTE" val="138,5"/>
  <p:tag name="ITEMTOP" val="204,75"/>
  <p:tag name="ITEMLINKS" val="147,375"/>
</p:tagLst>
</file>

<file path=ppt/tags/tag2.xml><?xml version="1.0" encoding="utf-8"?>
<p:tagLst xmlns:a="http://schemas.openxmlformats.org/drawingml/2006/main" xmlns:r="http://schemas.openxmlformats.org/officeDocument/2006/relationships" xmlns:p="http://schemas.openxmlformats.org/presentationml/2006/main">
  <p:tag name="ITEMHOOGTE" val="24"/>
  <p:tag name="ITEMBREEDTE" val="131,625"/>
  <p:tag name="ITEMTOP" val="182,125"/>
  <p:tag name="ITEMLINKS" val="309"/>
</p:tagLst>
</file>

<file path=ppt/tags/tag3.xml><?xml version="1.0" encoding="utf-8"?>
<p:tagLst xmlns:a="http://schemas.openxmlformats.org/drawingml/2006/main" xmlns:r="http://schemas.openxmlformats.org/officeDocument/2006/relationships" xmlns:p="http://schemas.openxmlformats.org/presentationml/2006/main">
  <p:tag name="ITEMHOOGTE" val="24"/>
  <p:tag name="ITEMBREEDTE" val="72,5"/>
  <p:tag name="ITEMTOP" val="336,75"/>
  <p:tag name="ITEMLINKS" val="144,5"/>
</p:tagLst>
</file>

<file path=ppt/tags/tag4.xml><?xml version="1.0" encoding="utf-8"?>
<p:tagLst xmlns:a="http://schemas.openxmlformats.org/drawingml/2006/main" xmlns:r="http://schemas.openxmlformats.org/officeDocument/2006/relationships" xmlns:p="http://schemas.openxmlformats.org/presentationml/2006/main">
  <p:tag name="ITEMHOOGTE" val="24"/>
  <p:tag name="ITEMBREEDTE" val="79,625"/>
  <p:tag name="ITEMTOP" val="193,5"/>
  <p:tag name="ITEMLINKS" val="445"/>
</p:tagLst>
</file>

<file path=ppt/tags/tag5.xml><?xml version="1.0" encoding="utf-8"?>
<p:tagLst xmlns:a="http://schemas.openxmlformats.org/drawingml/2006/main" xmlns:r="http://schemas.openxmlformats.org/officeDocument/2006/relationships" xmlns:p="http://schemas.openxmlformats.org/presentationml/2006/main">
  <p:tag name="ITEMHOOGTE" val="24"/>
  <p:tag name="ITEMBREEDTE" val="69,125"/>
  <p:tag name="ITEMTOP" val="280"/>
  <p:tag name="ITEMLINKS" val="419,5"/>
</p:tagLst>
</file>

<file path=ppt/tags/tag6.xml><?xml version="1.0" encoding="utf-8"?>
<p:tagLst xmlns:a="http://schemas.openxmlformats.org/drawingml/2006/main" xmlns:r="http://schemas.openxmlformats.org/officeDocument/2006/relationships" xmlns:p="http://schemas.openxmlformats.org/presentationml/2006/main">
  <p:tag name="ITEMHOOGTE" val="24"/>
  <p:tag name="ITEMBREEDTE" val="82,25"/>
  <p:tag name="ITEMTOP" val="402,5"/>
  <p:tag name="ITEMLINKS" val="279,625"/>
</p:tagLst>
</file>

<file path=ppt/tags/tag7.xml><?xml version="1.0" encoding="utf-8"?>
<p:tagLst xmlns:a="http://schemas.openxmlformats.org/drawingml/2006/main" xmlns:r="http://schemas.openxmlformats.org/officeDocument/2006/relationships" xmlns:p="http://schemas.openxmlformats.org/presentationml/2006/main">
  <p:tag name="ITEMHOOGTE" val="26,5"/>
  <p:tag name="ITEMBREEDTE" val="84,875"/>
  <p:tag name="ITEMTOP" val="482,625"/>
  <p:tag name="ITEMLINKS" val="45,375"/>
</p:tagLst>
</file>

<file path=ppt/tags/tag8.xml><?xml version="1.0" encoding="utf-8"?>
<p:tagLst xmlns:a="http://schemas.openxmlformats.org/drawingml/2006/main" xmlns:r="http://schemas.openxmlformats.org/officeDocument/2006/relationships" xmlns:p="http://schemas.openxmlformats.org/presentationml/2006/main">
  <p:tag name="ITEMHOOGTE" val="26,5"/>
  <p:tag name="ITEMBREEDTE" val="237"/>
  <p:tag name="ITEMTOP" val="477"/>
  <p:tag name="ITEMLINKS" val="240,875"/>
</p:tagLst>
</file>

<file path=ppt/tags/tag9.xml><?xml version="1.0" encoding="utf-8"?>
<p:tagLst xmlns:a="http://schemas.openxmlformats.org/drawingml/2006/main" xmlns:r="http://schemas.openxmlformats.org/officeDocument/2006/relationships" xmlns:p="http://schemas.openxmlformats.org/presentationml/2006/main">
  <p:tag name="ITEMHOOGTE" val="26,5"/>
  <p:tag name="ITEMBREEDTE" val="133,25"/>
  <p:tag name="ITEMTOP" val="470,25"/>
  <p:tag name="ITEMLINKS" val="572,625"/>
</p:tagLst>
</file>

<file path=ppt/tags/tag10.xml><?xml version="1.0" encoding="utf-8"?>
<p:tagLst xmlns:a="http://schemas.openxmlformats.org/drawingml/2006/main" xmlns:r="http://schemas.openxmlformats.org/officeDocument/2006/relationships" xmlns:p="http://schemas.openxmlformats.org/presentationml/2006/main">
  <p:tag name="ITEMHOOGTE" val="26,5"/>
  <p:tag name="ITEMBREEDTE" val="113,625"/>
  <p:tag name="ITEMTOP" val="153,75"/>
  <p:tag name="ITEMLINKS" val="552,75"/>
</p:tagLst>
</file>

<file path=ppt/tags/tag11.xml><?xml version="1.0" encoding="utf-8"?>
<p:tagLst xmlns:a="http://schemas.openxmlformats.org/drawingml/2006/main" xmlns:r="http://schemas.openxmlformats.org/officeDocument/2006/relationships" xmlns:p="http://schemas.openxmlformats.org/presentationml/2006/main">
  <p:tag name="ITEMHOOGTE" val="26,5"/>
  <p:tag name="ITEMBREEDTE" val="115,875"/>
  <p:tag name="ITEMTOP" val="235"/>
  <p:tag name="ITEMLINKS" val="572,625"/>
</p:tagLst>
</file>

<file path=ppt/tags/tag12.xml><?xml version="1.0" encoding="utf-8"?>
<p:tagLst xmlns:a="http://schemas.openxmlformats.org/drawingml/2006/main" xmlns:r="http://schemas.openxmlformats.org/officeDocument/2006/relationships" xmlns:p="http://schemas.openxmlformats.org/presentationml/2006/main">
  <p:tag name="ITEMHOOGTE" val="26,5"/>
  <p:tag name="ITEMBREEDTE" val="108,75"/>
  <p:tag name="ITEMTOP" val="295,5"/>
  <p:tag name="ITEMLINKS" val="575,5"/>
</p:tagLst>
</file>

<file path=ppt/tags/tag13.xml><?xml version="1.0" encoding="utf-8"?>
<p:tagLst xmlns:a="http://schemas.openxmlformats.org/drawingml/2006/main" xmlns:r="http://schemas.openxmlformats.org/officeDocument/2006/relationships" xmlns:p="http://schemas.openxmlformats.org/presentationml/2006/main">
  <p:tag name="ITEMHOOGTE" val="26,5"/>
  <p:tag name="ITEMBREEDTE" val="201,125"/>
  <p:tag name="ITEMTOP" val="153,75"/>
  <p:tag name="ITEMLINKS" val="28,25"/>
</p:tagLst>
</file>

<file path=ppt/tags/tag14.xml><?xml version="1.0" encoding="utf-8"?>
<p:tagLst xmlns:a="http://schemas.openxmlformats.org/drawingml/2006/main" xmlns:r="http://schemas.openxmlformats.org/officeDocument/2006/relationships" xmlns:p="http://schemas.openxmlformats.org/presentationml/2006/main">
  <p:tag name="ITEMHOOGTE" val="26,5"/>
  <p:tag name="ITEMBREEDTE" val="86,25"/>
  <p:tag name="ITEMTOP" val="142,375"/>
  <p:tag name="ITEMLINKS" val="314,625"/>
</p:tagLst>
</file>

<file path=ppt/tags/tag15.xml><?xml version="1.0" encoding="utf-8"?>
<p:tagLst xmlns:a="http://schemas.openxmlformats.org/drawingml/2006/main" xmlns:r="http://schemas.openxmlformats.org/officeDocument/2006/relationships" xmlns:p="http://schemas.openxmlformats.org/presentationml/2006/main">
  <p:tag name="ITEMHOOGTE" val="24"/>
  <p:tag name="ITEMBREEDTE" val="77,125"/>
  <p:tag name="ITEMTOP" val="282"/>
  <p:tag name="ITEMLINKS" val="487,625"/>
</p:tagLst>
</file>

<file path=ppt/tags/tag16.xml><?xml version="1.0" encoding="utf-8"?>
<p:tagLst xmlns:a="http://schemas.openxmlformats.org/drawingml/2006/main" xmlns:r="http://schemas.openxmlformats.org/officeDocument/2006/relationships" xmlns:p="http://schemas.openxmlformats.org/presentationml/2006/main">
  <p:tag name="ITEMHOOGTE" val="24"/>
  <p:tag name="ITEMBREEDTE" val="113,375"/>
  <p:tag name="ITEMTOP" val="383,375"/>
  <p:tag name="ITEMLINKS" val="433,75"/>
</p:tagLst>
</file>

<file path=ppt/tags/tag17.xml><?xml version="1.0" encoding="utf-8"?>
<p:tagLst xmlns:a="http://schemas.openxmlformats.org/drawingml/2006/main" xmlns:r="http://schemas.openxmlformats.org/officeDocument/2006/relationships" xmlns:p="http://schemas.openxmlformats.org/presentationml/2006/main">
  <p:tag name="ITEMHOOGTE" val="24"/>
  <p:tag name="ITEMBREEDTE" val="77,625"/>
  <p:tag name="ITEMTOP" val="403,25"/>
  <p:tag name="ITEMLINKS" val="371,375"/>
</p:tagLst>
</file>

<file path=ppt/tags/tag18.xml><?xml version="1.0" encoding="utf-8"?>
<p:tagLst xmlns:a="http://schemas.openxmlformats.org/drawingml/2006/main" xmlns:r="http://schemas.openxmlformats.org/officeDocument/2006/relationships" xmlns:p="http://schemas.openxmlformats.org/presentationml/2006/main">
  <p:tag name="ITEMHOOGTE" val="24"/>
  <p:tag name="ITEMBREEDTE" val="96,875"/>
  <p:tag name="ITEMTOP" val="299,75"/>
  <p:tag name="ITEMLINKS" val="236"/>
</p:tagLst>
</file>

<file path=ppt/theme/theme1.xml><?xml version="1.0" encoding="utf-8"?>
<a:theme xmlns:a="http://schemas.openxmlformats.org/drawingml/2006/main" name="ptcris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CAAP_TEMPLATE_06">
  <a:themeElements>
    <a:clrScheme name="RCAAP_TEMPLATE_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CAAP_TEMPLATE_06">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pt-PT" sz="1200" b="1"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pt-PT" sz="1200" b="1" i="0" u="none" strike="noStrike" cap="none" normalizeH="0" baseline="0" smtClean="0">
            <a:ln>
              <a:noFill/>
            </a:ln>
            <a:solidFill>
              <a:schemeClr val="bg2"/>
            </a:solidFill>
            <a:effectLst/>
            <a:latin typeface="Arial" charset="0"/>
          </a:defRPr>
        </a:defPPr>
      </a:lstStyle>
    </a:lnDef>
  </a:objectDefaults>
  <a:extraClrSchemeLst>
    <a:extraClrScheme>
      <a:clrScheme name="RCAAP_TEMPLATE_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CAAP_TEMPLATE_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CAAP_TEMPLATE_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CAAP_TEMPLATE_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CAAP_TEMPLATE_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CAAP_TEMPLATE_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CAAP_TEMPLATE_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CAAP_TEMPLATE_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CAAP_TEMPLATE_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CAAP_TEMPLATE_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CAAP_TEMPLATE_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CAAP_TEMPLATE_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delo_Apresentação_RCAAP_Powerpoint_2007">
  <a:themeElements>
    <a:clrScheme name="RCAAP_TEMPLATE_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CAAP_TEMPLATE_06">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pt-PT" sz="1200" b="1"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pt-PT" sz="1200" b="1" i="0" u="none" strike="noStrike" cap="none" normalizeH="0" baseline="0" smtClean="0">
            <a:ln>
              <a:noFill/>
            </a:ln>
            <a:solidFill>
              <a:schemeClr val="bg2"/>
            </a:solidFill>
            <a:effectLst/>
            <a:latin typeface="Arial" charset="0"/>
          </a:defRPr>
        </a:defPPr>
      </a:lstStyle>
    </a:lnDef>
  </a:objectDefaults>
  <a:extraClrSchemeLst>
    <a:extraClrScheme>
      <a:clrScheme name="RCAAP_TEMPLATE_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CAAP_TEMPLATE_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CAAP_TEMPLATE_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CAAP_TEMPLATE_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CAAP_TEMPLATE_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CAAP_TEMPLATE_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CAAP_TEMPLATE_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CAAP_TEMPLATE_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CAAP_TEMPLATE_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CAAP_TEMPLATE_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CAAP_TEMPLATE_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CAAP_TEMPLATE_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PTCRIS-Template-final</Template>
  <TotalTime>22223</TotalTime>
  <Words>1583</Words>
  <Application>Microsoft Office PowerPoint</Application>
  <PresentationFormat>Apresentação no Ecrã (4:3)</PresentationFormat>
  <Paragraphs>239</Paragraphs>
  <Slides>18</Slides>
  <Notes>18</Notes>
  <HiddenSlides>0</HiddenSlides>
  <MMClips>0</MMClips>
  <ScaleCrop>false</ScaleCrop>
  <HeadingPairs>
    <vt:vector size="6" baseType="variant">
      <vt:variant>
        <vt:lpstr>Tipos de letra usados</vt:lpstr>
      </vt:variant>
      <vt:variant>
        <vt:i4>7</vt:i4>
      </vt:variant>
      <vt:variant>
        <vt:lpstr>Tema</vt:lpstr>
      </vt:variant>
      <vt:variant>
        <vt:i4>3</vt:i4>
      </vt:variant>
      <vt:variant>
        <vt:lpstr>Títulos dos diapositivos</vt:lpstr>
      </vt:variant>
      <vt:variant>
        <vt:i4>18</vt:i4>
      </vt:variant>
    </vt:vector>
  </HeadingPairs>
  <TitlesOfParts>
    <vt:vector size="28" baseType="lpstr">
      <vt:lpstr>Arial</vt:lpstr>
      <vt:lpstr>Calibri</vt:lpstr>
      <vt:lpstr>Dotum</vt:lpstr>
      <vt:lpstr>Gill Sans MT</vt:lpstr>
      <vt:lpstr>StarSymbol</vt:lpstr>
      <vt:lpstr>Trebuchet MS</vt:lpstr>
      <vt:lpstr>Wingdings</vt:lpstr>
      <vt:lpstr>ptcris5</vt:lpstr>
      <vt:lpstr>RCAAP_TEMPLATE_06</vt:lpstr>
      <vt:lpstr>Modelo_Apresentação_RCAAP_Powerpoint_2007</vt:lpstr>
      <vt:lpstr>PTCRIS_OrgID</vt:lpstr>
      <vt:lpstr>PTCRIS “ecosystem”</vt:lpstr>
      <vt:lpstr>What we need to connect?</vt:lpstr>
      <vt:lpstr>Synchronisation</vt:lpstr>
      <vt:lpstr>PTCRIS “ecosystem”</vt:lpstr>
      <vt:lpstr>Unique identifiers for organisations</vt:lpstr>
      <vt:lpstr>Apresentação do PowerPoint</vt:lpstr>
      <vt:lpstr>T3 : Reconciliation Service</vt:lpstr>
      <vt:lpstr>T4 : PTOrg-IS</vt:lpstr>
      <vt:lpstr>PTOrg-IS  Architecture</vt:lpstr>
      <vt:lpstr>PTOrg-IS Organisations Management</vt:lpstr>
      <vt:lpstr>Apresentação do PowerPoint</vt:lpstr>
      <vt:lpstr>PTOrg-IS Workflow</vt:lpstr>
      <vt:lpstr>PTOrg-IS Workflow</vt:lpstr>
      <vt:lpstr>PTOrg-IS API’s</vt:lpstr>
      <vt:lpstr>Apresentação do PowerPoint</vt:lpstr>
      <vt:lpstr>Apresentação do PowerPoint</vt:lpstr>
      <vt:lpstr> João Duarte  ( jtpd@uevora.pt )  Susana Lopes  ( susana.lopes@iscte.pt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João;Susana</dc:creator>
  <cp:keywords>PTCRIS;ORCID;CRIS;CERIF;funders;fundação para a ciência e a tecnologia;FCT</cp:keywords>
  <cp:lastModifiedBy>joaquim godinho</cp:lastModifiedBy>
  <cp:revision>444</cp:revision>
  <cp:lastPrinted>2016-06-07T13:33:34Z</cp:lastPrinted>
  <dcterms:created xsi:type="dcterms:W3CDTF">2014-08-21T08:47:43Z</dcterms:created>
  <dcterms:modified xsi:type="dcterms:W3CDTF">2016-06-10T08:12:34Z</dcterms:modified>
</cp:coreProperties>
</file>