
<file path=[Content_Types].xml><?xml version="1.0" encoding="utf-8"?>
<Types xmlns="http://schemas.openxmlformats.org/package/2006/content-types">
  <Default Extension="jfif" ContentType="image/j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23"/>
  </p:notesMasterIdLst>
  <p:sldIdLst>
    <p:sldId id="293" r:id="rId2"/>
    <p:sldId id="295" r:id="rId3"/>
    <p:sldId id="294" r:id="rId4"/>
    <p:sldId id="310" r:id="rId5"/>
    <p:sldId id="258" r:id="rId6"/>
    <p:sldId id="297" r:id="rId7"/>
    <p:sldId id="298" r:id="rId8"/>
    <p:sldId id="299" r:id="rId9"/>
    <p:sldId id="300" r:id="rId10"/>
    <p:sldId id="279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266" r:id="rId19"/>
    <p:sldId id="308" r:id="rId20"/>
    <p:sldId id="309" r:id="rId21"/>
    <p:sldId id="257" r:id="rId2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rakova Silvia" initials="HS" lastIdx="2" clrIdx="0">
    <p:extLst>
      <p:ext uri="{19B8F6BF-5375-455C-9EA6-DF929625EA0E}">
        <p15:presenceInfo xmlns:p15="http://schemas.microsoft.com/office/powerpoint/2012/main" userId="S-1-5-21-15392172-2590833965-2981980546-256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89" d="100"/>
          <a:sy n="89" d="100"/>
        </p:scale>
        <p:origin x="1282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7174A4-FA65-4CC7-81EF-65104DA54599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sk-SK"/>
        </a:p>
      </dgm:t>
    </dgm:pt>
    <dgm:pt modelId="{6D72674D-E5DF-40F3-AA43-9A42CD3F8AE2}">
      <dgm:prSet phldrT="[Text]"/>
      <dgm:spPr/>
      <dgm:t>
        <a:bodyPr/>
        <a:lstStyle/>
        <a:p>
          <a:r>
            <a:rPr lang="sk-SK" b="0" dirty="0" smtClean="0"/>
            <a:t>SCIENTIFIC LIBRARY</a:t>
          </a:r>
          <a:endParaRPr lang="sk-SK" b="0" dirty="0"/>
        </a:p>
      </dgm:t>
    </dgm:pt>
    <dgm:pt modelId="{CB19C000-C9DD-4A67-A52E-628BE0B08516}" type="parTrans" cxnId="{31FB47F2-3561-40ED-99F3-F4D042A8CDBC}">
      <dgm:prSet/>
      <dgm:spPr/>
      <dgm:t>
        <a:bodyPr/>
        <a:lstStyle/>
        <a:p>
          <a:endParaRPr lang="sk-SK"/>
        </a:p>
      </dgm:t>
    </dgm:pt>
    <dgm:pt modelId="{D39A0FAD-33CC-4B97-9560-90059A46186D}" type="sibTrans" cxnId="{31FB47F2-3561-40ED-99F3-F4D042A8CDBC}">
      <dgm:prSet/>
      <dgm:spPr/>
      <dgm:t>
        <a:bodyPr/>
        <a:lstStyle/>
        <a:p>
          <a:endParaRPr lang="sk-SK"/>
        </a:p>
      </dgm:t>
    </dgm:pt>
    <dgm:pt modelId="{2B725FA8-FC3D-4D48-9294-E1F983EC0EC3}">
      <dgm:prSet phldrT="[Text]"/>
      <dgm:spPr/>
      <dgm:t>
        <a:bodyPr/>
        <a:lstStyle/>
        <a:p>
          <a:r>
            <a:rPr lang="sk-SK" dirty="0" smtClean="0"/>
            <a:t>SECTION OF AQUSITIONS</a:t>
          </a:r>
          <a:endParaRPr lang="sk-SK" dirty="0"/>
        </a:p>
      </dgm:t>
    </dgm:pt>
    <dgm:pt modelId="{05CF794B-4356-4DAE-9A04-F9101636C073}" type="parTrans" cxnId="{3B09F5B6-ECAF-47B8-91C3-06C7CE1C6ADD}">
      <dgm:prSet/>
      <dgm:spPr/>
      <dgm:t>
        <a:bodyPr/>
        <a:lstStyle/>
        <a:p>
          <a:endParaRPr lang="sk-SK"/>
        </a:p>
      </dgm:t>
    </dgm:pt>
    <dgm:pt modelId="{F3F6DFB7-C438-4694-AD18-A658F09664F2}" type="sibTrans" cxnId="{3B09F5B6-ECAF-47B8-91C3-06C7CE1C6ADD}">
      <dgm:prSet/>
      <dgm:spPr/>
      <dgm:t>
        <a:bodyPr/>
        <a:lstStyle/>
        <a:p>
          <a:endParaRPr lang="sk-SK"/>
        </a:p>
      </dgm:t>
    </dgm:pt>
    <dgm:pt modelId="{8818F0AE-7D99-4726-BD55-AE0B3A11FB99}">
      <dgm:prSet phldrT="[Text]"/>
      <dgm:spPr/>
      <dgm:t>
        <a:bodyPr/>
        <a:lstStyle/>
        <a:p>
          <a:r>
            <a:rPr lang="sk-SK" dirty="0" smtClean="0"/>
            <a:t>SECTION OF LIBRARY AND INFORMATION SERVICES</a:t>
          </a:r>
          <a:endParaRPr lang="sk-SK" dirty="0"/>
        </a:p>
      </dgm:t>
    </dgm:pt>
    <dgm:pt modelId="{FA7F8FFA-18C1-483C-94B6-6348D4AC970D}" type="parTrans" cxnId="{02C412F4-CE6E-4788-8B36-C5B88DC184C1}">
      <dgm:prSet/>
      <dgm:spPr/>
      <dgm:t>
        <a:bodyPr/>
        <a:lstStyle/>
        <a:p>
          <a:endParaRPr lang="sk-SK"/>
        </a:p>
      </dgm:t>
    </dgm:pt>
    <dgm:pt modelId="{3ADAE82A-55AB-42C2-9B2E-46955D5DC796}" type="sibTrans" cxnId="{02C412F4-CE6E-4788-8B36-C5B88DC184C1}">
      <dgm:prSet/>
      <dgm:spPr/>
      <dgm:t>
        <a:bodyPr/>
        <a:lstStyle/>
        <a:p>
          <a:endParaRPr lang="sk-SK"/>
        </a:p>
      </dgm:t>
    </dgm:pt>
    <dgm:pt modelId="{9923F35D-1445-4836-B978-EAC3D2B70FEF}">
      <dgm:prSet phldrT="[Text]"/>
      <dgm:spPr/>
      <dgm:t>
        <a:bodyPr/>
        <a:lstStyle/>
        <a:p>
          <a:r>
            <a:rPr lang="sk-SK" dirty="0" smtClean="0">
              <a:solidFill>
                <a:schemeClr val="tx1"/>
              </a:solidFill>
            </a:rPr>
            <a:t>SECTION OF OPEN SCIENCE AND RESEARCH SUPPORT</a:t>
          </a:r>
          <a:endParaRPr lang="sk-SK" dirty="0">
            <a:solidFill>
              <a:schemeClr val="tx1"/>
            </a:solidFill>
          </a:endParaRPr>
        </a:p>
      </dgm:t>
    </dgm:pt>
    <dgm:pt modelId="{5BFCADA4-2EBC-41E9-B8E7-031321E1BACE}" type="parTrans" cxnId="{7F89186E-B426-406F-AC92-CFA8463FC0CF}">
      <dgm:prSet/>
      <dgm:spPr/>
      <dgm:t>
        <a:bodyPr/>
        <a:lstStyle/>
        <a:p>
          <a:endParaRPr lang="sk-SK"/>
        </a:p>
      </dgm:t>
    </dgm:pt>
    <dgm:pt modelId="{2B1CD5DD-4375-4FB5-A386-F3A53B5299A1}" type="sibTrans" cxnId="{7F89186E-B426-406F-AC92-CFA8463FC0CF}">
      <dgm:prSet/>
      <dgm:spPr/>
      <dgm:t>
        <a:bodyPr/>
        <a:lstStyle/>
        <a:p>
          <a:endParaRPr lang="sk-SK"/>
        </a:p>
      </dgm:t>
    </dgm:pt>
    <dgm:pt modelId="{0A05C5F2-B2E2-4C96-A4AC-1B430EB6692B}">
      <dgm:prSet/>
      <dgm:spPr/>
      <dgm:t>
        <a:bodyPr/>
        <a:lstStyle/>
        <a:p>
          <a:r>
            <a:rPr lang="sk-SK" dirty="0" smtClean="0"/>
            <a:t>Department of </a:t>
          </a:r>
          <a:r>
            <a:rPr lang="sk-SK" dirty="0" err="1" smtClean="0"/>
            <a:t>print</a:t>
          </a:r>
          <a:r>
            <a:rPr lang="sk-SK" dirty="0" smtClean="0"/>
            <a:t> </a:t>
          </a:r>
          <a:r>
            <a:rPr lang="sk-SK" dirty="0" err="1" smtClean="0"/>
            <a:t>documents</a:t>
          </a:r>
          <a:endParaRPr lang="sk-SK" dirty="0"/>
        </a:p>
      </dgm:t>
    </dgm:pt>
    <dgm:pt modelId="{C8DD0765-60F4-4493-B9B3-6F2818E873BC}" type="parTrans" cxnId="{DCAA3C0C-33E2-4238-AEF1-7877C16AE6A1}">
      <dgm:prSet/>
      <dgm:spPr/>
      <dgm:t>
        <a:bodyPr/>
        <a:lstStyle/>
        <a:p>
          <a:endParaRPr lang="sk-SK"/>
        </a:p>
      </dgm:t>
    </dgm:pt>
    <dgm:pt modelId="{0FE1909C-3B8B-49AB-ACCF-A15DCA20DD16}" type="sibTrans" cxnId="{DCAA3C0C-33E2-4238-AEF1-7877C16AE6A1}">
      <dgm:prSet/>
      <dgm:spPr/>
      <dgm:t>
        <a:bodyPr/>
        <a:lstStyle/>
        <a:p>
          <a:endParaRPr lang="sk-SK"/>
        </a:p>
      </dgm:t>
    </dgm:pt>
    <dgm:pt modelId="{ABDCCD30-FF75-467E-8399-C4516649E21C}">
      <dgm:prSet/>
      <dgm:spPr/>
      <dgm:t>
        <a:bodyPr/>
        <a:lstStyle/>
        <a:p>
          <a:r>
            <a:rPr lang="pl-PL" dirty="0" smtClean="0"/>
            <a:t>Department of electronic publications and data</a:t>
          </a:r>
          <a:endParaRPr lang="sk-SK" dirty="0"/>
        </a:p>
      </dgm:t>
    </dgm:pt>
    <dgm:pt modelId="{0DF5B527-02B2-4985-BD74-CE5007DD9654}" type="parTrans" cxnId="{DA0CC07A-BA9D-45AE-BB4B-11869012380A}">
      <dgm:prSet/>
      <dgm:spPr/>
      <dgm:t>
        <a:bodyPr/>
        <a:lstStyle/>
        <a:p>
          <a:endParaRPr lang="sk-SK"/>
        </a:p>
      </dgm:t>
    </dgm:pt>
    <dgm:pt modelId="{2F0A16E1-DC28-4F1C-8095-E55B0EB01ABC}" type="sibTrans" cxnId="{DA0CC07A-BA9D-45AE-BB4B-11869012380A}">
      <dgm:prSet/>
      <dgm:spPr/>
      <dgm:t>
        <a:bodyPr/>
        <a:lstStyle/>
        <a:p>
          <a:endParaRPr lang="sk-SK"/>
        </a:p>
      </dgm:t>
    </dgm:pt>
    <dgm:pt modelId="{C7DB77CF-D760-4282-BF01-87355CF985C2}">
      <dgm:prSet/>
      <dgm:spPr/>
      <dgm:t>
        <a:bodyPr/>
        <a:lstStyle/>
        <a:p>
          <a:r>
            <a:rPr lang="sk-SK" dirty="0" smtClean="0"/>
            <a:t>Department of </a:t>
          </a:r>
          <a:r>
            <a:rPr lang="sk-SK" dirty="0" err="1" smtClean="0"/>
            <a:t>digitalisation</a:t>
          </a:r>
          <a:r>
            <a:rPr lang="sk-SK" dirty="0" smtClean="0"/>
            <a:t>, </a:t>
          </a:r>
          <a:r>
            <a:rPr lang="sk-SK" dirty="0" err="1" smtClean="0"/>
            <a:t>repositories</a:t>
          </a:r>
          <a:r>
            <a:rPr lang="sk-SK" dirty="0" smtClean="0"/>
            <a:t> and </a:t>
          </a:r>
          <a:r>
            <a:rPr lang="sk-SK" dirty="0" err="1" smtClean="0"/>
            <a:t>archivation</a:t>
          </a:r>
          <a:endParaRPr lang="sk-SK" dirty="0"/>
        </a:p>
      </dgm:t>
    </dgm:pt>
    <dgm:pt modelId="{DFC6F3B6-9C6B-4B80-B729-1D3CAA87A478}" type="parTrans" cxnId="{B8108A93-AB43-4089-BB78-E4CD9D5CDE43}">
      <dgm:prSet/>
      <dgm:spPr/>
      <dgm:t>
        <a:bodyPr/>
        <a:lstStyle/>
        <a:p>
          <a:endParaRPr lang="sk-SK"/>
        </a:p>
      </dgm:t>
    </dgm:pt>
    <dgm:pt modelId="{4A3B75F5-468C-4B0A-A4C8-B74791D6833D}" type="sibTrans" cxnId="{B8108A93-AB43-4089-BB78-E4CD9D5CDE43}">
      <dgm:prSet/>
      <dgm:spPr/>
      <dgm:t>
        <a:bodyPr/>
        <a:lstStyle/>
        <a:p>
          <a:endParaRPr lang="sk-SK"/>
        </a:p>
      </dgm:t>
    </dgm:pt>
    <dgm:pt modelId="{E1B60776-DB6C-44C8-9483-E9703CB1CA79}">
      <dgm:prSet/>
      <dgm:spPr/>
      <dgm:t>
        <a:bodyPr/>
        <a:lstStyle/>
        <a:p>
          <a:r>
            <a:rPr lang="sk-SK" dirty="0" smtClean="0"/>
            <a:t>Department of management of </a:t>
          </a:r>
          <a:r>
            <a:rPr lang="sk-SK" dirty="0" err="1" smtClean="0"/>
            <a:t>scientific</a:t>
          </a:r>
          <a:r>
            <a:rPr lang="sk-SK" dirty="0" smtClean="0"/>
            <a:t> </a:t>
          </a:r>
          <a:r>
            <a:rPr lang="sk-SK" dirty="0" err="1" smtClean="0"/>
            <a:t>information</a:t>
          </a:r>
          <a:endParaRPr lang="sk-SK" dirty="0"/>
        </a:p>
      </dgm:t>
    </dgm:pt>
    <dgm:pt modelId="{183375AE-5800-4FBA-B5DC-E5E9EC5C96A3}" type="parTrans" cxnId="{B0ACEFB8-03A3-4C29-B270-6E916C3BA734}">
      <dgm:prSet/>
      <dgm:spPr/>
      <dgm:t>
        <a:bodyPr/>
        <a:lstStyle/>
        <a:p>
          <a:endParaRPr lang="sk-SK"/>
        </a:p>
      </dgm:t>
    </dgm:pt>
    <dgm:pt modelId="{59709F2D-87DC-4589-86CD-62FDDC92D042}" type="sibTrans" cxnId="{B0ACEFB8-03A3-4C29-B270-6E916C3BA734}">
      <dgm:prSet/>
      <dgm:spPr/>
      <dgm:t>
        <a:bodyPr/>
        <a:lstStyle/>
        <a:p>
          <a:endParaRPr lang="sk-SK"/>
        </a:p>
      </dgm:t>
    </dgm:pt>
    <dgm:pt modelId="{9EFADC7E-3849-42BA-9047-FACC0CE9C702}">
      <dgm:prSet/>
      <dgm:spPr/>
      <dgm:t>
        <a:bodyPr/>
        <a:lstStyle/>
        <a:p>
          <a:r>
            <a:rPr lang="sk-SK" dirty="0" smtClean="0"/>
            <a:t>Department of </a:t>
          </a:r>
          <a:r>
            <a:rPr lang="sk-SK" dirty="0" err="1" smtClean="0"/>
            <a:t>loans</a:t>
          </a:r>
          <a:r>
            <a:rPr lang="sk-SK" dirty="0" smtClean="0"/>
            <a:t> and </a:t>
          </a:r>
          <a:r>
            <a:rPr lang="sk-SK" dirty="0" err="1" smtClean="0"/>
            <a:t>protection</a:t>
          </a:r>
          <a:endParaRPr lang="sk-SK" dirty="0"/>
        </a:p>
      </dgm:t>
    </dgm:pt>
    <dgm:pt modelId="{B3D7E7DB-5C1A-4441-AA35-5CEA4F054070}" type="parTrans" cxnId="{789A13DC-C22D-4C77-B270-E96B7A840A8A}">
      <dgm:prSet/>
      <dgm:spPr/>
      <dgm:t>
        <a:bodyPr/>
        <a:lstStyle/>
        <a:p>
          <a:endParaRPr lang="sk-SK"/>
        </a:p>
      </dgm:t>
    </dgm:pt>
    <dgm:pt modelId="{C29B0139-402B-4F42-A503-B8F16EFEECB1}" type="sibTrans" cxnId="{789A13DC-C22D-4C77-B270-E96B7A840A8A}">
      <dgm:prSet/>
      <dgm:spPr/>
      <dgm:t>
        <a:bodyPr/>
        <a:lstStyle/>
        <a:p>
          <a:endParaRPr lang="sk-SK"/>
        </a:p>
      </dgm:t>
    </dgm:pt>
    <dgm:pt modelId="{EE1BD335-8667-4638-A352-72C6865AB058}">
      <dgm:prSet/>
      <dgm:spPr/>
      <dgm:t>
        <a:bodyPr/>
        <a:lstStyle/>
        <a:p>
          <a:r>
            <a:rPr lang="sk-SK" dirty="0" smtClean="0"/>
            <a:t>Department of </a:t>
          </a:r>
          <a:r>
            <a:rPr lang="sk-SK" dirty="0" err="1" smtClean="0"/>
            <a:t>electronic</a:t>
          </a:r>
          <a:r>
            <a:rPr lang="sk-SK" dirty="0" smtClean="0"/>
            <a:t> </a:t>
          </a:r>
          <a:r>
            <a:rPr lang="sk-SK" dirty="0" err="1" smtClean="0"/>
            <a:t>services</a:t>
          </a:r>
          <a:endParaRPr lang="sk-SK" dirty="0"/>
        </a:p>
      </dgm:t>
    </dgm:pt>
    <dgm:pt modelId="{F344CBBB-692B-4261-BF12-BF26FCD7DF89}" type="parTrans" cxnId="{7991ADCB-BE81-414F-90D1-F920E901C11F}">
      <dgm:prSet/>
      <dgm:spPr/>
      <dgm:t>
        <a:bodyPr/>
        <a:lstStyle/>
        <a:p>
          <a:endParaRPr lang="sk-SK"/>
        </a:p>
      </dgm:t>
    </dgm:pt>
    <dgm:pt modelId="{1372EFB9-8A50-4B10-B5FE-89B8B0EF98FE}" type="sibTrans" cxnId="{7991ADCB-BE81-414F-90D1-F920E901C11F}">
      <dgm:prSet/>
      <dgm:spPr/>
      <dgm:t>
        <a:bodyPr/>
        <a:lstStyle/>
        <a:p>
          <a:endParaRPr lang="sk-SK"/>
        </a:p>
      </dgm:t>
    </dgm:pt>
    <dgm:pt modelId="{FA976B93-B20E-4FEF-91FD-60F33BE9FFC3}">
      <dgm:prSet/>
      <dgm:spPr/>
      <dgm:t>
        <a:bodyPr/>
        <a:lstStyle/>
        <a:p>
          <a:r>
            <a:rPr lang="sk-SK" dirty="0" err="1" smtClean="0"/>
            <a:t>SKeLIB</a:t>
          </a:r>
          <a:endParaRPr lang="sk-SK" dirty="0"/>
        </a:p>
      </dgm:t>
    </dgm:pt>
    <dgm:pt modelId="{72C5D0B5-25B8-463C-8E43-389D593672A5}" type="parTrans" cxnId="{12E71B9F-9865-4E56-9237-A63AB2AABF02}">
      <dgm:prSet/>
      <dgm:spPr/>
      <dgm:t>
        <a:bodyPr/>
        <a:lstStyle/>
        <a:p>
          <a:endParaRPr lang="sk-SK"/>
        </a:p>
      </dgm:t>
    </dgm:pt>
    <dgm:pt modelId="{E6F3E7BA-0F30-4510-8DBA-16598982647E}" type="sibTrans" cxnId="{12E71B9F-9865-4E56-9237-A63AB2AABF02}">
      <dgm:prSet/>
      <dgm:spPr/>
      <dgm:t>
        <a:bodyPr/>
        <a:lstStyle/>
        <a:p>
          <a:endParaRPr lang="sk-SK"/>
        </a:p>
      </dgm:t>
    </dgm:pt>
    <dgm:pt modelId="{2A4075E5-7289-49B5-A31B-6C1E9C7DA2B0}">
      <dgm:prSet/>
      <dgm:spPr/>
      <dgm:t>
        <a:bodyPr/>
        <a:lstStyle/>
        <a:p>
          <a:r>
            <a:rPr lang="sk-SK" b="1" dirty="0" err="1" smtClean="0">
              <a:solidFill>
                <a:schemeClr val="accent2">
                  <a:lumMod val="75000"/>
                </a:schemeClr>
              </a:solidFill>
              <a:effectLst/>
            </a:rPr>
            <a:t>Open</a:t>
          </a:r>
          <a:r>
            <a:rPr lang="sk-SK" b="1" dirty="0" smtClean="0">
              <a:solidFill>
                <a:schemeClr val="accent2">
                  <a:lumMod val="75000"/>
                </a:schemeClr>
              </a:solidFill>
              <a:effectLst/>
            </a:rPr>
            <a:t> Access Office</a:t>
          </a:r>
          <a:endParaRPr lang="sk-SK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78C34208-5F60-4CC4-B2B3-C4CAFB980E9D}" type="parTrans" cxnId="{EAC30660-EB25-49A5-B40C-4BC8A1D9FFBA}">
      <dgm:prSet/>
      <dgm:spPr/>
      <dgm:t>
        <a:bodyPr/>
        <a:lstStyle/>
        <a:p>
          <a:endParaRPr lang="sk-SK"/>
        </a:p>
      </dgm:t>
    </dgm:pt>
    <dgm:pt modelId="{A42FB46F-7931-47C6-B41C-FD0D2C9B6861}" type="sibTrans" cxnId="{EAC30660-EB25-49A5-B40C-4BC8A1D9FFBA}">
      <dgm:prSet/>
      <dgm:spPr/>
      <dgm:t>
        <a:bodyPr/>
        <a:lstStyle/>
        <a:p>
          <a:endParaRPr lang="sk-SK"/>
        </a:p>
      </dgm:t>
    </dgm:pt>
    <dgm:pt modelId="{8B6EA8CA-3090-43F2-9557-BE2C29DE22AE}">
      <dgm:prSet/>
      <dgm:spPr/>
      <dgm:t>
        <a:bodyPr/>
        <a:lstStyle/>
        <a:p>
          <a:r>
            <a:rPr lang="sk-SK" dirty="0" smtClean="0"/>
            <a:t>Department of </a:t>
          </a:r>
          <a:r>
            <a:rPr lang="sk-SK" dirty="0" err="1" smtClean="0"/>
            <a:t>promotions</a:t>
          </a:r>
          <a:r>
            <a:rPr lang="sk-SK" dirty="0" smtClean="0"/>
            <a:t> and </a:t>
          </a:r>
          <a:r>
            <a:rPr lang="sk-SK" dirty="0" err="1" smtClean="0"/>
            <a:t>education</a:t>
          </a:r>
          <a:endParaRPr lang="sk-SK" dirty="0"/>
        </a:p>
      </dgm:t>
    </dgm:pt>
    <dgm:pt modelId="{5ABA73D8-7E9F-43D2-931E-20FBBE37B6F9}" type="parTrans" cxnId="{12FC864D-F321-4E00-9E43-4854D011C696}">
      <dgm:prSet/>
      <dgm:spPr/>
      <dgm:t>
        <a:bodyPr/>
        <a:lstStyle/>
        <a:p>
          <a:endParaRPr lang="sk-SK"/>
        </a:p>
      </dgm:t>
    </dgm:pt>
    <dgm:pt modelId="{7EB21305-C8AD-427E-BC60-1A9260ACFA3A}" type="sibTrans" cxnId="{12FC864D-F321-4E00-9E43-4854D011C696}">
      <dgm:prSet/>
      <dgm:spPr/>
      <dgm:t>
        <a:bodyPr/>
        <a:lstStyle/>
        <a:p>
          <a:endParaRPr lang="sk-SK"/>
        </a:p>
      </dgm:t>
    </dgm:pt>
    <dgm:pt modelId="{92BA0A11-D1F8-4D56-A590-26194BA43C66}">
      <dgm:prSet/>
      <dgm:spPr/>
      <dgm:t>
        <a:bodyPr/>
        <a:lstStyle/>
        <a:p>
          <a:r>
            <a:rPr lang="sk-SK" dirty="0" err="1" smtClean="0"/>
            <a:t>Open</a:t>
          </a:r>
          <a:r>
            <a:rPr lang="sk-SK" dirty="0" smtClean="0"/>
            <a:t> </a:t>
          </a:r>
          <a:r>
            <a:rPr lang="sk-SK" dirty="0" err="1" smtClean="0"/>
            <a:t>Science</a:t>
          </a:r>
          <a:r>
            <a:rPr lang="sk-SK" dirty="0" smtClean="0"/>
            <a:t> </a:t>
          </a:r>
          <a:r>
            <a:rPr lang="sk-SK" dirty="0" err="1" smtClean="0"/>
            <a:t>publishing</a:t>
          </a:r>
          <a:endParaRPr lang="sk-SK" dirty="0"/>
        </a:p>
      </dgm:t>
    </dgm:pt>
    <dgm:pt modelId="{BD92DF84-79C3-46D4-8F17-66FFC20E0829}" type="parTrans" cxnId="{927FC39E-516C-432D-B6D1-43CB84DEE6A6}">
      <dgm:prSet/>
      <dgm:spPr/>
      <dgm:t>
        <a:bodyPr/>
        <a:lstStyle/>
        <a:p>
          <a:endParaRPr lang="sk-SK"/>
        </a:p>
      </dgm:t>
    </dgm:pt>
    <dgm:pt modelId="{92568552-5316-4EFF-B4AF-1FB6BFF55079}" type="sibTrans" cxnId="{927FC39E-516C-432D-B6D1-43CB84DEE6A6}">
      <dgm:prSet/>
      <dgm:spPr/>
      <dgm:t>
        <a:bodyPr/>
        <a:lstStyle/>
        <a:p>
          <a:endParaRPr lang="sk-SK"/>
        </a:p>
      </dgm:t>
    </dgm:pt>
    <dgm:pt modelId="{27A1C555-AE3E-47FA-8E11-76C1903EDDF2}" type="pres">
      <dgm:prSet presAssocID="{D97174A4-FA65-4CC7-81EF-65104DA5459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k-SK"/>
        </a:p>
      </dgm:t>
    </dgm:pt>
    <dgm:pt modelId="{883BF5AE-2E81-45D4-BCBE-965450612CBF}" type="pres">
      <dgm:prSet presAssocID="{6D72674D-E5DF-40F3-AA43-9A42CD3F8AE2}" presName="hierRoot1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923FFF88-3FB1-4796-BAD3-8085F424BD19}" type="pres">
      <dgm:prSet presAssocID="{6D72674D-E5DF-40F3-AA43-9A42CD3F8AE2}" presName="rootComposite1" presStyleCnt="0"/>
      <dgm:spPr/>
      <dgm:t>
        <a:bodyPr/>
        <a:lstStyle/>
        <a:p>
          <a:endParaRPr lang="sk-SK"/>
        </a:p>
      </dgm:t>
    </dgm:pt>
    <dgm:pt modelId="{053CF281-2C6C-4F42-A5CD-ABDEC3E85E5C}" type="pres">
      <dgm:prSet presAssocID="{6D72674D-E5DF-40F3-AA43-9A42CD3F8AE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5B0876AA-94FB-41D3-AF77-D68FDB2F352D}" type="pres">
      <dgm:prSet presAssocID="{6D72674D-E5DF-40F3-AA43-9A42CD3F8AE2}" presName="rootConnector1" presStyleLbl="node1" presStyleIdx="0" presStyleCnt="0"/>
      <dgm:spPr/>
      <dgm:t>
        <a:bodyPr/>
        <a:lstStyle/>
        <a:p>
          <a:endParaRPr lang="sk-SK"/>
        </a:p>
      </dgm:t>
    </dgm:pt>
    <dgm:pt modelId="{A5A261FC-EA41-4ADD-A8C1-44B55B20EFFA}" type="pres">
      <dgm:prSet presAssocID="{6D72674D-E5DF-40F3-AA43-9A42CD3F8AE2}" presName="hierChild2" presStyleCnt="0"/>
      <dgm:spPr/>
      <dgm:t>
        <a:bodyPr/>
        <a:lstStyle/>
        <a:p>
          <a:endParaRPr lang="sk-SK"/>
        </a:p>
      </dgm:t>
    </dgm:pt>
    <dgm:pt modelId="{3D739BDC-AA59-4D6E-AB33-06B7042D6CA6}" type="pres">
      <dgm:prSet presAssocID="{05CF794B-4356-4DAE-9A04-F9101636C073}" presName="Name37" presStyleLbl="parChTrans1D2" presStyleIdx="0" presStyleCnt="3"/>
      <dgm:spPr/>
      <dgm:t>
        <a:bodyPr/>
        <a:lstStyle/>
        <a:p>
          <a:endParaRPr lang="sk-SK"/>
        </a:p>
      </dgm:t>
    </dgm:pt>
    <dgm:pt modelId="{0ADA3691-8581-44DA-B5E7-35B948606482}" type="pres">
      <dgm:prSet presAssocID="{2B725FA8-FC3D-4D48-9294-E1F983EC0EC3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6959AA7C-67E7-48D7-8FFE-2E4BABEDFD98}" type="pres">
      <dgm:prSet presAssocID="{2B725FA8-FC3D-4D48-9294-E1F983EC0EC3}" presName="rootComposite" presStyleCnt="0"/>
      <dgm:spPr/>
      <dgm:t>
        <a:bodyPr/>
        <a:lstStyle/>
        <a:p>
          <a:endParaRPr lang="sk-SK"/>
        </a:p>
      </dgm:t>
    </dgm:pt>
    <dgm:pt modelId="{34749A9D-15FA-4398-A448-E483BA7BB6E5}" type="pres">
      <dgm:prSet presAssocID="{2B725FA8-FC3D-4D48-9294-E1F983EC0EC3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8B48738D-53B5-4358-8E63-F659A6D83372}" type="pres">
      <dgm:prSet presAssocID="{2B725FA8-FC3D-4D48-9294-E1F983EC0EC3}" presName="rootConnector" presStyleLbl="node2" presStyleIdx="0" presStyleCnt="3"/>
      <dgm:spPr/>
      <dgm:t>
        <a:bodyPr/>
        <a:lstStyle/>
        <a:p>
          <a:endParaRPr lang="sk-SK"/>
        </a:p>
      </dgm:t>
    </dgm:pt>
    <dgm:pt modelId="{A56F5F87-E462-432B-B197-AD0CEA6817F0}" type="pres">
      <dgm:prSet presAssocID="{2B725FA8-FC3D-4D48-9294-E1F983EC0EC3}" presName="hierChild4" presStyleCnt="0"/>
      <dgm:spPr/>
      <dgm:t>
        <a:bodyPr/>
        <a:lstStyle/>
        <a:p>
          <a:endParaRPr lang="sk-SK"/>
        </a:p>
      </dgm:t>
    </dgm:pt>
    <dgm:pt modelId="{1D303103-7FE7-4AFB-B7DB-DBA813CB59AA}" type="pres">
      <dgm:prSet presAssocID="{C8DD0765-60F4-4493-B9B3-6F2818E873BC}" presName="Name37" presStyleLbl="parChTrans1D3" presStyleIdx="0" presStyleCnt="10"/>
      <dgm:spPr/>
      <dgm:t>
        <a:bodyPr/>
        <a:lstStyle/>
        <a:p>
          <a:endParaRPr lang="sk-SK"/>
        </a:p>
      </dgm:t>
    </dgm:pt>
    <dgm:pt modelId="{34342381-8F3B-4634-BE60-E1AC6B773AD2}" type="pres">
      <dgm:prSet presAssocID="{0A05C5F2-B2E2-4C96-A4AC-1B430EB6692B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1EB3C261-0DFF-4278-AD52-15E4A4361174}" type="pres">
      <dgm:prSet presAssocID="{0A05C5F2-B2E2-4C96-A4AC-1B430EB6692B}" presName="rootComposite" presStyleCnt="0"/>
      <dgm:spPr/>
      <dgm:t>
        <a:bodyPr/>
        <a:lstStyle/>
        <a:p>
          <a:endParaRPr lang="sk-SK"/>
        </a:p>
      </dgm:t>
    </dgm:pt>
    <dgm:pt modelId="{271D24D5-F9CD-4463-8865-A230F8A92BCB}" type="pres">
      <dgm:prSet presAssocID="{0A05C5F2-B2E2-4C96-A4AC-1B430EB6692B}" presName="rootText" presStyleLbl="node3" presStyleIdx="0" presStyleCnt="1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0F058005-A32D-4EB3-AA0D-EC6AF395601F}" type="pres">
      <dgm:prSet presAssocID="{0A05C5F2-B2E2-4C96-A4AC-1B430EB6692B}" presName="rootConnector" presStyleLbl="node3" presStyleIdx="0" presStyleCnt="10"/>
      <dgm:spPr/>
      <dgm:t>
        <a:bodyPr/>
        <a:lstStyle/>
        <a:p>
          <a:endParaRPr lang="sk-SK"/>
        </a:p>
      </dgm:t>
    </dgm:pt>
    <dgm:pt modelId="{25B1E5B7-0EED-4326-9CC0-5373ED912C31}" type="pres">
      <dgm:prSet presAssocID="{0A05C5F2-B2E2-4C96-A4AC-1B430EB6692B}" presName="hierChild4" presStyleCnt="0"/>
      <dgm:spPr/>
      <dgm:t>
        <a:bodyPr/>
        <a:lstStyle/>
        <a:p>
          <a:endParaRPr lang="sk-SK"/>
        </a:p>
      </dgm:t>
    </dgm:pt>
    <dgm:pt modelId="{DD2A0555-03E0-4568-9AB5-FB6666670F85}" type="pres">
      <dgm:prSet presAssocID="{0A05C5F2-B2E2-4C96-A4AC-1B430EB6692B}" presName="hierChild5" presStyleCnt="0"/>
      <dgm:spPr/>
      <dgm:t>
        <a:bodyPr/>
        <a:lstStyle/>
        <a:p>
          <a:endParaRPr lang="sk-SK"/>
        </a:p>
      </dgm:t>
    </dgm:pt>
    <dgm:pt modelId="{F728815B-6D12-4B97-8FAC-DB9AEA2415BF}" type="pres">
      <dgm:prSet presAssocID="{0DF5B527-02B2-4985-BD74-CE5007DD9654}" presName="Name37" presStyleLbl="parChTrans1D3" presStyleIdx="1" presStyleCnt="10"/>
      <dgm:spPr/>
      <dgm:t>
        <a:bodyPr/>
        <a:lstStyle/>
        <a:p>
          <a:endParaRPr lang="sk-SK"/>
        </a:p>
      </dgm:t>
    </dgm:pt>
    <dgm:pt modelId="{97D2873B-BD93-42F0-A4B4-C017C2F361F5}" type="pres">
      <dgm:prSet presAssocID="{ABDCCD30-FF75-467E-8399-C4516649E21C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EBAE1CDC-0AE1-4FEF-9B2C-FD67CEEEF5F6}" type="pres">
      <dgm:prSet presAssocID="{ABDCCD30-FF75-467E-8399-C4516649E21C}" presName="rootComposite" presStyleCnt="0"/>
      <dgm:spPr/>
      <dgm:t>
        <a:bodyPr/>
        <a:lstStyle/>
        <a:p>
          <a:endParaRPr lang="sk-SK"/>
        </a:p>
      </dgm:t>
    </dgm:pt>
    <dgm:pt modelId="{BF9C7E6B-20F4-4785-B06D-1E92D3E5AB73}" type="pres">
      <dgm:prSet presAssocID="{ABDCCD30-FF75-467E-8399-C4516649E21C}" presName="rootText" presStyleLbl="node3" presStyleIdx="1" presStyleCnt="1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4F0DD3BA-AAE7-4AD7-ADD6-BD76A8F71BA4}" type="pres">
      <dgm:prSet presAssocID="{ABDCCD30-FF75-467E-8399-C4516649E21C}" presName="rootConnector" presStyleLbl="node3" presStyleIdx="1" presStyleCnt="10"/>
      <dgm:spPr/>
      <dgm:t>
        <a:bodyPr/>
        <a:lstStyle/>
        <a:p>
          <a:endParaRPr lang="sk-SK"/>
        </a:p>
      </dgm:t>
    </dgm:pt>
    <dgm:pt modelId="{BA8CAB2F-1A64-42F8-810B-73529D68AC12}" type="pres">
      <dgm:prSet presAssocID="{ABDCCD30-FF75-467E-8399-C4516649E21C}" presName="hierChild4" presStyleCnt="0"/>
      <dgm:spPr/>
      <dgm:t>
        <a:bodyPr/>
        <a:lstStyle/>
        <a:p>
          <a:endParaRPr lang="sk-SK"/>
        </a:p>
      </dgm:t>
    </dgm:pt>
    <dgm:pt modelId="{8D5AEE49-A954-41D3-88BF-3CED1ED73B5C}" type="pres">
      <dgm:prSet presAssocID="{ABDCCD30-FF75-467E-8399-C4516649E21C}" presName="hierChild5" presStyleCnt="0"/>
      <dgm:spPr/>
      <dgm:t>
        <a:bodyPr/>
        <a:lstStyle/>
        <a:p>
          <a:endParaRPr lang="sk-SK"/>
        </a:p>
      </dgm:t>
    </dgm:pt>
    <dgm:pt modelId="{9ECE87E2-7E3F-4BC7-BD3A-FC6EB9DA4ADB}" type="pres">
      <dgm:prSet presAssocID="{DFC6F3B6-9C6B-4B80-B729-1D3CAA87A478}" presName="Name37" presStyleLbl="parChTrans1D3" presStyleIdx="2" presStyleCnt="10"/>
      <dgm:spPr/>
      <dgm:t>
        <a:bodyPr/>
        <a:lstStyle/>
        <a:p>
          <a:endParaRPr lang="sk-SK"/>
        </a:p>
      </dgm:t>
    </dgm:pt>
    <dgm:pt modelId="{DBED0027-AA9A-45BA-B42B-230E3D1F086F}" type="pres">
      <dgm:prSet presAssocID="{C7DB77CF-D760-4282-BF01-87355CF985C2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C8583AAE-1C05-476F-AFB2-58FC137F6934}" type="pres">
      <dgm:prSet presAssocID="{C7DB77CF-D760-4282-BF01-87355CF985C2}" presName="rootComposite" presStyleCnt="0"/>
      <dgm:spPr/>
      <dgm:t>
        <a:bodyPr/>
        <a:lstStyle/>
        <a:p>
          <a:endParaRPr lang="sk-SK"/>
        </a:p>
      </dgm:t>
    </dgm:pt>
    <dgm:pt modelId="{68D83543-1847-4B60-B27B-6381991A754F}" type="pres">
      <dgm:prSet presAssocID="{C7DB77CF-D760-4282-BF01-87355CF985C2}" presName="rootText" presStyleLbl="node3" presStyleIdx="2" presStyleCnt="1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917DDFDE-3291-4506-8B86-8D68A24D5B85}" type="pres">
      <dgm:prSet presAssocID="{C7DB77CF-D760-4282-BF01-87355CF985C2}" presName="rootConnector" presStyleLbl="node3" presStyleIdx="2" presStyleCnt="10"/>
      <dgm:spPr/>
      <dgm:t>
        <a:bodyPr/>
        <a:lstStyle/>
        <a:p>
          <a:endParaRPr lang="sk-SK"/>
        </a:p>
      </dgm:t>
    </dgm:pt>
    <dgm:pt modelId="{156AEDD1-C5E6-431F-BAA2-521188096998}" type="pres">
      <dgm:prSet presAssocID="{C7DB77CF-D760-4282-BF01-87355CF985C2}" presName="hierChild4" presStyleCnt="0"/>
      <dgm:spPr/>
      <dgm:t>
        <a:bodyPr/>
        <a:lstStyle/>
        <a:p>
          <a:endParaRPr lang="sk-SK"/>
        </a:p>
      </dgm:t>
    </dgm:pt>
    <dgm:pt modelId="{49F6E844-A7F9-4EA3-869B-B9AC3028F21E}" type="pres">
      <dgm:prSet presAssocID="{C7DB77CF-D760-4282-BF01-87355CF985C2}" presName="hierChild5" presStyleCnt="0"/>
      <dgm:spPr/>
      <dgm:t>
        <a:bodyPr/>
        <a:lstStyle/>
        <a:p>
          <a:endParaRPr lang="sk-SK"/>
        </a:p>
      </dgm:t>
    </dgm:pt>
    <dgm:pt modelId="{D0DCDA2F-6112-4290-AA81-126070CFEC0B}" type="pres">
      <dgm:prSet presAssocID="{183375AE-5800-4FBA-B5DC-E5E9EC5C96A3}" presName="Name37" presStyleLbl="parChTrans1D3" presStyleIdx="3" presStyleCnt="10"/>
      <dgm:spPr/>
      <dgm:t>
        <a:bodyPr/>
        <a:lstStyle/>
        <a:p>
          <a:endParaRPr lang="sk-SK"/>
        </a:p>
      </dgm:t>
    </dgm:pt>
    <dgm:pt modelId="{87291C28-AC9C-4AB0-A40A-74FE9F732118}" type="pres">
      <dgm:prSet presAssocID="{E1B60776-DB6C-44C8-9483-E9703CB1CA79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EB7781EB-1732-42A6-B83A-41221F1170D0}" type="pres">
      <dgm:prSet presAssocID="{E1B60776-DB6C-44C8-9483-E9703CB1CA79}" presName="rootComposite" presStyleCnt="0"/>
      <dgm:spPr/>
      <dgm:t>
        <a:bodyPr/>
        <a:lstStyle/>
        <a:p>
          <a:endParaRPr lang="sk-SK"/>
        </a:p>
      </dgm:t>
    </dgm:pt>
    <dgm:pt modelId="{23AC3B71-1A73-406B-8F79-F9C6B87D8A39}" type="pres">
      <dgm:prSet presAssocID="{E1B60776-DB6C-44C8-9483-E9703CB1CA79}" presName="rootText" presStyleLbl="node3" presStyleIdx="3" presStyleCnt="1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FB52B73B-94D3-42B8-A315-FD75D9BEA90B}" type="pres">
      <dgm:prSet presAssocID="{E1B60776-DB6C-44C8-9483-E9703CB1CA79}" presName="rootConnector" presStyleLbl="node3" presStyleIdx="3" presStyleCnt="10"/>
      <dgm:spPr/>
      <dgm:t>
        <a:bodyPr/>
        <a:lstStyle/>
        <a:p>
          <a:endParaRPr lang="sk-SK"/>
        </a:p>
      </dgm:t>
    </dgm:pt>
    <dgm:pt modelId="{9BA8C3DE-3B82-496E-86A6-C8A58C1901DB}" type="pres">
      <dgm:prSet presAssocID="{E1B60776-DB6C-44C8-9483-E9703CB1CA79}" presName="hierChild4" presStyleCnt="0"/>
      <dgm:spPr/>
      <dgm:t>
        <a:bodyPr/>
        <a:lstStyle/>
        <a:p>
          <a:endParaRPr lang="sk-SK"/>
        </a:p>
      </dgm:t>
    </dgm:pt>
    <dgm:pt modelId="{43176E51-E81F-475E-AD48-7451ACFB756F}" type="pres">
      <dgm:prSet presAssocID="{E1B60776-DB6C-44C8-9483-E9703CB1CA79}" presName="hierChild5" presStyleCnt="0"/>
      <dgm:spPr/>
      <dgm:t>
        <a:bodyPr/>
        <a:lstStyle/>
        <a:p>
          <a:endParaRPr lang="sk-SK"/>
        </a:p>
      </dgm:t>
    </dgm:pt>
    <dgm:pt modelId="{057BC333-FBFA-4152-B0A8-68FF55CC29E9}" type="pres">
      <dgm:prSet presAssocID="{2B725FA8-FC3D-4D48-9294-E1F983EC0EC3}" presName="hierChild5" presStyleCnt="0"/>
      <dgm:spPr/>
      <dgm:t>
        <a:bodyPr/>
        <a:lstStyle/>
        <a:p>
          <a:endParaRPr lang="sk-SK"/>
        </a:p>
      </dgm:t>
    </dgm:pt>
    <dgm:pt modelId="{919593CF-17F4-4EA0-9A1E-ABAB9B6C167E}" type="pres">
      <dgm:prSet presAssocID="{FA7F8FFA-18C1-483C-94B6-6348D4AC970D}" presName="Name37" presStyleLbl="parChTrans1D2" presStyleIdx="1" presStyleCnt="3"/>
      <dgm:spPr/>
      <dgm:t>
        <a:bodyPr/>
        <a:lstStyle/>
        <a:p>
          <a:endParaRPr lang="sk-SK"/>
        </a:p>
      </dgm:t>
    </dgm:pt>
    <dgm:pt modelId="{9E63A032-67AB-41E7-AF4E-52686E95F1C7}" type="pres">
      <dgm:prSet presAssocID="{8818F0AE-7D99-4726-BD55-AE0B3A11FB99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463A52E5-23A4-452A-A82B-1A63F3672886}" type="pres">
      <dgm:prSet presAssocID="{8818F0AE-7D99-4726-BD55-AE0B3A11FB99}" presName="rootComposite" presStyleCnt="0"/>
      <dgm:spPr/>
      <dgm:t>
        <a:bodyPr/>
        <a:lstStyle/>
        <a:p>
          <a:endParaRPr lang="sk-SK"/>
        </a:p>
      </dgm:t>
    </dgm:pt>
    <dgm:pt modelId="{2C64059C-3975-4061-A77B-1217DAE39345}" type="pres">
      <dgm:prSet presAssocID="{8818F0AE-7D99-4726-BD55-AE0B3A11FB9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BECFD497-7C41-468B-B8C4-0C4DE221F147}" type="pres">
      <dgm:prSet presAssocID="{8818F0AE-7D99-4726-BD55-AE0B3A11FB99}" presName="rootConnector" presStyleLbl="node2" presStyleIdx="1" presStyleCnt="3"/>
      <dgm:spPr/>
      <dgm:t>
        <a:bodyPr/>
        <a:lstStyle/>
        <a:p>
          <a:endParaRPr lang="sk-SK"/>
        </a:p>
      </dgm:t>
    </dgm:pt>
    <dgm:pt modelId="{E45B3654-0D4C-43F6-B939-BECDF13C80E7}" type="pres">
      <dgm:prSet presAssocID="{8818F0AE-7D99-4726-BD55-AE0B3A11FB99}" presName="hierChild4" presStyleCnt="0"/>
      <dgm:spPr/>
      <dgm:t>
        <a:bodyPr/>
        <a:lstStyle/>
        <a:p>
          <a:endParaRPr lang="sk-SK"/>
        </a:p>
      </dgm:t>
    </dgm:pt>
    <dgm:pt modelId="{120FBF86-6B15-49D0-BBEA-5549E221DB7E}" type="pres">
      <dgm:prSet presAssocID="{B3D7E7DB-5C1A-4441-AA35-5CEA4F054070}" presName="Name37" presStyleLbl="parChTrans1D3" presStyleIdx="4" presStyleCnt="10"/>
      <dgm:spPr/>
      <dgm:t>
        <a:bodyPr/>
        <a:lstStyle/>
        <a:p>
          <a:endParaRPr lang="sk-SK"/>
        </a:p>
      </dgm:t>
    </dgm:pt>
    <dgm:pt modelId="{26418410-A829-4B63-8E5C-6FD79AA90D99}" type="pres">
      <dgm:prSet presAssocID="{9EFADC7E-3849-42BA-9047-FACC0CE9C702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004E9074-C357-4360-BD3D-F59CA0D3558C}" type="pres">
      <dgm:prSet presAssocID="{9EFADC7E-3849-42BA-9047-FACC0CE9C702}" presName="rootComposite" presStyleCnt="0"/>
      <dgm:spPr/>
      <dgm:t>
        <a:bodyPr/>
        <a:lstStyle/>
        <a:p>
          <a:endParaRPr lang="sk-SK"/>
        </a:p>
      </dgm:t>
    </dgm:pt>
    <dgm:pt modelId="{D372693C-2EF0-48C1-A2EA-42FBABE6EA03}" type="pres">
      <dgm:prSet presAssocID="{9EFADC7E-3849-42BA-9047-FACC0CE9C702}" presName="rootText" presStyleLbl="node3" presStyleIdx="4" presStyleCnt="1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DEB5F373-BBF1-46C8-BC7D-AA5255792A25}" type="pres">
      <dgm:prSet presAssocID="{9EFADC7E-3849-42BA-9047-FACC0CE9C702}" presName="rootConnector" presStyleLbl="node3" presStyleIdx="4" presStyleCnt="10"/>
      <dgm:spPr/>
      <dgm:t>
        <a:bodyPr/>
        <a:lstStyle/>
        <a:p>
          <a:endParaRPr lang="sk-SK"/>
        </a:p>
      </dgm:t>
    </dgm:pt>
    <dgm:pt modelId="{AF10B220-53EE-4E68-9205-4EDD5F613C8F}" type="pres">
      <dgm:prSet presAssocID="{9EFADC7E-3849-42BA-9047-FACC0CE9C702}" presName="hierChild4" presStyleCnt="0"/>
      <dgm:spPr/>
      <dgm:t>
        <a:bodyPr/>
        <a:lstStyle/>
        <a:p>
          <a:endParaRPr lang="sk-SK"/>
        </a:p>
      </dgm:t>
    </dgm:pt>
    <dgm:pt modelId="{8F5B9C7D-02BB-48E6-9103-C87A339195FC}" type="pres">
      <dgm:prSet presAssocID="{9EFADC7E-3849-42BA-9047-FACC0CE9C702}" presName="hierChild5" presStyleCnt="0"/>
      <dgm:spPr/>
      <dgm:t>
        <a:bodyPr/>
        <a:lstStyle/>
        <a:p>
          <a:endParaRPr lang="sk-SK"/>
        </a:p>
      </dgm:t>
    </dgm:pt>
    <dgm:pt modelId="{029DCA8D-A2DD-4468-BF71-A63C32632C6B}" type="pres">
      <dgm:prSet presAssocID="{F344CBBB-692B-4261-BF12-BF26FCD7DF89}" presName="Name37" presStyleLbl="parChTrans1D3" presStyleIdx="5" presStyleCnt="10"/>
      <dgm:spPr/>
      <dgm:t>
        <a:bodyPr/>
        <a:lstStyle/>
        <a:p>
          <a:endParaRPr lang="sk-SK"/>
        </a:p>
      </dgm:t>
    </dgm:pt>
    <dgm:pt modelId="{37DB39F2-E972-4561-BEFC-D4F20822B803}" type="pres">
      <dgm:prSet presAssocID="{EE1BD335-8667-4638-A352-72C6865AB058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E39C6DE3-EA6F-4FA4-8A3A-5CC37A0261A0}" type="pres">
      <dgm:prSet presAssocID="{EE1BD335-8667-4638-A352-72C6865AB058}" presName="rootComposite" presStyleCnt="0"/>
      <dgm:spPr/>
      <dgm:t>
        <a:bodyPr/>
        <a:lstStyle/>
        <a:p>
          <a:endParaRPr lang="sk-SK"/>
        </a:p>
      </dgm:t>
    </dgm:pt>
    <dgm:pt modelId="{E6DF14CB-D281-4A5C-8D8D-54AB8E6ABE45}" type="pres">
      <dgm:prSet presAssocID="{EE1BD335-8667-4638-A352-72C6865AB058}" presName="rootText" presStyleLbl="node3" presStyleIdx="5" presStyleCnt="1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588BC568-92CD-4C98-8B81-2CEA7673AC2A}" type="pres">
      <dgm:prSet presAssocID="{EE1BD335-8667-4638-A352-72C6865AB058}" presName="rootConnector" presStyleLbl="node3" presStyleIdx="5" presStyleCnt="10"/>
      <dgm:spPr/>
      <dgm:t>
        <a:bodyPr/>
        <a:lstStyle/>
        <a:p>
          <a:endParaRPr lang="sk-SK"/>
        </a:p>
      </dgm:t>
    </dgm:pt>
    <dgm:pt modelId="{2E77FFFB-407E-43D4-9B28-AA8734B33DA5}" type="pres">
      <dgm:prSet presAssocID="{EE1BD335-8667-4638-A352-72C6865AB058}" presName="hierChild4" presStyleCnt="0"/>
      <dgm:spPr/>
      <dgm:t>
        <a:bodyPr/>
        <a:lstStyle/>
        <a:p>
          <a:endParaRPr lang="sk-SK"/>
        </a:p>
      </dgm:t>
    </dgm:pt>
    <dgm:pt modelId="{34B92BF4-1122-4CFF-8718-3D28C2110F96}" type="pres">
      <dgm:prSet presAssocID="{EE1BD335-8667-4638-A352-72C6865AB058}" presName="hierChild5" presStyleCnt="0"/>
      <dgm:spPr/>
      <dgm:t>
        <a:bodyPr/>
        <a:lstStyle/>
        <a:p>
          <a:endParaRPr lang="sk-SK"/>
        </a:p>
      </dgm:t>
    </dgm:pt>
    <dgm:pt modelId="{B7193978-6AB4-41D8-B56D-38240973EFE6}" type="pres">
      <dgm:prSet presAssocID="{8818F0AE-7D99-4726-BD55-AE0B3A11FB99}" presName="hierChild5" presStyleCnt="0"/>
      <dgm:spPr/>
      <dgm:t>
        <a:bodyPr/>
        <a:lstStyle/>
        <a:p>
          <a:endParaRPr lang="sk-SK"/>
        </a:p>
      </dgm:t>
    </dgm:pt>
    <dgm:pt modelId="{09016D08-09D3-4C32-A1E6-263EC04DD8E4}" type="pres">
      <dgm:prSet presAssocID="{5BFCADA4-2EBC-41E9-B8E7-031321E1BACE}" presName="Name37" presStyleLbl="parChTrans1D2" presStyleIdx="2" presStyleCnt="3"/>
      <dgm:spPr/>
      <dgm:t>
        <a:bodyPr/>
        <a:lstStyle/>
        <a:p>
          <a:endParaRPr lang="sk-SK"/>
        </a:p>
      </dgm:t>
    </dgm:pt>
    <dgm:pt modelId="{0DC0A4DE-05DF-4819-A5EF-0E3CE40A27A0}" type="pres">
      <dgm:prSet presAssocID="{9923F35D-1445-4836-B978-EAC3D2B70FEF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A62EFF42-96D2-41A1-A1A5-0F928350559D}" type="pres">
      <dgm:prSet presAssocID="{9923F35D-1445-4836-B978-EAC3D2B70FEF}" presName="rootComposite" presStyleCnt="0"/>
      <dgm:spPr/>
      <dgm:t>
        <a:bodyPr/>
        <a:lstStyle/>
        <a:p>
          <a:endParaRPr lang="sk-SK"/>
        </a:p>
      </dgm:t>
    </dgm:pt>
    <dgm:pt modelId="{425A36D3-67CD-44BC-BD13-F3F36B040227}" type="pres">
      <dgm:prSet presAssocID="{9923F35D-1445-4836-B978-EAC3D2B70FEF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B551D5E6-73DF-42C1-9C27-E8C5FD9DBA66}" type="pres">
      <dgm:prSet presAssocID="{9923F35D-1445-4836-B978-EAC3D2B70FEF}" presName="rootConnector" presStyleLbl="node2" presStyleIdx="2" presStyleCnt="3"/>
      <dgm:spPr/>
      <dgm:t>
        <a:bodyPr/>
        <a:lstStyle/>
        <a:p>
          <a:endParaRPr lang="sk-SK"/>
        </a:p>
      </dgm:t>
    </dgm:pt>
    <dgm:pt modelId="{ECDD54DC-6E93-4204-AC94-A4806166B5EC}" type="pres">
      <dgm:prSet presAssocID="{9923F35D-1445-4836-B978-EAC3D2B70FEF}" presName="hierChild4" presStyleCnt="0"/>
      <dgm:spPr/>
      <dgm:t>
        <a:bodyPr/>
        <a:lstStyle/>
        <a:p>
          <a:endParaRPr lang="sk-SK"/>
        </a:p>
      </dgm:t>
    </dgm:pt>
    <dgm:pt modelId="{50D4C502-1743-4833-9837-BC388CC145D6}" type="pres">
      <dgm:prSet presAssocID="{72C5D0B5-25B8-463C-8E43-389D593672A5}" presName="Name37" presStyleLbl="parChTrans1D3" presStyleIdx="6" presStyleCnt="10"/>
      <dgm:spPr/>
      <dgm:t>
        <a:bodyPr/>
        <a:lstStyle/>
        <a:p>
          <a:endParaRPr lang="sk-SK"/>
        </a:p>
      </dgm:t>
    </dgm:pt>
    <dgm:pt modelId="{81D576D2-E2A3-4217-8D38-507BC507FFAB}" type="pres">
      <dgm:prSet presAssocID="{FA976B93-B20E-4FEF-91FD-60F33BE9FFC3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8E6A8221-6C96-4D73-AC0D-48F71AEC7D12}" type="pres">
      <dgm:prSet presAssocID="{FA976B93-B20E-4FEF-91FD-60F33BE9FFC3}" presName="rootComposite" presStyleCnt="0"/>
      <dgm:spPr/>
      <dgm:t>
        <a:bodyPr/>
        <a:lstStyle/>
        <a:p>
          <a:endParaRPr lang="sk-SK"/>
        </a:p>
      </dgm:t>
    </dgm:pt>
    <dgm:pt modelId="{F62A9A89-BB4C-49B7-B6A6-F987F86F7D4F}" type="pres">
      <dgm:prSet presAssocID="{FA976B93-B20E-4FEF-91FD-60F33BE9FFC3}" presName="rootText" presStyleLbl="node3" presStyleIdx="6" presStyleCnt="1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82EEA3E2-200F-434C-A097-0FF966792F80}" type="pres">
      <dgm:prSet presAssocID="{FA976B93-B20E-4FEF-91FD-60F33BE9FFC3}" presName="rootConnector" presStyleLbl="node3" presStyleIdx="6" presStyleCnt="10"/>
      <dgm:spPr/>
      <dgm:t>
        <a:bodyPr/>
        <a:lstStyle/>
        <a:p>
          <a:endParaRPr lang="sk-SK"/>
        </a:p>
      </dgm:t>
    </dgm:pt>
    <dgm:pt modelId="{AA7AA86F-567A-40DE-BF8C-27B87628DEE1}" type="pres">
      <dgm:prSet presAssocID="{FA976B93-B20E-4FEF-91FD-60F33BE9FFC3}" presName="hierChild4" presStyleCnt="0"/>
      <dgm:spPr/>
      <dgm:t>
        <a:bodyPr/>
        <a:lstStyle/>
        <a:p>
          <a:endParaRPr lang="sk-SK"/>
        </a:p>
      </dgm:t>
    </dgm:pt>
    <dgm:pt modelId="{F9BDA515-C287-46BC-8555-3530C988D38A}" type="pres">
      <dgm:prSet presAssocID="{FA976B93-B20E-4FEF-91FD-60F33BE9FFC3}" presName="hierChild5" presStyleCnt="0"/>
      <dgm:spPr/>
      <dgm:t>
        <a:bodyPr/>
        <a:lstStyle/>
        <a:p>
          <a:endParaRPr lang="sk-SK"/>
        </a:p>
      </dgm:t>
    </dgm:pt>
    <dgm:pt modelId="{AB293A97-4A3D-43E5-821A-DDA84FAE11D2}" type="pres">
      <dgm:prSet presAssocID="{78C34208-5F60-4CC4-B2B3-C4CAFB980E9D}" presName="Name37" presStyleLbl="parChTrans1D3" presStyleIdx="7" presStyleCnt="10"/>
      <dgm:spPr/>
      <dgm:t>
        <a:bodyPr/>
        <a:lstStyle/>
        <a:p>
          <a:endParaRPr lang="sk-SK"/>
        </a:p>
      </dgm:t>
    </dgm:pt>
    <dgm:pt modelId="{F9A36DF3-759D-46D6-AD9F-E2855BA16CBE}" type="pres">
      <dgm:prSet presAssocID="{2A4075E5-7289-49B5-A31B-6C1E9C7DA2B0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B3DEFAA9-9571-44C1-8872-2A3FAFB836C5}" type="pres">
      <dgm:prSet presAssocID="{2A4075E5-7289-49B5-A31B-6C1E9C7DA2B0}" presName="rootComposite" presStyleCnt="0"/>
      <dgm:spPr/>
      <dgm:t>
        <a:bodyPr/>
        <a:lstStyle/>
        <a:p>
          <a:endParaRPr lang="sk-SK"/>
        </a:p>
      </dgm:t>
    </dgm:pt>
    <dgm:pt modelId="{E7D07C28-1996-4273-BED7-3FFC710641CC}" type="pres">
      <dgm:prSet presAssocID="{2A4075E5-7289-49B5-A31B-6C1E9C7DA2B0}" presName="rootText" presStyleLbl="node3" presStyleIdx="7" presStyleCnt="1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B484BF45-4A47-4968-8A95-BA4E28FDC4A1}" type="pres">
      <dgm:prSet presAssocID="{2A4075E5-7289-49B5-A31B-6C1E9C7DA2B0}" presName="rootConnector" presStyleLbl="node3" presStyleIdx="7" presStyleCnt="10"/>
      <dgm:spPr/>
      <dgm:t>
        <a:bodyPr/>
        <a:lstStyle/>
        <a:p>
          <a:endParaRPr lang="sk-SK"/>
        </a:p>
      </dgm:t>
    </dgm:pt>
    <dgm:pt modelId="{3F070E50-C69B-433E-9EC4-76287937AF9A}" type="pres">
      <dgm:prSet presAssocID="{2A4075E5-7289-49B5-A31B-6C1E9C7DA2B0}" presName="hierChild4" presStyleCnt="0"/>
      <dgm:spPr/>
      <dgm:t>
        <a:bodyPr/>
        <a:lstStyle/>
        <a:p>
          <a:endParaRPr lang="sk-SK"/>
        </a:p>
      </dgm:t>
    </dgm:pt>
    <dgm:pt modelId="{815A605C-1937-4E8A-9661-80EB94F330B6}" type="pres">
      <dgm:prSet presAssocID="{2A4075E5-7289-49B5-A31B-6C1E9C7DA2B0}" presName="hierChild5" presStyleCnt="0"/>
      <dgm:spPr/>
      <dgm:t>
        <a:bodyPr/>
        <a:lstStyle/>
        <a:p>
          <a:endParaRPr lang="sk-SK"/>
        </a:p>
      </dgm:t>
    </dgm:pt>
    <dgm:pt modelId="{2F055BE8-186C-4060-81E7-993449D09098}" type="pres">
      <dgm:prSet presAssocID="{5ABA73D8-7E9F-43D2-931E-20FBBE37B6F9}" presName="Name37" presStyleLbl="parChTrans1D3" presStyleIdx="8" presStyleCnt="10"/>
      <dgm:spPr/>
      <dgm:t>
        <a:bodyPr/>
        <a:lstStyle/>
        <a:p>
          <a:endParaRPr lang="sk-SK"/>
        </a:p>
      </dgm:t>
    </dgm:pt>
    <dgm:pt modelId="{EA244A49-61E2-490D-9BD8-442E258B8AE3}" type="pres">
      <dgm:prSet presAssocID="{8B6EA8CA-3090-43F2-9557-BE2C29DE22AE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E2CE4AD2-35E4-46A7-A264-393FA5EE8CCD}" type="pres">
      <dgm:prSet presAssocID="{8B6EA8CA-3090-43F2-9557-BE2C29DE22AE}" presName="rootComposite" presStyleCnt="0"/>
      <dgm:spPr/>
      <dgm:t>
        <a:bodyPr/>
        <a:lstStyle/>
        <a:p>
          <a:endParaRPr lang="sk-SK"/>
        </a:p>
      </dgm:t>
    </dgm:pt>
    <dgm:pt modelId="{C8C3D536-0C38-452C-AA0D-7988868F61D3}" type="pres">
      <dgm:prSet presAssocID="{8B6EA8CA-3090-43F2-9557-BE2C29DE22AE}" presName="rootText" presStyleLbl="node3" presStyleIdx="8" presStyleCnt="1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7F3700CD-BD8F-4241-B3BE-1BA104653237}" type="pres">
      <dgm:prSet presAssocID="{8B6EA8CA-3090-43F2-9557-BE2C29DE22AE}" presName="rootConnector" presStyleLbl="node3" presStyleIdx="8" presStyleCnt="10"/>
      <dgm:spPr/>
      <dgm:t>
        <a:bodyPr/>
        <a:lstStyle/>
        <a:p>
          <a:endParaRPr lang="sk-SK"/>
        </a:p>
      </dgm:t>
    </dgm:pt>
    <dgm:pt modelId="{4C44EA5B-EF5E-4226-B2FA-D648055878F5}" type="pres">
      <dgm:prSet presAssocID="{8B6EA8CA-3090-43F2-9557-BE2C29DE22AE}" presName="hierChild4" presStyleCnt="0"/>
      <dgm:spPr/>
      <dgm:t>
        <a:bodyPr/>
        <a:lstStyle/>
        <a:p>
          <a:endParaRPr lang="sk-SK"/>
        </a:p>
      </dgm:t>
    </dgm:pt>
    <dgm:pt modelId="{0BCB5F76-4A93-472B-8661-B66E6CF54084}" type="pres">
      <dgm:prSet presAssocID="{8B6EA8CA-3090-43F2-9557-BE2C29DE22AE}" presName="hierChild5" presStyleCnt="0"/>
      <dgm:spPr/>
      <dgm:t>
        <a:bodyPr/>
        <a:lstStyle/>
        <a:p>
          <a:endParaRPr lang="sk-SK"/>
        </a:p>
      </dgm:t>
    </dgm:pt>
    <dgm:pt modelId="{4C87C1E2-860D-4640-9DFA-50D5EC6AE91F}" type="pres">
      <dgm:prSet presAssocID="{BD92DF84-79C3-46D4-8F17-66FFC20E0829}" presName="Name37" presStyleLbl="parChTrans1D3" presStyleIdx="9" presStyleCnt="10"/>
      <dgm:spPr/>
      <dgm:t>
        <a:bodyPr/>
        <a:lstStyle/>
        <a:p>
          <a:endParaRPr lang="sk-SK"/>
        </a:p>
      </dgm:t>
    </dgm:pt>
    <dgm:pt modelId="{5BEF4969-07CC-4CA8-B830-50FB6758DE16}" type="pres">
      <dgm:prSet presAssocID="{92BA0A11-D1F8-4D56-A590-26194BA43C66}" presName="hierRoot2" presStyleCnt="0">
        <dgm:presLayoutVars>
          <dgm:hierBranch val="init"/>
        </dgm:presLayoutVars>
      </dgm:prSet>
      <dgm:spPr/>
      <dgm:t>
        <a:bodyPr/>
        <a:lstStyle/>
        <a:p>
          <a:endParaRPr lang="sk-SK"/>
        </a:p>
      </dgm:t>
    </dgm:pt>
    <dgm:pt modelId="{B796C97F-D4CD-4E1E-9616-D55C7A0B5E71}" type="pres">
      <dgm:prSet presAssocID="{92BA0A11-D1F8-4D56-A590-26194BA43C66}" presName="rootComposite" presStyleCnt="0"/>
      <dgm:spPr/>
      <dgm:t>
        <a:bodyPr/>
        <a:lstStyle/>
        <a:p>
          <a:endParaRPr lang="sk-SK"/>
        </a:p>
      </dgm:t>
    </dgm:pt>
    <dgm:pt modelId="{31A044CC-AF03-4DC9-A865-617538607F26}" type="pres">
      <dgm:prSet presAssocID="{92BA0A11-D1F8-4D56-A590-26194BA43C66}" presName="rootText" presStyleLbl="node3" presStyleIdx="9" presStyleCnt="1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F5455F4B-1093-4C43-AC44-76C5A2A28487}" type="pres">
      <dgm:prSet presAssocID="{92BA0A11-D1F8-4D56-A590-26194BA43C66}" presName="rootConnector" presStyleLbl="node3" presStyleIdx="9" presStyleCnt="10"/>
      <dgm:spPr/>
      <dgm:t>
        <a:bodyPr/>
        <a:lstStyle/>
        <a:p>
          <a:endParaRPr lang="sk-SK"/>
        </a:p>
      </dgm:t>
    </dgm:pt>
    <dgm:pt modelId="{88C5333F-68A4-4C79-9940-4AE3030ED963}" type="pres">
      <dgm:prSet presAssocID="{92BA0A11-D1F8-4D56-A590-26194BA43C66}" presName="hierChild4" presStyleCnt="0"/>
      <dgm:spPr/>
      <dgm:t>
        <a:bodyPr/>
        <a:lstStyle/>
        <a:p>
          <a:endParaRPr lang="sk-SK"/>
        </a:p>
      </dgm:t>
    </dgm:pt>
    <dgm:pt modelId="{927D6A69-ECB2-4228-8D1F-F612FAFCDB63}" type="pres">
      <dgm:prSet presAssocID="{92BA0A11-D1F8-4D56-A590-26194BA43C66}" presName="hierChild5" presStyleCnt="0"/>
      <dgm:spPr/>
      <dgm:t>
        <a:bodyPr/>
        <a:lstStyle/>
        <a:p>
          <a:endParaRPr lang="sk-SK"/>
        </a:p>
      </dgm:t>
    </dgm:pt>
    <dgm:pt modelId="{1AED1705-9B4E-410F-8719-FA1527235CA1}" type="pres">
      <dgm:prSet presAssocID="{9923F35D-1445-4836-B978-EAC3D2B70FEF}" presName="hierChild5" presStyleCnt="0"/>
      <dgm:spPr/>
      <dgm:t>
        <a:bodyPr/>
        <a:lstStyle/>
        <a:p>
          <a:endParaRPr lang="sk-SK"/>
        </a:p>
      </dgm:t>
    </dgm:pt>
    <dgm:pt modelId="{FAC33E14-0F61-471F-A587-1DCA6F711623}" type="pres">
      <dgm:prSet presAssocID="{6D72674D-E5DF-40F3-AA43-9A42CD3F8AE2}" presName="hierChild3" presStyleCnt="0"/>
      <dgm:spPr/>
      <dgm:t>
        <a:bodyPr/>
        <a:lstStyle/>
        <a:p>
          <a:endParaRPr lang="sk-SK"/>
        </a:p>
      </dgm:t>
    </dgm:pt>
  </dgm:ptLst>
  <dgm:cxnLst>
    <dgm:cxn modelId="{BD46718F-24CF-4DC4-8A76-5BEB14E95684}" type="presOf" srcId="{6D72674D-E5DF-40F3-AA43-9A42CD3F8AE2}" destId="{5B0876AA-94FB-41D3-AF77-D68FDB2F352D}" srcOrd="1" destOrd="0" presId="urn:microsoft.com/office/officeart/2005/8/layout/orgChart1"/>
    <dgm:cxn modelId="{3B09F5B6-ECAF-47B8-91C3-06C7CE1C6ADD}" srcId="{6D72674D-E5DF-40F3-AA43-9A42CD3F8AE2}" destId="{2B725FA8-FC3D-4D48-9294-E1F983EC0EC3}" srcOrd="0" destOrd="0" parTransId="{05CF794B-4356-4DAE-9A04-F9101636C073}" sibTransId="{F3F6DFB7-C438-4694-AD18-A658F09664F2}"/>
    <dgm:cxn modelId="{927FC39E-516C-432D-B6D1-43CB84DEE6A6}" srcId="{9923F35D-1445-4836-B978-EAC3D2B70FEF}" destId="{92BA0A11-D1F8-4D56-A590-26194BA43C66}" srcOrd="3" destOrd="0" parTransId="{BD92DF84-79C3-46D4-8F17-66FFC20E0829}" sibTransId="{92568552-5316-4EFF-B4AF-1FB6BFF55079}"/>
    <dgm:cxn modelId="{C928DFEE-6417-469F-9A9A-B19E50B8F487}" type="presOf" srcId="{B3D7E7DB-5C1A-4441-AA35-5CEA4F054070}" destId="{120FBF86-6B15-49D0-BBEA-5549E221DB7E}" srcOrd="0" destOrd="0" presId="urn:microsoft.com/office/officeart/2005/8/layout/orgChart1"/>
    <dgm:cxn modelId="{7991ADCB-BE81-414F-90D1-F920E901C11F}" srcId="{8818F0AE-7D99-4726-BD55-AE0B3A11FB99}" destId="{EE1BD335-8667-4638-A352-72C6865AB058}" srcOrd="1" destOrd="0" parTransId="{F344CBBB-692B-4261-BF12-BF26FCD7DF89}" sibTransId="{1372EFB9-8A50-4B10-B5FE-89B8B0EF98FE}"/>
    <dgm:cxn modelId="{BE504B47-6D99-4421-BD5E-9CBEC07E5AA7}" type="presOf" srcId="{EE1BD335-8667-4638-A352-72C6865AB058}" destId="{E6DF14CB-D281-4A5C-8D8D-54AB8E6ABE45}" srcOrd="0" destOrd="0" presId="urn:microsoft.com/office/officeart/2005/8/layout/orgChart1"/>
    <dgm:cxn modelId="{4A1B73CC-0911-45B5-8886-2C0FA54CA30B}" type="presOf" srcId="{8818F0AE-7D99-4726-BD55-AE0B3A11FB99}" destId="{BECFD497-7C41-468B-B8C4-0C4DE221F147}" srcOrd="1" destOrd="0" presId="urn:microsoft.com/office/officeart/2005/8/layout/orgChart1"/>
    <dgm:cxn modelId="{856BFCDF-3454-4DE8-9E7F-279C84EDBD87}" type="presOf" srcId="{92BA0A11-D1F8-4D56-A590-26194BA43C66}" destId="{F5455F4B-1093-4C43-AC44-76C5A2A28487}" srcOrd="1" destOrd="0" presId="urn:microsoft.com/office/officeart/2005/8/layout/orgChart1"/>
    <dgm:cxn modelId="{E9037D5E-F1BB-48B3-BF2E-139A8E1C8E51}" type="presOf" srcId="{ABDCCD30-FF75-467E-8399-C4516649E21C}" destId="{BF9C7E6B-20F4-4785-B06D-1E92D3E5AB73}" srcOrd="0" destOrd="0" presId="urn:microsoft.com/office/officeart/2005/8/layout/orgChart1"/>
    <dgm:cxn modelId="{3404C493-747C-4667-9D0D-20E713798FCE}" type="presOf" srcId="{FA976B93-B20E-4FEF-91FD-60F33BE9FFC3}" destId="{F62A9A89-BB4C-49B7-B6A6-F987F86F7D4F}" srcOrd="0" destOrd="0" presId="urn:microsoft.com/office/officeart/2005/8/layout/orgChart1"/>
    <dgm:cxn modelId="{789A13DC-C22D-4C77-B270-E96B7A840A8A}" srcId="{8818F0AE-7D99-4726-BD55-AE0B3A11FB99}" destId="{9EFADC7E-3849-42BA-9047-FACC0CE9C702}" srcOrd="0" destOrd="0" parTransId="{B3D7E7DB-5C1A-4441-AA35-5CEA4F054070}" sibTransId="{C29B0139-402B-4F42-A503-B8F16EFEECB1}"/>
    <dgm:cxn modelId="{49505E60-3C9A-4B01-A2AD-63A98852FA3E}" type="presOf" srcId="{0DF5B527-02B2-4985-BD74-CE5007DD9654}" destId="{F728815B-6D12-4B97-8FAC-DB9AEA2415BF}" srcOrd="0" destOrd="0" presId="urn:microsoft.com/office/officeart/2005/8/layout/orgChart1"/>
    <dgm:cxn modelId="{31F72F74-C762-48F1-8FD7-05214C67F423}" type="presOf" srcId="{5BFCADA4-2EBC-41E9-B8E7-031321E1BACE}" destId="{09016D08-09D3-4C32-A1E6-263EC04DD8E4}" srcOrd="0" destOrd="0" presId="urn:microsoft.com/office/officeart/2005/8/layout/orgChart1"/>
    <dgm:cxn modelId="{E5933578-028C-4B17-B771-63C43A55493E}" type="presOf" srcId="{5ABA73D8-7E9F-43D2-931E-20FBBE37B6F9}" destId="{2F055BE8-186C-4060-81E7-993449D09098}" srcOrd="0" destOrd="0" presId="urn:microsoft.com/office/officeart/2005/8/layout/orgChart1"/>
    <dgm:cxn modelId="{2B3BED5E-6115-41FE-A92D-A26302E2FDC4}" type="presOf" srcId="{C8DD0765-60F4-4493-B9B3-6F2818E873BC}" destId="{1D303103-7FE7-4AFB-B7DB-DBA813CB59AA}" srcOrd="0" destOrd="0" presId="urn:microsoft.com/office/officeart/2005/8/layout/orgChart1"/>
    <dgm:cxn modelId="{F883D35B-4CD6-40CE-AFB1-08F549414B0F}" type="presOf" srcId="{8818F0AE-7D99-4726-BD55-AE0B3A11FB99}" destId="{2C64059C-3975-4061-A77B-1217DAE39345}" srcOrd="0" destOrd="0" presId="urn:microsoft.com/office/officeart/2005/8/layout/orgChart1"/>
    <dgm:cxn modelId="{F9DC3424-64A7-43DD-A2DD-25D5949E099C}" type="presOf" srcId="{FA976B93-B20E-4FEF-91FD-60F33BE9FFC3}" destId="{82EEA3E2-200F-434C-A097-0FF966792F80}" srcOrd="1" destOrd="0" presId="urn:microsoft.com/office/officeart/2005/8/layout/orgChart1"/>
    <dgm:cxn modelId="{AAC229B8-83A9-48D6-83B9-6CF21F764C22}" type="presOf" srcId="{9923F35D-1445-4836-B978-EAC3D2B70FEF}" destId="{425A36D3-67CD-44BC-BD13-F3F36B040227}" srcOrd="0" destOrd="0" presId="urn:microsoft.com/office/officeart/2005/8/layout/orgChart1"/>
    <dgm:cxn modelId="{02C412F4-CE6E-4788-8B36-C5B88DC184C1}" srcId="{6D72674D-E5DF-40F3-AA43-9A42CD3F8AE2}" destId="{8818F0AE-7D99-4726-BD55-AE0B3A11FB99}" srcOrd="1" destOrd="0" parTransId="{FA7F8FFA-18C1-483C-94B6-6348D4AC970D}" sibTransId="{3ADAE82A-55AB-42C2-9B2E-46955D5DC796}"/>
    <dgm:cxn modelId="{EAC30660-EB25-49A5-B40C-4BC8A1D9FFBA}" srcId="{9923F35D-1445-4836-B978-EAC3D2B70FEF}" destId="{2A4075E5-7289-49B5-A31B-6C1E9C7DA2B0}" srcOrd="1" destOrd="0" parTransId="{78C34208-5F60-4CC4-B2B3-C4CAFB980E9D}" sibTransId="{A42FB46F-7931-47C6-B41C-FD0D2C9B6861}"/>
    <dgm:cxn modelId="{B8108A93-AB43-4089-BB78-E4CD9D5CDE43}" srcId="{2B725FA8-FC3D-4D48-9294-E1F983EC0EC3}" destId="{C7DB77CF-D760-4282-BF01-87355CF985C2}" srcOrd="2" destOrd="0" parTransId="{DFC6F3B6-9C6B-4B80-B729-1D3CAA87A478}" sibTransId="{4A3B75F5-468C-4B0A-A4C8-B74791D6833D}"/>
    <dgm:cxn modelId="{B791FCDD-FFAA-456B-B083-F3AF56E1D925}" type="presOf" srcId="{C7DB77CF-D760-4282-BF01-87355CF985C2}" destId="{917DDFDE-3291-4506-8B86-8D68A24D5B85}" srcOrd="1" destOrd="0" presId="urn:microsoft.com/office/officeart/2005/8/layout/orgChart1"/>
    <dgm:cxn modelId="{C477D76A-985C-493F-B431-4469283F302B}" type="presOf" srcId="{0A05C5F2-B2E2-4C96-A4AC-1B430EB6692B}" destId="{0F058005-A32D-4EB3-AA0D-EC6AF395601F}" srcOrd="1" destOrd="0" presId="urn:microsoft.com/office/officeart/2005/8/layout/orgChart1"/>
    <dgm:cxn modelId="{EAE9B42B-3908-4694-8013-A92015394FA1}" type="presOf" srcId="{8B6EA8CA-3090-43F2-9557-BE2C29DE22AE}" destId="{7F3700CD-BD8F-4241-B3BE-1BA104653237}" srcOrd="1" destOrd="0" presId="urn:microsoft.com/office/officeart/2005/8/layout/orgChart1"/>
    <dgm:cxn modelId="{071513CE-206A-44D1-BC81-C24CAD5547E6}" type="presOf" srcId="{DFC6F3B6-9C6B-4B80-B729-1D3CAA87A478}" destId="{9ECE87E2-7E3F-4BC7-BD3A-FC6EB9DA4ADB}" srcOrd="0" destOrd="0" presId="urn:microsoft.com/office/officeart/2005/8/layout/orgChart1"/>
    <dgm:cxn modelId="{5AD8F12E-988C-4E25-A8E6-132BC8685620}" type="presOf" srcId="{6D72674D-E5DF-40F3-AA43-9A42CD3F8AE2}" destId="{053CF281-2C6C-4F42-A5CD-ABDEC3E85E5C}" srcOrd="0" destOrd="0" presId="urn:microsoft.com/office/officeart/2005/8/layout/orgChart1"/>
    <dgm:cxn modelId="{66F73A14-FC76-4522-8527-ADCCDBFE0E4B}" type="presOf" srcId="{F344CBBB-692B-4261-BF12-BF26FCD7DF89}" destId="{029DCA8D-A2DD-4468-BF71-A63C32632C6B}" srcOrd="0" destOrd="0" presId="urn:microsoft.com/office/officeart/2005/8/layout/orgChart1"/>
    <dgm:cxn modelId="{7F89186E-B426-406F-AC92-CFA8463FC0CF}" srcId="{6D72674D-E5DF-40F3-AA43-9A42CD3F8AE2}" destId="{9923F35D-1445-4836-B978-EAC3D2B70FEF}" srcOrd="2" destOrd="0" parTransId="{5BFCADA4-2EBC-41E9-B8E7-031321E1BACE}" sibTransId="{2B1CD5DD-4375-4FB5-A386-F3A53B5299A1}"/>
    <dgm:cxn modelId="{067FC60C-F94E-408F-803B-A185E017C318}" type="presOf" srcId="{92BA0A11-D1F8-4D56-A590-26194BA43C66}" destId="{31A044CC-AF03-4DC9-A865-617538607F26}" srcOrd="0" destOrd="0" presId="urn:microsoft.com/office/officeart/2005/8/layout/orgChart1"/>
    <dgm:cxn modelId="{C7998DF7-B685-449E-9FB2-79E05C44FE35}" type="presOf" srcId="{2A4075E5-7289-49B5-A31B-6C1E9C7DA2B0}" destId="{B484BF45-4A47-4968-8A95-BA4E28FDC4A1}" srcOrd="1" destOrd="0" presId="urn:microsoft.com/office/officeart/2005/8/layout/orgChart1"/>
    <dgm:cxn modelId="{12E71B9F-9865-4E56-9237-A63AB2AABF02}" srcId="{9923F35D-1445-4836-B978-EAC3D2B70FEF}" destId="{FA976B93-B20E-4FEF-91FD-60F33BE9FFC3}" srcOrd="0" destOrd="0" parTransId="{72C5D0B5-25B8-463C-8E43-389D593672A5}" sibTransId="{E6F3E7BA-0F30-4510-8DBA-16598982647E}"/>
    <dgm:cxn modelId="{12FC864D-F321-4E00-9E43-4854D011C696}" srcId="{9923F35D-1445-4836-B978-EAC3D2B70FEF}" destId="{8B6EA8CA-3090-43F2-9557-BE2C29DE22AE}" srcOrd="2" destOrd="0" parTransId="{5ABA73D8-7E9F-43D2-931E-20FBBE37B6F9}" sibTransId="{7EB21305-C8AD-427E-BC60-1A9260ACFA3A}"/>
    <dgm:cxn modelId="{910BF803-2416-493E-8D4F-44A9B41541C9}" type="presOf" srcId="{ABDCCD30-FF75-467E-8399-C4516649E21C}" destId="{4F0DD3BA-AAE7-4AD7-ADD6-BD76A8F71BA4}" srcOrd="1" destOrd="0" presId="urn:microsoft.com/office/officeart/2005/8/layout/orgChart1"/>
    <dgm:cxn modelId="{C57B7B9E-46FA-4C1F-BC78-8362CA66CACB}" type="presOf" srcId="{BD92DF84-79C3-46D4-8F17-66FFC20E0829}" destId="{4C87C1E2-860D-4640-9DFA-50D5EC6AE91F}" srcOrd="0" destOrd="0" presId="urn:microsoft.com/office/officeart/2005/8/layout/orgChart1"/>
    <dgm:cxn modelId="{7486BA06-0347-42C2-BB89-4A6012C40EEA}" type="presOf" srcId="{9EFADC7E-3849-42BA-9047-FACC0CE9C702}" destId="{D372693C-2EF0-48C1-A2EA-42FBABE6EA03}" srcOrd="0" destOrd="0" presId="urn:microsoft.com/office/officeart/2005/8/layout/orgChart1"/>
    <dgm:cxn modelId="{7A7F6BE0-C4C3-41DB-9EC5-87136EE5AE42}" type="presOf" srcId="{D97174A4-FA65-4CC7-81EF-65104DA54599}" destId="{27A1C555-AE3E-47FA-8E11-76C1903EDDF2}" srcOrd="0" destOrd="0" presId="urn:microsoft.com/office/officeart/2005/8/layout/orgChart1"/>
    <dgm:cxn modelId="{DCAA3C0C-33E2-4238-AEF1-7877C16AE6A1}" srcId="{2B725FA8-FC3D-4D48-9294-E1F983EC0EC3}" destId="{0A05C5F2-B2E2-4C96-A4AC-1B430EB6692B}" srcOrd="0" destOrd="0" parTransId="{C8DD0765-60F4-4493-B9B3-6F2818E873BC}" sibTransId="{0FE1909C-3B8B-49AB-ACCF-A15DCA20DD16}"/>
    <dgm:cxn modelId="{EBDE7A94-D5EB-488E-98C5-0956D4AFECC1}" type="presOf" srcId="{0A05C5F2-B2E2-4C96-A4AC-1B430EB6692B}" destId="{271D24D5-F9CD-4463-8865-A230F8A92BCB}" srcOrd="0" destOrd="0" presId="urn:microsoft.com/office/officeart/2005/8/layout/orgChart1"/>
    <dgm:cxn modelId="{DCBCB0DE-07AD-4B85-B3E9-3598E3FC06D3}" type="presOf" srcId="{9923F35D-1445-4836-B978-EAC3D2B70FEF}" destId="{B551D5E6-73DF-42C1-9C27-E8C5FD9DBA66}" srcOrd="1" destOrd="0" presId="urn:microsoft.com/office/officeart/2005/8/layout/orgChart1"/>
    <dgm:cxn modelId="{D6D976C7-3F2B-4CB9-A613-FC120D8293EA}" type="presOf" srcId="{EE1BD335-8667-4638-A352-72C6865AB058}" destId="{588BC568-92CD-4C98-8B81-2CEA7673AC2A}" srcOrd="1" destOrd="0" presId="urn:microsoft.com/office/officeart/2005/8/layout/orgChart1"/>
    <dgm:cxn modelId="{F9A3C826-A79B-4ADF-A8B8-CE7B9E14F938}" type="presOf" srcId="{05CF794B-4356-4DAE-9A04-F9101636C073}" destId="{3D739BDC-AA59-4D6E-AB33-06B7042D6CA6}" srcOrd="0" destOrd="0" presId="urn:microsoft.com/office/officeart/2005/8/layout/orgChart1"/>
    <dgm:cxn modelId="{9517009E-ED25-4B30-860E-DB5E069102FD}" type="presOf" srcId="{9EFADC7E-3849-42BA-9047-FACC0CE9C702}" destId="{DEB5F373-BBF1-46C8-BC7D-AA5255792A25}" srcOrd="1" destOrd="0" presId="urn:microsoft.com/office/officeart/2005/8/layout/orgChart1"/>
    <dgm:cxn modelId="{907C4CE4-8B95-401F-B98B-D6F810FC2522}" type="presOf" srcId="{2A4075E5-7289-49B5-A31B-6C1E9C7DA2B0}" destId="{E7D07C28-1996-4273-BED7-3FFC710641CC}" srcOrd="0" destOrd="0" presId="urn:microsoft.com/office/officeart/2005/8/layout/orgChart1"/>
    <dgm:cxn modelId="{31FB47F2-3561-40ED-99F3-F4D042A8CDBC}" srcId="{D97174A4-FA65-4CC7-81EF-65104DA54599}" destId="{6D72674D-E5DF-40F3-AA43-9A42CD3F8AE2}" srcOrd="0" destOrd="0" parTransId="{CB19C000-C9DD-4A67-A52E-628BE0B08516}" sibTransId="{D39A0FAD-33CC-4B97-9560-90059A46186D}"/>
    <dgm:cxn modelId="{DA0CC07A-BA9D-45AE-BB4B-11869012380A}" srcId="{2B725FA8-FC3D-4D48-9294-E1F983EC0EC3}" destId="{ABDCCD30-FF75-467E-8399-C4516649E21C}" srcOrd="1" destOrd="0" parTransId="{0DF5B527-02B2-4985-BD74-CE5007DD9654}" sibTransId="{2F0A16E1-DC28-4F1C-8095-E55B0EB01ABC}"/>
    <dgm:cxn modelId="{CE678F39-1DCE-4E8F-994A-F1AEB4B4EF1C}" type="presOf" srcId="{2B725FA8-FC3D-4D48-9294-E1F983EC0EC3}" destId="{8B48738D-53B5-4358-8E63-F659A6D83372}" srcOrd="1" destOrd="0" presId="urn:microsoft.com/office/officeart/2005/8/layout/orgChart1"/>
    <dgm:cxn modelId="{96F13534-6450-4C01-A7A5-93BFD9CD97AE}" type="presOf" srcId="{72C5D0B5-25B8-463C-8E43-389D593672A5}" destId="{50D4C502-1743-4833-9837-BC388CC145D6}" srcOrd="0" destOrd="0" presId="urn:microsoft.com/office/officeart/2005/8/layout/orgChart1"/>
    <dgm:cxn modelId="{6DC70ADA-0A65-4B05-87A3-4B530C24C10B}" type="presOf" srcId="{C7DB77CF-D760-4282-BF01-87355CF985C2}" destId="{68D83543-1847-4B60-B27B-6381991A754F}" srcOrd="0" destOrd="0" presId="urn:microsoft.com/office/officeart/2005/8/layout/orgChart1"/>
    <dgm:cxn modelId="{83FF33F3-9A71-4F71-AC6A-6D060CAC720F}" type="presOf" srcId="{E1B60776-DB6C-44C8-9483-E9703CB1CA79}" destId="{23AC3B71-1A73-406B-8F79-F9C6B87D8A39}" srcOrd="0" destOrd="0" presId="urn:microsoft.com/office/officeart/2005/8/layout/orgChart1"/>
    <dgm:cxn modelId="{D319BAF7-1B3C-4242-9ED6-4C3DF15C0598}" type="presOf" srcId="{E1B60776-DB6C-44C8-9483-E9703CB1CA79}" destId="{FB52B73B-94D3-42B8-A315-FD75D9BEA90B}" srcOrd="1" destOrd="0" presId="urn:microsoft.com/office/officeart/2005/8/layout/orgChart1"/>
    <dgm:cxn modelId="{3F468D86-88B6-45BC-9A75-8930B045520E}" type="presOf" srcId="{78C34208-5F60-4CC4-B2B3-C4CAFB980E9D}" destId="{AB293A97-4A3D-43E5-821A-DDA84FAE11D2}" srcOrd="0" destOrd="0" presId="urn:microsoft.com/office/officeart/2005/8/layout/orgChart1"/>
    <dgm:cxn modelId="{23E85432-4F5C-4071-84CF-2EEB2CB6E2B5}" type="presOf" srcId="{FA7F8FFA-18C1-483C-94B6-6348D4AC970D}" destId="{919593CF-17F4-4EA0-9A1E-ABAB9B6C167E}" srcOrd="0" destOrd="0" presId="urn:microsoft.com/office/officeart/2005/8/layout/orgChart1"/>
    <dgm:cxn modelId="{D20A0471-106C-475D-96B5-B33D17C7A14A}" type="presOf" srcId="{8B6EA8CA-3090-43F2-9557-BE2C29DE22AE}" destId="{C8C3D536-0C38-452C-AA0D-7988868F61D3}" srcOrd="0" destOrd="0" presId="urn:microsoft.com/office/officeart/2005/8/layout/orgChart1"/>
    <dgm:cxn modelId="{AD1FC966-7490-4A44-9025-3C6AD3AC6C8B}" type="presOf" srcId="{183375AE-5800-4FBA-B5DC-E5E9EC5C96A3}" destId="{D0DCDA2F-6112-4290-AA81-126070CFEC0B}" srcOrd="0" destOrd="0" presId="urn:microsoft.com/office/officeart/2005/8/layout/orgChart1"/>
    <dgm:cxn modelId="{B0ACEFB8-03A3-4C29-B270-6E916C3BA734}" srcId="{2B725FA8-FC3D-4D48-9294-E1F983EC0EC3}" destId="{E1B60776-DB6C-44C8-9483-E9703CB1CA79}" srcOrd="3" destOrd="0" parTransId="{183375AE-5800-4FBA-B5DC-E5E9EC5C96A3}" sibTransId="{59709F2D-87DC-4589-86CD-62FDDC92D042}"/>
    <dgm:cxn modelId="{121B4985-C6F6-431F-95D2-A698C764B29F}" type="presOf" srcId="{2B725FA8-FC3D-4D48-9294-E1F983EC0EC3}" destId="{34749A9D-15FA-4398-A448-E483BA7BB6E5}" srcOrd="0" destOrd="0" presId="urn:microsoft.com/office/officeart/2005/8/layout/orgChart1"/>
    <dgm:cxn modelId="{A90845E4-664B-432B-B724-69BC53E895B6}" type="presParOf" srcId="{27A1C555-AE3E-47FA-8E11-76C1903EDDF2}" destId="{883BF5AE-2E81-45D4-BCBE-965450612CBF}" srcOrd="0" destOrd="0" presId="urn:microsoft.com/office/officeart/2005/8/layout/orgChart1"/>
    <dgm:cxn modelId="{8EE0882F-88E3-4CFE-9935-44A6DE789312}" type="presParOf" srcId="{883BF5AE-2E81-45D4-BCBE-965450612CBF}" destId="{923FFF88-3FB1-4796-BAD3-8085F424BD19}" srcOrd="0" destOrd="0" presId="urn:microsoft.com/office/officeart/2005/8/layout/orgChart1"/>
    <dgm:cxn modelId="{27B88800-D589-4476-AA67-32523E0053FC}" type="presParOf" srcId="{923FFF88-3FB1-4796-BAD3-8085F424BD19}" destId="{053CF281-2C6C-4F42-A5CD-ABDEC3E85E5C}" srcOrd="0" destOrd="0" presId="urn:microsoft.com/office/officeart/2005/8/layout/orgChart1"/>
    <dgm:cxn modelId="{CC66FFE5-6FDD-41C8-9B0D-E7B3101DF46B}" type="presParOf" srcId="{923FFF88-3FB1-4796-BAD3-8085F424BD19}" destId="{5B0876AA-94FB-41D3-AF77-D68FDB2F352D}" srcOrd="1" destOrd="0" presId="urn:microsoft.com/office/officeart/2005/8/layout/orgChart1"/>
    <dgm:cxn modelId="{DBF35B65-3100-41D2-8C62-038E96681467}" type="presParOf" srcId="{883BF5AE-2E81-45D4-BCBE-965450612CBF}" destId="{A5A261FC-EA41-4ADD-A8C1-44B55B20EFFA}" srcOrd="1" destOrd="0" presId="urn:microsoft.com/office/officeart/2005/8/layout/orgChart1"/>
    <dgm:cxn modelId="{7509191F-47C6-48CA-BA20-D6A0486A3BE7}" type="presParOf" srcId="{A5A261FC-EA41-4ADD-A8C1-44B55B20EFFA}" destId="{3D739BDC-AA59-4D6E-AB33-06B7042D6CA6}" srcOrd="0" destOrd="0" presId="urn:microsoft.com/office/officeart/2005/8/layout/orgChart1"/>
    <dgm:cxn modelId="{01326D96-ED9A-4255-8896-66D6D5813078}" type="presParOf" srcId="{A5A261FC-EA41-4ADD-A8C1-44B55B20EFFA}" destId="{0ADA3691-8581-44DA-B5E7-35B948606482}" srcOrd="1" destOrd="0" presId="urn:microsoft.com/office/officeart/2005/8/layout/orgChart1"/>
    <dgm:cxn modelId="{4E8D9DB9-4FB1-4D73-95D0-E1327811936D}" type="presParOf" srcId="{0ADA3691-8581-44DA-B5E7-35B948606482}" destId="{6959AA7C-67E7-48D7-8FFE-2E4BABEDFD98}" srcOrd="0" destOrd="0" presId="urn:microsoft.com/office/officeart/2005/8/layout/orgChart1"/>
    <dgm:cxn modelId="{FA014882-F09C-4AB6-8483-387A84FCFA0D}" type="presParOf" srcId="{6959AA7C-67E7-48D7-8FFE-2E4BABEDFD98}" destId="{34749A9D-15FA-4398-A448-E483BA7BB6E5}" srcOrd="0" destOrd="0" presId="urn:microsoft.com/office/officeart/2005/8/layout/orgChart1"/>
    <dgm:cxn modelId="{EDF2CF62-8E84-4BA0-9953-502EDA98987E}" type="presParOf" srcId="{6959AA7C-67E7-48D7-8FFE-2E4BABEDFD98}" destId="{8B48738D-53B5-4358-8E63-F659A6D83372}" srcOrd="1" destOrd="0" presId="urn:microsoft.com/office/officeart/2005/8/layout/orgChart1"/>
    <dgm:cxn modelId="{3A443F74-6E1B-4B08-BB7D-1A4FCA6B7979}" type="presParOf" srcId="{0ADA3691-8581-44DA-B5E7-35B948606482}" destId="{A56F5F87-E462-432B-B197-AD0CEA6817F0}" srcOrd="1" destOrd="0" presId="urn:microsoft.com/office/officeart/2005/8/layout/orgChart1"/>
    <dgm:cxn modelId="{CFE905F1-77F1-499C-AE0C-1F7078E478E1}" type="presParOf" srcId="{A56F5F87-E462-432B-B197-AD0CEA6817F0}" destId="{1D303103-7FE7-4AFB-B7DB-DBA813CB59AA}" srcOrd="0" destOrd="0" presId="urn:microsoft.com/office/officeart/2005/8/layout/orgChart1"/>
    <dgm:cxn modelId="{664602E3-CD2A-4B95-912C-870BEAE7ACED}" type="presParOf" srcId="{A56F5F87-E462-432B-B197-AD0CEA6817F0}" destId="{34342381-8F3B-4634-BE60-E1AC6B773AD2}" srcOrd="1" destOrd="0" presId="urn:microsoft.com/office/officeart/2005/8/layout/orgChart1"/>
    <dgm:cxn modelId="{C4F86A58-9FF7-4AAA-8D8F-C15B248D227C}" type="presParOf" srcId="{34342381-8F3B-4634-BE60-E1AC6B773AD2}" destId="{1EB3C261-0DFF-4278-AD52-15E4A4361174}" srcOrd="0" destOrd="0" presId="urn:microsoft.com/office/officeart/2005/8/layout/orgChart1"/>
    <dgm:cxn modelId="{B6780FD1-CE10-4EBE-A306-CAAAD8AD3933}" type="presParOf" srcId="{1EB3C261-0DFF-4278-AD52-15E4A4361174}" destId="{271D24D5-F9CD-4463-8865-A230F8A92BCB}" srcOrd="0" destOrd="0" presId="urn:microsoft.com/office/officeart/2005/8/layout/orgChart1"/>
    <dgm:cxn modelId="{521E037F-50BC-43D8-B24A-D42133A33132}" type="presParOf" srcId="{1EB3C261-0DFF-4278-AD52-15E4A4361174}" destId="{0F058005-A32D-4EB3-AA0D-EC6AF395601F}" srcOrd="1" destOrd="0" presId="urn:microsoft.com/office/officeart/2005/8/layout/orgChart1"/>
    <dgm:cxn modelId="{7128B187-9964-4E5D-A7AD-F9BCC091793C}" type="presParOf" srcId="{34342381-8F3B-4634-BE60-E1AC6B773AD2}" destId="{25B1E5B7-0EED-4326-9CC0-5373ED912C31}" srcOrd="1" destOrd="0" presId="urn:microsoft.com/office/officeart/2005/8/layout/orgChart1"/>
    <dgm:cxn modelId="{6F85B635-067B-42C5-AFEF-2E1175AD7333}" type="presParOf" srcId="{34342381-8F3B-4634-BE60-E1AC6B773AD2}" destId="{DD2A0555-03E0-4568-9AB5-FB6666670F85}" srcOrd="2" destOrd="0" presId="urn:microsoft.com/office/officeart/2005/8/layout/orgChart1"/>
    <dgm:cxn modelId="{A719E7C5-7B0A-4402-BEF3-15973C06DD24}" type="presParOf" srcId="{A56F5F87-E462-432B-B197-AD0CEA6817F0}" destId="{F728815B-6D12-4B97-8FAC-DB9AEA2415BF}" srcOrd="2" destOrd="0" presId="urn:microsoft.com/office/officeart/2005/8/layout/orgChart1"/>
    <dgm:cxn modelId="{7BA159FD-FAE0-492D-9743-8499981B9045}" type="presParOf" srcId="{A56F5F87-E462-432B-B197-AD0CEA6817F0}" destId="{97D2873B-BD93-42F0-A4B4-C017C2F361F5}" srcOrd="3" destOrd="0" presId="urn:microsoft.com/office/officeart/2005/8/layout/orgChart1"/>
    <dgm:cxn modelId="{62A689A6-A098-4BED-BA0D-496468C571A4}" type="presParOf" srcId="{97D2873B-BD93-42F0-A4B4-C017C2F361F5}" destId="{EBAE1CDC-0AE1-4FEF-9B2C-FD67CEEEF5F6}" srcOrd="0" destOrd="0" presId="urn:microsoft.com/office/officeart/2005/8/layout/orgChart1"/>
    <dgm:cxn modelId="{9D34B18C-91CD-4D54-A130-14AC0A1E6556}" type="presParOf" srcId="{EBAE1CDC-0AE1-4FEF-9B2C-FD67CEEEF5F6}" destId="{BF9C7E6B-20F4-4785-B06D-1E92D3E5AB73}" srcOrd="0" destOrd="0" presId="urn:microsoft.com/office/officeart/2005/8/layout/orgChart1"/>
    <dgm:cxn modelId="{3F123D70-580A-47C2-864C-155046551A12}" type="presParOf" srcId="{EBAE1CDC-0AE1-4FEF-9B2C-FD67CEEEF5F6}" destId="{4F0DD3BA-AAE7-4AD7-ADD6-BD76A8F71BA4}" srcOrd="1" destOrd="0" presId="urn:microsoft.com/office/officeart/2005/8/layout/orgChart1"/>
    <dgm:cxn modelId="{D69F8A83-E3BD-42AC-AD5C-3A93F24E6101}" type="presParOf" srcId="{97D2873B-BD93-42F0-A4B4-C017C2F361F5}" destId="{BA8CAB2F-1A64-42F8-810B-73529D68AC12}" srcOrd="1" destOrd="0" presId="urn:microsoft.com/office/officeart/2005/8/layout/orgChart1"/>
    <dgm:cxn modelId="{708965A4-A8F9-4B19-8121-F658274E7D94}" type="presParOf" srcId="{97D2873B-BD93-42F0-A4B4-C017C2F361F5}" destId="{8D5AEE49-A954-41D3-88BF-3CED1ED73B5C}" srcOrd="2" destOrd="0" presId="urn:microsoft.com/office/officeart/2005/8/layout/orgChart1"/>
    <dgm:cxn modelId="{0E357C8B-24FB-43F5-9998-918B89556215}" type="presParOf" srcId="{A56F5F87-E462-432B-B197-AD0CEA6817F0}" destId="{9ECE87E2-7E3F-4BC7-BD3A-FC6EB9DA4ADB}" srcOrd="4" destOrd="0" presId="urn:microsoft.com/office/officeart/2005/8/layout/orgChart1"/>
    <dgm:cxn modelId="{C8A15EA4-4C1F-4529-9D10-3D7B8224EC56}" type="presParOf" srcId="{A56F5F87-E462-432B-B197-AD0CEA6817F0}" destId="{DBED0027-AA9A-45BA-B42B-230E3D1F086F}" srcOrd="5" destOrd="0" presId="urn:microsoft.com/office/officeart/2005/8/layout/orgChart1"/>
    <dgm:cxn modelId="{60434CD6-5FFF-4329-A925-C5C37A51C98A}" type="presParOf" srcId="{DBED0027-AA9A-45BA-B42B-230E3D1F086F}" destId="{C8583AAE-1C05-476F-AFB2-58FC137F6934}" srcOrd="0" destOrd="0" presId="urn:microsoft.com/office/officeart/2005/8/layout/orgChart1"/>
    <dgm:cxn modelId="{78FABF57-2110-4FD8-9ED9-A66376A64B0C}" type="presParOf" srcId="{C8583AAE-1C05-476F-AFB2-58FC137F6934}" destId="{68D83543-1847-4B60-B27B-6381991A754F}" srcOrd="0" destOrd="0" presId="urn:microsoft.com/office/officeart/2005/8/layout/orgChart1"/>
    <dgm:cxn modelId="{97FA6FE7-6BF0-44FE-8CC9-AFBFC657F271}" type="presParOf" srcId="{C8583AAE-1C05-476F-AFB2-58FC137F6934}" destId="{917DDFDE-3291-4506-8B86-8D68A24D5B85}" srcOrd="1" destOrd="0" presId="urn:microsoft.com/office/officeart/2005/8/layout/orgChart1"/>
    <dgm:cxn modelId="{01967774-9738-46E0-B299-EE0BEC61D0B2}" type="presParOf" srcId="{DBED0027-AA9A-45BA-B42B-230E3D1F086F}" destId="{156AEDD1-C5E6-431F-BAA2-521188096998}" srcOrd="1" destOrd="0" presId="urn:microsoft.com/office/officeart/2005/8/layout/orgChart1"/>
    <dgm:cxn modelId="{1F09BAC4-F2C8-4243-BE1D-917E37DB3E5D}" type="presParOf" srcId="{DBED0027-AA9A-45BA-B42B-230E3D1F086F}" destId="{49F6E844-A7F9-4EA3-869B-B9AC3028F21E}" srcOrd="2" destOrd="0" presId="urn:microsoft.com/office/officeart/2005/8/layout/orgChart1"/>
    <dgm:cxn modelId="{D4DB04DF-231D-4CE9-A74A-6DAA576136E3}" type="presParOf" srcId="{A56F5F87-E462-432B-B197-AD0CEA6817F0}" destId="{D0DCDA2F-6112-4290-AA81-126070CFEC0B}" srcOrd="6" destOrd="0" presId="urn:microsoft.com/office/officeart/2005/8/layout/orgChart1"/>
    <dgm:cxn modelId="{7969AE2A-839E-4622-A1F4-43891C854A07}" type="presParOf" srcId="{A56F5F87-E462-432B-B197-AD0CEA6817F0}" destId="{87291C28-AC9C-4AB0-A40A-74FE9F732118}" srcOrd="7" destOrd="0" presId="urn:microsoft.com/office/officeart/2005/8/layout/orgChart1"/>
    <dgm:cxn modelId="{B347C71E-CE4C-455E-B75F-BF44EE950C9C}" type="presParOf" srcId="{87291C28-AC9C-4AB0-A40A-74FE9F732118}" destId="{EB7781EB-1732-42A6-B83A-41221F1170D0}" srcOrd="0" destOrd="0" presId="urn:microsoft.com/office/officeart/2005/8/layout/orgChart1"/>
    <dgm:cxn modelId="{6C8CE3E1-71C8-4E00-B99B-ED4BD08C702A}" type="presParOf" srcId="{EB7781EB-1732-42A6-B83A-41221F1170D0}" destId="{23AC3B71-1A73-406B-8F79-F9C6B87D8A39}" srcOrd="0" destOrd="0" presId="urn:microsoft.com/office/officeart/2005/8/layout/orgChart1"/>
    <dgm:cxn modelId="{6E27AA5F-9788-48D8-AAC6-F4144A91A00C}" type="presParOf" srcId="{EB7781EB-1732-42A6-B83A-41221F1170D0}" destId="{FB52B73B-94D3-42B8-A315-FD75D9BEA90B}" srcOrd="1" destOrd="0" presId="urn:microsoft.com/office/officeart/2005/8/layout/orgChart1"/>
    <dgm:cxn modelId="{611AC58E-6082-4EB1-9123-2E66B6A095A0}" type="presParOf" srcId="{87291C28-AC9C-4AB0-A40A-74FE9F732118}" destId="{9BA8C3DE-3B82-496E-86A6-C8A58C1901DB}" srcOrd="1" destOrd="0" presId="urn:microsoft.com/office/officeart/2005/8/layout/orgChart1"/>
    <dgm:cxn modelId="{0E9757C3-943B-4B9E-BCD8-E04DDC00A15E}" type="presParOf" srcId="{87291C28-AC9C-4AB0-A40A-74FE9F732118}" destId="{43176E51-E81F-475E-AD48-7451ACFB756F}" srcOrd="2" destOrd="0" presId="urn:microsoft.com/office/officeart/2005/8/layout/orgChart1"/>
    <dgm:cxn modelId="{C1E1173F-BD38-4322-9BE1-5B457F32B2A0}" type="presParOf" srcId="{0ADA3691-8581-44DA-B5E7-35B948606482}" destId="{057BC333-FBFA-4152-B0A8-68FF55CC29E9}" srcOrd="2" destOrd="0" presId="urn:microsoft.com/office/officeart/2005/8/layout/orgChart1"/>
    <dgm:cxn modelId="{EAF799F4-C418-4872-AD75-5E373F11B18D}" type="presParOf" srcId="{A5A261FC-EA41-4ADD-A8C1-44B55B20EFFA}" destId="{919593CF-17F4-4EA0-9A1E-ABAB9B6C167E}" srcOrd="2" destOrd="0" presId="urn:microsoft.com/office/officeart/2005/8/layout/orgChart1"/>
    <dgm:cxn modelId="{3151231E-EB0D-490A-A11D-2BF7DB6E6F96}" type="presParOf" srcId="{A5A261FC-EA41-4ADD-A8C1-44B55B20EFFA}" destId="{9E63A032-67AB-41E7-AF4E-52686E95F1C7}" srcOrd="3" destOrd="0" presId="urn:microsoft.com/office/officeart/2005/8/layout/orgChart1"/>
    <dgm:cxn modelId="{1690E1BF-F380-45E7-8AA1-DFF33C3EF6FA}" type="presParOf" srcId="{9E63A032-67AB-41E7-AF4E-52686E95F1C7}" destId="{463A52E5-23A4-452A-A82B-1A63F3672886}" srcOrd="0" destOrd="0" presId="urn:microsoft.com/office/officeart/2005/8/layout/orgChart1"/>
    <dgm:cxn modelId="{17FC93A7-CAA5-4C02-89AF-51D6FAE97F2A}" type="presParOf" srcId="{463A52E5-23A4-452A-A82B-1A63F3672886}" destId="{2C64059C-3975-4061-A77B-1217DAE39345}" srcOrd="0" destOrd="0" presId="urn:microsoft.com/office/officeart/2005/8/layout/orgChart1"/>
    <dgm:cxn modelId="{15A3F51D-A1D7-4268-9EE3-1A0DB51EA57D}" type="presParOf" srcId="{463A52E5-23A4-452A-A82B-1A63F3672886}" destId="{BECFD497-7C41-468B-B8C4-0C4DE221F147}" srcOrd="1" destOrd="0" presId="urn:microsoft.com/office/officeart/2005/8/layout/orgChart1"/>
    <dgm:cxn modelId="{B0C2CDDA-2EB3-4121-9A59-E8D4C733234C}" type="presParOf" srcId="{9E63A032-67AB-41E7-AF4E-52686E95F1C7}" destId="{E45B3654-0D4C-43F6-B939-BECDF13C80E7}" srcOrd="1" destOrd="0" presId="urn:microsoft.com/office/officeart/2005/8/layout/orgChart1"/>
    <dgm:cxn modelId="{F825071F-93A9-4CA3-9253-564E8C3ACDE9}" type="presParOf" srcId="{E45B3654-0D4C-43F6-B939-BECDF13C80E7}" destId="{120FBF86-6B15-49D0-BBEA-5549E221DB7E}" srcOrd="0" destOrd="0" presId="urn:microsoft.com/office/officeart/2005/8/layout/orgChart1"/>
    <dgm:cxn modelId="{C7BB299E-6693-4351-A865-785BB073BA53}" type="presParOf" srcId="{E45B3654-0D4C-43F6-B939-BECDF13C80E7}" destId="{26418410-A829-4B63-8E5C-6FD79AA90D99}" srcOrd="1" destOrd="0" presId="urn:microsoft.com/office/officeart/2005/8/layout/orgChart1"/>
    <dgm:cxn modelId="{E3186F21-58F0-45C6-8474-97D8EF90FC39}" type="presParOf" srcId="{26418410-A829-4B63-8E5C-6FD79AA90D99}" destId="{004E9074-C357-4360-BD3D-F59CA0D3558C}" srcOrd="0" destOrd="0" presId="urn:microsoft.com/office/officeart/2005/8/layout/orgChart1"/>
    <dgm:cxn modelId="{3F47EDE8-578A-4643-99B9-130DBC2C9F03}" type="presParOf" srcId="{004E9074-C357-4360-BD3D-F59CA0D3558C}" destId="{D372693C-2EF0-48C1-A2EA-42FBABE6EA03}" srcOrd="0" destOrd="0" presId="urn:microsoft.com/office/officeart/2005/8/layout/orgChart1"/>
    <dgm:cxn modelId="{C5644168-498B-49D6-A42D-B16891F3BBF2}" type="presParOf" srcId="{004E9074-C357-4360-BD3D-F59CA0D3558C}" destId="{DEB5F373-BBF1-46C8-BC7D-AA5255792A25}" srcOrd="1" destOrd="0" presId="urn:microsoft.com/office/officeart/2005/8/layout/orgChart1"/>
    <dgm:cxn modelId="{091E4F48-9C17-4FF6-A779-D1C1E3D424CC}" type="presParOf" srcId="{26418410-A829-4B63-8E5C-6FD79AA90D99}" destId="{AF10B220-53EE-4E68-9205-4EDD5F613C8F}" srcOrd="1" destOrd="0" presId="urn:microsoft.com/office/officeart/2005/8/layout/orgChart1"/>
    <dgm:cxn modelId="{1766C627-B5F4-45DD-A421-AFEA2856D681}" type="presParOf" srcId="{26418410-A829-4B63-8E5C-6FD79AA90D99}" destId="{8F5B9C7D-02BB-48E6-9103-C87A339195FC}" srcOrd="2" destOrd="0" presId="urn:microsoft.com/office/officeart/2005/8/layout/orgChart1"/>
    <dgm:cxn modelId="{69BEA01D-E42A-4E67-84A3-8FBD93E1FDDD}" type="presParOf" srcId="{E45B3654-0D4C-43F6-B939-BECDF13C80E7}" destId="{029DCA8D-A2DD-4468-BF71-A63C32632C6B}" srcOrd="2" destOrd="0" presId="urn:microsoft.com/office/officeart/2005/8/layout/orgChart1"/>
    <dgm:cxn modelId="{87C82B90-98C3-4259-87A9-ACE4DF071E26}" type="presParOf" srcId="{E45B3654-0D4C-43F6-B939-BECDF13C80E7}" destId="{37DB39F2-E972-4561-BEFC-D4F20822B803}" srcOrd="3" destOrd="0" presId="urn:microsoft.com/office/officeart/2005/8/layout/orgChart1"/>
    <dgm:cxn modelId="{06AA8151-2E07-4F19-AECD-429B6C241726}" type="presParOf" srcId="{37DB39F2-E972-4561-BEFC-D4F20822B803}" destId="{E39C6DE3-EA6F-4FA4-8A3A-5CC37A0261A0}" srcOrd="0" destOrd="0" presId="urn:microsoft.com/office/officeart/2005/8/layout/orgChart1"/>
    <dgm:cxn modelId="{916A5346-E46B-45BB-998B-E2A8268A762A}" type="presParOf" srcId="{E39C6DE3-EA6F-4FA4-8A3A-5CC37A0261A0}" destId="{E6DF14CB-D281-4A5C-8D8D-54AB8E6ABE45}" srcOrd="0" destOrd="0" presId="urn:microsoft.com/office/officeart/2005/8/layout/orgChart1"/>
    <dgm:cxn modelId="{229FA64B-055F-499B-8C0D-7F1A950EDCAA}" type="presParOf" srcId="{E39C6DE3-EA6F-4FA4-8A3A-5CC37A0261A0}" destId="{588BC568-92CD-4C98-8B81-2CEA7673AC2A}" srcOrd="1" destOrd="0" presId="urn:microsoft.com/office/officeart/2005/8/layout/orgChart1"/>
    <dgm:cxn modelId="{9CDD3C04-2F77-42E2-B7FE-D443F964E126}" type="presParOf" srcId="{37DB39F2-E972-4561-BEFC-D4F20822B803}" destId="{2E77FFFB-407E-43D4-9B28-AA8734B33DA5}" srcOrd="1" destOrd="0" presId="urn:microsoft.com/office/officeart/2005/8/layout/orgChart1"/>
    <dgm:cxn modelId="{33EA8F5A-91CB-4845-B049-D1E21A7736C9}" type="presParOf" srcId="{37DB39F2-E972-4561-BEFC-D4F20822B803}" destId="{34B92BF4-1122-4CFF-8718-3D28C2110F96}" srcOrd="2" destOrd="0" presId="urn:microsoft.com/office/officeart/2005/8/layout/orgChart1"/>
    <dgm:cxn modelId="{3805D508-6993-45AC-A669-6364B13B2156}" type="presParOf" srcId="{9E63A032-67AB-41E7-AF4E-52686E95F1C7}" destId="{B7193978-6AB4-41D8-B56D-38240973EFE6}" srcOrd="2" destOrd="0" presId="urn:microsoft.com/office/officeart/2005/8/layout/orgChart1"/>
    <dgm:cxn modelId="{27B8EA9B-5BDD-4103-8BCF-6B85E9D23B2E}" type="presParOf" srcId="{A5A261FC-EA41-4ADD-A8C1-44B55B20EFFA}" destId="{09016D08-09D3-4C32-A1E6-263EC04DD8E4}" srcOrd="4" destOrd="0" presId="urn:microsoft.com/office/officeart/2005/8/layout/orgChart1"/>
    <dgm:cxn modelId="{B224F568-94AC-43E6-A3CB-7400E5813CE0}" type="presParOf" srcId="{A5A261FC-EA41-4ADD-A8C1-44B55B20EFFA}" destId="{0DC0A4DE-05DF-4819-A5EF-0E3CE40A27A0}" srcOrd="5" destOrd="0" presId="urn:microsoft.com/office/officeart/2005/8/layout/orgChart1"/>
    <dgm:cxn modelId="{A8126F0E-17BD-4CF3-8C3A-978AA24CD9D6}" type="presParOf" srcId="{0DC0A4DE-05DF-4819-A5EF-0E3CE40A27A0}" destId="{A62EFF42-96D2-41A1-A1A5-0F928350559D}" srcOrd="0" destOrd="0" presId="urn:microsoft.com/office/officeart/2005/8/layout/orgChart1"/>
    <dgm:cxn modelId="{4309EF27-D099-43D0-AAFE-8C108C03F7C4}" type="presParOf" srcId="{A62EFF42-96D2-41A1-A1A5-0F928350559D}" destId="{425A36D3-67CD-44BC-BD13-F3F36B040227}" srcOrd="0" destOrd="0" presId="urn:microsoft.com/office/officeart/2005/8/layout/orgChart1"/>
    <dgm:cxn modelId="{EC1BEC8D-EF01-4351-95A2-4D890AB01E04}" type="presParOf" srcId="{A62EFF42-96D2-41A1-A1A5-0F928350559D}" destId="{B551D5E6-73DF-42C1-9C27-E8C5FD9DBA66}" srcOrd="1" destOrd="0" presId="urn:microsoft.com/office/officeart/2005/8/layout/orgChart1"/>
    <dgm:cxn modelId="{94C48192-0737-493C-9B03-24552264F454}" type="presParOf" srcId="{0DC0A4DE-05DF-4819-A5EF-0E3CE40A27A0}" destId="{ECDD54DC-6E93-4204-AC94-A4806166B5EC}" srcOrd="1" destOrd="0" presId="urn:microsoft.com/office/officeart/2005/8/layout/orgChart1"/>
    <dgm:cxn modelId="{C19902B3-6AD0-41E0-AD5F-16DE1AF33A15}" type="presParOf" srcId="{ECDD54DC-6E93-4204-AC94-A4806166B5EC}" destId="{50D4C502-1743-4833-9837-BC388CC145D6}" srcOrd="0" destOrd="0" presId="urn:microsoft.com/office/officeart/2005/8/layout/orgChart1"/>
    <dgm:cxn modelId="{16AF9202-1DAB-42C7-86C1-7B547D0D47FD}" type="presParOf" srcId="{ECDD54DC-6E93-4204-AC94-A4806166B5EC}" destId="{81D576D2-E2A3-4217-8D38-507BC507FFAB}" srcOrd="1" destOrd="0" presId="urn:microsoft.com/office/officeart/2005/8/layout/orgChart1"/>
    <dgm:cxn modelId="{32F76D23-749E-486D-9215-205BA14BAC60}" type="presParOf" srcId="{81D576D2-E2A3-4217-8D38-507BC507FFAB}" destId="{8E6A8221-6C96-4D73-AC0D-48F71AEC7D12}" srcOrd="0" destOrd="0" presId="urn:microsoft.com/office/officeart/2005/8/layout/orgChart1"/>
    <dgm:cxn modelId="{534423EB-2043-4146-B744-6CE5B7CBEB52}" type="presParOf" srcId="{8E6A8221-6C96-4D73-AC0D-48F71AEC7D12}" destId="{F62A9A89-BB4C-49B7-B6A6-F987F86F7D4F}" srcOrd="0" destOrd="0" presId="urn:microsoft.com/office/officeart/2005/8/layout/orgChart1"/>
    <dgm:cxn modelId="{0176524A-FED0-46E6-8B88-CB21A1C0BC87}" type="presParOf" srcId="{8E6A8221-6C96-4D73-AC0D-48F71AEC7D12}" destId="{82EEA3E2-200F-434C-A097-0FF966792F80}" srcOrd="1" destOrd="0" presId="urn:microsoft.com/office/officeart/2005/8/layout/orgChart1"/>
    <dgm:cxn modelId="{129345F3-0984-47CA-AC7E-CCCCCAFACC8F}" type="presParOf" srcId="{81D576D2-E2A3-4217-8D38-507BC507FFAB}" destId="{AA7AA86F-567A-40DE-BF8C-27B87628DEE1}" srcOrd="1" destOrd="0" presId="urn:microsoft.com/office/officeart/2005/8/layout/orgChart1"/>
    <dgm:cxn modelId="{19FE7DC3-EC58-4D59-99C6-7ED5D9A54209}" type="presParOf" srcId="{81D576D2-E2A3-4217-8D38-507BC507FFAB}" destId="{F9BDA515-C287-46BC-8555-3530C988D38A}" srcOrd="2" destOrd="0" presId="urn:microsoft.com/office/officeart/2005/8/layout/orgChart1"/>
    <dgm:cxn modelId="{5DE8880C-6044-42E7-9C0F-CC2BAE295974}" type="presParOf" srcId="{ECDD54DC-6E93-4204-AC94-A4806166B5EC}" destId="{AB293A97-4A3D-43E5-821A-DDA84FAE11D2}" srcOrd="2" destOrd="0" presId="urn:microsoft.com/office/officeart/2005/8/layout/orgChart1"/>
    <dgm:cxn modelId="{9789C42A-AFCE-4E57-9D8F-52C371E1A790}" type="presParOf" srcId="{ECDD54DC-6E93-4204-AC94-A4806166B5EC}" destId="{F9A36DF3-759D-46D6-AD9F-E2855BA16CBE}" srcOrd="3" destOrd="0" presId="urn:microsoft.com/office/officeart/2005/8/layout/orgChart1"/>
    <dgm:cxn modelId="{8FB1454C-D7C3-4F47-B59E-904D1ED66280}" type="presParOf" srcId="{F9A36DF3-759D-46D6-AD9F-E2855BA16CBE}" destId="{B3DEFAA9-9571-44C1-8872-2A3FAFB836C5}" srcOrd="0" destOrd="0" presId="urn:microsoft.com/office/officeart/2005/8/layout/orgChart1"/>
    <dgm:cxn modelId="{01C5E14F-09C2-4589-97F5-AF8DA999C44F}" type="presParOf" srcId="{B3DEFAA9-9571-44C1-8872-2A3FAFB836C5}" destId="{E7D07C28-1996-4273-BED7-3FFC710641CC}" srcOrd="0" destOrd="0" presId="urn:microsoft.com/office/officeart/2005/8/layout/orgChart1"/>
    <dgm:cxn modelId="{69C8D539-DE77-4D79-8320-F1E2F46A2D8A}" type="presParOf" srcId="{B3DEFAA9-9571-44C1-8872-2A3FAFB836C5}" destId="{B484BF45-4A47-4968-8A95-BA4E28FDC4A1}" srcOrd="1" destOrd="0" presId="urn:microsoft.com/office/officeart/2005/8/layout/orgChart1"/>
    <dgm:cxn modelId="{473EC7C3-21C0-44C5-A241-65044BDC749C}" type="presParOf" srcId="{F9A36DF3-759D-46D6-AD9F-E2855BA16CBE}" destId="{3F070E50-C69B-433E-9EC4-76287937AF9A}" srcOrd="1" destOrd="0" presId="urn:microsoft.com/office/officeart/2005/8/layout/orgChart1"/>
    <dgm:cxn modelId="{30496F72-6976-48F0-A58D-828F0514DC6F}" type="presParOf" srcId="{F9A36DF3-759D-46D6-AD9F-E2855BA16CBE}" destId="{815A605C-1937-4E8A-9661-80EB94F330B6}" srcOrd="2" destOrd="0" presId="urn:microsoft.com/office/officeart/2005/8/layout/orgChart1"/>
    <dgm:cxn modelId="{19F47505-DE9D-448C-91EA-8D386DEC665D}" type="presParOf" srcId="{ECDD54DC-6E93-4204-AC94-A4806166B5EC}" destId="{2F055BE8-186C-4060-81E7-993449D09098}" srcOrd="4" destOrd="0" presId="urn:microsoft.com/office/officeart/2005/8/layout/orgChart1"/>
    <dgm:cxn modelId="{2352968A-910B-44D9-B117-D33492441B1C}" type="presParOf" srcId="{ECDD54DC-6E93-4204-AC94-A4806166B5EC}" destId="{EA244A49-61E2-490D-9BD8-442E258B8AE3}" srcOrd="5" destOrd="0" presId="urn:microsoft.com/office/officeart/2005/8/layout/orgChart1"/>
    <dgm:cxn modelId="{4BED7A59-769D-465A-89DB-0A8EA42BFCF7}" type="presParOf" srcId="{EA244A49-61E2-490D-9BD8-442E258B8AE3}" destId="{E2CE4AD2-35E4-46A7-A264-393FA5EE8CCD}" srcOrd="0" destOrd="0" presId="urn:microsoft.com/office/officeart/2005/8/layout/orgChart1"/>
    <dgm:cxn modelId="{0C177545-8457-48C9-9F19-45E882072A6D}" type="presParOf" srcId="{E2CE4AD2-35E4-46A7-A264-393FA5EE8CCD}" destId="{C8C3D536-0C38-452C-AA0D-7988868F61D3}" srcOrd="0" destOrd="0" presId="urn:microsoft.com/office/officeart/2005/8/layout/orgChart1"/>
    <dgm:cxn modelId="{ED78CEFC-6DDC-4DB0-8CDA-CB6BA1F57C16}" type="presParOf" srcId="{E2CE4AD2-35E4-46A7-A264-393FA5EE8CCD}" destId="{7F3700CD-BD8F-4241-B3BE-1BA104653237}" srcOrd="1" destOrd="0" presId="urn:microsoft.com/office/officeart/2005/8/layout/orgChart1"/>
    <dgm:cxn modelId="{05842F73-53FC-4640-B1FF-33D7EF057B6E}" type="presParOf" srcId="{EA244A49-61E2-490D-9BD8-442E258B8AE3}" destId="{4C44EA5B-EF5E-4226-B2FA-D648055878F5}" srcOrd="1" destOrd="0" presId="urn:microsoft.com/office/officeart/2005/8/layout/orgChart1"/>
    <dgm:cxn modelId="{92C7F362-6E07-48DD-A672-5C55E37B8DE3}" type="presParOf" srcId="{EA244A49-61E2-490D-9BD8-442E258B8AE3}" destId="{0BCB5F76-4A93-472B-8661-B66E6CF54084}" srcOrd="2" destOrd="0" presId="urn:microsoft.com/office/officeart/2005/8/layout/orgChart1"/>
    <dgm:cxn modelId="{F39C6CC5-D165-4531-BFA0-F4A37AECE68B}" type="presParOf" srcId="{ECDD54DC-6E93-4204-AC94-A4806166B5EC}" destId="{4C87C1E2-860D-4640-9DFA-50D5EC6AE91F}" srcOrd="6" destOrd="0" presId="urn:microsoft.com/office/officeart/2005/8/layout/orgChart1"/>
    <dgm:cxn modelId="{23EF33B1-A510-4AB5-9515-9E907A65FF92}" type="presParOf" srcId="{ECDD54DC-6E93-4204-AC94-A4806166B5EC}" destId="{5BEF4969-07CC-4CA8-B830-50FB6758DE16}" srcOrd="7" destOrd="0" presId="urn:microsoft.com/office/officeart/2005/8/layout/orgChart1"/>
    <dgm:cxn modelId="{682238E8-0E2E-446D-9AD2-8789D3AC8F1C}" type="presParOf" srcId="{5BEF4969-07CC-4CA8-B830-50FB6758DE16}" destId="{B796C97F-D4CD-4E1E-9616-D55C7A0B5E71}" srcOrd="0" destOrd="0" presId="urn:microsoft.com/office/officeart/2005/8/layout/orgChart1"/>
    <dgm:cxn modelId="{D83EFF7C-16B9-4F3C-9817-1480A8FCBB24}" type="presParOf" srcId="{B796C97F-D4CD-4E1E-9616-D55C7A0B5E71}" destId="{31A044CC-AF03-4DC9-A865-617538607F26}" srcOrd="0" destOrd="0" presId="urn:microsoft.com/office/officeart/2005/8/layout/orgChart1"/>
    <dgm:cxn modelId="{85A5786A-F122-4D3E-8766-40C0E1F72E37}" type="presParOf" srcId="{B796C97F-D4CD-4E1E-9616-D55C7A0B5E71}" destId="{F5455F4B-1093-4C43-AC44-76C5A2A28487}" srcOrd="1" destOrd="0" presId="urn:microsoft.com/office/officeart/2005/8/layout/orgChart1"/>
    <dgm:cxn modelId="{112DAAD8-B2E2-46A7-B647-07051EBBD7C6}" type="presParOf" srcId="{5BEF4969-07CC-4CA8-B830-50FB6758DE16}" destId="{88C5333F-68A4-4C79-9940-4AE3030ED963}" srcOrd="1" destOrd="0" presId="urn:microsoft.com/office/officeart/2005/8/layout/orgChart1"/>
    <dgm:cxn modelId="{BDCB2417-305E-4A52-812A-90F2A760F5FD}" type="presParOf" srcId="{5BEF4969-07CC-4CA8-B830-50FB6758DE16}" destId="{927D6A69-ECB2-4228-8D1F-F612FAFCDB63}" srcOrd="2" destOrd="0" presId="urn:microsoft.com/office/officeart/2005/8/layout/orgChart1"/>
    <dgm:cxn modelId="{D33D835D-2B78-4696-9E85-B0FE66E6DDCD}" type="presParOf" srcId="{0DC0A4DE-05DF-4819-A5EF-0E3CE40A27A0}" destId="{1AED1705-9B4E-410F-8719-FA1527235CA1}" srcOrd="2" destOrd="0" presId="urn:microsoft.com/office/officeart/2005/8/layout/orgChart1"/>
    <dgm:cxn modelId="{1C14950C-C595-4DEC-9571-72B38366BB27}" type="presParOf" srcId="{883BF5AE-2E81-45D4-BCBE-965450612CBF}" destId="{FAC33E14-0F61-471F-A587-1DCA6F71162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ABE92-5233-48A6-8360-8D6E9E69B0B6}" type="datetimeFigureOut">
              <a:rPr lang="sk-SK" smtClean="0"/>
              <a:t>8. 12. 2017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54163-F5D4-4D16-BA7F-171DA222C30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6440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94B7-4D17-43D0-9182-09503CAFA12A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2938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1C27-A1A6-4404-AA4D-EE98DC6C4983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17995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831E-70A8-4467-9D91-AB343B303B71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407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8F47-9382-47D4-A7A1-7EAAA3135D38}" type="datetime1">
              <a:rPr lang="sk-SK" smtClean="0"/>
              <a:t>8. 12. 2017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2987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31CA5-1267-4AF5-8AEE-B5D90D7BA7DB}" type="datetime1">
              <a:rPr lang="sk-SK" smtClean="0"/>
              <a:t>8. 12. 2017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61555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AC981-5480-4F18-90CF-0B8180853A30}" type="datetime1">
              <a:rPr lang="sk-SK" smtClean="0"/>
              <a:t>8. 12. 2017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991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29DD-060D-4B9A-8DE3-9CFA739E0C2A}" type="datetime1">
              <a:rPr lang="sk-SK" smtClean="0"/>
              <a:t>8. 12. 2017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4214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50AE8-EF86-4E52-B4CB-B65FA4F9E2F9}" type="datetime1">
              <a:rPr lang="sk-SK" smtClean="0"/>
              <a:t>8. 12. 2017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6212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BEA2-895B-4510-9226-392304DBA489}" type="datetime1">
              <a:rPr lang="sk-SK" smtClean="0"/>
              <a:t>8. 12. 2017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524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1CABF-54B5-46AE-80C0-602A4CB9A8DA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937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ABCA1-225A-4045-A784-20841DAF0780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9522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21E6C-26CD-49DC-97A6-6035D944ABF4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687DE-6D4B-435B-A406-028BEBB7E07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9504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openaccess.cvtisr.sk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236032"/>
            <a:ext cx="9144000" cy="1460001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latin typeface="Arial Black" panose="020B0A04020102020204" pitchFamily="34" charset="0"/>
                <a:cs typeface="MV Boli" pitchFamily="2" charset="0"/>
              </a:rPr>
              <a:t>SUPPORT ACTIVITIES FOR OPEN SCIENCE IN SCSTI</a:t>
            </a:r>
            <a:endParaRPr lang="sk-SK" sz="3600" dirty="0">
              <a:latin typeface="Arial Black" panose="020B0A04020102020204" pitchFamily="34" charset="0"/>
            </a:endParaRP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696033"/>
            <a:ext cx="4064000" cy="4016375"/>
          </a:xfrm>
        </p:spPr>
      </p:pic>
      <p:sp>
        <p:nvSpPr>
          <p:cNvPr id="5" name="Obdĺžnik 4"/>
          <p:cNvSpPr/>
          <p:nvPr/>
        </p:nvSpPr>
        <p:spPr>
          <a:xfrm>
            <a:off x="628650" y="5712408"/>
            <a:ext cx="78867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b="1" dirty="0" err="1" smtClean="0">
                <a:latin typeface="Arial Black" panose="020B0A04020102020204" pitchFamily="34" charset="0"/>
                <a:cs typeface="MV Boli" panose="02000500030200090000" pitchFamily="2" charset="0"/>
              </a:rPr>
              <a:t>EUROCris</a:t>
            </a:r>
            <a:r>
              <a:rPr lang="sk-SK" sz="1400" b="1" dirty="0" smtClean="0">
                <a:latin typeface="Arial Black" panose="020B0A04020102020204" pitchFamily="34" charset="0"/>
                <a:cs typeface="MV Boli" panose="02000500030200090000" pitchFamily="2" charset="0"/>
              </a:rPr>
              <a:t> Bratislava </a:t>
            </a:r>
            <a:r>
              <a:rPr lang="sk-SK" sz="1400" b="1" dirty="0" err="1">
                <a:latin typeface="Arial Black" panose="020B0A04020102020204" pitchFamily="34" charset="0"/>
                <a:cs typeface="MV Boli" panose="02000500030200090000" pitchFamily="2" charset="0"/>
              </a:rPr>
              <a:t>Strategic</a:t>
            </a:r>
            <a:r>
              <a:rPr lang="sk-SK" sz="1400" b="1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sz="1400" b="1" dirty="0" err="1">
                <a:latin typeface="Arial Black" panose="020B0A04020102020204" pitchFamily="34" charset="0"/>
                <a:cs typeface="MV Boli" panose="02000500030200090000" pitchFamily="2" charset="0"/>
              </a:rPr>
              <a:t>Membership</a:t>
            </a:r>
            <a:r>
              <a:rPr lang="sk-SK" sz="1400" b="1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sz="1400" b="1" dirty="0" err="1">
                <a:latin typeface="Arial Black" panose="020B0A04020102020204" pitchFamily="34" charset="0"/>
                <a:cs typeface="MV Boli" panose="02000500030200090000" pitchFamily="2" charset="0"/>
              </a:rPr>
              <a:t>Meeting</a:t>
            </a:r>
            <a:endParaRPr lang="sk-SK" sz="1400" b="1" dirty="0">
              <a:latin typeface="Arial Black" panose="020B0A04020102020204" pitchFamily="34" charset="0"/>
              <a:cs typeface="MV Boli" panose="02000500030200090000" pitchFamily="2" charset="0"/>
            </a:endParaRPr>
          </a:p>
          <a:p>
            <a:pPr algn="ctr"/>
            <a:r>
              <a:rPr lang="sk-SK" sz="1400" b="1" dirty="0" smtClean="0">
                <a:latin typeface="Arial Black" panose="020B0A04020102020204" pitchFamily="34" charset="0"/>
                <a:cs typeface="MV Boli" panose="02000500030200090000" pitchFamily="2" charset="0"/>
              </a:rPr>
              <a:t>November </a:t>
            </a:r>
            <a:r>
              <a:rPr lang="sk-SK" sz="1400" b="1" dirty="0">
                <a:latin typeface="Arial Black" panose="020B0A04020102020204" pitchFamily="34" charset="0"/>
                <a:cs typeface="MV Boli" panose="02000500030200090000" pitchFamily="2" charset="0"/>
              </a:rPr>
              <a:t>21st </a:t>
            </a:r>
            <a:r>
              <a:rPr lang="sk-SK" sz="1400" b="1" dirty="0" smtClean="0">
                <a:latin typeface="Arial Black" panose="020B0A04020102020204" pitchFamily="34" charset="0"/>
                <a:cs typeface="MV Boli" panose="02000500030200090000" pitchFamily="2" charset="0"/>
              </a:rPr>
              <a:t>2017</a:t>
            </a:r>
            <a:endParaRPr lang="en-US" sz="1400" b="1" dirty="0">
              <a:latin typeface="Arial Black" panose="020B0A04020102020204" pitchFamily="34" charset="0"/>
              <a:cs typeface="MV Boli" panose="02000500030200090000" pitchFamily="2" charset="0"/>
            </a:endParaRPr>
          </a:p>
          <a:p>
            <a:pPr algn="ctr"/>
            <a:endParaRPr lang="sk-SK" sz="1100" dirty="0">
              <a:latin typeface="Arial Black" panose="020B0A04020102020204" pitchFamily="34" charset="0"/>
              <a:cs typeface="MV Boli" pitchFamily="2" charset="0"/>
            </a:endParaRPr>
          </a:p>
          <a:p>
            <a:pPr algn="ctr"/>
            <a:r>
              <a:rPr lang="sk-SK" sz="11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Silvia Horáková</a:t>
            </a:r>
            <a:endParaRPr lang="sk-SK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85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Agenda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Open</a:t>
            </a: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Science</a:t>
            </a:r>
            <a:endParaRPr lang="sk-SK" sz="1800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Action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Plan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Working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group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Website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Open Access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course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EU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-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OpenAIRE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Data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survey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New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organisational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structure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of SCSTI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NISPEZ IV – OA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125C0-0A0B-40A7-8A10-885BDB581642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003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980728"/>
            <a:ext cx="6381750" cy="2447925"/>
          </a:xfrm>
        </p:spPr>
      </p:pic>
      <p:sp>
        <p:nvSpPr>
          <p:cNvPr id="5" name="Obdĺžnik 4"/>
          <p:cNvSpPr/>
          <p:nvPr/>
        </p:nvSpPr>
        <p:spPr>
          <a:xfrm>
            <a:off x="625521" y="3933056"/>
            <a:ext cx="78867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b="1" dirty="0" err="1" smtClean="0">
                <a:latin typeface="Arial Black" panose="020B0A04020102020204" pitchFamily="34" charset="0"/>
                <a:cs typeface="MV Boli" panose="02000500030200090000" pitchFamily="2" charset="0"/>
              </a:rPr>
              <a:t>Umbrella</a:t>
            </a:r>
            <a:r>
              <a:rPr lang="sk-SK" sz="1400" b="1" dirty="0" smtClean="0">
                <a:latin typeface="Arial Black" panose="020B0A04020102020204" pitchFamily="34" charset="0"/>
                <a:cs typeface="MV Boli" panose="02000500030200090000" pitchFamily="2" charset="0"/>
              </a:rPr>
              <a:t> term</a:t>
            </a:r>
            <a:endParaRPr lang="sk-SK" sz="1100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6" name="Zástupný objekt pre dá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FC0F-88A7-4CFD-A70B-56C7AE8D9456}" type="datetime1">
              <a:rPr lang="sk-SK" smtClean="0"/>
              <a:t>8. 12. 2017</a:t>
            </a:fld>
            <a:endParaRPr lang="sk-SK"/>
          </a:p>
        </p:txBody>
      </p:sp>
      <p:sp>
        <p:nvSpPr>
          <p:cNvPr id="7" name="Zástupný objekt pre pät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8" name="Zástupný objekt pre číslo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71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1C27-A1A6-4404-AA4D-EE98DC6C4983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4</a:t>
            </a:fld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" y="836712"/>
            <a:ext cx="9141924" cy="417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2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Agenda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Science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Action</a:t>
            </a: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Plan</a:t>
            </a:r>
            <a:endParaRPr lang="sk-SK" sz="1800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Working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group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Website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Open Access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course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EU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-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OpenAIRE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Data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survey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New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organisational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structure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of SCSTI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NISPEZ IV – OA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7D1-2B7C-45B4-9736-ED9FB608995A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5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jekt pre obsah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61" y="3267460"/>
            <a:ext cx="6895678" cy="3604559"/>
          </a:xfrm>
        </p:spPr>
      </p:pic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1C27-A1A6-4404-AA4D-EE98DC6C4983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6</a:t>
            </a:fld>
            <a:endParaRPr lang="sk-SK"/>
          </a:p>
        </p:txBody>
      </p:sp>
      <p:sp>
        <p:nvSpPr>
          <p:cNvPr id="9" name="Obdĺžnik 8"/>
          <p:cNvSpPr/>
          <p:nvPr/>
        </p:nvSpPr>
        <p:spPr>
          <a:xfrm>
            <a:off x="1657350" y="1844824"/>
            <a:ext cx="636248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latin typeface="Arial Black" panose="020B0A04020102020204" pitchFamily="34" charset="0"/>
              </a:rPr>
              <a:t>PART 2: </a:t>
            </a:r>
            <a:r>
              <a:rPr lang="sk-SK" b="1" dirty="0" err="1" smtClean="0">
                <a:latin typeface="Arial Black" panose="020B0A04020102020204" pitchFamily="34" charset="0"/>
                <a:cs typeface="MV Boli" panose="02000500030200090000" pitchFamily="2" charset="0"/>
              </a:rPr>
              <a:t>Open</a:t>
            </a:r>
            <a:r>
              <a:rPr lang="sk-SK" b="1" dirty="0" smtClean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b="1" dirty="0" err="1">
                <a:latin typeface="Arial Black" panose="020B0A04020102020204" pitchFamily="34" charset="0"/>
                <a:cs typeface="MV Boli" panose="02000500030200090000" pitchFamily="2" charset="0"/>
              </a:rPr>
              <a:t>Education</a:t>
            </a:r>
            <a:r>
              <a:rPr lang="sk-SK" b="1" dirty="0">
                <a:latin typeface="Arial Black" panose="020B0A04020102020204" pitchFamily="34" charset="0"/>
                <a:cs typeface="MV Boli" panose="02000500030200090000" pitchFamily="2" charset="0"/>
              </a:rPr>
              <a:t> and </a:t>
            </a:r>
            <a:r>
              <a:rPr lang="sk-SK" b="1" dirty="0" err="1">
                <a:latin typeface="Arial Black" panose="020B0A04020102020204" pitchFamily="34" charset="0"/>
                <a:cs typeface="MV Boli" panose="02000500030200090000" pitchFamily="2" charset="0"/>
              </a:rPr>
              <a:t>Open</a:t>
            </a:r>
            <a:r>
              <a:rPr lang="sk-SK" b="1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b="1" dirty="0" err="1">
                <a:latin typeface="Arial Black" panose="020B0A04020102020204" pitchFamily="34" charset="0"/>
                <a:cs typeface="MV Boli" panose="02000500030200090000" pitchFamily="2" charset="0"/>
              </a:rPr>
              <a:t>Science</a:t>
            </a:r>
            <a:endParaRPr lang="sk-SK" b="1" dirty="0">
              <a:latin typeface="Arial Black" panose="020B0A04020102020204" pitchFamily="34" charset="0"/>
              <a:cs typeface="MV Boli" panose="02000500030200090000" pitchFamily="2" charset="0"/>
            </a:endParaRPr>
          </a:p>
          <a:p>
            <a:endParaRPr lang="sk-SK" b="1" dirty="0">
              <a:latin typeface="Arial Black" panose="020B0A04020102020204" pitchFamily="34" charset="0"/>
              <a:cs typeface="MV Boli" panose="0200050003020009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sk-SK" sz="1400" dirty="0" err="1">
                <a:latin typeface="Arial Black" panose="020B0A04020102020204" pitchFamily="34" charset="0"/>
                <a:cs typeface="MV Boli" panose="02000500030200090000" pitchFamily="2" charset="0"/>
              </a:rPr>
              <a:t>Repository</a:t>
            </a:r>
            <a:r>
              <a:rPr lang="sk-SK" sz="1400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sz="1400" dirty="0" err="1">
                <a:latin typeface="Arial Black" panose="020B0A04020102020204" pitchFamily="34" charset="0"/>
                <a:cs typeface="MV Boli" panose="02000500030200090000" pitchFamily="2" charset="0"/>
              </a:rPr>
              <a:t>MinEdu</a:t>
            </a:r>
            <a:r>
              <a:rPr lang="sk-SK" sz="1400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sz="1400" dirty="0" smtClean="0">
                <a:latin typeface="Arial Black" panose="020B0A04020102020204" pitchFamily="34" charset="0"/>
                <a:cs typeface="MV Boli" panose="02000500030200090000" pitchFamily="2" charset="0"/>
              </a:rPr>
              <a:t>SK</a:t>
            </a:r>
          </a:p>
          <a:p>
            <a:pPr marL="342900" indent="-342900">
              <a:buFont typeface="+mj-lt"/>
              <a:buAutoNum type="arabicPeriod"/>
            </a:pPr>
            <a:r>
              <a:rPr lang="sk-SK" sz="1400" dirty="0" err="1" smtClean="0">
                <a:latin typeface="Arial Black" panose="020B0A04020102020204" pitchFamily="34" charset="0"/>
                <a:cs typeface="MV Boli" panose="02000500030200090000" pitchFamily="2" charset="0"/>
              </a:rPr>
              <a:t>University</a:t>
            </a:r>
            <a:r>
              <a:rPr lang="sk-SK" sz="1400" dirty="0" smtClean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sz="1400" dirty="0" err="1">
                <a:latin typeface="Arial Black" panose="020B0A04020102020204" pitchFamily="34" charset="0"/>
                <a:cs typeface="MV Boli" panose="02000500030200090000" pitchFamily="2" charset="0"/>
              </a:rPr>
              <a:t>textbooks</a:t>
            </a:r>
            <a:r>
              <a:rPr lang="sk-SK" sz="1400" dirty="0">
                <a:latin typeface="Arial Black" panose="020B0A04020102020204" pitchFamily="34" charset="0"/>
                <a:cs typeface="MV Boli" panose="02000500030200090000" pitchFamily="2" charset="0"/>
              </a:rPr>
              <a:t>, </a:t>
            </a:r>
            <a:r>
              <a:rPr lang="sk-SK" sz="1400" dirty="0" err="1">
                <a:latin typeface="Arial Black" panose="020B0A04020102020204" pitchFamily="34" charset="0"/>
                <a:cs typeface="MV Boli" panose="02000500030200090000" pitchFamily="2" charset="0"/>
              </a:rPr>
              <a:t>journals</a:t>
            </a:r>
            <a:r>
              <a:rPr lang="sk-SK" sz="1400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sz="1400" dirty="0" err="1">
                <a:latin typeface="Arial Black" panose="020B0A04020102020204" pitchFamily="34" charset="0"/>
                <a:cs typeface="MV Boli" panose="02000500030200090000" pitchFamily="2" charset="0"/>
              </a:rPr>
              <a:t>under</a:t>
            </a:r>
            <a:r>
              <a:rPr lang="sk-SK" sz="1400" dirty="0">
                <a:latin typeface="Arial Black" panose="020B0A04020102020204" pitchFamily="34" charset="0"/>
                <a:cs typeface="MV Boli" panose="02000500030200090000" pitchFamily="2" charset="0"/>
              </a:rPr>
              <a:t> CC </a:t>
            </a:r>
            <a:r>
              <a:rPr lang="sk-SK" sz="1400" dirty="0" smtClean="0">
                <a:latin typeface="Arial Black" panose="020B0A04020102020204" pitchFamily="34" charset="0"/>
                <a:cs typeface="MV Boli" panose="02000500030200090000" pitchFamily="2" charset="0"/>
              </a:rPr>
              <a:t>BY</a:t>
            </a:r>
          </a:p>
          <a:p>
            <a:pPr marL="342900" indent="-342900">
              <a:buFont typeface="+mj-lt"/>
              <a:buAutoNum type="arabicPeriod"/>
            </a:pPr>
            <a:r>
              <a:rPr lang="sk-SK" sz="1400" dirty="0" err="1" smtClean="0">
                <a:latin typeface="Arial Black" panose="020B0A04020102020204" pitchFamily="34" charset="0"/>
                <a:cs typeface="MV Boli" panose="02000500030200090000" pitchFamily="2" charset="0"/>
              </a:rPr>
              <a:t>Rules</a:t>
            </a:r>
            <a:r>
              <a:rPr lang="sk-SK" sz="1400" dirty="0" smtClean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sz="1400" dirty="0" err="1">
                <a:latin typeface="Arial Black" panose="020B0A04020102020204" pitchFamily="34" charset="0"/>
                <a:cs typeface="MV Boli" panose="02000500030200090000" pitchFamily="2" charset="0"/>
              </a:rPr>
              <a:t>for</a:t>
            </a:r>
            <a:r>
              <a:rPr lang="sk-SK" sz="1400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sz="1400" dirty="0" err="1">
                <a:latin typeface="Arial Black" panose="020B0A04020102020204" pitchFamily="34" charset="0"/>
                <a:cs typeface="MV Boli" panose="02000500030200090000" pitchFamily="2" charset="0"/>
              </a:rPr>
              <a:t>open</a:t>
            </a:r>
            <a:r>
              <a:rPr lang="sk-SK" sz="1400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sz="1400" dirty="0" err="1" smtClean="0">
                <a:latin typeface="Arial Black" panose="020B0A04020102020204" pitchFamily="34" charset="0"/>
                <a:cs typeface="MV Boli" panose="02000500030200090000" pitchFamily="2" charset="0"/>
              </a:rPr>
              <a:t>publishing</a:t>
            </a:r>
            <a:endParaRPr lang="sk-SK" sz="1400" dirty="0" smtClean="0">
              <a:latin typeface="Arial Black" panose="020B0A04020102020204" pitchFamily="34" charset="0"/>
              <a:cs typeface="MV Boli" panose="0200050003020009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sk-SK" sz="1400" dirty="0" smtClean="0">
                <a:latin typeface="Arial Black" panose="020B0A04020102020204" pitchFamily="34" charset="0"/>
                <a:cs typeface="MV Boli" panose="02000500030200090000" pitchFamily="2" charset="0"/>
              </a:rPr>
              <a:t>OA </a:t>
            </a:r>
            <a:r>
              <a:rPr lang="sk-SK" sz="1400" dirty="0">
                <a:latin typeface="Arial Black" panose="020B0A04020102020204" pitchFamily="34" charset="0"/>
                <a:cs typeface="MV Boli" panose="02000500030200090000" pitchFamily="2" charset="0"/>
              </a:rPr>
              <a:t>Office</a:t>
            </a:r>
          </a:p>
        </p:txBody>
      </p:sp>
    </p:spTree>
    <p:extLst>
      <p:ext uri="{BB962C8B-B14F-4D97-AF65-F5344CB8AC3E}">
        <p14:creationId xmlns:p14="http://schemas.microsoft.com/office/powerpoint/2010/main" val="427771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Agenda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Science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Action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Plan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Working</a:t>
            </a: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group</a:t>
            </a:r>
            <a:endParaRPr lang="sk-SK" sz="1800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Website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Open Access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course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EU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-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OpenAIRE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Data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survey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New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organisational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structure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of SCSTI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NISPEZ IV – OA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7D1-2B7C-45B4-9736-ED9FB608995A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979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1C27-A1A6-4404-AA4D-EE98DC6C4983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8</a:t>
            </a:fld>
            <a:endParaRPr lang="sk-SK"/>
          </a:p>
        </p:txBody>
      </p:sp>
      <p:pic>
        <p:nvPicPr>
          <p:cNvPr id="11" name="Zástupný objekt pre obsah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3" y="10321"/>
            <a:ext cx="4763941" cy="6346030"/>
          </a:xfrm>
        </p:spPr>
      </p:pic>
      <p:sp>
        <p:nvSpPr>
          <p:cNvPr id="13" name="Obdĺžnik 12"/>
          <p:cNvSpPr/>
          <p:nvPr/>
        </p:nvSpPr>
        <p:spPr>
          <a:xfrm>
            <a:off x="4788025" y="2027386"/>
            <a:ext cx="410445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latin typeface="Arial Black" panose="020B0A04020102020204" pitchFamily="34" charset="0"/>
              </a:rPr>
              <a:t>SINCE 2016</a:t>
            </a:r>
            <a:r>
              <a:rPr lang="sk-SK" b="1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endParaRPr lang="sk-SK" b="1" dirty="0" smtClean="0">
              <a:latin typeface="Arial Black" panose="020B0A04020102020204" pitchFamily="34" charset="0"/>
              <a:cs typeface="MV Boli" panose="02000500030200090000" pitchFamily="2" charset="0"/>
            </a:endParaRPr>
          </a:p>
          <a:p>
            <a:endParaRPr lang="sk-SK" b="1" dirty="0" smtClean="0">
              <a:latin typeface="Arial Black" panose="020B0A04020102020204" pitchFamily="34" charset="0"/>
              <a:cs typeface="MV Boli" panose="02000500030200090000" pitchFamily="2" charset="0"/>
            </a:endParaRPr>
          </a:p>
          <a:p>
            <a:r>
              <a:rPr lang="sk-SK" b="1" dirty="0" smtClean="0">
                <a:latin typeface="Arial Black" panose="020B0A04020102020204" pitchFamily="34" charset="0"/>
                <a:cs typeface="MV Boli" panose="02000500030200090000" pitchFamily="2" charset="0"/>
              </a:rPr>
              <a:t>Has 27 </a:t>
            </a:r>
            <a:r>
              <a:rPr lang="sk-SK" b="1" dirty="0" err="1" smtClean="0">
                <a:latin typeface="Arial Black" panose="020B0A04020102020204" pitchFamily="34" charset="0"/>
                <a:cs typeface="MV Boli" pitchFamily="2" charset="0"/>
              </a:rPr>
              <a:t>members</a:t>
            </a:r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sk-SK" sz="1400" dirty="0" err="1" smtClean="0">
                <a:latin typeface="Arial Black" panose="020B0A04020102020204" pitchFamily="34" charset="0"/>
                <a:cs typeface="MV Boli" pitchFamily="2" charset="0"/>
              </a:rPr>
              <a:t>Research</a:t>
            </a:r>
            <a:r>
              <a:rPr lang="sk-SK" sz="14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400" dirty="0">
                <a:latin typeface="Arial Black" panose="020B0A04020102020204" pitchFamily="34" charset="0"/>
                <a:cs typeface="MV Boli" pitchFamily="2" charset="0"/>
              </a:rPr>
              <a:t>and </a:t>
            </a:r>
            <a:r>
              <a:rPr lang="sk-SK" sz="1400" dirty="0" err="1">
                <a:latin typeface="Arial Black" panose="020B0A04020102020204" pitchFamily="34" charset="0"/>
                <a:cs typeface="MV Boli" pitchFamily="2" charset="0"/>
              </a:rPr>
              <a:t>academic</a:t>
            </a:r>
            <a:r>
              <a:rPr lang="sk-SK" sz="1400" dirty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400" dirty="0" err="1">
                <a:latin typeface="Arial Black" panose="020B0A04020102020204" pitchFamily="34" charset="0"/>
                <a:cs typeface="MV Boli" pitchFamily="2" charset="0"/>
              </a:rPr>
              <a:t>libraries</a:t>
            </a:r>
            <a:endParaRPr lang="sk-SK" sz="1400" dirty="0">
              <a:latin typeface="Arial Black" panose="020B0A04020102020204" pitchFamily="34" charset="0"/>
              <a:cs typeface="MV Boli" pitchFamily="2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sk-SK" sz="1400" dirty="0" err="1">
                <a:latin typeface="Arial Black" panose="020B0A04020102020204" pitchFamily="34" charset="0"/>
                <a:cs typeface="MV Boli" pitchFamily="2" charset="0"/>
              </a:rPr>
              <a:t>Ministry</a:t>
            </a:r>
            <a:r>
              <a:rPr lang="sk-SK" sz="1400" dirty="0">
                <a:latin typeface="Arial Black" panose="020B0A04020102020204" pitchFamily="34" charset="0"/>
                <a:cs typeface="MV Boli" pitchFamily="2" charset="0"/>
              </a:rPr>
              <a:t> of </a:t>
            </a:r>
            <a:r>
              <a:rPr lang="sk-SK" sz="1400" dirty="0" err="1">
                <a:latin typeface="Arial Black" panose="020B0A04020102020204" pitchFamily="34" charset="0"/>
                <a:cs typeface="MV Boli" pitchFamily="2" charset="0"/>
              </a:rPr>
              <a:t>Interior</a:t>
            </a:r>
            <a:r>
              <a:rPr lang="sk-SK" sz="1400" dirty="0">
                <a:latin typeface="Arial Black" panose="020B0A04020102020204" pitchFamily="34" charset="0"/>
                <a:cs typeface="MV Boli" pitchFamily="2" charset="0"/>
              </a:rPr>
              <a:t> SK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sk-SK" sz="1400" dirty="0" err="1">
                <a:latin typeface="Arial Black" panose="020B0A04020102020204" pitchFamily="34" charset="0"/>
                <a:cs typeface="MV Boli" pitchFamily="2" charset="0"/>
              </a:rPr>
              <a:t>Ministry</a:t>
            </a:r>
            <a:r>
              <a:rPr lang="sk-SK" sz="1400" dirty="0">
                <a:latin typeface="Arial Black" panose="020B0A04020102020204" pitchFamily="34" charset="0"/>
                <a:cs typeface="MV Boli" pitchFamily="2" charset="0"/>
              </a:rPr>
              <a:t> of </a:t>
            </a:r>
            <a:r>
              <a:rPr lang="sk-SK" sz="1400" dirty="0" err="1">
                <a:latin typeface="Arial Black" panose="020B0A04020102020204" pitchFamily="34" charset="0"/>
                <a:cs typeface="MV Boli" pitchFamily="2" charset="0"/>
              </a:rPr>
              <a:t>Education</a:t>
            </a:r>
            <a:r>
              <a:rPr lang="sk-SK" sz="1400" dirty="0">
                <a:latin typeface="Arial Black" panose="020B0A04020102020204" pitchFamily="34" charset="0"/>
                <a:cs typeface="MV Boli" pitchFamily="2" charset="0"/>
              </a:rPr>
              <a:t> SK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sk-SK" sz="1400" dirty="0" err="1">
                <a:latin typeface="Arial Black" panose="020B0A04020102020204" pitchFamily="34" charset="0"/>
                <a:cs typeface="MV Boli" pitchFamily="2" charset="0"/>
              </a:rPr>
              <a:t>Researchers</a:t>
            </a:r>
            <a:r>
              <a:rPr lang="sk-SK" sz="1400" dirty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400" dirty="0" err="1">
                <a:latin typeface="Arial Black" panose="020B0A04020102020204" pitchFamily="34" charset="0"/>
                <a:cs typeface="MV Boli" pitchFamily="2" charset="0"/>
              </a:rPr>
              <a:t>from</a:t>
            </a:r>
            <a:r>
              <a:rPr lang="sk-SK" sz="1400" dirty="0">
                <a:latin typeface="Arial Black" panose="020B0A04020102020204" pitchFamily="34" charset="0"/>
                <a:cs typeface="MV Boli" pitchFamily="2" charset="0"/>
              </a:rPr>
              <a:t> SAS</a:t>
            </a:r>
          </a:p>
        </p:txBody>
      </p:sp>
    </p:spTree>
    <p:extLst>
      <p:ext uri="{BB962C8B-B14F-4D97-AF65-F5344CB8AC3E}">
        <p14:creationId xmlns:p14="http://schemas.microsoft.com/office/powerpoint/2010/main" val="114512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Agenda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Science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Action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Plan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Working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group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Website</a:t>
            </a:r>
            <a:endParaRPr lang="sk-SK" sz="1800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Open Access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course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EU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-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OpenAIRE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Data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survey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New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organisational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structure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of SCSTI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NISPEZ IV – OA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7D1-2B7C-45B4-9736-ED9FB608995A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495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56250" t="10986" r="1562" b="55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FA0FF-8086-4CAC-8A70-30C341A75ECE}" type="datetime1">
              <a:rPr lang="sk-SK" smtClean="0"/>
              <a:t>8. 12. 2017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10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Agenda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Science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Action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Plan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Working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group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Website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Open Access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course</a:t>
            </a:r>
            <a:endParaRPr lang="sk-SK" sz="1800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EU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-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OpenAIRE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Data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survey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New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organisational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structure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of SCSTI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NISPEZ IV – OA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7D1-2B7C-45B4-9736-ED9FB608995A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560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1C27-A1A6-4404-AA4D-EE98DC6C4983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12</a:t>
            </a:fld>
            <a:endParaRPr lang="sk-SK"/>
          </a:p>
        </p:txBody>
      </p:sp>
      <p:pic>
        <p:nvPicPr>
          <p:cNvPr id="11" name="Zástupný objekt pre obsah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0968"/>
            <a:ext cx="9144000" cy="3215383"/>
          </a:xfrm>
        </p:spPr>
      </p:pic>
      <p:sp>
        <p:nvSpPr>
          <p:cNvPr id="12" name="Obdĺžnik 11"/>
          <p:cNvSpPr/>
          <p:nvPr/>
        </p:nvSpPr>
        <p:spPr>
          <a:xfrm>
            <a:off x="179512" y="188640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sk-SK" sz="1600" b="1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Educational</a:t>
            </a:r>
            <a:r>
              <a:rPr lang="sk-SK" sz="1600" b="1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600" b="1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sk-SK" sz="1600" b="1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600" b="1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accredited</a:t>
            </a:r>
            <a:r>
              <a:rPr lang="sk-SK" sz="1600" b="1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sk-SK" sz="1600" b="1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MinEdu</a:t>
            </a:r>
            <a:r>
              <a:rPr lang="sk-SK" sz="1600" b="1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SK </a:t>
            </a:r>
            <a:r>
              <a:rPr lang="sk-SK" sz="1600" b="1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contains</a:t>
            </a:r>
            <a:r>
              <a:rPr lang="sk-SK" sz="1600" b="1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sk-SK" sz="1600" b="1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modules</a:t>
            </a:r>
            <a:r>
              <a:rPr lang="sk-SK" sz="1600" b="1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sk-SK" sz="1600" b="1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sk-SK" sz="1400" b="1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</a:rPr>
              <a:t>pen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</a:rPr>
              <a:t> Access </a:t>
            </a:r>
            <a:r>
              <a:rPr lang="sk-SK" sz="1400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b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</a:rPr>
              <a:t>asics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</a:rPr>
              <a:t>,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</a:rPr>
              <a:t>Open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sk-SK" sz="1400" dirty="0">
                <a:latin typeface="Arial Black" panose="020B0A04020102020204" pitchFamily="34" charset="0"/>
                <a:ea typeface="Times New Roman" panose="02020603050405020304" pitchFamily="18" charset="0"/>
              </a:rPr>
              <a:t>Access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</a:rPr>
              <a:t>infrastructure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</a:rPr>
              <a:t>,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</a:rPr>
              <a:t>Optimalisation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</a:rPr>
              <a:t> of </a:t>
            </a:r>
            <a:r>
              <a:rPr lang="sk-SK" sz="1400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Open</a:t>
            </a:r>
            <a:r>
              <a:rPr lang="sk-SK" sz="1400" dirty="0">
                <a:latin typeface="Arial Black" panose="020B0A04020102020204" pitchFamily="34" charset="0"/>
                <a:ea typeface="Times New Roman" panose="02020603050405020304" pitchFamily="18" charset="0"/>
              </a:rPr>
              <a:t> Access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</a:rPr>
              <a:t>sources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</a:rPr>
              <a:t>,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</a:rPr>
              <a:t>Interoperability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</a:rPr>
              <a:t> and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</a:rPr>
              <a:t>aquisition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</a:rPr>
              <a:t> of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</a:rPr>
              <a:t>sources</a:t>
            </a:r>
            <a:endParaRPr lang="sk-SK" sz="1400" dirty="0"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-272581" y="1331796"/>
            <a:ext cx="878793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Aft>
                <a:spcPts val="0"/>
              </a:spcAft>
              <a:tabLst>
                <a:tab pos="914400" algn="l"/>
              </a:tabLst>
            </a:pPr>
            <a:r>
              <a:rPr lang="sk-SK" sz="1600" b="1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  <a:r>
              <a:rPr lang="sk-SK" sz="1600" b="1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600" b="1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sk-SK" sz="1600" b="1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spcAft>
                <a:spcPts val="0"/>
              </a:spcAft>
              <a:tabLst>
                <a:tab pos="914400" algn="l"/>
              </a:tabLst>
            </a:pPr>
            <a:endParaRPr lang="sk-SK" sz="1600" b="1" dirty="0" smtClean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0"/>
              </a:spcAft>
              <a:tabLst>
                <a:tab pos="914400" algn="l"/>
              </a:tabLst>
            </a:pP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librarian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specialist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researcher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1400" dirty="0" err="1" smtClean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publisher</a:t>
            </a:r>
            <a:r>
              <a:rPr lang="sk-SK" sz="1400" dirty="0" smtClean="0">
                <a:latin typeface="Arial Black" panose="020B0A04020102020204" pitchFamily="34" charset="0"/>
                <a:ea typeface="Times New Roman" panose="02020603050405020304" pitchFamily="18" charset="0"/>
                <a:cs typeface="Cambria" panose="02040503050406030204" pitchFamily="18" charset="0"/>
              </a:rPr>
              <a:t>...</a:t>
            </a:r>
            <a:endParaRPr lang="sk-SK" sz="14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-348309" y="2244571"/>
            <a:ext cx="60687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600" dirty="0" err="1">
                <a:latin typeface="Arial Black" panose="020B0A04020102020204" pitchFamily="34" charset="0"/>
                <a:cs typeface="MV Boli" panose="02000500030200090000" pitchFamily="2" charset="0"/>
              </a:rPr>
              <a:t>Based</a:t>
            </a:r>
            <a:r>
              <a:rPr lang="sk-SK" sz="1600" dirty="0">
                <a:latin typeface="Arial Black" panose="020B0A04020102020204" pitchFamily="34" charset="0"/>
                <a:cs typeface="MV Boli" panose="02000500030200090000" pitchFamily="2" charset="0"/>
              </a:rPr>
              <a:t> on </a:t>
            </a:r>
            <a:r>
              <a:rPr lang="sk-SK" sz="1600" b="1" dirty="0">
                <a:latin typeface="Arial Black" panose="020B0A04020102020204" pitchFamily="34" charset="0"/>
                <a:cs typeface="MV Boli" panose="02000500030200090000" pitchFamily="2" charset="0"/>
              </a:rPr>
              <a:t>UNESCO </a:t>
            </a:r>
            <a:r>
              <a:rPr lang="sk-SK" sz="1600" b="1" dirty="0" err="1">
                <a:latin typeface="Arial Black" panose="020B0A04020102020204" pitchFamily="34" charset="0"/>
                <a:cs typeface="MV Boli" panose="02000500030200090000" pitchFamily="2" charset="0"/>
              </a:rPr>
              <a:t>Open</a:t>
            </a:r>
            <a:r>
              <a:rPr lang="sk-SK" sz="1600" b="1" dirty="0">
                <a:latin typeface="Arial Black" panose="020B0A04020102020204" pitchFamily="34" charset="0"/>
                <a:cs typeface="MV Boli" panose="02000500030200090000" pitchFamily="2" charset="0"/>
              </a:rPr>
              <a:t> Access Curriculum</a:t>
            </a:r>
          </a:p>
        </p:txBody>
      </p:sp>
    </p:spTree>
    <p:extLst>
      <p:ext uri="{BB962C8B-B14F-4D97-AF65-F5344CB8AC3E}">
        <p14:creationId xmlns:p14="http://schemas.microsoft.com/office/powerpoint/2010/main" val="162114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Agenda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Science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Action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Plan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Working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group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Website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Open Access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course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EU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activities</a:t>
            </a: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 -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OpenAIRE</a:t>
            </a: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 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Data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survey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New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organisational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structure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of SCSTI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NISPEZ IV – OA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7D1-2B7C-45B4-9736-ED9FB608995A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480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1C27-A1A6-4404-AA4D-EE98DC6C4983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14</a:t>
            </a:fld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6" y="3213771"/>
            <a:ext cx="8722487" cy="3113476"/>
          </a:xfrm>
          <a:prstGeom prst="rect">
            <a:avLst/>
          </a:prstGeom>
        </p:spPr>
      </p:pic>
      <p:sp>
        <p:nvSpPr>
          <p:cNvPr id="9" name="Obdĺžnik 8"/>
          <p:cNvSpPr/>
          <p:nvPr/>
        </p:nvSpPr>
        <p:spPr>
          <a:xfrm>
            <a:off x="621268" y="692119"/>
            <a:ext cx="819920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>
                <a:latin typeface="Arial Black" panose="020B0A04020102020204" pitchFamily="34" charset="0"/>
                <a:cs typeface="MV Boli" pitchFamily="2" charset="0"/>
              </a:rPr>
              <a:t>NOAD Slovakia </a:t>
            </a:r>
            <a:endParaRPr lang="sk-SK" dirty="0" smtClean="0">
              <a:latin typeface="Arial Black" panose="020B0A04020102020204" pitchFamily="34" charset="0"/>
              <a:cs typeface="MV Boli" pitchFamily="2" charset="0"/>
            </a:endParaRPr>
          </a:p>
          <a:p>
            <a:r>
              <a:rPr lang="sk-SK" sz="1600" dirty="0" smtClean="0">
                <a:latin typeface="Arial Black" panose="020B0A04020102020204" pitchFamily="34" charset="0"/>
                <a:cs typeface="MV Boli" pitchFamily="2" charset="0"/>
              </a:rPr>
              <a:t>(</a:t>
            </a:r>
            <a:r>
              <a:rPr lang="sk-SK" sz="1600" dirty="0" err="1">
                <a:latin typeface="Arial Black" panose="020B0A04020102020204" pitchFamily="34" charset="0"/>
                <a:cs typeface="MV Boli" pitchFamily="2" charset="0"/>
              </a:rPr>
              <a:t>since</a:t>
            </a:r>
            <a:r>
              <a:rPr lang="sk-SK" sz="1600" dirty="0">
                <a:latin typeface="Arial Black" panose="020B0A04020102020204" pitchFamily="34" charset="0"/>
                <a:cs typeface="MV Boli" pitchFamily="2" charset="0"/>
              </a:rPr>
              <a:t> 2015)</a:t>
            </a:r>
          </a:p>
          <a:p>
            <a:endParaRPr lang="sk-SK" b="1" dirty="0" smtClean="0">
              <a:latin typeface="Arial Black" panose="020B0A04020102020204" pitchFamily="34" charset="0"/>
              <a:cs typeface="MV Boli" pitchFamily="2" charset="0"/>
            </a:endParaRPr>
          </a:p>
          <a:p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OPENAIRE 2020: 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  <a:p>
            <a:pPr algn="just"/>
            <a:r>
              <a:rPr lang="sk-SK" sz="1600" dirty="0" err="1">
                <a:latin typeface="Arial Black" panose="020B0A04020102020204" pitchFamily="34" charset="0"/>
                <a:cs typeface="MV Boli" pitchFamily="2" charset="0"/>
              </a:rPr>
              <a:t>Reuse</a:t>
            </a:r>
            <a:r>
              <a:rPr lang="sk-SK" sz="1600" dirty="0">
                <a:latin typeface="Arial Black" panose="020B0A04020102020204" pitchFamily="34" charset="0"/>
                <a:cs typeface="MV Boli" pitchFamily="2" charset="0"/>
              </a:rPr>
              <a:t> of </a:t>
            </a:r>
            <a:r>
              <a:rPr lang="sk-SK" sz="1600" dirty="0" err="1">
                <a:latin typeface="Arial Black" panose="020B0A04020102020204" pitchFamily="34" charset="0"/>
                <a:cs typeface="MV Boli" pitchFamily="2" charset="0"/>
              </a:rPr>
              <a:t>research</a:t>
            </a:r>
            <a:r>
              <a:rPr lang="sk-SK" sz="1600" dirty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600" dirty="0" err="1">
                <a:latin typeface="Arial Black" panose="020B0A04020102020204" pitchFamily="34" charset="0"/>
                <a:cs typeface="MV Boli" pitchFamily="2" charset="0"/>
              </a:rPr>
              <a:t>publications</a:t>
            </a:r>
            <a:r>
              <a:rPr lang="sk-SK" sz="1600" dirty="0">
                <a:latin typeface="Arial Black" panose="020B0A04020102020204" pitchFamily="34" charset="0"/>
                <a:cs typeface="MV Boli" pitchFamily="2" charset="0"/>
              </a:rPr>
              <a:t> and </a:t>
            </a:r>
            <a:r>
              <a:rPr lang="sk-SK" sz="1600" dirty="0" err="1" smtClean="0">
                <a:latin typeface="Arial Black" panose="020B0A04020102020204" pitchFamily="34" charset="0"/>
                <a:cs typeface="MV Boli" pitchFamily="2" charset="0"/>
              </a:rPr>
              <a:t>data</a:t>
            </a:r>
            <a:endParaRPr lang="sk-SK" sz="16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algn="just"/>
            <a:endParaRPr lang="sk-SK" dirty="0">
              <a:latin typeface="Arial Black" panose="020B0A04020102020204" pitchFamily="34" charset="0"/>
              <a:cs typeface="MV Boli" pitchFamily="2" charset="0"/>
            </a:endParaRPr>
          </a:p>
          <a:p>
            <a:r>
              <a:rPr lang="sk-SK" b="1" dirty="0">
                <a:latin typeface="Arial Black" panose="020B0A04020102020204" pitchFamily="34" charset="0"/>
                <a:cs typeface="MV Boli" pitchFamily="2" charset="0"/>
              </a:rPr>
              <a:t>OPENAIRE </a:t>
            </a:r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CONNECT + ADVANCE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  <a:p>
            <a:r>
              <a:rPr lang="sk-SK" sz="1600" dirty="0" err="1" smtClean="0">
                <a:latin typeface="Arial Black" panose="020B0A04020102020204" pitchFamily="34" charset="0"/>
                <a:cs typeface="MV Boli" pitchFamily="2" charset="0"/>
              </a:rPr>
              <a:t>Technological</a:t>
            </a:r>
            <a:r>
              <a:rPr lang="sk-SK" sz="16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600" dirty="0">
                <a:latin typeface="Arial Black" panose="020B0A04020102020204" pitchFamily="34" charset="0"/>
                <a:cs typeface="MV Boli" pitchFamily="2" charset="0"/>
              </a:rPr>
              <a:t>and </a:t>
            </a:r>
            <a:r>
              <a:rPr lang="sk-SK" sz="1600" dirty="0" err="1">
                <a:latin typeface="Arial Black" panose="020B0A04020102020204" pitchFamily="34" charset="0"/>
                <a:cs typeface="MV Boli" pitchFamily="2" charset="0"/>
              </a:rPr>
              <a:t>social</a:t>
            </a:r>
            <a:r>
              <a:rPr lang="sk-SK" sz="1600" dirty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600" dirty="0" err="1">
                <a:latin typeface="Arial Black" panose="020B0A04020102020204" pitchFamily="34" charset="0"/>
                <a:cs typeface="MV Boli" pitchFamily="2" charset="0"/>
              </a:rPr>
              <a:t>solutions</a:t>
            </a:r>
            <a:endParaRPr lang="sk-SK" sz="1600" dirty="0">
              <a:latin typeface="Arial Black" panose="020B0A04020102020204" pitchFamily="34" charset="0"/>
              <a:cs typeface="MV Boli" pitchFamily="2" charset="0"/>
            </a:endParaRPr>
          </a:p>
          <a:p>
            <a:r>
              <a:rPr lang="sk-SK" sz="1600" dirty="0" err="1" smtClean="0">
                <a:latin typeface="Arial Black" panose="020B0A04020102020204" pitchFamily="34" charset="0"/>
                <a:cs typeface="MV Boli" pitchFamily="2" charset="0"/>
              </a:rPr>
              <a:t>Open</a:t>
            </a:r>
            <a:r>
              <a:rPr lang="sk-SK" sz="16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600" dirty="0" err="1">
                <a:latin typeface="Arial Black" panose="020B0A04020102020204" pitchFamily="34" charset="0"/>
                <a:cs typeface="MV Boli" pitchFamily="2" charset="0"/>
              </a:rPr>
              <a:t>Science</a:t>
            </a:r>
            <a:r>
              <a:rPr lang="sk-SK" sz="1600" dirty="0">
                <a:latin typeface="Arial Black" panose="020B0A04020102020204" pitchFamily="34" charset="0"/>
                <a:cs typeface="MV Boli" pitchFamily="2" charset="0"/>
              </a:rPr>
              <a:t> as a Service</a:t>
            </a:r>
          </a:p>
          <a:p>
            <a:pPr algn="just"/>
            <a:endParaRPr lang="sk-SK" dirty="0"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9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Agenda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Science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Action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Plan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Working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group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Website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Open Access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course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EU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-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OpenAIRE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Data</a:t>
            </a: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survey</a:t>
            </a:r>
            <a:endParaRPr lang="sk-SK" sz="1800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New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organisational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structure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of SCSTI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NISPEZ IV – OA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7D1-2B7C-45B4-9736-ED9FB608995A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021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21C27-A1A6-4404-AA4D-EE98DC6C4983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16</a:t>
            </a:fld>
            <a:endParaRPr lang="sk-SK"/>
          </a:p>
        </p:txBody>
      </p:sp>
      <p:sp>
        <p:nvSpPr>
          <p:cNvPr id="7" name="Obdĺžnik 6"/>
          <p:cNvSpPr/>
          <p:nvPr/>
        </p:nvSpPr>
        <p:spPr>
          <a:xfrm>
            <a:off x="628650" y="1772816"/>
            <a:ext cx="78867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Find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out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 state of </a:t>
            </a:r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research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data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, </a:t>
            </a:r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publications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, </a:t>
            </a:r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grey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literature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, </a:t>
            </a:r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usage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 of ICT and management of </a:t>
            </a:r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data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 in </a:t>
            </a:r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research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err="1">
                <a:latin typeface="Arial Black" panose="020B0A04020102020204" pitchFamily="34" charset="0"/>
                <a:cs typeface="MV Boli" panose="02000500030200090000" pitchFamily="2" charset="0"/>
              </a:rPr>
              <a:t>institutions</a:t>
            </a:r>
            <a:r>
              <a:rPr lang="sk-SK" dirty="0">
                <a:latin typeface="Arial Black" panose="020B0A04020102020204" pitchFamily="34" charset="0"/>
                <a:cs typeface="MV Boli" panose="02000500030200090000" pitchFamily="2" charset="0"/>
              </a:rPr>
              <a:t> in Slovakia.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480" y="4907280"/>
            <a:ext cx="2926080" cy="1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6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Agenda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Science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Action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Plan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Working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group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Website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Open Access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course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EU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-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OpenAIRE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Data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survey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New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organisational</a:t>
            </a: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structure</a:t>
            </a: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 of SCSTI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NISPEZ IV – OA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7D1-2B7C-45B4-9736-ED9FB608995A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251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64171217"/>
              </p:ext>
            </p:extLst>
          </p:nvPr>
        </p:nvGraphicFramePr>
        <p:xfrm>
          <a:off x="107504" y="261321"/>
          <a:ext cx="8643998" cy="6095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6127C-6AD4-4FB8-8087-7B29F77C5217}" type="datetime1">
              <a:rPr lang="sk-SK" smtClean="0"/>
              <a:t>8. 12. 2017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18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Agenda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Science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Action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Plan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Working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group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Website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Open Access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course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EU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activities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-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OpenAIRE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Data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survey</a:t>
            </a:r>
            <a:endParaRPr lang="sk-SK" sz="1800" dirty="0" smtClean="0">
              <a:latin typeface="Arial Black" panose="020B0A04020102020204" pitchFamily="34" charset="0"/>
              <a:cs typeface="MV Boli" pitchFamily="2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New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organisational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sz="1800" dirty="0" err="1" smtClean="0">
                <a:latin typeface="Arial Black" panose="020B0A04020102020204" pitchFamily="34" charset="0"/>
                <a:cs typeface="MV Boli" pitchFamily="2" charset="0"/>
              </a:rPr>
              <a:t>structure</a:t>
            </a:r>
            <a:r>
              <a:rPr lang="sk-SK" sz="1800" dirty="0" smtClean="0">
                <a:latin typeface="Arial Black" panose="020B0A04020102020204" pitchFamily="34" charset="0"/>
                <a:cs typeface="MV Boli" pitchFamily="2" charset="0"/>
              </a:rPr>
              <a:t> of SCSTI</a:t>
            </a:r>
          </a:p>
          <a:p>
            <a:pPr marL="514350" lvl="0" indent="-514350">
              <a:buFont typeface="+mj-lt"/>
              <a:buAutoNum type="arabicParenR"/>
            </a:pPr>
            <a:r>
              <a:rPr lang="sk-SK" sz="18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NISPEZ IV – OA </a:t>
            </a:r>
            <a:r>
              <a:rPr lang="sk-SK" sz="1800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MV Boli" pitchFamily="2" charset="0"/>
              </a:rPr>
              <a:t>activities</a:t>
            </a:r>
            <a:endParaRPr lang="sk-SK" sz="1800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  <a:cs typeface="MV Boli" pitchFamily="2" charset="0"/>
            </a:endParaRPr>
          </a:p>
          <a:p>
            <a:endParaRPr lang="sk-SK" dirty="0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297D1-2B7C-45B4-9736-ED9FB608995A}" type="datetime1">
              <a:rPr lang="sk-SK" smtClean="0"/>
              <a:t>8. 12. 2017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631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ok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3318163"/>
            <a:ext cx="1388046" cy="209683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lvl="0" algn="l"/>
            <a:r>
              <a:rPr lang="sk-SK" dirty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  <a:t/>
            </a:r>
            <a:br>
              <a:rPr lang="sk-SK" dirty="0">
                <a:solidFill>
                  <a:srgbClr val="C00000"/>
                </a:solidFill>
                <a:latin typeface="MV Boli" pitchFamily="2" charset="0"/>
                <a:cs typeface="MV Boli" pitchFamily="2" charset="0"/>
              </a:rPr>
            </a:br>
            <a:endParaRPr lang="sk-SK" dirty="0"/>
          </a:p>
        </p:txBody>
      </p:sp>
      <p:sp>
        <p:nvSpPr>
          <p:cNvPr id="5" name="Oválna bublina 4"/>
          <p:cNvSpPr/>
          <p:nvPr/>
        </p:nvSpPr>
        <p:spPr>
          <a:xfrm>
            <a:off x="458130" y="1755762"/>
            <a:ext cx="2701261" cy="926469"/>
          </a:xfrm>
          <a:prstGeom prst="wedgeEllipseCallout">
            <a:avLst>
              <a:gd name="adj1" fmla="val 68663"/>
              <a:gd name="adj2" fmla="val 4753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SCIDAP 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– </a:t>
            </a:r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repository</a:t>
            </a:r>
            <a:endParaRPr lang="sk-SK" dirty="0">
              <a:solidFill>
                <a:schemeClr val="tx1"/>
              </a:solidFill>
              <a:latin typeface="Arial Black" panose="020B0A04020102020204" pitchFamily="34" charset="0"/>
              <a:cs typeface="MV Boli" panose="02000500030200090000" pitchFamily="2" charset="0"/>
            </a:endParaRPr>
          </a:p>
        </p:txBody>
      </p:sp>
      <p:sp>
        <p:nvSpPr>
          <p:cNvPr id="6" name="Oválna bublina 5"/>
          <p:cNvSpPr/>
          <p:nvPr/>
        </p:nvSpPr>
        <p:spPr>
          <a:xfrm>
            <a:off x="480517" y="3023900"/>
            <a:ext cx="2950579" cy="1142606"/>
          </a:xfrm>
          <a:prstGeom prst="wedgeEllipseCallout">
            <a:avLst>
              <a:gd name="adj1" fmla="val 59267"/>
              <a:gd name="adj2" fmla="val -2993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Rosetta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– </a:t>
            </a:r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digital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archive</a:t>
            </a:r>
            <a:endParaRPr lang="sk-SK" dirty="0">
              <a:solidFill>
                <a:schemeClr val="tx1"/>
              </a:solidFill>
              <a:latin typeface="Arial Black" panose="020B0A04020102020204" pitchFamily="34" charset="0"/>
              <a:cs typeface="MV Boli" panose="02000500030200090000" pitchFamily="2" charset="0"/>
            </a:endParaRPr>
          </a:p>
        </p:txBody>
      </p:sp>
      <p:sp>
        <p:nvSpPr>
          <p:cNvPr id="7" name="Oválna bublina 6"/>
          <p:cNvSpPr/>
          <p:nvPr/>
        </p:nvSpPr>
        <p:spPr>
          <a:xfrm>
            <a:off x="532867" y="4321652"/>
            <a:ext cx="3151664" cy="1236397"/>
          </a:xfrm>
          <a:prstGeom prst="wedgeEllipseCallout">
            <a:avLst>
              <a:gd name="adj1" fmla="val 60005"/>
              <a:gd name="adj2" fmla="val -3330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MediaInfo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– software </a:t>
            </a:r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for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digital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libraries</a:t>
            </a:r>
            <a:endParaRPr lang="sk-SK" dirty="0">
              <a:solidFill>
                <a:schemeClr val="tx1"/>
              </a:solidFill>
              <a:latin typeface="Arial Black" panose="020B0A04020102020204" pitchFamily="34" charset="0"/>
              <a:cs typeface="MV Boli" panose="02000500030200090000" pitchFamily="2" charset="0"/>
            </a:endParaRPr>
          </a:p>
        </p:txBody>
      </p:sp>
      <p:sp>
        <p:nvSpPr>
          <p:cNvPr id="8" name="Oválna bublina 7"/>
          <p:cNvSpPr/>
          <p:nvPr/>
        </p:nvSpPr>
        <p:spPr>
          <a:xfrm>
            <a:off x="458130" y="5628205"/>
            <a:ext cx="2784432" cy="926469"/>
          </a:xfrm>
          <a:prstGeom prst="wedgeEllipseCallout">
            <a:avLst>
              <a:gd name="adj1" fmla="val 60682"/>
              <a:gd name="adj2" fmla="val -4228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OA </a:t>
            </a:r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publishing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platform</a:t>
            </a:r>
            <a:endParaRPr lang="sk-SK" b="1" dirty="0">
              <a:solidFill>
                <a:schemeClr val="tx1"/>
              </a:solidFill>
              <a:latin typeface="Arial Black" panose="020B0A04020102020204" pitchFamily="34" charset="0"/>
              <a:cs typeface="MV Boli" panose="02000500030200090000" pitchFamily="2" charset="0"/>
            </a:endParaRPr>
          </a:p>
        </p:txBody>
      </p:sp>
      <p:sp>
        <p:nvSpPr>
          <p:cNvPr id="9" name="Oválna bublina 8"/>
          <p:cNvSpPr/>
          <p:nvPr/>
        </p:nvSpPr>
        <p:spPr>
          <a:xfrm>
            <a:off x="5119818" y="1484785"/>
            <a:ext cx="3744416" cy="1286508"/>
          </a:xfrm>
          <a:prstGeom prst="wedgeEllipseCallout">
            <a:avLst>
              <a:gd name="adj1" fmla="val -44822"/>
              <a:gd name="adj2" fmla="val 5652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Research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data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management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– </a:t>
            </a:r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connected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with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Scidap</a:t>
            </a:r>
            <a:endParaRPr lang="sk-SK" dirty="0">
              <a:solidFill>
                <a:schemeClr val="tx1"/>
              </a:solidFill>
              <a:latin typeface="Arial Black" panose="020B0A04020102020204" pitchFamily="34" charset="0"/>
              <a:cs typeface="MV Boli" panose="02000500030200090000" pitchFamily="2" charset="0"/>
            </a:endParaRPr>
          </a:p>
        </p:txBody>
      </p:sp>
      <p:sp>
        <p:nvSpPr>
          <p:cNvPr id="10" name="Oválna bublina 9"/>
          <p:cNvSpPr/>
          <p:nvPr/>
        </p:nvSpPr>
        <p:spPr>
          <a:xfrm>
            <a:off x="5735780" y="3014569"/>
            <a:ext cx="2160240" cy="926469"/>
          </a:xfrm>
          <a:prstGeom prst="wedgeEllipseCallout">
            <a:avLst>
              <a:gd name="adj1" fmla="val -69224"/>
              <a:gd name="adj2" fmla="val -2656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Electronic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information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sources</a:t>
            </a:r>
            <a:endParaRPr lang="sk-SK" b="1" dirty="0">
              <a:solidFill>
                <a:schemeClr val="tx1"/>
              </a:solidFill>
              <a:latin typeface="Arial Black" panose="020B0A04020102020204" pitchFamily="34" charset="0"/>
              <a:cs typeface="MV Boli" panose="02000500030200090000" pitchFamily="2" charset="0"/>
            </a:endParaRPr>
          </a:p>
        </p:txBody>
      </p:sp>
      <p:sp>
        <p:nvSpPr>
          <p:cNvPr id="11" name="Oválna bublina 10"/>
          <p:cNvSpPr/>
          <p:nvPr/>
        </p:nvSpPr>
        <p:spPr>
          <a:xfrm>
            <a:off x="5735780" y="3965879"/>
            <a:ext cx="1404134" cy="926469"/>
          </a:xfrm>
          <a:prstGeom prst="wedgeEllipseCallout">
            <a:avLst>
              <a:gd name="adj1" fmla="val -72070"/>
              <a:gd name="adj2" fmla="val -1646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ERMs</a:t>
            </a:r>
            <a:endParaRPr lang="sk-SK" b="1" dirty="0">
              <a:solidFill>
                <a:schemeClr val="tx1"/>
              </a:solidFill>
              <a:latin typeface="Arial Black" panose="020B0A04020102020204" pitchFamily="34" charset="0"/>
              <a:cs typeface="MV Boli" panose="02000500030200090000" pitchFamily="2" charset="0"/>
            </a:endParaRPr>
          </a:p>
        </p:txBody>
      </p:sp>
      <p:sp>
        <p:nvSpPr>
          <p:cNvPr id="12" name="Oválna bublina 11"/>
          <p:cNvSpPr/>
          <p:nvPr/>
        </p:nvSpPr>
        <p:spPr>
          <a:xfrm>
            <a:off x="3242562" y="1030320"/>
            <a:ext cx="2160240" cy="926469"/>
          </a:xfrm>
          <a:prstGeom prst="wedgeEllipseCallout">
            <a:avLst>
              <a:gd name="adj1" fmla="val 10082"/>
              <a:gd name="adj2" fmla="val 12501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Discovery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system</a:t>
            </a:r>
            <a:r>
              <a:rPr lang="sk-SK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PRIMO</a:t>
            </a:r>
            <a:endParaRPr lang="sk-SK" b="1" dirty="0">
              <a:solidFill>
                <a:schemeClr val="tx1"/>
              </a:solidFill>
              <a:latin typeface="Arial Black" panose="020B0A04020102020204" pitchFamily="34" charset="0"/>
              <a:cs typeface="MV Boli" panose="02000500030200090000" pitchFamily="2" charset="0"/>
            </a:endParaRPr>
          </a:p>
        </p:txBody>
      </p:sp>
      <p:sp>
        <p:nvSpPr>
          <p:cNvPr id="13" name="Oválna bublina 12"/>
          <p:cNvSpPr/>
          <p:nvPr/>
        </p:nvSpPr>
        <p:spPr>
          <a:xfrm>
            <a:off x="5735780" y="4882391"/>
            <a:ext cx="2292604" cy="1354921"/>
          </a:xfrm>
          <a:prstGeom prst="wedgeEllipseCallout">
            <a:avLst>
              <a:gd name="adj1" fmla="val -70683"/>
              <a:gd name="adj2" fmla="val -3235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Analytical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modul </a:t>
            </a:r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for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science</a:t>
            </a:r>
            <a:r>
              <a:rPr lang="sk-SK" b="1" dirty="0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 </a:t>
            </a:r>
            <a:r>
              <a:rPr lang="sk-SK" b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MV Boli" panose="02000500030200090000" pitchFamily="2" charset="0"/>
              </a:rPr>
              <a:t>evaluation</a:t>
            </a:r>
            <a:endParaRPr lang="sk-SK" b="1" dirty="0">
              <a:solidFill>
                <a:schemeClr val="tx1"/>
              </a:solidFill>
              <a:latin typeface="Arial Black" panose="020B0A04020102020204" pitchFamily="34" charset="0"/>
              <a:cs typeface="MV Boli" panose="02000500030200090000" pitchFamily="2" charset="0"/>
            </a:endParaRP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56C52-48C8-469F-B65B-E0A0E85326E6}" type="datetime1">
              <a:rPr lang="sk-SK" smtClean="0"/>
              <a:t>8. 12. 2017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15" name="Zástupný objekt pre číslo snímky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05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2910" y="335756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sk-SK" b="1" dirty="0" err="1" smtClean="0">
                <a:latin typeface="Arial Black" panose="020B0A04020102020204" pitchFamily="34" charset="0"/>
                <a:cs typeface="MV Boli" pitchFamily="2" charset="0"/>
              </a:rPr>
              <a:t>Thank</a:t>
            </a:r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b="1" dirty="0" err="1" smtClean="0">
                <a:latin typeface="Arial Black" panose="020B0A04020102020204" pitchFamily="34" charset="0"/>
                <a:cs typeface="MV Boli" pitchFamily="2" charset="0"/>
              </a:rPr>
              <a:t>you</a:t>
            </a:r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b="1" dirty="0" err="1" smtClean="0">
                <a:latin typeface="Arial Black" panose="020B0A04020102020204" pitchFamily="34" charset="0"/>
                <a:cs typeface="MV Boli" pitchFamily="2" charset="0"/>
              </a:rPr>
              <a:t>for</a:t>
            </a:r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b="1" dirty="0" err="1" smtClean="0">
                <a:latin typeface="Arial Black" panose="020B0A04020102020204" pitchFamily="34" charset="0"/>
                <a:cs typeface="MV Boli" pitchFamily="2" charset="0"/>
              </a:rPr>
              <a:t>your</a:t>
            </a:r>
            <a:r>
              <a:rPr lang="sk-SK" b="1" dirty="0" smtClean="0">
                <a:latin typeface="Arial Black" panose="020B0A04020102020204" pitchFamily="34" charset="0"/>
                <a:cs typeface="MV Boli" pitchFamily="2" charset="0"/>
              </a:rPr>
              <a:t> </a:t>
            </a:r>
            <a:r>
              <a:rPr lang="sk-SK" b="1" dirty="0" err="1" smtClean="0">
                <a:latin typeface="Arial Black" panose="020B0A04020102020204" pitchFamily="34" charset="0"/>
                <a:cs typeface="MV Boli" pitchFamily="2" charset="0"/>
              </a:rPr>
              <a:t>attention</a:t>
            </a:r>
            <a:endParaRPr lang="sk-SK" b="1" dirty="0">
              <a:latin typeface="Arial Black" panose="020B0A04020102020204" pitchFamily="34" charset="0"/>
              <a:cs typeface="MV Boli" pitchFamily="2" charset="0"/>
            </a:endParaRP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72DA-62F0-4C88-827E-70BFC5209382}" type="datetime1">
              <a:rPr lang="sk-SK" smtClean="0"/>
              <a:t>8. 12. 2017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Bratislava Strategic Membership Meeting</a:t>
            </a:r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87DE-6D4B-435B-A406-028BEBB7E075}" type="slidenum">
              <a:rPr lang="sk-SK" smtClean="0"/>
              <a:pPr/>
              <a:t>21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3428</TotalTime>
  <Words>650</Words>
  <Application>Microsoft Office PowerPoint</Application>
  <PresentationFormat>On-screen Show (4:3)</PresentationFormat>
  <Paragraphs>211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Cambria</vt:lpstr>
      <vt:lpstr>MV Boli</vt:lpstr>
      <vt:lpstr>Times New Roman</vt:lpstr>
      <vt:lpstr>Motív balíka Office</vt:lpstr>
      <vt:lpstr>SUPPORT ACTIVITIES FOR OPEN SCIENCE IN SCSTI</vt:lpstr>
      <vt:lpstr>Agenda</vt:lpstr>
      <vt:lpstr>PowerPoint Presentation</vt:lpstr>
      <vt:lpstr>PowerPoint Presentation</vt:lpstr>
      <vt:lpstr>Agenda</vt:lpstr>
      <vt:lpstr>PowerPoint Presentation</vt:lpstr>
      <vt:lpstr>Agenda</vt:lpstr>
      <vt:lpstr>PowerPoint Presentation</vt:lpstr>
      <vt:lpstr>Agenda</vt:lpstr>
      <vt:lpstr>PowerPoint Presentation</vt:lpstr>
      <vt:lpstr>Agenda</vt:lpstr>
      <vt:lpstr>PowerPoint Presentation</vt:lpstr>
      <vt:lpstr>Agenda</vt:lpstr>
      <vt:lpstr>PowerPoint Presentation</vt:lpstr>
      <vt:lpstr>Agenda</vt:lpstr>
      <vt:lpstr>PowerPoint Presentation</vt:lpstr>
      <vt:lpstr>Agenda</vt:lpstr>
      <vt:lpstr>PowerPoint Presentation</vt:lpstr>
      <vt:lpstr>Agenda</vt:lpstr>
      <vt:lpstr> </vt:lpstr>
      <vt:lpstr>Thank you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STIMULY NA PRÍCHOD OTVORENEJ VEDY NA SLOVENSKO</dc:title>
  <dc:creator>silvia.horakova</dc:creator>
  <cp:lastModifiedBy>Pablo De Castro</cp:lastModifiedBy>
  <cp:revision>131</cp:revision>
  <dcterms:created xsi:type="dcterms:W3CDTF">2017-03-22T11:53:05Z</dcterms:created>
  <dcterms:modified xsi:type="dcterms:W3CDTF">2017-12-08T15:52:26Z</dcterms:modified>
</cp:coreProperties>
</file>