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08" r:id="rId2"/>
  </p:sldMasterIdLst>
  <p:notesMasterIdLst>
    <p:notesMasterId r:id="rId20"/>
  </p:notesMasterIdLst>
  <p:sldIdLst>
    <p:sldId id="263" r:id="rId3"/>
    <p:sldId id="334" r:id="rId4"/>
    <p:sldId id="328" r:id="rId5"/>
    <p:sldId id="327" r:id="rId6"/>
    <p:sldId id="330" r:id="rId7"/>
    <p:sldId id="335" r:id="rId8"/>
    <p:sldId id="274" r:id="rId9"/>
    <p:sldId id="321" r:id="rId10"/>
    <p:sldId id="336" r:id="rId11"/>
    <p:sldId id="337" r:id="rId12"/>
    <p:sldId id="331" r:id="rId13"/>
    <p:sldId id="338" r:id="rId14"/>
    <p:sldId id="339" r:id="rId15"/>
    <p:sldId id="340" r:id="rId16"/>
    <p:sldId id="341" r:id="rId17"/>
    <p:sldId id="333" r:id="rId18"/>
    <p:sldId id="332" r:id="rId19"/>
  </p:sldIdLst>
  <p:sldSz cx="9144000" cy="6858000" type="screen4x3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40"/>
    <a:srgbClr val="408000"/>
    <a:srgbClr val="004080"/>
    <a:srgbClr val="0080FF"/>
    <a:srgbClr val="00FFFF"/>
    <a:srgbClr val="107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34580" autoAdjust="0"/>
    <p:restoredTop sz="86410" autoAdjust="0"/>
  </p:normalViewPr>
  <p:slideViewPr>
    <p:cSldViewPr>
      <p:cViewPr varScale="1">
        <p:scale>
          <a:sx n="79" d="100"/>
          <a:sy n="79" d="100"/>
        </p:scale>
        <p:origin x="-798" y="-90"/>
      </p:cViewPr>
      <p:guideLst>
        <p:guide orient="horz" pos="436"/>
        <p:guide orient="horz" pos="1071"/>
        <p:guide orient="horz" pos="2160"/>
        <p:guide orient="horz" pos="4156"/>
        <p:guide orient="horz" pos="2387"/>
        <p:guide orient="horz" pos="119"/>
        <p:guide orient="horz" pos="2296"/>
        <p:guide orient="horz" pos="3067"/>
        <p:guide orient="horz" pos="1661"/>
        <p:guide orient="horz" pos="3294"/>
        <p:guide orient="horz" pos="1616"/>
        <p:guide orient="horz" pos="2614"/>
        <p:guide orient="horz" pos="2659"/>
        <p:guide orient="horz" pos="3566"/>
        <p:guide orient="horz" pos="527"/>
        <p:guide pos="2880"/>
        <p:guide pos="567"/>
        <p:guide pos="5193"/>
        <p:guide pos="1292"/>
        <p:guide pos="2472"/>
        <p:guide pos="3651"/>
        <p:guide pos="564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9036EB-F183-40ED-A5C0-D0CA2D5586F5}" type="doc">
      <dgm:prSet loTypeId="urn:microsoft.com/office/officeart/2005/8/layout/cycle8" loCatId="cycle" qsTypeId="urn:microsoft.com/office/officeart/2005/8/quickstyle/simple5" qsCatId="simple" csTypeId="urn:microsoft.com/office/officeart/2005/8/colors/colorful1" csCatId="colorful" phldr="1"/>
      <dgm:spPr/>
    </dgm:pt>
    <dgm:pt modelId="{C3EEAD12-FEBD-44E1-982F-F91127562FE6}">
      <dgm:prSet phldrT="[Text]" custT="1"/>
      <dgm:spPr/>
      <dgm:t>
        <a:bodyPr/>
        <a:lstStyle/>
        <a:p>
          <a:r>
            <a:rPr lang="de-DE" sz="2000" b="1" dirty="0" smtClean="0">
              <a:latin typeface="Calibri" pitchFamily="34" charset="0"/>
            </a:rPr>
            <a:t>Research &amp; Innovation</a:t>
          </a:r>
          <a:endParaRPr lang="de-DE" sz="2000" b="1" dirty="0">
            <a:latin typeface="Calibri" pitchFamily="34" charset="0"/>
          </a:endParaRPr>
        </a:p>
      </dgm:t>
    </dgm:pt>
    <dgm:pt modelId="{58542585-B0DE-468C-84B2-8E7ECDE7419A}" type="parTrans" cxnId="{44F1A3D8-A5B3-462C-AF4E-1E314D4D0FB8}">
      <dgm:prSet/>
      <dgm:spPr/>
      <dgm:t>
        <a:bodyPr/>
        <a:lstStyle/>
        <a:p>
          <a:endParaRPr lang="de-DE"/>
        </a:p>
      </dgm:t>
    </dgm:pt>
    <dgm:pt modelId="{2970E578-38D8-4BA9-81EE-0575EBCBF74C}" type="sibTrans" cxnId="{44F1A3D8-A5B3-462C-AF4E-1E314D4D0FB8}">
      <dgm:prSet/>
      <dgm:spPr/>
      <dgm:t>
        <a:bodyPr/>
        <a:lstStyle/>
        <a:p>
          <a:endParaRPr lang="de-DE"/>
        </a:p>
      </dgm:t>
    </dgm:pt>
    <dgm:pt modelId="{1217AD45-DA9F-49B9-B61D-C2EFD2740B82}">
      <dgm:prSet phldrT="[Text]" custT="1"/>
      <dgm:spPr/>
      <dgm:t>
        <a:bodyPr/>
        <a:lstStyle/>
        <a:p>
          <a:pPr algn="l"/>
          <a:r>
            <a:rPr lang="de-DE" sz="2000" b="1" dirty="0" smtClean="0">
              <a:latin typeface="Calibri" pitchFamily="34" charset="0"/>
            </a:rPr>
            <a:t>     </a:t>
          </a:r>
          <a:endParaRPr lang="de-DE" sz="2000" b="1" dirty="0">
            <a:latin typeface="Calibri" pitchFamily="34" charset="0"/>
          </a:endParaRPr>
        </a:p>
      </dgm:t>
    </dgm:pt>
    <dgm:pt modelId="{1B7E3C79-C4F8-4A4E-A16E-09CB5EE259A9}" type="parTrans" cxnId="{A9C6DF50-82B0-4E5A-87C9-B289310F8C0B}">
      <dgm:prSet/>
      <dgm:spPr/>
      <dgm:t>
        <a:bodyPr/>
        <a:lstStyle/>
        <a:p>
          <a:endParaRPr lang="de-DE"/>
        </a:p>
      </dgm:t>
    </dgm:pt>
    <dgm:pt modelId="{FB72B135-72EE-4434-911E-4BD2FC34D64F}" type="sibTrans" cxnId="{A9C6DF50-82B0-4E5A-87C9-B289310F8C0B}">
      <dgm:prSet/>
      <dgm:spPr/>
      <dgm:t>
        <a:bodyPr/>
        <a:lstStyle/>
        <a:p>
          <a:endParaRPr lang="de-DE"/>
        </a:p>
      </dgm:t>
    </dgm:pt>
    <dgm:pt modelId="{B0E5DEB4-C563-4376-AF5D-6602432826BD}">
      <dgm:prSet phldrT="[Text]" custT="1"/>
      <dgm:spPr/>
      <dgm:t>
        <a:bodyPr/>
        <a:lstStyle/>
        <a:p>
          <a:pPr algn="l"/>
          <a:r>
            <a:rPr lang="de-DE" sz="2000" b="1" dirty="0" smtClean="0">
              <a:latin typeface="Calibri" pitchFamily="34" charset="0"/>
            </a:rPr>
            <a:t>Education</a:t>
          </a:r>
          <a:endParaRPr lang="de-DE" sz="2000" b="1" dirty="0">
            <a:latin typeface="Calibri" pitchFamily="34" charset="0"/>
          </a:endParaRPr>
        </a:p>
      </dgm:t>
    </dgm:pt>
    <dgm:pt modelId="{9D5B06BA-5FB6-4E36-8FCD-A8A11F763D9C}" type="parTrans" cxnId="{DAD3C920-B2B6-4F6D-8273-7D81C6533750}">
      <dgm:prSet/>
      <dgm:spPr/>
      <dgm:t>
        <a:bodyPr/>
        <a:lstStyle/>
        <a:p>
          <a:endParaRPr lang="de-DE"/>
        </a:p>
      </dgm:t>
    </dgm:pt>
    <dgm:pt modelId="{F29F9D52-07FE-40A2-89E4-2BF523A58B7C}" type="sibTrans" cxnId="{DAD3C920-B2B6-4F6D-8273-7D81C6533750}">
      <dgm:prSet/>
      <dgm:spPr/>
      <dgm:t>
        <a:bodyPr/>
        <a:lstStyle/>
        <a:p>
          <a:endParaRPr lang="de-DE"/>
        </a:p>
      </dgm:t>
    </dgm:pt>
    <dgm:pt modelId="{96EAB7F2-E33C-41ED-829B-218C70A331F4}" type="pres">
      <dgm:prSet presAssocID="{599036EB-F183-40ED-A5C0-D0CA2D5586F5}" presName="compositeShape" presStyleCnt="0">
        <dgm:presLayoutVars>
          <dgm:chMax val="7"/>
          <dgm:dir/>
          <dgm:resizeHandles val="exact"/>
        </dgm:presLayoutVars>
      </dgm:prSet>
      <dgm:spPr/>
    </dgm:pt>
    <dgm:pt modelId="{CADFBF4F-D7BF-4A3B-BD97-A78CA66BA4A1}" type="pres">
      <dgm:prSet presAssocID="{599036EB-F183-40ED-A5C0-D0CA2D5586F5}" presName="wedge1" presStyleLbl="node1" presStyleIdx="0" presStyleCnt="3"/>
      <dgm:spPr/>
      <dgm:t>
        <a:bodyPr/>
        <a:lstStyle/>
        <a:p>
          <a:endParaRPr lang="de-DE"/>
        </a:p>
      </dgm:t>
    </dgm:pt>
    <dgm:pt modelId="{96435215-D2BE-4981-922B-1252CA791AE4}" type="pres">
      <dgm:prSet presAssocID="{599036EB-F183-40ED-A5C0-D0CA2D5586F5}" presName="dummy1a" presStyleCnt="0"/>
      <dgm:spPr/>
    </dgm:pt>
    <dgm:pt modelId="{F7E66CA3-F9E1-4F1D-B6A2-14B4E6469B85}" type="pres">
      <dgm:prSet presAssocID="{599036EB-F183-40ED-A5C0-D0CA2D5586F5}" presName="dummy1b" presStyleCnt="0"/>
      <dgm:spPr/>
    </dgm:pt>
    <dgm:pt modelId="{CCC8BF10-6F5D-41D7-80ED-617EFA45E6CA}" type="pres">
      <dgm:prSet presAssocID="{599036EB-F183-40ED-A5C0-D0CA2D5586F5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C4AFDD8B-7247-4353-997E-FD85C581AC1A}" type="pres">
      <dgm:prSet presAssocID="{599036EB-F183-40ED-A5C0-D0CA2D5586F5}" presName="wedge2" presStyleLbl="node1" presStyleIdx="1" presStyleCnt="3"/>
      <dgm:spPr/>
      <dgm:t>
        <a:bodyPr/>
        <a:lstStyle/>
        <a:p>
          <a:endParaRPr lang="de-DE"/>
        </a:p>
      </dgm:t>
    </dgm:pt>
    <dgm:pt modelId="{C0B16CFE-02A9-4357-935E-09A87938A576}" type="pres">
      <dgm:prSet presAssocID="{599036EB-F183-40ED-A5C0-D0CA2D5586F5}" presName="dummy2a" presStyleCnt="0"/>
      <dgm:spPr/>
    </dgm:pt>
    <dgm:pt modelId="{E5A39380-7E67-4149-A22B-AC2C90FF03F0}" type="pres">
      <dgm:prSet presAssocID="{599036EB-F183-40ED-A5C0-D0CA2D5586F5}" presName="dummy2b" presStyleCnt="0"/>
      <dgm:spPr/>
    </dgm:pt>
    <dgm:pt modelId="{610C23E6-FA1E-48E6-A03F-A52B2DE00BC7}" type="pres">
      <dgm:prSet presAssocID="{599036EB-F183-40ED-A5C0-D0CA2D5586F5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C624DC10-DD55-47CE-A5E1-BE6BCA7AC07D}" type="pres">
      <dgm:prSet presAssocID="{599036EB-F183-40ED-A5C0-D0CA2D5586F5}" presName="wedge3" presStyleLbl="node1" presStyleIdx="2" presStyleCnt="3"/>
      <dgm:spPr/>
      <dgm:t>
        <a:bodyPr/>
        <a:lstStyle/>
        <a:p>
          <a:endParaRPr lang="de-DE"/>
        </a:p>
      </dgm:t>
    </dgm:pt>
    <dgm:pt modelId="{11DE20CF-7D9F-4F89-855D-6E44B50DCFFF}" type="pres">
      <dgm:prSet presAssocID="{599036EB-F183-40ED-A5C0-D0CA2D5586F5}" presName="dummy3a" presStyleCnt="0"/>
      <dgm:spPr/>
    </dgm:pt>
    <dgm:pt modelId="{916D29CF-44AD-4184-9A4F-9349CD310C6B}" type="pres">
      <dgm:prSet presAssocID="{599036EB-F183-40ED-A5C0-D0CA2D5586F5}" presName="dummy3b" presStyleCnt="0"/>
      <dgm:spPr/>
    </dgm:pt>
    <dgm:pt modelId="{E5A088EC-F27B-4611-80C3-7F9183673C3B}" type="pres">
      <dgm:prSet presAssocID="{599036EB-F183-40ED-A5C0-D0CA2D5586F5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14963837-49AB-42DF-B64A-E3DE44191BAD}" type="pres">
      <dgm:prSet presAssocID="{2970E578-38D8-4BA9-81EE-0575EBCBF74C}" presName="arrowWedge1" presStyleLbl="fgSibTrans2D1" presStyleIdx="0" presStyleCnt="3"/>
      <dgm:spPr/>
    </dgm:pt>
    <dgm:pt modelId="{ADA96E4F-B26E-4AC4-97A4-A36A893BE2A8}" type="pres">
      <dgm:prSet presAssocID="{FB72B135-72EE-4434-911E-4BD2FC34D64F}" presName="arrowWedge2" presStyleLbl="fgSibTrans2D1" presStyleIdx="1" presStyleCnt="3"/>
      <dgm:spPr/>
    </dgm:pt>
    <dgm:pt modelId="{07CAA430-DF88-47D4-8FA7-210B2FF8D616}" type="pres">
      <dgm:prSet presAssocID="{F29F9D52-07FE-40A2-89E4-2BF523A58B7C}" presName="arrowWedge3" presStyleLbl="fgSibTrans2D1" presStyleIdx="2" presStyleCnt="3"/>
      <dgm:spPr/>
      <dgm:t>
        <a:bodyPr/>
        <a:lstStyle/>
        <a:p>
          <a:endParaRPr lang="de-DE"/>
        </a:p>
      </dgm:t>
    </dgm:pt>
  </dgm:ptLst>
  <dgm:cxnLst>
    <dgm:cxn modelId="{4A8AF6E9-3080-754A-A1A7-BC928EC9699D}" type="presOf" srcId="{1217AD45-DA9F-49B9-B61D-C2EFD2740B82}" destId="{610C23E6-FA1E-48E6-A03F-A52B2DE00BC7}" srcOrd="1" destOrd="0" presId="urn:microsoft.com/office/officeart/2005/8/layout/cycle8"/>
    <dgm:cxn modelId="{4EFBF674-6866-7C46-B5CD-EB503BE6195D}" type="presOf" srcId="{B0E5DEB4-C563-4376-AF5D-6602432826BD}" destId="{C624DC10-DD55-47CE-A5E1-BE6BCA7AC07D}" srcOrd="0" destOrd="0" presId="urn:microsoft.com/office/officeart/2005/8/layout/cycle8"/>
    <dgm:cxn modelId="{44F1A3D8-A5B3-462C-AF4E-1E314D4D0FB8}" srcId="{599036EB-F183-40ED-A5C0-D0CA2D5586F5}" destId="{C3EEAD12-FEBD-44E1-982F-F91127562FE6}" srcOrd="0" destOrd="0" parTransId="{58542585-B0DE-468C-84B2-8E7ECDE7419A}" sibTransId="{2970E578-38D8-4BA9-81EE-0575EBCBF74C}"/>
    <dgm:cxn modelId="{E17DC13D-89B3-564A-8200-F1A3800BB04B}" type="presOf" srcId="{B0E5DEB4-C563-4376-AF5D-6602432826BD}" destId="{E5A088EC-F27B-4611-80C3-7F9183673C3B}" srcOrd="1" destOrd="0" presId="urn:microsoft.com/office/officeart/2005/8/layout/cycle8"/>
    <dgm:cxn modelId="{E1E39830-1446-CB47-8E31-C6443C0D2682}" type="presOf" srcId="{C3EEAD12-FEBD-44E1-982F-F91127562FE6}" destId="{CCC8BF10-6F5D-41D7-80ED-617EFA45E6CA}" srcOrd="1" destOrd="0" presId="urn:microsoft.com/office/officeart/2005/8/layout/cycle8"/>
    <dgm:cxn modelId="{227ABD5C-D808-F241-86AD-B137C75312BD}" type="presOf" srcId="{1217AD45-DA9F-49B9-B61D-C2EFD2740B82}" destId="{C4AFDD8B-7247-4353-997E-FD85C581AC1A}" srcOrd="0" destOrd="0" presId="urn:microsoft.com/office/officeart/2005/8/layout/cycle8"/>
    <dgm:cxn modelId="{A9C6DF50-82B0-4E5A-87C9-B289310F8C0B}" srcId="{599036EB-F183-40ED-A5C0-D0CA2D5586F5}" destId="{1217AD45-DA9F-49B9-B61D-C2EFD2740B82}" srcOrd="1" destOrd="0" parTransId="{1B7E3C79-C4F8-4A4E-A16E-09CB5EE259A9}" sibTransId="{FB72B135-72EE-4434-911E-4BD2FC34D64F}"/>
    <dgm:cxn modelId="{DAD3C920-B2B6-4F6D-8273-7D81C6533750}" srcId="{599036EB-F183-40ED-A5C0-D0CA2D5586F5}" destId="{B0E5DEB4-C563-4376-AF5D-6602432826BD}" srcOrd="2" destOrd="0" parTransId="{9D5B06BA-5FB6-4E36-8FCD-A8A11F763D9C}" sibTransId="{F29F9D52-07FE-40A2-89E4-2BF523A58B7C}"/>
    <dgm:cxn modelId="{C34AA9A5-63D1-B34E-B865-2CA0996C31C7}" type="presOf" srcId="{C3EEAD12-FEBD-44E1-982F-F91127562FE6}" destId="{CADFBF4F-D7BF-4A3B-BD97-A78CA66BA4A1}" srcOrd="0" destOrd="0" presId="urn:microsoft.com/office/officeart/2005/8/layout/cycle8"/>
    <dgm:cxn modelId="{CC7F1FE4-AF47-194D-AA00-1B55A1BE0C2A}" type="presOf" srcId="{599036EB-F183-40ED-A5C0-D0CA2D5586F5}" destId="{96EAB7F2-E33C-41ED-829B-218C70A331F4}" srcOrd="0" destOrd="0" presId="urn:microsoft.com/office/officeart/2005/8/layout/cycle8"/>
    <dgm:cxn modelId="{489D94E3-CCDC-8E49-A58F-5A24B2527269}" type="presParOf" srcId="{96EAB7F2-E33C-41ED-829B-218C70A331F4}" destId="{CADFBF4F-D7BF-4A3B-BD97-A78CA66BA4A1}" srcOrd="0" destOrd="0" presId="urn:microsoft.com/office/officeart/2005/8/layout/cycle8"/>
    <dgm:cxn modelId="{17A246C1-360F-684F-9729-96EDD5844E50}" type="presParOf" srcId="{96EAB7F2-E33C-41ED-829B-218C70A331F4}" destId="{96435215-D2BE-4981-922B-1252CA791AE4}" srcOrd="1" destOrd="0" presId="urn:microsoft.com/office/officeart/2005/8/layout/cycle8"/>
    <dgm:cxn modelId="{A4D44EEB-EDA6-864F-8522-4115F6A57F5A}" type="presParOf" srcId="{96EAB7F2-E33C-41ED-829B-218C70A331F4}" destId="{F7E66CA3-F9E1-4F1D-B6A2-14B4E6469B85}" srcOrd="2" destOrd="0" presId="urn:microsoft.com/office/officeart/2005/8/layout/cycle8"/>
    <dgm:cxn modelId="{D9E5389A-C29F-4244-80B2-7FC298F44FDD}" type="presParOf" srcId="{96EAB7F2-E33C-41ED-829B-218C70A331F4}" destId="{CCC8BF10-6F5D-41D7-80ED-617EFA45E6CA}" srcOrd="3" destOrd="0" presId="urn:microsoft.com/office/officeart/2005/8/layout/cycle8"/>
    <dgm:cxn modelId="{A1CA45DB-B6B2-E047-93E0-E866D00BD4EA}" type="presParOf" srcId="{96EAB7F2-E33C-41ED-829B-218C70A331F4}" destId="{C4AFDD8B-7247-4353-997E-FD85C581AC1A}" srcOrd="4" destOrd="0" presId="urn:microsoft.com/office/officeart/2005/8/layout/cycle8"/>
    <dgm:cxn modelId="{ABF7EDFC-CE0A-2B4F-8ED7-8CE666D485FE}" type="presParOf" srcId="{96EAB7F2-E33C-41ED-829B-218C70A331F4}" destId="{C0B16CFE-02A9-4357-935E-09A87938A576}" srcOrd="5" destOrd="0" presId="urn:microsoft.com/office/officeart/2005/8/layout/cycle8"/>
    <dgm:cxn modelId="{E4444BA8-995B-8049-98F9-2A8F945FDB60}" type="presParOf" srcId="{96EAB7F2-E33C-41ED-829B-218C70A331F4}" destId="{E5A39380-7E67-4149-A22B-AC2C90FF03F0}" srcOrd="6" destOrd="0" presId="urn:microsoft.com/office/officeart/2005/8/layout/cycle8"/>
    <dgm:cxn modelId="{B49E4C04-5AA7-B840-8E76-4E65C19D3AAA}" type="presParOf" srcId="{96EAB7F2-E33C-41ED-829B-218C70A331F4}" destId="{610C23E6-FA1E-48E6-A03F-A52B2DE00BC7}" srcOrd="7" destOrd="0" presId="urn:microsoft.com/office/officeart/2005/8/layout/cycle8"/>
    <dgm:cxn modelId="{5A510AAB-7DDB-B944-8377-3DAC50F93FFD}" type="presParOf" srcId="{96EAB7F2-E33C-41ED-829B-218C70A331F4}" destId="{C624DC10-DD55-47CE-A5E1-BE6BCA7AC07D}" srcOrd="8" destOrd="0" presId="urn:microsoft.com/office/officeart/2005/8/layout/cycle8"/>
    <dgm:cxn modelId="{BF164A0B-AA6F-7344-A4C9-A019EAAE5CCC}" type="presParOf" srcId="{96EAB7F2-E33C-41ED-829B-218C70A331F4}" destId="{11DE20CF-7D9F-4F89-855D-6E44B50DCFFF}" srcOrd="9" destOrd="0" presId="urn:microsoft.com/office/officeart/2005/8/layout/cycle8"/>
    <dgm:cxn modelId="{957B990A-413C-4E45-B295-66ACBA20BE4C}" type="presParOf" srcId="{96EAB7F2-E33C-41ED-829B-218C70A331F4}" destId="{916D29CF-44AD-4184-9A4F-9349CD310C6B}" srcOrd="10" destOrd="0" presId="urn:microsoft.com/office/officeart/2005/8/layout/cycle8"/>
    <dgm:cxn modelId="{2AA10ABB-0037-6042-97F8-F66E1C29A6E9}" type="presParOf" srcId="{96EAB7F2-E33C-41ED-829B-218C70A331F4}" destId="{E5A088EC-F27B-4611-80C3-7F9183673C3B}" srcOrd="11" destOrd="0" presId="urn:microsoft.com/office/officeart/2005/8/layout/cycle8"/>
    <dgm:cxn modelId="{79A5BC4F-E493-C342-8177-6157DDEF6A8C}" type="presParOf" srcId="{96EAB7F2-E33C-41ED-829B-218C70A331F4}" destId="{14963837-49AB-42DF-B64A-E3DE44191BAD}" srcOrd="12" destOrd="0" presId="urn:microsoft.com/office/officeart/2005/8/layout/cycle8"/>
    <dgm:cxn modelId="{0AFE791C-295C-7B42-8F06-776A39F667B3}" type="presParOf" srcId="{96EAB7F2-E33C-41ED-829B-218C70A331F4}" destId="{ADA96E4F-B26E-4AC4-97A4-A36A893BE2A8}" srcOrd="13" destOrd="0" presId="urn:microsoft.com/office/officeart/2005/8/layout/cycle8"/>
    <dgm:cxn modelId="{F29AB928-2345-C047-9B8D-C74E5F824384}" type="presParOf" srcId="{96EAB7F2-E33C-41ED-829B-218C70A331F4}" destId="{07CAA430-DF88-47D4-8FA7-210B2FF8D616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37E4B28-E770-4E94-8BFA-85E9751EC7F0}" type="doc">
      <dgm:prSet loTypeId="urn:microsoft.com/office/officeart/2005/8/layout/cycle2" loCatId="cycle" qsTypeId="urn:microsoft.com/office/officeart/2005/8/quickstyle/simple1" qsCatId="simple" csTypeId="urn:microsoft.com/office/officeart/2005/8/colors/accent4_3" csCatId="accent4" phldr="1"/>
      <dgm:spPr/>
      <dgm:t>
        <a:bodyPr/>
        <a:lstStyle/>
        <a:p>
          <a:endParaRPr lang="de-DE"/>
        </a:p>
      </dgm:t>
    </dgm:pt>
    <dgm:pt modelId="{EEB0BE2A-217E-4942-AA89-BDDAF083B0EB}">
      <dgm:prSet phldrT="[Text]"/>
      <dgm:spPr/>
      <dgm:t>
        <a:bodyPr/>
        <a:lstStyle/>
        <a:p>
          <a:endParaRPr lang="de-DE" dirty="0"/>
        </a:p>
      </dgm:t>
    </dgm:pt>
    <dgm:pt modelId="{9A5B82F5-7406-C245-8F5F-B55C0E90A0E7}" type="parTrans" cxnId="{0F2C9317-1940-8649-A9B9-E500AA5329CE}">
      <dgm:prSet/>
      <dgm:spPr/>
      <dgm:t>
        <a:bodyPr/>
        <a:lstStyle/>
        <a:p>
          <a:endParaRPr lang="en-GB"/>
        </a:p>
      </dgm:t>
    </dgm:pt>
    <dgm:pt modelId="{3D178D98-AB29-424A-9964-579D9E08FA80}" type="sibTrans" cxnId="{0F2C9317-1940-8649-A9B9-E500AA5329CE}">
      <dgm:prSet/>
      <dgm:spPr/>
      <dgm:t>
        <a:bodyPr/>
        <a:lstStyle/>
        <a:p>
          <a:endParaRPr lang="en-GB"/>
        </a:p>
      </dgm:t>
    </dgm:pt>
    <dgm:pt modelId="{45DA8C34-3D1A-CD4E-8A6A-779E805A9CCD}">
      <dgm:prSet phldrT="[Text]"/>
      <dgm:spPr/>
      <dgm:t>
        <a:bodyPr/>
        <a:lstStyle/>
        <a:p>
          <a:endParaRPr lang="de-DE" dirty="0"/>
        </a:p>
      </dgm:t>
    </dgm:pt>
    <dgm:pt modelId="{DDB3EB5C-F58F-D34A-A9E4-8FD86B29B93D}" type="parTrans" cxnId="{B1EF2F6A-08A2-C647-B8E7-6B5B33211E09}">
      <dgm:prSet/>
      <dgm:spPr/>
      <dgm:t>
        <a:bodyPr/>
        <a:lstStyle/>
        <a:p>
          <a:endParaRPr lang="en-GB"/>
        </a:p>
      </dgm:t>
    </dgm:pt>
    <dgm:pt modelId="{867299F7-0A00-654E-81B5-408DF7E22FA1}" type="sibTrans" cxnId="{B1EF2F6A-08A2-C647-B8E7-6B5B33211E09}">
      <dgm:prSet/>
      <dgm:spPr/>
      <dgm:t>
        <a:bodyPr/>
        <a:lstStyle/>
        <a:p>
          <a:endParaRPr lang="en-GB"/>
        </a:p>
      </dgm:t>
    </dgm:pt>
    <dgm:pt modelId="{6DBBFCAB-7D1A-E34C-9AE8-180D9BA829D2}">
      <dgm:prSet phldrT="[Text]"/>
      <dgm:spPr/>
      <dgm:t>
        <a:bodyPr/>
        <a:lstStyle/>
        <a:p>
          <a:endParaRPr lang="de-DE" dirty="0"/>
        </a:p>
      </dgm:t>
    </dgm:pt>
    <dgm:pt modelId="{9F6F883D-5B25-5A43-AEFE-64A7488C4EDA}" type="parTrans" cxnId="{BCADED85-9B7F-FA4A-87DD-26D69807CDC4}">
      <dgm:prSet/>
      <dgm:spPr/>
      <dgm:t>
        <a:bodyPr/>
        <a:lstStyle/>
        <a:p>
          <a:endParaRPr lang="en-GB"/>
        </a:p>
      </dgm:t>
    </dgm:pt>
    <dgm:pt modelId="{AC4F2D7D-AE4B-F947-B205-7D8C6DA0EA42}" type="sibTrans" cxnId="{BCADED85-9B7F-FA4A-87DD-26D69807CDC4}">
      <dgm:prSet/>
      <dgm:spPr/>
      <dgm:t>
        <a:bodyPr/>
        <a:lstStyle/>
        <a:p>
          <a:endParaRPr lang="en-GB"/>
        </a:p>
      </dgm:t>
    </dgm:pt>
    <dgm:pt modelId="{51B9E04C-A279-7A4B-9BE8-3814C3A36050}">
      <dgm:prSet phldrT="[Text]"/>
      <dgm:spPr/>
      <dgm:t>
        <a:bodyPr/>
        <a:lstStyle/>
        <a:p>
          <a:endParaRPr lang="de-DE" dirty="0"/>
        </a:p>
      </dgm:t>
    </dgm:pt>
    <dgm:pt modelId="{40933615-B219-4F4D-A7F1-1B395B7EB646}" type="parTrans" cxnId="{E2DA6A61-78A4-A048-B50A-24DC8AA026D7}">
      <dgm:prSet/>
      <dgm:spPr/>
      <dgm:t>
        <a:bodyPr/>
        <a:lstStyle/>
        <a:p>
          <a:endParaRPr lang="en-GB"/>
        </a:p>
      </dgm:t>
    </dgm:pt>
    <dgm:pt modelId="{A44D6978-1F91-694A-9149-D2AD4AD90C5E}" type="sibTrans" cxnId="{E2DA6A61-78A4-A048-B50A-24DC8AA026D7}">
      <dgm:prSet/>
      <dgm:spPr/>
      <dgm:t>
        <a:bodyPr/>
        <a:lstStyle/>
        <a:p>
          <a:endParaRPr lang="en-GB"/>
        </a:p>
      </dgm:t>
    </dgm:pt>
    <dgm:pt modelId="{989D1232-5B07-314D-8507-F9FDEE6D8F7D}">
      <dgm:prSet phldrT="[Text]"/>
      <dgm:spPr/>
      <dgm:t>
        <a:bodyPr/>
        <a:lstStyle/>
        <a:p>
          <a:endParaRPr lang="de-DE" dirty="0"/>
        </a:p>
      </dgm:t>
    </dgm:pt>
    <dgm:pt modelId="{7D0AD230-582B-5740-B229-609280B337A6}" type="parTrans" cxnId="{5A325DA1-BADF-764C-B50E-A5674F9A05A5}">
      <dgm:prSet/>
      <dgm:spPr/>
      <dgm:t>
        <a:bodyPr/>
        <a:lstStyle/>
        <a:p>
          <a:endParaRPr lang="en-GB"/>
        </a:p>
      </dgm:t>
    </dgm:pt>
    <dgm:pt modelId="{8A3CCE4C-7BA9-C04B-8C95-D48AAF3EAF5D}" type="sibTrans" cxnId="{5A325DA1-BADF-764C-B50E-A5674F9A05A5}">
      <dgm:prSet/>
      <dgm:spPr/>
      <dgm:t>
        <a:bodyPr/>
        <a:lstStyle/>
        <a:p>
          <a:endParaRPr lang="en-GB"/>
        </a:p>
      </dgm:t>
    </dgm:pt>
    <dgm:pt modelId="{2C89B07A-4C91-4926-8118-4F3F5646CC28}" type="pres">
      <dgm:prSet presAssocID="{837E4B28-E770-4E94-8BFA-85E9751EC7F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C55759BB-B7B7-0E4E-A788-C5183368DF8B}" type="pres">
      <dgm:prSet presAssocID="{51B9E04C-A279-7A4B-9BE8-3814C3A3605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6F57CB5-03C7-E441-8C99-4AA64EC3DCF8}" type="pres">
      <dgm:prSet presAssocID="{A44D6978-1F91-694A-9149-D2AD4AD90C5E}" presName="sibTrans" presStyleLbl="sibTrans2D1" presStyleIdx="0" presStyleCnt="5"/>
      <dgm:spPr/>
      <dgm:t>
        <a:bodyPr/>
        <a:lstStyle/>
        <a:p>
          <a:endParaRPr lang="en-GB"/>
        </a:p>
      </dgm:t>
    </dgm:pt>
    <dgm:pt modelId="{3B0920B3-88CE-C34B-AB7D-278A82ED888B}" type="pres">
      <dgm:prSet presAssocID="{A44D6978-1F91-694A-9149-D2AD4AD90C5E}" presName="connectorText" presStyleLbl="sibTrans2D1" presStyleIdx="0" presStyleCnt="5"/>
      <dgm:spPr/>
      <dgm:t>
        <a:bodyPr/>
        <a:lstStyle/>
        <a:p>
          <a:endParaRPr lang="en-GB"/>
        </a:p>
      </dgm:t>
    </dgm:pt>
    <dgm:pt modelId="{063B53C6-39E0-2141-AB55-F2686B5B8E2C}" type="pres">
      <dgm:prSet presAssocID="{989D1232-5B07-314D-8507-F9FDEE6D8F7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EF73C0A-9A62-1544-AE6F-2CC3A6CED640}" type="pres">
      <dgm:prSet presAssocID="{8A3CCE4C-7BA9-C04B-8C95-D48AAF3EAF5D}" presName="sibTrans" presStyleLbl="sibTrans2D1" presStyleIdx="1" presStyleCnt="5"/>
      <dgm:spPr/>
      <dgm:t>
        <a:bodyPr/>
        <a:lstStyle/>
        <a:p>
          <a:endParaRPr lang="en-GB"/>
        </a:p>
      </dgm:t>
    </dgm:pt>
    <dgm:pt modelId="{7D1988E9-2E24-5A4F-A026-1CD4CB77570E}" type="pres">
      <dgm:prSet presAssocID="{8A3CCE4C-7BA9-C04B-8C95-D48AAF3EAF5D}" presName="connectorText" presStyleLbl="sibTrans2D1" presStyleIdx="1" presStyleCnt="5"/>
      <dgm:spPr/>
      <dgm:t>
        <a:bodyPr/>
        <a:lstStyle/>
        <a:p>
          <a:endParaRPr lang="en-GB"/>
        </a:p>
      </dgm:t>
    </dgm:pt>
    <dgm:pt modelId="{6552A777-B84D-A64E-BABA-EEB62F7A17BB}" type="pres">
      <dgm:prSet presAssocID="{EEB0BE2A-217E-4942-AA89-BDDAF083B0E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ED57973-1475-FC4C-B2D1-D8E286B97F1C}" type="pres">
      <dgm:prSet presAssocID="{3D178D98-AB29-424A-9964-579D9E08FA80}" presName="sibTrans" presStyleLbl="sibTrans2D1" presStyleIdx="2" presStyleCnt="5"/>
      <dgm:spPr/>
      <dgm:t>
        <a:bodyPr/>
        <a:lstStyle/>
        <a:p>
          <a:endParaRPr lang="en-GB"/>
        </a:p>
      </dgm:t>
    </dgm:pt>
    <dgm:pt modelId="{17DA7165-470E-5F44-8684-42A6970A5064}" type="pres">
      <dgm:prSet presAssocID="{3D178D98-AB29-424A-9964-579D9E08FA80}" presName="connectorText" presStyleLbl="sibTrans2D1" presStyleIdx="2" presStyleCnt="5"/>
      <dgm:spPr/>
      <dgm:t>
        <a:bodyPr/>
        <a:lstStyle/>
        <a:p>
          <a:endParaRPr lang="en-GB"/>
        </a:p>
      </dgm:t>
    </dgm:pt>
    <dgm:pt modelId="{7B4C1536-5B34-B149-A76F-A8F1CB503550}" type="pres">
      <dgm:prSet presAssocID="{45DA8C34-3D1A-CD4E-8A6A-779E805A9CC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877335F-3490-FA44-AB88-BB47AE5764A3}" type="pres">
      <dgm:prSet presAssocID="{867299F7-0A00-654E-81B5-408DF7E22FA1}" presName="sibTrans" presStyleLbl="sibTrans2D1" presStyleIdx="3" presStyleCnt="5"/>
      <dgm:spPr/>
      <dgm:t>
        <a:bodyPr/>
        <a:lstStyle/>
        <a:p>
          <a:endParaRPr lang="en-GB"/>
        </a:p>
      </dgm:t>
    </dgm:pt>
    <dgm:pt modelId="{FF3BA688-E529-A341-922C-9A9FF99A666C}" type="pres">
      <dgm:prSet presAssocID="{867299F7-0A00-654E-81B5-408DF7E22FA1}" presName="connectorText" presStyleLbl="sibTrans2D1" presStyleIdx="3" presStyleCnt="5"/>
      <dgm:spPr/>
      <dgm:t>
        <a:bodyPr/>
        <a:lstStyle/>
        <a:p>
          <a:endParaRPr lang="en-GB"/>
        </a:p>
      </dgm:t>
    </dgm:pt>
    <dgm:pt modelId="{4DB5D664-5111-F540-B9F1-B87C314B327F}" type="pres">
      <dgm:prSet presAssocID="{6DBBFCAB-7D1A-E34C-9AE8-180D9BA829D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136665C-BF99-5B48-A6F2-C03087BA5770}" type="pres">
      <dgm:prSet presAssocID="{AC4F2D7D-AE4B-F947-B205-7D8C6DA0EA42}" presName="sibTrans" presStyleLbl="sibTrans2D1" presStyleIdx="4" presStyleCnt="5"/>
      <dgm:spPr/>
      <dgm:t>
        <a:bodyPr/>
        <a:lstStyle/>
        <a:p>
          <a:endParaRPr lang="en-GB"/>
        </a:p>
      </dgm:t>
    </dgm:pt>
    <dgm:pt modelId="{4677F1B0-B349-4E4D-8C67-7418DE71F2AA}" type="pres">
      <dgm:prSet presAssocID="{AC4F2D7D-AE4B-F947-B205-7D8C6DA0EA42}" presName="connectorText" presStyleLbl="sibTrans2D1" presStyleIdx="4" presStyleCnt="5"/>
      <dgm:spPr/>
      <dgm:t>
        <a:bodyPr/>
        <a:lstStyle/>
        <a:p>
          <a:endParaRPr lang="en-GB"/>
        </a:p>
      </dgm:t>
    </dgm:pt>
  </dgm:ptLst>
  <dgm:cxnLst>
    <dgm:cxn modelId="{7C53AC00-C034-B64E-8146-134B557F7A5F}" type="presOf" srcId="{AC4F2D7D-AE4B-F947-B205-7D8C6DA0EA42}" destId="{4677F1B0-B349-4E4D-8C67-7418DE71F2AA}" srcOrd="1" destOrd="0" presId="urn:microsoft.com/office/officeart/2005/8/layout/cycle2"/>
    <dgm:cxn modelId="{8417796E-5BE2-E747-ADCC-0C21B7298365}" type="presOf" srcId="{8A3CCE4C-7BA9-C04B-8C95-D48AAF3EAF5D}" destId="{9EF73C0A-9A62-1544-AE6F-2CC3A6CED640}" srcOrd="0" destOrd="0" presId="urn:microsoft.com/office/officeart/2005/8/layout/cycle2"/>
    <dgm:cxn modelId="{946D0BA5-CF4A-2E40-AF8A-EFA0DF709EAE}" type="presOf" srcId="{989D1232-5B07-314D-8507-F9FDEE6D8F7D}" destId="{063B53C6-39E0-2141-AB55-F2686B5B8E2C}" srcOrd="0" destOrd="0" presId="urn:microsoft.com/office/officeart/2005/8/layout/cycle2"/>
    <dgm:cxn modelId="{E484CA9A-FA0D-8740-8145-DA93817EA579}" type="presOf" srcId="{45DA8C34-3D1A-CD4E-8A6A-779E805A9CCD}" destId="{7B4C1536-5B34-B149-A76F-A8F1CB503550}" srcOrd="0" destOrd="0" presId="urn:microsoft.com/office/officeart/2005/8/layout/cycle2"/>
    <dgm:cxn modelId="{D65FF67E-1C47-8446-BC64-F324A37E2EEA}" type="presOf" srcId="{51B9E04C-A279-7A4B-9BE8-3814C3A36050}" destId="{C55759BB-B7B7-0E4E-A788-C5183368DF8B}" srcOrd="0" destOrd="0" presId="urn:microsoft.com/office/officeart/2005/8/layout/cycle2"/>
    <dgm:cxn modelId="{5AF65106-23C8-4140-9133-ED8252E64BC7}" type="presOf" srcId="{EEB0BE2A-217E-4942-AA89-BDDAF083B0EB}" destId="{6552A777-B84D-A64E-BABA-EEB62F7A17BB}" srcOrd="0" destOrd="0" presId="urn:microsoft.com/office/officeart/2005/8/layout/cycle2"/>
    <dgm:cxn modelId="{0F2C9317-1940-8649-A9B9-E500AA5329CE}" srcId="{837E4B28-E770-4E94-8BFA-85E9751EC7F0}" destId="{EEB0BE2A-217E-4942-AA89-BDDAF083B0EB}" srcOrd="2" destOrd="0" parTransId="{9A5B82F5-7406-C245-8F5F-B55C0E90A0E7}" sibTransId="{3D178D98-AB29-424A-9964-579D9E08FA80}"/>
    <dgm:cxn modelId="{58386264-26DA-A944-A79C-BDAB4D6EA78A}" type="presOf" srcId="{A44D6978-1F91-694A-9149-D2AD4AD90C5E}" destId="{76F57CB5-03C7-E441-8C99-4AA64EC3DCF8}" srcOrd="0" destOrd="0" presId="urn:microsoft.com/office/officeart/2005/8/layout/cycle2"/>
    <dgm:cxn modelId="{E2DA6A61-78A4-A048-B50A-24DC8AA026D7}" srcId="{837E4B28-E770-4E94-8BFA-85E9751EC7F0}" destId="{51B9E04C-A279-7A4B-9BE8-3814C3A36050}" srcOrd="0" destOrd="0" parTransId="{40933615-B219-4F4D-A7F1-1B395B7EB646}" sibTransId="{A44D6978-1F91-694A-9149-D2AD4AD90C5E}"/>
    <dgm:cxn modelId="{A0B07DB8-C0BE-4945-98E6-67E548F81D25}" type="presOf" srcId="{AC4F2D7D-AE4B-F947-B205-7D8C6DA0EA42}" destId="{E136665C-BF99-5B48-A6F2-C03087BA5770}" srcOrd="0" destOrd="0" presId="urn:microsoft.com/office/officeart/2005/8/layout/cycle2"/>
    <dgm:cxn modelId="{881F67AE-F678-664A-9C6B-A59BF532B131}" type="presOf" srcId="{3D178D98-AB29-424A-9964-579D9E08FA80}" destId="{3ED57973-1475-FC4C-B2D1-D8E286B97F1C}" srcOrd="0" destOrd="0" presId="urn:microsoft.com/office/officeart/2005/8/layout/cycle2"/>
    <dgm:cxn modelId="{E307311A-4795-9443-8B83-D862631E0D76}" type="presOf" srcId="{867299F7-0A00-654E-81B5-408DF7E22FA1}" destId="{FF3BA688-E529-A341-922C-9A9FF99A666C}" srcOrd="1" destOrd="0" presId="urn:microsoft.com/office/officeart/2005/8/layout/cycle2"/>
    <dgm:cxn modelId="{A88C5176-BB53-1448-913E-0A1ED3ED2F8B}" type="presOf" srcId="{3D178D98-AB29-424A-9964-579D9E08FA80}" destId="{17DA7165-470E-5F44-8684-42A6970A5064}" srcOrd="1" destOrd="0" presId="urn:microsoft.com/office/officeart/2005/8/layout/cycle2"/>
    <dgm:cxn modelId="{E0134088-7F7D-0048-961A-61056CAD4AC9}" type="presOf" srcId="{A44D6978-1F91-694A-9149-D2AD4AD90C5E}" destId="{3B0920B3-88CE-C34B-AB7D-278A82ED888B}" srcOrd="1" destOrd="0" presId="urn:microsoft.com/office/officeart/2005/8/layout/cycle2"/>
    <dgm:cxn modelId="{BA71AB4A-600C-0845-9E51-3CC4004552C0}" type="presOf" srcId="{6DBBFCAB-7D1A-E34C-9AE8-180D9BA829D2}" destId="{4DB5D664-5111-F540-B9F1-B87C314B327F}" srcOrd="0" destOrd="0" presId="urn:microsoft.com/office/officeart/2005/8/layout/cycle2"/>
    <dgm:cxn modelId="{B1EF2F6A-08A2-C647-B8E7-6B5B33211E09}" srcId="{837E4B28-E770-4E94-8BFA-85E9751EC7F0}" destId="{45DA8C34-3D1A-CD4E-8A6A-779E805A9CCD}" srcOrd="3" destOrd="0" parTransId="{DDB3EB5C-F58F-D34A-A9E4-8FD86B29B93D}" sibTransId="{867299F7-0A00-654E-81B5-408DF7E22FA1}"/>
    <dgm:cxn modelId="{5CBFA189-34CC-0247-AC58-4B48E362D670}" type="presOf" srcId="{837E4B28-E770-4E94-8BFA-85E9751EC7F0}" destId="{2C89B07A-4C91-4926-8118-4F3F5646CC28}" srcOrd="0" destOrd="0" presId="urn:microsoft.com/office/officeart/2005/8/layout/cycle2"/>
    <dgm:cxn modelId="{5A325DA1-BADF-764C-B50E-A5674F9A05A5}" srcId="{837E4B28-E770-4E94-8BFA-85E9751EC7F0}" destId="{989D1232-5B07-314D-8507-F9FDEE6D8F7D}" srcOrd="1" destOrd="0" parTransId="{7D0AD230-582B-5740-B229-609280B337A6}" sibTransId="{8A3CCE4C-7BA9-C04B-8C95-D48AAF3EAF5D}"/>
    <dgm:cxn modelId="{BCADED85-9B7F-FA4A-87DD-26D69807CDC4}" srcId="{837E4B28-E770-4E94-8BFA-85E9751EC7F0}" destId="{6DBBFCAB-7D1A-E34C-9AE8-180D9BA829D2}" srcOrd="4" destOrd="0" parTransId="{9F6F883D-5B25-5A43-AEFE-64A7488C4EDA}" sibTransId="{AC4F2D7D-AE4B-F947-B205-7D8C6DA0EA42}"/>
    <dgm:cxn modelId="{118A684B-9A49-7242-867A-E9F540AA2F5F}" type="presOf" srcId="{8A3CCE4C-7BA9-C04B-8C95-D48AAF3EAF5D}" destId="{7D1988E9-2E24-5A4F-A026-1CD4CB77570E}" srcOrd="1" destOrd="0" presId="urn:microsoft.com/office/officeart/2005/8/layout/cycle2"/>
    <dgm:cxn modelId="{C2956C00-3350-1B47-B800-BE22F38C7127}" type="presOf" srcId="{867299F7-0A00-654E-81B5-408DF7E22FA1}" destId="{A877335F-3490-FA44-AB88-BB47AE5764A3}" srcOrd="0" destOrd="0" presId="urn:microsoft.com/office/officeart/2005/8/layout/cycle2"/>
    <dgm:cxn modelId="{05AD9461-2B94-6048-8FCA-FC426541A300}" type="presParOf" srcId="{2C89B07A-4C91-4926-8118-4F3F5646CC28}" destId="{C55759BB-B7B7-0E4E-A788-C5183368DF8B}" srcOrd="0" destOrd="0" presId="urn:microsoft.com/office/officeart/2005/8/layout/cycle2"/>
    <dgm:cxn modelId="{55F8D659-EC58-4043-8AD9-45C48F258317}" type="presParOf" srcId="{2C89B07A-4C91-4926-8118-4F3F5646CC28}" destId="{76F57CB5-03C7-E441-8C99-4AA64EC3DCF8}" srcOrd="1" destOrd="0" presId="urn:microsoft.com/office/officeart/2005/8/layout/cycle2"/>
    <dgm:cxn modelId="{0E412B10-81D3-694F-AC77-3FB950B499ED}" type="presParOf" srcId="{76F57CB5-03C7-E441-8C99-4AA64EC3DCF8}" destId="{3B0920B3-88CE-C34B-AB7D-278A82ED888B}" srcOrd="0" destOrd="0" presId="urn:microsoft.com/office/officeart/2005/8/layout/cycle2"/>
    <dgm:cxn modelId="{1EDBA496-D5F9-4A42-ABC7-707ECDB8595F}" type="presParOf" srcId="{2C89B07A-4C91-4926-8118-4F3F5646CC28}" destId="{063B53C6-39E0-2141-AB55-F2686B5B8E2C}" srcOrd="2" destOrd="0" presId="urn:microsoft.com/office/officeart/2005/8/layout/cycle2"/>
    <dgm:cxn modelId="{EF08F31E-3DBA-FC47-BB15-FDA0B418CB6A}" type="presParOf" srcId="{2C89B07A-4C91-4926-8118-4F3F5646CC28}" destId="{9EF73C0A-9A62-1544-AE6F-2CC3A6CED640}" srcOrd="3" destOrd="0" presId="urn:microsoft.com/office/officeart/2005/8/layout/cycle2"/>
    <dgm:cxn modelId="{9A967A78-EE0F-CF4D-A0DD-045F6085CDA2}" type="presParOf" srcId="{9EF73C0A-9A62-1544-AE6F-2CC3A6CED640}" destId="{7D1988E9-2E24-5A4F-A026-1CD4CB77570E}" srcOrd="0" destOrd="0" presId="urn:microsoft.com/office/officeart/2005/8/layout/cycle2"/>
    <dgm:cxn modelId="{2E42F50F-135E-0C4A-A221-AD5BD3F08B54}" type="presParOf" srcId="{2C89B07A-4C91-4926-8118-4F3F5646CC28}" destId="{6552A777-B84D-A64E-BABA-EEB62F7A17BB}" srcOrd="4" destOrd="0" presId="urn:microsoft.com/office/officeart/2005/8/layout/cycle2"/>
    <dgm:cxn modelId="{2917DC40-2866-7246-9677-750B76D930AC}" type="presParOf" srcId="{2C89B07A-4C91-4926-8118-4F3F5646CC28}" destId="{3ED57973-1475-FC4C-B2D1-D8E286B97F1C}" srcOrd="5" destOrd="0" presId="urn:microsoft.com/office/officeart/2005/8/layout/cycle2"/>
    <dgm:cxn modelId="{9798AFBD-DC93-DD47-A33D-A160457DD49B}" type="presParOf" srcId="{3ED57973-1475-FC4C-B2D1-D8E286B97F1C}" destId="{17DA7165-470E-5F44-8684-42A6970A5064}" srcOrd="0" destOrd="0" presId="urn:microsoft.com/office/officeart/2005/8/layout/cycle2"/>
    <dgm:cxn modelId="{0DCF67CE-7D9C-D843-BF25-68EAF7606481}" type="presParOf" srcId="{2C89B07A-4C91-4926-8118-4F3F5646CC28}" destId="{7B4C1536-5B34-B149-A76F-A8F1CB503550}" srcOrd="6" destOrd="0" presId="urn:microsoft.com/office/officeart/2005/8/layout/cycle2"/>
    <dgm:cxn modelId="{9A70F459-82CA-8045-83A8-DB5A5ABA8F1E}" type="presParOf" srcId="{2C89B07A-4C91-4926-8118-4F3F5646CC28}" destId="{A877335F-3490-FA44-AB88-BB47AE5764A3}" srcOrd="7" destOrd="0" presId="urn:microsoft.com/office/officeart/2005/8/layout/cycle2"/>
    <dgm:cxn modelId="{0E22988A-01E0-9B4D-A6A3-0EF038AE6D42}" type="presParOf" srcId="{A877335F-3490-FA44-AB88-BB47AE5764A3}" destId="{FF3BA688-E529-A341-922C-9A9FF99A666C}" srcOrd="0" destOrd="0" presId="urn:microsoft.com/office/officeart/2005/8/layout/cycle2"/>
    <dgm:cxn modelId="{7D13E05A-A800-FF42-9CE8-5EB44728004F}" type="presParOf" srcId="{2C89B07A-4C91-4926-8118-4F3F5646CC28}" destId="{4DB5D664-5111-F540-B9F1-B87C314B327F}" srcOrd="8" destOrd="0" presId="urn:microsoft.com/office/officeart/2005/8/layout/cycle2"/>
    <dgm:cxn modelId="{3B0C3220-F03F-EA40-9697-E7A74D7CE561}" type="presParOf" srcId="{2C89B07A-4C91-4926-8118-4F3F5646CC28}" destId="{E136665C-BF99-5B48-A6F2-C03087BA5770}" srcOrd="9" destOrd="0" presId="urn:microsoft.com/office/officeart/2005/8/layout/cycle2"/>
    <dgm:cxn modelId="{E62C3CAA-986F-3D47-9292-D435BFD1B423}" type="presParOf" srcId="{E136665C-BF99-5B48-A6F2-C03087BA5770}" destId="{4677F1B0-B349-4E4D-8C67-7418DE71F2AA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37E4B28-E770-4E94-8BFA-85E9751EC7F0}" type="doc">
      <dgm:prSet loTypeId="urn:microsoft.com/office/officeart/2005/8/layout/cycle2" loCatId="cycle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de-DE"/>
        </a:p>
      </dgm:t>
    </dgm:pt>
    <dgm:pt modelId="{70BAB4E9-2A6F-4B62-A187-F32879FE16DB}">
      <dgm:prSet phldrT="[Text]"/>
      <dgm:spPr/>
      <dgm:t>
        <a:bodyPr/>
        <a:lstStyle/>
        <a:p>
          <a:endParaRPr lang="de-DE" dirty="0" smtClean="0"/>
        </a:p>
      </dgm:t>
    </dgm:pt>
    <dgm:pt modelId="{0C600360-27B0-41F6-906A-0B673BA1EB3D}" type="parTrans" cxnId="{91EE4037-0279-4868-B1D5-B25F34674462}">
      <dgm:prSet/>
      <dgm:spPr/>
      <dgm:t>
        <a:bodyPr/>
        <a:lstStyle/>
        <a:p>
          <a:endParaRPr lang="de-DE"/>
        </a:p>
      </dgm:t>
    </dgm:pt>
    <dgm:pt modelId="{AD56E016-CFDA-427A-9997-1CC043268A10}" type="sibTrans" cxnId="{91EE4037-0279-4868-B1D5-B25F34674462}">
      <dgm:prSet/>
      <dgm:spPr/>
      <dgm:t>
        <a:bodyPr/>
        <a:lstStyle/>
        <a:p>
          <a:endParaRPr lang="de-DE"/>
        </a:p>
      </dgm:t>
    </dgm:pt>
    <dgm:pt modelId="{44FFFF14-5302-B840-B53B-E4AC855A013C}">
      <dgm:prSet phldrT="[Text]"/>
      <dgm:spPr/>
      <dgm:t>
        <a:bodyPr/>
        <a:lstStyle/>
        <a:p>
          <a:endParaRPr lang="de-DE" dirty="0"/>
        </a:p>
      </dgm:t>
    </dgm:pt>
    <dgm:pt modelId="{AA8E06BC-CE5B-A947-9132-00B45CFDBB2B}" type="parTrans" cxnId="{E69C4F68-F414-D44C-9536-018E266EBD68}">
      <dgm:prSet/>
      <dgm:spPr/>
      <dgm:t>
        <a:bodyPr/>
        <a:lstStyle/>
        <a:p>
          <a:endParaRPr lang="en-GB"/>
        </a:p>
      </dgm:t>
    </dgm:pt>
    <dgm:pt modelId="{32420D80-1FD4-5940-9219-DD8F4B6CBA4A}" type="sibTrans" cxnId="{E69C4F68-F414-D44C-9536-018E266EBD68}">
      <dgm:prSet/>
      <dgm:spPr/>
      <dgm:t>
        <a:bodyPr/>
        <a:lstStyle/>
        <a:p>
          <a:endParaRPr lang="en-GB"/>
        </a:p>
      </dgm:t>
    </dgm:pt>
    <dgm:pt modelId="{0AAB04D6-36CF-9045-93B8-E5CE58B051E7}">
      <dgm:prSet phldrT="[Text]"/>
      <dgm:spPr/>
      <dgm:t>
        <a:bodyPr/>
        <a:lstStyle/>
        <a:p>
          <a:endParaRPr lang="de-DE" dirty="0"/>
        </a:p>
      </dgm:t>
    </dgm:pt>
    <dgm:pt modelId="{BA4219DC-BCD8-8046-98DE-AFDEBB5382CB}" type="parTrans" cxnId="{FBA49283-F97A-954C-A118-EABF6BEAD4A2}">
      <dgm:prSet/>
      <dgm:spPr/>
      <dgm:t>
        <a:bodyPr/>
        <a:lstStyle/>
        <a:p>
          <a:endParaRPr lang="en-GB"/>
        </a:p>
      </dgm:t>
    </dgm:pt>
    <dgm:pt modelId="{DB85D277-0F77-9F4F-A4ED-D63941432721}" type="sibTrans" cxnId="{FBA49283-F97A-954C-A118-EABF6BEAD4A2}">
      <dgm:prSet/>
      <dgm:spPr/>
      <dgm:t>
        <a:bodyPr/>
        <a:lstStyle/>
        <a:p>
          <a:endParaRPr lang="en-GB"/>
        </a:p>
      </dgm:t>
    </dgm:pt>
    <dgm:pt modelId="{D432C715-B0F3-A042-BE09-8B81D825BAB8}">
      <dgm:prSet phldrT="[Text]"/>
      <dgm:spPr/>
      <dgm:t>
        <a:bodyPr/>
        <a:lstStyle/>
        <a:p>
          <a:endParaRPr lang="de-DE" dirty="0"/>
        </a:p>
      </dgm:t>
    </dgm:pt>
    <dgm:pt modelId="{A49F0684-A9CE-1245-8FE3-F952AF3A06C6}" type="parTrans" cxnId="{3D9276C2-CFA3-E34F-ACD0-E57EE5ACB591}">
      <dgm:prSet/>
      <dgm:spPr/>
      <dgm:t>
        <a:bodyPr/>
        <a:lstStyle/>
        <a:p>
          <a:endParaRPr lang="en-GB"/>
        </a:p>
      </dgm:t>
    </dgm:pt>
    <dgm:pt modelId="{8FA8229C-BAB1-984B-9C09-ED7EEB6DA231}" type="sibTrans" cxnId="{3D9276C2-CFA3-E34F-ACD0-E57EE5ACB591}">
      <dgm:prSet/>
      <dgm:spPr/>
      <dgm:t>
        <a:bodyPr/>
        <a:lstStyle/>
        <a:p>
          <a:endParaRPr lang="en-GB"/>
        </a:p>
      </dgm:t>
    </dgm:pt>
    <dgm:pt modelId="{72E6DCD0-F9B1-F443-993D-50687774D614}">
      <dgm:prSet phldrT="[Text]"/>
      <dgm:spPr/>
      <dgm:t>
        <a:bodyPr/>
        <a:lstStyle/>
        <a:p>
          <a:endParaRPr lang="de-DE" dirty="0"/>
        </a:p>
      </dgm:t>
    </dgm:pt>
    <dgm:pt modelId="{5BDA944C-3DFD-4C4C-BF87-846C69F63C30}" type="parTrans" cxnId="{5DFD7F02-42AC-6640-BC56-659B77AD9728}">
      <dgm:prSet/>
      <dgm:spPr/>
      <dgm:t>
        <a:bodyPr/>
        <a:lstStyle/>
        <a:p>
          <a:endParaRPr lang="en-GB"/>
        </a:p>
      </dgm:t>
    </dgm:pt>
    <dgm:pt modelId="{27822C9A-1B2D-4247-865E-DB50FBAA7AE3}" type="sibTrans" cxnId="{5DFD7F02-42AC-6640-BC56-659B77AD9728}">
      <dgm:prSet/>
      <dgm:spPr/>
      <dgm:t>
        <a:bodyPr/>
        <a:lstStyle/>
        <a:p>
          <a:endParaRPr lang="en-GB"/>
        </a:p>
      </dgm:t>
    </dgm:pt>
    <dgm:pt modelId="{2C89B07A-4C91-4926-8118-4F3F5646CC28}" type="pres">
      <dgm:prSet presAssocID="{837E4B28-E770-4E94-8BFA-85E9751EC7F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BFFA93D7-5A48-4E1F-B624-6B10383A63AB}" type="pres">
      <dgm:prSet presAssocID="{70BAB4E9-2A6F-4B62-A187-F32879FE16DB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187011DB-0568-4FAA-B4EB-FC2ECA751A95}" type="pres">
      <dgm:prSet presAssocID="{AD56E016-CFDA-427A-9997-1CC043268A10}" presName="sibTrans" presStyleLbl="sibTrans2D1" presStyleIdx="0" presStyleCnt="5"/>
      <dgm:spPr/>
      <dgm:t>
        <a:bodyPr/>
        <a:lstStyle/>
        <a:p>
          <a:endParaRPr lang="de-DE"/>
        </a:p>
      </dgm:t>
    </dgm:pt>
    <dgm:pt modelId="{D0B49244-57FD-416D-94F2-B54A8B5B7209}" type="pres">
      <dgm:prSet presAssocID="{AD56E016-CFDA-427A-9997-1CC043268A10}" presName="connectorText" presStyleLbl="sibTrans2D1" presStyleIdx="0" presStyleCnt="5"/>
      <dgm:spPr/>
      <dgm:t>
        <a:bodyPr/>
        <a:lstStyle/>
        <a:p>
          <a:endParaRPr lang="de-DE"/>
        </a:p>
      </dgm:t>
    </dgm:pt>
    <dgm:pt modelId="{65EAB7A0-F479-DB46-A15C-FA6C6778196B}" type="pres">
      <dgm:prSet presAssocID="{D432C715-B0F3-A042-BE09-8B81D825BAB8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2654FFF-4BFB-824D-97A0-8C9F43874B06}" type="pres">
      <dgm:prSet presAssocID="{8FA8229C-BAB1-984B-9C09-ED7EEB6DA231}" presName="sibTrans" presStyleLbl="sibTrans2D1" presStyleIdx="1" presStyleCnt="5"/>
      <dgm:spPr/>
      <dgm:t>
        <a:bodyPr/>
        <a:lstStyle/>
        <a:p>
          <a:endParaRPr lang="en-GB"/>
        </a:p>
      </dgm:t>
    </dgm:pt>
    <dgm:pt modelId="{CBDD8791-D503-604C-B4E7-FB550E822469}" type="pres">
      <dgm:prSet presAssocID="{8FA8229C-BAB1-984B-9C09-ED7EEB6DA231}" presName="connectorText" presStyleLbl="sibTrans2D1" presStyleIdx="1" presStyleCnt="5"/>
      <dgm:spPr/>
      <dgm:t>
        <a:bodyPr/>
        <a:lstStyle/>
        <a:p>
          <a:endParaRPr lang="en-GB"/>
        </a:p>
      </dgm:t>
    </dgm:pt>
    <dgm:pt modelId="{42E7BA3D-276D-E445-9D79-4D750E1FD386}" type="pres">
      <dgm:prSet presAssocID="{72E6DCD0-F9B1-F443-993D-50687774D61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F499CAC-6E5B-CD49-BD2D-A0EDBEA163A9}" type="pres">
      <dgm:prSet presAssocID="{27822C9A-1B2D-4247-865E-DB50FBAA7AE3}" presName="sibTrans" presStyleLbl="sibTrans2D1" presStyleIdx="2" presStyleCnt="5"/>
      <dgm:spPr/>
      <dgm:t>
        <a:bodyPr/>
        <a:lstStyle/>
        <a:p>
          <a:endParaRPr lang="en-GB"/>
        </a:p>
      </dgm:t>
    </dgm:pt>
    <dgm:pt modelId="{F8F4AA9D-5D65-094E-B80E-0F62084314E6}" type="pres">
      <dgm:prSet presAssocID="{27822C9A-1B2D-4247-865E-DB50FBAA7AE3}" presName="connectorText" presStyleLbl="sibTrans2D1" presStyleIdx="2" presStyleCnt="5"/>
      <dgm:spPr/>
      <dgm:t>
        <a:bodyPr/>
        <a:lstStyle/>
        <a:p>
          <a:endParaRPr lang="en-GB"/>
        </a:p>
      </dgm:t>
    </dgm:pt>
    <dgm:pt modelId="{73F7DF14-9CB4-3148-96FD-0622039636B2}" type="pres">
      <dgm:prSet presAssocID="{0AAB04D6-36CF-9045-93B8-E5CE58B051E7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F853771-D3AB-7440-A69F-5DA677C86121}" type="pres">
      <dgm:prSet presAssocID="{DB85D277-0F77-9F4F-A4ED-D63941432721}" presName="sibTrans" presStyleLbl="sibTrans2D1" presStyleIdx="3" presStyleCnt="5"/>
      <dgm:spPr/>
      <dgm:t>
        <a:bodyPr/>
        <a:lstStyle/>
        <a:p>
          <a:endParaRPr lang="en-GB"/>
        </a:p>
      </dgm:t>
    </dgm:pt>
    <dgm:pt modelId="{30408A0A-5E63-9248-87DC-4A78EDF42C40}" type="pres">
      <dgm:prSet presAssocID="{DB85D277-0F77-9F4F-A4ED-D63941432721}" presName="connectorText" presStyleLbl="sibTrans2D1" presStyleIdx="3" presStyleCnt="5"/>
      <dgm:spPr/>
      <dgm:t>
        <a:bodyPr/>
        <a:lstStyle/>
        <a:p>
          <a:endParaRPr lang="en-GB"/>
        </a:p>
      </dgm:t>
    </dgm:pt>
    <dgm:pt modelId="{0AAB7A6A-FBF9-5B47-B271-6233B2F9AD17}" type="pres">
      <dgm:prSet presAssocID="{44FFFF14-5302-B840-B53B-E4AC855A013C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AC0D6EF-7CB1-B841-98D1-DD548ED8D046}" type="pres">
      <dgm:prSet presAssocID="{32420D80-1FD4-5940-9219-DD8F4B6CBA4A}" presName="sibTrans" presStyleLbl="sibTrans2D1" presStyleIdx="4" presStyleCnt="5"/>
      <dgm:spPr/>
      <dgm:t>
        <a:bodyPr/>
        <a:lstStyle/>
        <a:p>
          <a:endParaRPr lang="en-GB"/>
        </a:p>
      </dgm:t>
    </dgm:pt>
    <dgm:pt modelId="{A218AFF5-BB44-BB4A-BD42-74BB4A12D5B0}" type="pres">
      <dgm:prSet presAssocID="{32420D80-1FD4-5940-9219-DD8F4B6CBA4A}" presName="connectorText" presStyleLbl="sibTrans2D1" presStyleIdx="4" presStyleCnt="5"/>
      <dgm:spPr/>
      <dgm:t>
        <a:bodyPr/>
        <a:lstStyle/>
        <a:p>
          <a:endParaRPr lang="en-GB"/>
        </a:p>
      </dgm:t>
    </dgm:pt>
  </dgm:ptLst>
  <dgm:cxnLst>
    <dgm:cxn modelId="{5B4A4E9F-34E5-1D45-809E-21C17E492B25}" type="presOf" srcId="{0AAB04D6-36CF-9045-93B8-E5CE58B051E7}" destId="{73F7DF14-9CB4-3148-96FD-0622039636B2}" srcOrd="0" destOrd="0" presId="urn:microsoft.com/office/officeart/2005/8/layout/cycle2"/>
    <dgm:cxn modelId="{4ADEFBFA-9227-DA42-8927-2B085239379E}" type="presOf" srcId="{8FA8229C-BAB1-984B-9C09-ED7EEB6DA231}" destId="{CBDD8791-D503-604C-B4E7-FB550E822469}" srcOrd="1" destOrd="0" presId="urn:microsoft.com/office/officeart/2005/8/layout/cycle2"/>
    <dgm:cxn modelId="{9729BE07-CED5-0149-A4A2-DFAF2322A7E2}" type="presOf" srcId="{27822C9A-1B2D-4247-865E-DB50FBAA7AE3}" destId="{6F499CAC-6E5B-CD49-BD2D-A0EDBEA163A9}" srcOrd="0" destOrd="0" presId="urn:microsoft.com/office/officeart/2005/8/layout/cycle2"/>
    <dgm:cxn modelId="{81A33006-EBD9-D742-B164-ABE284BD2A6D}" type="presOf" srcId="{72E6DCD0-F9B1-F443-993D-50687774D614}" destId="{42E7BA3D-276D-E445-9D79-4D750E1FD386}" srcOrd="0" destOrd="0" presId="urn:microsoft.com/office/officeart/2005/8/layout/cycle2"/>
    <dgm:cxn modelId="{D0F9834A-E598-1A47-9761-5811D67AB984}" type="presOf" srcId="{44FFFF14-5302-B840-B53B-E4AC855A013C}" destId="{0AAB7A6A-FBF9-5B47-B271-6233B2F9AD17}" srcOrd="0" destOrd="0" presId="urn:microsoft.com/office/officeart/2005/8/layout/cycle2"/>
    <dgm:cxn modelId="{44B466FB-BD3D-594C-81FE-3E51516309E2}" type="presOf" srcId="{70BAB4E9-2A6F-4B62-A187-F32879FE16DB}" destId="{BFFA93D7-5A48-4E1F-B624-6B10383A63AB}" srcOrd="0" destOrd="0" presId="urn:microsoft.com/office/officeart/2005/8/layout/cycle2"/>
    <dgm:cxn modelId="{3D9276C2-CFA3-E34F-ACD0-E57EE5ACB591}" srcId="{837E4B28-E770-4E94-8BFA-85E9751EC7F0}" destId="{D432C715-B0F3-A042-BE09-8B81D825BAB8}" srcOrd="1" destOrd="0" parTransId="{A49F0684-A9CE-1245-8FE3-F952AF3A06C6}" sibTransId="{8FA8229C-BAB1-984B-9C09-ED7EEB6DA231}"/>
    <dgm:cxn modelId="{EFA83D7F-2BC8-0547-9958-2ACE3519EF23}" type="presOf" srcId="{8FA8229C-BAB1-984B-9C09-ED7EEB6DA231}" destId="{D2654FFF-4BFB-824D-97A0-8C9F43874B06}" srcOrd="0" destOrd="0" presId="urn:microsoft.com/office/officeart/2005/8/layout/cycle2"/>
    <dgm:cxn modelId="{5DFD7F02-42AC-6640-BC56-659B77AD9728}" srcId="{837E4B28-E770-4E94-8BFA-85E9751EC7F0}" destId="{72E6DCD0-F9B1-F443-993D-50687774D614}" srcOrd="2" destOrd="0" parTransId="{5BDA944C-3DFD-4C4C-BF87-846C69F63C30}" sibTransId="{27822C9A-1B2D-4247-865E-DB50FBAA7AE3}"/>
    <dgm:cxn modelId="{948A7496-E363-9F4B-B75B-803E2C4F7F7E}" type="presOf" srcId="{D432C715-B0F3-A042-BE09-8B81D825BAB8}" destId="{65EAB7A0-F479-DB46-A15C-FA6C6778196B}" srcOrd="0" destOrd="0" presId="urn:microsoft.com/office/officeart/2005/8/layout/cycle2"/>
    <dgm:cxn modelId="{6449BE2E-099E-0444-B5D5-369936218193}" type="presOf" srcId="{AD56E016-CFDA-427A-9997-1CC043268A10}" destId="{187011DB-0568-4FAA-B4EB-FC2ECA751A95}" srcOrd="0" destOrd="0" presId="urn:microsoft.com/office/officeart/2005/8/layout/cycle2"/>
    <dgm:cxn modelId="{76C509EB-16A9-894C-A53F-AA4D87EE91FE}" type="presOf" srcId="{DB85D277-0F77-9F4F-A4ED-D63941432721}" destId="{9F853771-D3AB-7440-A69F-5DA677C86121}" srcOrd="0" destOrd="0" presId="urn:microsoft.com/office/officeart/2005/8/layout/cycle2"/>
    <dgm:cxn modelId="{91EE4037-0279-4868-B1D5-B25F34674462}" srcId="{837E4B28-E770-4E94-8BFA-85E9751EC7F0}" destId="{70BAB4E9-2A6F-4B62-A187-F32879FE16DB}" srcOrd="0" destOrd="0" parTransId="{0C600360-27B0-41F6-906A-0B673BA1EB3D}" sibTransId="{AD56E016-CFDA-427A-9997-1CC043268A10}"/>
    <dgm:cxn modelId="{E69C4F68-F414-D44C-9536-018E266EBD68}" srcId="{837E4B28-E770-4E94-8BFA-85E9751EC7F0}" destId="{44FFFF14-5302-B840-B53B-E4AC855A013C}" srcOrd="4" destOrd="0" parTransId="{AA8E06BC-CE5B-A947-9132-00B45CFDBB2B}" sibTransId="{32420D80-1FD4-5940-9219-DD8F4B6CBA4A}"/>
    <dgm:cxn modelId="{4364561F-4F6F-124D-A6A6-91DC26E86E11}" type="presOf" srcId="{32420D80-1FD4-5940-9219-DD8F4B6CBA4A}" destId="{2AC0D6EF-7CB1-B841-98D1-DD548ED8D046}" srcOrd="0" destOrd="0" presId="urn:microsoft.com/office/officeart/2005/8/layout/cycle2"/>
    <dgm:cxn modelId="{CB6F4E25-AA63-D14F-9516-CF82437ADEA4}" type="presOf" srcId="{AD56E016-CFDA-427A-9997-1CC043268A10}" destId="{D0B49244-57FD-416D-94F2-B54A8B5B7209}" srcOrd="1" destOrd="0" presId="urn:microsoft.com/office/officeart/2005/8/layout/cycle2"/>
    <dgm:cxn modelId="{DEC665BC-8667-E748-A3CF-2799C5949DE1}" type="presOf" srcId="{32420D80-1FD4-5940-9219-DD8F4B6CBA4A}" destId="{A218AFF5-BB44-BB4A-BD42-74BB4A12D5B0}" srcOrd="1" destOrd="0" presId="urn:microsoft.com/office/officeart/2005/8/layout/cycle2"/>
    <dgm:cxn modelId="{FBA49283-F97A-954C-A118-EABF6BEAD4A2}" srcId="{837E4B28-E770-4E94-8BFA-85E9751EC7F0}" destId="{0AAB04D6-36CF-9045-93B8-E5CE58B051E7}" srcOrd="3" destOrd="0" parTransId="{BA4219DC-BCD8-8046-98DE-AFDEBB5382CB}" sibTransId="{DB85D277-0F77-9F4F-A4ED-D63941432721}"/>
    <dgm:cxn modelId="{4967CC67-2AAB-9B4E-8D32-D276062138EA}" type="presOf" srcId="{837E4B28-E770-4E94-8BFA-85E9751EC7F0}" destId="{2C89B07A-4C91-4926-8118-4F3F5646CC28}" srcOrd="0" destOrd="0" presId="urn:microsoft.com/office/officeart/2005/8/layout/cycle2"/>
    <dgm:cxn modelId="{771FE7FF-8750-C14B-8BEF-8E3AF2F1E77F}" type="presOf" srcId="{DB85D277-0F77-9F4F-A4ED-D63941432721}" destId="{30408A0A-5E63-9248-87DC-4A78EDF42C40}" srcOrd="1" destOrd="0" presId="urn:microsoft.com/office/officeart/2005/8/layout/cycle2"/>
    <dgm:cxn modelId="{BC4BE5F1-7F66-3F45-ACAF-1BA962276904}" type="presOf" srcId="{27822C9A-1B2D-4247-865E-DB50FBAA7AE3}" destId="{F8F4AA9D-5D65-094E-B80E-0F62084314E6}" srcOrd="1" destOrd="0" presId="urn:microsoft.com/office/officeart/2005/8/layout/cycle2"/>
    <dgm:cxn modelId="{9C60EF33-1FC1-054C-A16E-2746475E4D49}" type="presParOf" srcId="{2C89B07A-4C91-4926-8118-4F3F5646CC28}" destId="{BFFA93D7-5A48-4E1F-B624-6B10383A63AB}" srcOrd="0" destOrd="0" presId="urn:microsoft.com/office/officeart/2005/8/layout/cycle2"/>
    <dgm:cxn modelId="{1A8918EF-6955-1E4E-9A18-F2CAAC222EF8}" type="presParOf" srcId="{2C89B07A-4C91-4926-8118-4F3F5646CC28}" destId="{187011DB-0568-4FAA-B4EB-FC2ECA751A95}" srcOrd="1" destOrd="0" presId="urn:microsoft.com/office/officeart/2005/8/layout/cycle2"/>
    <dgm:cxn modelId="{C86CB4D4-7141-2743-BD79-D037BCD16FB0}" type="presParOf" srcId="{187011DB-0568-4FAA-B4EB-FC2ECA751A95}" destId="{D0B49244-57FD-416D-94F2-B54A8B5B7209}" srcOrd="0" destOrd="0" presId="urn:microsoft.com/office/officeart/2005/8/layout/cycle2"/>
    <dgm:cxn modelId="{FBC755D9-0008-E840-A122-EE77C4F7FBC8}" type="presParOf" srcId="{2C89B07A-4C91-4926-8118-4F3F5646CC28}" destId="{65EAB7A0-F479-DB46-A15C-FA6C6778196B}" srcOrd="2" destOrd="0" presId="urn:microsoft.com/office/officeart/2005/8/layout/cycle2"/>
    <dgm:cxn modelId="{581FEF03-A09E-3E4E-81D9-F591BF4C1BCF}" type="presParOf" srcId="{2C89B07A-4C91-4926-8118-4F3F5646CC28}" destId="{D2654FFF-4BFB-824D-97A0-8C9F43874B06}" srcOrd="3" destOrd="0" presId="urn:microsoft.com/office/officeart/2005/8/layout/cycle2"/>
    <dgm:cxn modelId="{65C43277-4014-7040-A5E6-1695C5443CE1}" type="presParOf" srcId="{D2654FFF-4BFB-824D-97A0-8C9F43874B06}" destId="{CBDD8791-D503-604C-B4E7-FB550E822469}" srcOrd="0" destOrd="0" presId="urn:microsoft.com/office/officeart/2005/8/layout/cycle2"/>
    <dgm:cxn modelId="{440B8190-8231-B94B-A2C6-DD98AC2A0EFB}" type="presParOf" srcId="{2C89B07A-4C91-4926-8118-4F3F5646CC28}" destId="{42E7BA3D-276D-E445-9D79-4D750E1FD386}" srcOrd="4" destOrd="0" presId="urn:microsoft.com/office/officeart/2005/8/layout/cycle2"/>
    <dgm:cxn modelId="{133A4670-D2C1-A549-BD81-6AC1E73DA39F}" type="presParOf" srcId="{2C89B07A-4C91-4926-8118-4F3F5646CC28}" destId="{6F499CAC-6E5B-CD49-BD2D-A0EDBEA163A9}" srcOrd="5" destOrd="0" presId="urn:microsoft.com/office/officeart/2005/8/layout/cycle2"/>
    <dgm:cxn modelId="{DA7BC394-956E-8644-9D9C-7B372864CBE2}" type="presParOf" srcId="{6F499CAC-6E5B-CD49-BD2D-A0EDBEA163A9}" destId="{F8F4AA9D-5D65-094E-B80E-0F62084314E6}" srcOrd="0" destOrd="0" presId="urn:microsoft.com/office/officeart/2005/8/layout/cycle2"/>
    <dgm:cxn modelId="{A1DE22F2-636F-534A-BCA6-54A2ADA52170}" type="presParOf" srcId="{2C89B07A-4C91-4926-8118-4F3F5646CC28}" destId="{73F7DF14-9CB4-3148-96FD-0622039636B2}" srcOrd="6" destOrd="0" presId="urn:microsoft.com/office/officeart/2005/8/layout/cycle2"/>
    <dgm:cxn modelId="{A155A7B2-B255-C341-A3D4-0B5C50967771}" type="presParOf" srcId="{2C89B07A-4C91-4926-8118-4F3F5646CC28}" destId="{9F853771-D3AB-7440-A69F-5DA677C86121}" srcOrd="7" destOrd="0" presId="urn:microsoft.com/office/officeart/2005/8/layout/cycle2"/>
    <dgm:cxn modelId="{1AA01107-3D65-C240-9882-DEFD3C8C8F81}" type="presParOf" srcId="{9F853771-D3AB-7440-A69F-5DA677C86121}" destId="{30408A0A-5E63-9248-87DC-4A78EDF42C40}" srcOrd="0" destOrd="0" presId="urn:microsoft.com/office/officeart/2005/8/layout/cycle2"/>
    <dgm:cxn modelId="{AA750E57-F21B-2549-999E-3E96B413D9D5}" type="presParOf" srcId="{2C89B07A-4C91-4926-8118-4F3F5646CC28}" destId="{0AAB7A6A-FBF9-5B47-B271-6233B2F9AD17}" srcOrd="8" destOrd="0" presId="urn:microsoft.com/office/officeart/2005/8/layout/cycle2"/>
    <dgm:cxn modelId="{421D7888-33BA-C74C-B3CD-0EE27611933C}" type="presParOf" srcId="{2C89B07A-4C91-4926-8118-4F3F5646CC28}" destId="{2AC0D6EF-7CB1-B841-98D1-DD548ED8D046}" srcOrd="9" destOrd="0" presId="urn:microsoft.com/office/officeart/2005/8/layout/cycle2"/>
    <dgm:cxn modelId="{9763AB42-30BA-0B4E-950C-2C05F2737BD9}" type="presParOf" srcId="{2AC0D6EF-7CB1-B841-98D1-DD548ED8D046}" destId="{A218AFF5-BB44-BB4A-BD42-74BB4A12D5B0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C02807-7E53-4950-ADA6-BFB863702B91}" type="doc">
      <dgm:prSet loTypeId="urn:microsoft.com/office/officeart/2005/8/layout/cycle8" loCatId="cycle" qsTypeId="urn:microsoft.com/office/officeart/2005/8/quickstyle/simple4" qsCatId="simple" csTypeId="urn:microsoft.com/office/officeart/2005/8/colors/accent0_1" csCatId="mainScheme" phldr="1"/>
      <dgm:spPr/>
    </dgm:pt>
    <dgm:pt modelId="{C106DA75-7511-4826-9DA9-57113C3755AA}">
      <dgm:prSet phldrT="[Text]" custT="1"/>
      <dgm:spPr/>
      <dgm:t>
        <a:bodyPr/>
        <a:lstStyle/>
        <a:p>
          <a:r>
            <a:rPr lang="de-DE" sz="1400" b="1" dirty="0" smtClean="0">
              <a:latin typeface="Calibri" pitchFamily="34" charset="0"/>
            </a:rPr>
            <a:t>Identity Manage-</a:t>
          </a:r>
          <a:r>
            <a:rPr lang="de-DE" sz="1400" b="1" dirty="0" err="1" smtClean="0">
              <a:latin typeface="Calibri" pitchFamily="34" charset="0"/>
            </a:rPr>
            <a:t>ment</a:t>
          </a:r>
          <a:endParaRPr lang="de-DE" sz="1400" b="1" dirty="0">
            <a:latin typeface="Calibri" pitchFamily="34" charset="0"/>
          </a:endParaRPr>
        </a:p>
      </dgm:t>
    </dgm:pt>
    <dgm:pt modelId="{29C77799-9F7C-4EFA-B307-82306BAD3F0E}" type="parTrans" cxnId="{3FBC765A-524E-490E-9FB3-55F85D3B6A11}">
      <dgm:prSet/>
      <dgm:spPr/>
      <dgm:t>
        <a:bodyPr/>
        <a:lstStyle/>
        <a:p>
          <a:endParaRPr lang="de-DE"/>
        </a:p>
      </dgm:t>
    </dgm:pt>
    <dgm:pt modelId="{3C90F669-6801-4A48-B9C3-8AFC4411E5AF}" type="sibTrans" cxnId="{3FBC765A-524E-490E-9FB3-55F85D3B6A11}">
      <dgm:prSet/>
      <dgm:spPr/>
      <dgm:t>
        <a:bodyPr/>
        <a:lstStyle/>
        <a:p>
          <a:endParaRPr lang="de-DE"/>
        </a:p>
      </dgm:t>
    </dgm:pt>
    <dgm:pt modelId="{073E824D-2D9A-4E02-B3B2-E8C64FC93E9F}" type="pres">
      <dgm:prSet presAssocID="{B1C02807-7E53-4950-ADA6-BFB863702B91}" presName="compositeShape" presStyleCnt="0">
        <dgm:presLayoutVars>
          <dgm:chMax val="7"/>
          <dgm:dir/>
          <dgm:resizeHandles val="exact"/>
        </dgm:presLayoutVars>
      </dgm:prSet>
      <dgm:spPr/>
    </dgm:pt>
    <dgm:pt modelId="{2A1BFA03-32E6-4C38-8571-A310D41002AD}" type="pres">
      <dgm:prSet presAssocID="{B1C02807-7E53-4950-ADA6-BFB863702B91}" presName="wedge1" presStyleLbl="node1" presStyleIdx="0" presStyleCnt="1"/>
      <dgm:spPr/>
      <dgm:t>
        <a:bodyPr/>
        <a:lstStyle/>
        <a:p>
          <a:endParaRPr lang="de-DE"/>
        </a:p>
      </dgm:t>
    </dgm:pt>
    <dgm:pt modelId="{E0803F98-0EEA-48E5-95E6-B12CC41B301C}" type="pres">
      <dgm:prSet presAssocID="{B1C02807-7E53-4950-ADA6-BFB863702B91}" presName="dummy1a" presStyleCnt="0"/>
      <dgm:spPr/>
    </dgm:pt>
    <dgm:pt modelId="{415F569A-A997-4214-9AEF-36F0CA726EA1}" type="pres">
      <dgm:prSet presAssocID="{B1C02807-7E53-4950-ADA6-BFB863702B91}" presName="dummy1b" presStyleCnt="0"/>
      <dgm:spPr/>
    </dgm:pt>
    <dgm:pt modelId="{387B3B29-BA7D-4603-A275-99E9E20811F4}" type="pres">
      <dgm:prSet presAssocID="{B1C02807-7E53-4950-ADA6-BFB863702B91}" presName="wedge1Tx" presStyleLbl="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BB80CFBF-A62B-415A-BF82-07DE07D0C045}" type="pres">
      <dgm:prSet presAssocID="{3C90F669-6801-4A48-B9C3-8AFC4411E5AF}" presName="arrowWedge1single" presStyleLbl="fgSibTrans2D1" presStyleIdx="0" presStyleCnt="1"/>
      <dgm:spPr/>
    </dgm:pt>
  </dgm:ptLst>
  <dgm:cxnLst>
    <dgm:cxn modelId="{3FBC765A-524E-490E-9FB3-55F85D3B6A11}" srcId="{B1C02807-7E53-4950-ADA6-BFB863702B91}" destId="{C106DA75-7511-4826-9DA9-57113C3755AA}" srcOrd="0" destOrd="0" parTransId="{29C77799-9F7C-4EFA-B307-82306BAD3F0E}" sibTransId="{3C90F669-6801-4A48-B9C3-8AFC4411E5AF}"/>
    <dgm:cxn modelId="{D53AF1B1-2C3F-B54D-B9A9-0459B565C4D5}" type="presOf" srcId="{C106DA75-7511-4826-9DA9-57113C3755AA}" destId="{387B3B29-BA7D-4603-A275-99E9E20811F4}" srcOrd="1" destOrd="0" presId="urn:microsoft.com/office/officeart/2005/8/layout/cycle8"/>
    <dgm:cxn modelId="{D3174891-1EC6-704C-9BDC-E806A327289A}" type="presOf" srcId="{C106DA75-7511-4826-9DA9-57113C3755AA}" destId="{2A1BFA03-32E6-4C38-8571-A310D41002AD}" srcOrd="0" destOrd="0" presId="urn:microsoft.com/office/officeart/2005/8/layout/cycle8"/>
    <dgm:cxn modelId="{7964FF47-F130-9A4E-8215-132F3CE780DD}" type="presOf" srcId="{B1C02807-7E53-4950-ADA6-BFB863702B91}" destId="{073E824D-2D9A-4E02-B3B2-E8C64FC93E9F}" srcOrd="0" destOrd="0" presId="urn:microsoft.com/office/officeart/2005/8/layout/cycle8"/>
    <dgm:cxn modelId="{BD1629C7-EA4C-3D4A-85BB-39E0DF48A17F}" type="presParOf" srcId="{073E824D-2D9A-4E02-B3B2-E8C64FC93E9F}" destId="{2A1BFA03-32E6-4C38-8571-A310D41002AD}" srcOrd="0" destOrd="0" presId="urn:microsoft.com/office/officeart/2005/8/layout/cycle8"/>
    <dgm:cxn modelId="{041DAB74-5E46-DD4C-BF68-CAEF9E47A62F}" type="presParOf" srcId="{073E824D-2D9A-4E02-B3B2-E8C64FC93E9F}" destId="{E0803F98-0EEA-48E5-95E6-B12CC41B301C}" srcOrd="1" destOrd="0" presId="urn:microsoft.com/office/officeart/2005/8/layout/cycle8"/>
    <dgm:cxn modelId="{FC75C998-5147-E94B-9339-C8B85CE6C35A}" type="presParOf" srcId="{073E824D-2D9A-4E02-B3B2-E8C64FC93E9F}" destId="{415F569A-A997-4214-9AEF-36F0CA726EA1}" srcOrd="2" destOrd="0" presId="urn:microsoft.com/office/officeart/2005/8/layout/cycle8"/>
    <dgm:cxn modelId="{6CD683A5-D1F4-9C4B-B3E4-E32D78A7E035}" type="presParOf" srcId="{073E824D-2D9A-4E02-B3B2-E8C64FC93E9F}" destId="{387B3B29-BA7D-4603-A275-99E9E20811F4}" srcOrd="3" destOrd="0" presId="urn:microsoft.com/office/officeart/2005/8/layout/cycle8"/>
    <dgm:cxn modelId="{BA1AFC8E-CE95-F142-AFFD-3EA8444435C8}" type="presParOf" srcId="{073E824D-2D9A-4E02-B3B2-E8C64FC93E9F}" destId="{BB80CFBF-A62B-415A-BF82-07DE07D0C045}" srcOrd="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37E4B28-E770-4E94-8BFA-85E9751EC7F0}" type="doc">
      <dgm:prSet loTypeId="urn:microsoft.com/office/officeart/2005/8/layout/cycle2" loCatId="cycle" qsTypeId="urn:microsoft.com/office/officeart/2005/8/quickstyle/simple1" qsCatId="simple" csTypeId="urn:microsoft.com/office/officeart/2005/8/colors/accent3_3" csCatId="accent3" phldr="1"/>
      <dgm:spPr/>
      <dgm:t>
        <a:bodyPr/>
        <a:lstStyle/>
        <a:p>
          <a:endParaRPr lang="de-DE"/>
        </a:p>
      </dgm:t>
    </dgm:pt>
    <dgm:pt modelId="{1714772C-B1A9-0B42-8BEA-FF5F04459A49}">
      <dgm:prSet phldrT="[Text]"/>
      <dgm:spPr/>
      <dgm:t>
        <a:bodyPr/>
        <a:lstStyle/>
        <a:p>
          <a:endParaRPr lang="de-DE" dirty="0"/>
        </a:p>
      </dgm:t>
    </dgm:pt>
    <dgm:pt modelId="{C3E584ED-993F-D94F-810A-0353DDB38EB3}" type="parTrans" cxnId="{2173D84F-03F4-2841-BC15-33DFDF7527F3}">
      <dgm:prSet/>
      <dgm:spPr/>
      <dgm:t>
        <a:bodyPr/>
        <a:lstStyle/>
        <a:p>
          <a:endParaRPr lang="en-GB"/>
        </a:p>
      </dgm:t>
    </dgm:pt>
    <dgm:pt modelId="{B956CC3C-71CD-9242-9086-BC124F7489F7}" type="sibTrans" cxnId="{2173D84F-03F4-2841-BC15-33DFDF7527F3}">
      <dgm:prSet/>
      <dgm:spPr/>
      <dgm:t>
        <a:bodyPr/>
        <a:lstStyle/>
        <a:p>
          <a:endParaRPr lang="en-GB"/>
        </a:p>
      </dgm:t>
    </dgm:pt>
    <dgm:pt modelId="{985FEAC0-EC8C-B84E-87E0-7DA64ED8EE4C}">
      <dgm:prSet phldrT="[Text]"/>
      <dgm:spPr/>
      <dgm:t>
        <a:bodyPr/>
        <a:lstStyle/>
        <a:p>
          <a:endParaRPr lang="de-DE" dirty="0"/>
        </a:p>
      </dgm:t>
    </dgm:pt>
    <dgm:pt modelId="{9CEBEA53-8F49-9947-A293-D2879E01F073}" type="parTrans" cxnId="{4DFFC084-36A0-6440-BB3C-BE08843357B2}">
      <dgm:prSet/>
      <dgm:spPr/>
      <dgm:t>
        <a:bodyPr/>
        <a:lstStyle/>
        <a:p>
          <a:endParaRPr lang="en-GB"/>
        </a:p>
      </dgm:t>
    </dgm:pt>
    <dgm:pt modelId="{2DDEABE4-E39D-F34A-917B-BBE8AA901488}" type="sibTrans" cxnId="{4DFFC084-36A0-6440-BB3C-BE08843357B2}">
      <dgm:prSet/>
      <dgm:spPr/>
      <dgm:t>
        <a:bodyPr/>
        <a:lstStyle/>
        <a:p>
          <a:endParaRPr lang="en-GB"/>
        </a:p>
      </dgm:t>
    </dgm:pt>
    <dgm:pt modelId="{01BF41A3-5C18-4148-BC44-6B355D9CB72C}">
      <dgm:prSet phldrT="[Text]"/>
      <dgm:spPr/>
      <dgm:t>
        <a:bodyPr/>
        <a:lstStyle/>
        <a:p>
          <a:endParaRPr lang="de-DE" dirty="0"/>
        </a:p>
      </dgm:t>
    </dgm:pt>
    <dgm:pt modelId="{46947AA1-1087-2F48-9574-79FE1E8DDDEB}" type="parTrans" cxnId="{3F59F0AD-DA3F-9D47-8F22-16E860A56C4C}">
      <dgm:prSet/>
      <dgm:spPr/>
      <dgm:t>
        <a:bodyPr/>
        <a:lstStyle/>
        <a:p>
          <a:endParaRPr lang="en-GB"/>
        </a:p>
      </dgm:t>
    </dgm:pt>
    <dgm:pt modelId="{1E4CC8BE-36EF-864F-A47C-D2055C1D1B0E}" type="sibTrans" cxnId="{3F59F0AD-DA3F-9D47-8F22-16E860A56C4C}">
      <dgm:prSet/>
      <dgm:spPr/>
      <dgm:t>
        <a:bodyPr/>
        <a:lstStyle/>
        <a:p>
          <a:endParaRPr lang="en-GB"/>
        </a:p>
      </dgm:t>
    </dgm:pt>
    <dgm:pt modelId="{E6E87543-E045-C648-B503-88A3F0C0F8F2}">
      <dgm:prSet phldrT="[Text]"/>
      <dgm:spPr/>
      <dgm:t>
        <a:bodyPr/>
        <a:lstStyle/>
        <a:p>
          <a:endParaRPr lang="de-DE" dirty="0"/>
        </a:p>
      </dgm:t>
    </dgm:pt>
    <dgm:pt modelId="{F02FB1D5-E7A0-3E44-8721-F47599FD740C}" type="parTrans" cxnId="{65B21809-F10A-E747-9408-FDC6E1330521}">
      <dgm:prSet/>
      <dgm:spPr/>
      <dgm:t>
        <a:bodyPr/>
        <a:lstStyle/>
        <a:p>
          <a:endParaRPr lang="en-GB"/>
        </a:p>
      </dgm:t>
    </dgm:pt>
    <dgm:pt modelId="{76357ACD-1616-C841-960D-B606D8CEEDDA}" type="sibTrans" cxnId="{65B21809-F10A-E747-9408-FDC6E1330521}">
      <dgm:prSet/>
      <dgm:spPr/>
      <dgm:t>
        <a:bodyPr/>
        <a:lstStyle/>
        <a:p>
          <a:endParaRPr lang="en-GB"/>
        </a:p>
      </dgm:t>
    </dgm:pt>
    <dgm:pt modelId="{CD0689FB-BACA-5944-B4D0-C5141E837D2B}">
      <dgm:prSet phldrT="[Text]"/>
      <dgm:spPr/>
      <dgm:t>
        <a:bodyPr/>
        <a:lstStyle/>
        <a:p>
          <a:endParaRPr lang="de-DE" dirty="0"/>
        </a:p>
      </dgm:t>
    </dgm:pt>
    <dgm:pt modelId="{56AB4DC3-AB99-2646-9A66-1DA35A5B63D9}" type="parTrans" cxnId="{00A6435D-3CB0-874D-85CB-CA33BE90E0A5}">
      <dgm:prSet/>
      <dgm:spPr/>
      <dgm:t>
        <a:bodyPr/>
        <a:lstStyle/>
        <a:p>
          <a:endParaRPr lang="en-GB"/>
        </a:p>
      </dgm:t>
    </dgm:pt>
    <dgm:pt modelId="{01500ED7-EE51-8841-BFAA-70CB0A7B9B0C}" type="sibTrans" cxnId="{00A6435D-3CB0-874D-85CB-CA33BE90E0A5}">
      <dgm:prSet/>
      <dgm:spPr/>
      <dgm:t>
        <a:bodyPr/>
        <a:lstStyle/>
        <a:p>
          <a:endParaRPr lang="en-GB"/>
        </a:p>
      </dgm:t>
    </dgm:pt>
    <dgm:pt modelId="{2C89B07A-4C91-4926-8118-4F3F5646CC28}" type="pres">
      <dgm:prSet presAssocID="{837E4B28-E770-4E94-8BFA-85E9751EC7F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7BD5B8D7-FE10-AE4A-85FD-8FF3B1939562}" type="pres">
      <dgm:prSet presAssocID="{985FEAC0-EC8C-B84E-87E0-7DA64ED8EE4C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4B73D09-29C2-F046-A5F0-843CABEFD0C0}" type="pres">
      <dgm:prSet presAssocID="{2DDEABE4-E39D-F34A-917B-BBE8AA901488}" presName="sibTrans" presStyleLbl="sibTrans2D1" presStyleIdx="0" presStyleCnt="5"/>
      <dgm:spPr/>
      <dgm:t>
        <a:bodyPr/>
        <a:lstStyle/>
        <a:p>
          <a:endParaRPr lang="en-GB"/>
        </a:p>
      </dgm:t>
    </dgm:pt>
    <dgm:pt modelId="{0D708F34-DA47-0C46-841D-4F94AB5EEAB4}" type="pres">
      <dgm:prSet presAssocID="{2DDEABE4-E39D-F34A-917B-BBE8AA901488}" presName="connectorText" presStyleLbl="sibTrans2D1" presStyleIdx="0" presStyleCnt="5"/>
      <dgm:spPr/>
      <dgm:t>
        <a:bodyPr/>
        <a:lstStyle/>
        <a:p>
          <a:endParaRPr lang="en-GB"/>
        </a:p>
      </dgm:t>
    </dgm:pt>
    <dgm:pt modelId="{DF49BA59-7C3F-E44D-8D3D-A867071F7181}" type="pres">
      <dgm:prSet presAssocID="{01BF41A3-5C18-4148-BC44-6B355D9CB72C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0EDB382-8AB0-2544-8686-74C966C8BB66}" type="pres">
      <dgm:prSet presAssocID="{1E4CC8BE-36EF-864F-A47C-D2055C1D1B0E}" presName="sibTrans" presStyleLbl="sibTrans2D1" presStyleIdx="1" presStyleCnt="5"/>
      <dgm:spPr/>
      <dgm:t>
        <a:bodyPr/>
        <a:lstStyle/>
        <a:p>
          <a:endParaRPr lang="en-GB"/>
        </a:p>
      </dgm:t>
    </dgm:pt>
    <dgm:pt modelId="{B67D991B-0419-8A4F-B2FB-70161428D297}" type="pres">
      <dgm:prSet presAssocID="{1E4CC8BE-36EF-864F-A47C-D2055C1D1B0E}" presName="connectorText" presStyleLbl="sibTrans2D1" presStyleIdx="1" presStyleCnt="5"/>
      <dgm:spPr/>
      <dgm:t>
        <a:bodyPr/>
        <a:lstStyle/>
        <a:p>
          <a:endParaRPr lang="en-GB"/>
        </a:p>
      </dgm:t>
    </dgm:pt>
    <dgm:pt modelId="{3F032918-D3FE-9749-93A9-1E3F88D017EE}" type="pres">
      <dgm:prSet presAssocID="{CD0689FB-BACA-5944-B4D0-C5141E837D2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D6BA4CF-0817-4A44-A185-9F12921D58F9}" type="pres">
      <dgm:prSet presAssocID="{01500ED7-EE51-8841-BFAA-70CB0A7B9B0C}" presName="sibTrans" presStyleLbl="sibTrans2D1" presStyleIdx="2" presStyleCnt="5"/>
      <dgm:spPr/>
      <dgm:t>
        <a:bodyPr/>
        <a:lstStyle/>
        <a:p>
          <a:endParaRPr lang="en-GB"/>
        </a:p>
      </dgm:t>
    </dgm:pt>
    <dgm:pt modelId="{3C589FB7-5C31-5847-9A98-AA5F636EA82E}" type="pres">
      <dgm:prSet presAssocID="{01500ED7-EE51-8841-BFAA-70CB0A7B9B0C}" presName="connectorText" presStyleLbl="sibTrans2D1" presStyleIdx="2" presStyleCnt="5"/>
      <dgm:spPr/>
      <dgm:t>
        <a:bodyPr/>
        <a:lstStyle/>
        <a:p>
          <a:endParaRPr lang="en-GB"/>
        </a:p>
      </dgm:t>
    </dgm:pt>
    <dgm:pt modelId="{009D1B2E-8562-A043-94BB-D543BA725995}" type="pres">
      <dgm:prSet presAssocID="{E6E87543-E045-C648-B503-88A3F0C0F8F2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04AEE4D-3703-6C45-81DF-32369113E9F5}" type="pres">
      <dgm:prSet presAssocID="{76357ACD-1616-C841-960D-B606D8CEEDDA}" presName="sibTrans" presStyleLbl="sibTrans2D1" presStyleIdx="3" presStyleCnt="5"/>
      <dgm:spPr/>
      <dgm:t>
        <a:bodyPr/>
        <a:lstStyle/>
        <a:p>
          <a:endParaRPr lang="en-GB"/>
        </a:p>
      </dgm:t>
    </dgm:pt>
    <dgm:pt modelId="{CD321654-D4B1-9C40-A4E7-262D2FA4E9EB}" type="pres">
      <dgm:prSet presAssocID="{76357ACD-1616-C841-960D-B606D8CEEDDA}" presName="connectorText" presStyleLbl="sibTrans2D1" presStyleIdx="3" presStyleCnt="5"/>
      <dgm:spPr/>
      <dgm:t>
        <a:bodyPr/>
        <a:lstStyle/>
        <a:p>
          <a:endParaRPr lang="en-GB"/>
        </a:p>
      </dgm:t>
    </dgm:pt>
    <dgm:pt modelId="{082D7733-1113-4845-B174-62F3BC120943}" type="pres">
      <dgm:prSet presAssocID="{1714772C-B1A9-0B42-8BEA-FF5F04459A4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CF00A6E-1124-AC4D-A1AF-5AE81EA90FBF}" type="pres">
      <dgm:prSet presAssocID="{B956CC3C-71CD-9242-9086-BC124F7489F7}" presName="sibTrans" presStyleLbl="sibTrans2D1" presStyleIdx="4" presStyleCnt="5"/>
      <dgm:spPr/>
      <dgm:t>
        <a:bodyPr/>
        <a:lstStyle/>
        <a:p>
          <a:endParaRPr lang="en-GB"/>
        </a:p>
      </dgm:t>
    </dgm:pt>
    <dgm:pt modelId="{EC1130CE-70AD-D149-A2B8-B81622AC0586}" type="pres">
      <dgm:prSet presAssocID="{B956CC3C-71CD-9242-9086-BC124F7489F7}" presName="connectorText" presStyleLbl="sibTrans2D1" presStyleIdx="4" presStyleCnt="5"/>
      <dgm:spPr/>
      <dgm:t>
        <a:bodyPr/>
        <a:lstStyle/>
        <a:p>
          <a:endParaRPr lang="en-GB"/>
        </a:p>
      </dgm:t>
    </dgm:pt>
  </dgm:ptLst>
  <dgm:cxnLst>
    <dgm:cxn modelId="{68A9C1A0-32E5-B547-9D93-8BD20323B622}" type="presOf" srcId="{1E4CC8BE-36EF-864F-A47C-D2055C1D1B0E}" destId="{60EDB382-8AB0-2544-8686-74C966C8BB66}" srcOrd="0" destOrd="0" presId="urn:microsoft.com/office/officeart/2005/8/layout/cycle2"/>
    <dgm:cxn modelId="{D6C65AE1-7C8A-8C46-ABBF-E7A05BA25A56}" type="presOf" srcId="{01BF41A3-5C18-4148-BC44-6B355D9CB72C}" destId="{DF49BA59-7C3F-E44D-8D3D-A867071F7181}" srcOrd="0" destOrd="0" presId="urn:microsoft.com/office/officeart/2005/8/layout/cycle2"/>
    <dgm:cxn modelId="{993258D7-74EE-714F-A18B-9C59AC61A743}" type="presOf" srcId="{76357ACD-1616-C841-960D-B606D8CEEDDA}" destId="{704AEE4D-3703-6C45-81DF-32369113E9F5}" srcOrd="0" destOrd="0" presId="urn:microsoft.com/office/officeart/2005/8/layout/cycle2"/>
    <dgm:cxn modelId="{00A6435D-3CB0-874D-85CB-CA33BE90E0A5}" srcId="{837E4B28-E770-4E94-8BFA-85E9751EC7F0}" destId="{CD0689FB-BACA-5944-B4D0-C5141E837D2B}" srcOrd="2" destOrd="0" parTransId="{56AB4DC3-AB99-2646-9A66-1DA35A5B63D9}" sibTransId="{01500ED7-EE51-8841-BFAA-70CB0A7B9B0C}"/>
    <dgm:cxn modelId="{C5CB619F-CAB3-2942-B1C4-62CD539A990F}" type="presOf" srcId="{CD0689FB-BACA-5944-B4D0-C5141E837D2B}" destId="{3F032918-D3FE-9749-93A9-1E3F88D017EE}" srcOrd="0" destOrd="0" presId="urn:microsoft.com/office/officeart/2005/8/layout/cycle2"/>
    <dgm:cxn modelId="{3F1E0523-3D1E-BC4D-89E3-3329B9EAFCE4}" type="presOf" srcId="{2DDEABE4-E39D-F34A-917B-BBE8AA901488}" destId="{34B73D09-29C2-F046-A5F0-843CABEFD0C0}" srcOrd="0" destOrd="0" presId="urn:microsoft.com/office/officeart/2005/8/layout/cycle2"/>
    <dgm:cxn modelId="{BA84292A-A010-774C-AE23-17D2F7CCC377}" type="presOf" srcId="{837E4B28-E770-4E94-8BFA-85E9751EC7F0}" destId="{2C89B07A-4C91-4926-8118-4F3F5646CC28}" srcOrd="0" destOrd="0" presId="urn:microsoft.com/office/officeart/2005/8/layout/cycle2"/>
    <dgm:cxn modelId="{F1C9D74C-4B11-6B4F-8143-34C1A801DF0E}" type="presOf" srcId="{01500ED7-EE51-8841-BFAA-70CB0A7B9B0C}" destId="{3D6BA4CF-0817-4A44-A185-9F12921D58F9}" srcOrd="0" destOrd="0" presId="urn:microsoft.com/office/officeart/2005/8/layout/cycle2"/>
    <dgm:cxn modelId="{17CCD00F-D5D9-954A-95E8-E0BE559964D7}" type="presOf" srcId="{01500ED7-EE51-8841-BFAA-70CB0A7B9B0C}" destId="{3C589FB7-5C31-5847-9A98-AA5F636EA82E}" srcOrd="1" destOrd="0" presId="urn:microsoft.com/office/officeart/2005/8/layout/cycle2"/>
    <dgm:cxn modelId="{19D26C57-671B-3443-822C-DDB007C08695}" type="presOf" srcId="{1E4CC8BE-36EF-864F-A47C-D2055C1D1B0E}" destId="{B67D991B-0419-8A4F-B2FB-70161428D297}" srcOrd="1" destOrd="0" presId="urn:microsoft.com/office/officeart/2005/8/layout/cycle2"/>
    <dgm:cxn modelId="{D31CF8D5-F31A-7940-8242-911337353FD5}" type="presOf" srcId="{E6E87543-E045-C648-B503-88A3F0C0F8F2}" destId="{009D1B2E-8562-A043-94BB-D543BA725995}" srcOrd="0" destOrd="0" presId="urn:microsoft.com/office/officeart/2005/8/layout/cycle2"/>
    <dgm:cxn modelId="{4DFFC084-36A0-6440-BB3C-BE08843357B2}" srcId="{837E4B28-E770-4E94-8BFA-85E9751EC7F0}" destId="{985FEAC0-EC8C-B84E-87E0-7DA64ED8EE4C}" srcOrd="0" destOrd="0" parTransId="{9CEBEA53-8F49-9947-A293-D2879E01F073}" sibTransId="{2DDEABE4-E39D-F34A-917B-BBE8AA901488}"/>
    <dgm:cxn modelId="{B3AC0841-118B-6B45-834E-BB0E2509AC67}" type="presOf" srcId="{2DDEABE4-E39D-F34A-917B-BBE8AA901488}" destId="{0D708F34-DA47-0C46-841D-4F94AB5EEAB4}" srcOrd="1" destOrd="0" presId="urn:microsoft.com/office/officeart/2005/8/layout/cycle2"/>
    <dgm:cxn modelId="{B8EEEB24-1270-3440-9969-60D98A277840}" type="presOf" srcId="{B956CC3C-71CD-9242-9086-BC124F7489F7}" destId="{3CF00A6E-1124-AC4D-A1AF-5AE81EA90FBF}" srcOrd="0" destOrd="0" presId="urn:microsoft.com/office/officeart/2005/8/layout/cycle2"/>
    <dgm:cxn modelId="{2173D84F-03F4-2841-BC15-33DFDF7527F3}" srcId="{837E4B28-E770-4E94-8BFA-85E9751EC7F0}" destId="{1714772C-B1A9-0B42-8BEA-FF5F04459A49}" srcOrd="4" destOrd="0" parTransId="{C3E584ED-993F-D94F-810A-0353DDB38EB3}" sibTransId="{B956CC3C-71CD-9242-9086-BC124F7489F7}"/>
    <dgm:cxn modelId="{3552ACC6-65AC-0B4F-917A-835C4BBAFB6D}" type="presOf" srcId="{1714772C-B1A9-0B42-8BEA-FF5F04459A49}" destId="{082D7733-1113-4845-B174-62F3BC120943}" srcOrd="0" destOrd="0" presId="urn:microsoft.com/office/officeart/2005/8/layout/cycle2"/>
    <dgm:cxn modelId="{DA3CC88D-4983-9642-A320-0F48D9DFD8D1}" type="presOf" srcId="{B956CC3C-71CD-9242-9086-BC124F7489F7}" destId="{EC1130CE-70AD-D149-A2B8-B81622AC0586}" srcOrd="1" destOrd="0" presId="urn:microsoft.com/office/officeart/2005/8/layout/cycle2"/>
    <dgm:cxn modelId="{F22A35E5-CE25-844B-B81A-AC7CF6D05B82}" type="presOf" srcId="{985FEAC0-EC8C-B84E-87E0-7DA64ED8EE4C}" destId="{7BD5B8D7-FE10-AE4A-85FD-8FF3B1939562}" srcOrd="0" destOrd="0" presId="urn:microsoft.com/office/officeart/2005/8/layout/cycle2"/>
    <dgm:cxn modelId="{65B21809-F10A-E747-9408-FDC6E1330521}" srcId="{837E4B28-E770-4E94-8BFA-85E9751EC7F0}" destId="{E6E87543-E045-C648-B503-88A3F0C0F8F2}" srcOrd="3" destOrd="0" parTransId="{F02FB1D5-E7A0-3E44-8721-F47599FD740C}" sibTransId="{76357ACD-1616-C841-960D-B606D8CEEDDA}"/>
    <dgm:cxn modelId="{32A08A1E-2C60-864F-B9AD-063E1A8C646D}" type="presOf" srcId="{76357ACD-1616-C841-960D-B606D8CEEDDA}" destId="{CD321654-D4B1-9C40-A4E7-262D2FA4E9EB}" srcOrd="1" destOrd="0" presId="urn:microsoft.com/office/officeart/2005/8/layout/cycle2"/>
    <dgm:cxn modelId="{3F59F0AD-DA3F-9D47-8F22-16E860A56C4C}" srcId="{837E4B28-E770-4E94-8BFA-85E9751EC7F0}" destId="{01BF41A3-5C18-4148-BC44-6B355D9CB72C}" srcOrd="1" destOrd="0" parTransId="{46947AA1-1087-2F48-9574-79FE1E8DDDEB}" sibTransId="{1E4CC8BE-36EF-864F-A47C-D2055C1D1B0E}"/>
    <dgm:cxn modelId="{48F1CE72-6728-3645-AE5F-C31509722C19}" type="presParOf" srcId="{2C89B07A-4C91-4926-8118-4F3F5646CC28}" destId="{7BD5B8D7-FE10-AE4A-85FD-8FF3B1939562}" srcOrd="0" destOrd="0" presId="urn:microsoft.com/office/officeart/2005/8/layout/cycle2"/>
    <dgm:cxn modelId="{D5037B23-FD18-1F48-B63D-E479B2D2656D}" type="presParOf" srcId="{2C89B07A-4C91-4926-8118-4F3F5646CC28}" destId="{34B73D09-29C2-F046-A5F0-843CABEFD0C0}" srcOrd="1" destOrd="0" presId="urn:microsoft.com/office/officeart/2005/8/layout/cycle2"/>
    <dgm:cxn modelId="{E8CC4EA9-8868-4F4F-B581-D946DB138C71}" type="presParOf" srcId="{34B73D09-29C2-F046-A5F0-843CABEFD0C0}" destId="{0D708F34-DA47-0C46-841D-4F94AB5EEAB4}" srcOrd="0" destOrd="0" presId="urn:microsoft.com/office/officeart/2005/8/layout/cycle2"/>
    <dgm:cxn modelId="{BE425B44-BC5F-574F-94B4-AC5AC82F2C33}" type="presParOf" srcId="{2C89B07A-4C91-4926-8118-4F3F5646CC28}" destId="{DF49BA59-7C3F-E44D-8D3D-A867071F7181}" srcOrd="2" destOrd="0" presId="urn:microsoft.com/office/officeart/2005/8/layout/cycle2"/>
    <dgm:cxn modelId="{D285AF34-9CC5-7C40-9525-BFD366980671}" type="presParOf" srcId="{2C89B07A-4C91-4926-8118-4F3F5646CC28}" destId="{60EDB382-8AB0-2544-8686-74C966C8BB66}" srcOrd="3" destOrd="0" presId="urn:microsoft.com/office/officeart/2005/8/layout/cycle2"/>
    <dgm:cxn modelId="{1829C944-7B9D-EA45-A74E-06737E0B5131}" type="presParOf" srcId="{60EDB382-8AB0-2544-8686-74C966C8BB66}" destId="{B67D991B-0419-8A4F-B2FB-70161428D297}" srcOrd="0" destOrd="0" presId="urn:microsoft.com/office/officeart/2005/8/layout/cycle2"/>
    <dgm:cxn modelId="{421CFC35-5E55-384C-B4F2-742119FF4140}" type="presParOf" srcId="{2C89B07A-4C91-4926-8118-4F3F5646CC28}" destId="{3F032918-D3FE-9749-93A9-1E3F88D017EE}" srcOrd="4" destOrd="0" presId="urn:microsoft.com/office/officeart/2005/8/layout/cycle2"/>
    <dgm:cxn modelId="{13C61472-0A92-6842-9BB2-36944E11CE66}" type="presParOf" srcId="{2C89B07A-4C91-4926-8118-4F3F5646CC28}" destId="{3D6BA4CF-0817-4A44-A185-9F12921D58F9}" srcOrd="5" destOrd="0" presId="urn:microsoft.com/office/officeart/2005/8/layout/cycle2"/>
    <dgm:cxn modelId="{A5533556-B744-9B45-8D1C-631237DAC234}" type="presParOf" srcId="{3D6BA4CF-0817-4A44-A185-9F12921D58F9}" destId="{3C589FB7-5C31-5847-9A98-AA5F636EA82E}" srcOrd="0" destOrd="0" presId="urn:microsoft.com/office/officeart/2005/8/layout/cycle2"/>
    <dgm:cxn modelId="{3D8A4CBC-CBDA-6045-96A7-0672DD82641A}" type="presParOf" srcId="{2C89B07A-4C91-4926-8118-4F3F5646CC28}" destId="{009D1B2E-8562-A043-94BB-D543BA725995}" srcOrd="6" destOrd="0" presId="urn:microsoft.com/office/officeart/2005/8/layout/cycle2"/>
    <dgm:cxn modelId="{1FD6683E-101A-0249-81A8-8EAC06535B9E}" type="presParOf" srcId="{2C89B07A-4C91-4926-8118-4F3F5646CC28}" destId="{704AEE4D-3703-6C45-81DF-32369113E9F5}" srcOrd="7" destOrd="0" presId="urn:microsoft.com/office/officeart/2005/8/layout/cycle2"/>
    <dgm:cxn modelId="{73955A0F-0661-7B4E-AF27-8A416D990716}" type="presParOf" srcId="{704AEE4D-3703-6C45-81DF-32369113E9F5}" destId="{CD321654-D4B1-9C40-A4E7-262D2FA4E9EB}" srcOrd="0" destOrd="0" presId="urn:microsoft.com/office/officeart/2005/8/layout/cycle2"/>
    <dgm:cxn modelId="{7A13BCC3-72E7-9F47-89C6-7CE5DB405E7E}" type="presParOf" srcId="{2C89B07A-4C91-4926-8118-4F3F5646CC28}" destId="{082D7733-1113-4845-B174-62F3BC120943}" srcOrd="8" destOrd="0" presId="urn:microsoft.com/office/officeart/2005/8/layout/cycle2"/>
    <dgm:cxn modelId="{77F24642-B842-3345-9B4A-239D60374BD0}" type="presParOf" srcId="{2C89B07A-4C91-4926-8118-4F3F5646CC28}" destId="{3CF00A6E-1124-AC4D-A1AF-5AE81EA90FBF}" srcOrd="9" destOrd="0" presId="urn:microsoft.com/office/officeart/2005/8/layout/cycle2"/>
    <dgm:cxn modelId="{8B80FA04-7A4C-224E-8D32-2BDA6104F3AE}" type="presParOf" srcId="{3CF00A6E-1124-AC4D-A1AF-5AE81EA90FBF}" destId="{EC1130CE-70AD-D149-A2B8-B81622AC0586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D869871-6C12-46DA-9E9A-EB741684A3B4}" type="doc">
      <dgm:prSet loTypeId="urn:microsoft.com/office/officeart/2005/8/layout/process1" loCatId="process" qsTypeId="urn:microsoft.com/office/officeart/2005/8/quickstyle/simple1" qsCatId="simple" csTypeId="urn:microsoft.com/office/officeart/2005/8/colors/colorful2" csCatId="colorful" phldr="1"/>
      <dgm:spPr/>
    </dgm:pt>
    <dgm:pt modelId="{A03941F7-4BD2-4639-883D-B65A486FB844}">
      <dgm:prSet phldrT="[Text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sv-SE" b="0" dirty="0" smtClean="0"/>
            <a:t>Ideas</a:t>
          </a:r>
          <a:endParaRPr lang="en-US" b="0" dirty="0"/>
        </a:p>
      </dgm:t>
    </dgm:pt>
    <dgm:pt modelId="{7AC658DF-2802-457B-879F-5CA15866CD75}" type="parTrans" cxnId="{253AE50E-854D-47E9-827F-3C94C7338FAB}">
      <dgm:prSet/>
      <dgm:spPr/>
      <dgm:t>
        <a:bodyPr/>
        <a:lstStyle/>
        <a:p>
          <a:endParaRPr lang="en-US" b="0"/>
        </a:p>
      </dgm:t>
    </dgm:pt>
    <dgm:pt modelId="{22112FCF-EF42-445C-A834-F622CCCD321E}" type="sibTrans" cxnId="{253AE50E-854D-47E9-827F-3C94C7338FAB}">
      <dgm:prSet/>
      <dgm:spPr>
        <a:solidFill>
          <a:schemeClr val="tx1">
            <a:lumMod val="75000"/>
            <a:lumOff val="25000"/>
          </a:schemeClr>
        </a:solidFill>
        <a:ln w="38100">
          <a:solidFill>
            <a:schemeClr val="tx1">
              <a:lumMod val="75000"/>
              <a:lumOff val="25000"/>
            </a:schemeClr>
          </a:solidFill>
        </a:ln>
      </dgm:spPr>
      <dgm:t>
        <a:bodyPr/>
        <a:lstStyle/>
        <a:p>
          <a:endParaRPr lang="en-US" b="0"/>
        </a:p>
      </dgm:t>
    </dgm:pt>
    <dgm:pt modelId="{6F2F20FD-11EC-4647-8710-D9DEED6E926D}">
      <dgm:prSet phldrT="[Text]"/>
      <dgm:spPr/>
      <dgm:t>
        <a:bodyPr/>
        <a:lstStyle/>
        <a:p>
          <a:r>
            <a:rPr lang="sv-SE" b="0" dirty="0" smtClean="0"/>
            <a:t>Proposals</a:t>
          </a:r>
          <a:endParaRPr lang="en-US" b="0" dirty="0"/>
        </a:p>
      </dgm:t>
    </dgm:pt>
    <dgm:pt modelId="{5CA03AA8-8F02-4052-912D-FFA6DF3DCF26}" type="parTrans" cxnId="{C537E7FE-A871-4CB5-85EF-2C0ADFB89150}">
      <dgm:prSet/>
      <dgm:spPr/>
      <dgm:t>
        <a:bodyPr/>
        <a:lstStyle/>
        <a:p>
          <a:endParaRPr lang="en-US" b="0"/>
        </a:p>
      </dgm:t>
    </dgm:pt>
    <dgm:pt modelId="{E475BA7B-A22E-40B5-B4F6-F52B50663ADF}" type="sibTrans" cxnId="{C537E7FE-A871-4CB5-85EF-2C0ADFB89150}">
      <dgm:prSet/>
      <dgm:spPr>
        <a:solidFill>
          <a:schemeClr val="accent5">
            <a:lumMod val="50000"/>
          </a:schemeClr>
        </a:solidFill>
        <a:ln w="38100">
          <a:solidFill>
            <a:schemeClr val="accent5">
              <a:lumMod val="50000"/>
            </a:schemeClr>
          </a:solidFill>
        </a:ln>
      </dgm:spPr>
      <dgm:t>
        <a:bodyPr/>
        <a:lstStyle/>
        <a:p>
          <a:endParaRPr lang="en-US" b="0"/>
        </a:p>
      </dgm:t>
    </dgm:pt>
    <dgm:pt modelId="{8DCBE310-D905-45D3-A26F-B90931012549}">
      <dgm:prSet phldrT="[Text]"/>
      <dgm:spPr>
        <a:solidFill>
          <a:srgbClr val="0070C0"/>
        </a:solidFill>
      </dgm:spPr>
      <dgm:t>
        <a:bodyPr/>
        <a:lstStyle/>
        <a:p>
          <a:r>
            <a:rPr lang="sv-SE" b="0" dirty="0" smtClean="0"/>
            <a:t>Projects</a:t>
          </a:r>
          <a:endParaRPr lang="en-US" b="0" dirty="0"/>
        </a:p>
      </dgm:t>
    </dgm:pt>
    <dgm:pt modelId="{8A4A740E-5851-4587-9EF3-141DC9C77DE0}" type="parTrans" cxnId="{27142386-7F15-4313-89A0-DB175D9452E1}">
      <dgm:prSet/>
      <dgm:spPr/>
      <dgm:t>
        <a:bodyPr/>
        <a:lstStyle/>
        <a:p>
          <a:endParaRPr lang="en-US" b="0"/>
        </a:p>
      </dgm:t>
    </dgm:pt>
    <dgm:pt modelId="{4BDD934B-A746-4CE1-8526-CEFA0EC953F5}" type="sibTrans" cxnId="{27142386-7F15-4313-89A0-DB175D9452E1}">
      <dgm:prSet/>
      <dgm:spPr>
        <a:solidFill>
          <a:srgbClr val="0070C0"/>
        </a:solidFill>
        <a:ln w="38100">
          <a:solidFill>
            <a:srgbClr val="0070C0"/>
          </a:solidFill>
        </a:ln>
      </dgm:spPr>
      <dgm:t>
        <a:bodyPr/>
        <a:lstStyle/>
        <a:p>
          <a:endParaRPr lang="en-US" b="0"/>
        </a:p>
      </dgm:t>
    </dgm:pt>
    <dgm:pt modelId="{0EDBF248-80C2-48C9-B810-E969A03F4F4A}">
      <dgm:prSet phldrT="[Text]"/>
      <dgm:spPr>
        <a:solidFill>
          <a:srgbClr val="002060"/>
        </a:solidFill>
      </dgm:spPr>
      <dgm:t>
        <a:bodyPr/>
        <a:lstStyle/>
        <a:p>
          <a:r>
            <a:rPr lang="sv-SE" b="0" dirty="0" smtClean="0"/>
            <a:t>Results</a:t>
          </a:r>
          <a:endParaRPr lang="en-US" b="0" dirty="0"/>
        </a:p>
      </dgm:t>
    </dgm:pt>
    <dgm:pt modelId="{80ECED6F-F56E-4F22-8976-DD52834172E7}" type="parTrans" cxnId="{D33A949D-A611-4D5E-9DAE-59E1533421C9}">
      <dgm:prSet/>
      <dgm:spPr/>
      <dgm:t>
        <a:bodyPr/>
        <a:lstStyle/>
        <a:p>
          <a:endParaRPr lang="en-US" b="0"/>
        </a:p>
      </dgm:t>
    </dgm:pt>
    <dgm:pt modelId="{CBCF063F-087C-4420-B6FE-B22CBFEBBDF6}" type="sibTrans" cxnId="{D33A949D-A611-4D5E-9DAE-59E1533421C9}">
      <dgm:prSet/>
      <dgm:spPr>
        <a:solidFill>
          <a:srgbClr val="002060"/>
        </a:solidFill>
        <a:ln w="38100">
          <a:solidFill>
            <a:srgbClr val="002060"/>
          </a:solidFill>
        </a:ln>
      </dgm:spPr>
      <dgm:t>
        <a:bodyPr/>
        <a:lstStyle/>
        <a:p>
          <a:endParaRPr lang="en-US" b="0"/>
        </a:p>
      </dgm:t>
    </dgm:pt>
    <dgm:pt modelId="{26ADBD4E-FF47-49F6-A004-2686C07A14B5}">
      <dgm:prSet phldrT="[Text]"/>
      <dgm:spPr>
        <a:solidFill>
          <a:srgbClr val="00B050"/>
        </a:solidFill>
      </dgm:spPr>
      <dgm:t>
        <a:bodyPr/>
        <a:lstStyle/>
        <a:p>
          <a:r>
            <a:rPr lang="sv-SE" b="0" dirty="0" smtClean="0"/>
            <a:t>Exploitation</a:t>
          </a:r>
          <a:endParaRPr lang="en-US" b="0" dirty="0"/>
        </a:p>
      </dgm:t>
    </dgm:pt>
    <dgm:pt modelId="{B952E718-38E7-4F26-87F9-341CAEFF36FA}" type="parTrans" cxnId="{205EE540-C5AB-4ABD-B3C3-C1530500DCCE}">
      <dgm:prSet/>
      <dgm:spPr/>
      <dgm:t>
        <a:bodyPr/>
        <a:lstStyle/>
        <a:p>
          <a:endParaRPr lang="en-US" b="0"/>
        </a:p>
      </dgm:t>
    </dgm:pt>
    <dgm:pt modelId="{7913ED57-568C-4309-8112-5C542A00E4FC}" type="sibTrans" cxnId="{205EE540-C5AB-4ABD-B3C3-C1530500DCCE}">
      <dgm:prSet/>
      <dgm:spPr>
        <a:ln w="38100">
          <a:solidFill>
            <a:srgbClr val="00B050"/>
          </a:solidFill>
        </a:ln>
      </dgm:spPr>
      <dgm:t>
        <a:bodyPr/>
        <a:lstStyle/>
        <a:p>
          <a:endParaRPr lang="en-US" b="0"/>
        </a:p>
      </dgm:t>
    </dgm:pt>
    <dgm:pt modelId="{CC759DA8-D3E7-4E24-9691-4724C695CB0E}" type="pres">
      <dgm:prSet presAssocID="{3D869871-6C12-46DA-9E9A-EB741684A3B4}" presName="Name0" presStyleCnt="0">
        <dgm:presLayoutVars>
          <dgm:dir/>
          <dgm:resizeHandles val="exact"/>
        </dgm:presLayoutVars>
      </dgm:prSet>
      <dgm:spPr/>
    </dgm:pt>
    <dgm:pt modelId="{CA572359-3688-4AFA-9F37-39922F77AB94}" type="pres">
      <dgm:prSet presAssocID="{A03941F7-4BD2-4639-883D-B65A486FB84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82BAC2-41F1-429F-96AD-29D7B6033462}" type="pres">
      <dgm:prSet presAssocID="{22112FCF-EF42-445C-A834-F622CCCD321E}" presName="sibTrans" presStyleLbl="sibTrans2D1" presStyleIdx="0" presStyleCnt="4"/>
      <dgm:spPr/>
      <dgm:t>
        <a:bodyPr/>
        <a:lstStyle/>
        <a:p>
          <a:endParaRPr lang="en-US"/>
        </a:p>
      </dgm:t>
    </dgm:pt>
    <dgm:pt modelId="{980C4C49-01FE-41F6-AB4A-41491E035167}" type="pres">
      <dgm:prSet presAssocID="{22112FCF-EF42-445C-A834-F622CCCD321E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CAB421C2-4D07-4B51-9B68-AECC81B4B6C7}" type="pres">
      <dgm:prSet presAssocID="{6F2F20FD-11EC-4647-8710-D9DEED6E926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5B69EA-5CCC-41C1-BDD8-1664A962E325}" type="pres">
      <dgm:prSet presAssocID="{E475BA7B-A22E-40B5-B4F6-F52B50663ADF}" presName="sibTrans" presStyleLbl="sibTrans2D1" presStyleIdx="1" presStyleCnt="4"/>
      <dgm:spPr/>
      <dgm:t>
        <a:bodyPr/>
        <a:lstStyle/>
        <a:p>
          <a:endParaRPr lang="en-US"/>
        </a:p>
      </dgm:t>
    </dgm:pt>
    <dgm:pt modelId="{01CB7CE1-9040-45CC-8940-D9C76932AEBA}" type="pres">
      <dgm:prSet presAssocID="{E475BA7B-A22E-40B5-B4F6-F52B50663ADF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2E770999-9BB2-477E-B66C-312CFA15CF9A}" type="pres">
      <dgm:prSet presAssocID="{8DCBE310-D905-45D3-A26F-B9093101254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A78985-820F-4B57-A267-9AF6B27E754E}" type="pres">
      <dgm:prSet presAssocID="{4BDD934B-A746-4CE1-8526-CEFA0EC953F5}" presName="sibTrans" presStyleLbl="sibTrans2D1" presStyleIdx="2" presStyleCnt="4"/>
      <dgm:spPr/>
      <dgm:t>
        <a:bodyPr/>
        <a:lstStyle/>
        <a:p>
          <a:endParaRPr lang="en-US"/>
        </a:p>
      </dgm:t>
    </dgm:pt>
    <dgm:pt modelId="{4305B08A-3E7B-47ED-B1E7-1E9D80AAFE5B}" type="pres">
      <dgm:prSet presAssocID="{4BDD934B-A746-4CE1-8526-CEFA0EC953F5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70589AF4-5DC1-49A0-8926-D74C9806110B}" type="pres">
      <dgm:prSet presAssocID="{0EDBF248-80C2-48C9-B810-E969A03F4F4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4C3C91-F07E-4945-9BBF-8B3A50872278}" type="pres">
      <dgm:prSet presAssocID="{CBCF063F-087C-4420-B6FE-B22CBFEBBDF6}" presName="sibTrans" presStyleLbl="sibTrans2D1" presStyleIdx="3" presStyleCnt="4"/>
      <dgm:spPr/>
      <dgm:t>
        <a:bodyPr/>
        <a:lstStyle/>
        <a:p>
          <a:endParaRPr lang="en-US"/>
        </a:p>
      </dgm:t>
    </dgm:pt>
    <dgm:pt modelId="{98392D5F-83D2-4DF5-A1F5-62B28B18B6D8}" type="pres">
      <dgm:prSet presAssocID="{CBCF063F-087C-4420-B6FE-B22CBFEBBDF6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6C88DBF7-A7C6-4E56-A916-81B5480B1C7C}" type="pres">
      <dgm:prSet presAssocID="{26ADBD4E-FF47-49F6-A004-2686C07A14B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2E84BF-970C-8D4C-A219-A926C92ADEBF}" type="presOf" srcId="{0EDBF248-80C2-48C9-B810-E969A03F4F4A}" destId="{70589AF4-5DC1-49A0-8926-D74C9806110B}" srcOrd="0" destOrd="0" presId="urn:microsoft.com/office/officeart/2005/8/layout/process1"/>
    <dgm:cxn modelId="{27142386-7F15-4313-89A0-DB175D9452E1}" srcId="{3D869871-6C12-46DA-9E9A-EB741684A3B4}" destId="{8DCBE310-D905-45D3-A26F-B90931012549}" srcOrd="2" destOrd="0" parTransId="{8A4A740E-5851-4587-9EF3-141DC9C77DE0}" sibTransId="{4BDD934B-A746-4CE1-8526-CEFA0EC953F5}"/>
    <dgm:cxn modelId="{CC0D0485-EFD9-EE4A-9AE4-0AD73FF0421D}" type="presOf" srcId="{A03941F7-4BD2-4639-883D-B65A486FB844}" destId="{CA572359-3688-4AFA-9F37-39922F77AB94}" srcOrd="0" destOrd="0" presId="urn:microsoft.com/office/officeart/2005/8/layout/process1"/>
    <dgm:cxn modelId="{B13A1F5C-B823-0C4E-9CDF-EFF01045DA06}" type="presOf" srcId="{CBCF063F-087C-4420-B6FE-B22CBFEBBDF6}" destId="{98392D5F-83D2-4DF5-A1F5-62B28B18B6D8}" srcOrd="1" destOrd="0" presId="urn:microsoft.com/office/officeart/2005/8/layout/process1"/>
    <dgm:cxn modelId="{F03C0744-AA77-6047-897C-916305F34B72}" type="presOf" srcId="{22112FCF-EF42-445C-A834-F622CCCD321E}" destId="{980C4C49-01FE-41F6-AB4A-41491E035167}" srcOrd="1" destOrd="0" presId="urn:microsoft.com/office/officeart/2005/8/layout/process1"/>
    <dgm:cxn modelId="{253AE50E-854D-47E9-827F-3C94C7338FAB}" srcId="{3D869871-6C12-46DA-9E9A-EB741684A3B4}" destId="{A03941F7-4BD2-4639-883D-B65A486FB844}" srcOrd="0" destOrd="0" parTransId="{7AC658DF-2802-457B-879F-5CA15866CD75}" sibTransId="{22112FCF-EF42-445C-A834-F622CCCD321E}"/>
    <dgm:cxn modelId="{561CCBAD-5E23-7043-B005-E22C2FBE0D18}" type="presOf" srcId="{4BDD934B-A746-4CE1-8526-CEFA0EC953F5}" destId="{4305B08A-3E7B-47ED-B1E7-1E9D80AAFE5B}" srcOrd="1" destOrd="0" presId="urn:microsoft.com/office/officeart/2005/8/layout/process1"/>
    <dgm:cxn modelId="{2F01460C-77BC-C240-A9BF-4A19EF64F70A}" type="presOf" srcId="{22112FCF-EF42-445C-A834-F622CCCD321E}" destId="{3182BAC2-41F1-429F-96AD-29D7B6033462}" srcOrd="0" destOrd="0" presId="urn:microsoft.com/office/officeart/2005/8/layout/process1"/>
    <dgm:cxn modelId="{FD3C4304-2E7B-564F-A2FE-0055A995D442}" type="presOf" srcId="{8DCBE310-D905-45D3-A26F-B90931012549}" destId="{2E770999-9BB2-477E-B66C-312CFA15CF9A}" srcOrd="0" destOrd="0" presId="urn:microsoft.com/office/officeart/2005/8/layout/process1"/>
    <dgm:cxn modelId="{93E3AC4C-F9D9-ED4A-B99B-93B2DE9430B3}" type="presOf" srcId="{4BDD934B-A746-4CE1-8526-CEFA0EC953F5}" destId="{08A78985-820F-4B57-A267-9AF6B27E754E}" srcOrd="0" destOrd="0" presId="urn:microsoft.com/office/officeart/2005/8/layout/process1"/>
    <dgm:cxn modelId="{567356D1-1C48-154F-B9F9-5812416F89EC}" type="presOf" srcId="{CBCF063F-087C-4420-B6FE-B22CBFEBBDF6}" destId="{EF4C3C91-F07E-4945-9BBF-8B3A50872278}" srcOrd="0" destOrd="0" presId="urn:microsoft.com/office/officeart/2005/8/layout/process1"/>
    <dgm:cxn modelId="{C537E7FE-A871-4CB5-85EF-2C0ADFB89150}" srcId="{3D869871-6C12-46DA-9E9A-EB741684A3B4}" destId="{6F2F20FD-11EC-4647-8710-D9DEED6E926D}" srcOrd="1" destOrd="0" parTransId="{5CA03AA8-8F02-4052-912D-FFA6DF3DCF26}" sibTransId="{E475BA7B-A22E-40B5-B4F6-F52B50663ADF}"/>
    <dgm:cxn modelId="{205EE540-C5AB-4ABD-B3C3-C1530500DCCE}" srcId="{3D869871-6C12-46DA-9E9A-EB741684A3B4}" destId="{26ADBD4E-FF47-49F6-A004-2686C07A14B5}" srcOrd="4" destOrd="0" parTransId="{B952E718-38E7-4F26-87F9-341CAEFF36FA}" sibTransId="{7913ED57-568C-4309-8112-5C542A00E4FC}"/>
    <dgm:cxn modelId="{CE863D93-0534-E445-AE54-C678197C27D7}" type="presOf" srcId="{E475BA7B-A22E-40B5-B4F6-F52B50663ADF}" destId="{145B69EA-5CCC-41C1-BDD8-1664A962E325}" srcOrd="0" destOrd="0" presId="urn:microsoft.com/office/officeart/2005/8/layout/process1"/>
    <dgm:cxn modelId="{75FFC049-EC11-494E-8853-3D01B345A7DB}" type="presOf" srcId="{26ADBD4E-FF47-49F6-A004-2686C07A14B5}" destId="{6C88DBF7-A7C6-4E56-A916-81B5480B1C7C}" srcOrd="0" destOrd="0" presId="urn:microsoft.com/office/officeart/2005/8/layout/process1"/>
    <dgm:cxn modelId="{8FBEFA3B-CABF-5142-8A65-E89D272B9C94}" type="presOf" srcId="{E475BA7B-A22E-40B5-B4F6-F52B50663ADF}" destId="{01CB7CE1-9040-45CC-8940-D9C76932AEBA}" srcOrd="1" destOrd="0" presId="urn:microsoft.com/office/officeart/2005/8/layout/process1"/>
    <dgm:cxn modelId="{1A7E9D0A-6450-F94E-AE89-71946074817F}" type="presOf" srcId="{3D869871-6C12-46DA-9E9A-EB741684A3B4}" destId="{CC759DA8-D3E7-4E24-9691-4724C695CB0E}" srcOrd="0" destOrd="0" presId="urn:microsoft.com/office/officeart/2005/8/layout/process1"/>
    <dgm:cxn modelId="{A33F0CD3-3CF9-E14D-AB47-BE84E9C468F2}" type="presOf" srcId="{6F2F20FD-11EC-4647-8710-D9DEED6E926D}" destId="{CAB421C2-4D07-4B51-9B68-AECC81B4B6C7}" srcOrd="0" destOrd="0" presId="urn:microsoft.com/office/officeart/2005/8/layout/process1"/>
    <dgm:cxn modelId="{D33A949D-A611-4D5E-9DAE-59E1533421C9}" srcId="{3D869871-6C12-46DA-9E9A-EB741684A3B4}" destId="{0EDBF248-80C2-48C9-B810-E969A03F4F4A}" srcOrd="3" destOrd="0" parTransId="{80ECED6F-F56E-4F22-8976-DD52834172E7}" sibTransId="{CBCF063F-087C-4420-B6FE-B22CBFEBBDF6}"/>
    <dgm:cxn modelId="{E5F8132B-6428-DC4A-8BE5-1571BE1FA620}" type="presParOf" srcId="{CC759DA8-D3E7-4E24-9691-4724C695CB0E}" destId="{CA572359-3688-4AFA-9F37-39922F77AB94}" srcOrd="0" destOrd="0" presId="urn:microsoft.com/office/officeart/2005/8/layout/process1"/>
    <dgm:cxn modelId="{F8639C9F-724F-3343-9AD2-3C227A7C7FFF}" type="presParOf" srcId="{CC759DA8-D3E7-4E24-9691-4724C695CB0E}" destId="{3182BAC2-41F1-429F-96AD-29D7B6033462}" srcOrd="1" destOrd="0" presId="urn:microsoft.com/office/officeart/2005/8/layout/process1"/>
    <dgm:cxn modelId="{CD7275EE-66F2-3045-B2D3-FE2B09716250}" type="presParOf" srcId="{3182BAC2-41F1-429F-96AD-29D7B6033462}" destId="{980C4C49-01FE-41F6-AB4A-41491E035167}" srcOrd="0" destOrd="0" presId="urn:microsoft.com/office/officeart/2005/8/layout/process1"/>
    <dgm:cxn modelId="{2EEB55CC-8136-B34B-BDC1-B147212D7A2D}" type="presParOf" srcId="{CC759DA8-D3E7-4E24-9691-4724C695CB0E}" destId="{CAB421C2-4D07-4B51-9B68-AECC81B4B6C7}" srcOrd="2" destOrd="0" presId="urn:microsoft.com/office/officeart/2005/8/layout/process1"/>
    <dgm:cxn modelId="{B5BE7CC1-BB46-CB4A-86C4-585A24C8A3BE}" type="presParOf" srcId="{CC759DA8-D3E7-4E24-9691-4724C695CB0E}" destId="{145B69EA-5CCC-41C1-BDD8-1664A962E325}" srcOrd="3" destOrd="0" presId="urn:microsoft.com/office/officeart/2005/8/layout/process1"/>
    <dgm:cxn modelId="{ADDB6F5B-C248-1E44-8E55-52C31C0DD3FA}" type="presParOf" srcId="{145B69EA-5CCC-41C1-BDD8-1664A962E325}" destId="{01CB7CE1-9040-45CC-8940-D9C76932AEBA}" srcOrd="0" destOrd="0" presId="urn:microsoft.com/office/officeart/2005/8/layout/process1"/>
    <dgm:cxn modelId="{D34A992A-C9A3-DB4B-A9FD-22B7AE45E6FB}" type="presParOf" srcId="{CC759DA8-D3E7-4E24-9691-4724C695CB0E}" destId="{2E770999-9BB2-477E-B66C-312CFA15CF9A}" srcOrd="4" destOrd="0" presId="urn:microsoft.com/office/officeart/2005/8/layout/process1"/>
    <dgm:cxn modelId="{C0CCC754-DA99-E542-BCD5-E728F424015E}" type="presParOf" srcId="{CC759DA8-D3E7-4E24-9691-4724C695CB0E}" destId="{08A78985-820F-4B57-A267-9AF6B27E754E}" srcOrd="5" destOrd="0" presId="urn:microsoft.com/office/officeart/2005/8/layout/process1"/>
    <dgm:cxn modelId="{481DBF6F-B8A3-A842-9D81-6D5EFE6A0ED9}" type="presParOf" srcId="{08A78985-820F-4B57-A267-9AF6B27E754E}" destId="{4305B08A-3E7B-47ED-B1E7-1E9D80AAFE5B}" srcOrd="0" destOrd="0" presId="urn:microsoft.com/office/officeart/2005/8/layout/process1"/>
    <dgm:cxn modelId="{ACB2C22D-23B8-0944-98E2-3C6DF94D49C5}" type="presParOf" srcId="{CC759DA8-D3E7-4E24-9691-4724C695CB0E}" destId="{70589AF4-5DC1-49A0-8926-D74C9806110B}" srcOrd="6" destOrd="0" presId="urn:microsoft.com/office/officeart/2005/8/layout/process1"/>
    <dgm:cxn modelId="{AFDB61D1-3E33-6345-B89A-AF5A5E0002D4}" type="presParOf" srcId="{CC759DA8-D3E7-4E24-9691-4724C695CB0E}" destId="{EF4C3C91-F07E-4945-9BBF-8B3A50872278}" srcOrd="7" destOrd="0" presId="urn:microsoft.com/office/officeart/2005/8/layout/process1"/>
    <dgm:cxn modelId="{85016B9D-A574-964D-A47F-239B3052AD73}" type="presParOf" srcId="{EF4C3C91-F07E-4945-9BBF-8B3A50872278}" destId="{98392D5F-83D2-4DF5-A1F5-62B28B18B6D8}" srcOrd="0" destOrd="0" presId="urn:microsoft.com/office/officeart/2005/8/layout/process1"/>
    <dgm:cxn modelId="{C744F023-A849-9D48-BFC6-28ECE47FF792}" type="presParOf" srcId="{CC759DA8-D3E7-4E24-9691-4724C695CB0E}" destId="{6C88DBF7-A7C6-4E56-A916-81B5480B1C7C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D869871-6C12-46DA-9E9A-EB741684A3B4}" type="doc">
      <dgm:prSet loTypeId="urn:microsoft.com/office/officeart/2005/8/layout/process1" loCatId="process" qsTypeId="urn:microsoft.com/office/officeart/2005/8/quickstyle/simple1" qsCatId="simple" csTypeId="urn:microsoft.com/office/officeart/2005/8/colors/colorful2" csCatId="colorful" phldr="1"/>
      <dgm:spPr/>
    </dgm:pt>
    <dgm:pt modelId="{A03941F7-4BD2-4639-883D-B65A486FB844}">
      <dgm:prSet phldrT="[Text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sv-SE" b="0" dirty="0" smtClean="0"/>
            <a:t>Ideas</a:t>
          </a:r>
          <a:endParaRPr lang="en-US" b="0" dirty="0"/>
        </a:p>
      </dgm:t>
    </dgm:pt>
    <dgm:pt modelId="{7AC658DF-2802-457B-879F-5CA15866CD75}" type="parTrans" cxnId="{253AE50E-854D-47E9-827F-3C94C7338FAB}">
      <dgm:prSet/>
      <dgm:spPr/>
      <dgm:t>
        <a:bodyPr/>
        <a:lstStyle/>
        <a:p>
          <a:endParaRPr lang="en-US" b="0"/>
        </a:p>
      </dgm:t>
    </dgm:pt>
    <dgm:pt modelId="{22112FCF-EF42-445C-A834-F622CCCD321E}" type="sibTrans" cxnId="{253AE50E-854D-47E9-827F-3C94C7338FAB}">
      <dgm:prSet/>
      <dgm:spPr>
        <a:solidFill>
          <a:schemeClr val="tx1">
            <a:lumMod val="75000"/>
            <a:lumOff val="25000"/>
          </a:schemeClr>
        </a:solidFill>
        <a:ln w="38100">
          <a:solidFill>
            <a:schemeClr val="tx1">
              <a:lumMod val="75000"/>
              <a:lumOff val="25000"/>
            </a:schemeClr>
          </a:solidFill>
        </a:ln>
      </dgm:spPr>
      <dgm:t>
        <a:bodyPr/>
        <a:lstStyle/>
        <a:p>
          <a:endParaRPr lang="en-US" b="0"/>
        </a:p>
      </dgm:t>
    </dgm:pt>
    <dgm:pt modelId="{6F2F20FD-11EC-4647-8710-D9DEED6E926D}">
      <dgm:prSet phldrT="[Text]"/>
      <dgm:spPr/>
      <dgm:t>
        <a:bodyPr/>
        <a:lstStyle/>
        <a:p>
          <a:r>
            <a:rPr lang="sv-SE" b="0" dirty="0" smtClean="0"/>
            <a:t>Proposals</a:t>
          </a:r>
          <a:endParaRPr lang="en-US" b="0" dirty="0"/>
        </a:p>
      </dgm:t>
    </dgm:pt>
    <dgm:pt modelId="{5CA03AA8-8F02-4052-912D-FFA6DF3DCF26}" type="parTrans" cxnId="{C537E7FE-A871-4CB5-85EF-2C0ADFB89150}">
      <dgm:prSet/>
      <dgm:spPr/>
      <dgm:t>
        <a:bodyPr/>
        <a:lstStyle/>
        <a:p>
          <a:endParaRPr lang="en-US" b="0"/>
        </a:p>
      </dgm:t>
    </dgm:pt>
    <dgm:pt modelId="{E475BA7B-A22E-40B5-B4F6-F52B50663ADF}" type="sibTrans" cxnId="{C537E7FE-A871-4CB5-85EF-2C0ADFB89150}">
      <dgm:prSet/>
      <dgm:spPr>
        <a:solidFill>
          <a:schemeClr val="accent5">
            <a:lumMod val="50000"/>
          </a:schemeClr>
        </a:solidFill>
        <a:ln w="38100">
          <a:solidFill>
            <a:schemeClr val="accent5">
              <a:lumMod val="50000"/>
            </a:schemeClr>
          </a:solidFill>
        </a:ln>
      </dgm:spPr>
      <dgm:t>
        <a:bodyPr/>
        <a:lstStyle/>
        <a:p>
          <a:endParaRPr lang="en-US" b="0"/>
        </a:p>
      </dgm:t>
    </dgm:pt>
    <dgm:pt modelId="{8DCBE310-D905-45D3-A26F-B90931012549}">
      <dgm:prSet phldrT="[Text]"/>
      <dgm:spPr>
        <a:solidFill>
          <a:srgbClr val="0070C0"/>
        </a:solidFill>
      </dgm:spPr>
      <dgm:t>
        <a:bodyPr/>
        <a:lstStyle/>
        <a:p>
          <a:r>
            <a:rPr lang="sv-SE" b="0" dirty="0" smtClean="0"/>
            <a:t>Projects</a:t>
          </a:r>
          <a:endParaRPr lang="en-US" b="0" dirty="0"/>
        </a:p>
      </dgm:t>
    </dgm:pt>
    <dgm:pt modelId="{8A4A740E-5851-4587-9EF3-141DC9C77DE0}" type="parTrans" cxnId="{27142386-7F15-4313-89A0-DB175D9452E1}">
      <dgm:prSet/>
      <dgm:spPr/>
      <dgm:t>
        <a:bodyPr/>
        <a:lstStyle/>
        <a:p>
          <a:endParaRPr lang="en-US" b="0"/>
        </a:p>
      </dgm:t>
    </dgm:pt>
    <dgm:pt modelId="{4BDD934B-A746-4CE1-8526-CEFA0EC953F5}" type="sibTrans" cxnId="{27142386-7F15-4313-89A0-DB175D9452E1}">
      <dgm:prSet/>
      <dgm:spPr>
        <a:solidFill>
          <a:srgbClr val="0070C0"/>
        </a:solidFill>
        <a:ln w="38100">
          <a:solidFill>
            <a:srgbClr val="0070C0"/>
          </a:solidFill>
        </a:ln>
      </dgm:spPr>
      <dgm:t>
        <a:bodyPr/>
        <a:lstStyle/>
        <a:p>
          <a:endParaRPr lang="en-US" b="0"/>
        </a:p>
      </dgm:t>
    </dgm:pt>
    <dgm:pt modelId="{0EDBF248-80C2-48C9-B810-E969A03F4F4A}">
      <dgm:prSet phldrT="[Text]"/>
      <dgm:spPr>
        <a:solidFill>
          <a:srgbClr val="002060"/>
        </a:solidFill>
      </dgm:spPr>
      <dgm:t>
        <a:bodyPr/>
        <a:lstStyle/>
        <a:p>
          <a:r>
            <a:rPr lang="sv-SE" b="0" dirty="0" smtClean="0"/>
            <a:t>Results</a:t>
          </a:r>
          <a:endParaRPr lang="en-US" b="0" dirty="0"/>
        </a:p>
      </dgm:t>
    </dgm:pt>
    <dgm:pt modelId="{80ECED6F-F56E-4F22-8976-DD52834172E7}" type="parTrans" cxnId="{D33A949D-A611-4D5E-9DAE-59E1533421C9}">
      <dgm:prSet/>
      <dgm:spPr/>
      <dgm:t>
        <a:bodyPr/>
        <a:lstStyle/>
        <a:p>
          <a:endParaRPr lang="en-US" b="0"/>
        </a:p>
      </dgm:t>
    </dgm:pt>
    <dgm:pt modelId="{CBCF063F-087C-4420-B6FE-B22CBFEBBDF6}" type="sibTrans" cxnId="{D33A949D-A611-4D5E-9DAE-59E1533421C9}">
      <dgm:prSet/>
      <dgm:spPr>
        <a:solidFill>
          <a:srgbClr val="002060"/>
        </a:solidFill>
        <a:ln w="38100">
          <a:solidFill>
            <a:srgbClr val="002060"/>
          </a:solidFill>
        </a:ln>
      </dgm:spPr>
      <dgm:t>
        <a:bodyPr/>
        <a:lstStyle/>
        <a:p>
          <a:endParaRPr lang="en-US" b="0"/>
        </a:p>
      </dgm:t>
    </dgm:pt>
    <dgm:pt modelId="{26ADBD4E-FF47-49F6-A004-2686C07A14B5}">
      <dgm:prSet phldrT="[Text]"/>
      <dgm:spPr>
        <a:solidFill>
          <a:srgbClr val="00B050"/>
        </a:solidFill>
      </dgm:spPr>
      <dgm:t>
        <a:bodyPr/>
        <a:lstStyle/>
        <a:p>
          <a:r>
            <a:rPr lang="sv-SE" b="0" dirty="0" smtClean="0"/>
            <a:t>Exploitation</a:t>
          </a:r>
          <a:endParaRPr lang="en-US" b="0" dirty="0"/>
        </a:p>
      </dgm:t>
    </dgm:pt>
    <dgm:pt modelId="{B952E718-38E7-4F26-87F9-341CAEFF36FA}" type="parTrans" cxnId="{205EE540-C5AB-4ABD-B3C3-C1530500DCCE}">
      <dgm:prSet/>
      <dgm:spPr/>
      <dgm:t>
        <a:bodyPr/>
        <a:lstStyle/>
        <a:p>
          <a:endParaRPr lang="en-US" b="0"/>
        </a:p>
      </dgm:t>
    </dgm:pt>
    <dgm:pt modelId="{7913ED57-568C-4309-8112-5C542A00E4FC}" type="sibTrans" cxnId="{205EE540-C5AB-4ABD-B3C3-C1530500DCCE}">
      <dgm:prSet/>
      <dgm:spPr>
        <a:ln w="38100">
          <a:solidFill>
            <a:srgbClr val="00B050"/>
          </a:solidFill>
        </a:ln>
      </dgm:spPr>
      <dgm:t>
        <a:bodyPr/>
        <a:lstStyle/>
        <a:p>
          <a:endParaRPr lang="en-US" b="0"/>
        </a:p>
      </dgm:t>
    </dgm:pt>
    <dgm:pt modelId="{CC759DA8-D3E7-4E24-9691-4724C695CB0E}" type="pres">
      <dgm:prSet presAssocID="{3D869871-6C12-46DA-9E9A-EB741684A3B4}" presName="Name0" presStyleCnt="0">
        <dgm:presLayoutVars>
          <dgm:dir/>
          <dgm:resizeHandles val="exact"/>
        </dgm:presLayoutVars>
      </dgm:prSet>
      <dgm:spPr/>
    </dgm:pt>
    <dgm:pt modelId="{CA572359-3688-4AFA-9F37-39922F77AB94}" type="pres">
      <dgm:prSet presAssocID="{A03941F7-4BD2-4639-883D-B65A486FB84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82BAC2-41F1-429F-96AD-29D7B6033462}" type="pres">
      <dgm:prSet presAssocID="{22112FCF-EF42-445C-A834-F622CCCD321E}" presName="sibTrans" presStyleLbl="sibTrans2D1" presStyleIdx="0" presStyleCnt="4"/>
      <dgm:spPr/>
      <dgm:t>
        <a:bodyPr/>
        <a:lstStyle/>
        <a:p>
          <a:endParaRPr lang="en-US"/>
        </a:p>
      </dgm:t>
    </dgm:pt>
    <dgm:pt modelId="{980C4C49-01FE-41F6-AB4A-41491E035167}" type="pres">
      <dgm:prSet presAssocID="{22112FCF-EF42-445C-A834-F622CCCD321E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CAB421C2-4D07-4B51-9B68-AECC81B4B6C7}" type="pres">
      <dgm:prSet presAssocID="{6F2F20FD-11EC-4647-8710-D9DEED6E926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5B69EA-5CCC-41C1-BDD8-1664A962E325}" type="pres">
      <dgm:prSet presAssocID="{E475BA7B-A22E-40B5-B4F6-F52B50663ADF}" presName="sibTrans" presStyleLbl="sibTrans2D1" presStyleIdx="1" presStyleCnt="4"/>
      <dgm:spPr/>
      <dgm:t>
        <a:bodyPr/>
        <a:lstStyle/>
        <a:p>
          <a:endParaRPr lang="en-US"/>
        </a:p>
      </dgm:t>
    </dgm:pt>
    <dgm:pt modelId="{01CB7CE1-9040-45CC-8940-D9C76932AEBA}" type="pres">
      <dgm:prSet presAssocID="{E475BA7B-A22E-40B5-B4F6-F52B50663ADF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2E770999-9BB2-477E-B66C-312CFA15CF9A}" type="pres">
      <dgm:prSet presAssocID="{8DCBE310-D905-45D3-A26F-B9093101254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A78985-820F-4B57-A267-9AF6B27E754E}" type="pres">
      <dgm:prSet presAssocID="{4BDD934B-A746-4CE1-8526-CEFA0EC953F5}" presName="sibTrans" presStyleLbl="sibTrans2D1" presStyleIdx="2" presStyleCnt="4"/>
      <dgm:spPr/>
      <dgm:t>
        <a:bodyPr/>
        <a:lstStyle/>
        <a:p>
          <a:endParaRPr lang="en-US"/>
        </a:p>
      </dgm:t>
    </dgm:pt>
    <dgm:pt modelId="{4305B08A-3E7B-47ED-B1E7-1E9D80AAFE5B}" type="pres">
      <dgm:prSet presAssocID="{4BDD934B-A746-4CE1-8526-CEFA0EC953F5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70589AF4-5DC1-49A0-8926-D74C9806110B}" type="pres">
      <dgm:prSet presAssocID="{0EDBF248-80C2-48C9-B810-E969A03F4F4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4C3C91-F07E-4945-9BBF-8B3A50872278}" type="pres">
      <dgm:prSet presAssocID="{CBCF063F-087C-4420-B6FE-B22CBFEBBDF6}" presName="sibTrans" presStyleLbl="sibTrans2D1" presStyleIdx="3" presStyleCnt="4"/>
      <dgm:spPr/>
      <dgm:t>
        <a:bodyPr/>
        <a:lstStyle/>
        <a:p>
          <a:endParaRPr lang="en-US"/>
        </a:p>
      </dgm:t>
    </dgm:pt>
    <dgm:pt modelId="{98392D5F-83D2-4DF5-A1F5-62B28B18B6D8}" type="pres">
      <dgm:prSet presAssocID="{CBCF063F-087C-4420-B6FE-B22CBFEBBDF6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6C88DBF7-A7C6-4E56-A916-81B5480B1C7C}" type="pres">
      <dgm:prSet presAssocID="{26ADBD4E-FF47-49F6-A004-2686C07A14B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4FE7949-ABFE-7645-8D5B-74BB76590037}" type="presOf" srcId="{22112FCF-EF42-445C-A834-F622CCCD321E}" destId="{3182BAC2-41F1-429F-96AD-29D7B6033462}" srcOrd="0" destOrd="0" presId="urn:microsoft.com/office/officeart/2005/8/layout/process1"/>
    <dgm:cxn modelId="{B94EF976-9411-FF43-95CF-772D8DB153E5}" type="presOf" srcId="{4BDD934B-A746-4CE1-8526-CEFA0EC953F5}" destId="{4305B08A-3E7B-47ED-B1E7-1E9D80AAFE5B}" srcOrd="1" destOrd="0" presId="urn:microsoft.com/office/officeart/2005/8/layout/process1"/>
    <dgm:cxn modelId="{FC87FD32-6643-7547-9ECB-031D93CF5650}" type="presOf" srcId="{0EDBF248-80C2-48C9-B810-E969A03F4F4A}" destId="{70589AF4-5DC1-49A0-8926-D74C9806110B}" srcOrd="0" destOrd="0" presId="urn:microsoft.com/office/officeart/2005/8/layout/process1"/>
    <dgm:cxn modelId="{27142386-7F15-4313-89A0-DB175D9452E1}" srcId="{3D869871-6C12-46DA-9E9A-EB741684A3B4}" destId="{8DCBE310-D905-45D3-A26F-B90931012549}" srcOrd="2" destOrd="0" parTransId="{8A4A740E-5851-4587-9EF3-141DC9C77DE0}" sibTransId="{4BDD934B-A746-4CE1-8526-CEFA0EC953F5}"/>
    <dgm:cxn modelId="{253AE50E-854D-47E9-827F-3C94C7338FAB}" srcId="{3D869871-6C12-46DA-9E9A-EB741684A3B4}" destId="{A03941F7-4BD2-4639-883D-B65A486FB844}" srcOrd="0" destOrd="0" parTransId="{7AC658DF-2802-457B-879F-5CA15866CD75}" sibTransId="{22112FCF-EF42-445C-A834-F622CCCD321E}"/>
    <dgm:cxn modelId="{2828FB70-C706-9545-8C47-9A0AFA06BE62}" type="presOf" srcId="{8DCBE310-D905-45D3-A26F-B90931012549}" destId="{2E770999-9BB2-477E-B66C-312CFA15CF9A}" srcOrd="0" destOrd="0" presId="urn:microsoft.com/office/officeart/2005/8/layout/process1"/>
    <dgm:cxn modelId="{B44B82FA-D3D3-0547-A286-5B952BE6A419}" type="presOf" srcId="{CBCF063F-087C-4420-B6FE-B22CBFEBBDF6}" destId="{EF4C3C91-F07E-4945-9BBF-8B3A50872278}" srcOrd="0" destOrd="0" presId="urn:microsoft.com/office/officeart/2005/8/layout/process1"/>
    <dgm:cxn modelId="{D9B2F7F3-70AD-3D40-8722-9843B65C323A}" type="presOf" srcId="{CBCF063F-087C-4420-B6FE-B22CBFEBBDF6}" destId="{98392D5F-83D2-4DF5-A1F5-62B28B18B6D8}" srcOrd="1" destOrd="0" presId="urn:microsoft.com/office/officeart/2005/8/layout/process1"/>
    <dgm:cxn modelId="{15BB0D9D-AA37-3A43-A27D-C3670B3E84F4}" type="presOf" srcId="{E475BA7B-A22E-40B5-B4F6-F52B50663ADF}" destId="{145B69EA-5CCC-41C1-BDD8-1664A962E325}" srcOrd="0" destOrd="0" presId="urn:microsoft.com/office/officeart/2005/8/layout/process1"/>
    <dgm:cxn modelId="{7F5E0A7E-BC8E-3748-B45E-9D7FF1C97C20}" type="presOf" srcId="{26ADBD4E-FF47-49F6-A004-2686C07A14B5}" destId="{6C88DBF7-A7C6-4E56-A916-81B5480B1C7C}" srcOrd="0" destOrd="0" presId="urn:microsoft.com/office/officeart/2005/8/layout/process1"/>
    <dgm:cxn modelId="{E8349ADA-9CFF-074B-8F5C-4F42358430E0}" type="presOf" srcId="{E475BA7B-A22E-40B5-B4F6-F52B50663ADF}" destId="{01CB7CE1-9040-45CC-8940-D9C76932AEBA}" srcOrd="1" destOrd="0" presId="urn:microsoft.com/office/officeart/2005/8/layout/process1"/>
    <dgm:cxn modelId="{19B48319-27E0-8748-B2EF-A06A3142CBF0}" type="presOf" srcId="{6F2F20FD-11EC-4647-8710-D9DEED6E926D}" destId="{CAB421C2-4D07-4B51-9B68-AECC81B4B6C7}" srcOrd="0" destOrd="0" presId="urn:microsoft.com/office/officeart/2005/8/layout/process1"/>
    <dgm:cxn modelId="{304D2CBD-E6E5-F544-B981-D8221C0E31C4}" type="presOf" srcId="{3D869871-6C12-46DA-9E9A-EB741684A3B4}" destId="{CC759DA8-D3E7-4E24-9691-4724C695CB0E}" srcOrd="0" destOrd="0" presId="urn:microsoft.com/office/officeart/2005/8/layout/process1"/>
    <dgm:cxn modelId="{C537E7FE-A871-4CB5-85EF-2C0ADFB89150}" srcId="{3D869871-6C12-46DA-9E9A-EB741684A3B4}" destId="{6F2F20FD-11EC-4647-8710-D9DEED6E926D}" srcOrd="1" destOrd="0" parTransId="{5CA03AA8-8F02-4052-912D-FFA6DF3DCF26}" sibTransId="{E475BA7B-A22E-40B5-B4F6-F52B50663ADF}"/>
    <dgm:cxn modelId="{205EE540-C5AB-4ABD-B3C3-C1530500DCCE}" srcId="{3D869871-6C12-46DA-9E9A-EB741684A3B4}" destId="{26ADBD4E-FF47-49F6-A004-2686C07A14B5}" srcOrd="4" destOrd="0" parTransId="{B952E718-38E7-4F26-87F9-341CAEFF36FA}" sibTransId="{7913ED57-568C-4309-8112-5C542A00E4FC}"/>
    <dgm:cxn modelId="{F3B0632F-C183-4C4B-8123-AF42660F2D48}" type="presOf" srcId="{22112FCF-EF42-445C-A834-F622CCCD321E}" destId="{980C4C49-01FE-41F6-AB4A-41491E035167}" srcOrd="1" destOrd="0" presId="urn:microsoft.com/office/officeart/2005/8/layout/process1"/>
    <dgm:cxn modelId="{B3481817-08F1-AC4C-B1B0-F981B37AC6C1}" type="presOf" srcId="{A03941F7-4BD2-4639-883D-B65A486FB844}" destId="{CA572359-3688-4AFA-9F37-39922F77AB94}" srcOrd="0" destOrd="0" presId="urn:microsoft.com/office/officeart/2005/8/layout/process1"/>
    <dgm:cxn modelId="{D33A949D-A611-4D5E-9DAE-59E1533421C9}" srcId="{3D869871-6C12-46DA-9E9A-EB741684A3B4}" destId="{0EDBF248-80C2-48C9-B810-E969A03F4F4A}" srcOrd="3" destOrd="0" parTransId="{80ECED6F-F56E-4F22-8976-DD52834172E7}" sibTransId="{CBCF063F-087C-4420-B6FE-B22CBFEBBDF6}"/>
    <dgm:cxn modelId="{0591F1C5-34F1-D942-8F59-C98AB87A47D5}" type="presOf" srcId="{4BDD934B-A746-4CE1-8526-CEFA0EC953F5}" destId="{08A78985-820F-4B57-A267-9AF6B27E754E}" srcOrd="0" destOrd="0" presId="urn:microsoft.com/office/officeart/2005/8/layout/process1"/>
    <dgm:cxn modelId="{B45603FF-34EF-CC4B-B325-2A5D28ED8DD8}" type="presParOf" srcId="{CC759DA8-D3E7-4E24-9691-4724C695CB0E}" destId="{CA572359-3688-4AFA-9F37-39922F77AB94}" srcOrd="0" destOrd="0" presId="urn:microsoft.com/office/officeart/2005/8/layout/process1"/>
    <dgm:cxn modelId="{E63353D9-7A3B-314F-8921-FB41AED690E7}" type="presParOf" srcId="{CC759DA8-D3E7-4E24-9691-4724C695CB0E}" destId="{3182BAC2-41F1-429F-96AD-29D7B6033462}" srcOrd="1" destOrd="0" presId="urn:microsoft.com/office/officeart/2005/8/layout/process1"/>
    <dgm:cxn modelId="{15659361-27E3-904F-BFFC-D8A551C65A09}" type="presParOf" srcId="{3182BAC2-41F1-429F-96AD-29D7B6033462}" destId="{980C4C49-01FE-41F6-AB4A-41491E035167}" srcOrd="0" destOrd="0" presId="urn:microsoft.com/office/officeart/2005/8/layout/process1"/>
    <dgm:cxn modelId="{057EBFF2-D8F4-9440-9672-38F640660029}" type="presParOf" srcId="{CC759DA8-D3E7-4E24-9691-4724C695CB0E}" destId="{CAB421C2-4D07-4B51-9B68-AECC81B4B6C7}" srcOrd="2" destOrd="0" presId="urn:microsoft.com/office/officeart/2005/8/layout/process1"/>
    <dgm:cxn modelId="{3EB7EF0E-D8E6-6E43-A4C1-4272979741FC}" type="presParOf" srcId="{CC759DA8-D3E7-4E24-9691-4724C695CB0E}" destId="{145B69EA-5CCC-41C1-BDD8-1664A962E325}" srcOrd="3" destOrd="0" presId="urn:microsoft.com/office/officeart/2005/8/layout/process1"/>
    <dgm:cxn modelId="{9F94A057-2D37-B346-8179-05447C0DC267}" type="presParOf" srcId="{145B69EA-5CCC-41C1-BDD8-1664A962E325}" destId="{01CB7CE1-9040-45CC-8940-D9C76932AEBA}" srcOrd="0" destOrd="0" presId="urn:microsoft.com/office/officeart/2005/8/layout/process1"/>
    <dgm:cxn modelId="{518C20C8-BF35-E74E-884E-644419F98DAE}" type="presParOf" srcId="{CC759DA8-D3E7-4E24-9691-4724C695CB0E}" destId="{2E770999-9BB2-477E-B66C-312CFA15CF9A}" srcOrd="4" destOrd="0" presId="urn:microsoft.com/office/officeart/2005/8/layout/process1"/>
    <dgm:cxn modelId="{4DC185E3-7A47-D046-93AD-ED774C64A9CC}" type="presParOf" srcId="{CC759DA8-D3E7-4E24-9691-4724C695CB0E}" destId="{08A78985-820F-4B57-A267-9AF6B27E754E}" srcOrd="5" destOrd="0" presId="urn:microsoft.com/office/officeart/2005/8/layout/process1"/>
    <dgm:cxn modelId="{0D8D19F1-3AAD-D146-8ADC-71CF30763C5D}" type="presParOf" srcId="{08A78985-820F-4B57-A267-9AF6B27E754E}" destId="{4305B08A-3E7B-47ED-B1E7-1E9D80AAFE5B}" srcOrd="0" destOrd="0" presId="urn:microsoft.com/office/officeart/2005/8/layout/process1"/>
    <dgm:cxn modelId="{697F4729-BCB5-554A-807B-2E144D23D218}" type="presParOf" srcId="{CC759DA8-D3E7-4E24-9691-4724C695CB0E}" destId="{70589AF4-5DC1-49A0-8926-D74C9806110B}" srcOrd="6" destOrd="0" presId="urn:microsoft.com/office/officeart/2005/8/layout/process1"/>
    <dgm:cxn modelId="{4817D7FF-56C2-E14A-B7A1-8D436EA3F22D}" type="presParOf" srcId="{CC759DA8-D3E7-4E24-9691-4724C695CB0E}" destId="{EF4C3C91-F07E-4945-9BBF-8B3A50872278}" srcOrd="7" destOrd="0" presId="urn:microsoft.com/office/officeart/2005/8/layout/process1"/>
    <dgm:cxn modelId="{A3F817DC-5D0A-CA4E-8739-31666F029031}" type="presParOf" srcId="{EF4C3C91-F07E-4945-9BBF-8B3A50872278}" destId="{98392D5F-83D2-4DF5-A1F5-62B28B18B6D8}" srcOrd="0" destOrd="0" presId="urn:microsoft.com/office/officeart/2005/8/layout/process1"/>
    <dgm:cxn modelId="{56BDE278-604E-E44F-B73E-64486980CCA2}" type="presParOf" srcId="{CC759DA8-D3E7-4E24-9691-4724C695CB0E}" destId="{6C88DBF7-A7C6-4E56-A916-81B5480B1C7C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DFBF4F-D7BF-4A3B-BD97-A78CA66BA4A1}">
      <dsp:nvSpPr>
        <dsp:cNvPr id="0" name=""/>
        <dsp:cNvSpPr/>
      </dsp:nvSpPr>
      <dsp:spPr>
        <a:xfrm>
          <a:off x="1851014" y="318127"/>
          <a:ext cx="4111180" cy="4111180"/>
        </a:xfrm>
        <a:prstGeom prst="pie">
          <a:avLst>
            <a:gd name="adj1" fmla="val 16200000"/>
            <a:gd name="adj2" fmla="val 18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1" kern="1200" dirty="0" smtClean="0">
              <a:latin typeface="Calibri" pitchFamily="34" charset="0"/>
            </a:rPr>
            <a:t>Research &amp; Innovation</a:t>
          </a:r>
          <a:endParaRPr lang="de-DE" sz="2000" b="1" kern="1200" dirty="0">
            <a:latin typeface="Calibri" pitchFamily="34" charset="0"/>
          </a:endParaRPr>
        </a:p>
      </dsp:txBody>
      <dsp:txXfrm>
        <a:off x="4017703" y="1189305"/>
        <a:ext cx="1468278" cy="1223565"/>
      </dsp:txXfrm>
    </dsp:sp>
    <dsp:sp modelId="{C4AFDD8B-7247-4353-997E-FD85C581AC1A}">
      <dsp:nvSpPr>
        <dsp:cNvPr id="0" name=""/>
        <dsp:cNvSpPr/>
      </dsp:nvSpPr>
      <dsp:spPr>
        <a:xfrm>
          <a:off x="1766343" y="464954"/>
          <a:ext cx="4111180" cy="4111180"/>
        </a:xfrm>
        <a:prstGeom prst="pie">
          <a:avLst>
            <a:gd name="adj1" fmla="val 1800000"/>
            <a:gd name="adj2" fmla="val 900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1" kern="1200" dirty="0" smtClean="0">
              <a:latin typeface="Calibri" pitchFamily="34" charset="0"/>
            </a:rPr>
            <a:t>     </a:t>
          </a:r>
          <a:endParaRPr lang="de-DE" sz="2000" b="1" kern="1200" dirty="0">
            <a:latin typeface="Calibri" pitchFamily="34" charset="0"/>
          </a:endParaRPr>
        </a:p>
      </dsp:txBody>
      <dsp:txXfrm>
        <a:off x="2745195" y="3132327"/>
        <a:ext cx="2202417" cy="1076737"/>
      </dsp:txXfrm>
    </dsp:sp>
    <dsp:sp modelId="{C624DC10-DD55-47CE-A5E1-BE6BCA7AC07D}">
      <dsp:nvSpPr>
        <dsp:cNvPr id="0" name=""/>
        <dsp:cNvSpPr/>
      </dsp:nvSpPr>
      <dsp:spPr>
        <a:xfrm>
          <a:off x="1681672" y="318127"/>
          <a:ext cx="4111180" cy="4111180"/>
        </a:xfrm>
        <a:prstGeom prst="pie">
          <a:avLst>
            <a:gd name="adj1" fmla="val 9000000"/>
            <a:gd name="adj2" fmla="val 162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1" kern="1200" dirty="0" smtClean="0">
              <a:latin typeface="Calibri" pitchFamily="34" charset="0"/>
            </a:rPr>
            <a:t>Education</a:t>
          </a:r>
          <a:endParaRPr lang="de-DE" sz="2000" b="1" kern="1200" dirty="0">
            <a:latin typeface="Calibri" pitchFamily="34" charset="0"/>
          </a:endParaRPr>
        </a:p>
      </dsp:txBody>
      <dsp:txXfrm>
        <a:off x="2157884" y="1189305"/>
        <a:ext cx="1468278" cy="1223565"/>
      </dsp:txXfrm>
    </dsp:sp>
    <dsp:sp modelId="{14963837-49AB-42DF-B64A-E3DE44191BAD}">
      <dsp:nvSpPr>
        <dsp:cNvPr id="0" name=""/>
        <dsp:cNvSpPr/>
      </dsp:nvSpPr>
      <dsp:spPr>
        <a:xfrm>
          <a:off x="1596851" y="63625"/>
          <a:ext cx="4620183" cy="4620183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DA96E4F-B26E-4AC4-97A4-A36A893BE2A8}">
      <dsp:nvSpPr>
        <dsp:cNvPr id="0" name=""/>
        <dsp:cNvSpPr/>
      </dsp:nvSpPr>
      <dsp:spPr>
        <a:xfrm>
          <a:off x="1511841" y="210193"/>
          <a:ext cx="4620183" cy="4620183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7CAA430-DF88-47D4-8FA7-210B2FF8D616}">
      <dsp:nvSpPr>
        <dsp:cNvPr id="0" name=""/>
        <dsp:cNvSpPr/>
      </dsp:nvSpPr>
      <dsp:spPr>
        <a:xfrm>
          <a:off x="1426831" y="63625"/>
          <a:ext cx="4620183" cy="4620183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5759BB-B7B7-0E4E-A788-C5183368DF8B}">
      <dsp:nvSpPr>
        <dsp:cNvPr id="0" name=""/>
        <dsp:cNvSpPr/>
      </dsp:nvSpPr>
      <dsp:spPr>
        <a:xfrm>
          <a:off x="860709" y="520"/>
          <a:ext cx="397887" cy="397887"/>
        </a:xfrm>
        <a:prstGeom prst="ellipse">
          <a:avLst/>
        </a:prstGeom>
        <a:solidFill>
          <a:schemeClr val="accent4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700" kern="1200" dirty="0"/>
        </a:p>
      </dsp:txBody>
      <dsp:txXfrm>
        <a:off x="918978" y="58789"/>
        <a:ext cx="281349" cy="281349"/>
      </dsp:txXfrm>
    </dsp:sp>
    <dsp:sp modelId="{76F57CB5-03C7-E441-8C99-4AA64EC3DCF8}">
      <dsp:nvSpPr>
        <dsp:cNvPr id="0" name=""/>
        <dsp:cNvSpPr/>
      </dsp:nvSpPr>
      <dsp:spPr>
        <a:xfrm rot="2160000">
          <a:off x="1245963" y="306019"/>
          <a:ext cx="105531" cy="134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>
        <a:off x="1248986" y="323572"/>
        <a:ext cx="73872" cy="80572"/>
      </dsp:txXfrm>
    </dsp:sp>
    <dsp:sp modelId="{063B53C6-39E0-2141-AB55-F2686B5B8E2C}">
      <dsp:nvSpPr>
        <dsp:cNvPr id="0" name=""/>
        <dsp:cNvSpPr/>
      </dsp:nvSpPr>
      <dsp:spPr>
        <a:xfrm>
          <a:off x="1343694" y="351429"/>
          <a:ext cx="397887" cy="397887"/>
        </a:xfrm>
        <a:prstGeom prst="ellipse">
          <a:avLst/>
        </a:prstGeom>
        <a:solidFill>
          <a:schemeClr val="accent4">
            <a:shade val="80000"/>
            <a:hueOff val="-44139"/>
            <a:satOff val="-1091"/>
            <a:lumOff val="62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700" kern="1200" dirty="0"/>
        </a:p>
      </dsp:txBody>
      <dsp:txXfrm>
        <a:off x="1401963" y="409698"/>
        <a:ext cx="281349" cy="281349"/>
      </dsp:txXfrm>
    </dsp:sp>
    <dsp:sp modelId="{9EF73C0A-9A62-1544-AE6F-2CC3A6CED640}">
      <dsp:nvSpPr>
        <dsp:cNvPr id="0" name=""/>
        <dsp:cNvSpPr/>
      </dsp:nvSpPr>
      <dsp:spPr>
        <a:xfrm rot="6480000">
          <a:off x="1398553" y="764280"/>
          <a:ext cx="105531" cy="134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shade val="90000"/>
            <a:hueOff val="-44093"/>
            <a:satOff val="-1057"/>
            <a:lumOff val="559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 rot="10800000">
        <a:off x="1419274" y="776082"/>
        <a:ext cx="73872" cy="80572"/>
      </dsp:txXfrm>
    </dsp:sp>
    <dsp:sp modelId="{6552A777-B84D-A64E-BABA-EEB62F7A17BB}">
      <dsp:nvSpPr>
        <dsp:cNvPr id="0" name=""/>
        <dsp:cNvSpPr/>
      </dsp:nvSpPr>
      <dsp:spPr>
        <a:xfrm>
          <a:off x="1159210" y="919212"/>
          <a:ext cx="397887" cy="397887"/>
        </a:xfrm>
        <a:prstGeom prst="ellipse">
          <a:avLst/>
        </a:prstGeom>
        <a:solidFill>
          <a:schemeClr val="accent4">
            <a:shade val="80000"/>
            <a:hueOff val="-88279"/>
            <a:satOff val="-2183"/>
            <a:lumOff val="1249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700" kern="1200" dirty="0"/>
        </a:p>
      </dsp:txBody>
      <dsp:txXfrm>
        <a:off x="1217479" y="977481"/>
        <a:ext cx="281349" cy="281349"/>
      </dsp:txXfrm>
    </dsp:sp>
    <dsp:sp modelId="{3ED57973-1475-FC4C-B2D1-D8E286B97F1C}">
      <dsp:nvSpPr>
        <dsp:cNvPr id="0" name=""/>
        <dsp:cNvSpPr/>
      </dsp:nvSpPr>
      <dsp:spPr>
        <a:xfrm rot="10800000">
          <a:off x="1009874" y="1051012"/>
          <a:ext cx="105531" cy="134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shade val="90000"/>
            <a:hueOff val="-88186"/>
            <a:satOff val="-2114"/>
            <a:lumOff val="1119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 rot="10800000">
        <a:off x="1041533" y="1077869"/>
        <a:ext cx="73872" cy="80572"/>
      </dsp:txXfrm>
    </dsp:sp>
    <dsp:sp modelId="{7B4C1536-5B34-B149-A76F-A8F1CB503550}">
      <dsp:nvSpPr>
        <dsp:cNvPr id="0" name=""/>
        <dsp:cNvSpPr/>
      </dsp:nvSpPr>
      <dsp:spPr>
        <a:xfrm>
          <a:off x="562208" y="919212"/>
          <a:ext cx="397887" cy="397887"/>
        </a:xfrm>
        <a:prstGeom prst="ellipse">
          <a:avLst/>
        </a:prstGeom>
        <a:solidFill>
          <a:schemeClr val="accent4">
            <a:shade val="80000"/>
            <a:hueOff val="-132418"/>
            <a:satOff val="-3274"/>
            <a:lumOff val="187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700" kern="1200" dirty="0"/>
        </a:p>
      </dsp:txBody>
      <dsp:txXfrm>
        <a:off x="620477" y="977481"/>
        <a:ext cx="281349" cy="281349"/>
      </dsp:txXfrm>
    </dsp:sp>
    <dsp:sp modelId="{A877335F-3490-FA44-AB88-BB47AE5764A3}">
      <dsp:nvSpPr>
        <dsp:cNvPr id="0" name=""/>
        <dsp:cNvSpPr/>
      </dsp:nvSpPr>
      <dsp:spPr>
        <a:xfrm rot="15120000">
          <a:off x="617067" y="769961"/>
          <a:ext cx="105531" cy="134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shade val="90000"/>
            <a:hueOff val="-132280"/>
            <a:satOff val="-3171"/>
            <a:lumOff val="1678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 rot="10800000">
        <a:off x="637788" y="811873"/>
        <a:ext cx="73872" cy="80572"/>
      </dsp:txXfrm>
    </dsp:sp>
    <dsp:sp modelId="{4DB5D664-5111-F540-B9F1-B87C314B327F}">
      <dsp:nvSpPr>
        <dsp:cNvPr id="0" name=""/>
        <dsp:cNvSpPr/>
      </dsp:nvSpPr>
      <dsp:spPr>
        <a:xfrm>
          <a:off x="377724" y="351429"/>
          <a:ext cx="397887" cy="397887"/>
        </a:xfrm>
        <a:prstGeom prst="ellipse">
          <a:avLst/>
        </a:prstGeom>
        <a:solidFill>
          <a:schemeClr val="accent4">
            <a:shade val="80000"/>
            <a:hueOff val="-176558"/>
            <a:satOff val="-4365"/>
            <a:lumOff val="2498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700" kern="1200" dirty="0"/>
        </a:p>
      </dsp:txBody>
      <dsp:txXfrm>
        <a:off x="435993" y="409698"/>
        <a:ext cx="281349" cy="281349"/>
      </dsp:txXfrm>
    </dsp:sp>
    <dsp:sp modelId="{E136665C-BF99-5B48-A6F2-C03087BA5770}">
      <dsp:nvSpPr>
        <dsp:cNvPr id="0" name=""/>
        <dsp:cNvSpPr/>
      </dsp:nvSpPr>
      <dsp:spPr>
        <a:xfrm rot="19440000">
          <a:off x="762978" y="309530"/>
          <a:ext cx="105531" cy="134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shade val="90000"/>
            <a:hueOff val="-176373"/>
            <a:satOff val="-4228"/>
            <a:lumOff val="2238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>
        <a:off x="766001" y="345691"/>
        <a:ext cx="73872" cy="805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FA93D7-5A48-4E1F-B624-6B10383A63AB}">
      <dsp:nvSpPr>
        <dsp:cNvPr id="0" name=""/>
        <dsp:cNvSpPr/>
      </dsp:nvSpPr>
      <dsp:spPr>
        <a:xfrm>
          <a:off x="860709" y="520"/>
          <a:ext cx="397887" cy="397887"/>
        </a:xfrm>
        <a:prstGeom prst="ellips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700" kern="1200" dirty="0" smtClean="0"/>
        </a:p>
      </dsp:txBody>
      <dsp:txXfrm>
        <a:off x="918978" y="58789"/>
        <a:ext cx="281349" cy="281349"/>
      </dsp:txXfrm>
    </dsp:sp>
    <dsp:sp modelId="{187011DB-0568-4FAA-B4EB-FC2ECA751A95}">
      <dsp:nvSpPr>
        <dsp:cNvPr id="0" name=""/>
        <dsp:cNvSpPr/>
      </dsp:nvSpPr>
      <dsp:spPr>
        <a:xfrm rot="2160000">
          <a:off x="1245963" y="306019"/>
          <a:ext cx="105531" cy="134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500" kern="1200"/>
        </a:p>
      </dsp:txBody>
      <dsp:txXfrm>
        <a:off x="1248986" y="323572"/>
        <a:ext cx="73872" cy="80572"/>
      </dsp:txXfrm>
    </dsp:sp>
    <dsp:sp modelId="{65EAB7A0-F479-DB46-A15C-FA6C6778196B}">
      <dsp:nvSpPr>
        <dsp:cNvPr id="0" name=""/>
        <dsp:cNvSpPr/>
      </dsp:nvSpPr>
      <dsp:spPr>
        <a:xfrm>
          <a:off x="1343694" y="351429"/>
          <a:ext cx="397887" cy="397887"/>
        </a:xfrm>
        <a:prstGeom prst="ellipse">
          <a:avLst/>
        </a:prstGeom>
        <a:solidFill>
          <a:schemeClr val="accent2">
            <a:shade val="80000"/>
            <a:hueOff val="-8968"/>
            <a:satOff val="-1006"/>
            <a:lumOff val="642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700" kern="1200" dirty="0"/>
        </a:p>
      </dsp:txBody>
      <dsp:txXfrm>
        <a:off x="1401963" y="409698"/>
        <a:ext cx="281349" cy="281349"/>
      </dsp:txXfrm>
    </dsp:sp>
    <dsp:sp modelId="{D2654FFF-4BFB-824D-97A0-8C9F43874B06}">
      <dsp:nvSpPr>
        <dsp:cNvPr id="0" name=""/>
        <dsp:cNvSpPr/>
      </dsp:nvSpPr>
      <dsp:spPr>
        <a:xfrm rot="6480000">
          <a:off x="1398553" y="764280"/>
          <a:ext cx="105531" cy="134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-8963"/>
            <a:satOff val="-1052"/>
            <a:lumOff val="575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 rot="10800000">
        <a:off x="1419274" y="776082"/>
        <a:ext cx="73872" cy="80572"/>
      </dsp:txXfrm>
    </dsp:sp>
    <dsp:sp modelId="{42E7BA3D-276D-E445-9D79-4D750E1FD386}">
      <dsp:nvSpPr>
        <dsp:cNvPr id="0" name=""/>
        <dsp:cNvSpPr/>
      </dsp:nvSpPr>
      <dsp:spPr>
        <a:xfrm>
          <a:off x="1159210" y="919212"/>
          <a:ext cx="397887" cy="397887"/>
        </a:xfrm>
        <a:prstGeom prst="ellipse">
          <a:avLst/>
        </a:prstGeom>
        <a:solidFill>
          <a:schemeClr val="accent2">
            <a:shade val="80000"/>
            <a:hueOff val="-17936"/>
            <a:satOff val="-2012"/>
            <a:lumOff val="1284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700" kern="1200" dirty="0"/>
        </a:p>
      </dsp:txBody>
      <dsp:txXfrm>
        <a:off x="1217479" y="977481"/>
        <a:ext cx="281349" cy="281349"/>
      </dsp:txXfrm>
    </dsp:sp>
    <dsp:sp modelId="{6F499CAC-6E5B-CD49-BD2D-A0EDBEA163A9}">
      <dsp:nvSpPr>
        <dsp:cNvPr id="0" name=""/>
        <dsp:cNvSpPr/>
      </dsp:nvSpPr>
      <dsp:spPr>
        <a:xfrm rot="10800000">
          <a:off x="1009874" y="1051012"/>
          <a:ext cx="105531" cy="134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-17925"/>
            <a:satOff val="-2104"/>
            <a:lumOff val="1150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 rot="10800000">
        <a:off x="1041533" y="1077869"/>
        <a:ext cx="73872" cy="80572"/>
      </dsp:txXfrm>
    </dsp:sp>
    <dsp:sp modelId="{73F7DF14-9CB4-3148-96FD-0622039636B2}">
      <dsp:nvSpPr>
        <dsp:cNvPr id="0" name=""/>
        <dsp:cNvSpPr/>
      </dsp:nvSpPr>
      <dsp:spPr>
        <a:xfrm>
          <a:off x="562208" y="919212"/>
          <a:ext cx="397887" cy="397887"/>
        </a:xfrm>
        <a:prstGeom prst="ellipse">
          <a:avLst/>
        </a:prstGeom>
        <a:solidFill>
          <a:schemeClr val="accent2">
            <a:shade val="80000"/>
            <a:hueOff val="-26904"/>
            <a:satOff val="-3018"/>
            <a:lumOff val="1926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700" kern="1200" dirty="0"/>
        </a:p>
      </dsp:txBody>
      <dsp:txXfrm>
        <a:off x="620477" y="977481"/>
        <a:ext cx="281349" cy="281349"/>
      </dsp:txXfrm>
    </dsp:sp>
    <dsp:sp modelId="{9F853771-D3AB-7440-A69F-5DA677C86121}">
      <dsp:nvSpPr>
        <dsp:cNvPr id="0" name=""/>
        <dsp:cNvSpPr/>
      </dsp:nvSpPr>
      <dsp:spPr>
        <a:xfrm rot="15120000">
          <a:off x="617067" y="769961"/>
          <a:ext cx="105531" cy="134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-26888"/>
            <a:satOff val="-3155"/>
            <a:lumOff val="1725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 rot="10800000">
        <a:off x="637788" y="811873"/>
        <a:ext cx="73872" cy="80572"/>
      </dsp:txXfrm>
    </dsp:sp>
    <dsp:sp modelId="{0AAB7A6A-FBF9-5B47-B271-6233B2F9AD17}">
      <dsp:nvSpPr>
        <dsp:cNvPr id="0" name=""/>
        <dsp:cNvSpPr/>
      </dsp:nvSpPr>
      <dsp:spPr>
        <a:xfrm>
          <a:off x="377724" y="351429"/>
          <a:ext cx="397887" cy="397887"/>
        </a:xfrm>
        <a:prstGeom prst="ellipse">
          <a:avLst/>
        </a:prstGeom>
        <a:solidFill>
          <a:schemeClr val="accent2">
            <a:shade val="80000"/>
            <a:hueOff val="-35872"/>
            <a:satOff val="-4024"/>
            <a:lumOff val="2568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700" kern="1200" dirty="0"/>
        </a:p>
      </dsp:txBody>
      <dsp:txXfrm>
        <a:off x="435993" y="409698"/>
        <a:ext cx="281349" cy="281349"/>
      </dsp:txXfrm>
    </dsp:sp>
    <dsp:sp modelId="{2AC0D6EF-7CB1-B841-98D1-DD548ED8D046}">
      <dsp:nvSpPr>
        <dsp:cNvPr id="0" name=""/>
        <dsp:cNvSpPr/>
      </dsp:nvSpPr>
      <dsp:spPr>
        <a:xfrm rot="19440000">
          <a:off x="762978" y="309530"/>
          <a:ext cx="105531" cy="134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-35851"/>
            <a:satOff val="-4207"/>
            <a:lumOff val="2301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>
        <a:off x="766001" y="345691"/>
        <a:ext cx="73872" cy="805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1BFA03-32E6-4C38-8571-A310D41002AD}">
      <dsp:nvSpPr>
        <dsp:cNvPr id="0" name=""/>
        <dsp:cNvSpPr/>
      </dsp:nvSpPr>
      <dsp:spPr>
        <a:xfrm>
          <a:off x="273867" y="100800"/>
          <a:ext cx="1058405" cy="1058405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400" b="1" kern="1200" dirty="0" smtClean="0">
              <a:latin typeface="Calibri" pitchFamily="34" charset="0"/>
            </a:rPr>
            <a:t>Identity Manage-</a:t>
          </a:r>
          <a:r>
            <a:rPr lang="de-DE" sz="1400" b="1" kern="1200" dirty="0" err="1" smtClean="0">
              <a:latin typeface="Calibri" pitchFamily="34" charset="0"/>
            </a:rPr>
            <a:t>ment</a:t>
          </a:r>
          <a:endParaRPr lang="de-DE" sz="1400" b="1" kern="1200" dirty="0">
            <a:latin typeface="Calibri" pitchFamily="34" charset="0"/>
          </a:endParaRPr>
        </a:p>
      </dsp:txBody>
      <dsp:txXfrm>
        <a:off x="450268" y="277201"/>
        <a:ext cx="705603" cy="705603"/>
      </dsp:txXfrm>
    </dsp:sp>
    <dsp:sp modelId="{BB80CFBF-A62B-415A-BF82-07DE07D0C045}">
      <dsp:nvSpPr>
        <dsp:cNvPr id="0" name=""/>
        <dsp:cNvSpPr/>
      </dsp:nvSpPr>
      <dsp:spPr>
        <a:xfrm>
          <a:off x="226347" y="34973"/>
          <a:ext cx="1189445" cy="1189445"/>
        </a:xfrm>
        <a:prstGeom prst="circularArrow">
          <a:avLst>
            <a:gd name="adj1" fmla="val 5085"/>
            <a:gd name="adj2" fmla="val 327528"/>
            <a:gd name="adj3" fmla="val 15755520"/>
            <a:gd name="adj4" fmla="val 16316952"/>
            <a:gd name="adj5" fmla="val 5932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D5B8D7-FE10-AE4A-85FD-8FF3B1939562}">
      <dsp:nvSpPr>
        <dsp:cNvPr id="0" name=""/>
        <dsp:cNvSpPr/>
      </dsp:nvSpPr>
      <dsp:spPr>
        <a:xfrm>
          <a:off x="860709" y="520"/>
          <a:ext cx="397887" cy="397887"/>
        </a:xfrm>
        <a:prstGeom prst="ellipse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700" kern="1200" dirty="0"/>
        </a:p>
      </dsp:txBody>
      <dsp:txXfrm>
        <a:off x="918978" y="58789"/>
        <a:ext cx="281349" cy="281349"/>
      </dsp:txXfrm>
    </dsp:sp>
    <dsp:sp modelId="{34B73D09-29C2-F046-A5F0-843CABEFD0C0}">
      <dsp:nvSpPr>
        <dsp:cNvPr id="0" name=""/>
        <dsp:cNvSpPr/>
      </dsp:nvSpPr>
      <dsp:spPr>
        <a:xfrm rot="2160000">
          <a:off x="1245963" y="306019"/>
          <a:ext cx="105531" cy="134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>
        <a:off x="1248986" y="323572"/>
        <a:ext cx="73872" cy="80572"/>
      </dsp:txXfrm>
    </dsp:sp>
    <dsp:sp modelId="{DF49BA59-7C3F-E44D-8D3D-A867071F7181}">
      <dsp:nvSpPr>
        <dsp:cNvPr id="0" name=""/>
        <dsp:cNvSpPr/>
      </dsp:nvSpPr>
      <dsp:spPr>
        <a:xfrm>
          <a:off x="1343694" y="351429"/>
          <a:ext cx="397887" cy="397887"/>
        </a:xfrm>
        <a:prstGeom prst="ellipse">
          <a:avLst/>
        </a:prstGeom>
        <a:solidFill>
          <a:schemeClr val="accent3">
            <a:shade val="80000"/>
            <a:hueOff val="54727"/>
            <a:satOff val="-358"/>
            <a:lumOff val="613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700" kern="1200" dirty="0"/>
        </a:p>
      </dsp:txBody>
      <dsp:txXfrm>
        <a:off x="1401963" y="409698"/>
        <a:ext cx="281349" cy="281349"/>
      </dsp:txXfrm>
    </dsp:sp>
    <dsp:sp modelId="{60EDB382-8AB0-2544-8686-74C966C8BB66}">
      <dsp:nvSpPr>
        <dsp:cNvPr id="0" name=""/>
        <dsp:cNvSpPr/>
      </dsp:nvSpPr>
      <dsp:spPr>
        <a:xfrm rot="6480000">
          <a:off x="1398553" y="764280"/>
          <a:ext cx="105531" cy="134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shade val="90000"/>
            <a:hueOff val="54724"/>
            <a:satOff val="-883"/>
            <a:lumOff val="545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 rot="10800000">
        <a:off x="1419274" y="776082"/>
        <a:ext cx="73872" cy="80572"/>
      </dsp:txXfrm>
    </dsp:sp>
    <dsp:sp modelId="{3F032918-D3FE-9749-93A9-1E3F88D017EE}">
      <dsp:nvSpPr>
        <dsp:cNvPr id="0" name=""/>
        <dsp:cNvSpPr/>
      </dsp:nvSpPr>
      <dsp:spPr>
        <a:xfrm>
          <a:off x="1159210" y="919212"/>
          <a:ext cx="397887" cy="397887"/>
        </a:xfrm>
        <a:prstGeom prst="ellipse">
          <a:avLst/>
        </a:prstGeom>
        <a:solidFill>
          <a:schemeClr val="accent3">
            <a:shade val="80000"/>
            <a:hueOff val="109454"/>
            <a:satOff val="-716"/>
            <a:lumOff val="1227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700" kern="1200" dirty="0"/>
        </a:p>
      </dsp:txBody>
      <dsp:txXfrm>
        <a:off x="1217479" y="977481"/>
        <a:ext cx="281349" cy="281349"/>
      </dsp:txXfrm>
    </dsp:sp>
    <dsp:sp modelId="{3D6BA4CF-0817-4A44-A185-9F12921D58F9}">
      <dsp:nvSpPr>
        <dsp:cNvPr id="0" name=""/>
        <dsp:cNvSpPr/>
      </dsp:nvSpPr>
      <dsp:spPr>
        <a:xfrm rot="10800000">
          <a:off x="1009874" y="1051012"/>
          <a:ext cx="105531" cy="134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shade val="90000"/>
            <a:hueOff val="109447"/>
            <a:satOff val="-1766"/>
            <a:lumOff val="1091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 rot="10800000">
        <a:off x="1041533" y="1077869"/>
        <a:ext cx="73872" cy="80572"/>
      </dsp:txXfrm>
    </dsp:sp>
    <dsp:sp modelId="{009D1B2E-8562-A043-94BB-D543BA725995}">
      <dsp:nvSpPr>
        <dsp:cNvPr id="0" name=""/>
        <dsp:cNvSpPr/>
      </dsp:nvSpPr>
      <dsp:spPr>
        <a:xfrm>
          <a:off x="562208" y="919212"/>
          <a:ext cx="397887" cy="397887"/>
        </a:xfrm>
        <a:prstGeom prst="ellipse">
          <a:avLst/>
        </a:prstGeom>
        <a:solidFill>
          <a:schemeClr val="accent3">
            <a:shade val="80000"/>
            <a:hueOff val="164182"/>
            <a:satOff val="-1073"/>
            <a:lumOff val="184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700" kern="1200" dirty="0"/>
        </a:p>
      </dsp:txBody>
      <dsp:txXfrm>
        <a:off x="620477" y="977481"/>
        <a:ext cx="281349" cy="281349"/>
      </dsp:txXfrm>
    </dsp:sp>
    <dsp:sp modelId="{704AEE4D-3703-6C45-81DF-32369113E9F5}">
      <dsp:nvSpPr>
        <dsp:cNvPr id="0" name=""/>
        <dsp:cNvSpPr/>
      </dsp:nvSpPr>
      <dsp:spPr>
        <a:xfrm rot="15120000">
          <a:off x="617067" y="769961"/>
          <a:ext cx="105531" cy="134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shade val="90000"/>
            <a:hueOff val="164171"/>
            <a:satOff val="-2649"/>
            <a:lumOff val="163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 rot="10800000">
        <a:off x="637788" y="811873"/>
        <a:ext cx="73872" cy="80572"/>
      </dsp:txXfrm>
    </dsp:sp>
    <dsp:sp modelId="{082D7733-1113-4845-B174-62F3BC120943}">
      <dsp:nvSpPr>
        <dsp:cNvPr id="0" name=""/>
        <dsp:cNvSpPr/>
      </dsp:nvSpPr>
      <dsp:spPr>
        <a:xfrm>
          <a:off x="377724" y="351429"/>
          <a:ext cx="397887" cy="397887"/>
        </a:xfrm>
        <a:prstGeom prst="ellipse">
          <a:avLst/>
        </a:prstGeom>
        <a:solidFill>
          <a:schemeClr val="accent3">
            <a:shade val="80000"/>
            <a:hueOff val="218909"/>
            <a:satOff val="-1431"/>
            <a:lumOff val="2455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1700" kern="1200" dirty="0"/>
        </a:p>
      </dsp:txBody>
      <dsp:txXfrm>
        <a:off x="435993" y="409698"/>
        <a:ext cx="281349" cy="281349"/>
      </dsp:txXfrm>
    </dsp:sp>
    <dsp:sp modelId="{3CF00A6E-1124-AC4D-A1AF-5AE81EA90FBF}">
      <dsp:nvSpPr>
        <dsp:cNvPr id="0" name=""/>
        <dsp:cNvSpPr/>
      </dsp:nvSpPr>
      <dsp:spPr>
        <a:xfrm rot="19440000">
          <a:off x="762978" y="309530"/>
          <a:ext cx="105531" cy="134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shade val="90000"/>
            <a:hueOff val="218895"/>
            <a:satOff val="-3532"/>
            <a:lumOff val="2182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>
        <a:off x="766001" y="345691"/>
        <a:ext cx="73872" cy="8057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572359-3688-4AFA-9F37-39922F77AB94}">
      <dsp:nvSpPr>
        <dsp:cNvPr id="0" name=""/>
        <dsp:cNvSpPr/>
      </dsp:nvSpPr>
      <dsp:spPr>
        <a:xfrm>
          <a:off x="4306" y="2222791"/>
          <a:ext cx="1335130" cy="801078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800" b="0" kern="1200" dirty="0" smtClean="0"/>
            <a:t>Ideas</a:t>
          </a:r>
          <a:endParaRPr lang="en-US" sz="1800" b="0" kern="1200" dirty="0"/>
        </a:p>
      </dsp:txBody>
      <dsp:txXfrm>
        <a:off x="27769" y="2246254"/>
        <a:ext cx="1288204" cy="754152"/>
      </dsp:txXfrm>
    </dsp:sp>
    <dsp:sp modelId="{3182BAC2-41F1-429F-96AD-29D7B6033462}">
      <dsp:nvSpPr>
        <dsp:cNvPr id="0" name=""/>
        <dsp:cNvSpPr/>
      </dsp:nvSpPr>
      <dsp:spPr>
        <a:xfrm>
          <a:off x="1472949" y="2457774"/>
          <a:ext cx="283047" cy="331112"/>
        </a:xfrm>
        <a:prstGeom prst="rightArrow">
          <a:avLst>
            <a:gd name="adj1" fmla="val 60000"/>
            <a:gd name="adj2" fmla="val 50000"/>
          </a:avLst>
        </a:prstGeom>
        <a:solidFill>
          <a:schemeClr val="tx1">
            <a:lumMod val="75000"/>
            <a:lumOff val="25000"/>
          </a:schemeClr>
        </a:solidFill>
        <a:ln w="38100">
          <a:solidFill>
            <a:schemeClr val="tx1">
              <a:lumMod val="75000"/>
              <a:lumOff val="2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b="0" kern="1200"/>
        </a:p>
      </dsp:txBody>
      <dsp:txXfrm>
        <a:off x="1472949" y="2523996"/>
        <a:ext cx="198133" cy="198668"/>
      </dsp:txXfrm>
    </dsp:sp>
    <dsp:sp modelId="{CAB421C2-4D07-4B51-9B68-AECC81B4B6C7}">
      <dsp:nvSpPr>
        <dsp:cNvPr id="0" name=""/>
        <dsp:cNvSpPr/>
      </dsp:nvSpPr>
      <dsp:spPr>
        <a:xfrm>
          <a:off x="1873488" y="2222791"/>
          <a:ext cx="1335130" cy="801078"/>
        </a:xfrm>
        <a:prstGeom prst="roundRect">
          <a:avLst>
            <a:gd name="adj" fmla="val 10000"/>
          </a:avLst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800" b="0" kern="1200" dirty="0" smtClean="0"/>
            <a:t>Proposals</a:t>
          </a:r>
          <a:endParaRPr lang="en-US" sz="1800" b="0" kern="1200" dirty="0"/>
        </a:p>
      </dsp:txBody>
      <dsp:txXfrm>
        <a:off x="1896951" y="2246254"/>
        <a:ext cx="1288204" cy="754152"/>
      </dsp:txXfrm>
    </dsp:sp>
    <dsp:sp modelId="{145B69EA-5CCC-41C1-BDD8-1664A962E325}">
      <dsp:nvSpPr>
        <dsp:cNvPr id="0" name=""/>
        <dsp:cNvSpPr/>
      </dsp:nvSpPr>
      <dsp:spPr>
        <a:xfrm>
          <a:off x="3342131" y="2457774"/>
          <a:ext cx="283047" cy="33111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lumMod val="50000"/>
          </a:schemeClr>
        </a:solidFill>
        <a:ln w="38100">
          <a:solidFill>
            <a:schemeClr val="accent5">
              <a:lumMod val="50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b="0" kern="1200"/>
        </a:p>
      </dsp:txBody>
      <dsp:txXfrm>
        <a:off x="3342131" y="2523996"/>
        <a:ext cx="198133" cy="198668"/>
      </dsp:txXfrm>
    </dsp:sp>
    <dsp:sp modelId="{2E770999-9BB2-477E-B66C-312CFA15CF9A}">
      <dsp:nvSpPr>
        <dsp:cNvPr id="0" name=""/>
        <dsp:cNvSpPr/>
      </dsp:nvSpPr>
      <dsp:spPr>
        <a:xfrm>
          <a:off x="3742670" y="2222791"/>
          <a:ext cx="1335130" cy="801078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800" b="0" kern="1200" dirty="0" smtClean="0"/>
            <a:t>Projects</a:t>
          </a:r>
          <a:endParaRPr lang="en-US" sz="1800" b="0" kern="1200" dirty="0"/>
        </a:p>
      </dsp:txBody>
      <dsp:txXfrm>
        <a:off x="3766133" y="2246254"/>
        <a:ext cx="1288204" cy="754152"/>
      </dsp:txXfrm>
    </dsp:sp>
    <dsp:sp modelId="{08A78985-820F-4B57-A267-9AF6B27E754E}">
      <dsp:nvSpPr>
        <dsp:cNvPr id="0" name=""/>
        <dsp:cNvSpPr/>
      </dsp:nvSpPr>
      <dsp:spPr>
        <a:xfrm>
          <a:off x="5211314" y="2457774"/>
          <a:ext cx="283047" cy="331112"/>
        </a:xfrm>
        <a:prstGeom prst="rightArrow">
          <a:avLst>
            <a:gd name="adj1" fmla="val 60000"/>
            <a:gd name="adj2" fmla="val 50000"/>
          </a:avLst>
        </a:prstGeom>
        <a:solidFill>
          <a:srgbClr val="0070C0"/>
        </a:solidFill>
        <a:ln w="38100">
          <a:solidFill>
            <a:srgbClr val="0070C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b="0" kern="1200"/>
        </a:p>
      </dsp:txBody>
      <dsp:txXfrm>
        <a:off x="5211314" y="2523996"/>
        <a:ext cx="198133" cy="198668"/>
      </dsp:txXfrm>
    </dsp:sp>
    <dsp:sp modelId="{70589AF4-5DC1-49A0-8926-D74C9806110B}">
      <dsp:nvSpPr>
        <dsp:cNvPr id="0" name=""/>
        <dsp:cNvSpPr/>
      </dsp:nvSpPr>
      <dsp:spPr>
        <a:xfrm>
          <a:off x="5611853" y="2222791"/>
          <a:ext cx="1335130" cy="801078"/>
        </a:xfrm>
        <a:prstGeom prst="roundRect">
          <a:avLst>
            <a:gd name="adj" fmla="val 10000"/>
          </a:avLst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800" b="0" kern="1200" dirty="0" smtClean="0"/>
            <a:t>Results</a:t>
          </a:r>
          <a:endParaRPr lang="en-US" sz="1800" b="0" kern="1200" dirty="0"/>
        </a:p>
      </dsp:txBody>
      <dsp:txXfrm>
        <a:off x="5635316" y="2246254"/>
        <a:ext cx="1288204" cy="754152"/>
      </dsp:txXfrm>
    </dsp:sp>
    <dsp:sp modelId="{EF4C3C91-F07E-4945-9BBF-8B3A50872278}">
      <dsp:nvSpPr>
        <dsp:cNvPr id="0" name=""/>
        <dsp:cNvSpPr/>
      </dsp:nvSpPr>
      <dsp:spPr>
        <a:xfrm>
          <a:off x="7080496" y="2457774"/>
          <a:ext cx="283047" cy="331112"/>
        </a:xfrm>
        <a:prstGeom prst="rightArrow">
          <a:avLst>
            <a:gd name="adj1" fmla="val 60000"/>
            <a:gd name="adj2" fmla="val 50000"/>
          </a:avLst>
        </a:prstGeom>
        <a:solidFill>
          <a:srgbClr val="002060"/>
        </a:solidFill>
        <a:ln w="38100">
          <a:solidFill>
            <a:srgbClr val="00206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b="0" kern="1200"/>
        </a:p>
      </dsp:txBody>
      <dsp:txXfrm>
        <a:off x="7080496" y="2523996"/>
        <a:ext cx="198133" cy="198668"/>
      </dsp:txXfrm>
    </dsp:sp>
    <dsp:sp modelId="{6C88DBF7-A7C6-4E56-A916-81B5480B1C7C}">
      <dsp:nvSpPr>
        <dsp:cNvPr id="0" name=""/>
        <dsp:cNvSpPr/>
      </dsp:nvSpPr>
      <dsp:spPr>
        <a:xfrm>
          <a:off x="7481035" y="2222791"/>
          <a:ext cx="1335130" cy="801078"/>
        </a:xfrm>
        <a:prstGeom prst="roundRect">
          <a:avLst>
            <a:gd name="adj" fmla="val 100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800" b="0" kern="1200" dirty="0" smtClean="0"/>
            <a:t>Exploitation</a:t>
          </a:r>
          <a:endParaRPr lang="en-US" sz="1800" b="0" kern="1200" dirty="0"/>
        </a:p>
      </dsp:txBody>
      <dsp:txXfrm>
        <a:off x="7504498" y="2246254"/>
        <a:ext cx="1288204" cy="75415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572359-3688-4AFA-9F37-39922F77AB94}">
      <dsp:nvSpPr>
        <dsp:cNvPr id="0" name=""/>
        <dsp:cNvSpPr/>
      </dsp:nvSpPr>
      <dsp:spPr>
        <a:xfrm>
          <a:off x="4306" y="2222791"/>
          <a:ext cx="1335130" cy="801078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800" b="0" kern="1200" dirty="0" smtClean="0"/>
            <a:t>Ideas</a:t>
          </a:r>
          <a:endParaRPr lang="en-US" sz="1800" b="0" kern="1200" dirty="0"/>
        </a:p>
      </dsp:txBody>
      <dsp:txXfrm>
        <a:off x="27769" y="2246254"/>
        <a:ext cx="1288204" cy="754152"/>
      </dsp:txXfrm>
    </dsp:sp>
    <dsp:sp modelId="{3182BAC2-41F1-429F-96AD-29D7B6033462}">
      <dsp:nvSpPr>
        <dsp:cNvPr id="0" name=""/>
        <dsp:cNvSpPr/>
      </dsp:nvSpPr>
      <dsp:spPr>
        <a:xfrm>
          <a:off x="1472949" y="2457774"/>
          <a:ext cx="283047" cy="331112"/>
        </a:xfrm>
        <a:prstGeom prst="rightArrow">
          <a:avLst>
            <a:gd name="adj1" fmla="val 60000"/>
            <a:gd name="adj2" fmla="val 50000"/>
          </a:avLst>
        </a:prstGeom>
        <a:solidFill>
          <a:schemeClr val="tx1">
            <a:lumMod val="75000"/>
            <a:lumOff val="25000"/>
          </a:schemeClr>
        </a:solidFill>
        <a:ln w="38100">
          <a:solidFill>
            <a:schemeClr val="tx1">
              <a:lumMod val="75000"/>
              <a:lumOff val="2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b="0" kern="1200"/>
        </a:p>
      </dsp:txBody>
      <dsp:txXfrm>
        <a:off x="1472949" y="2523996"/>
        <a:ext cx="198133" cy="198668"/>
      </dsp:txXfrm>
    </dsp:sp>
    <dsp:sp modelId="{CAB421C2-4D07-4B51-9B68-AECC81B4B6C7}">
      <dsp:nvSpPr>
        <dsp:cNvPr id="0" name=""/>
        <dsp:cNvSpPr/>
      </dsp:nvSpPr>
      <dsp:spPr>
        <a:xfrm>
          <a:off x="1873488" y="2222791"/>
          <a:ext cx="1335130" cy="801078"/>
        </a:xfrm>
        <a:prstGeom prst="roundRect">
          <a:avLst>
            <a:gd name="adj" fmla="val 10000"/>
          </a:avLst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800" b="0" kern="1200" dirty="0" smtClean="0"/>
            <a:t>Proposals</a:t>
          </a:r>
          <a:endParaRPr lang="en-US" sz="1800" b="0" kern="1200" dirty="0"/>
        </a:p>
      </dsp:txBody>
      <dsp:txXfrm>
        <a:off x="1896951" y="2246254"/>
        <a:ext cx="1288204" cy="754152"/>
      </dsp:txXfrm>
    </dsp:sp>
    <dsp:sp modelId="{145B69EA-5CCC-41C1-BDD8-1664A962E325}">
      <dsp:nvSpPr>
        <dsp:cNvPr id="0" name=""/>
        <dsp:cNvSpPr/>
      </dsp:nvSpPr>
      <dsp:spPr>
        <a:xfrm>
          <a:off x="3342131" y="2457774"/>
          <a:ext cx="283047" cy="33111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lumMod val="50000"/>
          </a:schemeClr>
        </a:solidFill>
        <a:ln w="38100">
          <a:solidFill>
            <a:schemeClr val="accent5">
              <a:lumMod val="50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b="0" kern="1200"/>
        </a:p>
      </dsp:txBody>
      <dsp:txXfrm>
        <a:off x="3342131" y="2523996"/>
        <a:ext cx="198133" cy="198668"/>
      </dsp:txXfrm>
    </dsp:sp>
    <dsp:sp modelId="{2E770999-9BB2-477E-B66C-312CFA15CF9A}">
      <dsp:nvSpPr>
        <dsp:cNvPr id="0" name=""/>
        <dsp:cNvSpPr/>
      </dsp:nvSpPr>
      <dsp:spPr>
        <a:xfrm>
          <a:off x="3742670" y="2222791"/>
          <a:ext cx="1335130" cy="801078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800" b="0" kern="1200" dirty="0" smtClean="0"/>
            <a:t>Projects</a:t>
          </a:r>
          <a:endParaRPr lang="en-US" sz="1800" b="0" kern="1200" dirty="0"/>
        </a:p>
      </dsp:txBody>
      <dsp:txXfrm>
        <a:off x="3766133" y="2246254"/>
        <a:ext cx="1288204" cy="754152"/>
      </dsp:txXfrm>
    </dsp:sp>
    <dsp:sp modelId="{08A78985-820F-4B57-A267-9AF6B27E754E}">
      <dsp:nvSpPr>
        <dsp:cNvPr id="0" name=""/>
        <dsp:cNvSpPr/>
      </dsp:nvSpPr>
      <dsp:spPr>
        <a:xfrm>
          <a:off x="5211314" y="2457774"/>
          <a:ext cx="283047" cy="331112"/>
        </a:xfrm>
        <a:prstGeom prst="rightArrow">
          <a:avLst>
            <a:gd name="adj1" fmla="val 60000"/>
            <a:gd name="adj2" fmla="val 50000"/>
          </a:avLst>
        </a:prstGeom>
        <a:solidFill>
          <a:srgbClr val="0070C0"/>
        </a:solidFill>
        <a:ln w="38100">
          <a:solidFill>
            <a:srgbClr val="0070C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b="0" kern="1200"/>
        </a:p>
      </dsp:txBody>
      <dsp:txXfrm>
        <a:off x="5211314" y="2523996"/>
        <a:ext cx="198133" cy="198668"/>
      </dsp:txXfrm>
    </dsp:sp>
    <dsp:sp modelId="{70589AF4-5DC1-49A0-8926-D74C9806110B}">
      <dsp:nvSpPr>
        <dsp:cNvPr id="0" name=""/>
        <dsp:cNvSpPr/>
      </dsp:nvSpPr>
      <dsp:spPr>
        <a:xfrm>
          <a:off x="5611853" y="2222791"/>
          <a:ext cx="1335130" cy="801078"/>
        </a:xfrm>
        <a:prstGeom prst="roundRect">
          <a:avLst>
            <a:gd name="adj" fmla="val 10000"/>
          </a:avLst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800" b="0" kern="1200" dirty="0" smtClean="0"/>
            <a:t>Results</a:t>
          </a:r>
          <a:endParaRPr lang="en-US" sz="1800" b="0" kern="1200" dirty="0"/>
        </a:p>
      </dsp:txBody>
      <dsp:txXfrm>
        <a:off x="5635316" y="2246254"/>
        <a:ext cx="1288204" cy="754152"/>
      </dsp:txXfrm>
    </dsp:sp>
    <dsp:sp modelId="{EF4C3C91-F07E-4945-9BBF-8B3A50872278}">
      <dsp:nvSpPr>
        <dsp:cNvPr id="0" name=""/>
        <dsp:cNvSpPr/>
      </dsp:nvSpPr>
      <dsp:spPr>
        <a:xfrm>
          <a:off x="7080496" y="2457774"/>
          <a:ext cx="283047" cy="331112"/>
        </a:xfrm>
        <a:prstGeom prst="rightArrow">
          <a:avLst>
            <a:gd name="adj1" fmla="val 60000"/>
            <a:gd name="adj2" fmla="val 50000"/>
          </a:avLst>
        </a:prstGeom>
        <a:solidFill>
          <a:srgbClr val="002060"/>
        </a:solidFill>
        <a:ln w="38100">
          <a:solidFill>
            <a:srgbClr val="00206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b="0" kern="1200"/>
        </a:p>
      </dsp:txBody>
      <dsp:txXfrm>
        <a:off x="7080496" y="2523996"/>
        <a:ext cx="198133" cy="198668"/>
      </dsp:txXfrm>
    </dsp:sp>
    <dsp:sp modelId="{6C88DBF7-A7C6-4E56-A916-81B5480B1C7C}">
      <dsp:nvSpPr>
        <dsp:cNvPr id="0" name=""/>
        <dsp:cNvSpPr/>
      </dsp:nvSpPr>
      <dsp:spPr>
        <a:xfrm>
          <a:off x="7481035" y="2222791"/>
          <a:ext cx="1335130" cy="801078"/>
        </a:xfrm>
        <a:prstGeom prst="roundRect">
          <a:avLst>
            <a:gd name="adj" fmla="val 100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800" b="0" kern="1200" dirty="0" smtClean="0"/>
            <a:t>Exploitation</a:t>
          </a:r>
          <a:endParaRPr lang="en-US" sz="1800" b="0" kern="1200" dirty="0"/>
        </a:p>
      </dsp:txBody>
      <dsp:txXfrm>
        <a:off x="7504498" y="2246254"/>
        <a:ext cx="1288204" cy="7541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C77A5E70-788B-4FA6-BBD1-852722CACD98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8D3B04EB-3B8A-49DF-8F61-79E2A82C3160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492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Service orientation: C5: With a strong focus on usability,</a:t>
            </a:r>
            <a:r>
              <a:rPr lang="en-GB" baseline="0" dirty="0" smtClean="0"/>
              <a:t> becomes a fully multichannel service (</a:t>
            </a:r>
            <a:r>
              <a:rPr lang="en-GB" baseline="0" dirty="0" err="1" smtClean="0"/>
              <a:t>iPad</a:t>
            </a:r>
            <a:r>
              <a:rPr lang="en-GB" baseline="0" dirty="0" smtClean="0"/>
              <a:t>, iPhone, </a:t>
            </a:r>
            <a:r>
              <a:rPr lang="en-GB" baseline="0" dirty="0" err="1" smtClean="0"/>
              <a:t>i</a:t>
            </a:r>
            <a:r>
              <a:rPr lang="en-GB" baseline="0" dirty="0" smtClean="0"/>
              <a:t>…), enabling research management on-demand.</a:t>
            </a:r>
          </a:p>
          <a:p>
            <a:r>
              <a:rPr lang="en-GB" baseline="0" dirty="0" smtClean="0"/>
              <a:t>Research Information: The basis gets extended (see the continuous expansion of CERIF, moving into Education and HR &amp; Finance)</a:t>
            </a:r>
          </a:p>
          <a:p>
            <a:r>
              <a:rPr lang="en-GB" baseline="0" dirty="0" smtClean="0"/>
              <a:t>Communication &amp; Processes: Less of discrete steps, but processes involving many tasks on a very granular level. Tight communication between very many internal AND external users.</a:t>
            </a:r>
            <a:endParaRPr lang="en-GB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3B04EB-3B8A-49DF-8F61-79E2A82C316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351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e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jpeg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4346" y="174605"/>
            <a:ext cx="8424000" cy="396875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0118" y="1600200"/>
            <a:ext cx="8229600" cy="4525963"/>
          </a:xfrm>
        </p:spPr>
        <p:txBody>
          <a:bodyPr/>
          <a:lstStyle>
            <a:lvl1pPr marL="182563" indent="-182563">
              <a:spcBef>
                <a:spcPts val="300"/>
              </a:spcBef>
              <a:spcAft>
                <a:spcPts val="300"/>
              </a:spcAft>
              <a:defRPr/>
            </a:lvl1pPr>
            <a:lvl2pPr marL="539750" indent="-182563">
              <a:spcBef>
                <a:spcPts val="300"/>
              </a:spcBef>
              <a:spcAft>
                <a:spcPts val="300"/>
              </a:spcAft>
              <a:tabLst/>
              <a:defRPr/>
            </a:lvl2pPr>
            <a:lvl3pPr marL="895350" indent="-182563">
              <a:spcBef>
                <a:spcPts val="300"/>
              </a:spcBef>
              <a:spcAft>
                <a:spcPts val="300"/>
              </a:spcAft>
              <a:defRPr/>
            </a:lvl3pPr>
            <a:lvl4pPr marL="1252538" indent="-173038">
              <a:spcBef>
                <a:spcPts val="300"/>
              </a:spcBef>
              <a:spcAft>
                <a:spcPts val="300"/>
              </a:spcAft>
              <a:defRPr/>
            </a:lvl4pPr>
            <a:lvl5pPr marL="1619250" indent="-184150">
              <a:spcBef>
                <a:spcPts val="300"/>
              </a:spcBef>
              <a:spcAft>
                <a:spcPts val="300"/>
              </a:spcAft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98710"/>
            <a:ext cx="8042294" cy="461665"/>
          </a:xfrm>
        </p:spPr>
        <p:txBody>
          <a:bodyPr/>
          <a:lstStyle>
            <a:lvl1pPr>
              <a:defRPr sz="24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42911" y="1571612"/>
            <a:ext cx="8286808" cy="49292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5425"/>
            <a:ext cx="2057400" cy="59007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5425"/>
            <a:ext cx="6019800" cy="59007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42911" y="1571612"/>
            <a:ext cx="8286808" cy="49292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42911" y="1571612"/>
            <a:ext cx="8286808" cy="49292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5" name="Picture 9" descr="II_rahmen_neu_titel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14"/>
          <p:cNvSpPr txBox="1">
            <a:spLocks noChangeArrowheads="1"/>
          </p:cNvSpPr>
          <p:nvPr userDrawn="1"/>
        </p:nvSpPr>
        <p:spPr bwMode="auto">
          <a:xfrm>
            <a:off x="7318375" y="6497638"/>
            <a:ext cx="1727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r">
              <a:defRPr/>
            </a:pPr>
            <a:r>
              <a:rPr lang="de-DE" sz="1600" b="1" dirty="0" smtClean="0">
                <a:solidFill>
                  <a:schemeClr val="bg2"/>
                </a:solidFill>
              </a:rPr>
              <a:t>www.avedas.com</a:t>
            </a:r>
            <a:endParaRPr lang="de-DE" sz="1600" b="1" dirty="0">
              <a:solidFill>
                <a:schemeClr val="bg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14620"/>
            <a:ext cx="9144000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2" descr="\\SERVER\fileserv\Marketing\AVEDAS\_Logo\logo_avedas_research_information_systems_09-2010.jp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30" y="169016"/>
            <a:ext cx="3070126" cy="95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745662"/>
      </p:ext>
    </p:extLst>
  </p:cSld>
  <p:clrMapOvr>
    <a:masterClrMapping/>
  </p:clrMapOvr>
  <p:hf hd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98710"/>
            <a:ext cx="8042294" cy="461665"/>
          </a:xfrm>
        </p:spPr>
        <p:txBody>
          <a:bodyPr/>
          <a:lstStyle>
            <a:lvl1pPr>
              <a:defRPr sz="24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42911" y="1571612"/>
            <a:ext cx="8286808" cy="49292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2217173"/>
      </p:ext>
    </p:extLst>
  </p:cSld>
  <p:clrMapOvr>
    <a:masterClrMapping/>
  </p:clrMapOvr>
  <p:transition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98710"/>
            <a:ext cx="8042294" cy="461665"/>
          </a:xfrm>
        </p:spPr>
        <p:txBody>
          <a:bodyPr/>
          <a:lstStyle>
            <a:lvl1pPr>
              <a:defRPr sz="24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42911" y="1571612"/>
            <a:ext cx="8286808" cy="49292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162047"/>
      </p:ext>
    </p:extLst>
  </p:cSld>
  <p:clrMapOvr>
    <a:masterClrMapping/>
  </p:clrMapOvr>
  <p:transition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42911" y="1571612"/>
            <a:ext cx="8286808" cy="49292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8558234"/>
      </p:ext>
    </p:extLst>
  </p:cSld>
  <p:clrMapOvr>
    <a:masterClrMapping/>
  </p:clrMapOvr>
  <p:transition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42911" y="1571612"/>
            <a:ext cx="8286808" cy="49292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3922925"/>
      </p:ext>
    </p:extLst>
  </p:cSld>
  <p:clrMapOvr>
    <a:masterClrMapping/>
  </p:clrMapOvr>
  <p:transition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554345"/>
      </p:ext>
    </p:extLst>
  </p:cSld>
  <p:clrMapOvr>
    <a:masterClrMapping/>
  </p:clrMapOvr>
  <p:transition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4346" y="174605"/>
            <a:ext cx="8424000" cy="396875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0118" y="1600200"/>
            <a:ext cx="8229600" cy="4525963"/>
          </a:xfrm>
        </p:spPr>
        <p:txBody>
          <a:bodyPr/>
          <a:lstStyle>
            <a:lvl1pPr marL="182563" indent="-182563">
              <a:spcBef>
                <a:spcPts val="300"/>
              </a:spcBef>
              <a:spcAft>
                <a:spcPts val="300"/>
              </a:spcAft>
              <a:defRPr/>
            </a:lvl1pPr>
            <a:lvl2pPr marL="539750" indent="-182563">
              <a:spcBef>
                <a:spcPts val="300"/>
              </a:spcBef>
              <a:spcAft>
                <a:spcPts val="300"/>
              </a:spcAft>
              <a:tabLst/>
              <a:defRPr/>
            </a:lvl2pPr>
            <a:lvl3pPr marL="895350" indent="-182563">
              <a:spcBef>
                <a:spcPts val="300"/>
              </a:spcBef>
              <a:spcAft>
                <a:spcPts val="300"/>
              </a:spcAft>
              <a:defRPr/>
            </a:lvl3pPr>
            <a:lvl4pPr marL="1252538" indent="-173038">
              <a:spcBef>
                <a:spcPts val="300"/>
              </a:spcBef>
              <a:spcAft>
                <a:spcPts val="300"/>
              </a:spcAft>
              <a:defRPr/>
            </a:lvl4pPr>
            <a:lvl5pPr marL="1619250" indent="-184150">
              <a:spcBef>
                <a:spcPts val="300"/>
              </a:spcBef>
              <a:spcAft>
                <a:spcPts val="300"/>
              </a:spcAft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4473207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16082240"/>
      </p:ext>
    </p:extLst>
  </p:cSld>
  <p:clrMapOvr>
    <a:masterClrMapping/>
  </p:clrMapOvr>
  <p:transition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87463"/>
      </p:ext>
    </p:extLst>
  </p:cSld>
  <p:clrMapOvr>
    <a:masterClrMapping/>
  </p:clrMapOvr>
  <p:transition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179145"/>
      </p:ext>
    </p:extLst>
  </p:cSld>
  <p:clrMapOvr>
    <a:masterClrMapping/>
  </p:clrMapOvr>
  <p:transition>
    <p:zo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83362"/>
      </p:ext>
    </p:extLst>
  </p:cSld>
  <p:clrMapOvr>
    <a:masterClrMapping/>
  </p:clrMapOvr>
  <p:transition>
    <p:zo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98710"/>
            <a:ext cx="8042294" cy="461665"/>
          </a:xfrm>
        </p:spPr>
        <p:txBody>
          <a:bodyPr/>
          <a:lstStyle>
            <a:lvl1pPr>
              <a:defRPr sz="24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42911" y="1571612"/>
            <a:ext cx="8286808" cy="49292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589328"/>
      </p:ext>
    </p:extLst>
  </p:cSld>
  <p:clrMapOvr>
    <a:masterClrMapping/>
  </p:clrMapOvr>
  <p:transition>
    <p:zo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25369498"/>
      </p:ext>
    </p:extLst>
  </p:cSld>
  <p:clrMapOvr>
    <a:masterClrMapping/>
  </p:clrMapOvr>
  <p:transition>
    <p:zo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30004995"/>
      </p:ext>
    </p:extLst>
  </p:cSld>
  <p:clrMapOvr>
    <a:masterClrMapping/>
  </p:clrMapOvr>
  <p:transition>
    <p:zo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60779"/>
      </p:ext>
    </p:extLst>
  </p:cSld>
  <p:clrMapOvr>
    <a:masterClrMapping/>
  </p:clrMapOvr>
  <p:transition>
    <p:zo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5425"/>
            <a:ext cx="2057400" cy="59007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5425"/>
            <a:ext cx="6019800" cy="59007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232389"/>
      </p:ext>
    </p:extLst>
  </p:cSld>
  <p:clrMapOvr>
    <a:masterClrMapping/>
  </p:clrMapOvr>
  <p:transition>
    <p:zo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42911" y="1571612"/>
            <a:ext cx="8286808" cy="49292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9617930"/>
      </p:ext>
    </p:extLst>
  </p:cSld>
  <p:clrMapOvr>
    <a:masterClrMapping/>
  </p:clrMapOvr>
  <p:transition>
    <p:zo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42911" y="1571612"/>
            <a:ext cx="8286808" cy="49292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484035"/>
      </p:ext>
    </p:extLst>
  </p:cSld>
  <p:clrMapOvr>
    <a:masterClrMapping/>
  </p:clrMapOvr>
  <p:transition>
    <p:zo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5" name="Picture 9" descr="II_rahmen_neu_titel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14"/>
          <p:cNvSpPr txBox="1">
            <a:spLocks noChangeArrowheads="1"/>
          </p:cNvSpPr>
          <p:nvPr userDrawn="1"/>
        </p:nvSpPr>
        <p:spPr bwMode="auto">
          <a:xfrm>
            <a:off x="7318375" y="6497638"/>
            <a:ext cx="1727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r">
              <a:defRPr/>
            </a:pPr>
            <a:r>
              <a:rPr lang="de-DE" sz="1600" b="1" dirty="0" smtClean="0">
                <a:solidFill>
                  <a:srgbClr val="EEECE1"/>
                </a:solidFill>
                <a:latin typeface="Calibri"/>
              </a:rPr>
              <a:t>www.avedas.com</a:t>
            </a:r>
            <a:endParaRPr lang="de-DE" sz="1600" b="1" dirty="0">
              <a:solidFill>
                <a:srgbClr val="EEECE1"/>
              </a:solidFill>
              <a:latin typeface="Calibri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14620"/>
            <a:ext cx="9144000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2" descr="\\SERVER\fileserv\Marketing\AVEDAS\_Logo\logo_avedas_research_information_systems_09-2010.jp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30" y="169016"/>
            <a:ext cx="3070126" cy="95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61523"/>
      </p:ext>
    </p:extLst>
  </p:cSld>
  <p:clrMapOvr>
    <a:masterClrMapping/>
  </p:clrMapOvr>
  <p:hf hdr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98710"/>
            <a:ext cx="8042294" cy="461665"/>
          </a:xfrm>
        </p:spPr>
        <p:txBody>
          <a:bodyPr/>
          <a:lstStyle>
            <a:lvl1pPr>
              <a:defRPr sz="24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42911" y="1571612"/>
            <a:ext cx="8286808" cy="49292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3108692"/>
      </p:ext>
    </p:extLst>
  </p:cSld>
  <p:clrMapOvr>
    <a:masterClrMapping/>
  </p:clrMapOvr>
  <p:transition>
    <p:zo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98710"/>
            <a:ext cx="8042294" cy="461665"/>
          </a:xfrm>
        </p:spPr>
        <p:txBody>
          <a:bodyPr/>
          <a:lstStyle>
            <a:lvl1pPr>
              <a:defRPr sz="24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42911" y="1571612"/>
            <a:ext cx="8286808" cy="49292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207696"/>
      </p:ext>
    </p:extLst>
  </p:cSld>
  <p:clrMapOvr>
    <a:masterClrMapping/>
  </p:clrMapOvr>
  <p:transition>
    <p:zo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42911" y="1571612"/>
            <a:ext cx="8286808" cy="49292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8041424"/>
      </p:ext>
    </p:extLst>
  </p:cSld>
  <p:clrMapOvr>
    <a:masterClrMapping/>
  </p:clrMapOvr>
  <p:transition>
    <p:zo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42911" y="1571612"/>
            <a:ext cx="8286808" cy="49292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787354"/>
      </p:ext>
    </p:extLst>
  </p:cSld>
  <p:clrMapOvr>
    <a:masterClrMapping/>
  </p:clrMapOvr>
  <p:transition>
    <p:zo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93544"/>
            <a:ext cx="6336704" cy="6649200"/>
          </a:xfrm>
        </p:spPr>
        <p:txBody>
          <a:bodyPr/>
          <a:lstStyle>
            <a:lvl1pPr marL="182563" indent="-182563">
              <a:spcBef>
                <a:spcPts val="300"/>
              </a:spcBef>
              <a:spcAft>
                <a:spcPts val="300"/>
              </a:spcAft>
              <a:defRPr/>
            </a:lvl1pPr>
            <a:lvl2pPr marL="539750" indent="-182563">
              <a:spcBef>
                <a:spcPts val="300"/>
              </a:spcBef>
              <a:spcAft>
                <a:spcPts val="300"/>
              </a:spcAft>
              <a:tabLst/>
              <a:defRPr/>
            </a:lvl2pPr>
            <a:lvl3pPr marL="895350" indent="-182563">
              <a:spcBef>
                <a:spcPts val="300"/>
              </a:spcBef>
              <a:spcAft>
                <a:spcPts val="300"/>
              </a:spcAft>
              <a:defRPr/>
            </a:lvl3pPr>
            <a:lvl4pPr marL="1252538" indent="-173038">
              <a:spcBef>
                <a:spcPts val="300"/>
              </a:spcBef>
              <a:spcAft>
                <a:spcPts val="300"/>
              </a:spcAft>
              <a:defRPr/>
            </a:lvl4pPr>
            <a:lvl5pPr marL="1619250" indent="-184150">
              <a:spcBef>
                <a:spcPts val="300"/>
              </a:spcBef>
              <a:spcAft>
                <a:spcPts val="300"/>
              </a:spcAft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258066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93544"/>
            <a:ext cx="6336704" cy="6649200"/>
          </a:xfrm>
        </p:spPr>
        <p:txBody>
          <a:bodyPr/>
          <a:lstStyle>
            <a:lvl1pPr marL="182563" indent="-182563">
              <a:spcBef>
                <a:spcPts val="300"/>
              </a:spcBef>
              <a:spcAft>
                <a:spcPts val="300"/>
              </a:spcAft>
              <a:defRPr/>
            </a:lvl1pPr>
            <a:lvl2pPr marL="539750" indent="-182563">
              <a:spcBef>
                <a:spcPts val="300"/>
              </a:spcBef>
              <a:spcAft>
                <a:spcPts val="300"/>
              </a:spcAft>
              <a:tabLst/>
              <a:defRPr/>
            </a:lvl2pPr>
            <a:lvl3pPr marL="895350" indent="-182563">
              <a:spcBef>
                <a:spcPts val="300"/>
              </a:spcBef>
              <a:spcAft>
                <a:spcPts val="300"/>
              </a:spcAft>
              <a:defRPr/>
            </a:lvl3pPr>
            <a:lvl4pPr marL="1252538" indent="-173038">
              <a:spcBef>
                <a:spcPts val="300"/>
              </a:spcBef>
              <a:spcAft>
                <a:spcPts val="300"/>
              </a:spcAft>
              <a:defRPr/>
            </a:lvl4pPr>
            <a:lvl5pPr marL="1619250" indent="-184150">
              <a:spcBef>
                <a:spcPts val="300"/>
              </a:spcBef>
              <a:spcAft>
                <a:spcPts val="300"/>
              </a:spcAft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73846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slideLayout" Target="../slideLayouts/slideLayout38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slideLayout" Target="../slideLayouts/slideLayout37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5201" name="Picture 1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0" y="0"/>
            <a:ext cx="9144000" cy="678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0595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741120" y="142852"/>
            <a:ext cx="5256212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dirty="0" smtClean="0"/>
              <a:t>Titelmasterformat durch Klicken bearbeiten</a:t>
            </a:r>
          </a:p>
        </p:txBody>
      </p:sp>
      <p:sp>
        <p:nvSpPr>
          <p:cNvPr id="879620" name="Rectangle 4"/>
          <p:cNvSpPr>
            <a:spLocks noChangeArrowheads="1"/>
          </p:cNvSpPr>
          <p:nvPr/>
        </p:nvSpPr>
        <p:spPr bwMode="auto">
          <a:xfrm>
            <a:off x="7112000" y="6613525"/>
            <a:ext cx="1905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A20E54E8-9264-4971-ACB1-EFF0471CC7DC}" type="slidenum">
              <a:rPr lang="de-DE" sz="1000">
                <a:solidFill>
                  <a:srgbClr val="000000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‹Nr.›</a:t>
            </a:fld>
            <a:endParaRPr lang="de-DE" sz="1000" dirty="0">
              <a:solidFill>
                <a:srgbClr val="000000"/>
              </a:solidFill>
            </a:endParaRPr>
          </a:p>
        </p:txBody>
      </p:sp>
      <p:sp>
        <p:nvSpPr>
          <p:cNvPr id="879621" name="Rectangle 5"/>
          <p:cNvSpPr>
            <a:spLocks noChangeArrowheads="1"/>
          </p:cNvSpPr>
          <p:nvPr/>
        </p:nvSpPr>
        <p:spPr bwMode="auto">
          <a:xfrm>
            <a:off x="146050" y="6613525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1000" dirty="0">
                <a:solidFill>
                  <a:srgbClr val="000000"/>
                </a:solidFill>
                <a:cs typeface="Times New Roman" pitchFamily="18" charset="0"/>
              </a:rPr>
              <a:t>©</a:t>
            </a:r>
            <a:r>
              <a:rPr lang="de-DE" sz="1000" dirty="0">
                <a:solidFill>
                  <a:srgbClr val="000000"/>
                </a:solidFill>
              </a:rPr>
              <a:t> AVEDAS </a:t>
            </a:r>
            <a:r>
              <a:rPr lang="de-DE" sz="1000" dirty="0" smtClean="0">
                <a:solidFill>
                  <a:srgbClr val="000000"/>
                </a:solidFill>
              </a:rPr>
              <a:t>AG</a:t>
            </a:r>
            <a:endParaRPr lang="de-DE" sz="1000" dirty="0">
              <a:solidFill>
                <a:srgbClr val="000000"/>
              </a:solidFill>
            </a:endParaRPr>
          </a:p>
        </p:txBody>
      </p:sp>
      <p:sp>
        <p:nvSpPr>
          <p:cNvPr id="110598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815562" y="1403367"/>
            <a:ext cx="789984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87" r:id="rId15"/>
    <p:sldLayoutId id="2147483695" r:id="rId16"/>
    <p:sldLayoutId id="2147483700" r:id="rId17"/>
    <p:sldLayoutId id="2147483701" r:id="rId18"/>
  </p:sldLayoutIdLst>
  <p:transition>
    <p:zoom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000" b="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Calibri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Calibri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Calibri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Calibri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Calibri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Calibri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Calibri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Calibri" pitchFamily="34" charset="0"/>
        </a:defRPr>
      </a:lvl9pPr>
    </p:titleStyle>
    <p:bodyStyle>
      <a:lvl1pPr marL="182563" indent="-182563" algn="l" rtl="0" eaLnBrk="1" fontAlgn="base" hangingPunct="1">
        <a:spcBef>
          <a:spcPts val="600"/>
        </a:spcBef>
        <a:spcAft>
          <a:spcPct val="0"/>
        </a:spcAft>
        <a:buClr>
          <a:srgbClr val="0A50A0"/>
        </a:buClr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182563" algn="l" rtl="0" eaLnBrk="1" fontAlgn="base" hangingPunct="1">
        <a:spcBef>
          <a:spcPts val="600"/>
        </a:spcBef>
        <a:spcAft>
          <a:spcPct val="0"/>
        </a:spcAft>
        <a:buClr>
          <a:srgbClr val="0A50A0"/>
        </a:buClr>
        <a:buChar char="•"/>
        <a:defRPr>
          <a:solidFill>
            <a:schemeClr val="tx1"/>
          </a:solidFill>
          <a:latin typeface="+mn-lt"/>
        </a:defRPr>
      </a:lvl2pPr>
      <a:lvl3pPr marL="895350" indent="-182563" algn="l" rtl="0" eaLnBrk="1" fontAlgn="base" hangingPunct="1">
        <a:spcBef>
          <a:spcPts val="600"/>
        </a:spcBef>
        <a:spcAft>
          <a:spcPct val="0"/>
        </a:spcAft>
        <a:buClr>
          <a:srgbClr val="0A50A0"/>
        </a:buClr>
        <a:buChar char="•"/>
        <a:defRPr sz="1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0A50A0"/>
        </a:buClr>
        <a:buChar char="•"/>
        <a:defRPr sz="12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0A50A0"/>
        </a:buClr>
        <a:buChar char="•"/>
        <a:defRPr sz="12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0A50A0"/>
        </a:buClr>
        <a:buChar char="•"/>
        <a:defRPr sz="12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0A50A0"/>
        </a:buClr>
        <a:buChar char="•"/>
        <a:defRPr sz="12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0A50A0"/>
        </a:buClr>
        <a:buChar char="•"/>
        <a:defRPr sz="12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0A50A0"/>
        </a:buClr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5201" name="Picture 1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0" y="0"/>
            <a:ext cx="9144000" cy="678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0595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741120" y="142852"/>
            <a:ext cx="5256212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dirty="0" smtClean="0"/>
              <a:t>Titelmasterformat durch Klicken bearbeiten</a:t>
            </a:r>
          </a:p>
        </p:txBody>
      </p:sp>
      <p:sp>
        <p:nvSpPr>
          <p:cNvPr id="879620" name="Rectangle 4"/>
          <p:cNvSpPr>
            <a:spLocks noChangeArrowheads="1"/>
          </p:cNvSpPr>
          <p:nvPr/>
        </p:nvSpPr>
        <p:spPr bwMode="auto">
          <a:xfrm>
            <a:off x="7112000" y="6613525"/>
            <a:ext cx="1905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A20E54E8-9264-4971-ACB1-EFF0471CC7DC}" type="slidenum">
              <a:rPr lang="de-DE" sz="1000">
                <a:solidFill>
                  <a:srgbClr val="000000"/>
                </a:solidFill>
                <a:latin typeface="Calibri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‹Nr.›</a:t>
            </a:fld>
            <a:endParaRPr lang="de-DE" sz="1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79621" name="Rectangle 5"/>
          <p:cNvSpPr>
            <a:spLocks noChangeArrowheads="1"/>
          </p:cNvSpPr>
          <p:nvPr/>
        </p:nvSpPr>
        <p:spPr bwMode="auto">
          <a:xfrm>
            <a:off x="146050" y="6613525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1000" dirty="0">
                <a:solidFill>
                  <a:srgbClr val="000000"/>
                </a:solidFill>
                <a:latin typeface="Calibri"/>
                <a:cs typeface="Times New Roman" pitchFamily="18" charset="0"/>
              </a:rPr>
              <a:t>©</a:t>
            </a:r>
            <a:r>
              <a:rPr lang="de-DE" sz="1000" dirty="0">
                <a:solidFill>
                  <a:srgbClr val="000000"/>
                </a:solidFill>
                <a:latin typeface="Calibri"/>
              </a:rPr>
              <a:t> AVEDAS </a:t>
            </a:r>
            <a:r>
              <a:rPr lang="de-DE" sz="1000" dirty="0" smtClean="0">
                <a:solidFill>
                  <a:srgbClr val="000000"/>
                </a:solidFill>
                <a:latin typeface="Calibri"/>
              </a:rPr>
              <a:t>AG</a:t>
            </a:r>
            <a:endParaRPr lang="de-DE" sz="1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598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815562" y="1403367"/>
            <a:ext cx="789984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394902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  <p:sldLayoutId id="2147483726" r:id="rId18"/>
    <p:sldLayoutId id="2147483727" r:id="rId19"/>
    <p:sldLayoutId id="2147483728" r:id="rId20"/>
  </p:sldLayoutIdLst>
  <p:transition>
    <p:zoom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000" b="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Calibri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Calibri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Calibri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Calibri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Calibri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Calibri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Calibri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Calibri" pitchFamily="34" charset="0"/>
        </a:defRPr>
      </a:lvl9pPr>
    </p:titleStyle>
    <p:bodyStyle>
      <a:lvl1pPr marL="182563" indent="-182563" algn="l" rtl="0" eaLnBrk="1" fontAlgn="base" hangingPunct="1">
        <a:spcBef>
          <a:spcPts val="600"/>
        </a:spcBef>
        <a:spcAft>
          <a:spcPct val="0"/>
        </a:spcAft>
        <a:buClr>
          <a:srgbClr val="0A50A0"/>
        </a:buClr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182563" algn="l" rtl="0" eaLnBrk="1" fontAlgn="base" hangingPunct="1">
        <a:spcBef>
          <a:spcPts val="600"/>
        </a:spcBef>
        <a:spcAft>
          <a:spcPct val="0"/>
        </a:spcAft>
        <a:buClr>
          <a:srgbClr val="0A50A0"/>
        </a:buClr>
        <a:buChar char="•"/>
        <a:defRPr>
          <a:solidFill>
            <a:schemeClr val="tx1"/>
          </a:solidFill>
          <a:latin typeface="+mn-lt"/>
        </a:defRPr>
      </a:lvl2pPr>
      <a:lvl3pPr marL="895350" indent="-182563" algn="l" rtl="0" eaLnBrk="1" fontAlgn="base" hangingPunct="1">
        <a:spcBef>
          <a:spcPts val="600"/>
        </a:spcBef>
        <a:spcAft>
          <a:spcPct val="0"/>
        </a:spcAft>
        <a:buClr>
          <a:srgbClr val="0A50A0"/>
        </a:buClr>
        <a:buChar char="•"/>
        <a:defRPr sz="1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0A50A0"/>
        </a:buClr>
        <a:buChar char="•"/>
        <a:defRPr sz="12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0A50A0"/>
        </a:buClr>
        <a:buChar char="•"/>
        <a:defRPr sz="12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0A50A0"/>
        </a:buClr>
        <a:buChar char="•"/>
        <a:defRPr sz="12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0A50A0"/>
        </a:buClr>
        <a:buChar char="•"/>
        <a:defRPr sz="12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0A50A0"/>
        </a:buClr>
        <a:buChar char="•"/>
        <a:defRPr sz="12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0A50A0"/>
        </a:buClr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26" Type="http://schemas.microsoft.com/office/2007/relationships/diagramDrawing" Target="../diagrams/drawing5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5" Type="http://schemas.openxmlformats.org/officeDocument/2006/relationships/diagramColors" Target="../diagrams/colors5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1" Type="http://schemas.openxmlformats.org/officeDocument/2006/relationships/slideLayout" Target="../slideLayouts/slideLayout33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openxmlformats.org/officeDocument/2006/relationships/diagramQuickStyle" Target="../diagrams/quickStyle5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23" Type="http://schemas.openxmlformats.org/officeDocument/2006/relationships/diagramLayout" Target="../diagrams/layout5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Relationship Id="rId22" Type="http://schemas.openxmlformats.org/officeDocument/2006/relationships/diagramData" Target="../diagrams/data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0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0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2"/>
          <p:cNvSpPr>
            <a:spLocks noChangeArrowheads="1"/>
          </p:cNvSpPr>
          <p:nvPr/>
        </p:nvSpPr>
        <p:spPr bwMode="auto">
          <a:xfrm>
            <a:off x="179512" y="1556792"/>
            <a:ext cx="880618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400" b="1" dirty="0" smtClean="0"/>
              <a:t>Towards 2020: AVEDAS view on the future of CRIS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Brussels 11/09/2012</a:t>
            </a:r>
            <a:endParaRPr lang="en-GB" sz="2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Text Box 14"/>
          <p:cNvSpPr txBox="1">
            <a:spLocks noChangeArrowheads="1"/>
          </p:cNvSpPr>
          <p:nvPr/>
        </p:nvSpPr>
        <p:spPr bwMode="auto">
          <a:xfrm>
            <a:off x="48196" y="6496893"/>
            <a:ext cx="531589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en-GB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Rudolf Weiss</a:t>
            </a:r>
            <a:endParaRPr lang="en-GB" sz="1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4357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Topics for today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CRIS history: A view already given in Prague.</a:t>
            </a:r>
          </a:p>
          <a:p>
            <a:endParaRPr lang="en-GB" dirty="0" smtClean="0"/>
          </a:p>
          <a:p>
            <a:r>
              <a:rPr lang="en-GB" dirty="0"/>
              <a:t>Evolving Research Information Ecosystem</a:t>
            </a:r>
          </a:p>
          <a:p>
            <a:endParaRPr lang="en-GB" dirty="0" smtClean="0"/>
          </a:p>
          <a:p>
            <a:r>
              <a:rPr lang="en-GB" dirty="0" smtClean="0"/>
              <a:t>Trends relevant to AVEDAS view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What role we think CRIS may play over the next few years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7F7F7F"/>
                </a:solidFill>
              </a:rPr>
              <a:t>CONVERIS demo: At any other time!</a:t>
            </a:r>
            <a:endParaRPr lang="en-GB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9706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rapidly evolving Research Information Ecosystem</a:t>
            </a:r>
            <a:endParaRPr lang="en-GB" dirty="0"/>
          </a:p>
        </p:txBody>
      </p:sp>
      <p:sp>
        <p:nvSpPr>
          <p:cNvPr id="4" name="ZoneTexte 3"/>
          <p:cNvSpPr txBox="1"/>
          <p:nvPr/>
        </p:nvSpPr>
        <p:spPr>
          <a:xfrm>
            <a:off x="611560" y="1124744"/>
            <a:ext cx="1375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Social Media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7504" y="1844824"/>
            <a:ext cx="10834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Facebook</a:t>
            </a:r>
          </a:p>
        </p:txBody>
      </p:sp>
      <p:sp>
        <p:nvSpPr>
          <p:cNvPr id="6" name="Rectangle 5"/>
          <p:cNvSpPr/>
          <p:nvPr/>
        </p:nvSpPr>
        <p:spPr>
          <a:xfrm>
            <a:off x="2843808" y="1052736"/>
            <a:ext cx="976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LinkedIn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619672" y="1907540"/>
            <a:ext cx="8568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Twitter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3707904" y="5157192"/>
            <a:ext cx="1076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OpenAire</a:t>
            </a:r>
            <a:endParaRPr lang="en-GB" dirty="0" smtClean="0"/>
          </a:p>
        </p:txBody>
      </p:sp>
      <p:sp>
        <p:nvSpPr>
          <p:cNvPr id="9" name="Rectangle 8"/>
          <p:cNvSpPr/>
          <p:nvPr/>
        </p:nvSpPr>
        <p:spPr>
          <a:xfrm>
            <a:off x="2915816" y="6165304"/>
            <a:ext cx="13712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Open Access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95736" y="5661248"/>
            <a:ext cx="1742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Sherpa / </a:t>
            </a:r>
            <a:r>
              <a:rPr lang="en-GB" dirty="0" err="1" smtClean="0"/>
              <a:t>RoMEO</a:t>
            </a:r>
            <a:endParaRPr lang="en-GB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5872837" y="3717032"/>
            <a:ext cx="7873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ORCID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424565" y="3284984"/>
            <a:ext cx="26648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Communication Standards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360669" y="3933056"/>
            <a:ext cx="710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CERIF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848501" y="3717032"/>
            <a:ext cx="864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CASRAI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076056" y="5445224"/>
            <a:ext cx="8502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Google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292211" y="908720"/>
            <a:ext cx="18517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Research funders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56176" y="1700808"/>
            <a:ext cx="22389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Research Professional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244408" y="2204864"/>
            <a:ext cx="6601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Pivot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184979" y="1052736"/>
            <a:ext cx="14071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GrantsFinder</a:t>
            </a:r>
            <a:endParaRPr lang="en-GB" dirty="0" smtClean="0"/>
          </a:p>
        </p:txBody>
      </p:sp>
      <p:sp>
        <p:nvSpPr>
          <p:cNvPr id="21" name="Rectangle 20"/>
          <p:cNvSpPr/>
          <p:nvPr/>
        </p:nvSpPr>
        <p:spPr>
          <a:xfrm>
            <a:off x="4211960" y="5877272"/>
            <a:ext cx="11495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Publishers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39552" y="4077072"/>
            <a:ext cx="1499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Patent Offices</a:t>
            </a:r>
          </a:p>
        </p:txBody>
      </p:sp>
      <p:sp>
        <p:nvSpPr>
          <p:cNvPr id="23" name="Rectangle 22"/>
          <p:cNvSpPr/>
          <p:nvPr/>
        </p:nvSpPr>
        <p:spPr>
          <a:xfrm>
            <a:off x="8060709" y="3501008"/>
            <a:ext cx="5437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SAP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412637" y="4077072"/>
            <a:ext cx="9245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Agresso</a:t>
            </a:r>
            <a:endParaRPr lang="en-GB" dirty="0" smtClean="0"/>
          </a:p>
        </p:txBody>
      </p:sp>
      <p:sp>
        <p:nvSpPr>
          <p:cNvPr id="25" name="Rectangle 24"/>
          <p:cNvSpPr/>
          <p:nvPr/>
        </p:nvSpPr>
        <p:spPr>
          <a:xfrm>
            <a:off x="1187624" y="242088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COS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259632" y="3140968"/>
            <a:ext cx="6576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VIVO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940152" y="5805264"/>
            <a:ext cx="16279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Web of Science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436096" y="6309320"/>
            <a:ext cx="735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SciVal</a:t>
            </a:r>
            <a:endParaRPr lang="en-GB" dirty="0" smtClean="0"/>
          </a:p>
        </p:txBody>
      </p:sp>
      <p:sp>
        <p:nvSpPr>
          <p:cNvPr id="29" name="Rectangle 28"/>
          <p:cNvSpPr/>
          <p:nvPr/>
        </p:nvSpPr>
        <p:spPr>
          <a:xfrm>
            <a:off x="4000629" y="2771636"/>
            <a:ext cx="1428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Web services</a:t>
            </a:r>
            <a:endParaRPr lang="en-GB" dirty="0"/>
          </a:p>
        </p:txBody>
      </p:sp>
      <p:sp>
        <p:nvSpPr>
          <p:cNvPr id="30" name="Rectangle 29"/>
          <p:cNvSpPr/>
          <p:nvPr/>
        </p:nvSpPr>
        <p:spPr>
          <a:xfrm>
            <a:off x="1478365" y="6165304"/>
            <a:ext cx="10054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CrossRef</a:t>
            </a:r>
            <a:endParaRPr lang="en-GB" dirty="0" smtClean="0"/>
          </a:p>
        </p:txBody>
      </p:sp>
      <p:sp>
        <p:nvSpPr>
          <p:cNvPr id="31" name="Rectangle 30"/>
          <p:cNvSpPr/>
          <p:nvPr/>
        </p:nvSpPr>
        <p:spPr>
          <a:xfrm>
            <a:off x="6516216" y="5301208"/>
            <a:ext cx="1415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Bibliometrics</a:t>
            </a:r>
            <a:endParaRPr lang="en-GB" dirty="0" smtClean="0"/>
          </a:p>
        </p:txBody>
      </p:sp>
      <p:sp>
        <p:nvSpPr>
          <p:cNvPr id="32" name="Rectangle 31"/>
          <p:cNvSpPr/>
          <p:nvPr/>
        </p:nvSpPr>
        <p:spPr>
          <a:xfrm>
            <a:off x="2555776" y="5013176"/>
            <a:ext cx="5765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LOD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323558" y="1475492"/>
            <a:ext cx="7362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Skype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121790" y="764704"/>
            <a:ext cx="1010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YouTube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115616" y="2204864"/>
            <a:ext cx="7056784" cy="2677656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2400" b="1" dirty="0" smtClean="0"/>
              <a:t>What is the future of CRIS?</a:t>
            </a:r>
          </a:p>
          <a:p>
            <a:pPr algn="ctr"/>
            <a:endParaRPr lang="en-GB" sz="2400" b="1" dirty="0" smtClean="0"/>
          </a:p>
          <a:p>
            <a:pPr marL="457200" indent="-457200">
              <a:buAutoNum type="alphaUcParenBoth"/>
            </a:pPr>
            <a:r>
              <a:rPr lang="en-GB" sz="2400" b="1" dirty="0" smtClean="0"/>
              <a:t>No future: Needs covered by other systems</a:t>
            </a:r>
          </a:p>
          <a:p>
            <a:pPr marL="457200" indent="-457200">
              <a:buAutoNum type="alphaUcParenBoth"/>
            </a:pPr>
            <a:endParaRPr lang="en-GB" sz="2400" b="1" dirty="0" smtClean="0"/>
          </a:p>
          <a:p>
            <a:pPr marL="457200" indent="-457200">
              <a:buAutoNum type="alphaUcParenBoth"/>
            </a:pPr>
            <a:r>
              <a:rPr lang="en-GB" sz="2400" b="1" dirty="0" smtClean="0"/>
              <a:t>A piece in the Puzzle.</a:t>
            </a:r>
          </a:p>
          <a:p>
            <a:endParaRPr lang="en-GB" sz="2400" b="1" dirty="0" smtClean="0"/>
          </a:p>
          <a:p>
            <a:pPr marL="457200" indent="-457200">
              <a:buAutoNum type="alphaUcParenBoth"/>
            </a:pPr>
            <a:r>
              <a:rPr lang="en-GB" sz="2400" b="1" dirty="0" smtClean="0"/>
              <a:t>A central piece in the Puzzle.</a:t>
            </a:r>
            <a:endParaRPr lang="en-GB" sz="2400" b="1" dirty="0"/>
          </a:p>
        </p:txBody>
      </p:sp>
      <p:sp>
        <p:nvSpPr>
          <p:cNvPr id="36" name="Rectangle 35"/>
          <p:cNvSpPr/>
          <p:nvPr/>
        </p:nvSpPr>
        <p:spPr>
          <a:xfrm>
            <a:off x="1204440" y="4787860"/>
            <a:ext cx="7752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MERIL</a:t>
            </a:r>
          </a:p>
        </p:txBody>
      </p:sp>
    </p:spTree>
    <p:extLst>
      <p:ext uri="{BB962C8B-B14F-4D97-AF65-F5344CB8AC3E}">
        <p14:creationId xmlns:p14="http://schemas.microsoft.com/office/powerpoint/2010/main" val="3908324922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 build="allAtOnce"/>
      <p:bldP spid="6" grpId="0" build="allAtOnce"/>
      <p:bldP spid="7" grpId="0" build="allAtOnce"/>
      <p:bldP spid="8" grpId="0" build="allAtOnce"/>
      <p:bldP spid="9" grpId="0" build="allAtOnce"/>
      <p:bldP spid="10" grpId="0" build="allAtOnce"/>
      <p:bldP spid="11" grpId="0" build="allAtOnce"/>
      <p:bldP spid="12" grpId="0" build="allAtOnce"/>
      <p:bldP spid="13" grpId="0" build="allAtOnce"/>
      <p:bldP spid="14" grpId="0" build="allAtOnce"/>
      <p:bldP spid="15" grpId="0" build="allAtOnce"/>
      <p:bldP spid="17" grpId="0" build="allAtOnce"/>
      <p:bldP spid="18" grpId="0" build="allAtOnce"/>
      <p:bldP spid="19" grpId="0" build="allAtOnce"/>
      <p:bldP spid="20" grpId="0" build="allAtOnce"/>
      <p:bldP spid="21" grpId="0" build="allAtOnce"/>
      <p:bldP spid="22" grpId="0" build="allAtOnce"/>
      <p:bldP spid="23" grpId="0" build="allAtOnce"/>
      <p:bldP spid="24" grpId="0" build="allAtOnce"/>
      <p:bldP spid="25" grpId="0" build="allAtOnce"/>
      <p:bldP spid="26" grpId="0" build="allAtOnce"/>
      <p:bldP spid="27" grpId="0" build="allAtOnce"/>
      <p:bldP spid="28" grpId="0" build="allAtOnce"/>
      <p:bldP spid="29" grpId="0" build="allAtOnce"/>
      <p:bldP spid="30" grpId="0" build="allAtOnce"/>
      <p:bldP spid="31" grpId="0" build="allAtOnce"/>
      <p:bldP spid="32" grpId="0" build="allAtOnce"/>
      <p:bldP spid="33" grpId="0" build="allAtOnce"/>
      <p:bldP spid="34" grpId="0" build="allAtOnce"/>
      <p:bldP spid="35" grpId="0" animBg="1"/>
      <p:bldP spid="36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Familiar trends…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0"/>
          </p:nvPr>
        </p:nvSpPr>
        <p:spPr>
          <a:xfrm>
            <a:off x="642910" y="732047"/>
            <a:ext cx="8501089" cy="4929201"/>
          </a:xfrm>
        </p:spPr>
        <p:txBody>
          <a:bodyPr/>
          <a:lstStyle/>
          <a:p>
            <a:r>
              <a:rPr lang="en-GB" dirty="0" smtClean="0"/>
              <a:t>Increasingly interdisciplinary research, open innovation =&gt; Facilitate expert finding and collaboration, but also increasing demands on ensuring compliance with regulations.</a:t>
            </a:r>
          </a:p>
          <a:p>
            <a:endParaRPr lang="en-GB" dirty="0" smtClean="0"/>
          </a:p>
          <a:p>
            <a:r>
              <a:rPr lang="en-GB" dirty="0" smtClean="0"/>
              <a:t>Increased use of social media =&gt; Integrated communication</a:t>
            </a:r>
          </a:p>
          <a:p>
            <a:endParaRPr lang="en-GB" dirty="0" smtClean="0"/>
          </a:p>
          <a:p>
            <a:r>
              <a:rPr lang="en-GB" dirty="0" smtClean="0"/>
              <a:t>Reduced funding, increasing competition =&gt; better real-time reporting for (strategic decision-making) and process efficiency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Everyone connected to everyone =&gt; More rapid change and increasing demands on flexibility</a:t>
            </a:r>
          </a:p>
          <a:p>
            <a:endParaRPr lang="en-GB" dirty="0"/>
          </a:p>
          <a:p>
            <a:r>
              <a:rPr lang="en-GB" dirty="0" smtClean="0"/>
              <a:t>Open Access, Evolving Ecosystem =&gt; Integration with </a:t>
            </a:r>
            <a:r>
              <a:rPr lang="en-GB" dirty="0" err="1"/>
              <a:t>OpenAire</a:t>
            </a:r>
            <a:r>
              <a:rPr lang="en-GB" dirty="0" smtClean="0"/>
              <a:t>, ORCID, </a:t>
            </a:r>
            <a:r>
              <a:rPr lang="en-GB" dirty="0"/>
              <a:t>LOD, </a:t>
            </a:r>
            <a:r>
              <a:rPr lang="en-GB" dirty="0" smtClean="0"/>
              <a:t>… extending use of standards (CERIF, CASRAI)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7682013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4348" y="98710"/>
            <a:ext cx="8042294" cy="461665"/>
          </a:xfrm>
        </p:spPr>
        <p:txBody>
          <a:bodyPr/>
          <a:lstStyle/>
          <a:p>
            <a:r>
              <a:rPr lang="en-GB" dirty="0" smtClean="0"/>
              <a:t>Challenges for Research Information Management remain?</a:t>
            </a:r>
            <a:endParaRPr lang="en-GB" dirty="0"/>
          </a:p>
        </p:txBody>
      </p:sp>
      <p:sp>
        <p:nvSpPr>
          <p:cNvPr id="4" name="ZoneTexte 3"/>
          <p:cNvSpPr txBox="1"/>
          <p:nvPr/>
        </p:nvSpPr>
        <p:spPr>
          <a:xfrm>
            <a:off x="611560" y="1124744"/>
            <a:ext cx="1375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Social Media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7504" y="1844824"/>
            <a:ext cx="10834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Facebook</a:t>
            </a:r>
          </a:p>
        </p:txBody>
      </p:sp>
      <p:sp>
        <p:nvSpPr>
          <p:cNvPr id="6" name="Rectangle 5"/>
          <p:cNvSpPr/>
          <p:nvPr/>
        </p:nvSpPr>
        <p:spPr>
          <a:xfrm>
            <a:off x="2843808" y="1052736"/>
            <a:ext cx="976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LinkedIn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619672" y="1907540"/>
            <a:ext cx="8568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Twitter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3707904" y="5157192"/>
            <a:ext cx="1076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OpenAire</a:t>
            </a:r>
            <a:endParaRPr lang="en-GB" dirty="0" smtClean="0"/>
          </a:p>
        </p:txBody>
      </p:sp>
      <p:sp>
        <p:nvSpPr>
          <p:cNvPr id="9" name="Rectangle 8"/>
          <p:cNvSpPr/>
          <p:nvPr/>
        </p:nvSpPr>
        <p:spPr>
          <a:xfrm>
            <a:off x="2915816" y="6165304"/>
            <a:ext cx="13712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Open Access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95736" y="5661248"/>
            <a:ext cx="1742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Sherpa / </a:t>
            </a:r>
            <a:r>
              <a:rPr lang="en-GB" dirty="0" err="1" smtClean="0"/>
              <a:t>RoMEO</a:t>
            </a:r>
            <a:endParaRPr lang="en-GB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5508104" y="3717032"/>
            <a:ext cx="7873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ORCID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059832" y="3284984"/>
            <a:ext cx="26648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Communication Standards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995936" y="3933056"/>
            <a:ext cx="710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CERIF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483768" y="3717032"/>
            <a:ext cx="864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CASRAI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076056" y="5445224"/>
            <a:ext cx="8502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Google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292211" y="908720"/>
            <a:ext cx="18517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Research funders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56176" y="1700808"/>
            <a:ext cx="22389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Research Professional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244408" y="2204864"/>
            <a:ext cx="6601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Pivot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184979" y="1052736"/>
            <a:ext cx="14071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GrantsFinder</a:t>
            </a:r>
            <a:endParaRPr lang="en-GB" dirty="0" smtClean="0"/>
          </a:p>
        </p:txBody>
      </p:sp>
      <p:sp>
        <p:nvSpPr>
          <p:cNvPr id="21" name="Rectangle 20"/>
          <p:cNvSpPr/>
          <p:nvPr/>
        </p:nvSpPr>
        <p:spPr>
          <a:xfrm>
            <a:off x="4211960" y="5877272"/>
            <a:ext cx="11495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Publishers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39552" y="4221088"/>
            <a:ext cx="1499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Patent Offices</a:t>
            </a:r>
          </a:p>
        </p:txBody>
      </p:sp>
      <p:sp>
        <p:nvSpPr>
          <p:cNvPr id="23" name="Rectangle 22"/>
          <p:cNvSpPr/>
          <p:nvPr/>
        </p:nvSpPr>
        <p:spPr>
          <a:xfrm>
            <a:off x="8060709" y="3501008"/>
            <a:ext cx="5437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SAP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412637" y="4077072"/>
            <a:ext cx="9245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Agresso</a:t>
            </a:r>
            <a:endParaRPr lang="en-GB" dirty="0" smtClean="0"/>
          </a:p>
        </p:txBody>
      </p:sp>
      <p:sp>
        <p:nvSpPr>
          <p:cNvPr id="25" name="Rectangle 24"/>
          <p:cNvSpPr/>
          <p:nvPr/>
        </p:nvSpPr>
        <p:spPr>
          <a:xfrm>
            <a:off x="1187624" y="242088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COS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259632" y="3140968"/>
            <a:ext cx="6576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VIVO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940152" y="5805264"/>
            <a:ext cx="16279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Web of Science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436096" y="6309320"/>
            <a:ext cx="735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SciVal</a:t>
            </a:r>
            <a:endParaRPr lang="en-GB" dirty="0" smtClean="0"/>
          </a:p>
        </p:txBody>
      </p:sp>
      <p:sp>
        <p:nvSpPr>
          <p:cNvPr id="29" name="Rectangle 28"/>
          <p:cNvSpPr/>
          <p:nvPr/>
        </p:nvSpPr>
        <p:spPr>
          <a:xfrm>
            <a:off x="3635896" y="2771636"/>
            <a:ext cx="1428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Web services</a:t>
            </a:r>
            <a:endParaRPr lang="en-GB" dirty="0"/>
          </a:p>
        </p:txBody>
      </p:sp>
      <p:sp>
        <p:nvSpPr>
          <p:cNvPr id="30" name="Rectangle 29"/>
          <p:cNvSpPr/>
          <p:nvPr/>
        </p:nvSpPr>
        <p:spPr>
          <a:xfrm>
            <a:off x="1478365" y="6165304"/>
            <a:ext cx="10054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CrossRef</a:t>
            </a:r>
            <a:endParaRPr lang="en-GB" dirty="0" smtClean="0"/>
          </a:p>
        </p:txBody>
      </p:sp>
      <p:sp>
        <p:nvSpPr>
          <p:cNvPr id="31" name="Rectangle 30"/>
          <p:cNvSpPr/>
          <p:nvPr/>
        </p:nvSpPr>
        <p:spPr>
          <a:xfrm>
            <a:off x="6516216" y="5301208"/>
            <a:ext cx="1415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Bibliometrics</a:t>
            </a:r>
            <a:endParaRPr lang="en-GB" dirty="0" smtClean="0"/>
          </a:p>
        </p:txBody>
      </p:sp>
      <p:sp>
        <p:nvSpPr>
          <p:cNvPr id="32" name="Rectangle 31"/>
          <p:cNvSpPr/>
          <p:nvPr/>
        </p:nvSpPr>
        <p:spPr>
          <a:xfrm>
            <a:off x="2555776" y="5013176"/>
            <a:ext cx="5765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LOD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323558" y="1475492"/>
            <a:ext cx="7362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Skype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121790" y="764704"/>
            <a:ext cx="1010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YouTube</a:t>
            </a:r>
          </a:p>
        </p:txBody>
      </p:sp>
      <p:sp>
        <p:nvSpPr>
          <p:cNvPr id="35" name="Rectangle 34"/>
          <p:cNvSpPr/>
          <p:nvPr/>
        </p:nvSpPr>
        <p:spPr>
          <a:xfrm>
            <a:off x="611560" y="1988840"/>
            <a:ext cx="7920880" cy="3046988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2400" b="1" dirty="0" smtClean="0"/>
              <a:t>How to balance:</a:t>
            </a:r>
          </a:p>
          <a:p>
            <a:endParaRPr lang="en-GB" sz="2400" b="1" dirty="0" smtClean="0"/>
          </a:p>
          <a:p>
            <a:pPr marL="342900" indent="-342900">
              <a:buFont typeface="Arial"/>
              <a:buChar char="•"/>
            </a:pPr>
            <a:r>
              <a:rPr lang="en-GB" sz="2400" b="1" dirty="0" smtClean="0"/>
              <a:t>unstructured vs. structured information?</a:t>
            </a:r>
          </a:p>
          <a:p>
            <a:pPr marL="342900" indent="-342900">
              <a:buFont typeface="Arial"/>
              <a:buChar char="•"/>
            </a:pPr>
            <a:endParaRPr lang="en-GB" sz="2400" b="1" dirty="0"/>
          </a:p>
          <a:p>
            <a:pPr marL="342900" indent="-342900">
              <a:buFont typeface="Arial"/>
              <a:buChar char="•"/>
            </a:pPr>
            <a:r>
              <a:rPr lang="en-GB" sz="2400" b="1" dirty="0" smtClean="0"/>
              <a:t>free communication vs. systematic processes?</a:t>
            </a:r>
          </a:p>
          <a:p>
            <a:pPr marL="342900" indent="-342900">
              <a:buFont typeface="Arial"/>
              <a:buChar char="•"/>
            </a:pPr>
            <a:endParaRPr lang="en-GB" sz="2400" b="1" dirty="0"/>
          </a:p>
          <a:p>
            <a:pPr marL="342900" indent="-342900">
              <a:buFont typeface="Arial"/>
              <a:buChar char="•"/>
            </a:pPr>
            <a:r>
              <a:rPr lang="en-GB" sz="2400" b="1" dirty="0" smtClean="0"/>
              <a:t>replacing vs. integrating? </a:t>
            </a:r>
          </a:p>
          <a:p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807547428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CRIS for the next few years…</a:t>
            </a:r>
            <a:endParaRPr lang="en-GB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10"/>
          </p:nvPr>
        </p:nvSpPr>
        <p:spPr>
          <a:xfrm>
            <a:off x="642911" y="2814027"/>
            <a:ext cx="8286808" cy="127727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>
              <a:buNone/>
            </a:pPr>
            <a:r>
              <a:rPr lang="en-GB" dirty="0" smtClean="0"/>
              <a:t>Is expected to be (B) =&gt; (C), i.e.:</a:t>
            </a:r>
          </a:p>
          <a:p>
            <a:pPr marL="0" indent="0">
              <a:buNone/>
            </a:pPr>
            <a:r>
              <a:rPr lang="en-GB" b="1" dirty="0" smtClean="0"/>
              <a:t>a </a:t>
            </a:r>
            <a:r>
              <a:rPr lang="en-GB" b="1" dirty="0"/>
              <a:t>highly </a:t>
            </a:r>
            <a:r>
              <a:rPr lang="en-GB" b="1" dirty="0" smtClean="0"/>
              <a:t>interconnected, increasingly central </a:t>
            </a:r>
            <a:r>
              <a:rPr lang="en-GB" b="1" dirty="0"/>
              <a:t>piece in the Puzzle, across </a:t>
            </a:r>
            <a:r>
              <a:rPr lang="en-GB" b="1" dirty="0" smtClean="0"/>
              <a:t>a growing spectrum of </a:t>
            </a:r>
            <a:r>
              <a:rPr lang="en-GB" b="1" dirty="0"/>
              <a:t>research </a:t>
            </a:r>
            <a:r>
              <a:rPr lang="en-GB" b="1" dirty="0" smtClean="0"/>
              <a:t>information.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423908176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Next Generation CONVERIS Research Information System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0"/>
          </p:nvPr>
        </p:nvSpPr>
        <p:spPr>
          <a:xfrm>
            <a:off x="683568" y="2996952"/>
            <a:ext cx="8027656" cy="1077218"/>
          </a:xfrm>
          <a:solidFill>
            <a:srgbClr val="FFFFFF">
              <a:alpha val="85000"/>
            </a:srgbClr>
          </a:solidFill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de-DE" sz="4000" b="1" dirty="0" err="1" smtClean="0">
                <a:latin typeface="Calibri" pitchFamily="34" charset="0"/>
                <a:cs typeface="Calibri" pitchFamily="34" charset="0"/>
              </a:rPr>
              <a:t>Convergence</a:t>
            </a:r>
            <a:r>
              <a:rPr lang="de-DE" sz="2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de-DE" dirty="0" err="1" smtClean="0">
                <a:latin typeface="Calibri" pitchFamily="34" charset="0"/>
                <a:cs typeface="Calibri" pitchFamily="34" charset="0"/>
              </a:rPr>
              <a:t>of</a:t>
            </a:r>
            <a:r>
              <a:rPr lang="de-DE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de-DE" b="1" dirty="0">
                <a:latin typeface="Calibri" pitchFamily="34" charset="0"/>
                <a:cs typeface="Calibri" pitchFamily="34" charset="0"/>
              </a:rPr>
              <a:t>Service </a:t>
            </a:r>
            <a:r>
              <a:rPr lang="de-DE" b="1" dirty="0" smtClean="0">
                <a:latin typeface="Calibri" pitchFamily="34" charset="0"/>
                <a:cs typeface="Calibri" pitchFamily="34" charset="0"/>
              </a:rPr>
              <a:t>Orientation</a:t>
            </a:r>
            <a:r>
              <a:rPr lang="de-DE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de-DE" b="1" dirty="0" smtClean="0">
                <a:latin typeface="Calibri" pitchFamily="34" charset="0"/>
                <a:cs typeface="Calibri" pitchFamily="34" charset="0"/>
              </a:rPr>
              <a:t>Research Information</a:t>
            </a:r>
            <a:r>
              <a:rPr lang="de-DE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de-DE" b="1" dirty="0">
                <a:latin typeface="Calibri" pitchFamily="34" charset="0"/>
                <a:cs typeface="Calibri" pitchFamily="34" charset="0"/>
              </a:rPr>
              <a:t>C</a:t>
            </a:r>
            <a:r>
              <a:rPr lang="de-DE" b="1" dirty="0" smtClean="0">
                <a:latin typeface="Calibri" pitchFamily="34" charset="0"/>
                <a:cs typeface="Calibri" pitchFamily="34" charset="0"/>
              </a:rPr>
              <a:t>ommunication</a:t>
            </a:r>
            <a:r>
              <a:rPr lang="de-DE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de-DE" dirty="0" err="1" smtClean="0">
                <a:latin typeface="Calibri" pitchFamily="34" charset="0"/>
                <a:cs typeface="Calibri" pitchFamily="34" charset="0"/>
              </a:rPr>
              <a:t>and</a:t>
            </a:r>
            <a:r>
              <a:rPr lang="de-DE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de-DE" b="1" dirty="0" err="1" smtClean="0">
                <a:latin typeface="Calibri" pitchFamily="34" charset="0"/>
                <a:cs typeface="Calibri" pitchFamily="34" charset="0"/>
              </a:rPr>
              <a:t>Processes</a:t>
            </a:r>
            <a:endParaRPr lang="de-DE" b="1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77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Research Information: A growing concept for CONVERIS</a:t>
            </a:r>
            <a:endParaRPr lang="en-GB" dirty="0"/>
          </a:p>
        </p:txBody>
      </p:sp>
      <p:graphicFrame>
        <p:nvGraphicFramePr>
          <p:cNvPr id="25" name="Inhaltsplatzhalter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93744573"/>
              </p:ext>
            </p:extLst>
          </p:nvPr>
        </p:nvGraphicFramePr>
        <p:xfrm>
          <a:off x="745955" y="1190197"/>
          <a:ext cx="7643867" cy="48942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6" name="Halbbogen 10"/>
          <p:cNvSpPr/>
          <p:nvPr/>
        </p:nvSpPr>
        <p:spPr>
          <a:xfrm rot="21168385">
            <a:off x="2521075" y="1669440"/>
            <a:ext cx="4032000" cy="3960000"/>
          </a:xfrm>
          <a:prstGeom prst="blockArc">
            <a:avLst>
              <a:gd name="adj1" fmla="val 14256312"/>
              <a:gd name="adj2" fmla="val 16610448"/>
              <a:gd name="adj3" fmla="val 41869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black"/>
              </a:solidFill>
              <a:latin typeface="Calibri"/>
            </a:endParaRPr>
          </a:p>
        </p:txBody>
      </p:sp>
      <p:graphicFrame>
        <p:nvGraphicFramePr>
          <p:cNvPr id="27" name="Diagramm 11"/>
          <p:cNvGraphicFramePr/>
          <p:nvPr>
            <p:extLst>
              <p:ext uri="{D42A27DB-BD31-4B8C-83A1-F6EECF244321}">
                <p14:modId xmlns:p14="http://schemas.microsoft.com/office/powerpoint/2010/main" val="1411076090"/>
              </p:ext>
            </p:extLst>
          </p:nvPr>
        </p:nvGraphicFramePr>
        <p:xfrm>
          <a:off x="1263950" y="1823348"/>
          <a:ext cx="2119306" cy="13176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8" name="Diagramm 12"/>
          <p:cNvGraphicFramePr/>
          <p:nvPr>
            <p:extLst>
              <p:ext uri="{D42A27DB-BD31-4B8C-83A1-F6EECF244321}">
                <p14:modId xmlns:p14="http://schemas.microsoft.com/office/powerpoint/2010/main" val="2019852270"/>
              </p:ext>
            </p:extLst>
          </p:nvPr>
        </p:nvGraphicFramePr>
        <p:xfrm>
          <a:off x="5746616" y="1920436"/>
          <a:ext cx="2119306" cy="13176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29" name="Textfeld 14"/>
          <p:cNvSpPr txBox="1"/>
          <p:nvPr/>
        </p:nvSpPr>
        <p:spPr>
          <a:xfrm>
            <a:off x="7456638" y="2708920"/>
            <a:ext cx="1643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smtClean="0">
                <a:solidFill>
                  <a:srgbClr val="C0504D">
                    <a:lumMod val="75000"/>
                  </a:srgbClr>
                </a:solidFill>
                <a:latin typeface="Calibri" pitchFamily="34" charset="0"/>
              </a:rPr>
              <a:t>Research Lifecycle</a:t>
            </a:r>
            <a:endParaRPr lang="en-GB" sz="1400" b="1">
              <a:solidFill>
                <a:srgbClr val="C0504D">
                  <a:lumMod val="75000"/>
                </a:srgbClr>
              </a:solidFill>
              <a:latin typeface="Calibri" pitchFamily="34" charset="0"/>
            </a:endParaRPr>
          </a:p>
        </p:txBody>
      </p:sp>
      <p:sp>
        <p:nvSpPr>
          <p:cNvPr id="30" name="Textfeld 16"/>
          <p:cNvSpPr txBox="1"/>
          <p:nvPr/>
        </p:nvSpPr>
        <p:spPr>
          <a:xfrm>
            <a:off x="399854" y="2636912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smtClean="0">
                <a:solidFill>
                  <a:srgbClr val="8064A2">
                    <a:lumMod val="75000"/>
                  </a:srgbClr>
                </a:solidFill>
                <a:latin typeface="Calibri" pitchFamily="34" charset="0"/>
              </a:rPr>
              <a:t>Student Lifecycle</a:t>
            </a:r>
            <a:endParaRPr lang="en-GB" sz="1400" b="1">
              <a:solidFill>
                <a:srgbClr val="8064A2">
                  <a:lumMod val="75000"/>
                </a:srgbClr>
              </a:solidFill>
              <a:latin typeface="Calibri" pitchFamily="34" charset="0"/>
            </a:endParaRPr>
          </a:p>
        </p:txBody>
      </p:sp>
      <p:sp>
        <p:nvSpPr>
          <p:cNvPr id="31" name="Textfeld 17"/>
          <p:cNvSpPr txBox="1"/>
          <p:nvPr/>
        </p:nvSpPr>
        <p:spPr>
          <a:xfrm>
            <a:off x="471862" y="1340768"/>
            <a:ext cx="32403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8064A2">
                    <a:lumMod val="75000"/>
                  </a:srgbClr>
                </a:solidFill>
                <a:latin typeface="Calibri" pitchFamily="34" charset="0"/>
              </a:rPr>
              <a:t>CAMPUS MANAGEMENT</a:t>
            </a:r>
          </a:p>
          <a:p>
            <a:r>
              <a:rPr lang="en-GB" sz="2000" b="1" dirty="0" smtClean="0">
                <a:solidFill>
                  <a:srgbClr val="8064A2">
                    <a:lumMod val="75000"/>
                  </a:srgbClr>
                </a:solidFill>
                <a:latin typeface="Calibri" pitchFamily="34" charset="0"/>
              </a:rPr>
              <a:t>SYSTEMS</a:t>
            </a:r>
            <a:endParaRPr lang="en-GB" sz="2000" b="1" dirty="0">
              <a:solidFill>
                <a:srgbClr val="8064A2">
                  <a:lumMod val="75000"/>
                </a:srgbClr>
              </a:solidFill>
              <a:latin typeface="Calibri" pitchFamily="34" charset="0"/>
            </a:endParaRPr>
          </a:p>
        </p:txBody>
      </p:sp>
      <p:sp>
        <p:nvSpPr>
          <p:cNvPr id="32" name="Textfeld 18"/>
          <p:cNvSpPr txBox="1"/>
          <p:nvPr/>
        </p:nvSpPr>
        <p:spPr>
          <a:xfrm>
            <a:off x="1335958" y="5885934"/>
            <a:ext cx="25459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smtClean="0">
                <a:solidFill>
                  <a:srgbClr val="9BBB59">
                    <a:lumMod val="75000"/>
                  </a:srgbClr>
                </a:solidFill>
                <a:latin typeface="Calibri" pitchFamily="34" charset="0"/>
              </a:rPr>
              <a:t>BUSINESS IT SYSTEMS</a:t>
            </a:r>
            <a:endParaRPr lang="en-GB" sz="2000" b="1">
              <a:solidFill>
                <a:srgbClr val="9BBB59">
                  <a:lumMod val="75000"/>
                </a:srgbClr>
              </a:solidFill>
              <a:latin typeface="Calibri" pitchFamily="34" charset="0"/>
            </a:endParaRPr>
          </a:p>
        </p:txBody>
      </p:sp>
      <p:sp>
        <p:nvSpPr>
          <p:cNvPr id="33" name="Halbbogen 21"/>
          <p:cNvSpPr/>
          <p:nvPr/>
        </p:nvSpPr>
        <p:spPr>
          <a:xfrm rot="9197623">
            <a:off x="2528934" y="1660090"/>
            <a:ext cx="4032000" cy="3960000"/>
          </a:xfrm>
          <a:prstGeom prst="blockArc">
            <a:avLst>
              <a:gd name="adj1" fmla="val 14256312"/>
              <a:gd name="adj2" fmla="val 16610448"/>
              <a:gd name="adj3" fmla="val 41869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4" name="Rechteck 22"/>
          <p:cNvSpPr/>
          <p:nvPr/>
        </p:nvSpPr>
        <p:spPr>
          <a:xfrm>
            <a:off x="3424190" y="4509120"/>
            <a:ext cx="14622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smtClean="0">
                <a:solidFill>
                  <a:prstClr val="white"/>
                </a:solidFill>
                <a:latin typeface="Calibri" pitchFamily="34" charset="0"/>
              </a:rPr>
              <a:t>HR &amp; Finance</a:t>
            </a:r>
            <a:endParaRPr lang="en-GB" b="1">
              <a:solidFill>
                <a:prstClr val="white"/>
              </a:solidFill>
              <a:latin typeface="Calibri" pitchFamily="34" charset="0"/>
            </a:endParaRPr>
          </a:p>
        </p:txBody>
      </p:sp>
      <p:graphicFrame>
        <p:nvGraphicFramePr>
          <p:cNvPr id="35" name="Diagramm 23"/>
          <p:cNvGraphicFramePr/>
          <p:nvPr>
            <p:extLst>
              <p:ext uri="{D42A27DB-BD31-4B8C-83A1-F6EECF244321}">
                <p14:modId xmlns:p14="http://schemas.microsoft.com/office/powerpoint/2010/main" val="4028589651"/>
              </p:ext>
            </p:extLst>
          </p:nvPr>
        </p:nvGraphicFramePr>
        <p:xfrm>
          <a:off x="3757408" y="2996952"/>
          <a:ext cx="1606140" cy="1260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sp>
        <p:nvSpPr>
          <p:cNvPr id="37" name="Pfeil nach unten 25"/>
          <p:cNvSpPr/>
          <p:nvPr/>
        </p:nvSpPr>
        <p:spPr>
          <a:xfrm rot="3250633">
            <a:off x="3366913" y="2480355"/>
            <a:ext cx="364902" cy="426650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9" name="Pfeil nach unten 27"/>
          <p:cNvSpPr/>
          <p:nvPr/>
        </p:nvSpPr>
        <p:spPr>
          <a:xfrm rot="4138583">
            <a:off x="4735613" y="4741000"/>
            <a:ext cx="364902" cy="426650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0" name="Textfeld 28"/>
          <p:cNvSpPr txBox="1"/>
          <p:nvPr/>
        </p:nvSpPr>
        <p:spPr>
          <a:xfrm>
            <a:off x="3578136" y="2041684"/>
            <a:ext cx="952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/>
              <a:t>Graduate Students</a:t>
            </a:r>
            <a:endParaRPr lang="en-GB" sz="1400" b="1" dirty="0"/>
          </a:p>
        </p:txBody>
      </p:sp>
      <p:sp>
        <p:nvSpPr>
          <p:cNvPr id="41" name="Textfeld 29"/>
          <p:cNvSpPr txBox="1"/>
          <p:nvPr/>
        </p:nvSpPr>
        <p:spPr>
          <a:xfrm>
            <a:off x="4836302" y="4289844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/>
              <a:t>Grants</a:t>
            </a:r>
          </a:p>
          <a:p>
            <a:pPr algn="ctr"/>
            <a:r>
              <a:rPr lang="en-GB" sz="1400" b="1" dirty="0" smtClean="0"/>
              <a:t>Management</a:t>
            </a:r>
            <a:endParaRPr lang="en-GB" sz="1400" b="1" dirty="0"/>
          </a:p>
        </p:txBody>
      </p:sp>
      <p:graphicFrame>
        <p:nvGraphicFramePr>
          <p:cNvPr id="42" name="Diagramm 13"/>
          <p:cNvGraphicFramePr/>
          <p:nvPr>
            <p:extLst>
              <p:ext uri="{D42A27DB-BD31-4B8C-83A1-F6EECF244321}">
                <p14:modId xmlns:p14="http://schemas.microsoft.com/office/powerpoint/2010/main" val="236479980"/>
              </p:ext>
            </p:extLst>
          </p:nvPr>
        </p:nvGraphicFramePr>
        <p:xfrm>
          <a:off x="3576272" y="5063708"/>
          <a:ext cx="2119306" cy="13176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sp>
        <p:nvSpPr>
          <p:cNvPr id="43" name="Textfeld 15"/>
          <p:cNvSpPr txBox="1"/>
          <p:nvPr/>
        </p:nvSpPr>
        <p:spPr>
          <a:xfrm>
            <a:off x="3851920" y="6453336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9BBB59">
                    <a:lumMod val="75000"/>
                  </a:srgbClr>
                </a:solidFill>
                <a:latin typeface="Calibri" pitchFamily="34" charset="0"/>
              </a:rPr>
              <a:t>Finance</a:t>
            </a:r>
            <a:endParaRPr lang="en-GB" sz="1400" b="1" dirty="0">
              <a:solidFill>
                <a:srgbClr val="9BBB59">
                  <a:lumMod val="75000"/>
                </a:srgbClr>
              </a:solidFill>
              <a:latin typeface="Calibri" pitchFamily="34" charset="0"/>
            </a:endParaRPr>
          </a:p>
        </p:txBody>
      </p:sp>
      <p:sp>
        <p:nvSpPr>
          <p:cNvPr id="44" name="Textfeld 30"/>
          <p:cNvSpPr txBox="1"/>
          <p:nvPr/>
        </p:nvSpPr>
        <p:spPr>
          <a:xfrm>
            <a:off x="7168606" y="1189201"/>
            <a:ext cx="1800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RESEARCH INFORMATION SYSTEM</a:t>
            </a:r>
          </a:p>
        </p:txBody>
      </p:sp>
    </p:spTree>
    <p:extLst>
      <p:ext uri="{BB962C8B-B14F-4D97-AF65-F5344CB8AC3E}">
        <p14:creationId xmlns:p14="http://schemas.microsoft.com/office/powerpoint/2010/main" val="218982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3" grpId="0" animBg="1"/>
      <p:bldP spid="37" grpId="0" animBg="1"/>
      <p:bldP spid="39" grpId="0" animBg="1"/>
      <p:bldP spid="40" grpId="0"/>
      <p:bldP spid="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0" y="5013176"/>
            <a:ext cx="9144000" cy="1512168"/>
          </a:xfrm>
          <a:prstGeom prst="rect">
            <a:avLst/>
          </a:prstGeom>
          <a:solidFill>
            <a:srgbClr val="B9D0FF"/>
          </a:solidFill>
          <a:ln w="9525" algn="ctr">
            <a:solidFill>
              <a:srgbClr val="969696"/>
            </a:solidFill>
            <a:round/>
            <a:headEnd/>
            <a:tailEnd/>
          </a:ln>
          <a:effectLst/>
        </p:spPr>
        <p:txBody>
          <a:bodyPr wrap="none" lIns="0" tIns="0" rIns="0" bIns="0" rtlCol="0" anchor="ctr" anchorCtr="1"/>
          <a:lstStyle/>
          <a:p>
            <a:pPr algn="ctr" defTabSz="914400"/>
            <a:endParaRPr lang="en-US" sz="900" b="1">
              <a:latin typeface="Calibri"/>
              <a:cs typeface="Arial" charset="0"/>
            </a:endParaRPr>
          </a:p>
        </p:txBody>
      </p:sp>
      <p:sp>
        <p:nvSpPr>
          <p:cNvPr id="2" name="Rectangle 1"/>
          <p:cNvSpPr/>
          <p:nvPr/>
        </p:nvSpPr>
        <p:spPr bwMode="auto">
          <a:xfrm>
            <a:off x="0" y="679868"/>
            <a:ext cx="9144000" cy="1512168"/>
          </a:xfrm>
          <a:prstGeom prst="rect">
            <a:avLst/>
          </a:prstGeom>
          <a:solidFill>
            <a:srgbClr val="B9D0FF"/>
          </a:solidFill>
          <a:ln w="9525" algn="ctr">
            <a:solidFill>
              <a:srgbClr val="969696"/>
            </a:solidFill>
            <a:round/>
            <a:headEnd/>
            <a:tailEnd/>
          </a:ln>
          <a:effectLst/>
        </p:spPr>
        <p:txBody>
          <a:bodyPr wrap="none" lIns="0" tIns="0" rIns="0" bIns="0" rtlCol="0" anchor="ctr" anchorCtr="1"/>
          <a:lstStyle/>
          <a:p>
            <a:pPr algn="ctr" defTabSz="914400"/>
            <a:endParaRPr lang="en-US" sz="900" b="1">
              <a:latin typeface="Calibri"/>
              <a:cs typeface="Arial" charset="0"/>
            </a:endParaRPr>
          </a:p>
        </p:txBody>
      </p:sp>
      <p:graphicFrame>
        <p:nvGraphicFramePr>
          <p:cNvPr id="1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3179363"/>
              </p:ext>
            </p:extLst>
          </p:nvPr>
        </p:nvGraphicFramePr>
        <p:xfrm>
          <a:off x="179512" y="1052736"/>
          <a:ext cx="8820472" cy="52466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Nach unten gekrümmter Pfeil 3"/>
          <p:cNvSpPr>
            <a:spLocks noChangeArrowheads="1"/>
          </p:cNvSpPr>
          <p:nvPr/>
        </p:nvSpPr>
        <p:spPr bwMode="auto">
          <a:xfrm>
            <a:off x="2843808" y="2413000"/>
            <a:ext cx="1658938" cy="800100"/>
          </a:xfrm>
          <a:prstGeom prst="curvedDownArrow">
            <a:avLst>
              <a:gd name="adj1" fmla="val 24996"/>
              <a:gd name="adj2" fmla="val 50952"/>
              <a:gd name="adj3" fmla="val 25000"/>
            </a:avLst>
          </a:prstGeom>
          <a:solidFill>
            <a:srgbClr val="4F81BD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/>
            <a:endParaRPr lang="en-US">
              <a:latin typeface="Calibri"/>
            </a:endParaRPr>
          </a:p>
        </p:txBody>
      </p:sp>
      <p:sp>
        <p:nvSpPr>
          <p:cNvPr id="9" name="Nach unten gekrümmter Pfeil 8"/>
          <p:cNvSpPr>
            <a:spLocks noChangeArrowheads="1"/>
          </p:cNvSpPr>
          <p:nvPr/>
        </p:nvSpPr>
        <p:spPr bwMode="auto">
          <a:xfrm flipV="1">
            <a:off x="4119364" y="4221163"/>
            <a:ext cx="1028700" cy="568325"/>
          </a:xfrm>
          <a:prstGeom prst="curvedDownArrow">
            <a:avLst>
              <a:gd name="adj1" fmla="val 24980"/>
              <a:gd name="adj2" fmla="val 50925"/>
              <a:gd name="adj3" fmla="val 25000"/>
            </a:avLst>
          </a:prstGeom>
          <a:solidFill>
            <a:srgbClr val="4F81BD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/>
            <a:endParaRPr lang="en-US">
              <a:latin typeface="Calibri"/>
            </a:endParaRPr>
          </a:p>
        </p:txBody>
      </p:sp>
      <p:sp>
        <p:nvSpPr>
          <p:cNvPr id="11" name="Nach unten gekrümmter Pfeil 10"/>
          <p:cNvSpPr>
            <a:spLocks noChangeArrowheads="1"/>
          </p:cNvSpPr>
          <p:nvPr/>
        </p:nvSpPr>
        <p:spPr bwMode="auto">
          <a:xfrm>
            <a:off x="4788024" y="2420938"/>
            <a:ext cx="1657350" cy="798512"/>
          </a:xfrm>
          <a:prstGeom prst="curvedDownArrow">
            <a:avLst>
              <a:gd name="adj1" fmla="val 25022"/>
              <a:gd name="adj2" fmla="val 51005"/>
              <a:gd name="adj3" fmla="val 25000"/>
            </a:avLst>
          </a:prstGeom>
          <a:solidFill>
            <a:srgbClr val="4F81BD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/>
            <a:endParaRPr lang="en-US">
              <a:latin typeface="Calibri"/>
            </a:endParaRPr>
          </a:p>
        </p:txBody>
      </p:sp>
      <p:sp>
        <p:nvSpPr>
          <p:cNvPr id="15" name="Nach unten gekrümmter Pfeil 14"/>
          <p:cNvSpPr>
            <a:spLocks noChangeArrowheads="1"/>
          </p:cNvSpPr>
          <p:nvPr/>
        </p:nvSpPr>
        <p:spPr bwMode="auto">
          <a:xfrm>
            <a:off x="6803082" y="2430463"/>
            <a:ext cx="1657350" cy="798512"/>
          </a:xfrm>
          <a:prstGeom prst="curvedDownArrow">
            <a:avLst>
              <a:gd name="adj1" fmla="val 25022"/>
              <a:gd name="adj2" fmla="val 51005"/>
              <a:gd name="adj3" fmla="val 25000"/>
            </a:avLst>
          </a:prstGeom>
          <a:solidFill>
            <a:srgbClr val="4F81BD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/>
            <a:endParaRPr lang="en-US">
              <a:latin typeface="Calibri"/>
            </a:endParaRPr>
          </a:p>
        </p:txBody>
      </p:sp>
      <p:sp>
        <p:nvSpPr>
          <p:cNvPr id="16" name="Nach unten gekrümmter Pfeil 15"/>
          <p:cNvSpPr>
            <a:spLocks noChangeArrowheads="1"/>
          </p:cNvSpPr>
          <p:nvPr/>
        </p:nvSpPr>
        <p:spPr bwMode="auto">
          <a:xfrm flipV="1">
            <a:off x="6135588" y="4202113"/>
            <a:ext cx="1028700" cy="566737"/>
          </a:xfrm>
          <a:prstGeom prst="curvedDownArrow">
            <a:avLst>
              <a:gd name="adj1" fmla="val 25050"/>
              <a:gd name="adj2" fmla="val 51067"/>
              <a:gd name="adj3" fmla="val 25000"/>
            </a:avLst>
          </a:prstGeom>
          <a:solidFill>
            <a:srgbClr val="4F81BD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/>
            <a:endParaRPr lang="en-US">
              <a:latin typeface="Calibri"/>
            </a:endParaRPr>
          </a:p>
        </p:txBody>
      </p:sp>
      <p:sp>
        <p:nvSpPr>
          <p:cNvPr id="17" name="Nach unten gekrümmter Pfeil 16"/>
          <p:cNvSpPr>
            <a:spLocks noChangeArrowheads="1"/>
          </p:cNvSpPr>
          <p:nvPr/>
        </p:nvSpPr>
        <p:spPr bwMode="auto">
          <a:xfrm flipV="1">
            <a:off x="2123728" y="4221163"/>
            <a:ext cx="1028700" cy="568325"/>
          </a:xfrm>
          <a:prstGeom prst="curvedDownArrow">
            <a:avLst>
              <a:gd name="adj1" fmla="val 24980"/>
              <a:gd name="adj2" fmla="val 50925"/>
              <a:gd name="adj3" fmla="val 25000"/>
            </a:avLst>
          </a:prstGeom>
          <a:solidFill>
            <a:srgbClr val="4F81BD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/>
            <a:endParaRPr lang="en-US">
              <a:latin typeface="Calibri"/>
            </a:endParaRPr>
          </a:p>
        </p:txBody>
      </p:sp>
      <p:sp>
        <p:nvSpPr>
          <p:cNvPr id="18" name="Nach unten gekrümmter Pfeil 17"/>
          <p:cNvSpPr>
            <a:spLocks noChangeArrowheads="1"/>
          </p:cNvSpPr>
          <p:nvPr/>
        </p:nvSpPr>
        <p:spPr bwMode="auto">
          <a:xfrm>
            <a:off x="898426" y="2420938"/>
            <a:ext cx="1657350" cy="798512"/>
          </a:xfrm>
          <a:prstGeom prst="curvedDownArrow">
            <a:avLst>
              <a:gd name="adj1" fmla="val 25022"/>
              <a:gd name="adj2" fmla="val 51005"/>
              <a:gd name="adj3" fmla="val 25000"/>
            </a:avLst>
          </a:prstGeom>
          <a:solidFill>
            <a:srgbClr val="4F81BD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/>
            <a:endParaRPr lang="en-US">
              <a:latin typeface="Calibri"/>
            </a:endParaRPr>
          </a:p>
        </p:txBody>
      </p:sp>
      <p:sp>
        <p:nvSpPr>
          <p:cNvPr id="28" name="Textfeld 22"/>
          <p:cNvSpPr txBox="1">
            <a:spLocks noChangeArrowheads="1"/>
          </p:cNvSpPr>
          <p:nvPr/>
        </p:nvSpPr>
        <p:spPr bwMode="auto">
          <a:xfrm>
            <a:off x="4653632" y="980728"/>
            <a:ext cx="236664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marL="285750" indent="-285750">
              <a:buClr>
                <a:srgbClr val="008040"/>
              </a:buClr>
              <a:buFont typeface="Wingdings" charset="2"/>
              <a:buChar char="ü"/>
            </a:lvl1pPr>
          </a:lstStyle>
          <a:p>
            <a:pPr defTabSz="914400"/>
            <a:r>
              <a:rPr lang="de-DE" dirty="0">
                <a:latin typeface="Calibri"/>
              </a:rPr>
              <a:t>Reporting back to funder: Input vs. Output</a:t>
            </a:r>
          </a:p>
        </p:txBody>
      </p:sp>
      <p:sp>
        <p:nvSpPr>
          <p:cNvPr id="29" name="Textfeld 23"/>
          <p:cNvSpPr txBox="1">
            <a:spLocks noChangeArrowheads="1"/>
          </p:cNvSpPr>
          <p:nvPr/>
        </p:nvSpPr>
        <p:spPr bwMode="auto">
          <a:xfrm>
            <a:off x="2555875" y="980728"/>
            <a:ext cx="22225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marL="285750" indent="-285750">
              <a:buClr>
                <a:srgbClr val="008040"/>
              </a:buClr>
              <a:buFont typeface="Wingdings" charset="2"/>
              <a:buChar char="ü"/>
            </a:lvl1pPr>
          </a:lstStyle>
          <a:p>
            <a:pPr defTabSz="914400"/>
            <a:r>
              <a:rPr lang="de-DE" dirty="0">
                <a:latin typeface="Calibri"/>
              </a:rPr>
              <a:t>Documents</a:t>
            </a:r>
          </a:p>
          <a:p>
            <a:pPr defTabSz="914400"/>
            <a:r>
              <a:rPr lang="de-DE" dirty="0">
                <a:latin typeface="Calibri"/>
              </a:rPr>
              <a:t>Validation for new accounts</a:t>
            </a:r>
          </a:p>
        </p:txBody>
      </p:sp>
      <p:sp>
        <p:nvSpPr>
          <p:cNvPr id="30" name="Textfeld 24"/>
          <p:cNvSpPr txBox="1">
            <a:spLocks noChangeArrowheads="1"/>
          </p:cNvSpPr>
          <p:nvPr/>
        </p:nvSpPr>
        <p:spPr bwMode="auto">
          <a:xfrm>
            <a:off x="395536" y="980728"/>
            <a:ext cx="214763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defTabSz="914400">
              <a:buClr>
                <a:srgbClr val="008040"/>
              </a:buClr>
              <a:buFont typeface="Wingdings" charset="2"/>
              <a:buChar char="ü"/>
            </a:pPr>
            <a:r>
              <a:rPr lang="de-DE" dirty="0" smtClean="0">
                <a:latin typeface="Calibri"/>
              </a:rPr>
              <a:t>Match funding opportunities</a:t>
            </a:r>
            <a:endParaRPr lang="de-DE" dirty="0">
              <a:latin typeface="Calibri"/>
            </a:endParaRPr>
          </a:p>
        </p:txBody>
      </p:sp>
      <p:sp>
        <p:nvSpPr>
          <p:cNvPr id="31" name="Textfeld 29"/>
          <p:cNvSpPr txBox="1">
            <a:spLocks noChangeArrowheads="1"/>
          </p:cNvSpPr>
          <p:nvPr/>
        </p:nvSpPr>
        <p:spPr bwMode="auto">
          <a:xfrm>
            <a:off x="6694041" y="980728"/>
            <a:ext cx="244995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marL="285750" indent="-285750">
              <a:buClr>
                <a:srgbClr val="008040"/>
              </a:buClr>
              <a:buFont typeface="Wingdings" charset="2"/>
              <a:buChar char="ü"/>
            </a:lvl1pPr>
          </a:lstStyle>
          <a:p>
            <a:pPr defTabSz="914400"/>
            <a:r>
              <a:rPr lang="de-DE" dirty="0">
                <a:latin typeface="Calibri"/>
              </a:rPr>
              <a:t>Public presence: </a:t>
            </a:r>
            <a:br>
              <a:rPr lang="de-DE" dirty="0">
                <a:latin typeface="Calibri"/>
              </a:rPr>
            </a:br>
            <a:r>
              <a:rPr lang="de-DE" dirty="0">
                <a:latin typeface="Calibri"/>
              </a:rPr>
              <a:t>Web &amp; CVs</a:t>
            </a:r>
          </a:p>
          <a:p>
            <a:pPr defTabSz="914400"/>
            <a:r>
              <a:rPr lang="de-DE" dirty="0">
                <a:latin typeface="Calibri"/>
              </a:rPr>
              <a:t>Reporting internal &amp; external</a:t>
            </a:r>
          </a:p>
        </p:txBody>
      </p:sp>
      <p:sp>
        <p:nvSpPr>
          <p:cNvPr id="32" name="Textfeld 30"/>
          <p:cNvSpPr txBox="1">
            <a:spLocks noChangeArrowheads="1"/>
          </p:cNvSpPr>
          <p:nvPr/>
        </p:nvSpPr>
        <p:spPr bwMode="auto">
          <a:xfrm>
            <a:off x="1738313" y="5048016"/>
            <a:ext cx="20066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marL="285750" indent="-285750">
              <a:buClr>
                <a:srgbClr val="008040"/>
              </a:buClr>
              <a:buFont typeface="Wingdings" charset="2"/>
              <a:buChar char="ü"/>
            </a:lvl1pPr>
          </a:lstStyle>
          <a:p>
            <a:pPr defTabSz="914400"/>
            <a:r>
              <a:rPr lang="de-DE" dirty="0">
                <a:latin typeface="Calibri"/>
              </a:rPr>
              <a:t>Budgeting</a:t>
            </a:r>
          </a:p>
          <a:p>
            <a:pPr defTabSz="914400"/>
            <a:r>
              <a:rPr lang="de-DE" dirty="0">
                <a:latin typeface="Calibri"/>
              </a:rPr>
              <a:t>Internal </a:t>
            </a:r>
            <a:r>
              <a:rPr lang="de-DE" dirty="0" err="1" smtClean="0">
                <a:latin typeface="Calibri"/>
              </a:rPr>
              <a:t>approvals</a:t>
            </a:r>
            <a:endParaRPr lang="de-DE" dirty="0">
              <a:latin typeface="Calibri"/>
            </a:endParaRPr>
          </a:p>
        </p:txBody>
      </p:sp>
      <p:sp>
        <p:nvSpPr>
          <p:cNvPr id="33" name="Textfeld 31"/>
          <p:cNvSpPr txBox="1">
            <a:spLocks noChangeArrowheads="1"/>
          </p:cNvSpPr>
          <p:nvPr/>
        </p:nvSpPr>
        <p:spPr bwMode="auto">
          <a:xfrm>
            <a:off x="3330575" y="5048016"/>
            <a:ext cx="246556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marL="285750" indent="-285750">
              <a:buClr>
                <a:srgbClr val="008040"/>
              </a:buClr>
              <a:buFont typeface="Wingdings" charset="2"/>
              <a:buChar char="ü"/>
            </a:lvl1pPr>
          </a:lstStyle>
          <a:p>
            <a:pPr defTabSz="914400"/>
            <a:r>
              <a:rPr lang="de-DE" dirty="0">
                <a:latin typeface="Calibri"/>
              </a:rPr>
              <a:t>Controlling: Budget vs. Expenditure &amp; Forecast</a:t>
            </a:r>
          </a:p>
          <a:p>
            <a:pPr defTabSz="914400"/>
            <a:r>
              <a:rPr lang="de-DE" dirty="0">
                <a:latin typeface="Calibri"/>
              </a:rPr>
              <a:t>Tasks &amp; deadlines</a:t>
            </a:r>
          </a:p>
        </p:txBody>
      </p:sp>
      <p:sp>
        <p:nvSpPr>
          <p:cNvPr id="34" name="Textfeld 32"/>
          <p:cNvSpPr txBox="1">
            <a:spLocks noChangeArrowheads="1"/>
          </p:cNvSpPr>
          <p:nvPr/>
        </p:nvSpPr>
        <p:spPr bwMode="auto">
          <a:xfrm>
            <a:off x="5832475" y="5048016"/>
            <a:ext cx="2987997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marL="285750" indent="-285750">
              <a:buClr>
                <a:srgbClr val="008040"/>
              </a:buClr>
              <a:buFont typeface="Wingdings" charset="2"/>
              <a:buChar char="ü"/>
            </a:lvl1pPr>
          </a:lstStyle>
          <a:p>
            <a:pPr defTabSz="914400"/>
            <a:r>
              <a:rPr lang="de-DE" dirty="0">
                <a:latin typeface="Calibri"/>
              </a:rPr>
              <a:t>Validation processes: OA repository &amp; bibliometrics</a:t>
            </a:r>
          </a:p>
          <a:p>
            <a:pPr defTabSz="914400"/>
            <a:r>
              <a:rPr lang="de-DE" dirty="0">
                <a:latin typeface="Calibri"/>
              </a:rPr>
              <a:t>IP &amp; licensing: Patents, expertise, products</a:t>
            </a:r>
          </a:p>
          <a:p>
            <a:pPr defTabSz="914400"/>
            <a:r>
              <a:rPr lang="de-DE" dirty="0">
                <a:latin typeface="Calibri"/>
              </a:rPr>
              <a:t>(Research data)</a:t>
            </a: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714348" y="98710"/>
            <a:ext cx="8042294" cy="461665"/>
          </a:xfrm>
        </p:spPr>
        <p:txBody>
          <a:bodyPr/>
          <a:lstStyle/>
          <a:p>
            <a:r>
              <a:rPr lang="sv-SE" sz="2400" dirty="0" err="1" smtClean="0"/>
              <a:t>Increasing</a:t>
            </a:r>
            <a:r>
              <a:rPr lang="sv-SE" sz="2400" dirty="0" smtClean="0"/>
              <a:t> support </a:t>
            </a:r>
            <a:r>
              <a:rPr lang="sv-SE" sz="2400" dirty="0" err="1" smtClean="0"/>
              <a:t>along</a:t>
            </a:r>
            <a:r>
              <a:rPr lang="sv-SE" sz="2400" dirty="0" smtClean="0"/>
              <a:t> the </a:t>
            </a:r>
            <a:r>
              <a:rPr lang="sv-SE" sz="2400" dirty="0" err="1" smtClean="0"/>
              <a:t>complete</a:t>
            </a:r>
            <a:r>
              <a:rPr lang="sv-SE" sz="2400" dirty="0" smtClean="0"/>
              <a:t> Research Life Cycle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2294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8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" grpId="0" animBg="1"/>
      <p:bldP spid="4" grpId="0" animBg="1"/>
      <p:bldP spid="9" grpId="0" animBg="1"/>
      <p:bldP spid="11" grpId="0" animBg="1"/>
      <p:bldP spid="15" grpId="0" animBg="1"/>
      <p:bldP spid="16" grpId="0" animBg="1"/>
      <p:bldP spid="17" grpId="0" animBg="1"/>
      <p:bldP spid="18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0" y="5013176"/>
            <a:ext cx="9144000" cy="1512168"/>
          </a:xfrm>
          <a:prstGeom prst="rect">
            <a:avLst/>
          </a:prstGeom>
          <a:solidFill>
            <a:srgbClr val="B9D0FF"/>
          </a:solidFill>
          <a:ln w="9525" algn="ctr">
            <a:solidFill>
              <a:srgbClr val="969696"/>
            </a:solidFill>
            <a:round/>
            <a:headEnd/>
            <a:tailEnd/>
          </a:ln>
          <a:effectLst/>
        </p:spPr>
        <p:txBody>
          <a:bodyPr wrap="none" lIns="0" tIns="0" rIns="0" bIns="0" rtlCol="0" anchor="ctr" anchorCtr="1"/>
          <a:lstStyle/>
          <a:p>
            <a:pPr algn="ctr" defTabSz="914400"/>
            <a:endParaRPr lang="en-US" sz="900" b="1">
              <a:latin typeface="Calibri"/>
              <a:cs typeface="Arial" charset="0"/>
            </a:endParaRPr>
          </a:p>
        </p:txBody>
      </p:sp>
      <p:sp>
        <p:nvSpPr>
          <p:cNvPr id="2" name="Rectangle 1"/>
          <p:cNvSpPr/>
          <p:nvPr/>
        </p:nvSpPr>
        <p:spPr bwMode="auto">
          <a:xfrm>
            <a:off x="0" y="679868"/>
            <a:ext cx="9144000" cy="1512168"/>
          </a:xfrm>
          <a:prstGeom prst="rect">
            <a:avLst/>
          </a:prstGeom>
          <a:solidFill>
            <a:srgbClr val="B9D0FF"/>
          </a:solidFill>
          <a:ln w="9525" algn="ctr">
            <a:solidFill>
              <a:srgbClr val="969696"/>
            </a:solidFill>
            <a:round/>
            <a:headEnd/>
            <a:tailEnd/>
          </a:ln>
          <a:effectLst/>
        </p:spPr>
        <p:txBody>
          <a:bodyPr wrap="none" lIns="0" tIns="0" rIns="0" bIns="0" rtlCol="0" anchor="ctr" anchorCtr="1"/>
          <a:lstStyle/>
          <a:p>
            <a:pPr algn="ctr" defTabSz="914400"/>
            <a:endParaRPr lang="en-US" sz="900" b="1">
              <a:latin typeface="Calibri"/>
              <a:cs typeface="Arial" charset="0"/>
            </a:endParaRPr>
          </a:p>
        </p:txBody>
      </p:sp>
      <p:graphicFrame>
        <p:nvGraphicFramePr>
          <p:cNvPr id="1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7884917"/>
              </p:ext>
            </p:extLst>
          </p:nvPr>
        </p:nvGraphicFramePr>
        <p:xfrm>
          <a:off x="179512" y="1052736"/>
          <a:ext cx="8820472" cy="52466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Nach unten gekrümmter Pfeil 3"/>
          <p:cNvSpPr>
            <a:spLocks noChangeArrowheads="1"/>
          </p:cNvSpPr>
          <p:nvPr/>
        </p:nvSpPr>
        <p:spPr bwMode="auto">
          <a:xfrm>
            <a:off x="2843808" y="2413000"/>
            <a:ext cx="1658938" cy="800100"/>
          </a:xfrm>
          <a:prstGeom prst="curvedDownArrow">
            <a:avLst>
              <a:gd name="adj1" fmla="val 24996"/>
              <a:gd name="adj2" fmla="val 50952"/>
              <a:gd name="adj3" fmla="val 25000"/>
            </a:avLst>
          </a:prstGeom>
          <a:solidFill>
            <a:srgbClr val="4F81BD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/>
            <a:endParaRPr lang="en-US">
              <a:latin typeface="Calibri"/>
            </a:endParaRPr>
          </a:p>
        </p:txBody>
      </p:sp>
      <p:sp>
        <p:nvSpPr>
          <p:cNvPr id="9" name="Nach unten gekrümmter Pfeil 8"/>
          <p:cNvSpPr>
            <a:spLocks noChangeArrowheads="1"/>
          </p:cNvSpPr>
          <p:nvPr/>
        </p:nvSpPr>
        <p:spPr bwMode="auto">
          <a:xfrm flipV="1">
            <a:off x="4119364" y="4221163"/>
            <a:ext cx="1028700" cy="568325"/>
          </a:xfrm>
          <a:prstGeom prst="curvedDownArrow">
            <a:avLst>
              <a:gd name="adj1" fmla="val 24980"/>
              <a:gd name="adj2" fmla="val 50925"/>
              <a:gd name="adj3" fmla="val 25000"/>
            </a:avLst>
          </a:prstGeom>
          <a:solidFill>
            <a:srgbClr val="4F81BD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/>
            <a:endParaRPr lang="en-US">
              <a:latin typeface="Calibri"/>
            </a:endParaRPr>
          </a:p>
        </p:txBody>
      </p:sp>
      <p:sp>
        <p:nvSpPr>
          <p:cNvPr id="11" name="Nach unten gekrümmter Pfeil 10"/>
          <p:cNvSpPr>
            <a:spLocks noChangeArrowheads="1"/>
          </p:cNvSpPr>
          <p:nvPr/>
        </p:nvSpPr>
        <p:spPr bwMode="auto">
          <a:xfrm>
            <a:off x="4788024" y="2420938"/>
            <a:ext cx="1657350" cy="798512"/>
          </a:xfrm>
          <a:prstGeom prst="curvedDownArrow">
            <a:avLst>
              <a:gd name="adj1" fmla="val 25022"/>
              <a:gd name="adj2" fmla="val 51005"/>
              <a:gd name="adj3" fmla="val 25000"/>
            </a:avLst>
          </a:prstGeom>
          <a:solidFill>
            <a:srgbClr val="4F81BD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/>
            <a:endParaRPr lang="en-US">
              <a:latin typeface="Calibri"/>
            </a:endParaRPr>
          </a:p>
        </p:txBody>
      </p:sp>
      <p:sp>
        <p:nvSpPr>
          <p:cNvPr id="15" name="Nach unten gekrümmter Pfeil 14"/>
          <p:cNvSpPr>
            <a:spLocks noChangeArrowheads="1"/>
          </p:cNvSpPr>
          <p:nvPr/>
        </p:nvSpPr>
        <p:spPr bwMode="auto">
          <a:xfrm>
            <a:off x="6803082" y="2430463"/>
            <a:ext cx="1657350" cy="798512"/>
          </a:xfrm>
          <a:prstGeom prst="curvedDownArrow">
            <a:avLst>
              <a:gd name="adj1" fmla="val 25022"/>
              <a:gd name="adj2" fmla="val 51005"/>
              <a:gd name="adj3" fmla="val 25000"/>
            </a:avLst>
          </a:prstGeom>
          <a:solidFill>
            <a:srgbClr val="4F81BD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/>
            <a:endParaRPr lang="en-US">
              <a:latin typeface="Calibri"/>
            </a:endParaRPr>
          </a:p>
        </p:txBody>
      </p:sp>
      <p:sp>
        <p:nvSpPr>
          <p:cNvPr id="16" name="Nach unten gekrümmter Pfeil 15"/>
          <p:cNvSpPr>
            <a:spLocks noChangeArrowheads="1"/>
          </p:cNvSpPr>
          <p:nvPr/>
        </p:nvSpPr>
        <p:spPr bwMode="auto">
          <a:xfrm flipV="1">
            <a:off x="6135588" y="4202113"/>
            <a:ext cx="1028700" cy="566737"/>
          </a:xfrm>
          <a:prstGeom prst="curvedDownArrow">
            <a:avLst>
              <a:gd name="adj1" fmla="val 25050"/>
              <a:gd name="adj2" fmla="val 51067"/>
              <a:gd name="adj3" fmla="val 25000"/>
            </a:avLst>
          </a:prstGeom>
          <a:solidFill>
            <a:srgbClr val="4F81BD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/>
            <a:endParaRPr lang="en-US">
              <a:latin typeface="Calibri"/>
            </a:endParaRPr>
          </a:p>
        </p:txBody>
      </p:sp>
      <p:sp>
        <p:nvSpPr>
          <p:cNvPr id="17" name="Nach unten gekrümmter Pfeil 16"/>
          <p:cNvSpPr>
            <a:spLocks noChangeArrowheads="1"/>
          </p:cNvSpPr>
          <p:nvPr/>
        </p:nvSpPr>
        <p:spPr bwMode="auto">
          <a:xfrm flipV="1">
            <a:off x="2123728" y="4221163"/>
            <a:ext cx="1028700" cy="568325"/>
          </a:xfrm>
          <a:prstGeom prst="curvedDownArrow">
            <a:avLst>
              <a:gd name="adj1" fmla="val 24980"/>
              <a:gd name="adj2" fmla="val 50925"/>
              <a:gd name="adj3" fmla="val 25000"/>
            </a:avLst>
          </a:prstGeom>
          <a:solidFill>
            <a:srgbClr val="4F81BD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/>
            <a:endParaRPr lang="en-US">
              <a:latin typeface="Calibri"/>
            </a:endParaRPr>
          </a:p>
        </p:txBody>
      </p:sp>
      <p:sp>
        <p:nvSpPr>
          <p:cNvPr id="18" name="Nach unten gekrümmter Pfeil 17"/>
          <p:cNvSpPr>
            <a:spLocks noChangeArrowheads="1"/>
          </p:cNvSpPr>
          <p:nvPr/>
        </p:nvSpPr>
        <p:spPr bwMode="auto">
          <a:xfrm>
            <a:off x="898426" y="2420938"/>
            <a:ext cx="1657350" cy="798512"/>
          </a:xfrm>
          <a:prstGeom prst="curvedDownArrow">
            <a:avLst>
              <a:gd name="adj1" fmla="val 25022"/>
              <a:gd name="adj2" fmla="val 51005"/>
              <a:gd name="adj3" fmla="val 25000"/>
            </a:avLst>
          </a:prstGeom>
          <a:solidFill>
            <a:srgbClr val="4F81BD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/>
            <a:endParaRPr lang="en-US">
              <a:latin typeface="Calibri"/>
            </a:endParaRPr>
          </a:p>
        </p:txBody>
      </p:sp>
      <p:sp>
        <p:nvSpPr>
          <p:cNvPr id="28" name="Textfeld 22"/>
          <p:cNvSpPr txBox="1">
            <a:spLocks noChangeArrowheads="1"/>
          </p:cNvSpPr>
          <p:nvPr/>
        </p:nvSpPr>
        <p:spPr bwMode="auto">
          <a:xfrm>
            <a:off x="4653632" y="980728"/>
            <a:ext cx="2366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marL="285750" indent="-285750">
              <a:buClr>
                <a:srgbClr val="008040"/>
              </a:buClr>
              <a:buFont typeface="Wingdings" charset="2"/>
              <a:buChar char="ü"/>
            </a:lvl1pPr>
          </a:lstStyle>
          <a:p>
            <a:pPr defTabSz="914400"/>
            <a:r>
              <a:rPr lang="de-DE" dirty="0" err="1" smtClean="0">
                <a:latin typeface="Calibri"/>
              </a:rPr>
              <a:t>OpenAire</a:t>
            </a:r>
            <a:endParaRPr lang="de-DE" dirty="0" smtClean="0">
              <a:latin typeface="Calibri"/>
            </a:endParaRPr>
          </a:p>
          <a:p>
            <a:pPr defTabSz="914400"/>
            <a:r>
              <a:rPr lang="de-DE" dirty="0" smtClean="0">
                <a:latin typeface="Calibri"/>
              </a:rPr>
              <a:t>LOD</a:t>
            </a:r>
            <a:endParaRPr lang="de-DE" dirty="0">
              <a:latin typeface="Calibri"/>
            </a:endParaRPr>
          </a:p>
        </p:txBody>
      </p:sp>
      <p:sp>
        <p:nvSpPr>
          <p:cNvPr id="29" name="Textfeld 23"/>
          <p:cNvSpPr txBox="1">
            <a:spLocks noChangeArrowheads="1"/>
          </p:cNvSpPr>
          <p:nvPr/>
        </p:nvSpPr>
        <p:spPr bwMode="auto">
          <a:xfrm>
            <a:off x="2555875" y="980728"/>
            <a:ext cx="22225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marL="285750" indent="-285750">
              <a:buClr>
                <a:srgbClr val="008040"/>
              </a:buClr>
              <a:buFont typeface="Wingdings" charset="2"/>
              <a:buChar char="ü"/>
            </a:lvl1pPr>
          </a:lstStyle>
          <a:p>
            <a:pPr defTabSz="914400"/>
            <a:r>
              <a:rPr lang="de-DE" dirty="0" smtClean="0">
                <a:latin typeface="Calibri"/>
              </a:rPr>
              <a:t>EDM</a:t>
            </a:r>
            <a:endParaRPr lang="de-DE" dirty="0">
              <a:latin typeface="Calibri"/>
            </a:endParaRPr>
          </a:p>
          <a:p>
            <a:pPr defTabSz="914400"/>
            <a:r>
              <a:rPr lang="de-DE" dirty="0" smtClean="0">
                <a:latin typeface="Calibri"/>
              </a:rPr>
              <a:t>Research </a:t>
            </a:r>
            <a:r>
              <a:rPr lang="de-DE" dirty="0" err="1" smtClean="0">
                <a:latin typeface="Calibri"/>
              </a:rPr>
              <a:t>funders</a:t>
            </a:r>
            <a:endParaRPr lang="de-DE" dirty="0">
              <a:latin typeface="Calibri"/>
            </a:endParaRPr>
          </a:p>
        </p:txBody>
      </p:sp>
      <p:sp>
        <p:nvSpPr>
          <p:cNvPr id="30" name="Textfeld 24"/>
          <p:cNvSpPr txBox="1">
            <a:spLocks noChangeArrowheads="1"/>
          </p:cNvSpPr>
          <p:nvPr/>
        </p:nvSpPr>
        <p:spPr bwMode="auto">
          <a:xfrm>
            <a:off x="395536" y="980728"/>
            <a:ext cx="214763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defTabSz="914400">
              <a:buClr>
                <a:srgbClr val="008040"/>
              </a:buClr>
              <a:buFont typeface="Wingdings" charset="2"/>
              <a:buChar char="ü"/>
            </a:pPr>
            <a:r>
              <a:rPr lang="de-DE" dirty="0" smtClean="0">
                <a:latin typeface="Calibri"/>
              </a:rPr>
              <a:t>Research Professional</a:t>
            </a:r>
            <a:endParaRPr lang="de-DE" dirty="0">
              <a:latin typeface="Calibri"/>
            </a:endParaRPr>
          </a:p>
        </p:txBody>
      </p:sp>
      <p:sp>
        <p:nvSpPr>
          <p:cNvPr id="31" name="Textfeld 29"/>
          <p:cNvSpPr txBox="1">
            <a:spLocks noChangeArrowheads="1"/>
          </p:cNvSpPr>
          <p:nvPr/>
        </p:nvSpPr>
        <p:spPr bwMode="auto">
          <a:xfrm>
            <a:off x="6694041" y="980728"/>
            <a:ext cx="244995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marL="285750" indent="-285750">
              <a:buClr>
                <a:srgbClr val="008040"/>
              </a:buClr>
              <a:buFont typeface="Wingdings" charset="2"/>
              <a:buChar char="ü"/>
            </a:lvl1pPr>
          </a:lstStyle>
          <a:p>
            <a:pPr defTabSz="914400"/>
            <a:r>
              <a:rPr lang="de-DE" dirty="0" smtClean="0">
                <a:latin typeface="Calibri"/>
              </a:rPr>
              <a:t>Business </a:t>
            </a:r>
            <a:r>
              <a:rPr lang="de-DE" dirty="0" err="1" smtClean="0">
                <a:latin typeface="Calibri"/>
              </a:rPr>
              <a:t>Intelligence</a:t>
            </a:r>
            <a:endParaRPr lang="de-DE" dirty="0">
              <a:latin typeface="Calibri"/>
            </a:endParaRPr>
          </a:p>
          <a:p>
            <a:pPr defTabSz="914400"/>
            <a:r>
              <a:rPr lang="de-DE" dirty="0" err="1" smtClean="0">
                <a:latin typeface="Calibri"/>
              </a:rPr>
              <a:t>InCites</a:t>
            </a:r>
            <a:r>
              <a:rPr lang="de-DE" dirty="0" smtClean="0">
                <a:latin typeface="Calibri"/>
              </a:rPr>
              <a:t>, </a:t>
            </a:r>
            <a:r>
              <a:rPr lang="de-DE" dirty="0" err="1" smtClean="0">
                <a:latin typeface="Calibri"/>
              </a:rPr>
              <a:t>SciVal</a:t>
            </a:r>
            <a:r>
              <a:rPr lang="de-DE" dirty="0" smtClean="0">
                <a:latin typeface="Calibri"/>
              </a:rPr>
              <a:t>, ...</a:t>
            </a:r>
            <a:endParaRPr lang="de-DE" dirty="0">
              <a:latin typeface="Calibri"/>
            </a:endParaRPr>
          </a:p>
        </p:txBody>
      </p:sp>
      <p:sp>
        <p:nvSpPr>
          <p:cNvPr id="32" name="Textfeld 30"/>
          <p:cNvSpPr txBox="1">
            <a:spLocks noChangeArrowheads="1"/>
          </p:cNvSpPr>
          <p:nvPr/>
        </p:nvSpPr>
        <p:spPr bwMode="auto">
          <a:xfrm>
            <a:off x="1738313" y="5048016"/>
            <a:ext cx="20066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marL="285750" indent="-285750">
              <a:buClr>
                <a:srgbClr val="008040"/>
              </a:buClr>
              <a:buFont typeface="Wingdings" charset="2"/>
              <a:buChar char="ü"/>
            </a:lvl1pPr>
          </a:lstStyle>
          <a:p>
            <a:pPr defTabSz="914400"/>
            <a:r>
              <a:rPr lang="de-DE" dirty="0" err="1" smtClean="0">
                <a:latin typeface="Calibri"/>
              </a:rPr>
              <a:t>Pricing</a:t>
            </a:r>
            <a:r>
              <a:rPr lang="de-DE" dirty="0" smtClean="0">
                <a:latin typeface="Calibri"/>
              </a:rPr>
              <a:t> &amp; </a:t>
            </a:r>
            <a:r>
              <a:rPr lang="de-DE" dirty="0" err="1" smtClean="0">
                <a:latin typeface="Calibri"/>
              </a:rPr>
              <a:t>Costing</a:t>
            </a:r>
            <a:endParaRPr lang="de-DE" dirty="0">
              <a:latin typeface="Calibri"/>
            </a:endParaRPr>
          </a:p>
          <a:p>
            <a:pPr defTabSz="914400"/>
            <a:r>
              <a:rPr lang="de-DE" dirty="0" smtClean="0">
                <a:latin typeface="Calibri"/>
              </a:rPr>
              <a:t>HR </a:t>
            </a:r>
            <a:r>
              <a:rPr lang="de-DE" dirty="0" err="1" smtClean="0">
                <a:latin typeface="Calibri"/>
              </a:rPr>
              <a:t>system</a:t>
            </a:r>
            <a:endParaRPr lang="de-DE" dirty="0" smtClean="0">
              <a:latin typeface="Calibri"/>
            </a:endParaRPr>
          </a:p>
          <a:p>
            <a:pPr defTabSz="914400"/>
            <a:r>
              <a:rPr lang="de-DE" dirty="0" smtClean="0">
                <a:latin typeface="Calibri"/>
              </a:rPr>
              <a:t>ORCID</a:t>
            </a:r>
            <a:endParaRPr lang="de-DE" dirty="0">
              <a:latin typeface="Calibri"/>
            </a:endParaRPr>
          </a:p>
        </p:txBody>
      </p:sp>
      <p:sp>
        <p:nvSpPr>
          <p:cNvPr id="33" name="Textfeld 31"/>
          <p:cNvSpPr txBox="1">
            <a:spLocks noChangeArrowheads="1"/>
          </p:cNvSpPr>
          <p:nvPr/>
        </p:nvSpPr>
        <p:spPr bwMode="auto">
          <a:xfrm>
            <a:off x="3330575" y="5048016"/>
            <a:ext cx="246556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marL="285750" indent="-285750">
              <a:buClr>
                <a:srgbClr val="008040"/>
              </a:buClr>
              <a:buFont typeface="Wingdings" charset="2"/>
              <a:buChar char="ü"/>
            </a:lvl1pPr>
          </a:lstStyle>
          <a:p>
            <a:pPr defTabSz="914400"/>
            <a:r>
              <a:rPr lang="de-DE" dirty="0" err="1" smtClean="0">
                <a:latin typeface="Calibri"/>
              </a:rPr>
              <a:t>Finance</a:t>
            </a:r>
            <a:r>
              <a:rPr lang="de-DE" dirty="0" smtClean="0">
                <a:latin typeface="Calibri"/>
              </a:rPr>
              <a:t> </a:t>
            </a:r>
            <a:r>
              <a:rPr lang="de-DE" dirty="0" err="1" smtClean="0">
                <a:latin typeface="Calibri"/>
              </a:rPr>
              <a:t>system</a:t>
            </a:r>
            <a:endParaRPr lang="de-DE" dirty="0">
              <a:latin typeface="Calibri"/>
            </a:endParaRPr>
          </a:p>
        </p:txBody>
      </p:sp>
      <p:sp>
        <p:nvSpPr>
          <p:cNvPr id="34" name="Textfeld 32"/>
          <p:cNvSpPr txBox="1">
            <a:spLocks noChangeArrowheads="1"/>
          </p:cNvSpPr>
          <p:nvPr/>
        </p:nvSpPr>
        <p:spPr bwMode="auto">
          <a:xfrm>
            <a:off x="5832475" y="5048016"/>
            <a:ext cx="2987997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marL="285750" indent="-285750">
              <a:buClr>
                <a:srgbClr val="008040"/>
              </a:buClr>
              <a:buFont typeface="Wingdings" charset="2"/>
              <a:buChar char="ü"/>
            </a:lvl1pPr>
          </a:lstStyle>
          <a:p>
            <a:pPr defTabSz="914400"/>
            <a:r>
              <a:rPr lang="de-DE" dirty="0" smtClean="0">
                <a:latin typeface="Calibri"/>
              </a:rPr>
              <a:t>Web </a:t>
            </a:r>
            <a:r>
              <a:rPr lang="de-DE" dirty="0" err="1" smtClean="0">
                <a:latin typeface="Calibri"/>
              </a:rPr>
              <a:t>of</a:t>
            </a:r>
            <a:r>
              <a:rPr lang="de-DE" dirty="0" smtClean="0">
                <a:latin typeface="Calibri"/>
              </a:rPr>
              <a:t> Science, </a:t>
            </a:r>
            <a:r>
              <a:rPr lang="de-DE" dirty="0" err="1" smtClean="0">
                <a:latin typeface="Calibri"/>
              </a:rPr>
              <a:t>Scopus</a:t>
            </a:r>
            <a:r>
              <a:rPr lang="de-DE" dirty="0" smtClean="0">
                <a:latin typeface="Calibri"/>
              </a:rPr>
              <a:t>, ...</a:t>
            </a:r>
          </a:p>
          <a:p>
            <a:pPr defTabSz="914400"/>
            <a:r>
              <a:rPr lang="de-DE" dirty="0" smtClean="0">
                <a:latin typeface="Calibri"/>
              </a:rPr>
              <a:t>Sherpa / </a:t>
            </a:r>
            <a:r>
              <a:rPr lang="de-DE" dirty="0" err="1" smtClean="0">
                <a:latin typeface="Calibri"/>
              </a:rPr>
              <a:t>RoMEO</a:t>
            </a:r>
            <a:endParaRPr lang="de-DE" dirty="0" smtClean="0">
              <a:latin typeface="Calibri"/>
            </a:endParaRPr>
          </a:p>
          <a:p>
            <a:pPr defTabSz="914400"/>
            <a:r>
              <a:rPr lang="de-DE" dirty="0" err="1" smtClean="0">
                <a:latin typeface="Calibri"/>
              </a:rPr>
              <a:t>CrossRef</a:t>
            </a:r>
            <a:endParaRPr lang="de-DE" dirty="0" smtClean="0">
              <a:latin typeface="Calibri"/>
            </a:endParaRPr>
          </a:p>
          <a:p>
            <a:pPr defTabSz="914400"/>
            <a:r>
              <a:rPr lang="de-DE" dirty="0" err="1" smtClean="0">
                <a:latin typeface="Calibri"/>
              </a:rPr>
              <a:t>Institutional</a:t>
            </a:r>
            <a:r>
              <a:rPr lang="de-DE" dirty="0" smtClean="0">
                <a:latin typeface="Calibri"/>
              </a:rPr>
              <a:t> Repository</a:t>
            </a:r>
            <a:endParaRPr lang="de-DE" dirty="0">
              <a:latin typeface="Calibri"/>
            </a:endParaRPr>
          </a:p>
          <a:p>
            <a:pPr defTabSz="914400"/>
            <a:r>
              <a:rPr lang="de-DE" dirty="0" smtClean="0">
                <a:latin typeface="Calibri"/>
              </a:rPr>
              <a:t>European Patent Office</a:t>
            </a:r>
            <a:endParaRPr lang="de-DE" dirty="0">
              <a:latin typeface="Calibri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714348" y="98710"/>
            <a:ext cx="8042294" cy="461665"/>
          </a:xfrm>
        </p:spPr>
        <p:txBody>
          <a:bodyPr/>
          <a:lstStyle/>
          <a:p>
            <a:r>
              <a:rPr lang="sv-SE" sz="2400" dirty="0" err="1" smtClean="0"/>
              <a:t>Increasing</a:t>
            </a:r>
            <a:r>
              <a:rPr lang="sv-SE" sz="2400" dirty="0" smtClean="0"/>
              <a:t> support </a:t>
            </a:r>
            <a:r>
              <a:rPr lang="sv-SE" sz="2400" dirty="0" err="1" smtClean="0"/>
              <a:t>along</a:t>
            </a:r>
            <a:r>
              <a:rPr lang="sv-SE" sz="2400" dirty="0" smtClean="0"/>
              <a:t> the </a:t>
            </a:r>
            <a:r>
              <a:rPr lang="sv-SE" sz="2400" dirty="0" err="1" smtClean="0"/>
              <a:t>complete</a:t>
            </a:r>
            <a:r>
              <a:rPr lang="sv-SE" sz="2400" dirty="0" smtClean="0"/>
              <a:t> Research Life Cycle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3144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8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" grpId="0" animBg="1"/>
      <p:bldP spid="4" grpId="0" animBg="1"/>
      <p:bldP spid="9" grpId="0" animBg="1"/>
      <p:bldP spid="11" grpId="0" animBg="1"/>
      <p:bldP spid="15" grpId="0" animBg="1"/>
      <p:bldP spid="16" grpId="0" animBg="1"/>
      <p:bldP spid="17" grpId="0" animBg="1"/>
      <p:bldP spid="18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4348" y="98710"/>
            <a:ext cx="8042294" cy="461665"/>
          </a:xfrm>
        </p:spPr>
        <p:txBody>
          <a:bodyPr/>
          <a:lstStyle/>
          <a:p>
            <a:r>
              <a:rPr lang="en-GB" dirty="0" smtClean="0"/>
              <a:t>Hence, typical </a:t>
            </a:r>
            <a:r>
              <a:rPr lang="en-GB" dirty="0"/>
              <a:t>CRIS objectives stay </a:t>
            </a:r>
            <a:r>
              <a:rPr lang="en-GB" dirty="0" smtClean="0"/>
              <a:t>for a few more years…</a:t>
            </a:r>
            <a:endParaRPr lang="en-GB" dirty="0"/>
          </a:p>
        </p:txBody>
      </p:sp>
      <p:sp>
        <p:nvSpPr>
          <p:cNvPr id="4" name="ZoneTexte 3"/>
          <p:cNvSpPr txBox="1"/>
          <p:nvPr/>
        </p:nvSpPr>
        <p:spPr>
          <a:xfrm>
            <a:off x="611560" y="1124744"/>
            <a:ext cx="1375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Social Media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7504" y="1844824"/>
            <a:ext cx="10834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Facebook</a:t>
            </a:r>
          </a:p>
        </p:txBody>
      </p:sp>
      <p:sp>
        <p:nvSpPr>
          <p:cNvPr id="6" name="Rectangle 5"/>
          <p:cNvSpPr/>
          <p:nvPr/>
        </p:nvSpPr>
        <p:spPr>
          <a:xfrm>
            <a:off x="2843808" y="1052736"/>
            <a:ext cx="976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LinkedIn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619672" y="1907540"/>
            <a:ext cx="8568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Twitter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3707904" y="5435932"/>
            <a:ext cx="1076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OpenAire</a:t>
            </a:r>
            <a:endParaRPr lang="en-GB" dirty="0" smtClean="0"/>
          </a:p>
        </p:txBody>
      </p:sp>
      <p:sp>
        <p:nvSpPr>
          <p:cNvPr id="9" name="Rectangle 8"/>
          <p:cNvSpPr/>
          <p:nvPr/>
        </p:nvSpPr>
        <p:spPr>
          <a:xfrm>
            <a:off x="2915816" y="6165304"/>
            <a:ext cx="13712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Open Access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835696" y="5661248"/>
            <a:ext cx="1742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Sherpa / </a:t>
            </a:r>
            <a:r>
              <a:rPr lang="en-GB" dirty="0" err="1" smtClean="0"/>
              <a:t>RoMEO</a:t>
            </a:r>
            <a:endParaRPr lang="en-GB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5364088" y="3140968"/>
            <a:ext cx="7873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ORCID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923928" y="4211796"/>
            <a:ext cx="710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CERIF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483768" y="3140968"/>
            <a:ext cx="864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CASRAI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076056" y="5445224"/>
            <a:ext cx="8502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Google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292211" y="908720"/>
            <a:ext cx="18517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Research funders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56176" y="1700808"/>
            <a:ext cx="22389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Research Professional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244408" y="2204864"/>
            <a:ext cx="6601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Pivot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184979" y="1052736"/>
            <a:ext cx="14071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GrantsFinder</a:t>
            </a:r>
            <a:endParaRPr lang="en-GB" dirty="0" smtClean="0"/>
          </a:p>
        </p:txBody>
      </p:sp>
      <p:sp>
        <p:nvSpPr>
          <p:cNvPr id="21" name="Rectangle 20"/>
          <p:cNvSpPr/>
          <p:nvPr/>
        </p:nvSpPr>
        <p:spPr>
          <a:xfrm>
            <a:off x="4211960" y="5877272"/>
            <a:ext cx="11495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Publishers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39552" y="4221088"/>
            <a:ext cx="1499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Patent Offices</a:t>
            </a:r>
          </a:p>
        </p:txBody>
      </p:sp>
      <p:sp>
        <p:nvSpPr>
          <p:cNvPr id="23" name="Rectangle 22"/>
          <p:cNvSpPr/>
          <p:nvPr/>
        </p:nvSpPr>
        <p:spPr>
          <a:xfrm>
            <a:off x="8060709" y="3501008"/>
            <a:ext cx="5437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SAP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412637" y="4077072"/>
            <a:ext cx="9245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Agresso</a:t>
            </a:r>
            <a:endParaRPr lang="en-GB" dirty="0" smtClean="0"/>
          </a:p>
        </p:txBody>
      </p:sp>
      <p:sp>
        <p:nvSpPr>
          <p:cNvPr id="25" name="Rectangle 24"/>
          <p:cNvSpPr/>
          <p:nvPr/>
        </p:nvSpPr>
        <p:spPr>
          <a:xfrm>
            <a:off x="1187624" y="242088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COS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259632" y="3140968"/>
            <a:ext cx="6576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VIVO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940152" y="5805264"/>
            <a:ext cx="16279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Web of Science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436096" y="6309320"/>
            <a:ext cx="735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SciVal</a:t>
            </a:r>
            <a:endParaRPr lang="en-GB" dirty="0" smtClean="0"/>
          </a:p>
        </p:txBody>
      </p:sp>
      <p:sp>
        <p:nvSpPr>
          <p:cNvPr id="29" name="Rectangle 28"/>
          <p:cNvSpPr/>
          <p:nvPr/>
        </p:nvSpPr>
        <p:spPr>
          <a:xfrm>
            <a:off x="3739212" y="1988840"/>
            <a:ext cx="11208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Interfaces</a:t>
            </a:r>
            <a:endParaRPr lang="en-GB" dirty="0"/>
          </a:p>
        </p:txBody>
      </p:sp>
      <p:sp>
        <p:nvSpPr>
          <p:cNvPr id="30" name="Rectangle 29"/>
          <p:cNvSpPr/>
          <p:nvPr/>
        </p:nvSpPr>
        <p:spPr>
          <a:xfrm>
            <a:off x="1478365" y="6165304"/>
            <a:ext cx="10054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CrossRef</a:t>
            </a:r>
            <a:endParaRPr lang="en-GB" dirty="0" smtClean="0"/>
          </a:p>
        </p:txBody>
      </p:sp>
      <p:sp>
        <p:nvSpPr>
          <p:cNvPr id="31" name="Rectangle 30"/>
          <p:cNvSpPr/>
          <p:nvPr/>
        </p:nvSpPr>
        <p:spPr>
          <a:xfrm>
            <a:off x="6516216" y="5301208"/>
            <a:ext cx="1415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Bibliometrics</a:t>
            </a:r>
            <a:endParaRPr lang="en-GB" dirty="0" smtClean="0"/>
          </a:p>
        </p:txBody>
      </p:sp>
      <p:sp>
        <p:nvSpPr>
          <p:cNvPr id="32" name="Rectangle 31"/>
          <p:cNvSpPr/>
          <p:nvPr/>
        </p:nvSpPr>
        <p:spPr>
          <a:xfrm>
            <a:off x="2555776" y="5013176"/>
            <a:ext cx="5765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LOD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323558" y="1475492"/>
            <a:ext cx="7362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Skype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121790" y="764704"/>
            <a:ext cx="1010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YouTube</a:t>
            </a:r>
          </a:p>
        </p:txBody>
      </p:sp>
      <p:grpSp>
        <p:nvGrpSpPr>
          <p:cNvPr id="36" name="Grouper 35"/>
          <p:cNvGrpSpPr/>
          <p:nvPr/>
        </p:nvGrpSpPr>
        <p:grpSpPr>
          <a:xfrm>
            <a:off x="3347864" y="2348880"/>
            <a:ext cx="1944216" cy="1907342"/>
            <a:chOff x="9842096" y="716924"/>
            <a:chExt cx="830250" cy="814503"/>
          </a:xfrm>
        </p:grpSpPr>
        <p:sp>
          <p:nvSpPr>
            <p:cNvPr id="37" name="Ellipse 36"/>
            <p:cNvSpPr/>
            <p:nvPr/>
          </p:nvSpPr>
          <p:spPr bwMode="auto">
            <a:xfrm>
              <a:off x="9900592" y="764704"/>
              <a:ext cx="720080" cy="720080"/>
            </a:xfrm>
            <a:prstGeom prst="ellipse">
              <a:avLst/>
            </a:prstGeom>
            <a:solidFill>
              <a:srgbClr val="FFFFFF"/>
            </a:solidFill>
            <a:ln w="9525" algn="ctr">
              <a:solidFill>
                <a:srgbClr val="969696"/>
              </a:solidFill>
              <a:round/>
              <a:headEnd/>
              <a:tailEnd/>
            </a:ln>
            <a:effectLst/>
          </p:spPr>
          <p:txBody>
            <a:bodyPr wrap="none" lIns="0" tIns="0" rIns="0" bIns="0" rtlCol="0" anchor="ctr" anchorCtr="1"/>
            <a:lstStyle/>
            <a:p>
              <a:pPr algn="ctr"/>
              <a:endParaRPr lang="en-GB" sz="900" b="1">
                <a:cs typeface="Arial" charset="0"/>
              </a:endParaRPr>
            </a:p>
          </p:txBody>
        </p:sp>
        <p:pic>
          <p:nvPicPr>
            <p:cNvPr id="38" name="Picture 2" descr="\\SERVER\fileserv\Marketing\AVEDAS\_Logo\logo_avedas_research_information_systems_09-2010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957" t="14776"/>
            <a:stretch/>
          </p:blipFill>
          <p:spPr bwMode="auto">
            <a:xfrm>
              <a:off x="9842096" y="716924"/>
              <a:ext cx="830250" cy="8145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39" name="Connecteur droit avec flèche 38"/>
          <p:cNvCxnSpPr/>
          <p:nvPr/>
        </p:nvCxnSpPr>
        <p:spPr>
          <a:xfrm flipV="1">
            <a:off x="5364088" y="2101498"/>
            <a:ext cx="792088" cy="60742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Connecteur droit avec flèche 39"/>
          <p:cNvCxnSpPr/>
          <p:nvPr/>
        </p:nvCxnSpPr>
        <p:spPr>
          <a:xfrm flipH="1" flipV="1">
            <a:off x="2627784" y="2132856"/>
            <a:ext cx="800186" cy="57606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Connecteur droit avec flèche 45"/>
          <p:cNvCxnSpPr/>
          <p:nvPr/>
        </p:nvCxnSpPr>
        <p:spPr>
          <a:xfrm>
            <a:off x="5436096" y="3861048"/>
            <a:ext cx="936104" cy="43204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Connecteur droit avec flèche 47"/>
          <p:cNvCxnSpPr/>
          <p:nvPr/>
        </p:nvCxnSpPr>
        <p:spPr>
          <a:xfrm>
            <a:off x="4283968" y="4653136"/>
            <a:ext cx="0" cy="72008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Connecteur droit avec flèche 49"/>
          <p:cNvCxnSpPr/>
          <p:nvPr/>
        </p:nvCxnSpPr>
        <p:spPr>
          <a:xfrm flipV="1">
            <a:off x="2411760" y="3789040"/>
            <a:ext cx="936104" cy="57606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Rectangle 55"/>
          <p:cNvSpPr/>
          <p:nvPr/>
        </p:nvSpPr>
        <p:spPr>
          <a:xfrm>
            <a:off x="611560" y="2204864"/>
            <a:ext cx="7920880" cy="2677656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400" b="1" dirty="0" smtClean="0"/>
              <a:t>Reuse of unstructured, making it structured &amp; high quality</a:t>
            </a:r>
          </a:p>
          <a:p>
            <a:pPr marL="342900" indent="-342900">
              <a:buFont typeface="Arial"/>
              <a:buChar char="•"/>
            </a:pPr>
            <a:endParaRPr lang="en-GB" sz="2400" b="1" dirty="0"/>
          </a:p>
          <a:p>
            <a:pPr marL="342900" indent="-342900">
              <a:buFont typeface="Arial"/>
              <a:buChar char="•"/>
            </a:pPr>
            <a:r>
              <a:rPr lang="en-GB" sz="2400" b="1" dirty="0" smtClean="0"/>
              <a:t>Facilitate communication, ensuring efficient processes</a:t>
            </a:r>
          </a:p>
          <a:p>
            <a:pPr marL="342900" indent="-342900">
              <a:buFont typeface="Arial"/>
              <a:buChar char="•"/>
            </a:pPr>
            <a:endParaRPr lang="en-GB" sz="2400" b="1" dirty="0" smtClean="0"/>
          </a:p>
          <a:p>
            <a:pPr marL="342900" indent="-342900">
              <a:buFont typeface="Arial"/>
              <a:buChar char="•"/>
            </a:pPr>
            <a:r>
              <a:rPr lang="en-GB" sz="2400" b="1" dirty="0" smtClean="0"/>
              <a:t>Increasing visibility, enabling decision-making</a:t>
            </a:r>
          </a:p>
          <a:p>
            <a:pPr marL="342900" indent="-342900">
              <a:buFont typeface="Arial"/>
              <a:buChar char="•"/>
            </a:pPr>
            <a:endParaRPr lang="en-GB" sz="2400" b="1" dirty="0"/>
          </a:p>
          <a:p>
            <a:r>
              <a:rPr lang="en-GB" sz="2400" b="1" dirty="0" smtClean="0"/>
              <a:t>But, …</a:t>
            </a:r>
          </a:p>
        </p:txBody>
      </p:sp>
    </p:spTree>
    <p:extLst>
      <p:ext uri="{BB962C8B-B14F-4D97-AF65-F5344CB8AC3E}">
        <p14:creationId xmlns:p14="http://schemas.microsoft.com/office/powerpoint/2010/main" val="3813718298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of typical “future” projects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GB" dirty="0" smtClean="0"/>
              <a:t>University of Sunderland</a:t>
            </a:r>
          </a:p>
          <a:p>
            <a:endParaRPr lang="en-GB" dirty="0"/>
          </a:p>
          <a:p>
            <a:r>
              <a:rPr lang="en-GB" dirty="0" smtClean="0"/>
              <a:t>Sweden </a:t>
            </a:r>
            <a:r>
              <a:rPr lang="en-GB" dirty="0" err="1" smtClean="0"/>
              <a:t>ScienceNet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>
                <a:solidFill>
                  <a:srgbClr val="7F7F7F"/>
                </a:solidFill>
              </a:rPr>
              <a:t>MERIL: Already presented by Valerie</a:t>
            </a:r>
            <a:endParaRPr lang="en-GB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30638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University of Sunderland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GB" dirty="0" smtClean="0"/>
              <a:t>Integration via CERIF-XML for interoperability between </a:t>
            </a:r>
            <a:r>
              <a:rPr lang="en-GB" b="1" dirty="0" smtClean="0"/>
              <a:t>internal</a:t>
            </a:r>
            <a:r>
              <a:rPr lang="en-GB" dirty="0" smtClean="0"/>
              <a:t> systems: HR, Student records, Finance and Institutional Repository to CONVERIS</a:t>
            </a:r>
          </a:p>
          <a:p>
            <a:endParaRPr lang="en-GB" dirty="0" smtClean="0"/>
          </a:p>
          <a:p>
            <a:r>
              <a:rPr lang="en-GB" dirty="0" smtClean="0"/>
              <a:t>CERIF experience on both sides</a:t>
            </a:r>
          </a:p>
          <a:p>
            <a:pPr lvl="1"/>
            <a:r>
              <a:rPr lang="en-GB" dirty="0" smtClean="0"/>
              <a:t>2 months implementation</a:t>
            </a:r>
          </a:p>
          <a:p>
            <a:pPr lvl="1"/>
            <a:r>
              <a:rPr lang="en-GB" dirty="0"/>
              <a:t>N</a:t>
            </a:r>
            <a:r>
              <a:rPr lang="en-GB" dirty="0" smtClean="0"/>
              <a:t>o significant overhead compared to non-CERIF integration</a:t>
            </a:r>
          </a:p>
          <a:p>
            <a:pPr lvl="1"/>
            <a:r>
              <a:rPr lang="en-GB" dirty="0" smtClean="0"/>
              <a:t>Internal systems equipped for the future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880238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Sweden </a:t>
            </a:r>
            <a:r>
              <a:rPr lang="en-GB" dirty="0" err="1" smtClean="0"/>
              <a:t>ScienceNet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0"/>
          </p:nvPr>
        </p:nvSpPr>
        <p:spPr>
          <a:xfrm>
            <a:off x="642911" y="1124744"/>
            <a:ext cx="8286808" cy="4929201"/>
          </a:xfrm>
        </p:spPr>
        <p:txBody>
          <a:bodyPr/>
          <a:lstStyle/>
          <a:p>
            <a:r>
              <a:rPr lang="en-GB" dirty="0" smtClean="0"/>
              <a:t>All funders providing data in various structured formats</a:t>
            </a:r>
          </a:p>
          <a:p>
            <a:pPr lvl="1"/>
            <a:r>
              <a:rPr lang="en-GB" dirty="0" smtClean="0"/>
              <a:t>mapping and extensive manual effort required for each import and update to Sweden </a:t>
            </a:r>
            <a:r>
              <a:rPr lang="en-GB" dirty="0" err="1" smtClean="0"/>
              <a:t>ScienceNet</a:t>
            </a:r>
            <a:endParaRPr lang="en-GB" dirty="0"/>
          </a:p>
          <a:p>
            <a:pPr lvl="1"/>
            <a:r>
              <a:rPr lang="en-GB" dirty="0" smtClean="0"/>
              <a:t>Other “data consumers” having the same issue of data handling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err="1" smtClean="0"/>
              <a:t>Vinnova</a:t>
            </a:r>
            <a:r>
              <a:rPr lang="en-GB" dirty="0" smtClean="0"/>
              <a:t>: First funder in Sweden to implement CERIF</a:t>
            </a:r>
          </a:p>
          <a:p>
            <a:pPr lvl="1"/>
            <a:r>
              <a:rPr lang="en-GB" dirty="0" smtClean="0"/>
              <a:t>Reduced effort for import by 50% (other 50% requires joint IDs)</a:t>
            </a:r>
          </a:p>
          <a:p>
            <a:pPr lvl="1"/>
            <a:r>
              <a:rPr lang="en-GB" dirty="0" smtClean="0"/>
              <a:t>Generic interface for Sweden </a:t>
            </a:r>
            <a:r>
              <a:rPr lang="en-GB" dirty="0" err="1" smtClean="0"/>
              <a:t>ScienceNet</a:t>
            </a:r>
            <a:r>
              <a:rPr lang="en-GB" dirty="0" smtClean="0"/>
              <a:t> and any other data consumer</a:t>
            </a:r>
          </a:p>
          <a:p>
            <a:endParaRPr lang="en-GB" dirty="0"/>
          </a:p>
          <a:p>
            <a:r>
              <a:rPr lang="en-GB" dirty="0" smtClean="0"/>
              <a:t>SSF and other funders now on the way</a:t>
            </a:r>
          </a:p>
          <a:p>
            <a:endParaRPr lang="en-GB" dirty="0"/>
          </a:p>
          <a:p>
            <a:r>
              <a:rPr lang="en-GB" dirty="0" smtClean="0"/>
              <a:t>Stockholm University: First institution to integrate with Sweden </a:t>
            </a:r>
            <a:r>
              <a:rPr lang="en-GB" dirty="0" err="1" smtClean="0"/>
              <a:t>ScienceNet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221723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on CERIF integration</a:t>
            </a:r>
            <a:endParaRPr lang="en-GB" dirty="0"/>
          </a:p>
        </p:txBody>
      </p:sp>
      <p:grpSp>
        <p:nvGrpSpPr>
          <p:cNvPr id="4" name="Grouper 3"/>
          <p:cNvGrpSpPr/>
          <p:nvPr/>
        </p:nvGrpSpPr>
        <p:grpSpPr>
          <a:xfrm>
            <a:off x="3131840" y="2996952"/>
            <a:ext cx="1335130" cy="801078"/>
            <a:chOff x="3742670" y="2222791"/>
            <a:chExt cx="1335130" cy="801078"/>
          </a:xfrm>
        </p:grpSpPr>
        <p:sp>
          <p:nvSpPr>
            <p:cNvPr id="5" name="Rectangle à coins arrondis 4"/>
            <p:cNvSpPr/>
            <p:nvPr/>
          </p:nvSpPr>
          <p:spPr>
            <a:xfrm>
              <a:off x="3742670" y="2222791"/>
              <a:ext cx="1335130" cy="801078"/>
            </a:xfrm>
            <a:prstGeom prst="roundRect">
              <a:avLst>
                <a:gd name="adj" fmla="val 10000"/>
              </a:avLst>
            </a:prstGeom>
            <a:solidFill>
              <a:srgbClr val="0070C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2340760"/>
                <a:satOff val="-2919"/>
                <a:lumOff val="68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ectangle 5"/>
            <p:cNvSpPr/>
            <p:nvPr/>
          </p:nvSpPr>
          <p:spPr>
            <a:xfrm>
              <a:off x="3766133" y="2260727"/>
              <a:ext cx="1288204" cy="75415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v-SE" sz="1800" b="0" kern="1200" dirty="0" smtClean="0"/>
                <a:t>Sweden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v-SE" dirty="0" err="1" smtClean="0"/>
                <a:t>ScienceNet</a:t>
              </a:r>
              <a:endParaRPr lang="en-US" sz="1800" b="0" kern="1200" dirty="0"/>
            </a:p>
          </p:txBody>
        </p:sp>
      </p:grpSp>
      <p:grpSp>
        <p:nvGrpSpPr>
          <p:cNvPr id="7" name="Grouper 6"/>
          <p:cNvGrpSpPr/>
          <p:nvPr/>
        </p:nvGrpSpPr>
        <p:grpSpPr>
          <a:xfrm>
            <a:off x="3131840" y="4725144"/>
            <a:ext cx="1335130" cy="801078"/>
            <a:chOff x="7481035" y="2222791"/>
            <a:chExt cx="1335130" cy="801078"/>
          </a:xfrm>
        </p:grpSpPr>
        <p:sp>
          <p:nvSpPr>
            <p:cNvPr id="8" name="Rectangle à coins arrondis 7"/>
            <p:cNvSpPr/>
            <p:nvPr/>
          </p:nvSpPr>
          <p:spPr>
            <a:xfrm>
              <a:off x="7481035" y="2222791"/>
              <a:ext cx="1335130" cy="801078"/>
            </a:xfrm>
            <a:prstGeom prst="roundRect">
              <a:avLst>
                <a:gd name="adj" fmla="val 10000"/>
              </a:avLst>
            </a:prstGeom>
            <a:solidFill>
              <a:srgbClr val="00B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4681520"/>
                <a:satOff val="-5839"/>
                <a:lumOff val="137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>
            <a:xfrm>
              <a:off x="7504498" y="2246254"/>
              <a:ext cx="1288204" cy="75415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v-SE" sz="1800" b="0" kern="1200" dirty="0" smtClean="0"/>
                <a:t>Stockholm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v-SE" dirty="0" smtClean="0"/>
                <a:t>University</a:t>
              </a:r>
              <a:endParaRPr lang="en-US" sz="1800" b="0" kern="1200" dirty="0"/>
            </a:p>
          </p:txBody>
        </p:sp>
      </p:grpSp>
      <p:grpSp>
        <p:nvGrpSpPr>
          <p:cNvPr id="10" name="Grouper 9"/>
          <p:cNvGrpSpPr/>
          <p:nvPr/>
        </p:nvGrpSpPr>
        <p:grpSpPr>
          <a:xfrm>
            <a:off x="3131840" y="1268760"/>
            <a:ext cx="1335130" cy="801078"/>
            <a:chOff x="1873488" y="2222791"/>
            <a:chExt cx="1335130" cy="801078"/>
          </a:xfrm>
        </p:grpSpPr>
        <p:sp>
          <p:nvSpPr>
            <p:cNvPr id="11" name="Rectangle à coins arrondis 10"/>
            <p:cNvSpPr/>
            <p:nvPr/>
          </p:nvSpPr>
          <p:spPr>
            <a:xfrm>
              <a:off x="1873488" y="2222791"/>
              <a:ext cx="1335130" cy="801078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1170380"/>
                <a:satOff val="-1460"/>
                <a:lumOff val="343"/>
                <a:alphaOff val="0"/>
              </a:schemeClr>
            </a:fillRef>
            <a:effectRef idx="0">
              <a:schemeClr val="accent2">
                <a:hueOff val="1170380"/>
                <a:satOff val="-1460"/>
                <a:lumOff val="34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ectangle 11"/>
            <p:cNvSpPr/>
            <p:nvPr/>
          </p:nvSpPr>
          <p:spPr>
            <a:xfrm>
              <a:off x="1896951" y="2246254"/>
              <a:ext cx="1288204" cy="75415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v-SE" sz="1800" b="0" kern="1200" dirty="0" smtClean="0"/>
                <a:t>Funders</a:t>
              </a:r>
            </a:p>
          </p:txBody>
        </p:sp>
      </p:grpSp>
      <p:cxnSp>
        <p:nvCxnSpPr>
          <p:cNvPr id="15" name="Connecteur droit avec flèche 14"/>
          <p:cNvCxnSpPr>
            <a:stCxn id="11" idx="2"/>
            <a:endCxn id="5" idx="0"/>
          </p:cNvCxnSpPr>
          <p:nvPr/>
        </p:nvCxnSpPr>
        <p:spPr>
          <a:xfrm>
            <a:off x="3799405" y="2069838"/>
            <a:ext cx="0" cy="9271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ZoneTexte 18"/>
          <p:cNvSpPr txBox="1"/>
          <p:nvPr/>
        </p:nvSpPr>
        <p:spPr>
          <a:xfrm>
            <a:off x="4485759" y="2204864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CERIF-XML</a:t>
            </a:r>
            <a:endParaRPr lang="en-GB" dirty="0"/>
          </a:p>
        </p:txBody>
      </p:sp>
      <p:sp>
        <p:nvSpPr>
          <p:cNvPr id="20" name="ZoneTexte 19"/>
          <p:cNvSpPr txBox="1"/>
          <p:nvPr/>
        </p:nvSpPr>
        <p:spPr>
          <a:xfrm>
            <a:off x="4485759" y="3717032"/>
            <a:ext cx="42627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CONVERIS Web service</a:t>
            </a:r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Request: Grant ID + Funder</a:t>
            </a:r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Response: Complete Project information</a:t>
            </a:r>
            <a:endParaRPr lang="en-GB" dirty="0"/>
          </a:p>
        </p:txBody>
      </p:sp>
      <p:cxnSp>
        <p:nvCxnSpPr>
          <p:cNvPr id="27" name="Connecteur droit avec flèche 26"/>
          <p:cNvCxnSpPr/>
          <p:nvPr/>
        </p:nvCxnSpPr>
        <p:spPr>
          <a:xfrm>
            <a:off x="4149699" y="3789040"/>
            <a:ext cx="0" cy="9271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avec flèche 27"/>
          <p:cNvCxnSpPr/>
          <p:nvPr/>
        </p:nvCxnSpPr>
        <p:spPr>
          <a:xfrm>
            <a:off x="3501627" y="3789040"/>
            <a:ext cx="0" cy="927114"/>
          </a:xfrm>
          <a:prstGeom prst="straightConnector1">
            <a:avLst/>
          </a:prstGeom>
          <a:ln>
            <a:headEnd type="arrow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ZoneTexte 28"/>
          <p:cNvSpPr txBox="1"/>
          <p:nvPr/>
        </p:nvSpPr>
        <p:spPr>
          <a:xfrm>
            <a:off x="539552" y="2134597"/>
            <a:ext cx="22759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Cost saving potential:</a:t>
            </a:r>
          </a:p>
          <a:p>
            <a:r>
              <a:rPr lang="en-GB" dirty="0" smtClean="0"/>
              <a:t>Around 20 k€ per year</a:t>
            </a:r>
            <a:endParaRPr lang="en-GB" dirty="0"/>
          </a:p>
        </p:txBody>
      </p:sp>
      <p:sp>
        <p:nvSpPr>
          <p:cNvPr id="30" name="ZoneTexte 29"/>
          <p:cNvSpPr txBox="1"/>
          <p:nvPr/>
        </p:nvSpPr>
        <p:spPr>
          <a:xfrm>
            <a:off x="539552" y="3862789"/>
            <a:ext cx="22759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Cost saving potential:</a:t>
            </a:r>
          </a:p>
          <a:p>
            <a:r>
              <a:rPr lang="en-GB" dirty="0" smtClean="0"/>
              <a:t>Around 15 k€ per year</a:t>
            </a:r>
            <a:endParaRPr lang="en-GB" dirty="0"/>
          </a:p>
        </p:txBody>
      </p:sp>
      <p:sp>
        <p:nvSpPr>
          <p:cNvPr id="31" name="Cylindre 30"/>
          <p:cNvSpPr/>
          <p:nvPr/>
        </p:nvSpPr>
        <p:spPr bwMode="auto">
          <a:xfrm>
            <a:off x="6588224" y="4797152"/>
            <a:ext cx="1008112" cy="648072"/>
          </a:xfrm>
          <a:prstGeom prst="can">
            <a:avLst/>
          </a:prstGeom>
          <a:solidFill>
            <a:srgbClr val="B9D0FF"/>
          </a:solidFill>
          <a:ln w="9525" algn="ctr">
            <a:solidFill>
              <a:srgbClr val="969696"/>
            </a:solidFill>
            <a:round/>
            <a:headEnd/>
            <a:tailEnd/>
          </a:ln>
          <a:effectLst/>
        </p:spPr>
        <p:txBody>
          <a:bodyPr wrap="none" lIns="0" tIns="0" rIns="0" bIns="0" rtlCol="0" anchor="ctr" anchorCtr="1"/>
          <a:lstStyle/>
          <a:p>
            <a:pPr algn="ctr"/>
            <a:r>
              <a:rPr lang="en-GB" sz="1600" b="1" dirty="0" smtClean="0">
                <a:cs typeface="Arial" charset="0"/>
              </a:rPr>
              <a:t>Finance</a:t>
            </a:r>
            <a:endParaRPr lang="en-GB" sz="1600" b="1" dirty="0">
              <a:cs typeface="Arial" charset="0"/>
            </a:endParaRPr>
          </a:p>
        </p:txBody>
      </p:sp>
      <p:cxnSp>
        <p:nvCxnSpPr>
          <p:cNvPr id="33" name="Connecteur droit avec flèche 32"/>
          <p:cNvCxnSpPr>
            <a:stCxn id="31" idx="2"/>
            <a:endCxn id="8" idx="3"/>
          </p:cNvCxnSpPr>
          <p:nvPr/>
        </p:nvCxnSpPr>
        <p:spPr>
          <a:xfrm flipH="1">
            <a:off x="4466970" y="5121188"/>
            <a:ext cx="2121254" cy="4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4659368" y="5075892"/>
            <a:ext cx="18568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Grant ID + Funder</a:t>
            </a:r>
          </a:p>
        </p:txBody>
      </p:sp>
    </p:spTree>
    <p:extLst>
      <p:ext uri="{BB962C8B-B14F-4D97-AF65-F5344CB8AC3E}">
        <p14:creationId xmlns:p14="http://schemas.microsoft.com/office/powerpoint/2010/main" val="338001088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Conclusions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0"/>
          </p:nvPr>
        </p:nvSpPr>
        <p:spPr>
          <a:xfrm>
            <a:off x="642911" y="1340768"/>
            <a:ext cx="8286808" cy="4929201"/>
          </a:xfrm>
        </p:spPr>
        <p:txBody>
          <a:bodyPr/>
          <a:lstStyle/>
          <a:p>
            <a:r>
              <a:rPr lang="en-GB" dirty="0" smtClean="0"/>
              <a:t>All systems and actors evolve in a very dynamic market</a:t>
            </a:r>
          </a:p>
          <a:p>
            <a:endParaRPr lang="en-GB" dirty="0" smtClean="0"/>
          </a:p>
          <a:p>
            <a:r>
              <a:rPr lang="en-GB" dirty="0" smtClean="0"/>
              <a:t>Some extend coverage =&gt; more overlap, replace other systems</a:t>
            </a:r>
          </a:p>
          <a:p>
            <a:endParaRPr lang="en-GB" dirty="0" smtClean="0"/>
          </a:p>
          <a:p>
            <a:r>
              <a:rPr lang="en-GB" dirty="0" smtClean="0"/>
              <a:t>Some focus coverage =&gt; increased integration needs</a:t>
            </a:r>
          </a:p>
          <a:p>
            <a:endParaRPr lang="en-GB" dirty="0" smtClean="0"/>
          </a:p>
          <a:p>
            <a:r>
              <a:rPr lang="en-GB" dirty="0"/>
              <a:t>Significant potential of ORCID, if being </a:t>
            </a:r>
            <a:r>
              <a:rPr lang="en-GB" dirty="0" smtClean="0"/>
              <a:t>used</a:t>
            </a:r>
          </a:p>
          <a:p>
            <a:endParaRPr lang="en-GB" dirty="0"/>
          </a:p>
          <a:p>
            <a:r>
              <a:rPr lang="en-GB" dirty="0" smtClean="0"/>
              <a:t>Increasing take up and use of CERIF!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CRIS continuously needs to be redefined!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4705211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Espace réservé du contenu 4"/>
          <p:cNvSpPr>
            <a:spLocks noGrp="1"/>
          </p:cNvSpPr>
          <p:nvPr>
            <p:ph sz="quarter" idx="10"/>
          </p:nvPr>
        </p:nvSpPr>
        <p:spPr>
          <a:xfrm>
            <a:off x="323528" y="1484784"/>
            <a:ext cx="4573743" cy="2808312"/>
          </a:xfrm>
        </p:spPr>
        <p:txBody>
          <a:bodyPr/>
          <a:lstStyle/>
          <a:p>
            <a:pPr marL="0" indent="0">
              <a:buNone/>
            </a:pPr>
            <a:r>
              <a:rPr lang="en-GB" sz="2800" b="1" dirty="0" smtClean="0"/>
              <a:t>Thank you for listening.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b="1" dirty="0" smtClean="0"/>
              <a:t>Rudolf Weiss</a:t>
            </a:r>
            <a:endParaRPr lang="en-GB" sz="1800" b="1" dirty="0" smtClean="0"/>
          </a:p>
          <a:p>
            <a:pPr marL="0" indent="0">
              <a:buNone/>
            </a:pPr>
            <a:r>
              <a:rPr lang="en-GB" sz="1800" dirty="0" smtClean="0"/>
              <a:t>r.weiss@avedas.com</a:t>
            </a:r>
            <a:endParaRPr lang="en-GB" sz="1800" dirty="0" smtClean="0"/>
          </a:p>
          <a:p>
            <a:pPr marL="0" indent="0">
              <a:buNone/>
            </a:pPr>
            <a:r>
              <a:rPr lang="en-GB" sz="1800" dirty="0" smtClean="0"/>
              <a:t>+49 </a:t>
            </a:r>
            <a:r>
              <a:rPr lang="en-GB" sz="1800" dirty="0" smtClean="0"/>
              <a:t>171 706 25 18</a:t>
            </a:r>
          </a:p>
          <a:p>
            <a:pPr marL="0" indent="0">
              <a:buNone/>
            </a:pPr>
            <a:r>
              <a:rPr lang="en-GB" sz="1800" dirty="0" smtClean="0"/>
              <a:t>+49 </a:t>
            </a:r>
            <a:r>
              <a:rPr lang="en-GB" sz="1800" dirty="0" smtClean="0"/>
              <a:t>721 354 90 </a:t>
            </a:r>
            <a:r>
              <a:rPr lang="en-GB" sz="1800" dirty="0" smtClean="0"/>
              <a:t>0</a:t>
            </a:r>
            <a:endParaRPr lang="en-GB" sz="1800" dirty="0" smtClean="0"/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5" name="Rectangle 4"/>
          <p:cNvSpPr/>
          <p:nvPr/>
        </p:nvSpPr>
        <p:spPr>
          <a:xfrm>
            <a:off x="2483768" y="4869160"/>
            <a:ext cx="61926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b="1" dirty="0" smtClean="0"/>
              <a:t>AVEDAS AG</a:t>
            </a:r>
          </a:p>
          <a:p>
            <a:pPr algn="r"/>
            <a:r>
              <a:rPr lang="en-GB" dirty="0" smtClean="0"/>
              <a:t>Web: </a:t>
            </a:r>
            <a:r>
              <a:rPr lang="en-GB" dirty="0" err="1" smtClean="0"/>
              <a:t>www.avedas.com</a:t>
            </a:r>
            <a:endParaRPr lang="en-GB" dirty="0"/>
          </a:p>
          <a:p>
            <a:pPr algn="r"/>
            <a:r>
              <a:rPr lang="en-GB" dirty="0"/>
              <a:t>Twitter: @</a:t>
            </a:r>
            <a:r>
              <a:rPr lang="en-GB" dirty="0" err="1"/>
              <a:t>avedas_com</a:t>
            </a:r>
            <a:endParaRPr lang="en-GB" dirty="0"/>
          </a:p>
          <a:p>
            <a:pPr algn="r"/>
            <a:r>
              <a:rPr lang="en-GB" dirty="0"/>
              <a:t>LinkedIn: http://</a:t>
            </a:r>
            <a:r>
              <a:rPr lang="en-GB" dirty="0" err="1"/>
              <a:t>www.linkedin.com</a:t>
            </a:r>
            <a:r>
              <a:rPr lang="en-GB" dirty="0"/>
              <a:t>/company/</a:t>
            </a:r>
            <a:r>
              <a:rPr lang="en-GB" dirty="0" err="1"/>
              <a:t>avedas-ag</a:t>
            </a:r>
            <a:endParaRPr lang="en-GB" dirty="0"/>
          </a:p>
          <a:p>
            <a:pPr algn="r"/>
            <a:r>
              <a:rPr lang="en-GB" dirty="0"/>
              <a:t>Facebook: http://</a:t>
            </a:r>
            <a:r>
              <a:rPr lang="en-GB" dirty="0" err="1"/>
              <a:t>www.facebook.com</a:t>
            </a:r>
            <a:r>
              <a:rPr lang="en-GB" dirty="0"/>
              <a:t>/AVEDAS.AG</a:t>
            </a:r>
          </a:p>
        </p:txBody>
      </p:sp>
    </p:spTree>
    <p:extLst>
      <p:ext uri="{BB962C8B-B14F-4D97-AF65-F5344CB8AC3E}">
        <p14:creationId xmlns:p14="http://schemas.microsoft.com/office/powerpoint/2010/main" val="3885728210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theme/theme1.xml><?xml version="1.0" encoding="utf-8"?>
<a:theme xmlns:a="http://schemas.openxmlformats.org/drawingml/2006/main" name="AVEDAS Standard presentatio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B9D0FF"/>
        </a:solidFill>
        <a:ln w="9525" algn="ctr">
          <a:solidFill>
            <a:srgbClr val="969696"/>
          </a:solidFill>
          <a:round/>
          <a:headEnd/>
          <a:tailEnd/>
        </a:ln>
        <a:effectLst/>
      </a:spPr>
      <a:bodyPr wrap="none" lIns="0" tIns="0" rIns="0" bIns="0" anchor="ctr" anchorCtr="1"/>
      <a:lstStyle>
        <a:defPPr algn="ctr">
          <a:defRPr sz="900" b="1">
            <a:cs typeface="Arial" charset="0"/>
          </a:defRPr>
        </a:defPPr>
      </a:lstStyle>
    </a:spDef>
  </a:objectDefaults>
  <a:extraClrSchemeLst>
    <a:extraClrScheme>
      <a:clrScheme name="AVEDAS_PowerPoin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VEDAS_PowerPoin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VEDAS_PowerPoin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VEDAS_PowerPoin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VEDAS_PowerPoin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VEDAS_PowerPoin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VEDAS_PowerPoin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VEDAS_PowerPoin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VEDAS_PowerPoin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VEDAS_PowerPoin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VEDAS_PowerPoin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VEDAS_PowerPoin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VEDAS Standard presentatio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B9D0FF"/>
        </a:solidFill>
        <a:ln w="9525" algn="ctr">
          <a:solidFill>
            <a:srgbClr val="969696"/>
          </a:solidFill>
          <a:round/>
          <a:headEnd/>
          <a:tailEnd/>
        </a:ln>
        <a:effectLst/>
      </a:spPr>
      <a:bodyPr wrap="none" lIns="0" tIns="0" rIns="0" bIns="0" anchor="ctr" anchorCtr="1"/>
      <a:lstStyle>
        <a:defPPr algn="ctr">
          <a:defRPr sz="900" b="1">
            <a:cs typeface="Arial" charset="0"/>
          </a:defRPr>
        </a:defPPr>
      </a:lstStyle>
    </a:spDef>
  </a:objectDefaults>
  <a:extraClrSchemeLst>
    <a:extraClrScheme>
      <a:clrScheme name="AVEDAS_PowerPoin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VEDAS_PowerPoin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VEDAS_PowerPoin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VEDAS_PowerPoin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VEDAS_PowerPoin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VEDAS_PowerPoin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VEDAS_PowerPoin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VEDAS_PowerPoin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VEDAS_PowerPoin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VEDAS_PowerPoin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VEDAS_PowerPoin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VEDAS_PowerPoin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947</Words>
  <Application>Microsoft Office PowerPoint</Application>
  <PresentationFormat>Bildschirmpräsentation (4:3)</PresentationFormat>
  <Paragraphs>267</Paragraphs>
  <Slides>17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2</vt:i4>
      </vt:variant>
      <vt:variant>
        <vt:lpstr>Folientitel</vt:lpstr>
      </vt:variant>
      <vt:variant>
        <vt:i4>17</vt:i4>
      </vt:variant>
    </vt:vector>
  </HeadingPairs>
  <TitlesOfParts>
    <vt:vector size="19" baseType="lpstr">
      <vt:lpstr>AVEDAS Standard presentation</vt:lpstr>
      <vt:lpstr>2_AVEDAS Standard presentation</vt:lpstr>
      <vt:lpstr>PowerPoint-Präsentation</vt:lpstr>
      <vt:lpstr>Topics for today</vt:lpstr>
      <vt:lpstr>A rapidly evolving Research Information Ecosystem</vt:lpstr>
      <vt:lpstr>Familiar trends…</vt:lpstr>
      <vt:lpstr>Challenges for Research Information Management remain?</vt:lpstr>
      <vt:lpstr>CRIS for the next few years…</vt:lpstr>
      <vt:lpstr>The Next Generation CONVERIS Research Information System</vt:lpstr>
      <vt:lpstr>Research Information: A growing concept for CONVERIS</vt:lpstr>
      <vt:lpstr>Increasing support along the complete Research Life Cycle</vt:lpstr>
      <vt:lpstr>Increasing support along the complete Research Life Cycle</vt:lpstr>
      <vt:lpstr>Hence, typical CRIS objectives stay for a few more years…</vt:lpstr>
      <vt:lpstr>Examples of typical “future” projects</vt:lpstr>
      <vt:lpstr>University of Sunderland</vt:lpstr>
      <vt:lpstr>Sweden ScienceNet</vt:lpstr>
      <vt:lpstr>Example on CERIF integration</vt:lpstr>
      <vt:lpstr>Conclusions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Martin Jägerhorn</dc:creator>
  <cp:lastModifiedBy>RW_User</cp:lastModifiedBy>
  <cp:revision>406</cp:revision>
  <dcterms:created xsi:type="dcterms:W3CDTF">2011-05-06T12:28:56Z</dcterms:created>
  <dcterms:modified xsi:type="dcterms:W3CDTF">2012-09-11T07:24:19Z</dcterms:modified>
</cp:coreProperties>
</file>