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75" r:id="rId7"/>
    <p:sldId id="263" r:id="rId8"/>
    <p:sldId id="264" r:id="rId9"/>
    <p:sldId id="265" r:id="rId10"/>
    <p:sldId id="266" r:id="rId11"/>
    <p:sldId id="267" r:id="rId12"/>
    <p:sldId id="269" r:id="rId13"/>
    <p:sldId id="273" r:id="rId14"/>
    <p:sldId id="268" r:id="rId15"/>
    <p:sldId id="271" r:id="rId16"/>
    <p:sldId id="272" r:id="rId17"/>
    <p:sldId id="270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 Dvora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17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1-02T02:15:30.223" idx="1">
    <p:pos x="6000" y="0"/>
    <p:text>switch speaker to AB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69E06-BE18-6A46-BB88-0CFABEBF0885}" type="datetimeFigureOut">
              <a:rPr lang="en-US" smtClean="0"/>
              <a:t>09/11/16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5E8C2-B16E-0842-9E04-851F583A69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9757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7740789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78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2638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6441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759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092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647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4630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243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6492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710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272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1894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09-Nov-2016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45967" y="6356350"/>
            <a:ext cx="61581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euroCRIS Strategic Membership Meeting, November 2016, Athens, Greece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8712" y="6356350"/>
            <a:ext cx="4980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GB"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14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spacecris.eurocris.org/handle/11366/495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s://doi.org/10.5281/zenodo.17065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685800" y="151106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CERIF XML update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371600" y="3407963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en-GB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Jan </a:t>
            </a:r>
            <a:r>
              <a:rPr lang="en-GB" sz="3200" b="0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Dvořák</a:t>
            </a:r>
            <a:endParaRPr lang="en-GB" sz="3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en-GB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Andrea </a:t>
            </a:r>
            <a:r>
              <a:rPr lang="en-GB" sz="3200" b="0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Bollini</a:t>
            </a:r>
            <a:endParaRPr lang="en-GB" sz="3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en-GB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Thomas </a:t>
            </a:r>
            <a:r>
              <a:rPr lang="en-GB" sz="3200" b="0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Vestdam</a:t>
            </a:r>
            <a:endParaRPr lang="en-GB" sz="3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Outline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Goal</a:t>
            </a:r>
            <a:endParaRPr lang="en-GB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 lang="en-GB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 and processes</a:t>
            </a:r>
            <a:endParaRPr lang="en-GB"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When?</a:t>
            </a:r>
          </a:p>
          <a:p>
            <a:pPr marL="0" marR="0" lvl="0" indent="0" algn="l" rtl="0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CERIF XML update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novel approach to constructing the CERIF XML exchange format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Goals: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Easier to </a:t>
            </a:r>
            <a:r>
              <a:rPr lang="en-GB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&amp; use</a:t>
            </a:r>
            <a:endParaRPr lang="en-GB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en-GB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line 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general expectations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idx="1"/>
          </p:nvPr>
        </p:nvSpPr>
        <p:spPr>
          <a:xfrm>
            <a:off x="457200" y="1417650"/>
            <a:ext cx="8229600" cy="5061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CERIF XML perceived as: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easy to embed in documents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Fragmented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Unsuitable for processing of longer streams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attractive for </a:t>
            </a:r>
            <a:r>
              <a:rPr lang="en-GB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developers</a:t>
            </a:r>
            <a:endParaRPr lang="en-GB" dirty="0" smtClean="0"/>
          </a:p>
          <a:p>
            <a: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sz="2400" dirty="0" err="1" smtClean="0"/>
              <a:t>Vestdam</a:t>
            </a:r>
            <a:r>
              <a:rPr lang="en-GB" sz="2400" dirty="0" smtClean="0"/>
              <a:t> T., </a:t>
            </a:r>
            <a:r>
              <a:rPr lang="en-GB" sz="2400" dirty="0" err="1" smtClean="0"/>
              <a:t>Plauborg</a:t>
            </a:r>
            <a:r>
              <a:rPr lang="en-GB" sz="2400" dirty="0" smtClean="0"/>
              <a:t> B., Van </a:t>
            </a:r>
            <a:r>
              <a:rPr lang="en-GB" sz="2400" dirty="0" err="1" smtClean="0"/>
              <a:t>Campe</a:t>
            </a:r>
            <a:r>
              <a:rPr lang="en-GB" sz="2400" dirty="0" smtClean="0"/>
              <a:t> L.: </a:t>
            </a:r>
            <a:br>
              <a:rPr lang="en-GB" sz="2400" dirty="0" smtClean="0"/>
            </a:br>
            <a:r>
              <a:rPr lang="en-GB" sz="2400" dirty="0" smtClean="0"/>
              <a:t>CERIF XML in large scale exchange of research information.</a:t>
            </a:r>
            <a:br>
              <a:rPr lang="en-GB" sz="2400" dirty="0" smtClean="0"/>
            </a:br>
            <a:r>
              <a:rPr lang="en-GB" sz="2400" dirty="0" smtClean="0"/>
              <a:t>CRIS 2016</a:t>
            </a:r>
            <a:br>
              <a:rPr lang="en-GB" sz="2400" dirty="0" smtClean="0"/>
            </a:br>
            <a:r>
              <a:rPr lang="en-GB" sz="2400" u="sng" dirty="0" smtClean="0">
                <a:solidFill>
                  <a:schemeClr val="hlink"/>
                </a:solidFill>
                <a:hlinkClick r:id="rId3"/>
              </a:rPr>
              <a:t>http://dspacecris.eurocris.org/handle/11366/495</a:t>
            </a:r>
            <a:r>
              <a:rPr lang="en-GB" sz="2400" dirty="0" smtClean="0"/>
              <a:t>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 world CERIF usage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Anyone needs the full CERIF at once 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one CRIS)?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Very unlikely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Everybody needs to support </a:t>
            </a: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dirty="0" smtClean="0"/>
              <a:t>specific </a:t>
            </a:r>
            <a:r>
              <a:rPr lang="en-GB" dirty="0"/>
              <a:t>information interchange scenario(s)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dirty="0"/>
              <a:t>Specific subsets of CERIF</a:t>
            </a:r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GB" u="sng" dirty="0"/>
              <a:t>P</a:t>
            </a:r>
            <a:r>
              <a:rPr lang="en-GB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rofiles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GB" dirty="0" smtClean="0"/>
              <a:t>A CERIF Profile</a:t>
            </a:r>
            <a:endParaRPr lang="en-GB" dirty="0"/>
          </a:p>
        </p:txBody>
      </p:sp>
      <p:sp>
        <p:nvSpPr>
          <p:cNvPr id="19" name="Content Placeholder 6"/>
          <p:cNvSpPr>
            <a:spLocks noGrp="1"/>
          </p:cNvSpPr>
          <p:nvPr>
            <p:ph idx="1"/>
          </p:nvPr>
        </p:nvSpPr>
        <p:spPr>
          <a:xfrm>
            <a:off x="457200" y="1425926"/>
            <a:ext cx="3802127" cy="282144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Entities &amp; attributes: </a:t>
            </a:r>
          </a:p>
          <a:p>
            <a:pPr lvl="1"/>
            <a:r>
              <a:rPr lang="en-GB" dirty="0" smtClean="0"/>
              <a:t>Profile </a:t>
            </a:r>
            <a:r>
              <a:rPr lang="en-GB" dirty="0">
                <a:sym typeface="Symbol"/>
              </a:rPr>
              <a:t></a:t>
            </a:r>
            <a:r>
              <a:rPr lang="cs-CZ" dirty="0"/>
              <a:t> </a:t>
            </a:r>
            <a:r>
              <a:rPr lang="en-GB" dirty="0" smtClean="0"/>
              <a:t>CERIF</a:t>
            </a:r>
          </a:p>
          <a:p>
            <a:r>
              <a:rPr lang="en-GB" dirty="0" smtClean="0"/>
              <a:t>Semantic vocabularies:</a:t>
            </a:r>
          </a:p>
          <a:p>
            <a:pPr lvl="1"/>
            <a:r>
              <a:rPr lang="en-GB" dirty="0" smtClean="0"/>
              <a:t>Profile – more specific</a:t>
            </a:r>
          </a:p>
          <a:p>
            <a:pPr lvl="1"/>
            <a:r>
              <a:rPr lang="en-GB" dirty="0" smtClean="0"/>
              <a:t>Sources: CERIF &amp; beyond</a:t>
            </a:r>
          </a:p>
          <a:p>
            <a:r>
              <a:rPr lang="en-GB" dirty="0" smtClean="0"/>
              <a:t>Integrity constraints:</a:t>
            </a:r>
          </a:p>
          <a:p>
            <a:pPr lvl="1"/>
            <a:r>
              <a:rPr lang="en-GB" dirty="0" smtClean="0"/>
              <a:t>Profile </a:t>
            </a:r>
            <a:r>
              <a:rPr lang="en-GB" dirty="0">
                <a:sym typeface="Symbol"/>
              </a:rPr>
              <a:t></a:t>
            </a:r>
            <a:r>
              <a:rPr lang="cs-CZ" dirty="0"/>
              <a:t> </a:t>
            </a:r>
            <a:r>
              <a:rPr lang="en-GB" dirty="0" smtClean="0"/>
              <a:t>CERIF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909296" y="1600200"/>
            <a:ext cx="3028415" cy="2563159"/>
            <a:chOff x="4421956" y="1664892"/>
            <a:chExt cx="3028415" cy="2563159"/>
          </a:xfrm>
        </p:grpSpPr>
        <p:sp>
          <p:nvSpPr>
            <p:cNvPr id="21" name="TextBox 20"/>
            <p:cNvSpPr txBox="1"/>
            <p:nvPr/>
          </p:nvSpPr>
          <p:spPr>
            <a:xfrm>
              <a:off x="4843438" y="2413293"/>
              <a:ext cx="26069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/>
                <a:t>Profile data is CERIF</a:t>
              </a:r>
              <a:endParaRPr lang="en-GB" sz="3200" dirty="0"/>
            </a:p>
          </p:txBody>
        </p:sp>
        <p:sp>
          <p:nvSpPr>
            <p:cNvPr id="22" name="Right Brace 21"/>
            <p:cNvSpPr/>
            <p:nvPr/>
          </p:nvSpPr>
          <p:spPr>
            <a:xfrm>
              <a:off x="4421956" y="1664892"/>
              <a:ext cx="278792" cy="2563159"/>
            </a:xfrm>
            <a:prstGeom prst="rightBrace">
              <a:avLst>
                <a:gd name="adj1" fmla="val 88883"/>
                <a:gd name="adj2" fmla="val 5029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42096" y="4994676"/>
            <a:ext cx="3717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Producers know what to include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9168" y="5002629"/>
            <a:ext cx="3717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Consumers know what to expect</a:t>
            </a:r>
          </a:p>
        </p:txBody>
      </p:sp>
    </p:spTree>
    <p:extLst>
      <p:ext uri="{BB962C8B-B14F-4D97-AF65-F5344CB8AC3E}">
        <p14:creationId xmlns:p14="http://schemas.microsoft.com/office/powerpoint/2010/main" val="244133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of a CERIF Profile:</a:t>
            </a:r>
            <a:br>
              <a:rPr lang="en-GB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2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OpenAIRE Guidelines for CRIS Managers</a:t>
            </a:r>
          </a:p>
        </p:txBody>
      </p:sp>
      <p:pic>
        <p:nvPicPr>
          <p:cNvPr id="127" name="Shape 127" descr="OpenAIRE_CERIFEntities-copy.pn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 l="-15483" r="-15483"/>
          <a:stretch/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78758" y="6079351"/>
            <a:ext cx="2734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1200" dirty="0" smtClean="0">
                <a:hlinkClick r:id="rId4"/>
              </a:rPr>
              <a:t>https://doi.org/10.5281</a:t>
            </a:r>
            <a:r>
              <a:rPr lang="mr-IN" sz="1200" dirty="0">
                <a:hlinkClick r:id="rId4"/>
              </a:rPr>
              <a:t>/zenodo.</a:t>
            </a:r>
            <a:r>
              <a:rPr lang="mr-IN" sz="1200" dirty="0" smtClean="0">
                <a:hlinkClick r:id="rId4"/>
              </a:rPr>
              <a:t>17065</a:t>
            </a:r>
            <a:r>
              <a:rPr lang="en-US" sz="1200" dirty="0" smtClean="0"/>
              <a:t> </a:t>
            </a:r>
            <a:endParaRPr lang="mr-IN" sz="1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CERIF Profile Requirements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Easy to construct and share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/>
              <a:t>Effective to use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/>
              <a:t>Remain CERIF</a:t>
            </a:r>
          </a:p>
          <a:p>
            <a:pPr lvl="1" rtl="0">
              <a:spcBef>
                <a:spcPts val="0"/>
              </a:spcBef>
            </a:pPr>
            <a:r>
              <a:rPr lang="en-GB"/>
              <a:t>through the links to the CERIF Data Model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CERIF Profile Artefacts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Description</a:t>
            </a: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XML </a:t>
            </a:r>
            <a:r>
              <a:rPr lang="en-GB" sz="3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Schema</a:t>
            </a:r>
          </a:p>
          <a:p>
            <a:pPr lvl="1" indent="-34290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</a:t>
            </a:r>
            <a:r>
              <a:rPr lang="en-GB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CERIF annotations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457200" y="274643"/>
            <a:ext cx="8229600" cy="569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Example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12675"/>
            <a:ext cx="9144000" cy="568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369879"/>
            <a:ext cx="8839200" cy="63071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GB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CERIF Profile Workflow</a:t>
            </a:r>
          </a:p>
        </p:txBody>
      </p:sp>
      <p:pic>
        <p:nvPicPr>
          <p:cNvPr id="163" name="Shape 163" descr="profile-construction-wf.pn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 t="3474" b="3474"/>
          <a:stretch/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 users:</a:t>
            </a:r>
          </a:p>
          <a:p>
            <a:pPr lvl="1"/>
            <a:r>
              <a:rPr lang="en-GB" dirty="0" smtClean="0"/>
              <a:t>Readable</a:t>
            </a:r>
          </a:p>
          <a:p>
            <a:pPr lvl="1"/>
            <a:r>
              <a:rPr lang="en-GB" dirty="0" smtClean="0"/>
              <a:t>Understandable</a:t>
            </a:r>
          </a:p>
          <a:p>
            <a:pPr lvl="1"/>
            <a:r>
              <a:rPr lang="en-GB" dirty="0" smtClean="0"/>
              <a:t>Closer to the domain</a:t>
            </a:r>
          </a:p>
          <a:p>
            <a:r>
              <a:rPr lang="en-GB" dirty="0" smtClean="0"/>
              <a:t>For developers:</a:t>
            </a:r>
          </a:p>
          <a:p>
            <a:pPr lvl="1"/>
            <a:r>
              <a:rPr lang="en-GB" dirty="0" smtClean="0"/>
              <a:t>Tool-friendly</a:t>
            </a:r>
          </a:p>
          <a:p>
            <a:pPr lvl="1"/>
            <a:r>
              <a:rPr lang="en-GB" dirty="0" err="1" smtClean="0"/>
              <a:t>Streamable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580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CERIF development update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More like an open source software project</a:t>
            </a:r>
          </a:p>
          <a:p>
            <a:pPr lvl="0">
              <a:spcBef>
                <a:spcPts val="0"/>
              </a:spcBef>
              <a:buNone/>
            </a:pPr>
            <a:r>
              <a:rPr lang="en-GB" dirty="0" smtClean="0"/>
              <a:t>	With </a:t>
            </a:r>
            <a:r>
              <a:rPr lang="en-GB" dirty="0"/>
              <a:t>feature requests, releases, </a:t>
            </a:r>
            <a:r>
              <a:rPr lang="en-GB" dirty="0" smtClean="0"/>
              <a:t>…</a:t>
            </a:r>
          </a:p>
          <a:p>
            <a:pPr lvl="0">
              <a:spcBef>
                <a:spcPts val="0"/>
              </a:spcBef>
              <a:buNone/>
            </a:pPr>
            <a:endParaRPr lang="en-GB" dirty="0"/>
          </a:p>
          <a:p>
            <a:pPr lvl="0">
              <a:spcBef>
                <a:spcPts val="0"/>
              </a:spcBef>
              <a:buNone/>
            </a:pPr>
            <a:r>
              <a:rPr lang="en-GB" dirty="0"/>
              <a:t>Using proper infrastructure:</a:t>
            </a:r>
          </a:p>
          <a:p>
            <a:pPr marL="0" lvl="0" indent="457200" rtl="0">
              <a:spcBef>
                <a:spcPts val="0"/>
              </a:spcBef>
              <a:buNone/>
            </a:pPr>
            <a:r>
              <a:rPr lang="en-GB" dirty="0" err="1"/>
              <a:t>GitHub</a:t>
            </a:r>
            <a:r>
              <a:rPr lang="en-GB" dirty="0"/>
              <a:t>, Wiki, Issue </a:t>
            </a:r>
            <a:r>
              <a:rPr lang="en-GB" dirty="0" smtClean="0"/>
              <a:t>tracker</a:t>
            </a:r>
          </a:p>
          <a:p>
            <a:pPr marL="0" lvl="0" indent="457200" rtl="0">
              <a:spcBef>
                <a:spcPts val="0"/>
              </a:spcBef>
              <a:buNone/>
            </a:pPr>
            <a:endParaRPr lang="en-GB" dirty="0" smtClean="0"/>
          </a:p>
          <a:p>
            <a:pPr marL="203200" lvl="0" indent="0" rtl="0">
              <a:spcBef>
                <a:spcPts val="0"/>
              </a:spcBef>
              <a:buNone/>
            </a:pPr>
            <a:r>
              <a:rPr lang="en-GB" dirty="0" smtClean="0"/>
              <a:t>Using structured governance and roles:</a:t>
            </a:r>
          </a:p>
          <a:p>
            <a:pPr marL="203200" lvl="0" indent="254000">
              <a:spcBef>
                <a:spcPts val="0"/>
              </a:spcBef>
              <a:buNone/>
            </a:pPr>
            <a:r>
              <a:rPr lang="en-GB" dirty="0" smtClean="0"/>
              <a:t>stable </a:t>
            </a:r>
            <a:r>
              <a:rPr lang="en-GB" dirty="0"/>
              <a:t>members, contributors, etc.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Next Steps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3815422" cy="452596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03200" lvl="0" indent="0">
              <a:spcBef>
                <a:spcPts val="0"/>
              </a:spcBef>
              <a:buNone/>
            </a:pPr>
            <a:r>
              <a:rPr lang="en-GB" dirty="0"/>
              <a:t>Applications:</a:t>
            </a:r>
          </a:p>
          <a:p>
            <a:pPr marL="457200" lvl="0" indent="-228600">
              <a:spcBef>
                <a:spcPts val="0"/>
              </a:spcBef>
            </a:pPr>
            <a:r>
              <a:rPr lang="en-GB" dirty="0"/>
              <a:t>Pilot in NL</a:t>
            </a:r>
          </a:p>
          <a:p>
            <a:pPr marL="457200" lvl="0" indent="-228600">
              <a:spcBef>
                <a:spcPts val="0"/>
              </a:spcBef>
            </a:pPr>
            <a:r>
              <a:rPr lang="en-GB" dirty="0"/>
              <a:t>Snowball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GB" dirty="0" smtClean="0"/>
              <a:t>OpenAIRE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hape 175"/>
          <p:cNvSpPr txBox="1">
            <a:spLocks/>
          </p:cNvSpPr>
          <p:nvPr/>
        </p:nvSpPr>
        <p:spPr>
          <a:xfrm>
            <a:off x="4358859" y="1478572"/>
            <a:ext cx="4484294" cy="4638357"/>
          </a:xfrm>
          <a:prstGeom prst="rect">
            <a:avLst/>
          </a:prstGeom>
        </p:spPr>
        <p:txBody>
          <a:bodyPr vert="horz" lIns="91425" tIns="91425" rIns="91425" bIns="91425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GB" dirty="0" smtClean="0"/>
              <a:t>CERIF TG:</a:t>
            </a:r>
          </a:p>
          <a:p>
            <a:pPr marL="457200" indent="-228600">
              <a:spcBef>
                <a:spcPts val="0"/>
              </a:spcBef>
            </a:pPr>
            <a:r>
              <a:rPr lang="en-GB" dirty="0" smtClean="0"/>
              <a:t>Work out the tooling</a:t>
            </a:r>
          </a:p>
          <a:p>
            <a:pPr marL="457200" indent="-228600">
              <a:spcBef>
                <a:spcPts val="0"/>
              </a:spcBef>
            </a:pPr>
            <a:r>
              <a:rPr lang="en-GB" dirty="0" smtClean="0"/>
              <a:t>Implement the new working mode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GB" dirty="0" smtClean="0"/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GB" dirty="0" smtClean="0"/>
              <a:t>Architecture TG: </a:t>
            </a:r>
          </a:p>
          <a:p>
            <a:pPr marL="457200" indent="-228600">
              <a:spcBef>
                <a:spcPts val="0"/>
              </a:spcBef>
            </a:pPr>
            <a:r>
              <a:rPr lang="en-GB" dirty="0"/>
              <a:t>R</a:t>
            </a:r>
            <a:r>
              <a:rPr lang="en-GB" dirty="0" smtClean="0"/>
              <a:t>eview CERIF API to support profiles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When?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GB" dirty="0" smtClean="0"/>
          </a:p>
          <a:p>
            <a:pPr lvl="0">
              <a:spcBef>
                <a:spcPts val="0"/>
              </a:spcBef>
              <a:buNone/>
            </a:pPr>
            <a:r>
              <a:rPr lang="en-GB" dirty="0" smtClean="0"/>
              <a:t>Help </a:t>
            </a:r>
            <a:r>
              <a:rPr lang="en-GB" dirty="0"/>
              <a:t>by joining the TG!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en-GB" dirty="0"/>
              <a:t>Embrace the </a:t>
            </a:r>
            <a:r>
              <a:rPr lang="en-GB" dirty="0" smtClean="0"/>
              <a:t>updated CERIF XML </a:t>
            </a:r>
            <a:br>
              <a:rPr lang="en-GB" dirty="0" smtClean="0"/>
            </a:br>
            <a:r>
              <a:rPr lang="en-GB" dirty="0" smtClean="0"/>
              <a:t>for </a:t>
            </a:r>
            <a:r>
              <a:rPr lang="en-GB" dirty="0"/>
              <a:t>new projects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The Future</a:t>
            </a:r>
          </a:p>
        </p:txBody>
      </p:sp>
      <p:sp>
        <p:nvSpPr>
          <p:cNvPr id="169" name="Shape 16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dirty="0"/>
              <a:t>Several CERIF </a:t>
            </a:r>
            <a:r>
              <a:rPr lang="en-GB" dirty="0" smtClean="0"/>
              <a:t>profiles</a:t>
            </a:r>
          </a:p>
          <a:p>
            <a:pPr lvl="0">
              <a:spcBef>
                <a:spcPts val="0"/>
              </a:spcBef>
              <a:buNone/>
            </a:pPr>
            <a:endParaRPr lang="en-GB" dirty="0"/>
          </a:p>
          <a:p>
            <a:pPr lvl="0">
              <a:spcBef>
                <a:spcPts val="0"/>
              </a:spcBef>
              <a:buNone/>
            </a:pPr>
            <a:r>
              <a:rPr lang="en-GB" dirty="0"/>
              <a:t>All of them </a:t>
            </a:r>
            <a:r>
              <a:rPr lang="en-GB" dirty="0" smtClean="0"/>
              <a:t>derive </a:t>
            </a:r>
            <a:r>
              <a:rPr lang="en-GB" dirty="0"/>
              <a:t>from the same model</a:t>
            </a:r>
          </a:p>
          <a:p>
            <a:pPr lvl="0">
              <a:spcBef>
                <a:spcPts val="0"/>
              </a:spcBef>
              <a:buNone/>
            </a:pPr>
            <a:endParaRPr lang="en-GB" dirty="0" smtClean="0"/>
          </a:p>
          <a:p>
            <a:pPr lvl="0">
              <a:spcBef>
                <a:spcPts val="0"/>
              </a:spcBef>
              <a:buNone/>
            </a:pPr>
            <a:r>
              <a:rPr lang="en-GB" dirty="0" smtClean="0"/>
              <a:t>Used </a:t>
            </a:r>
            <a:br>
              <a:rPr lang="en-GB" dirty="0" smtClean="0"/>
            </a:br>
            <a:r>
              <a:rPr lang="en-GB" dirty="0" smtClean="0"/>
              <a:t>by </a:t>
            </a:r>
            <a:r>
              <a:rPr lang="en-GB" dirty="0"/>
              <a:t>many parties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around </a:t>
            </a:r>
            <a:r>
              <a:rPr lang="en-GB" dirty="0"/>
              <a:t>the world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 many research </a:t>
            </a:r>
            <a:r>
              <a:rPr lang="en-GB" dirty="0"/>
              <a:t>information interchange scenarios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09-Nov-2016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Strategic Membership Meeting, November 2016, Athens, Greece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1104</TotalTime>
  <Words>547</Words>
  <Application>Microsoft Macintosh PowerPoint</Application>
  <PresentationFormat>On-screen Show (4:3)</PresentationFormat>
  <Paragraphs>143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CERIF XML update</vt:lpstr>
      <vt:lpstr>Outline</vt:lpstr>
      <vt:lpstr>CERIF XML update</vt:lpstr>
      <vt:lpstr>Motivation</vt:lpstr>
      <vt:lpstr>Real world CERIF usage</vt:lpstr>
      <vt:lpstr>A CERIF Profile</vt:lpstr>
      <vt:lpstr>Example of a CERIF Profile: The OpenAIRE Guidelines for CRIS Managers</vt:lpstr>
      <vt:lpstr>CERIF Profile Requirements</vt:lpstr>
      <vt:lpstr>CERIF Profile Artefacts</vt:lpstr>
      <vt:lpstr>Example</vt:lpstr>
      <vt:lpstr>PowerPoint Presentation</vt:lpstr>
      <vt:lpstr>CERIF Profile Workflow</vt:lpstr>
      <vt:lpstr>Benefits</vt:lpstr>
      <vt:lpstr>CERIF development update</vt:lpstr>
      <vt:lpstr>Next Steps</vt:lpstr>
      <vt:lpstr>When?</vt:lpstr>
      <vt:lpstr>The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CERIF XML update</dc:title>
  <cp:lastModifiedBy>Jan Dvorak</cp:lastModifiedBy>
  <cp:revision>42</cp:revision>
  <dcterms:modified xsi:type="dcterms:W3CDTF">2016-11-09T10:20:34Z</dcterms:modified>
</cp:coreProperties>
</file>